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10"/>
  </p:notesMasterIdLst>
  <p:sldIdLst>
    <p:sldId id="256" r:id="rId2"/>
    <p:sldId id="257" r:id="rId3"/>
    <p:sldId id="258" r:id="rId4"/>
    <p:sldId id="259" r:id="rId5"/>
    <p:sldId id="267" r:id="rId6"/>
    <p:sldId id="265" r:id="rId7"/>
    <p:sldId id="266" r:id="rId8"/>
    <p:sldId id="268" r:id="rId9"/>
  </p:sldIdLst>
  <p:sldSz cx="9144000" cy="5143500" type="screen16x9"/>
  <p:notesSz cx="6858000" cy="9144000"/>
  <p:embeddedFontLst>
    <p:embeddedFont>
      <p:font typeface="Bebas Neue" panose="020B0606020202050201" pitchFamily="34" charset="0"/>
      <p:regular r:id="rId11"/>
    </p:embeddedFont>
    <p:embeddedFont>
      <p:font typeface="Berkshire Swash" panose="020B0604020202020204" charset="0"/>
      <p:regular r:id="rId12"/>
    </p:embeddedFont>
    <p:embeddedFont>
      <p:font typeface="Josefin Sans" pitchFamily="2"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D5E3726-CEA7-44F4-9A1F-749AA13D6A02}">
  <a:tblStyle styleId="{CD5E3726-CEA7-44F4-9A1F-749AA13D6A0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115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2"/>
        <p:cNvGrpSpPr/>
        <p:nvPr/>
      </p:nvGrpSpPr>
      <p:grpSpPr>
        <a:xfrm>
          <a:off x="0" y="0"/>
          <a:ext cx="0" cy="0"/>
          <a:chOff x="0" y="0"/>
          <a:chExt cx="0" cy="0"/>
        </a:xfrm>
      </p:grpSpPr>
      <p:sp>
        <p:nvSpPr>
          <p:cNvPr id="6643" name="Google Shape;6643;ged3401ed3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4" name="Google Shape;6644;ged3401ed3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0"/>
        <p:cNvGrpSpPr/>
        <p:nvPr/>
      </p:nvGrpSpPr>
      <p:grpSpPr>
        <a:xfrm>
          <a:off x="0" y="0"/>
          <a:ext cx="0" cy="0"/>
          <a:chOff x="0" y="0"/>
          <a:chExt cx="0" cy="0"/>
        </a:xfrm>
      </p:grpSpPr>
      <p:sp>
        <p:nvSpPr>
          <p:cNvPr id="6651" name="Google Shape;6651;ge1d838b62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2" name="Google Shape;6652;ge1d838b6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0"/>
        <p:cNvGrpSpPr/>
        <p:nvPr/>
      </p:nvGrpSpPr>
      <p:grpSpPr>
        <a:xfrm>
          <a:off x="0" y="0"/>
          <a:ext cx="0" cy="0"/>
          <a:chOff x="0" y="0"/>
          <a:chExt cx="0" cy="0"/>
        </a:xfrm>
      </p:grpSpPr>
      <p:sp>
        <p:nvSpPr>
          <p:cNvPr id="6661" name="Google Shape;6661;g16209c36401_0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2" name="Google Shape;6662;g16209c36401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2"/>
        <p:cNvGrpSpPr/>
        <p:nvPr/>
      </p:nvGrpSpPr>
      <p:grpSpPr>
        <a:xfrm>
          <a:off x="0" y="0"/>
          <a:ext cx="0" cy="0"/>
          <a:chOff x="0" y="0"/>
          <a:chExt cx="0" cy="0"/>
        </a:xfrm>
      </p:grpSpPr>
      <p:sp>
        <p:nvSpPr>
          <p:cNvPr id="6703" name="Google Shape;6703;ge207fd22f2_0_25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04" name="Google Shape;6704;ge207fd22f2_0_25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5"/>
        <p:cNvGrpSpPr/>
        <p:nvPr/>
      </p:nvGrpSpPr>
      <p:grpSpPr>
        <a:xfrm>
          <a:off x="0" y="0"/>
          <a:ext cx="0" cy="0"/>
          <a:chOff x="0" y="0"/>
          <a:chExt cx="0" cy="0"/>
        </a:xfrm>
      </p:grpSpPr>
      <p:sp>
        <p:nvSpPr>
          <p:cNvPr id="6886" name="Google Shape;6886;ge1d838b627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87" name="Google Shape;6887;ge1d838b627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3"/>
        <p:cNvGrpSpPr/>
        <p:nvPr/>
      </p:nvGrpSpPr>
      <p:grpSpPr>
        <a:xfrm>
          <a:off x="0" y="0"/>
          <a:ext cx="0" cy="0"/>
          <a:chOff x="0" y="0"/>
          <a:chExt cx="0" cy="0"/>
        </a:xfrm>
      </p:grpSpPr>
      <p:sp>
        <p:nvSpPr>
          <p:cNvPr id="6894" name="Google Shape;6894;ge1d838b627_4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5" name="Google Shape;6895;ge1d838b627_4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3"/>
        <p:cNvGrpSpPr/>
        <p:nvPr/>
      </p:nvGrpSpPr>
      <p:grpSpPr>
        <a:xfrm>
          <a:off x="0" y="0"/>
          <a:ext cx="0" cy="0"/>
          <a:chOff x="0" y="0"/>
          <a:chExt cx="0" cy="0"/>
        </a:xfrm>
      </p:grpSpPr>
      <p:sp>
        <p:nvSpPr>
          <p:cNvPr id="6894" name="Google Shape;6894;ge1d838b627_4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5" name="Google Shape;6895;ge1d838b627_4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4175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771200" y="1315100"/>
            <a:ext cx="5601600" cy="1884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rgbClr val="191919"/>
              </a:buClr>
              <a:buSzPts val="5200"/>
              <a:buNone/>
              <a:defRPr sz="6000">
                <a:latin typeface="Berkshire Swash"/>
                <a:ea typeface="Berkshire Swash"/>
                <a:cs typeface="Berkshire Swash"/>
                <a:sym typeface="Berkshire Swash"/>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253300" y="3130000"/>
            <a:ext cx="4637400" cy="393600"/>
          </a:xfrm>
          <a:prstGeom prst="rect">
            <a:avLst/>
          </a:prstGeom>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atin typeface="Josefin Sans"/>
                <a:ea typeface="Josefin Sans"/>
                <a:cs typeface="Josefin Sans"/>
                <a:sym typeface="Josefin Sans"/>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8773258" y="3937014"/>
            <a:ext cx="166150" cy="192798"/>
          </a:xfrm>
          <a:custGeom>
            <a:avLst/>
            <a:gdLst/>
            <a:ahLst/>
            <a:cxnLst/>
            <a:rect l="l" t="t" r="r" b="b"/>
            <a:pathLst>
              <a:path w="2029" h="2355" extrusionOk="0">
                <a:moveTo>
                  <a:pt x="1032" y="1"/>
                </a:moveTo>
                <a:cubicBezTo>
                  <a:pt x="1010" y="1"/>
                  <a:pt x="988" y="14"/>
                  <a:pt x="988" y="40"/>
                </a:cubicBezTo>
                <a:lnTo>
                  <a:pt x="988" y="1028"/>
                </a:lnTo>
                <a:lnTo>
                  <a:pt x="935" y="1028"/>
                </a:lnTo>
                <a:lnTo>
                  <a:pt x="318" y="411"/>
                </a:lnTo>
                <a:cubicBezTo>
                  <a:pt x="310" y="403"/>
                  <a:pt x="300" y="399"/>
                  <a:pt x="290" y="399"/>
                </a:cubicBezTo>
                <a:cubicBezTo>
                  <a:pt x="256" y="399"/>
                  <a:pt x="220" y="440"/>
                  <a:pt x="247" y="481"/>
                </a:cubicBezTo>
                <a:lnTo>
                  <a:pt x="794" y="1010"/>
                </a:lnTo>
                <a:lnTo>
                  <a:pt x="71" y="1010"/>
                </a:lnTo>
                <a:cubicBezTo>
                  <a:pt x="0" y="1010"/>
                  <a:pt x="0" y="1116"/>
                  <a:pt x="71" y="1134"/>
                </a:cubicBezTo>
                <a:lnTo>
                  <a:pt x="882" y="1134"/>
                </a:lnTo>
                <a:lnTo>
                  <a:pt x="194" y="1804"/>
                </a:lnTo>
                <a:cubicBezTo>
                  <a:pt x="181" y="1845"/>
                  <a:pt x="209" y="1886"/>
                  <a:pt x="239" y="1886"/>
                </a:cubicBezTo>
                <a:cubicBezTo>
                  <a:pt x="248" y="1886"/>
                  <a:pt x="257" y="1882"/>
                  <a:pt x="265" y="1874"/>
                </a:cubicBezTo>
                <a:lnTo>
                  <a:pt x="953" y="1187"/>
                </a:lnTo>
                <a:lnTo>
                  <a:pt x="970" y="1204"/>
                </a:lnTo>
                <a:lnTo>
                  <a:pt x="970" y="2315"/>
                </a:lnTo>
                <a:cubicBezTo>
                  <a:pt x="979" y="2342"/>
                  <a:pt x="1001" y="2355"/>
                  <a:pt x="1023" y="2355"/>
                </a:cubicBezTo>
                <a:cubicBezTo>
                  <a:pt x="1045" y="2355"/>
                  <a:pt x="1067" y="2342"/>
                  <a:pt x="1076" y="2315"/>
                </a:cubicBezTo>
                <a:lnTo>
                  <a:pt x="1076" y="1310"/>
                </a:lnTo>
                <a:lnTo>
                  <a:pt x="1746" y="1980"/>
                </a:lnTo>
                <a:cubicBezTo>
                  <a:pt x="1754" y="1988"/>
                  <a:pt x="1763" y="1992"/>
                  <a:pt x="1772" y="1992"/>
                </a:cubicBezTo>
                <a:cubicBezTo>
                  <a:pt x="1802" y="1992"/>
                  <a:pt x="1830" y="1951"/>
                  <a:pt x="1817" y="1910"/>
                </a:cubicBezTo>
                <a:lnTo>
                  <a:pt x="1076" y="1187"/>
                </a:lnTo>
                <a:lnTo>
                  <a:pt x="1076" y="1134"/>
                </a:lnTo>
                <a:lnTo>
                  <a:pt x="1958" y="1134"/>
                </a:lnTo>
                <a:cubicBezTo>
                  <a:pt x="2028" y="1134"/>
                  <a:pt x="2028" y="1028"/>
                  <a:pt x="1958" y="1028"/>
                </a:cubicBezTo>
                <a:lnTo>
                  <a:pt x="1129" y="1028"/>
                </a:lnTo>
                <a:lnTo>
                  <a:pt x="1693" y="464"/>
                </a:lnTo>
                <a:cubicBezTo>
                  <a:pt x="1722" y="435"/>
                  <a:pt x="1693" y="384"/>
                  <a:pt x="1652" y="384"/>
                </a:cubicBezTo>
                <a:cubicBezTo>
                  <a:pt x="1643" y="384"/>
                  <a:pt x="1633" y="386"/>
                  <a:pt x="1623" y="393"/>
                </a:cubicBezTo>
                <a:lnTo>
                  <a:pt x="1076" y="940"/>
                </a:lnTo>
                <a:lnTo>
                  <a:pt x="1076" y="40"/>
                </a:lnTo>
                <a:cubicBezTo>
                  <a:pt x="1076" y="14"/>
                  <a:pt x="1054" y="1"/>
                  <a:pt x="10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106198" y="1599396"/>
            <a:ext cx="92248" cy="113207"/>
          </a:xfrm>
          <a:custGeom>
            <a:avLst/>
            <a:gdLst/>
            <a:ahLst/>
            <a:cxnLst/>
            <a:rect l="l" t="t" r="r" b="b"/>
            <a:pathLst>
              <a:path w="2566" h="3149" extrusionOk="0">
                <a:moveTo>
                  <a:pt x="1277" y="1"/>
                </a:moveTo>
                <a:cubicBezTo>
                  <a:pt x="1213" y="1"/>
                  <a:pt x="1146" y="40"/>
                  <a:pt x="1129" y="120"/>
                </a:cubicBezTo>
                <a:lnTo>
                  <a:pt x="1129" y="1019"/>
                </a:lnTo>
                <a:lnTo>
                  <a:pt x="565" y="455"/>
                </a:lnTo>
                <a:cubicBezTo>
                  <a:pt x="534" y="420"/>
                  <a:pt x="499" y="405"/>
                  <a:pt x="466" y="405"/>
                </a:cubicBezTo>
                <a:cubicBezTo>
                  <a:pt x="364" y="405"/>
                  <a:pt x="278" y="538"/>
                  <a:pt x="371" y="631"/>
                </a:cubicBezTo>
                <a:lnTo>
                  <a:pt x="900" y="1160"/>
                </a:lnTo>
                <a:lnTo>
                  <a:pt x="177" y="1160"/>
                </a:lnTo>
                <a:cubicBezTo>
                  <a:pt x="0" y="1160"/>
                  <a:pt x="0" y="1442"/>
                  <a:pt x="177" y="1442"/>
                </a:cubicBezTo>
                <a:lnTo>
                  <a:pt x="1005" y="1442"/>
                </a:lnTo>
                <a:lnTo>
                  <a:pt x="459" y="1971"/>
                </a:lnTo>
                <a:cubicBezTo>
                  <a:pt x="388" y="2070"/>
                  <a:pt x="475" y="2191"/>
                  <a:pt x="576" y="2191"/>
                </a:cubicBezTo>
                <a:cubicBezTo>
                  <a:pt x="601" y="2191"/>
                  <a:pt x="628" y="2183"/>
                  <a:pt x="653" y="2165"/>
                </a:cubicBezTo>
                <a:lnTo>
                  <a:pt x="1146" y="1689"/>
                </a:lnTo>
                <a:lnTo>
                  <a:pt x="1146" y="3029"/>
                </a:lnTo>
                <a:cubicBezTo>
                  <a:pt x="1155" y="3109"/>
                  <a:pt x="1217" y="3148"/>
                  <a:pt x="1279" y="3148"/>
                </a:cubicBezTo>
                <a:cubicBezTo>
                  <a:pt x="1340" y="3148"/>
                  <a:pt x="1402" y="3109"/>
                  <a:pt x="1411" y="3029"/>
                </a:cubicBezTo>
                <a:lnTo>
                  <a:pt x="1411" y="1671"/>
                </a:lnTo>
                <a:lnTo>
                  <a:pt x="2275" y="2536"/>
                </a:lnTo>
                <a:cubicBezTo>
                  <a:pt x="2303" y="2563"/>
                  <a:pt x="2334" y="2575"/>
                  <a:pt x="2365" y="2575"/>
                </a:cubicBezTo>
                <a:cubicBezTo>
                  <a:pt x="2470" y="2575"/>
                  <a:pt x="2565" y="2437"/>
                  <a:pt x="2469" y="2342"/>
                </a:cubicBezTo>
                <a:cubicBezTo>
                  <a:pt x="2169" y="2042"/>
                  <a:pt x="1869" y="1742"/>
                  <a:pt x="1570" y="1442"/>
                </a:cubicBezTo>
                <a:lnTo>
                  <a:pt x="2381" y="1442"/>
                </a:lnTo>
                <a:cubicBezTo>
                  <a:pt x="2557" y="1442"/>
                  <a:pt x="2557" y="1160"/>
                  <a:pt x="2381" y="1160"/>
                </a:cubicBezTo>
                <a:lnTo>
                  <a:pt x="1658" y="1160"/>
                </a:lnTo>
                <a:lnTo>
                  <a:pt x="2469" y="349"/>
                </a:lnTo>
                <a:cubicBezTo>
                  <a:pt x="2566" y="252"/>
                  <a:pt x="2467" y="122"/>
                  <a:pt x="2361" y="122"/>
                </a:cubicBezTo>
                <a:cubicBezTo>
                  <a:pt x="2331" y="122"/>
                  <a:pt x="2302" y="132"/>
                  <a:pt x="2275" y="155"/>
                </a:cubicBezTo>
                <a:lnTo>
                  <a:pt x="1411" y="1019"/>
                </a:lnTo>
                <a:lnTo>
                  <a:pt x="1411" y="120"/>
                </a:lnTo>
                <a:cubicBezTo>
                  <a:pt x="1402" y="40"/>
                  <a:pt x="1340"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58523" y="4894146"/>
            <a:ext cx="92248" cy="113207"/>
          </a:xfrm>
          <a:custGeom>
            <a:avLst/>
            <a:gdLst/>
            <a:ahLst/>
            <a:cxnLst/>
            <a:rect l="l" t="t" r="r" b="b"/>
            <a:pathLst>
              <a:path w="2566" h="3149" extrusionOk="0">
                <a:moveTo>
                  <a:pt x="1277" y="1"/>
                </a:moveTo>
                <a:cubicBezTo>
                  <a:pt x="1213" y="1"/>
                  <a:pt x="1146" y="40"/>
                  <a:pt x="1129" y="120"/>
                </a:cubicBezTo>
                <a:lnTo>
                  <a:pt x="1129" y="1019"/>
                </a:lnTo>
                <a:lnTo>
                  <a:pt x="565" y="455"/>
                </a:lnTo>
                <a:cubicBezTo>
                  <a:pt x="534" y="420"/>
                  <a:pt x="499" y="405"/>
                  <a:pt x="466" y="405"/>
                </a:cubicBezTo>
                <a:cubicBezTo>
                  <a:pt x="364" y="405"/>
                  <a:pt x="278" y="538"/>
                  <a:pt x="371" y="631"/>
                </a:cubicBezTo>
                <a:lnTo>
                  <a:pt x="900" y="1160"/>
                </a:lnTo>
                <a:lnTo>
                  <a:pt x="177" y="1160"/>
                </a:lnTo>
                <a:cubicBezTo>
                  <a:pt x="0" y="1160"/>
                  <a:pt x="0" y="1442"/>
                  <a:pt x="177" y="1442"/>
                </a:cubicBezTo>
                <a:lnTo>
                  <a:pt x="1005" y="1442"/>
                </a:lnTo>
                <a:lnTo>
                  <a:pt x="459" y="1971"/>
                </a:lnTo>
                <a:cubicBezTo>
                  <a:pt x="388" y="2070"/>
                  <a:pt x="475" y="2191"/>
                  <a:pt x="576" y="2191"/>
                </a:cubicBezTo>
                <a:cubicBezTo>
                  <a:pt x="601" y="2191"/>
                  <a:pt x="628" y="2183"/>
                  <a:pt x="653" y="2165"/>
                </a:cubicBezTo>
                <a:lnTo>
                  <a:pt x="1146" y="1689"/>
                </a:lnTo>
                <a:lnTo>
                  <a:pt x="1146" y="3029"/>
                </a:lnTo>
                <a:cubicBezTo>
                  <a:pt x="1155" y="3109"/>
                  <a:pt x="1217" y="3148"/>
                  <a:pt x="1279" y="3148"/>
                </a:cubicBezTo>
                <a:cubicBezTo>
                  <a:pt x="1340" y="3148"/>
                  <a:pt x="1402" y="3109"/>
                  <a:pt x="1411" y="3029"/>
                </a:cubicBezTo>
                <a:lnTo>
                  <a:pt x="1411" y="1671"/>
                </a:lnTo>
                <a:lnTo>
                  <a:pt x="2275" y="2536"/>
                </a:lnTo>
                <a:cubicBezTo>
                  <a:pt x="2303" y="2563"/>
                  <a:pt x="2334" y="2575"/>
                  <a:pt x="2365" y="2575"/>
                </a:cubicBezTo>
                <a:cubicBezTo>
                  <a:pt x="2470" y="2575"/>
                  <a:pt x="2565" y="2437"/>
                  <a:pt x="2469" y="2342"/>
                </a:cubicBezTo>
                <a:cubicBezTo>
                  <a:pt x="2169" y="2042"/>
                  <a:pt x="1869" y="1742"/>
                  <a:pt x="1570" y="1442"/>
                </a:cubicBezTo>
                <a:lnTo>
                  <a:pt x="2381" y="1442"/>
                </a:lnTo>
                <a:cubicBezTo>
                  <a:pt x="2557" y="1442"/>
                  <a:pt x="2557" y="1160"/>
                  <a:pt x="2381" y="1160"/>
                </a:cubicBezTo>
                <a:lnTo>
                  <a:pt x="1658" y="1160"/>
                </a:lnTo>
                <a:lnTo>
                  <a:pt x="2469" y="349"/>
                </a:lnTo>
                <a:cubicBezTo>
                  <a:pt x="2566" y="252"/>
                  <a:pt x="2467" y="122"/>
                  <a:pt x="2361" y="122"/>
                </a:cubicBezTo>
                <a:cubicBezTo>
                  <a:pt x="2331" y="122"/>
                  <a:pt x="2302" y="132"/>
                  <a:pt x="2275" y="155"/>
                </a:cubicBezTo>
                <a:lnTo>
                  <a:pt x="1411" y="1019"/>
                </a:lnTo>
                <a:lnTo>
                  <a:pt x="1411" y="120"/>
                </a:lnTo>
                <a:cubicBezTo>
                  <a:pt x="1402" y="40"/>
                  <a:pt x="1340"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21583" y="3317889"/>
            <a:ext cx="166150" cy="192798"/>
          </a:xfrm>
          <a:custGeom>
            <a:avLst/>
            <a:gdLst/>
            <a:ahLst/>
            <a:cxnLst/>
            <a:rect l="l" t="t" r="r" b="b"/>
            <a:pathLst>
              <a:path w="2029" h="2355" extrusionOk="0">
                <a:moveTo>
                  <a:pt x="1032" y="1"/>
                </a:moveTo>
                <a:cubicBezTo>
                  <a:pt x="1010" y="1"/>
                  <a:pt x="988" y="14"/>
                  <a:pt x="988" y="40"/>
                </a:cubicBezTo>
                <a:lnTo>
                  <a:pt x="988" y="1028"/>
                </a:lnTo>
                <a:lnTo>
                  <a:pt x="935" y="1028"/>
                </a:lnTo>
                <a:lnTo>
                  <a:pt x="318" y="411"/>
                </a:lnTo>
                <a:cubicBezTo>
                  <a:pt x="310" y="403"/>
                  <a:pt x="300" y="399"/>
                  <a:pt x="290" y="399"/>
                </a:cubicBezTo>
                <a:cubicBezTo>
                  <a:pt x="256" y="399"/>
                  <a:pt x="220" y="440"/>
                  <a:pt x="247" y="481"/>
                </a:cubicBezTo>
                <a:lnTo>
                  <a:pt x="794" y="1010"/>
                </a:lnTo>
                <a:lnTo>
                  <a:pt x="71" y="1010"/>
                </a:lnTo>
                <a:cubicBezTo>
                  <a:pt x="0" y="1010"/>
                  <a:pt x="0" y="1116"/>
                  <a:pt x="71" y="1134"/>
                </a:cubicBezTo>
                <a:lnTo>
                  <a:pt x="882" y="1134"/>
                </a:lnTo>
                <a:lnTo>
                  <a:pt x="194" y="1804"/>
                </a:lnTo>
                <a:cubicBezTo>
                  <a:pt x="181" y="1845"/>
                  <a:pt x="209" y="1886"/>
                  <a:pt x="239" y="1886"/>
                </a:cubicBezTo>
                <a:cubicBezTo>
                  <a:pt x="248" y="1886"/>
                  <a:pt x="257" y="1882"/>
                  <a:pt x="265" y="1874"/>
                </a:cubicBezTo>
                <a:lnTo>
                  <a:pt x="953" y="1187"/>
                </a:lnTo>
                <a:lnTo>
                  <a:pt x="970" y="1204"/>
                </a:lnTo>
                <a:lnTo>
                  <a:pt x="970" y="2315"/>
                </a:lnTo>
                <a:cubicBezTo>
                  <a:pt x="979" y="2342"/>
                  <a:pt x="1001" y="2355"/>
                  <a:pt x="1023" y="2355"/>
                </a:cubicBezTo>
                <a:cubicBezTo>
                  <a:pt x="1045" y="2355"/>
                  <a:pt x="1067" y="2342"/>
                  <a:pt x="1076" y="2315"/>
                </a:cubicBezTo>
                <a:lnTo>
                  <a:pt x="1076" y="1310"/>
                </a:lnTo>
                <a:lnTo>
                  <a:pt x="1746" y="1980"/>
                </a:lnTo>
                <a:cubicBezTo>
                  <a:pt x="1754" y="1988"/>
                  <a:pt x="1763" y="1992"/>
                  <a:pt x="1772" y="1992"/>
                </a:cubicBezTo>
                <a:cubicBezTo>
                  <a:pt x="1802" y="1992"/>
                  <a:pt x="1830" y="1951"/>
                  <a:pt x="1817" y="1910"/>
                </a:cubicBezTo>
                <a:lnTo>
                  <a:pt x="1076" y="1187"/>
                </a:lnTo>
                <a:lnTo>
                  <a:pt x="1076" y="1134"/>
                </a:lnTo>
                <a:lnTo>
                  <a:pt x="1958" y="1134"/>
                </a:lnTo>
                <a:cubicBezTo>
                  <a:pt x="2028" y="1134"/>
                  <a:pt x="2028" y="1028"/>
                  <a:pt x="1958" y="1028"/>
                </a:cubicBezTo>
                <a:lnTo>
                  <a:pt x="1129" y="1028"/>
                </a:lnTo>
                <a:lnTo>
                  <a:pt x="1693" y="464"/>
                </a:lnTo>
                <a:cubicBezTo>
                  <a:pt x="1722" y="435"/>
                  <a:pt x="1693" y="384"/>
                  <a:pt x="1652" y="384"/>
                </a:cubicBezTo>
                <a:cubicBezTo>
                  <a:pt x="1643" y="384"/>
                  <a:pt x="1633" y="386"/>
                  <a:pt x="1623" y="393"/>
                </a:cubicBezTo>
                <a:lnTo>
                  <a:pt x="1076" y="940"/>
                </a:lnTo>
                <a:lnTo>
                  <a:pt x="1076" y="40"/>
                </a:lnTo>
                <a:cubicBezTo>
                  <a:pt x="1076" y="14"/>
                  <a:pt x="1054" y="1"/>
                  <a:pt x="10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79373" y="1876221"/>
            <a:ext cx="92248" cy="113207"/>
          </a:xfrm>
          <a:custGeom>
            <a:avLst/>
            <a:gdLst/>
            <a:ahLst/>
            <a:cxnLst/>
            <a:rect l="l" t="t" r="r" b="b"/>
            <a:pathLst>
              <a:path w="2566" h="3149" extrusionOk="0">
                <a:moveTo>
                  <a:pt x="1277" y="1"/>
                </a:moveTo>
                <a:cubicBezTo>
                  <a:pt x="1213" y="1"/>
                  <a:pt x="1146" y="40"/>
                  <a:pt x="1129" y="120"/>
                </a:cubicBezTo>
                <a:lnTo>
                  <a:pt x="1129" y="1019"/>
                </a:lnTo>
                <a:lnTo>
                  <a:pt x="565" y="455"/>
                </a:lnTo>
                <a:cubicBezTo>
                  <a:pt x="534" y="420"/>
                  <a:pt x="499" y="405"/>
                  <a:pt x="466" y="405"/>
                </a:cubicBezTo>
                <a:cubicBezTo>
                  <a:pt x="364" y="405"/>
                  <a:pt x="278" y="538"/>
                  <a:pt x="371" y="631"/>
                </a:cubicBezTo>
                <a:lnTo>
                  <a:pt x="900" y="1160"/>
                </a:lnTo>
                <a:lnTo>
                  <a:pt x="177" y="1160"/>
                </a:lnTo>
                <a:cubicBezTo>
                  <a:pt x="0" y="1160"/>
                  <a:pt x="0" y="1442"/>
                  <a:pt x="177" y="1442"/>
                </a:cubicBezTo>
                <a:lnTo>
                  <a:pt x="1005" y="1442"/>
                </a:lnTo>
                <a:lnTo>
                  <a:pt x="459" y="1971"/>
                </a:lnTo>
                <a:cubicBezTo>
                  <a:pt x="388" y="2070"/>
                  <a:pt x="475" y="2191"/>
                  <a:pt x="576" y="2191"/>
                </a:cubicBezTo>
                <a:cubicBezTo>
                  <a:pt x="601" y="2191"/>
                  <a:pt x="628" y="2183"/>
                  <a:pt x="653" y="2165"/>
                </a:cubicBezTo>
                <a:lnTo>
                  <a:pt x="1146" y="1689"/>
                </a:lnTo>
                <a:lnTo>
                  <a:pt x="1146" y="3029"/>
                </a:lnTo>
                <a:cubicBezTo>
                  <a:pt x="1155" y="3109"/>
                  <a:pt x="1217" y="3148"/>
                  <a:pt x="1279" y="3148"/>
                </a:cubicBezTo>
                <a:cubicBezTo>
                  <a:pt x="1340" y="3148"/>
                  <a:pt x="1402" y="3109"/>
                  <a:pt x="1411" y="3029"/>
                </a:cubicBezTo>
                <a:lnTo>
                  <a:pt x="1411" y="1671"/>
                </a:lnTo>
                <a:lnTo>
                  <a:pt x="2275" y="2536"/>
                </a:lnTo>
                <a:cubicBezTo>
                  <a:pt x="2303" y="2563"/>
                  <a:pt x="2334" y="2575"/>
                  <a:pt x="2365" y="2575"/>
                </a:cubicBezTo>
                <a:cubicBezTo>
                  <a:pt x="2470" y="2575"/>
                  <a:pt x="2565" y="2437"/>
                  <a:pt x="2469" y="2342"/>
                </a:cubicBezTo>
                <a:cubicBezTo>
                  <a:pt x="2169" y="2042"/>
                  <a:pt x="1869" y="1742"/>
                  <a:pt x="1570" y="1442"/>
                </a:cubicBezTo>
                <a:lnTo>
                  <a:pt x="2381" y="1442"/>
                </a:lnTo>
                <a:cubicBezTo>
                  <a:pt x="2557" y="1442"/>
                  <a:pt x="2557" y="1160"/>
                  <a:pt x="2381" y="1160"/>
                </a:cubicBezTo>
                <a:lnTo>
                  <a:pt x="1658" y="1160"/>
                </a:lnTo>
                <a:lnTo>
                  <a:pt x="2469" y="349"/>
                </a:lnTo>
                <a:cubicBezTo>
                  <a:pt x="2566" y="252"/>
                  <a:pt x="2467" y="122"/>
                  <a:pt x="2361" y="122"/>
                </a:cubicBezTo>
                <a:cubicBezTo>
                  <a:pt x="2331" y="122"/>
                  <a:pt x="2302" y="132"/>
                  <a:pt x="2275" y="155"/>
                </a:cubicBezTo>
                <a:lnTo>
                  <a:pt x="1411" y="1019"/>
                </a:lnTo>
                <a:lnTo>
                  <a:pt x="1411" y="120"/>
                </a:lnTo>
                <a:cubicBezTo>
                  <a:pt x="1402" y="40"/>
                  <a:pt x="1340"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018183" y="753864"/>
            <a:ext cx="166150" cy="192798"/>
          </a:xfrm>
          <a:custGeom>
            <a:avLst/>
            <a:gdLst/>
            <a:ahLst/>
            <a:cxnLst/>
            <a:rect l="l" t="t" r="r" b="b"/>
            <a:pathLst>
              <a:path w="2029" h="2355" extrusionOk="0">
                <a:moveTo>
                  <a:pt x="1032" y="1"/>
                </a:moveTo>
                <a:cubicBezTo>
                  <a:pt x="1010" y="1"/>
                  <a:pt x="988" y="14"/>
                  <a:pt x="988" y="40"/>
                </a:cubicBezTo>
                <a:lnTo>
                  <a:pt x="988" y="1028"/>
                </a:lnTo>
                <a:lnTo>
                  <a:pt x="935" y="1028"/>
                </a:lnTo>
                <a:lnTo>
                  <a:pt x="318" y="411"/>
                </a:lnTo>
                <a:cubicBezTo>
                  <a:pt x="310" y="403"/>
                  <a:pt x="300" y="399"/>
                  <a:pt x="290" y="399"/>
                </a:cubicBezTo>
                <a:cubicBezTo>
                  <a:pt x="256" y="399"/>
                  <a:pt x="220" y="440"/>
                  <a:pt x="247" y="481"/>
                </a:cubicBezTo>
                <a:lnTo>
                  <a:pt x="794" y="1010"/>
                </a:lnTo>
                <a:lnTo>
                  <a:pt x="71" y="1010"/>
                </a:lnTo>
                <a:cubicBezTo>
                  <a:pt x="0" y="1010"/>
                  <a:pt x="0" y="1116"/>
                  <a:pt x="71" y="1134"/>
                </a:cubicBezTo>
                <a:lnTo>
                  <a:pt x="882" y="1134"/>
                </a:lnTo>
                <a:lnTo>
                  <a:pt x="194" y="1804"/>
                </a:lnTo>
                <a:cubicBezTo>
                  <a:pt x="181" y="1845"/>
                  <a:pt x="209" y="1886"/>
                  <a:pt x="239" y="1886"/>
                </a:cubicBezTo>
                <a:cubicBezTo>
                  <a:pt x="248" y="1886"/>
                  <a:pt x="257" y="1882"/>
                  <a:pt x="265" y="1874"/>
                </a:cubicBezTo>
                <a:lnTo>
                  <a:pt x="953" y="1187"/>
                </a:lnTo>
                <a:lnTo>
                  <a:pt x="970" y="1204"/>
                </a:lnTo>
                <a:lnTo>
                  <a:pt x="970" y="2315"/>
                </a:lnTo>
                <a:cubicBezTo>
                  <a:pt x="979" y="2342"/>
                  <a:pt x="1001" y="2355"/>
                  <a:pt x="1023" y="2355"/>
                </a:cubicBezTo>
                <a:cubicBezTo>
                  <a:pt x="1045" y="2355"/>
                  <a:pt x="1067" y="2342"/>
                  <a:pt x="1076" y="2315"/>
                </a:cubicBezTo>
                <a:lnTo>
                  <a:pt x="1076" y="1310"/>
                </a:lnTo>
                <a:lnTo>
                  <a:pt x="1746" y="1980"/>
                </a:lnTo>
                <a:cubicBezTo>
                  <a:pt x="1754" y="1988"/>
                  <a:pt x="1763" y="1992"/>
                  <a:pt x="1772" y="1992"/>
                </a:cubicBezTo>
                <a:cubicBezTo>
                  <a:pt x="1802" y="1992"/>
                  <a:pt x="1830" y="1951"/>
                  <a:pt x="1817" y="1910"/>
                </a:cubicBezTo>
                <a:lnTo>
                  <a:pt x="1076" y="1187"/>
                </a:lnTo>
                <a:lnTo>
                  <a:pt x="1076" y="1134"/>
                </a:lnTo>
                <a:lnTo>
                  <a:pt x="1958" y="1134"/>
                </a:lnTo>
                <a:cubicBezTo>
                  <a:pt x="2028" y="1134"/>
                  <a:pt x="2028" y="1028"/>
                  <a:pt x="1958" y="1028"/>
                </a:cubicBezTo>
                <a:lnTo>
                  <a:pt x="1129" y="1028"/>
                </a:lnTo>
                <a:lnTo>
                  <a:pt x="1693" y="464"/>
                </a:lnTo>
                <a:cubicBezTo>
                  <a:pt x="1722" y="435"/>
                  <a:pt x="1693" y="384"/>
                  <a:pt x="1652" y="384"/>
                </a:cubicBezTo>
                <a:cubicBezTo>
                  <a:pt x="1643" y="384"/>
                  <a:pt x="1633" y="386"/>
                  <a:pt x="1623" y="393"/>
                </a:cubicBezTo>
                <a:lnTo>
                  <a:pt x="1076" y="940"/>
                </a:lnTo>
                <a:lnTo>
                  <a:pt x="1076" y="40"/>
                </a:lnTo>
                <a:cubicBezTo>
                  <a:pt x="1076" y="14"/>
                  <a:pt x="1054" y="1"/>
                  <a:pt x="10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7;p2"/>
          <p:cNvGrpSpPr/>
          <p:nvPr/>
        </p:nvGrpSpPr>
        <p:grpSpPr>
          <a:xfrm>
            <a:off x="-810484" y="-723251"/>
            <a:ext cx="5459041" cy="2226596"/>
            <a:chOff x="-1003884" y="-688576"/>
            <a:chExt cx="5459041" cy="2226596"/>
          </a:xfrm>
        </p:grpSpPr>
        <p:sp>
          <p:nvSpPr>
            <p:cNvPr id="18" name="Google Shape;18;p2"/>
            <p:cNvSpPr/>
            <p:nvPr/>
          </p:nvSpPr>
          <p:spPr>
            <a:xfrm rot="-486181">
              <a:off x="-905524" y="-323824"/>
              <a:ext cx="5281536" cy="1497093"/>
            </a:xfrm>
            <a:custGeom>
              <a:avLst/>
              <a:gdLst/>
              <a:ahLst/>
              <a:cxnLst/>
              <a:rect l="l" t="t" r="r" b="b"/>
              <a:pathLst>
                <a:path w="65403" h="18539" extrusionOk="0">
                  <a:moveTo>
                    <a:pt x="11463" y="15913"/>
                  </a:moveTo>
                  <a:lnTo>
                    <a:pt x="11673" y="15926"/>
                  </a:lnTo>
                  <a:cubicBezTo>
                    <a:pt x="11587" y="15922"/>
                    <a:pt x="11500" y="15917"/>
                    <a:pt x="11413" y="15913"/>
                  </a:cubicBezTo>
                  <a:close/>
                  <a:moveTo>
                    <a:pt x="58680" y="1"/>
                  </a:moveTo>
                  <a:cubicBezTo>
                    <a:pt x="58629" y="1"/>
                    <a:pt x="58577" y="7"/>
                    <a:pt x="58526" y="20"/>
                  </a:cubicBezTo>
                  <a:cubicBezTo>
                    <a:pt x="58421" y="20"/>
                    <a:pt x="58316" y="33"/>
                    <a:pt x="58224" y="59"/>
                  </a:cubicBezTo>
                  <a:cubicBezTo>
                    <a:pt x="57896" y="138"/>
                    <a:pt x="57620" y="335"/>
                    <a:pt x="57463" y="623"/>
                  </a:cubicBezTo>
                  <a:cubicBezTo>
                    <a:pt x="57226" y="1175"/>
                    <a:pt x="57541" y="1818"/>
                    <a:pt x="58132" y="1949"/>
                  </a:cubicBezTo>
                  <a:cubicBezTo>
                    <a:pt x="58184" y="2172"/>
                    <a:pt x="58224" y="2408"/>
                    <a:pt x="58263" y="2644"/>
                  </a:cubicBezTo>
                  <a:cubicBezTo>
                    <a:pt x="57148" y="2973"/>
                    <a:pt x="55901" y="3314"/>
                    <a:pt x="54536" y="3642"/>
                  </a:cubicBezTo>
                  <a:lnTo>
                    <a:pt x="54536" y="3629"/>
                  </a:lnTo>
                  <a:lnTo>
                    <a:pt x="54536" y="3616"/>
                  </a:lnTo>
                  <a:cubicBezTo>
                    <a:pt x="54536" y="3616"/>
                    <a:pt x="54536" y="3602"/>
                    <a:pt x="54536" y="3602"/>
                  </a:cubicBezTo>
                  <a:lnTo>
                    <a:pt x="54457" y="3602"/>
                  </a:lnTo>
                  <a:lnTo>
                    <a:pt x="54247" y="3655"/>
                  </a:lnTo>
                  <a:lnTo>
                    <a:pt x="54063" y="3694"/>
                  </a:lnTo>
                  <a:lnTo>
                    <a:pt x="53958" y="3721"/>
                  </a:lnTo>
                  <a:lnTo>
                    <a:pt x="53853" y="3747"/>
                  </a:lnTo>
                  <a:lnTo>
                    <a:pt x="53670" y="3799"/>
                  </a:lnTo>
                  <a:lnTo>
                    <a:pt x="53538" y="3799"/>
                  </a:lnTo>
                  <a:lnTo>
                    <a:pt x="53538" y="3826"/>
                  </a:lnTo>
                  <a:lnTo>
                    <a:pt x="53538" y="3839"/>
                  </a:lnTo>
                  <a:cubicBezTo>
                    <a:pt x="52095" y="4180"/>
                    <a:pt x="50520" y="4508"/>
                    <a:pt x="48853" y="4823"/>
                  </a:cubicBezTo>
                  <a:cubicBezTo>
                    <a:pt x="48827" y="4705"/>
                    <a:pt x="48814" y="4587"/>
                    <a:pt x="48788" y="4469"/>
                  </a:cubicBezTo>
                  <a:cubicBezTo>
                    <a:pt x="48774" y="4403"/>
                    <a:pt x="48761" y="4337"/>
                    <a:pt x="48748" y="4272"/>
                  </a:cubicBezTo>
                  <a:lnTo>
                    <a:pt x="48748" y="4246"/>
                  </a:lnTo>
                  <a:cubicBezTo>
                    <a:pt x="48906" y="4167"/>
                    <a:pt x="49037" y="4036"/>
                    <a:pt x="49142" y="3891"/>
                  </a:cubicBezTo>
                  <a:cubicBezTo>
                    <a:pt x="49286" y="3616"/>
                    <a:pt x="49299" y="3314"/>
                    <a:pt x="49208" y="3025"/>
                  </a:cubicBezTo>
                  <a:cubicBezTo>
                    <a:pt x="49194" y="3012"/>
                    <a:pt x="49194" y="3012"/>
                    <a:pt x="49194" y="2999"/>
                  </a:cubicBezTo>
                  <a:cubicBezTo>
                    <a:pt x="49120" y="2689"/>
                    <a:pt x="48847" y="2485"/>
                    <a:pt x="48541" y="2485"/>
                  </a:cubicBezTo>
                  <a:cubicBezTo>
                    <a:pt x="48523" y="2485"/>
                    <a:pt x="48504" y="2485"/>
                    <a:pt x="48486" y="2487"/>
                  </a:cubicBezTo>
                  <a:cubicBezTo>
                    <a:pt x="48433" y="2480"/>
                    <a:pt x="48381" y="2477"/>
                    <a:pt x="48330" y="2477"/>
                  </a:cubicBezTo>
                  <a:cubicBezTo>
                    <a:pt x="48279" y="2477"/>
                    <a:pt x="48230" y="2480"/>
                    <a:pt x="48184" y="2487"/>
                  </a:cubicBezTo>
                  <a:cubicBezTo>
                    <a:pt x="47843" y="2513"/>
                    <a:pt x="47541" y="2684"/>
                    <a:pt x="47344" y="2946"/>
                  </a:cubicBezTo>
                  <a:cubicBezTo>
                    <a:pt x="47029" y="3458"/>
                    <a:pt x="47265" y="4127"/>
                    <a:pt x="47816" y="4351"/>
                  </a:cubicBezTo>
                  <a:cubicBezTo>
                    <a:pt x="47843" y="4561"/>
                    <a:pt x="47856" y="4784"/>
                    <a:pt x="47856" y="5007"/>
                  </a:cubicBezTo>
                  <a:cubicBezTo>
                    <a:pt x="47265" y="5112"/>
                    <a:pt x="46662" y="5204"/>
                    <a:pt x="46058" y="5309"/>
                  </a:cubicBezTo>
                  <a:cubicBezTo>
                    <a:pt x="43433" y="5715"/>
                    <a:pt x="40467" y="6070"/>
                    <a:pt x="37212" y="6293"/>
                  </a:cubicBezTo>
                  <a:cubicBezTo>
                    <a:pt x="37186" y="6162"/>
                    <a:pt x="37173" y="6030"/>
                    <a:pt x="37147" y="5899"/>
                  </a:cubicBezTo>
                  <a:lnTo>
                    <a:pt x="37107" y="5689"/>
                  </a:lnTo>
                  <a:lnTo>
                    <a:pt x="37107" y="5676"/>
                  </a:lnTo>
                  <a:cubicBezTo>
                    <a:pt x="37278" y="5597"/>
                    <a:pt x="37422" y="5466"/>
                    <a:pt x="37527" y="5322"/>
                  </a:cubicBezTo>
                  <a:cubicBezTo>
                    <a:pt x="37659" y="5059"/>
                    <a:pt x="37698" y="4757"/>
                    <a:pt x="37606" y="4469"/>
                  </a:cubicBezTo>
                  <a:cubicBezTo>
                    <a:pt x="37606" y="4456"/>
                    <a:pt x="37593" y="4442"/>
                    <a:pt x="37593" y="4442"/>
                  </a:cubicBezTo>
                  <a:cubicBezTo>
                    <a:pt x="37529" y="4124"/>
                    <a:pt x="37242" y="3904"/>
                    <a:pt x="36925" y="3904"/>
                  </a:cubicBezTo>
                  <a:cubicBezTo>
                    <a:pt x="36916" y="3904"/>
                    <a:pt x="36907" y="3904"/>
                    <a:pt x="36897" y="3904"/>
                  </a:cubicBezTo>
                  <a:cubicBezTo>
                    <a:pt x="36832" y="3895"/>
                    <a:pt x="36761" y="3886"/>
                    <a:pt x="36687" y="3886"/>
                  </a:cubicBezTo>
                  <a:cubicBezTo>
                    <a:pt x="36657" y="3886"/>
                    <a:pt x="36626" y="3887"/>
                    <a:pt x="36596" y="3891"/>
                  </a:cubicBezTo>
                  <a:cubicBezTo>
                    <a:pt x="36267" y="3917"/>
                    <a:pt x="35966" y="4075"/>
                    <a:pt x="35756" y="4324"/>
                  </a:cubicBezTo>
                  <a:cubicBezTo>
                    <a:pt x="35546" y="4600"/>
                    <a:pt x="35519" y="4954"/>
                    <a:pt x="35677" y="5256"/>
                  </a:cubicBezTo>
                  <a:cubicBezTo>
                    <a:pt x="35769" y="5479"/>
                    <a:pt x="35952" y="5663"/>
                    <a:pt x="36189" y="5742"/>
                  </a:cubicBezTo>
                  <a:cubicBezTo>
                    <a:pt x="36202" y="5952"/>
                    <a:pt x="36202" y="6149"/>
                    <a:pt x="36202" y="6359"/>
                  </a:cubicBezTo>
                  <a:cubicBezTo>
                    <a:pt x="34326" y="6467"/>
                    <a:pt x="32363" y="6526"/>
                    <a:pt x="30321" y="6526"/>
                  </a:cubicBezTo>
                  <a:cubicBezTo>
                    <a:pt x="29405" y="6526"/>
                    <a:pt x="28474" y="6514"/>
                    <a:pt x="27527" y="6490"/>
                  </a:cubicBezTo>
                  <a:lnTo>
                    <a:pt x="27527" y="6044"/>
                  </a:lnTo>
                  <a:lnTo>
                    <a:pt x="27527" y="5834"/>
                  </a:lnTo>
                  <a:lnTo>
                    <a:pt x="27527" y="5820"/>
                  </a:lnTo>
                  <a:cubicBezTo>
                    <a:pt x="27697" y="5768"/>
                    <a:pt x="27855" y="5663"/>
                    <a:pt x="27986" y="5532"/>
                  </a:cubicBezTo>
                  <a:cubicBezTo>
                    <a:pt x="28157" y="5295"/>
                    <a:pt x="28222" y="4994"/>
                    <a:pt x="28183" y="4692"/>
                  </a:cubicBezTo>
                  <a:cubicBezTo>
                    <a:pt x="28183" y="4692"/>
                    <a:pt x="28183" y="4679"/>
                    <a:pt x="28183" y="4666"/>
                  </a:cubicBezTo>
                  <a:cubicBezTo>
                    <a:pt x="28157" y="4337"/>
                    <a:pt x="27894" y="4075"/>
                    <a:pt x="27566" y="4036"/>
                  </a:cubicBezTo>
                  <a:cubicBezTo>
                    <a:pt x="27474" y="4009"/>
                    <a:pt x="27369" y="3996"/>
                    <a:pt x="27264" y="3983"/>
                  </a:cubicBezTo>
                  <a:cubicBezTo>
                    <a:pt x="27234" y="3981"/>
                    <a:pt x="27204" y="3979"/>
                    <a:pt x="27174" y="3979"/>
                  </a:cubicBezTo>
                  <a:cubicBezTo>
                    <a:pt x="26877" y="3979"/>
                    <a:pt x="26586" y="4096"/>
                    <a:pt x="26372" y="4298"/>
                  </a:cubicBezTo>
                  <a:cubicBezTo>
                    <a:pt x="25965" y="4744"/>
                    <a:pt x="26083" y="5453"/>
                    <a:pt x="26608" y="5755"/>
                  </a:cubicBezTo>
                  <a:cubicBezTo>
                    <a:pt x="26582" y="5991"/>
                    <a:pt x="26556" y="6227"/>
                    <a:pt x="26516" y="6464"/>
                  </a:cubicBezTo>
                  <a:cubicBezTo>
                    <a:pt x="23550" y="6359"/>
                    <a:pt x="20453" y="6109"/>
                    <a:pt x="17238" y="5702"/>
                  </a:cubicBezTo>
                  <a:cubicBezTo>
                    <a:pt x="17251" y="5558"/>
                    <a:pt x="17251" y="5414"/>
                    <a:pt x="17264" y="5269"/>
                  </a:cubicBezTo>
                  <a:lnTo>
                    <a:pt x="17277" y="5072"/>
                  </a:lnTo>
                  <a:lnTo>
                    <a:pt x="17277" y="5046"/>
                  </a:lnTo>
                  <a:cubicBezTo>
                    <a:pt x="17448" y="5007"/>
                    <a:pt x="17618" y="4915"/>
                    <a:pt x="17750" y="4797"/>
                  </a:cubicBezTo>
                  <a:cubicBezTo>
                    <a:pt x="17946" y="4574"/>
                    <a:pt x="18038" y="4272"/>
                    <a:pt x="18012" y="3970"/>
                  </a:cubicBezTo>
                  <a:cubicBezTo>
                    <a:pt x="18012" y="3970"/>
                    <a:pt x="18012" y="3957"/>
                    <a:pt x="18012" y="3944"/>
                  </a:cubicBezTo>
                  <a:cubicBezTo>
                    <a:pt x="18012" y="3616"/>
                    <a:pt x="17776" y="3327"/>
                    <a:pt x="17448" y="3274"/>
                  </a:cubicBezTo>
                  <a:cubicBezTo>
                    <a:pt x="17356" y="3235"/>
                    <a:pt x="17251" y="3209"/>
                    <a:pt x="17159" y="3196"/>
                  </a:cubicBezTo>
                  <a:cubicBezTo>
                    <a:pt x="17098" y="3186"/>
                    <a:pt x="17036" y="3181"/>
                    <a:pt x="16975" y="3181"/>
                  </a:cubicBezTo>
                  <a:cubicBezTo>
                    <a:pt x="16706" y="3181"/>
                    <a:pt x="16441" y="3272"/>
                    <a:pt x="16227" y="3432"/>
                  </a:cubicBezTo>
                  <a:cubicBezTo>
                    <a:pt x="15807" y="3865"/>
                    <a:pt x="15860" y="4561"/>
                    <a:pt x="16358" y="4915"/>
                  </a:cubicBezTo>
                  <a:cubicBezTo>
                    <a:pt x="16319" y="5125"/>
                    <a:pt x="16280" y="5348"/>
                    <a:pt x="16227" y="5558"/>
                  </a:cubicBezTo>
                  <a:cubicBezTo>
                    <a:pt x="14862" y="5374"/>
                    <a:pt x="13471" y="5151"/>
                    <a:pt x="12054" y="4889"/>
                  </a:cubicBezTo>
                  <a:lnTo>
                    <a:pt x="12054" y="4876"/>
                  </a:lnTo>
                  <a:cubicBezTo>
                    <a:pt x="12054" y="4862"/>
                    <a:pt x="12054" y="4862"/>
                    <a:pt x="12054" y="4849"/>
                  </a:cubicBezTo>
                  <a:lnTo>
                    <a:pt x="11975" y="4849"/>
                  </a:lnTo>
                  <a:lnTo>
                    <a:pt x="11765" y="4823"/>
                  </a:lnTo>
                  <a:lnTo>
                    <a:pt x="11581" y="4797"/>
                  </a:lnTo>
                  <a:lnTo>
                    <a:pt x="11476" y="4784"/>
                  </a:lnTo>
                  <a:lnTo>
                    <a:pt x="11371" y="4757"/>
                  </a:lnTo>
                  <a:lnTo>
                    <a:pt x="11174" y="4731"/>
                  </a:lnTo>
                  <a:lnTo>
                    <a:pt x="11096" y="4731"/>
                  </a:lnTo>
                  <a:cubicBezTo>
                    <a:pt x="9967" y="4521"/>
                    <a:pt x="8838" y="4272"/>
                    <a:pt x="7684" y="4009"/>
                  </a:cubicBezTo>
                  <a:lnTo>
                    <a:pt x="7684" y="3983"/>
                  </a:lnTo>
                  <a:cubicBezTo>
                    <a:pt x="7723" y="3852"/>
                    <a:pt x="7749" y="3707"/>
                    <a:pt x="7775" y="3563"/>
                  </a:cubicBezTo>
                  <a:lnTo>
                    <a:pt x="7815" y="3353"/>
                  </a:lnTo>
                  <a:lnTo>
                    <a:pt x="7815" y="3340"/>
                  </a:lnTo>
                  <a:cubicBezTo>
                    <a:pt x="7998" y="3314"/>
                    <a:pt x="8169" y="3261"/>
                    <a:pt x="8327" y="3156"/>
                  </a:cubicBezTo>
                  <a:cubicBezTo>
                    <a:pt x="8550" y="2959"/>
                    <a:pt x="8681" y="2684"/>
                    <a:pt x="8694" y="2382"/>
                  </a:cubicBezTo>
                  <a:cubicBezTo>
                    <a:pt x="8694" y="2356"/>
                    <a:pt x="8694" y="2329"/>
                    <a:pt x="8694" y="2316"/>
                  </a:cubicBezTo>
                  <a:cubicBezTo>
                    <a:pt x="8733" y="2001"/>
                    <a:pt x="8537" y="1700"/>
                    <a:pt x="8235" y="1608"/>
                  </a:cubicBezTo>
                  <a:cubicBezTo>
                    <a:pt x="8143" y="1555"/>
                    <a:pt x="8051" y="1516"/>
                    <a:pt x="7959" y="1490"/>
                  </a:cubicBezTo>
                  <a:cubicBezTo>
                    <a:pt x="7842" y="1457"/>
                    <a:pt x="7724" y="1441"/>
                    <a:pt x="7606" y="1441"/>
                  </a:cubicBezTo>
                  <a:cubicBezTo>
                    <a:pt x="7394" y="1441"/>
                    <a:pt x="7187" y="1493"/>
                    <a:pt x="7001" y="1595"/>
                  </a:cubicBezTo>
                  <a:cubicBezTo>
                    <a:pt x="6529" y="1962"/>
                    <a:pt x="6489" y="2658"/>
                    <a:pt x="6922" y="3078"/>
                  </a:cubicBezTo>
                  <a:cubicBezTo>
                    <a:pt x="6844" y="3314"/>
                    <a:pt x="6765" y="3537"/>
                    <a:pt x="6686" y="3773"/>
                  </a:cubicBezTo>
                  <a:cubicBezTo>
                    <a:pt x="5597" y="3511"/>
                    <a:pt x="4508" y="3222"/>
                    <a:pt x="3418" y="2920"/>
                  </a:cubicBezTo>
                  <a:lnTo>
                    <a:pt x="3418" y="2907"/>
                  </a:lnTo>
                  <a:lnTo>
                    <a:pt x="3340" y="2907"/>
                  </a:lnTo>
                  <a:lnTo>
                    <a:pt x="3143" y="2854"/>
                  </a:lnTo>
                  <a:lnTo>
                    <a:pt x="2946" y="2802"/>
                  </a:lnTo>
                  <a:lnTo>
                    <a:pt x="2893" y="2789"/>
                  </a:lnTo>
                  <a:cubicBezTo>
                    <a:pt x="1975" y="2526"/>
                    <a:pt x="1069" y="2251"/>
                    <a:pt x="150" y="1962"/>
                  </a:cubicBezTo>
                  <a:cubicBezTo>
                    <a:pt x="141" y="1960"/>
                    <a:pt x="133" y="1959"/>
                    <a:pt x="125" y="1959"/>
                  </a:cubicBezTo>
                  <a:cubicBezTo>
                    <a:pt x="27" y="1959"/>
                    <a:pt x="1" y="2096"/>
                    <a:pt x="98" y="2133"/>
                  </a:cubicBezTo>
                  <a:cubicBezTo>
                    <a:pt x="859" y="2369"/>
                    <a:pt x="1620" y="2605"/>
                    <a:pt x="2395" y="2828"/>
                  </a:cubicBezTo>
                  <a:lnTo>
                    <a:pt x="2316" y="3209"/>
                  </a:lnTo>
                  <a:lnTo>
                    <a:pt x="2276" y="3406"/>
                  </a:lnTo>
                  <a:lnTo>
                    <a:pt x="2276" y="3432"/>
                  </a:lnTo>
                  <a:cubicBezTo>
                    <a:pt x="2093" y="3445"/>
                    <a:pt x="1922" y="3511"/>
                    <a:pt x="1765" y="3616"/>
                  </a:cubicBezTo>
                  <a:cubicBezTo>
                    <a:pt x="1542" y="3812"/>
                    <a:pt x="1410" y="4088"/>
                    <a:pt x="1397" y="4390"/>
                  </a:cubicBezTo>
                  <a:lnTo>
                    <a:pt x="1397" y="4456"/>
                  </a:lnTo>
                  <a:cubicBezTo>
                    <a:pt x="1358" y="4771"/>
                    <a:pt x="1555" y="5072"/>
                    <a:pt x="1856" y="5164"/>
                  </a:cubicBezTo>
                  <a:cubicBezTo>
                    <a:pt x="1948" y="5217"/>
                    <a:pt x="2040" y="5256"/>
                    <a:pt x="2132" y="5282"/>
                  </a:cubicBezTo>
                  <a:cubicBezTo>
                    <a:pt x="2247" y="5315"/>
                    <a:pt x="2363" y="5331"/>
                    <a:pt x="2479" y="5331"/>
                  </a:cubicBezTo>
                  <a:cubicBezTo>
                    <a:pt x="2693" y="5331"/>
                    <a:pt x="2902" y="5275"/>
                    <a:pt x="3090" y="5164"/>
                  </a:cubicBezTo>
                  <a:cubicBezTo>
                    <a:pt x="3563" y="4810"/>
                    <a:pt x="3602" y="4101"/>
                    <a:pt x="3169" y="3694"/>
                  </a:cubicBezTo>
                  <a:cubicBezTo>
                    <a:pt x="3235" y="3498"/>
                    <a:pt x="3300" y="3301"/>
                    <a:pt x="3366" y="3117"/>
                  </a:cubicBezTo>
                  <a:cubicBezTo>
                    <a:pt x="5886" y="3812"/>
                    <a:pt x="8445" y="4429"/>
                    <a:pt x="11017" y="4928"/>
                  </a:cubicBezTo>
                  <a:cubicBezTo>
                    <a:pt x="11004" y="5046"/>
                    <a:pt x="10991" y="5177"/>
                    <a:pt x="10991" y="5295"/>
                  </a:cubicBezTo>
                  <a:cubicBezTo>
                    <a:pt x="10991" y="5361"/>
                    <a:pt x="10978" y="5440"/>
                    <a:pt x="10964" y="5505"/>
                  </a:cubicBezTo>
                  <a:lnTo>
                    <a:pt x="10964" y="5519"/>
                  </a:lnTo>
                  <a:cubicBezTo>
                    <a:pt x="10781" y="5558"/>
                    <a:pt x="10623" y="5637"/>
                    <a:pt x="10479" y="5755"/>
                  </a:cubicBezTo>
                  <a:cubicBezTo>
                    <a:pt x="10269" y="5978"/>
                    <a:pt x="10177" y="6267"/>
                    <a:pt x="10190" y="6569"/>
                  </a:cubicBezTo>
                  <a:lnTo>
                    <a:pt x="10190" y="6634"/>
                  </a:lnTo>
                  <a:cubicBezTo>
                    <a:pt x="10190" y="6949"/>
                    <a:pt x="10413" y="7225"/>
                    <a:pt x="10728" y="7290"/>
                  </a:cubicBezTo>
                  <a:cubicBezTo>
                    <a:pt x="10820" y="7330"/>
                    <a:pt x="10912" y="7356"/>
                    <a:pt x="11017" y="7382"/>
                  </a:cubicBezTo>
                  <a:cubicBezTo>
                    <a:pt x="11089" y="7394"/>
                    <a:pt x="11162" y="7400"/>
                    <a:pt x="11234" y="7400"/>
                  </a:cubicBezTo>
                  <a:cubicBezTo>
                    <a:pt x="11491" y="7400"/>
                    <a:pt x="11744" y="7326"/>
                    <a:pt x="11949" y="7172"/>
                  </a:cubicBezTo>
                  <a:cubicBezTo>
                    <a:pt x="12382" y="6752"/>
                    <a:pt x="12356" y="6057"/>
                    <a:pt x="11870" y="5689"/>
                  </a:cubicBezTo>
                  <a:cubicBezTo>
                    <a:pt x="11909" y="5505"/>
                    <a:pt x="11949" y="5309"/>
                    <a:pt x="12001" y="5125"/>
                  </a:cubicBezTo>
                  <a:cubicBezTo>
                    <a:pt x="15085" y="5689"/>
                    <a:pt x="18209" y="6122"/>
                    <a:pt x="21346" y="6398"/>
                  </a:cubicBezTo>
                  <a:lnTo>
                    <a:pt x="21346" y="6450"/>
                  </a:lnTo>
                  <a:lnTo>
                    <a:pt x="21346" y="6883"/>
                  </a:lnTo>
                  <a:lnTo>
                    <a:pt x="21346" y="7093"/>
                  </a:lnTo>
                  <a:lnTo>
                    <a:pt x="21346" y="7107"/>
                  </a:lnTo>
                  <a:cubicBezTo>
                    <a:pt x="21175" y="7172"/>
                    <a:pt x="21017" y="7264"/>
                    <a:pt x="20886" y="7395"/>
                  </a:cubicBezTo>
                  <a:cubicBezTo>
                    <a:pt x="20716" y="7632"/>
                    <a:pt x="20650" y="7933"/>
                    <a:pt x="20689" y="8235"/>
                  </a:cubicBezTo>
                  <a:lnTo>
                    <a:pt x="20689" y="8261"/>
                  </a:lnTo>
                  <a:cubicBezTo>
                    <a:pt x="20716" y="8590"/>
                    <a:pt x="20978" y="8865"/>
                    <a:pt x="21306" y="8891"/>
                  </a:cubicBezTo>
                  <a:cubicBezTo>
                    <a:pt x="21398" y="8918"/>
                    <a:pt x="21503" y="8944"/>
                    <a:pt x="21608" y="8944"/>
                  </a:cubicBezTo>
                  <a:cubicBezTo>
                    <a:pt x="21638" y="8946"/>
                    <a:pt x="21669" y="8948"/>
                    <a:pt x="21699" y="8948"/>
                  </a:cubicBezTo>
                  <a:cubicBezTo>
                    <a:pt x="21996" y="8948"/>
                    <a:pt x="22286" y="8833"/>
                    <a:pt x="22500" y="8642"/>
                  </a:cubicBezTo>
                  <a:cubicBezTo>
                    <a:pt x="22894" y="8183"/>
                    <a:pt x="22789" y="7474"/>
                    <a:pt x="22277" y="7172"/>
                  </a:cubicBezTo>
                  <a:cubicBezTo>
                    <a:pt x="22290" y="6936"/>
                    <a:pt x="22317" y="6713"/>
                    <a:pt x="22356" y="6477"/>
                  </a:cubicBezTo>
                  <a:cubicBezTo>
                    <a:pt x="23340" y="6555"/>
                    <a:pt x="24325" y="6621"/>
                    <a:pt x="25322" y="6674"/>
                  </a:cubicBezTo>
                  <a:cubicBezTo>
                    <a:pt x="26949" y="6742"/>
                    <a:pt x="28586" y="6781"/>
                    <a:pt x="30224" y="6781"/>
                  </a:cubicBezTo>
                  <a:cubicBezTo>
                    <a:pt x="30462" y="6781"/>
                    <a:pt x="30701" y="6780"/>
                    <a:pt x="30939" y="6778"/>
                  </a:cubicBezTo>
                  <a:lnTo>
                    <a:pt x="30939" y="6844"/>
                  </a:lnTo>
                  <a:cubicBezTo>
                    <a:pt x="30952" y="6988"/>
                    <a:pt x="30978" y="7133"/>
                    <a:pt x="30992" y="7277"/>
                  </a:cubicBezTo>
                  <a:cubicBezTo>
                    <a:pt x="31005" y="7343"/>
                    <a:pt x="31018" y="7408"/>
                    <a:pt x="31018" y="7474"/>
                  </a:cubicBezTo>
                  <a:lnTo>
                    <a:pt x="31018" y="7500"/>
                  </a:lnTo>
                  <a:cubicBezTo>
                    <a:pt x="30860" y="7579"/>
                    <a:pt x="30703" y="7684"/>
                    <a:pt x="30598" y="7828"/>
                  </a:cubicBezTo>
                  <a:cubicBezTo>
                    <a:pt x="30454" y="8091"/>
                    <a:pt x="30414" y="8393"/>
                    <a:pt x="30493" y="8681"/>
                  </a:cubicBezTo>
                  <a:cubicBezTo>
                    <a:pt x="30493" y="8695"/>
                    <a:pt x="30493" y="8708"/>
                    <a:pt x="30506" y="8721"/>
                  </a:cubicBezTo>
                  <a:cubicBezTo>
                    <a:pt x="30559" y="9036"/>
                    <a:pt x="30847" y="9272"/>
                    <a:pt x="31175" y="9272"/>
                  </a:cubicBezTo>
                  <a:cubicBezTo>
                    <a:pt x="31280" y="9285"/>
                    <a:pt x="31372" y="9298"/>
                    <a:pt x="31477" y="9298"/>
                  </a:cubicBezTo>
                  <a:cubicBezTo>
                    <a:pt x="31805" y="9285"/>
                    <a:pt x="32120" y="9141"/>
                    <a:pt x="32343" y="8891"/>
                  </a:cubicBezTo>
                  <a:cubicBezTo>
                    <a:pt x="32685" y="8393"/>
                    <a:pt x="32501" y="7710"/>
                    <a:pt x="31950" y="7461"/>
                  </a:cubicBezTo>
                  <a:lnTo>
                    <a:pt x="31950" y="6765"/>
                  </a:lnTo>
                  <a:cubicBezTo>
                    <a:pt x="33354" y="6739"/>
                    <a:pt x="34771" y="6687"/>
                    <a:pt x="36176" y="6595"/>
                  </a:cubicBezTo>
                  <a:lnTo>
                    <a:pt x="36254" y="6595"/>
                  </a:lnTo>
                  <a:lnTo>
                    <a:pt x="36399" y="6582"/>
                  </a:lnTo>
                  <a:cubicBezTo>
                    <a:pt x="38170" y="6477"/>
                    <a:pt x="39942" y="6319"/>
                    <a:pt x="41714" y="6122"/>
                  </a:cubicBezTo>
                  <a:cubicBezTo>
                    <a:pt x="41740" y="6254"/>
                    <a:pt x="41766" y="6398"/>
                    <a:pt x="41793" y="6542"/>
                  </a:cubicBezTo>
                  <a:cubicBezTo>
                    <a:pt x="41806" y="6608"/>
                    <a:pt x="41819" y="6674"/>
                    <a:pt x="41832" y="6739"/>
                  </a:cubicBezTo>
                  <a:lnTo>
                    <a:pt x="41832" y="6765"/>
                  </a:lnTo>
                  <a:cubicBezTo>
                    <a:pt x="41674" y="6844"/>
                    <a:pt x="41530" y="6975"/>
                    <a:pt x="41425" y="7133"/>
                  </a:cubicBezTo>
                  <a:cubicBezTo>
                    <a:pt x="41294" y="7395"/>
                    <a:pt x="41281" y="7697"/>
                    <a:pt x="41373" y="7986"/>
                  </a:cubicBezTo>
                  <a:cubicBezTo>
                    <a:pt x="41386" y="7999"/>
                    <a:pt x="41386" y="7999"/>
                    <a:pt x="41386" y="8012"/>
                  </a:cubicBezTo>
                  <a:cubicBezTo>
                    <a:pt x="41460" y="8322"/>
                    <a:pt x="41733" y="8526"/>
                    <a:pt x="42039" y="8526"/>
                  </a:cubicBezTo>
                  <a:cubicBezTo>
                    <a:pt x="42058" y="8526"/>
                    <a:pt x="42076" y="8525"/>
                    <a:pt x="42094" y="8524"/>
                  </a:cubicBezTo>
                  <a:cubicBezTo>
                    <a:pt x="42147" y="8531"/>
                    <a:pt x="42199" y="8534"/>
                    <a:pt x="42250" y="8534"/>
                  </a:cubicBezTo>
                  <a:cubicBezTo>
                    <a:pt x="42301" y="8534"/>
                    <a:pt x="42350" y="8531"/>
                    <a:pt x="42396" y="8524"/>
                  </a:cubicBezTo>
                  <a:cubicBezTo>
                    <a:pt x="42724" y="8498"/>
                    <a:pt x="43026" y="8327"/>
                    <a:pt x="43236" y="8065"/>
                  </a:cubicBezTo>
                  <a:cubicBezTo>
                    <a:pt x="43551" y="7553"/>
                    <a:pt x="43315" y="6883"/>
                    <a:pt x="42764" y="6660"/>
                  </a:cubicBezTo>
                  <a:cubicBezTo>
                    <a:pt x="42737" y="6437"/>
                    <a:pt x="42724" y="6214"/>
                    <a:pt x="42724" y="5991"/>
                  </a:cubicBezTo>
                  <a:cubicBezTo>
                    <a:pt x="43840" y="5860"/>
                    <a:pt x="44942" y="5702"/>
                    <a:pt x="46058" y="5532"/>
                  </a:cubicBezTo>
                  <a:cubicBezTo>
                    <a:pt x="46885" y="5400"/>
                    <a:pt x="47698" y="5256"/>
                    <a:pt x="48486" y="5112"/>
                  </a:cubicBezTo>
                  <a:lnTo>
                    <a:pt x="48538" y="5112"/>
                  </a:lnTo>
                  <a:lnTo>
                    <a:pt x="48722" y="5086"/>
                  </a:lnTo>
                  <a:lnTo>
                    <a:pt x="48853" y="5086"/>
                  </a:lnTo>
                  <a:lnTo>
                    <a:pt x="48853" y="5072"/>
                  </a:lnTo>
                  <a:cubicBezTo>
                    <a:pt x="50533" y="4757"/>
                    <a:pt x="52108" y="4429"/>
                    <a:pt x="53565" y="4088"/>
                  </a:cubicBezTo>
                  <a:cubicBezTo>
                    <a:pt x="53591" y="4193"/>
                    <a:pt x="53630" y="4298"/>
                    <a:pt x="53657" y="4416"/>
                  </a:cubicBezTo>
                  <a:lnTo>
                    <a:pt x="53722" y="4613"/>
                  </a:lnTo>
                  <a:lnTo>
                    <a:pt x="53722" y="4626"/>
                  </a:lnTo>
                  <a:cubicBezTo>
                    <a:pt x="53565" y="4731"/>
                    <a:pt x="53447" y="4876"/>
                    <a:pt x="53368" y="5033"/>
                  </a:cubicBezTo>
                  <a:cubicBezTo>
                    <a:pt x="53263" y="5309"/>
                    <a:pt x="53276" y="5624"/>
                    <a:pt x="53407" y="5886"/>
                  </a:cubicBezTo>
                  <a:cubicBezTo>
                    <a:pt x="53407" y="5899"/>
                    <a:pt x="53407" y="5912"/>
                    <a:pt x="53420" y="5912"/>
                  </a:cubicBezTo>
                  <a:cubicBezTo>
                    <a:pt x="53511" y="6184"/>
                    <a:pt x="53768" y="6359"/>
                    <a:pt x="54048" y="6359"/>
                  </a:cubicBezTo>
                  <a:cubicBezTo>
                    <a:pt x="54092" y="6359"/>
                    <a:pt x="54137" y="6354"/>
                    <a:pt x="54182" y="6345"/>
                  </a:cubicBezTo>
                  <a:cubicBezTo>
                    <a:pt x="54273" y="6345"/>
                    <a:pt x="54378" y="6345"/>
                    <a:pt x="54483" y="6319"/>
                  </a:cubicBezTo>
                  <a:cubicBezTo>
                    <a:pt x="54798" y="6254"/>
                    <a:pt x="55087" y="6057"/>
                    <a:pt x="55258" y="5781"/>
                  </a:cubicBezTo>
                  <a:cubicBezTo>
                    <a:pt x="55507" y="5230"/>
                    <a:pt x="55218" y="4587"/>
                    <a:pt x="54628" y="4429"/>
                  </a:cubicBezTo>
                  <a:cubicBezTo>
                    <a:pt x="54588" y="4246"/>
                    <a:pt x="54562" y="4049"/>
                    <a:pt x="54536" y="3852"/>
                  </a:cubicBezTo>
                  <a:cubicBezTo>
                    <a:pt x="59602" y="2605"/>
                    <a:pt x="63132" y="1293"/>
                    <a:pt x="64576" y="715"/>
                  </a:cubicBezTo>
                  <a:lnTo>
                    <a:pt x="64576" y="715"/>
                  </a:lnTo>
                  <a:cubicBezTo>
                    <a:pt x="62712" y="1962"/>
                    <a:pt x="56938" y="5624"/>
                    <a:pt x="48709" y="9023"/>
                  </a:cubicBezTo>
                  <a:cubicBezTo>
                    <a:pt x="48670" y="8918"/>
                    <a:pt x="48643" y="8800"/>
                    <a:pt x="48604" y="8681"/>
                  </a:cubicBezTo>
                  <a:lnTo>
                    <a:pt x="48538" y="8485"/>
                  </a:lnTo>
                  <a:lnTo>
                    <a:pt x="48538" y="8471"/>
                  </a:lnTo>
                  <a:cubicBezTo>
                    <a:pt x="48683" y="8366"/>
                    <a:pt x="48801" y="8222"/>
                    <a:pt x="48879" y="8065"/>
                  </a:cubicBezTo>
                  <a:cubicBezTo>
                    <a:pt x="48971" y="7776"/>
                    <a:pt x="48958" y="7461"/>
                    <a:pt x="48814" y="7198"/>
                  </a:cubicBezTo>
                  <a:lnTo>
                    <a:pt x="48801" y="7172"/>
                  </a:lnTo>
                  <a:cubicBezTo>
                    <a:pt x="48701" y="6918"/>
                    <a:pt x="48452" y="6747"/>
                    <a:pt x="48180" y="6747"/>
                  </a:cubicBezTo>
                  <a:cubicBezTo>
                    <a:pt x="48129" y="6747"/>
                    <a:pt x="48078" y="6753"/>
                    <a:pt x="48026" y="6765"/>
                  </a:cubicBezTo>
                  <a:cubicBezTo>
                    <a:pt x="47935" y="6765"/>
                    <a:pt x="47830" y="6778"/>
                    <a:pt x="47725" y="6792"/>
                  </a:cubicBezTo>
                  <a:cubicBezTo>
                    <a:pt x="47410" y="6870"/>
                    <a:pt x="47134" y="7080"/>
                    <a:pt x="46963" y="7369"/>
                  </a:cubicBezTo>
                  <a:cubicBezTo>
                    <a:pt x="46727" y="7920"/>
                    <a:pt x="47042" y="8550"/>
                    <a:pt x="47620" y="8695"/>
                  </a:cubicBezTo>
                  <a:cubicBezTo>
                    <a:pt x="47672" y="8931"/>
                    <a:pt x="47725" y="9167"/>
                    <a:pt x="47764" y="9416"/>
                  </a:cubicBezTo>
                  <a:cubicBezTo>
                    <a:pt x="47108" y="9679"/>
                    <a:pt x="46438" y="9941"/>
                    <a:pt x="45756" y="10191"/>
                  </a:cubicBezTo>
                  <a:cubicBezTo>
                    <a:pt x="42291" y="11503"/>
                    <a:pt x="38761" y="12606"/>
                    <a:pt x="35178" y="13498"/>
                  </a:cubicBezTo>
                  <a:cubicBezTo>
                    <a:pt x="35139" y="13367"/>
                    <a:pt x="35099" y="13235"/>
                    <a:pt x="35060" y="13091"/>
                  </a:cubicBezTo>
                  <a:cubicBezTo>
                    <a:pt x="35047" y="13025"/>
                    <a:pt x="35021" y="12960"/>
                    <a:pt x="35008" y="12894"/>
                  </a:cubicBezTo>
                  <a:lnTo>
                    <a:pt x="35008" y="12881"/>
                  </a:lnTo>
                  <a:cubicBezTo>
                    <a:pt x="35152" y="12776"/>
                    <a:pt x="35283" y="12632"/>
                    <a:pt x="35375" y="12474"/>
                  </a:cubicBezTo>
                  <a:cubicBezTo>
                    <a:pt x="35480" y="12199"/>
                    <a:pt x="35467" y="11884"/>
                    <a:pt x="35336" y="11621"/>
                  </a:cubicBezTo>
                  <a:cubicBezTo>
                    <a:pt x="35336" y="11608"/>
                    <a:pt x="35336" y="11595"/>
                    <a:pt x="35322" y="11582"/>
                  </a:cubicBezTo>
                  <a:cubicBezTo>
                    <a:pt x="35231" y="11319"/>
                    <a:pt x="34981" y="11136"/>
                    <a:pt x="34701" y="11136"/>
                  </a:cubicBezTo>
                  <a:cubicBezTo>
                    <a:pt x="34660" y="11136"/>
                    <a:pt x="34617" y="11140"/>
                    <a:pt x="34574" y="11149"/>
                  </a:cubicBezTo>
                  <a:cubicBezTo>
                    <a:pt x="34469" y="11149"/>
                    <a:pt x="34364" y="11149"/>
                    <a:pt x="34273" y="11162"/>
                  </a:cubicBezTo>
                  <a:cubicBezTo>
                    <a:pt x="33944" y="11228"/>
                    <a:pt x="33656" y="11424"/>
                    <a:pt x="33485" y="11700"/>
                  </a:cubicBezTo>
                  <a:cubicBezTo>
                    <a:pt x="33223" y="12251"/>
                    <a:pt x="33511" y="12894"/>
                    <a:pt x="34089" y="13052"/>
                  </a:cubicBezTo>
                  <a:cubicBezTo>
                    <a:pt x="34128" y="13288"/>
                    <a:pt x="34168" y="13511"/>
                    <a:pt x="34194" y="13734"/>
                  </a:cubicBezTo>
                  <a:cubicBezTo>
                    <a:pt x="31005" y="14495"/>
                    <a:pt x="27776" y="15073"/>
                    <a:pt x="24522" y="15467"/>
                  </a:cubicBezTo>
                  <a:cubicBezTo>
                    <a:pt x="24495" y="15322"/>
                    <a:pt x="24482" y="15178"/>
                    <a:pt x="24456" y="15033"/>
                  </a:cubicBezTo>
                  <a:cubicBezTo>
                    <a:pt x="24443" y="14968"/>
                    <a:pt x="24443" y="14902"/>
                    <a:pt x="24430" y="14823"/>
                  </a:cubicBezTo>
                  <a:lnTo>
                    <a:pt x="24430" y="14810"/>
                  </a:lnTo>
                  <a:cubicBezTo>
                    <a:pt x="24587" y="14732"/>
                    <a:pt x="24731" y="14613"/>
                    <a:pt x="24850" y="14469"/>
                  </a:cubicBezTo>
                  <a:cubicBezTo>
                    <a:pt x="24994" y="14207"/>
                    <a:pt x="25020" y="13905"/>
                    <a:pt x="24941" y="13616"/>
                  </a:cubicBezTo>
                  <a:cubicBezTo>
                    <a:pt x="24941" y="13603"/>
                    <a:pt x="24928" y="13590"/>
                    <a:pt x="24928" y="13577"/>
                  </a:cubicBezTo>
                  <a:cubicBezTo>
                    <a:pt x="24864" y="13270"/>
                    <a:pt x="24589" y="13038"/>
                    <a:pt x="24272" y="13038"/>
                  </a:cubicBezTo>
                  <a:cubicBezTo>
                    <a:pt x="24263" y="13038"/>
                    <a:pt x="24255" y="13038"/>
                    <a:pt x="24246" y="13039"/>
                  </a:cubicBezTo>
                  <a:cubicBezTo>
                    <a:pt x="24141" y="13025"/>
                    <a:pt x="24036" y="13012"/>
                    <a:pt x="23944" y="13012"/>
                  </a:cubicBezTo>
                  <a:cubicBezTo>
                    <a:pt x="23603" y="13039"/>
                    <a:pt x="23301" y="13183"/>
                    <a:pt x="23091" y="13432"/>
                  </a:cubicBezTo>
                  <a:cubicBezTo>
                    <a:pt x="22750" y="13944"/>
                    <a:pt x="22947" y="14627"/>
                    <a:pt x="23498" y="14863"/>
                  </a:cubicBezTo>
                  <a:cubicBezTo>
                    <a:pt x="23511" y="15099"/>
                    <a:pt x="23511" y="15348"/>
                    <a:pt x="23498" y="15585"/>
                  </a:cubicBezTo>
                  <a:cubicBezTo>
                    <a:pt x="21569" y="15795"/>
                    <a:pt x="19587" y="15926"/>
                    <a:pt x="17553" y="15992"/>
                  </a:cubicBezTo>
                  <a:lnTo>
                    <a:pt x="17316" y="15992"/>
                  </a:lnTo>
                  <a:lnTo>
                    <a:pt x="17316" y="16005"/>
                  </a:lnTo>
                  <a:cubicBezTo>
                    <a:pt x="16711" y="16019"/>
                    <a:pt x="16104" y="16027"/>
                    <a:pt x="15494" y="16027"/>
                  </a:cubicBezTo>
                  <a:cubicBezTo>
                    <a:pt x="14476" y="16027"/>
                    <a:pt x="13450" y="16006"/>
                    <a:pt x="12408" y="15965"/>
                  </a:cubicBezTo>
                  <a:lnTo>
                    <a:pt x="12408" y="15900"/>
                  </a:lnTo>
                  <a:cubicBezTo>
                    <a:pt x="12408" y="15755"/>
                    <a:pt x="12421" y="15611"/>
                    <a:pt x="12434" y="15467"/>
                  </a:cubicBezTo>
                  <a:lnTo>
                    <a:pt x="12434" y="15257"/>
                  </a:lnTo>
                  <a:lnTo>
                    <a:pt x="12434" y="15243"/>
                  </a:lnTo>
                  <a:cubicBezTo>
                    <a:pt x="12605" y="15191"/>
                    <a:pt x="12776" y="15099"/>
                    <a:pt x="12907" y="14981"/>
                  </a:cubicBezTo>
                  <a:cubicBezTo>
                    <a:pt x="13091" y="14745"/>
                    <a:pt x="13182" y="14456"/>
                    <a:pt x="13143" y="14154"/>
                  </a:cubicBezTo>
                  <a:cubicBezTo>
                    <a:pt x="13143" y="14154"/>
                    <a:pt x="13143" y="14141"/>
                    <a:pt x="13143" y="14128"/>
                  </a:cubicBezTo>
                  <a:cubicBezTo>
                    <a:pt x="13143" y="13800"/>
                    <a:pt x="12894" y="13524"/>
                    <a:pt x="12566" y="13472"/>
                  </a:cubicBezTo>
                  <a:cubicBezTo>
                    <a:pt x="12474" y="13432"/>
                    <a:pt x="12369" y="13419"/>
                    <a:pt x="12277" y="13393"/>
                  </a:cubicBezTo>
                  <a:cubicBezTo>
                    <a:pt x="12231" y="13387"/>
                    <a:pt x="12185" y="13385"/>
                    <a:pt x="12139" y="13385"/>
                  </a:cubicBezTo>
                  <a:cubicBezTo>
                    <a:pt x="11858" y="13385"/>
                    <a:pt x="11584" y="13486"/>
                    <a:pt x="11358" y="13655"/>
                  </a:cubicBezTo>
                  <a:cubicBezTo>
                    <a:pt x="11109" y="13892"/>
                    <a:pt x="11017" y="14233"/>
                    <a:pt x="11109" y="14561"/>
                  </a:cubicBezTo>
                  <a:cubicBezTo>
                    <a:pt x="11161" y="14797"/>
                    <a:pt x="11306" y="15007"/>
                    <a:pt x="11516" y="15138"/>
                  </a:cubicBezTo>
                  <a:cubicBezTo>
                    <a:pt x="11476" y="15388"/>
                    <a:pt x="11437" y="15637"/>
                    <a:pt x="11384" y="15887"/>
                  </a:cubicBezTo>
                  <a:cubicBezTo>
                    <a:pt x="11384" y="15899"/>
                    <a:pt x="11384" y="15900"/>
                    <a:pt x="11384" y="15911"/>
                  </a:cubicBezTo>
                  <a:lnTo>
                    <a:pt x="11384" y="15911"/>
                  </a:lnTo>
                  <a:cubicBezTo>
                    <a:pt x="7703" y="15717"/>
                    <a:pt x="4059" y="15223"/>
                    <a:pt x="465" y="14430"/>
                  </a:cubicBezTo>
                  <a:cubicBezTo>
                    <a:pt x="426" y="14430"/>
                    <a:pt x="387" y="14456"/>
                    <a:pt x="373" y="14495"/>
                  </a:cubicBezTo>
                  <a:cubicBezTo>
                    <a:pt x="360" y="14548"/>
                    <a:pt x="387" y="14587"/>
                    <a:pt x="439" y="14600"/>
                  </a:cubicBezTo>
                  <a:cubicBezTo>
                    <a:pt x="2381" y="15020"/>
                    <a:pt x="4363" y="15362"/>
                    <a:pt x="6358" y="15624"/>
                  </a:cubicBezTo>
                  <a:cubicBezTo>
                    <a:pt x="6345" y="15755"/>
                    <a:pt x="6332" y="15887"/>
                    <a:pt x="6332" y="16031"/>
                  </a:cubicBezTo>
                  <a:cubicBezTo>
                    <a:pt x="6332" y="16096"/>
                    <a:pt x="6319" y="16162"/>
                    <a:pt x="6319" y="16228"/>
                  </a:cubicBezTo>
                  <a:lnTo>
                    <a:pt x="6319" y="16254"/>
                  </a:lnTo>
                  <a:cubicBezTo>
                    <a:pt x="6135" y="16293"/>
                    <a:pt x="5977" y="16385"/>
                    <a:pt x="5833" y="16503"/>
                  </a:cubicBezTo>
                  <a:cubicBezTo>
                    <a:pt x="5636" y="16726"/>
                    <a:pt x="5544" y="17028"/>
                    <a:pt x="5571" y="17317"/>
                  </a:cubicBezTo>
                  <a:cubicBezTo>
                    <a:pt x="5571" y="17330"/>
                    <a:pt x="5571" y="17343"/>
                    <a:pt x="5571" y="17356"/>
                  </a:cubicBezTo>
                  <a:cubicBezTo>
                    <a:pt x="5557" y="17684"/>
                    <a:pt x="5794" y="17973"/>
                    <a:pt x="6122" y="18026"/>
                  </a:cubicBezTo>
                  <a:cubicBezTo>
                    <a:pt x="6214" y="18065"/>
                    <a:pt x="6319" y="18091"/>
                    <a:pt x="6410" y="18104"/>
                  </a:cubicBezTo>
                  <a:cubicBezTo>
                    <a:pt x="6477" y="18115"/>
                    <a:pt x="6544" y="18120"/>
                    <a:pt x="6610" y="18120"/>
                  </a:cubicBezTo>
                  <a:cubicBezTo>
                    <a:pt x="6873" y="18120"/>
                    <a:pt x="7133" y="18038"/>
                    <a:pt x="7342" y="17881"/>
                  </a:cubicBezTo>
                  <a:cubicBezTo>
                    <a:pt x="7775" y="17461"/>
                    <a:pt x="7723" y="16753"/>
                    <a:pt x="7224" y="16398"/>
                  </a:cubicBezTo>
                  <a:cubicBezTo>
                    <a:pt x="7264" y="16175"/>
                    <a:pt x="7316" y="15965"/>
                    <a:pt x="7355" y="15742"/>
                  </a:cubicBezTo>
                  <a:cubicBezTo>
                    <a:pt x="9838" y="16009"/>
                    <a:pt x="12342" y="16152"/>
                    <a:pt x="14838" y="16152"/>
                  </a:cubicBezTo>
                  <a:cubicBezTo>
                    <a:pt x="15048" y="16152"/>
                    <a:pt x="15257" y="16151"/>
                    <a:pt x="15466" y="16149"/>
                  </a:cubicBezTo>
                  <a:cubicBezTo>
                    <a:pt x="16096" y="16149"/>
                    <a:pt x="16713" y="16149"/>
                    <a:pt x="17343" y="16123"/>
                  </a:cubicBezTo>
                  <a:cubicBezTo>
                    <a:pt x="17343" y="16241"/>
                    <a:pt x="17343" y="16359"/>
                    <a:pt x="17356" y="16477"/>
                  </a:cubicBezTo>
                  <a:lnTo>
                    <a:pt x="17369" y="16687"/>
                  </a:lnTo>
                  <a:lnTo>
                    <a:pt x="17369" y="16700"/>
                  </a:lnTo>
                  <a:cubicBezTo>
                    <a:pt x="17198" y="16766"/>
                    <a:pt x="17041" y="16871"/>
                    <a:pt x="16910" y="17002"/>
                  </a:cubicBezTo>
                  <a:cubicBezTo>
                    <a:pt x="16739" y="17251"/>
                    <a:pt x="16673" y="17553"/>
                    <a:pt x="16739" y="17842"/>
                  </a:cubicBezTo>
                  <a:cubicBezTo>
                    <a:pt x="16739" y="17855"/>
                    <a:pt x="16739" y="17868"/>
                    <a:pt x="16739" y="17868"/>
                  </a:cubicBezTo>
                  <a:cubicBezTo>
                    <a:pt x="16765" y="18196"/>
                    <a:pt x="17028" y="18459"/>
                    <a:pt x="17356" y="18485"/>
                  </a:cubicBezTo>
                  <a:cubicBezTo>
                    <a:pt x="17461" y="18511"/>
                    <a:pt x="17553" y="18524"/>
                    <a:pt x="17658" y="18538"/>
                  </a:cubicBezTo>
                  <a:cubicBezTo>
                    <a:pt x="17674" y="18538"/>
                    <a:pt x="17691" y="18539"/>
                    <a:pt x="17707" y="18539"/>
                  </a:cubicBezTo>
                  <a:cubicBezTo>
                    <a:pt x="18019" y="18539"/>
                    <a:pt x="18326" y="18421"/>
                    <a:pt x="18550" y="18209"/>
                  </a:cubicBezTo>
                  <a:cubicBezTo>
                    <a:pt x="18944" y="17750"/>
                    <a:pt x="18813" y="17041"/>
                    <a:pt x="18288" y="16753"/>
                  </a:cubicBezTo>
                  <a:cubicBezTo>
                    <a:pt x="18301" y="16530"/>
                    <a:pt x="18314" y="16320"/>
                    <a:pt x="18340" y="16096"/>
                  </a:cubicBezTo>
                  <a:cubicBezTo>
                    <a:pt x="20597" y="16018"/>
                    <a:pt x="22855" y="15821"/>
                    <a:pt x="25138" y="15545"/>
                  </a:cubicBezTo>
                  <a:cubicBezTo>
                    <a:pt x="26543" y="15362"/>
                    <a:pt x="27934" y="15152"/>
                    <a:pt x="29351" y="14889"/>
                  </a:cubicBezTo>
                  <a:cubicBezTo>
                    <a:pt x="29377" y="15033"/>
                    <a:pt x="29417" y="15178"/>
                    <a:pt x="29456" y="15322"/>
                  </a:cubicBezTo>
                  <a:cubicBezTo>
                    <a:pt x="29469" y="15388"/>
                    <a:pt x="29482" y="15453"/>
                    <a:pt x="29509" y="15519"/>
                  </a:cubicBezTo>
                  <a:lnTo>
                    <a:pt x="29509" y="15532"/>
                  </a:lnTo>
                  <a:cubicBezTo>
                    <a:pt x="29351" y="15637"/>
                    <a:pt x="29220" y="15768"/>
                    <a:pt x="29128" y="15926"/>
                  </a:cubicBezTo>
                  <a:cubicBezTo>
                    <a:pt x="29010" y="16201"/>
                    <a:pt x="29010" y="16503"/>
                    <a:pt x="29128" y="16779"/>
                  </a:cubicBezTo>
                  <a:lnTo>
                    <a:pt x="29141" y="16805"/>
                  </a:lnTo>
                  <a:cubicBezTo>
                    <a:pt x="29223" y="17098"/>
                    <a:pt x="29483" y="17286"/>
                    <a:pt x="29770" y="17286"/>
                  </a:cubicBezTo>
                  <a:cubicBezTo>
                    <a:pt x="29805" y="17286"/>
                    <a:pt x="29841" y="17283"/>
                    <a:pt x="29876" y="17278"/>
                  </a:cubicBezTo>
                  <a:cubicBezTo>
                    <a:pt x="29907" y="17281"/>
                    <a:pt x="29938" y="17283"/>
                    <a:pt x="29968" y="17283"/>
                  </a:cubicBezTo>
                  <a:cubicBezTo>
                    <a:pt x="30041" y="17283"/>
                    <a:pt x="30113" y="17274"/>
                    <a:pt x="30178" y="17265"/>
                  </a:cubicBezTo>
                  <a:cubicBezTo>
                    <a:pt x="30506" y="17212"/>
                    <a:pt x="30808" y="17028"/>
                    <a:pt x="30992" y="16753"/>
                  </a:cubicBezTo>
                  <a:cubicBezTo>
                    <a:pt x="31267" y="16215"/>
                    <a:pt x="30992" y="15558"/>
                    <a:pt x="30427" y="15388"/>
                  </a:cubicBezTo>
                  <a:cubicBezTo>
                    <a:pt x="30388" y="15165"/>
                    <a:pt x="30362" y="14928"/>
                    <a:pt x="30335" y="14705"/>
                  </a:cubicBezTo>
                  <a:cubicBezTo>
                    <a:pt x="33826" y="14036"/>
                    <a:pt x="37252" y="13170"/>
                    <a:pt x="40638" y="12094"/>
                  </a:cubicBezTo>
                  <a:lnTo>
                    <a:pt x="40651" y="12133"/>
                  </a:lnTo>
                  <a:cubicBezTo>
                    <a:pt x="40703" y="12264"/>
                    <a:pt x="40743" y="12396"/>
                    <a:pt x="40795" y="12540"/>
                  </a:cubicBezTo>
                  <a:lnTo>
                    <a:pt x="40900" y="12737"/>
                  </a:lnTo>
                  <a:lnTo>
                    <a:pt x="40900" y="12750"/>
                  </a:lnTo>
                  <a:cubicBezTo>
                    <a:pt x="40756" y="12868"/>
                    <a:pt x="40638" y="13012"/>
                    <a:pt x="40572" y="13183"/>
                  </a:cubicBezTo>
                  <a:cubicBezTo>
                    <a:pt x="40480" y="13472"/>
                    <a:pt x="40520" y="13774"/>
                    <a:pt x="40664" y="14036"/>
                  </a:cubicBezTo>
                  <a:lnTo>
                    <a:pt x="40677" y="14062"/>
                  </a:lnTo>
                  <a:cubicBezTo>
                    <a:pt x="40784" y="14309"/>
                    <a:pt x="41023" y="14468"/>
                    <a:pt x="41285" y="14468"/>
                  </a:cubicBezTo>
                  <a:cubicBezTo>
                    <a:pt x="41344" y="14468"/>
                    <a:pt x="41404" y="14460"/>
                    <a:pt x="41464" y="14443"/>
                  </a:cubicBezTo>
                  <a:cubicBezTo>
                    <a:pt x="41556" y="14443"/>
                    <a:pt x="41661" y="14430"/>
                    <a:pt x="41766" y="14404"/>
                  </a:cubicBezTo>
                  <a:cubicBezTo>
                    <a:pt x="42081" y="14312"/>
                    <a:pt x="42344" y="14102"/>
                    <a:pt x="42501" y="13813"/>
                  </a:cubicBezTo>
                  <a:cubicBezTo>
                    <a:pt x="42724" y="13249"/>
                    <a:pt x="42383" y="12619"/>
                    <a:pt x="41793" y="12501"/>
                  </a:cubicBezTo>
                  <a:cubicBezTo>
                    <a:pt x="41740" y="12264"/>
                    <a:pt x="41688" y="12028"/>
                    <a:pt x="41635" y="11792"/>
                  </a:cubicBezTo>
                  <a:cubicBezTo>
                    <a:pt x="43039" y="11333"/>
                    <a:pt x="44444" y="10834"/>
                    <a:pt x="45835" y="10309"/>
                  </a:cubicBezTo>
                  <a:cubicBezTo>
                    <a:pt x="46819" y="9941"/>
                    <a:pt x="47764" y="9574"/>
                    <a:pt x="48683" y="9193"/>
                  </a:cubicBezTo>
                  <a:lnTo>
                    <a:pt x="48722" y="9180"/>
                  </a:lnTo>
                  <a:lnTo>
                    <a:pt x="48761" y="9167"/>
                  </a:lnTo>
                  <a:lnTo>
                    <a:pt x="48788" y="9167"/>
                  </a:lnTo>
                  <a:lnTo>
                    <a:pt x="48788" y="9154"/>
                  </a:lnTo>
                  <a:cubicBezTo>
                    <a:pt x="51911" y="7868"/>
                    <a:pt x="54680" y="6529"/>
                    <a:pt x="57016" y="5322"/>
                  </a:cubicBezTo>
                  <a:lnTo>
                    <a:pt x="57226" y="5702"/>
                  </a:lnTo>
                  <a:cubicBezTo>
                    <a:pt x="57266" y="5755"/>
                    <a:pt x="57305" y="5820"/>
                    <a:pt x="57344" y="5886"/>
                  </a:cubicBezTo>
                  <a:lnTo>
                    <a:pt x="57344" y="5899"/>
                  </a:lnTo>
                  <a:cubicBezTo>
                    <a:pt x="57213" y="6030"/>
                    <a:pt x="57134" y="6201"/>
                    <a:pt x="57082" y="6372"/>
                  </a:cubicBezTo>
                  <a:cubicBezTo>
                    <a:pt x="57056" y="6674"/>
                    <a:pt x="57148" y="6962"/>
                    <a:pt x="57331" y="7198"/>
                  </a:cubicBezTo>
                  <a:cubicBezTo>
                    <a:pt x="57344" y="7212"/>
                    <a:pt x="57358" y="7225"/>
                    <a:pt x="57371" y="7251"/>
                  </a:cubicBezTo>
                  <a:cubicBezTo>
                    <a:pt x="57507" y="7423"/>
                    <a:pt x="57712" y="7521"/>
                    <a:pt x="57921" y="7521"/>
                  </a:cubicBezTo>
                  <a:cubicBezTo>
                    <a:pt x="58015" y="7521"/>
                    <a:pt x="58109" y="7501"/>
                    <a:pt x="58197" y="7461"/>
                  </a:cubicBezTo>
                  <a:cubicBezTo>
                    <a:pt x="58289" y="7435"/>
                    <a:pt x="58394" y="7395"/>
                    <a:pt x="58486" y="7356"/>
                  </a:cubicBezTo>
                  <a:cubicBezTo>
                    <a:pt x="58788" y="7212"/>
                    <a:pt x="59011" y="6949"/>
                    <a:pt x="59116" y="6634"/>
                  </a:cubicBezTo>
                  <a:cubicBezTo>
                    <a:pt x="59221" y="6044"/>
                    <a:pt x="58775" y="5505"/>
                    <a:pt x="58184" y="5492"/>
                  </a:cubicBezTo>
                  <a:cubicBezTo>
                    <a:pt x="58079" y="5282"/>
                    <a:pt x="57987" y="5059"/>
                    <a:pt x="57896" y="4836"/>
                  </a:cubicBezTo>
                  <a:cubicBezTo>
                    <a:pt x="62568" y="2343"/>
                    <a:pt x="65284" y="413"/>
                    <a:pt x="65324" y="387"/>
                  </a:cubicBezTo>
                  <a:cubicBezTo>
                    <a:pt x="65376" y="361"/>
                    <a:pt x="65402" y="295"/>
                    <a:pt x="65350" y="256"/>
                  </a:cubicBezTo>
                  <a:cubicBezTo>
                    <a:pt x="65340" y="226"/>
                    <a:pt x="65308" y="212"/>
                    <a:pt x="65282" y="212"/>
                  </a:cubicBezTo>
                  <a:cubicBezTo>
                    <a:pt x="65273" y="212"/>
                    <a:pt x="65265" y="213"/>
                    <a:pt x="65258" y="217"/>
                  </a:cubicBezTo>
                  <a:cubicBezTo>
                    <a:pt x="65206" y="230"/>
                    <a:pt x="63040" y="1188"/>
                    <a:pt x="59234" y="2356"/>
                  </a:cubicBezTo>
                  <a:cubicBezTo>
                    <a:pt x="59195" y="2211"/>
                    <a:pt x="59142" y="2080"/>
                    <a:pt x="59103" y="1936"/>
                  </a:cubicBezTo>
                  <a:cubicBezTo>
                    <a:pt x="59077" y="1870"/>
                    <a:pt x="59051" y="1805"/>
                    <a:pt x="59037" y="1739"/>
                  </a:cubicBezTo>
                  <a:lnTo>
                    <a:pt x="59037" y="1726"/>
                  </a:lnTo>
                  <a:cubicBezTo>
                    <a:pt x="59182" y="1621"/>
                    <a:pt x="59300" y="1476"/>
                    <a:pt x="59379" y="1306"/>
                  </a:cubicBezTo>
                  <a:cubicBezTo>
                    <a:pt x="59470" y="1030"/>
                    <a:pt x="59444" y="715"/>
                    <a:pt x="59313" y="453"/>
                  </a:cubicBezTo>
                  <a:lnTo>
                    <a:pt x="59300" y="427"/>
                  </a:lnTo>
                  <a:cubicBezTo>
                    <a:pt x="59190" y="163"/>
                    <a:pt x="58943" y="1"/>
                    <a:pt x="58680" y="1"/>
                  </a:cubicBezTo>
                  <a:close/>
                </a:path>
              </a:pathLst>
            </a:custGeom>
            <a:solidFill>
              <a:schemeClr val="accent5"/>
            </a:solidFill>
            <a:ln w="76200" cap="flat" cmpd="sng">
              <a:solidFill>
                <a:schemeClr val="accent5"/>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a:off x="-1003884" y="-670965"/>
              <a:ext cx="5436771" cy="2111155"/>
              <a:chOff x="-1003884" y="-670965"/>
              <a:chExt cx="5436771" cy="2111155"/>
            </a:xfrm>
          </p:grpSpPr>
          <p:grpSp>
            <p:nvGrpSpPr>
              <p:cNvPr id="20" name="Google Shape;20;p2"/>
              <p:cNvGrpSpPr/>
              <p:nvPr/>
            </p:nvGrpSpPr>
            <p:grpSpPr>
              <a:xfrm>
                <a:off x="1505127" y="880692"/>
                <a:ext cx="194812" cy="231346"/>
                <a:chOff x="1335275" y="848542"/>
                <a:chExt cx="194812" cy="231346"/>
              </a:xfrm>
            </p:grpSpPr>
            <p:sp>
              <p:nvSpPr>
                <p:cNvPr id="21" name="Google Shape;21;p2"/>
                <p:cNvSpPr/>
                <p:nvPr/>
              </p:nvSpPr>
              <p:spPr>
                <a:xfrm rot="-479857">
                  <a:off x="1345323" y="911026"/>
                  <a:ext cx="174715" cy="156658"/>
                </a:xfrm>
                <a:custGeom>
                  <a:avLst/>
                  <a:gdLst/>
                  <a:ahLst/>
                  <a:cxnLst/>
                  <a:rect l="l" t="t" r="r" b="b"/>
                  <a:pathLst>
                    <a:path w="2893" h="2594" extrusionOk="0">
                      <a:moveTo>
                        <a:pt x="1584" y="1"/>
                      </a:moveTo>
                      <a:cubicBezTo>
                        <a:pt x="1527" y="1"/>
                        <a:pt x="1470" y="5"/>
                        <a:pt x="1412" y="13"/>
                      </a:cubicBezTo>
                      <a:cubicBezTo>
                        <a:pt x="1165" y="31"/>
                        <a:pt x="918" y="101"/>
                        <a:pt x="706" y="225"/>
                      </a:cubicBezTo>
                      <a:cubicBezTo>
                        <a:pt x="477" y="366"/>
                        <a:pt x="301" y="542"/>
                        <a:pt x="160" y="771"/>
                      </a:cubicBezTo>
                      <a:cubicBezTo>
                        <a:pt x="1" y="1142"/>
                        <a:pt x="1" y="1565"/>
                        <a:pt x="160" y="1935"/>
                      </a:cubicBezTo>
                      <a:cubicBezTo>
                        <a:pt x="348" y="2414"/>
                        <a:pt x="811" y="2594"/>
                        <a:pt x="1283" y="2594"/>
                      </a:cubicBezTo>
                      <a:cubicBezTo>
                        <a:pt x="1385" y="2594"/>
                        <a:pt x="1488" y="2586"/>
                        <a:pt x="1588" y="2570"/>
                      </a:cubicBezTo>
                      <a:cubicBezTo>
                        <a:pt x="2029" y="2499"/>
                        <a:pt x="2417" y="2252"/>
                        <a:pt x="2664" y="1900"/>
                      </a:cubicBezTo>
                      <a:cubicBezTo>
                        <a:pt x="2893" y="1512"/>
                        <a:pt x="2893" y="1018"/>
                        <a:pt x="2646" y="648"/>
                      </a:cubicBezTo>
                      <a:cubicBezTo>
                        <a:pt x="2443" y="241"/>
                        <a:pt x="2032" y="1"/>
                        <a:pt x="15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479857">
                  <a:off x="1357812" y="914667"/>
                  <a:ext cx="134252" cy="130327"/>
                </a:xfrm>
                <a:custGeom>
                  <a:avLst/>
                  <a:gdLst/>
                  <a:ahLst/>
                  <a:cxnLst/>
                  <a:rect l="l" t="t" r="r" b="b"/>
                  <a:pathLst>
                    <a:path w="2223" h="2158" extrusionOk="0">
                      <a:moveTo>
                        <a:pt x="1164" y="1"/>
                      </a:moveTo>
                      <a:cubicBezTo>
                        <a:pt x="1008" y="1"/>
                        <a:pt x="841" y="49"/>
                        <a:pt x="688" y="110"/>
                      </a:cubicBezTo>
                      <a:lnTo>
                        <a:pt x="529" y="198"/>
                      </a:lnTo>
                      <a:cubicBezTo>
                        <a:pt x="512" y="216"/>
                        <a:pt x="494" y="233"/>
                        <a:pt x="512" y="251"/>
                      </a:cubicBezTo>
                      <a:cubicBezTo>
                        <a:pt x="229" y="410"/>
                        <a:pt x="53" y="692"/>
                        <a:pt x="35" y="1009"/>
                      </a:cubicBezTo>
                      <a:cubicBezTo>
                        <a:pt x="0" y="1256"/>
                        <a:pt x="35" y="1503"/>
                        <a:pt x="141" y="1715"/>
                      </a:cubicBezTo>
                      <a:cubicBezTo>
                        <a:pt x="265" y="1909"/>
                        <a:pt x="441" y="2050"/>
                        <a:pt x="653" y="2120"/>
                      </a:cubicBezTo>
                      <a:cubicBezTo>
                        <a:pt x="729" y="2142"/>
                        <a:pt x="812" y="2157"/>
                        <a:pt x="898" y="2157"/>
                      </a:cubicBezTo>
                      <a:cubicBezTo>
                        <a:pt x="950" y="2157"/>
                        <a:pt x="1004" y="2151"/>
                        <a:pt x="1058" y="2138"/>
                      </a:cubicBezTo>
                      <a:cubicBezTo>
                        <a:pt x="1587" y="2032"/>
                        <a:pt x="2222" y="1538"/>
                        <a:pt x="2134" y="939"/>
                      </a:cubicBezTo>
                      <a:cubicBezTo>
                        <a:pt x="2063" y="498"/>
                        <a:pt x="1746" y="4"/>
                        <a:pt x="1235" y="4"/>
                      </a:cubicBezTo>
                      <a:cubicBezTo>
                        <a:pt x="1211" y="2"/>
                        <a:pt x="1188" y="1"/>
                        <a:pt x="11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479857">
                  <a:off x="1346384" y="916664"/>
                  <a:ext cx="166683" cy="152370"/>
                </a:xfrm>
                <a:custGeom>
                  <a:avLst/>
                  <a:gdLst/>
                  <a:ahLst/>
                  <a:cxnLst/>
                  <a:rect l="l" t="t" r="r" b="b"/>
                  <a:pathLst>
                    <a:path w="2760" h="2523" extrusionOk="0">
                      <a:moveTo>
                        <a:pt x="1388" y="66"/>
                      </a:moveTo>
                      <a:cubicBezTo>
                        <a:pt x="1976" y="66"/>
                        <a:pt x="2501" y="463"/>
                        <a:pt x="2636" y="1038"/>
                      </a:cubicBezTo>
                      <a:cubicBezTo>
                        <a:pt x="2707" y="1779"/>
                        <a:pt x="1913" y="2325"/>
                        <a:pt x="1261" y="2449"/>
                      </a:cubicBezTo>
                      <a:lnTo>
                        <a:pt x="1278" y="2449"/>
                      </a:lnTo>
                      <a:cubicBezTo>
                        <a:pt x="1199" y="2464"/>
                        <a:pt x="1123" y="2471"/>
                        <a:pt x="1052" y="2471"/>
                      </a:cubicBezTo>
                      <a:cubicBezTo>
                        <a:pt x="455" y="2471"/>
                        <a:pt x="130" y="1971"/>
                        <a:pt x="114" y="1373"/>
                      </a:cubicBezTo>
                      <a:cubicBezTo>
                        <a:pt x="114" y="1073"/>
                        <a:pt x="220" y="773"/>
                        <a:pt x="379" y="526"/>
                      </a:cubicBezTo>
                      <a:cubicBezTo>
                        <a:pt x="467" y="385"/>
                        <a:pt x="591" y="280"/>
                        <a:pt x="714" y="191"/>
                      </a:cubicBezTo>
                      <a:cubicBezTo>
                        <a:pt x="720" y="203"/>
                        <a:pt x="732" y="207"/>
                        <a:pt x="746" y="207"/>
                      </a:cubicBezTo>
                      <a:cubicBezTo>
                        <a:pt x="775" y="207"/>
                        <a:pt x="814" y="191"/>
                        <a:pt x="837" y="191"/>
                      </a:cubicBezTo>
                      <a:cubicBezTo>
                        <a:pt x="996" y="156"/>
                        <a:pt x="1155" y="86"/>
                        <a:pt x="1314" y="68"/>
                      </a:cubicBezTo>
                      <a:cubicBezTo>
                        <a:pt x="1339" y="67"/>
                        <a:pt x="1363" y="66"/>
                        <a:pt x="1388" y="66"/>
                      </a:cubicBezTo>
                      <a:close/>
                      <a:moveTo>
                        <a:pt x="1437" y="1"/>
                      </a:moveTo>
                      <a:cubicBezTo>
                        <a:pt x="1277" y="1"/>
                        <a:pt x="1116" y="29"/>
                        <a:pt x="961" y="86"/>
                      </a:cubicBezTo>
                      <a:lnTo>
                        <a:pt x="784" y="139"/>
                      </a:lnTo>
                      <a:cubicBezTo>
                        <a:pt x="767" y="139"/>
                        <a:pt x="749" y="139"/>
                        <a:pt x="732" y="156"/>
                      </a:cubicBezTo>
                      <a:cubicBezTo>
                        <a:pt x="727" y="152"/>
                        <a:pt x="722" y="150"/>
                        <a:pt x="716" y="150"/>
                      </a:cubicBezTo>
                      <a:cubicBezTo>
                        <a:pt x="675" y="150"/>
                        <a:pt x="604" y="249"/>
                        <a:pt x="573" y="280"/>
                      </a:cubicBezTo>
                      <a:cubicBezTo>
                        <a:pt x="308" y="509"/>
                        <a:pt x="150" y="809"/>
                        <a:pt x="97" y="1161"/>
                      </a:cubicBezTo>
                      <a:cubicBezTo>
                        <a:pt x="1" y="1835"/>
                        <a:pt x="356" y="2523"/>
                        <a:pt x="1045" y="2523"/>
                      </a:cubicBezTo>
                      <a:cubicBezTo>
                        <a:pt x="1113" y="2523"/>
                        <a:pt x="1185" y="2516"/>
                        <a:pt x="1261" y="2502"/>
                      </a:cubicBezTo>
                      <a:cubicBezTo>
                        <a:pt x="1772" y="2413"/>
                        <a:pt x="2213" y="2131"/>
                        <a:pt x="2513" y="1726"/>
                      </a:cubicBezTo>
                      <a:cubicBezTo>
                        <a:pt x="2707" y="1461"/>
                        <a:pt x="2760" y="1126"/>
                        <a:pt x="2636" y="826"/>
                      </a:cubicBezTo>
                      <a:cubicBezTo>
                        <a:pt x="2513" y="579"/>
                        <a:pt x="2354" y="368"/>
                        <a:pt x="2125" y="191"/>
                      </a:cubicBezTo>
                      <a:cubicBezTo>
                        <a:pt x="1913" y="64"/>
                        <a:pt x="1676" y="1"/>
                        <a:pt x="14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479857">
                  <a:off x="1385084" y="917686"/>
                  <a:ext cx="93789" cy="102124"/>
                </a:xfrm>
                <a:custGeom>
                  <a:avLst/>
                  <a:gdLst/>
                  <a:ahLst/>
                  <a:cxnLst/>
                  <a:rect l="l" t="t" r="r" b="b"/>
                  <a:pathLst>
                    <a:path w="1553" h="1691" extrusionOk="0">
                      <a:moveTo>
                        <a:pt x="900" y="1135"/>
                      </a:moveTo>
                      <a:lnTo>
                        <a:pt x="900" y="1135"/>
                      </a:lnTo>
                      <a:cubicBezTo>
                        <a:pt x="1005" y="1171"/>
                        <a:pt x="1005" y="1329"/>
                        <a:pt x="988" y="1417"/>
                      </a:cubicBezTo>
                      <a:cubicBezTo>
                        <a:pt x="917" y="1347"/>
                        <a:pt x="847" y="1223"/>
                        <a:pt x="900" y="1135"/>
                      </a:cubicBezTo>
                      <a:close/>
                      <a:moveTo>
                        <a:pt x="459" y="1259"/>
                      </a:moveTo>
                      <a:cubicBezTo>
                        <a:pt x="512" y="1276"/>
                        <a:pt x="476" y="1400"/>
                        <a:pt x="459" y="1453"/>
                      </a:cubicBezTo>
                      <a:lnTo>
                        <a:pt x="459" y="1435"/>
                      </a:lnTo>
                      <a:cubicBezTo>
                        <a:pt x="424" y="1382"/>
                        <a:pt x="406" y="1294"/>
                        <a:pt x="459" y="1259"/>
                      </a:cubicBezTo>
                      <a:close/>
                      <a:moveTo>
                        <a:pt x="897" y="1"/>
                      </a:moveTo>
                      <a:cubicBezTo>
                        <a:pt x="891" y="1"/>
                        <a:pt x="886" y="3"/>
                        <a:pt x="882" y="7"/>
                      </a:cubicBezTo>
                      <a:cubicBezTo>
                        <a:pt x="882" y="7"/>
                        <a:pt x="882" y="24"/>
                        <a:pt x="882" y="42"/>
                      </a:cubicBezTo>
                      <a:cubicBezTo>
                        <a:pt x="1076" y="271"/>
                        <a:pt x="1217" y="536"/>
                        <a:pt x="1305" y="800"/>
                      </a:cubicBezTo>
                      <a:cubicBezTo>
                        <a:pt x="1358" y="959"/>
                        <a:pt x="1376" y="1135"/>
                        <a:pt x="1323" y="1294"/>
                      </a:cubicBezTo>
                      <a:cubicBezTo>
                        <a:pt x="1295" y="1377"/>
                        <a:pt x="1214" y="1480"/>
                        <a:pt x="1121" y="1480"/>
                      </a:cubicBezTo>
                      <a:cubicBezTo>
                        <a:pt x="1095" y="1480"/>
                        <a:pt x="1068" y="1472"/>
                        <a:pt x="1041" y="1453"/>
                      </a:cubicBezTo>
                      <a:cubicBezTo>
                        <a:pt x="1058" y="1382"/>
                        <a:pt x="1076" y="1312"/>
                        <a:pt x="1058" y="1241"/>
                      </a:cubicBezTo>
                      <a:cubicBezTo>
                        <a:pt x="1044" y="1171"/>
                        <a:pt x="986" y="1079"/>
                        <a:pt x="919" y="1079"/>
                      </a:cubicBezTo>
                      <a:cubicBezTo>
                        <a:pt x="901" y="1079"/>
                        <a:pt x="883" y="1085"/>
                        <a:pt x="864" y="1100"/>
                      </a:cubicBezTo>
                      <a:cubicBezTo>
                        <a:pt x="776" y="1206"/>
                        <a:pt x="864" y="1400"/>
                        <a:pt x="970" y="1470"/>
                      </a:cubicBezTo>
                      <a:cubicBezTo>
                        <a:pt x="913" y="1565"/>
                        <a:pt x="815" y="1614"/>
                        <a:pt x="717" y="1614"/>
                      </a:cubicBezTo>
                      <a:cubicBezTo>
                        <a:pt x="634" y="1614"/>
                        <a:pt x="551" y="1579"/>
                        <a:pt x="494" y="1506"/>
                      </a:cubicBezTo>
                      <a:cubicBezTo>
                        <a:pt x="547" y="1417"/>
                        <a:pt x="600" y="1188"/>
                        <a:pt x="459" y="1188"/>
                      </a:cubicBezTo>
                      <a:cubicBezTo>
                        <a:pt x="335" y="1241"/>
                        <a:pt x="371" y="1417"/>
                        <a:pt x="424" y="1506"/>
                      </a:cubicBezTo>
                      <a:cubicBezTo>
                        <a:pt x="360" y="1594"/>
                        <a:pt x="307" y="1629"/>
                        <a:pt x="263" y="1629"/>
                      </a:cubicBezTo>
                      <a:cubicBezTo>
                        <a:pt x="151" y="1629"/>
                        <a:pt x="101" y="1394"/>
                        <a:pt x="88" y="1241"/>
                      </a:cubicBezTo>
                      <a:cubicBezTo>
                        <a:pt x="71" y="1082"/>
                        <a:pt x="71" y="924"/>
                        <a:pt x="106" y="765"/>
                      </a:cubicBezTo>
                      <a:cubicBezTo>
                        <a:pt x="141" y="553"/>
                        <a:pt x="177" y="324"/>
                        <a:pt x="230" y="113"/>
                      </a:cubicBezTo>
                      <a:cubicBezTo>
                        <a:pt x="220" y="106"/>
                        <a:pt x="213" y="103"/>
                        <a:pt x="206" y="103"/>
                      </a:cubicBezTo>
                      <a:cubicBezTo>
                        <a:pt x="159" y="103"/>
                        <a:pt x="157" y="240"/>
                        <a:pt x="141" y="271"/>
                      </a:cubicBezTo>
                      <a:cubicBezTo>
                        <a:pt x="124" y="377"/>
                        <a:pt x="106" y="483"/>
                        <a:pt x="71" y="589"/>
                      </a:cubicBezTo>
                      <a:cubicBezTo>
                        <a:pt x="18" y="818"/>
                        <a:pt x="0" y="1047"/>
                        <a:pt x="18" y="1276"/>
                      </a:cubicBezTo>
                      <a:cubicBezTo>
                        <a:pt x="30" y="1475"/>
                        <a:pt x="113" y="1691"/>
                        <a:pt x="252" y="1691"/>
                      </a:cubicBezTo>
                      <a:cubicBezTo>
                        <a:pt x="311" y="1691"/>
                        <a:pt x="380" y="1653"/>
                        <a:pt x="459" y="1559"/>
                      </a:cubicBezTo>
                      <a:cubicBezTo>
                        <a:pt x="529" y="1629"/>
                        <a:pt x="618" y="1682"/>
                        <a:pt x="723" y="1682"/>
                      </a:cubicBezTo>
                      <a:cubicBezTo>
                        <a:pt x="847" y="1682"/>
                        <a:pt x="953" y="1629"/>
                        <a:pt x="1023" y="1523"/>
                      </a:cubicBezTo>
                      <a:cubicBezTo>
                        <a:pt x="1051" y="1537"/>
                        <a:pt x="1082" y="1544"/>
                        <a:pt x="1113" y="1544"/>
                      </a:cubicBezTo>
                      <a:cubicBezTo>
                        <a:pt x="1198" y="1544"/>
                        <a:pt x="1284" y="1495"/>
                        <a:pt x="1323" y="1417"/>
                      </a:cubicBezTo>
                      <a:cubicBezTo>
                        <a:pt x="1552" y="1135"/>
                        <a:pt x="1305" y="589"/>
                        <a:pt x="1164" y="324"/>
                      </a:cubicBezTo>
                      <a:cubicBezTo>
                        <a:pt x="1132" y="275"/>
                        <a:pt x="964" y="1"/>
                        <a:pt x="8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479857">
                  <a:off x="1357116" y="854401"/>
                  <a:ext cx="89502" cy="75672"/>
                </a:xfrm>
                <a:custGeom>
                  <a:avLst/>
                  <a:gdLst/>
                  <a:ahLst/>
                  <a:cxnLst/>
                  <a:rect l="l" t="t" r="r" b="b"/>
                  <a:pathLst>
                    <a:path w="1482" h="1253" extrusionOk="0">
                      <a:moveTo>
                        <a:pt x="1323" y="1"/>
                      </a:moveTo>
                      <a:lnTo>
                        <a:pt x="1270" y="18"/>
                      </a:lnTo>
                      <a:lnTo>
                        <a:pt x="1235" y="18"/>
                      </a:lnTo>
                      <a:lnTo>
                        <a:pt x="952" y="71"/>
                      </a:lnTo>
                      <a:lnTo>
                        <a:pt x="706" y="124"/>
                      </a:lnTo>
                      <a:lnTo>
                        <a:pt x="564" y="159"/>
                      </a:lnTo>
                      <a:lnTo>
                        <a:pt x="423" y="177"/>
                      </a:lnTo>
                      <a:lnTo>
                        <a:pt x="177" y="230"/>
                      </a:lnTo>
                      <a:lnTo>
                        <a:pt x="0" y="230"/>
                      </a:lnTo>
                      <a:lnTo>
                        <a:pt x="0" y="248"/>
                      </a:lnTo>
                      <a:lnTo>
                        <a:pt x="0" y="283"/>
                      </a:lnTo>
                      <a:cubicBezTo>
                        <a:pt x="0" y="301"/>
                        <a:pt x="18" y="336"/>
                        <a:pt x="18" y="371"/>
                      </a:cubicBezTo>
                      <a:cubicBezTo>
                        <a:pt x="53" y="565"/>
                        <a:pt x="106" y="741"/>
                        <a:pt x="159" y="935"/>
                      </a:cubicBezTo>
                      <a:lnTo>
                        <a:pt x="229" y="1200"/>
                      </a:lnTo>
                      <a:lnTo>
                        <a:pt x="247" y="1253"/>
                      </a:lnTo>
                      <a:lnTo>
                        <a:pt x="282" y="1253"/>
                      </a:lnTo>
                      <a:lnTo>
                        <a:pt x="564" y="1218"/>
                      </a:lnTo>
                      <a:lnTo>
                        <a:pt x="917" y="1165"/>
                      </a:lnTo>
                      <a:lnTo>
                        <a:pt x="1287" y="1112"/>
                      </a:lnTo>
                      <a:lnTo>
                        <a:pt x="1429" y="1094"/>
                      </a:lnTo>
                      <a:lnTo>
                        <a:pt x="1481" y="1094"/>
                      </a:lnTo>
                      <a:lnTo>
                        <a:pt x="1481" y="1059"/>
                      </a:lnTo>
                      <a:lnTo>
                        <a:pt x="1481" y="1041"/>
                      </a:lnTo>
                      <a:cubicBezTo>
                        <a:pt x="1429" y="706"/>
                        <a:pt x="1376" y="353"/>
                        <a:pt x="1358" y="18"/>
                      </a:cubicBezTo>
                      <a:lnTo>
                        <a:pt x="13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1805926" y="540467"/>
                <a:ext cx="195879" cy="232361"/>
                <a:chOff x="1633184" y="508317"/>
                <a:chExt cx="195879" cy="232361"/>
              </a:xfrm>
            </p:grpSpPr>
            <p:sp>
              <p:nvSpPr>
                <p:cNvPr id="27" name="Google Shape;27;p2"/>
                <p:cNvSpPr/>
                <p:nvPr/>
              </p:nvSpPr>
              <p:spPr>
                <a:xfrm rot="-479857">
                  <a:off x="1643252" y="520390"/>
                  <a:ext cx="175742" cy="157020"/>
                </a:xfrm>
                <a:custGeom>
                  <a:avLst/>
                  <a:gdLst/>
                  <a:ahLst/>
                  <a:cxnLst/>
                  <a:rect l="l" t="t" r="r" b="b"/>
                  <a:pathLst>
                    <a:path w="2910" h="2600" extrusionOk="0">
                      <a:moveTo>
                        <a:pt x="1646" y="1"/>
                      </a:moveTo>
                      <a:cubicBezTo>
                        <a:pt x="1526" y="1"/>
                        <a:pt x="1405" y="13"/>
                        <a:pt x="1287" y="35"/>
                      </a:cubicBezTo>
                      <a:cubicBezTo>
                        <a:pt x="847" y="123"/>
                        <a:pt x="476" y="388"/>
                        <a:pt x="229" y="758"/>
                      </a:cubicBezTo>
                      <a:cubicBezTo>
                        <a:pt x="0" y="1146"/>
                        <a:pt x="35" y="1640"/>
                        <a:pt x="300" y="2010"/>
                      </a:cubicBezTo>
                      <a:cubicBezTo>
                        <a:pt x="492" y="2379"/>
                        <a:pt x="881" y="2600"/>
                        <a:pt x="1293" y="2600"/>
                      </a:cubicBezTo>
                      <a:cubicBezTo>
                        <a:pt x="1373" y="2600"/>
                        <a:pt x="1454" y="2592"/>
                        <a:pt x="1534" y="2574"/>
                      </a:cubicBezTo>
                      <a:cubicBezTo>
                        <a:pt x="1781" y="2574"/>
                        <a:pt x="2028" y="2486"/>
                        <a:pt x="2240" y="2363"/>
                      </a:cubicBezTo>
                      <a:cubicBezTo>
                        <a:pt x="2451" y="2222"/>
                        <a:pt x="2628" y="2028"/>
                        <a:pt x="2769" y="1798"/>
                      </a:cubicBezTo>
                      <a:cubicBezTo>
                        <a:pt x="2910" y="1428"/>
                        <a:pt x="2892" y="1005"/>
                        <a:pt x="2733" y="635"/>
                      </a:cubicBezTo>
                      <a:cubicBezTo>
                        <a:pt x="2538" y="174"/>
                        <a:pt x="2100" y="1"/>
                        <a:pt x="16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479857">
                  <a:off x="1671271" y="543433"/>
                  <a:ext cx="135339" cy="130629"/>
                </a:xfrm>
                <a:custGeom>
                  <a:avLst/>
                  <a:gdLst/>
                  <a:ahLst/>
                  <a:cxnLst/>
                  <a:rect l="l" t="t" r="r" b="b"/>
                  <a:pathLst>
                    <a:path w="2241" h="2163" extrusionOk="0">
                      <a:moveTo>
                        <a:pt x="1336" y="0"/>
                      </a:moveTo>
                      <a:cubicBezTo>
                        <a:pt x="1274" y="0"/>
                        <a:pt x="1211" y="9"/>
                        <a:pt x="1147" y="25"/>
                      </a:cubicBezTo>
                      <a:cubicBezTo>
                        <a:pt x="636" y="148"/>
                        <a:pt x="1" y="660"/>
                        <a:pt x="124" y="1259"/>
                      </a:cubicBezTo>
                      <a:cubicBezTo>
                        <a:pt x="213" y="1700"/>
                        <a:pt x="530" y="2159"/>
                        <a:pt x="1041" y="2159"/>
                      </a:cubicBezTo>
                      <a:cubicBezTo>
                        <a:pt x="1066" y="2161"/>
                        <a:pt x="1091" y="2162"/>
                        <a:pt x="1116" y="2162"/>
                      </a:cubicBezTo>
                      <a:cubicBezTo>
                        <a:pt x="1285" y="2162"/>
                        <a:pt x="1450" y="2112"/>
                        <a:pt x="1588" y="2035"/>
                      </a:cubicBezTo>
                      <a:lnTo>
                        <a:pt x="1764" y="1947"/>
                      </a:lnTo>
                      <a:cubicBezTo>
                        <a:pt x="1782" y="1929"/>
                        <a:pt x="1782" y="1912"/>
                        <a:pt x="1782" y="1894"/>
                      </a:cubicBezTo>
                      <a:cubicBezTo>
                        <a:pt x="2047" y="1718"/>
                        <a:pt x="2205" y="1436"/>
                        <a:pt x="2223" y="1118"/>
                      </a:cubicBezTo>
                      <a:cubicBezTo>
                        <a:pt x="2241" y="871"/>
                        <a:pt x="2188" y="624"/>
                        <a:pt x="2082" y="413"/>
                      </a:cubicBezTo>
                      <a:cubicBezTo>
                        <a:pt x="1958" y="237"/>
                        <a:pt x="1764" y="95"/>
                        <a:pt x="1553" y="43"/>
                      </a:cubicBezTo>
                      <a:cubicBezTo>
                        <a:pt x="1485" y="13"/>
                        <a:pt x="1412" y="0"/>
                        <a:pt x="13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479857">
                  <a:off x="1651347" y="519093"/>
                  <a:ext cx="165596" cy="153155"/>
                </a:xfrm>
                <a:custGeom>
                  <a:avLst/>
                  <a:gdLst/>
                  <a:ahLst/>
                  <a:cxnLst/>
                  <a:rect l="l" t="t" r="r" b="b"/>
                  <a:pathLst>
                    <a:path w="2742" h="2536" extrusionOk="0">
                      <a:moveTo>
                        <a:pt x="1711" y="51"/>
                      </a:moveTo>
                      <a:cubicBezTo>
                        <a:pt x="2272" y="51"/>
                        <a:pt x="2597" y="541"/>
                        <a:pt x="2628" y="1125"/>
                      </a:cubicBezTo>
                      <a:cubicBezTo>
                        <a:pt x="2628" y="1442"/>
                        <a:pt x="2540" y="1724"/>
                        <a:pt x="2381" y="1989"/>
                      </a:cubicBezTo>
                      <a:cubicBezTo>
                        <a:pt x="2293" y="2112"/>
                        <a:pt x="2187" y="2236"/>
                        <a:pt x="2081" y="2341"/>
                      </a:cubicBezTo>
                      <a:cubicBezTo>
                        <a:pt x="2069" y="2324"/>
                        <a:pt x="2056" y="2318"/>
                        <a:pt x="2041" y="2318"/>
                      </a:cubicBezTo>
                      <a:cubicBezTo>
                        <a:pt x="2012" y="2318"/>
                        <a:pt x="1981" y="2341"/>
                        <a:pt x="1958" y="2341"/>
                      </a:cubicBezTo>
                      <a:cubicBezTo>
                        <a:pt x="1799" y="2377"/>
                        <a:pt x="1640" y="2430"/>
                        <a:pt x="1464" y="2465"/>
                      </a:cubicBezTo>
                      <a:cubicBezTo>
                        <a:pt x="1427" y="2468"/>
                        <a:pt x="1391" y="2470"/>
                        <a:pt x="1354" y="2470"/>
                      </a:cubicBezTo>
                      <a:cubicBezTo>
                        <a:pt x="795" y="2470"/>
                        <a:pt x="273" y="2093"/>
                        <a:pt x="124" y="1530"/>
                      </a:cubicBezTo>
                      <a:cubicBezTo>
                        <a:pt x="35" y="790"/>
                        <a:pt x="811" y="225"/>
                        <a:pt x="1446" y="84"/>
                      </a:cubicBezTo>
                      <a:cubicBezTo>
                        <a:pt x="1539" y="62"/>
                        <a:pt x="1627" y="51"/>
                        <a:pt x="1711" y="51"/>
                      </a:cubicBezTo>
                      <a:close/>
                      <a:moveTo>
                        <a:pt x="1706" y="1"/>
                      </a:moveTo>
                      <a:cubicBezTo>
                        <a:pt x="1624" y="1"/>
                        <a:pt x="1537" y="10"/>
                        <a:pt x="1446" y="31"/>
                      </a:cubicBezTo>
                      <a:cubicBezTo>
                        <a:pt x="952" y="137"/>
                        <a:pt x="512" y="437"/>
                        <a:pt x="229" y="843"/>
                      </a:cubicBezTo>
                      <a:cubicBezTo>
                        <a:pt x="35" y="1107"/>
                        <a:pt x="0" y="1460"/>
                        <a:pt x="124" y="1760"/>
                      </a:cubicBezTo>
                      <a:cubicBezTo>
                        <a:pt x="247" y="1989"/>
                        <a:pt x="441" y="2200"/>
                        <a:pt x="670" y="2359"/>
                      </a:cubicBezTo>
                      <a:cubicBezTo>
                        <a:pt x="847" y="2465"/>
                        <a:pt x="1058" y="2535"/>
                        <a:pt x="1287" y="2535"/>
                      </a:cubicBezTo>
                      <a:cubicBezTo>
                        <a:pt x="1464" y="2535"/>
                        <a:pt x="1658" y="2500"/>
                        <a:pt x="1834" y="2430"/>
                      </a:cubicBezTo>
                      <a:lnTo>
                        <a:pt x="2010" y="2394"/>
                      </a:lnTo>
                      <a:cubicBezTo>
                        <a:pt x="2010" y="2377"/>
                        <a:pt x="2046" y="2377"/>
                        <a:pt x="2063" y="2359"/>
                      </a:cubicBezTo>
                      <a:cubicBezTo>
                        <a:pt x="2068" y="2363"/>
                        <a:pt x="2073" y="2365"/>
                        <a:pt x="2079" y="2365"/>
                      </a:cubicBezTo>
                      <a:cubicBezTo>
                        <a:pt x="2120" y="2365"/>
                        <a:pt x="2191" y="2267"/>
                        <a:pt x="2222" y="2236"/>
                      </a:cubicBezTo>
                      <a:cubicBezTo>
                        <a:pt x="2469" y="2006"/>
                        <a:pt x="2628" y="1689"/>
                        <a:pt x="2663" y="1336"/>
                      </a:cubicBezTo>
                      <a:cubicBezTo>
                        <a:pt x="2742" y="675"/>
                        <a:pt x="2385" y="1"/>
                        <a:pt x="1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479857">
                  <a:off x="1684502" y="568190"/>
                  <a:ext cx="94876" cy="103875"/>
                </a:xfrm>
                <a:custGeom>
                  <a:avLst/>
                  <a:gdLst/>
                  <a:ahLst/>
                  <a:cxnLst/>
                  <a:rect l="l" t="t" r="r" b="b"/>
                  <a:pathLst>
                    <a:path w="1571" h="1720" extrusionOk="0">
                      <a:moveTo>
                        <a:pt x="1094" y="250"/>
                      </a:moveTo>
                      <a:cubicBezTo>
                        <a:pt x="1130" y="303"/>
                        <a:pt x="1165" y="409"/>
                        <a:pt x="1094" y="444"/>
                      </a:cubicBezTo>
                      <a:cubicBezTo>
                        <a:pt x="1059" y="426"/>
                        <a:pt x="1077" y="303"/>
                        <a:pt x="1094" y="250"/>
                      </a:cubicBezTo>
                      <a:close/>
                      <a:moveTo>
                        <a:pt x="583" y="303"/>
                      </a:moveTo>
                      <a:lnTo>
                        <a:pt x="583" y="303"/>
                      </a:lnTo>
                      <a:cubicBezTo>
                        <a:pt x="653" y="356"/>
                        <a:pt x="724" y="497"/>
                        <a:pt x="671" y="568"/>
                      </a:cubicBezTo>
                      <a:cubicBezTo>
                        <a:pt x="565" y="550"/>
                        <a:pt x="565" y="391"/>
                        <a:pt x="583" y="303"/>
                      </a:cubicBezTo>
                      <a:close/>
                      <a:moveTo>
                        <a:pt x="1299" y="0"/>
                      </a:moveTo>
                      <a:cubicBezTo>
                        <a:pt x="1239" y="0"/>
                        <a:pt x="1170" y="42"/>
                        <a:pt x="1094" y="144"/>
                      </a:cubicBezTo>
                      <a:cubicBezTo>
                        <a:pt x="1024" y="74"/>
                        <a:pt x="936" y="21"/>
                        <a:pt x="830" y="21"/>
                      </a:cubicBezTo>
                      <a:cubicBezTo>
                        <a:pt x="706" y="21"/>
                        <a:pt x="583" y="91"/>
                        <a:pt x="530" y="197"/>
                      </a:cubicBezTo>
                      <a:cubicBezTo>
                        <a:pt x="498" y="183"/>
                        <a:pt x="464" y="177"/>
                        <a:pt x="431" y="177"/>
                      </a:cubicBezTo>
                      <a:cubicBezTo>
                        <a:pt x="339" y="177"/>
                        <a:pt x="252" y="229"/>
                        <a:pt x="213" y="321"/>
                      </a:cubicBezTo>
                      <a:cubicBezTo>
                        <a:pt x="1" y="603"/>
                        <a:pt x="265" y="1132"/>
                        <a:pt x="424" y="1396"/>
                      </a:cubicBezTo>
                      <a:cubicBezTo>
                        <a:pt x="457" y="1445"/>
                        <a:pt x="625" y="1720"/>
                        <a:pt x="692" y="1720"/>
                      </a:cubicBezTo>
                      <a:cubicBezTo>
                        <a:pt x="697" y="1720"/>
                        <a:pt x="702" y="1718"/>
                        <a:pt x="706" y="1714"/>
                      </a:cubicBezTo>
                      <a:cubicBezTo>
                        <a:pt x="706" y="1696"/>
                        <a:pt x="706" y="1679"/>
                        <a:pt x="706" y="1679"/>
                      </a:cubicBezTo>
                      <a:cubicBezTo>
                        <a:pt x="512" y="1449"/>
                        <a:pt x="354" y="1202"/>
                        <a:pt x="265" y="920"/>
                      </a:cubicBezTo>
                      <a:cubicBezTo>
                        <a:pt x="195" y="762"/>
                        <a:pt x="177" y="603"/>
                        <a:pt x="213" y="444"/>
                      </a:cubicBezTo>
                      <a:cubicBezTo>
                        <a:pt x="241" y="358"/>
                        <a:pt x="328" y="249"/>
                        <a:pt x="426" y="249"/>
                      </a:cubicBezTo>
                      <a:cubicBezTo>
                        <a:pt x="448" y="249"/>
                        <a:pt x="472" y="255"/>
                        <a:pt x="495" y="268"/>
                      </a:cubicBezTo>
                      <a:cubicBezTo>
                        <a:pt x="477" y="338"/>
                        <a:pt x="477" y="409"/>
                        <a:pt x="495" y="479"/>
                      </a:cubicBezTo>
                      <a:cubicBezTo>
                        <a:pt x="509" y="538"/>
                        <a:pt x="573" y="633"/>
                        <a:pt x="644" y="633"/>
                      </a:cubicBezTo>
                      <a:cubicBezTo>
                        <a:pt x="659" y="633"/>
                        <a:pt x="674" y="629"/>
                        <a:pt x="689" y="620"/>
                      </a:cubicBezTo>
                      <a:cubicBezTo>
                        <a:pt x="777" y="497"/>
                        <a:pt x="689" y="321"/>
                        <a:pt x="565" y="232"/>
                      </a:cubicBezTo>
                      <a:cubicBezTo>
                        <a:pt x="622" y="137"/>
                        <a:pt x="720" y="88"/>
                        <a:pt x="818" y="88"/>
                      </a:cubicBezTo>
                      <a:cubicBezTo>
                        <a:pt x="901" y="88"/>
                        <a:pt x="984" y="124"/>
                        <a:pt x="1041" y="197"/>
                      </a:cubicBezTo>
                      <a:cubicBezTo>
                        <a:pt x="988" y="285"/>
                        <a:pt x="953" y="497"/>
                        <a:pt x="1094" y="497"/>
                      </a:cubicBezTo>
                      <a:cubicBezTo>
                        <a:pt x="1218" y="462"/>
                        <a:pt x="1182" y="268"/>
                        <a:pt x="1112" y="197"/>
                      </a:cubicBezTo>
                      <a:cubicBezTo>
                        <a:pt x="1177" y="107"/>
                        <a:pt x="1232" y="71"/>
                        <a:pt x="1279" y="71"/>
                      </a:cubicBezTo>
                      <a:cubicBezTo>
                        <a:pt x="1394" y="71"/>
                        <a:pt x="1452" y="298"/>
                        <a:pt x="1465" y="462"/>
                      </a:cubicBezTo>
                      <a:cubicBezTo>
                        <a:pt x="1482" y="603"/>
                        <a:pt x="1482" y="762"/>
                        <a:pt x="1465" y="920"/>
                      </a:cubicBezTo>
                      <a:cubicBezTo>
                        <a:pt x="1429" y="1132"/>
                        <a:pt x="1412" y="1361"/>
                        <a:pt x="1376" y="1573"/>
                      </a:cubicBezTo>
                      <a:cubicBezTo>
                        <a:pt x="1383" y="1580"/>
                        <a:pt x="1389" y="1583"/>
                        <a:pt x="1395" y="1583"/>
                      </a:cubicBezTo>
                      <a:cubicBezTo>
                        <a:pt x="1434" y="1583"/>
                        <a:pt x="1447" y="1445"/>
                        <a:pt x="1447" y="1414"/>
                      </a:cubicBezTo>
                      <a:cubicBezTo>
                        <a:pt x="1465" y="1308"/>
                        <a:pt x="1482" y="1202"/>
                        <a:pt x="1500" y="1097"/>
                      </a:cubicBezTo>
                      <a:cubicBezTo>
                        <a:pt x="1553" y="867"/>
                        <a:pt x="1570" y="638"/>
                        <a:pt x="1535" y="409"/>
                      </a:cubicBezTo>
                      <a:cubicBezTo>
                        <a:pt x="1523" y="213"/>
                        <a:pt x="1434" y="0"/>
                        <a:pt x="12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479857">
                  <a:off x="1720979" y="656969"/>
                  <a:ext cx="90589" cy="77785"/>
                </a:xfrm>
                <a:custGeom>
                  <a:avLst/>
                  <a:gdLst/>
                  <a:ahLst/>
                  <a:cxnLst/>
                  <a:rect l="l" t="t" r="r" b="b"/>
                  <a:pathLst>
                    <a:path w="1500" h="1288" extrusionOk="0">
                      <a:moveTo>
                        <a:pt x="1164" y="0"/>
                      </a:moveTo>
                      <a:lnTo>
                        <a:pt x="900" y="53"/>
                      </a:lnTo>
                      <a:lnTo>
                        <a:pt x="547" y="106"/>
                      </a:lnTo>
                      <a:lnTo>
                        <a:pt x="176" y="177"/>
                      </a:lnTo>
                      <a:lnTo>
                        <a:pt x="53" y="194"/>
                      </a:lnTo>
                      <a:lnTo>
                        <a:pt x="0" y="194"/>
                      </a:lnTo>
                      <a:lnTo>
                        <a:pt x="0" y="230"/>
                      </a:lnTo>
                      <a:lnTo>
                        <a:pt x="0" y="247"/>
                      </a:lnTo>
                      <a:cubicBezTo>
                        <a:pt x="53" y="582"/>
                        <a:pt x="106" y="917"/>
                        <a:pt x="141" y="1270"/>
                      </a:cubicBezTo>
                      <a:lnTo>
                        <a:pt x="141" y="1288"/>
                      </a:lnTo>
                      <a:lnTo>
                        <a:pt x="176" y="1288"/>
                      </a:lnTo>
                      <a:lnTo>
                        <a:pt x="229" y="1270"/>
                      </a:lnTo>
                      <a:lnTo>
                        <a:pt x="265" y="1270"/>
                      </a:lnTo>
                      <a:lnTo>
                        <a:pt x="547" y="1200"/>
                      </a:lnTo>
                      <a:lnTo>
                        <a:pt x="794" y="1147"/>
                      </a:lnTo>
                      <a:lnTo>
                        <a:pt x="935" y="1111"/>
                      </a:lnTo>
                      <a:lnTo>
                        <a:pt x="1076" y="1076"/>
                      </a:lnTo>
                      <a:lnTo>
                        <a:pt x="1323" y="1023"/>
                      </a:lnTo>
                      <a:lnTo>
                        <a:pt x="1358" y="1023"/>
                      </a:lnTo>
                      <a:lnTo>
                        <a:pt x="1411" y="1006"/>
                      </a:lnTo>
                      <a:lnTo>
                        <a:pt x="1499" y="1006"/>
                      </a:lnTo>
                      <a:lnTo>
                        <a:pt x="1499" y="988"/>
                      </a:lnTo>
                      <a:lnTo>
                        <a:pt x="1499" y="970"/>
                      </a:lnTo>
                      <a:lnTo>
                        <a:pt x="1481" y="882"/>
                      </a:lnTo>
                      <a:cubicBezTo>
                        <a:pt x="1429" y="688"/>
                        <a:pt x="1376" y="494"/>
                        <a:pt x="1323" y="318"/>
                      </a:cubicBezTo>
                      <a:cubicBezTo>
                        <a:pt x="1287" y="230"/>
                        <a:pt x="1270" y="142"/>
                        <a:pt x="1235" y="53"/>
                      </a:cubicBezTo>
                      <a:cubicBezTo>
                        <a:pt x="1235" y="36"/>
                        <a:pt x="1235" y="18"/>
                        <a:pt x="1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32;p2"/>
              <p:cNvGrpSpPr/>
              <p:nvPr/>
            </p:nvGrpSpPr>
            <p:grpSpPr>
              <a:xfrm>
                <a:off x="2389521" y="521707"/>
                <a:ext cx="197292" cy="233642"/>
                <a:chOff x="2222558" y="489557"/>
                <a:chExt cx="197292" cy="233642"/>
              </a:xfrm>
            </p:grpSpPr>
            <p:sp>
              <p:nvSpPr>
                <p:cNvPr id="33" name="Google Shape;33;p2"/>
                <p:cNvSpPr/>
                <p:nvPr/>
              </p:nvSpPr>
              <p:spPr>
                <a:xfrm rot="-479857">
                  <a:off x="2232790" y="551344"/>
                  <a:ext cx="176829" cy="159436"/>
                </a:xfrm>
                <a:custGeom>
                  <a:avLst/>
                  <a:gdLst/>
                  <a:ahLst/>
                  <a:cxnLst/>
                  <a:rect l="l" t="t" r="r" b="b"/>
                  <a:pathLst>
                    <a:path w="2928" h="2640" extrusionOk="0">
                      <a:moveTo>
                        <a:pt x="1584" y="1"/>
                      </a:moveTo>
                      <a:cubicBezTo>
                        <a:pt x="1486" y="1"/>
                        <a:pt x="1386" y="13"/>
                        <a:pt x="1288" y="37"/>
                      </a:cubicBezTo>
                      <a:cubicBezTo>
                        <a:pt x="1041" y="72"/>
                        <a:pt x="811" y="178"/>
                        <a:pt x="600" y="319"/>
                      </a:cubicBezTo>
                      <a:cubicBezTo>
                        <a:pt x="406" y="478"/>
                        <a:pt x="230" y="690"/>
                        <a:pt x="124" y="937"/>
                      </a:cubicBezTo>
                      <a:cubicBezTo>
                        <a:pt x="0" y="1307"/>
                        <a:pt x="53" y="1730"/>
                        <a:pt x="247" y="2083"/>
                      </a:cubicBezTo>
                      <a:cubicBezTo>
                        <a:pt x="450" y="2489"/>
                        <a:pt x="845" y="2639"/>
                        <a:pt x="1253" y="2639"/>
                      </a:cubicBezTo>
                      <a:cubicBezTo>
                        <a:pt x="1413" y="2639"/>
                        <a:pt x="1575" y="2616"/>
                        <a:pt x="1728" y="2577"/>
                      </a:cubicBezTo>
                      <a:cubicBezTo>
                        <a:pt x="2152" y="2453"/>
                        <a:pt x="2522" y="2171"/>
                        <a:pt x="2734" y="1783"/>
                      </a:cubicBezTo>
                      <a:cubicBezTo>
                        <a:pt x="2928" y="1360"/>
                        <a:pt x="2857" y="884"/>
                        <a:pt x="2575" y="531"/>
                      </a:cubicBezTo>
                      <a:cubicBezTo>
                        <a:pt x="2349" y="192"/>
                        <a:pt x="1977" y="1"/>
                        <a:pt x="15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479857">
                  <a:off x="2246406" y="556360"/>
                  <a:ext cx="135279" cy="131716"/>
                </a:xfrm>
                <a:custGeom>
                  <a:avLst/>
                  <a:gdLst/>
                  <a:ahLst/>
                  <a:cxnLst/>
                  <a:rect l="l" t="t" r="r" b="b"/>
                  <a:pathLst>
                    <a:path w="2240" h="2181" extrusionOk="0">
                      <a:moveTo>
                        <a:pt x="1191" y="0"/>
                      </a:moveTo>
                      <a:cubicBezTo>
                        <a:pt x="1165" y="0"/>
                        <a:pt x="1138" y="2"/>
                        <a:pt x="1111" y="4"/>
                      </a:cubicBezTo>
                      <a:cubicBezTo>
                        <a:pt x="917" y="4"/>
                        <a:pt x="723" y="75"/>
                        <a:pt x="564" y="181"/>
                      </a:cubicBezTo>
                      <a:lnTo>
                        <a:pt x="406" y="269"/>
                      </a:lnTo>
                      <a:cubicBezTo>
                        <a:pt x="388" y="287"/>
                        <a:pt x="388" y="304"/>
                        <a:pt x="388" y="322"/>
                      </a:cubicBezTo>
                      <a:cubicBezTo>
                        <a:pt x="141" y="516"/>
                        <a:pt x="0" y="816"/>
                        <a:pt x="0" y="1133"/>
                      </a:cubicBezTo>
                      <a:cubicBezTo>
                        <a:pt x="0" y="1380"/>
                        <a:pt x="71" y="1609"/>
                        <a:pt x="194" y="1821"/>
                      </a:cubicBezTo>
                      <a:cubicBezTo>
                        <a:pt x="335" y="1997"/>
                        <a:pt x="529" y="2121"/>
                        <a:pt x="741" y="2156"/>
                      </a:cubicBezTo>
                      <a:cubicBezTo>
                        <a:pt x="804" y="2172"/>
                        <a:pt x="868" y="2180"/>
                        <a:pt x="929" y="2180"/>
                      </a:cubicBezTo>
                      <a:cubicBezTo>
                        <a:pt x="1005" y="2180"/>
                        <a:pt x="1078" y="2167"/>
                        <a:pt x="1146" y="2138"/>
                      </a:cubicBezTo>
                      <a:cubicBezTo>
                        <a:pt x="1658" y="1980"/>
                        <a:pt x="2240" y="1415"/>
                        <a:pt x="2099" y="833"/>
                      </a:cubicBezTo>
                      <a:cubicBezTo>
                        <a:pt x="1965" y="417"/>
                        <a:pt x="1643" y="0"/>
                        <a:pt x="1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479857">
                  <a:off x="2238975" y="557787"/>
                  <a:ext cx="162697" cy="154846"/>
                </a:xfrm>
                <a:custGeom>
                  <a:avLst/>
                  <a:gdLst/>
                  <a:ahLst/>
                  <a:cxnLst/>
                  <a:rect l="l" t="t" r="r" b="b"/>
                  <a:pathLst>
                    <a:path w="2694" h="2564" extrusionOk="0">
                      <a:moveTo>
                        <a:pt x="1347" y="57"/>
                      </a:moveTo>
                      <a:cubicBezTo>
                        <a:pt x="1599" y="57"/>
                        <a:pt x="1851" y="133"/>
                        <a:pt x="2059" y="286"/>
                      </a:cubicBezTo>
                      <a:cubicBezTo>
                        <a:pt x="2288" y="427"/>
                        <a:pt x="2464" y="656"/>
                        <a:pt x="2552" y="903"/>
                      </a:cubicBezTo>
                      <a:cubicBezTo>
                        <a:pt x="2694" y="1644"/>
                        <a:pt x="1970" y="2261"/>
                        <a:pt x="1336" y="2455"/>
                      </a:cubicBezTo>
                      <a:cubicBezTo>
                        <a:pt x="1216" y="2494"/>
                        <a:pt x="1104" y="2512"/>
                        <a:pt x="999" y="2512"/>
                      </a:cubicBezTo>
                      <a:cubicBezTo>
                        <a:pt x="481" y="2512"/>
                        <a:pt x="142" y="2074"/>
                        <a:pt x="84" y="1503"/>
                      </a:cubicBezTo>
                      <a:cubicBezTo>
                        <a:pt x="66" y="1185"/>
                        <a:pt x="119" y="885"/>
                        <a:pt x="260" y="621"/>
                      </a:cubicBezTo>
                      <a:cubicBezTo>
                        <a:pt x="330" y="480"/>
                        <a:pt x="436" y="356"/>
                        <a:pt x="542" y="251"/>
                      </a:cubicBezTo>
                      <a:cubicBezTo>
                        <a:pt x="554" y="268"/>
                        <a:pt x="568" y="274"/>
                        <a:pt x="582" y="274"/>
                      </a:cubicBezTo>
                      <a:cubicBezTo>
                        <a:pt x="611" y="274"/>
                        <a:pt x="642" y="251"/>
                        <a:pt x="666" y="251"/>
                      </a:cubicBezTo>
                      <a:cubicBezTo>
                        <a:pt x="824" y="198"/>
                        <a:pt x="983" y="127"/>
                        <a:pt x="1142" y="74"/>
                      </a:cubicBezTo>
                      <a:cubicBezTo>
                        <a:pt x="1210" y="63"/>
                        <a:pt x="1279" y="57"/>
                        <a:pt x="1347" y="57"/>
                      </a:cubicBezTo>
                      <a:close/>
                      <a:moveTo>
                        <a:pt x="1400" y="0"/>
                      </a:moveTo>
                      <a:cubicBezTo>
                        <a:pt x="1373" y="0"/>
                        <a:pt x="1345" y="1"/>
                        <a:pt x="1318" y="4"/>
                      </a:cubicBezTo>
                      <a:cubicBezTo>
                        <a:pt x="1124" y="4"/>
                        <a:pt x="948" y="57"/>
                        <a:pt x="771" y="145"/>
                      </a:cubicBezTo>
                      <a:lnTo>
                        <a:pt x="613" y="198"/>
                      </a:lnTo>
                      <a:cubicBezTo>
                        <a:pt x="595" y="215"/>
                        <a:pt x="560" y="215"/>
                        <a:pt x="560" y="233"/>
                      </a:cubicBezTo>
                      <a:cubicBezTo>
                        <a:pt x="556" y="229"/>
                        <a:pt x="551" y="227"/>
                        <a:pt x="546" y="227"/>
                      </a:cubicBezTo>
                      <a:cubicBezTo>
                        <a:pt x="506" y="227"/>
                        <a:pt x="432" y="341"/>
                        <a:pt x="401" y="356"/>
                      </a:cubicBezTo>
                      <a:cubicBezTo>
                        <a:pt x="172" y="621"/>
                        <a:pt x="48" y="956"/>
                        <a:pt x="31" y="1291"/>
                      </a:cubicBezTo>
                      <a:cubicBezTo>
                        <a:pt x="1" y="1940"/>
                        <a:pt x="371" y="2564"/>
                        <a:pt x="998" y="2564"/>
                      </a:cubicBezTo>
                      <a:cubicBezTo>
                        <a:pt x="1104" y="2564"/>
                        <a:pt x="1216" y="2546"/>
                        <a:pt x="1336" y="2508"/>
                      </a:cubicBezTo>
                      <a:cubicBezTo>
                        <a:pt x="1829" y="2367"/>
                        <a:pt x="2235" y="2049"/>
                        <a:pt x="2482" y="1608"/>
                      </a:cubicBezTo>
                      <a:cubicBezTo>
                        <a:pt x="2658" y="1326"/>
                        <a:pt x="2658" y="991"/>
                        <a:pt x="2517" y="691"/>
                      </a:cubicBezTo>
                      <a:cubicBezTo>
                        <a:pt x="2376" y="462"/>
                        <a:pt x="2182" y="268"/>
                        <a:pt x="1953" y="127"/>
                      </a:cubicBezTo>
                      <a:cubicBezTo>
                        <a:pt x="1769" y="50"/>
                        <a:pt x="1584" y="0"/>
                        <a:pt x="14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479857">
                  <a:off x="2272620" y="558408"/>
                  <a:ext cx="92702" cy="106170"/>
                </a:xfrm>
                <a:custGeom>
                  <a:avLst/>
                  <a:gdLst/>
                  <a:ahLst/>
                  <a:cxnLst/>
                  <a:rect l="l" t="t" r="r" b="b"/>
                  <a:pathLst>
                    <a:path w="1535" h="1758" extrusionOk="0">
                      <a:moveTo>
                        <a:pt x="918" y="1139"/>
                      </a:moveTo>
                      <a:cubicBezTo>
                        <a:pt x="1023" y="1139"/>
                        <a:pt x="1041" y="1315"/>
                        <a:pt x="1023" y="1404"/>
                      </a:cubicBezTo>
                      <a:cubicBezTo>
                        <a:pt x="953" y="1351"/>
                        <a:pt x="865" y="1227"/>
                        <a:pt x="918" y="1139"/>
                      </a:cubicBezTo>
                      <a:close/>
                      <a:moveTo>
                        <a:pt x="477" y="1298"/>
                      </a:moveTo>
                      <a:lnTo>
                        <a:pt x="477" y="1298"/>
                      </a:lnTo>
                      <a:cubicBezTo>
                        <a:pt x="547" y="1315"/>
                        <a:pt x="512" y="1439"/>
                        <a:pt x="494" y="1492"/>
                      </a:cubicBezTo>
                      <a:cubicBezTo>
                        <a:pt x="477" y="1439"/>
                        <a:pt x="424" y="1333"/>
                        <a:pt x="477" y="1298"/>
                      </a:cubicBezTo>
                      <a:close/>
                      <a:moveTo>
                        <a:pt x="779" y="0"/>
                      </a:moveTo>
                      <a:cubicBezTo>
                        <a:pt x="771" y="0"/>
                        <a:pt x="764" y="3"/>
                        <a:pt x="759" y="10"/>
                      </a:cubicBezTo>
                      <a:cubicBezTo>
                        <a:pt x="741" y="10"/>
                        <a:pt x="741" y="28"/>
                        <a:pt x="759" y="46"/>
                      </a:cubicBezTo>
                      <a:cubicBezTo>
                        <a:pt x="971" y="257"/>
                        <a:pt x="1129" y="487"/>
                        <a:pt x="1253" y="769"/>
                      </a:cubicBezTo>
                      <a:cubicBezTo>
                        <a:pt x="1323" y="910"/>
                        <a:pt x="1358" y="1068"/>
                        <a:pt x="1341" y="1245"/>
                      </a:cubicBezTo>
                      <a:cubicBezTo>
                        <a:pt x="1296" y="1335"/>
                        <a:pt x="1225" y="1450"/>
                        <a:pt x="1119" y="1450"/>
                      </a:cubicBezTo>
                      <a:cubicBezTo>
                        <a:pt x="1100" y="1450"/>
                        <a:pt x="1080" y="1447"/>
                        <a:pt x="1059" y="1439"/>
                      </a:cubicBezTo>
                      <a:cubicBezTo>
                        <a:pt x="1076" y="1368"/>
                        <a:pt x="1076" y="1298"/>
                        <a:pt x="1059" y="1227"/>
                      </a:cubicBezTo>
                      <a:cubicBezTo>
                        <a:pt x="1045" y="1159"/>
                        <a:pt x="990" y="1081"/>
                        <a:pt x="924" y="1081"/>
                      </a:cubicBezTo>
                      <a:cubicBezTo>
                        <a:pt x="905" y="1081"/>
                        <a:pt x="885" y="1088"/>
                        <a:pt x="865" y="1104"/>
                      </a:cubicBezTo>
                      <a:cubicBezTo>
                        <a:pt x="777" y="1227"/>
                        <a:pt x="882" y="1404"/>
                        <a:pt x="1006" y="1456"/>
                      </a:cubicBezTo>
                      <a:cubicBezTo>
                        <a:pt x="953" y="1572"/>
                        <a:pt x="844" y="1638"/>
                        <a:pt x="738" y="1638"/>
                      </a:cubicBezTo>
                      <a:cubicBezTo>
                        <a:pt x="666" y="1638"/>
                        <a:pt x="597" y="1608"/>
                        <a:pt x="547" y="1545"/>
                      </a:cubicBezTo>
                      <a:cubicBezTo>
                        <a:pt x="583" y="1456"/>
                        <a:pt x="618" y="1245"/>
                        <a:pt x="459" y="1245"/>
                      </a:cubicBezTo>
                      <a:cubicBezTo>
                        <a:pt x="336" y="1298"/>
                        <a:pt x="406" y="1474"/>
                        <a:pt x="459" y="1545"/>
                      </a:cubicBezTo>
                      <a:cubicBezTo>
                        <a:pt x="401" y="1650"/>
                        <a:pt x="348" y="1691"/>
                        <a:pt x="301" y="1691"/>
                      </a:cubicBezTo>
                      <a:cubicBezTo>
                        <a:pt x="190" y="1691"/>
                        <a:pt x="114" y="1464"/>
                        <a:pt x="89" y="1315"/>
                      </a:cubicBezTo>
                      <a:cubicBezTo>
                        <a:pt x="71" y="1157"/>
                        <a:pt x="54" y="998"/>
                        <a:pt x="71" y="857"/>
                      </a:cubicBezTo>
                      <a:cubicBezTo>
                        <a:pt x="89" y="628"/>
                        <a:pt x="106" y="416"/>
                        <a:pt x="124" y="187"/>
                      </a:cubicBezTo>
                      <a:cubicBezTo>
                        <a:pt x="116" y="180"/>
                        <a:pt x="108" y="178"/>
                        <a:pt x="102" y="178"/>
                      </a:cubicBezTo>
                      <a:cubicBezTo>
                        <a:pt x="54" y="178"/>
                        <a:pt x="54" y="332"/>
                        <a:pt x="54" y="363"/>
                      </a:cubicBezTo>
                      <a:cubicBezTo>
                        <a:pt x="54" y="469"/>
                        <a:pt x="36" y="575"/>
                        <a:pt x="36" y="680"/>
                      </a:cubicBezTo>
                      <a:cubicBezTo>
                        <a:pt x="1" y="910"/>
                        <a:pt x="1" y="1139"/>
                        <a:pt x="54" y="1368"/>
                      </a:cubicBezTo>
                      <a:cubicBezTo>
                        <a:pt x="89" y="1559"/>
                        <a:pt x="189" y="1758"/>
                        <a:pt x="316" y="1758"/>
                      </a:cubicBezTo>
                      <a:cubicBezTo>
                        <a:pt x="377" y="1758"/>
                        <a:pt x="443" y="1712"/>
                        <a:pt x="512" y="1597"/>
                      </a:cubicBezTo>
                      <a:cubicBezTo>
                        <a:pt x="583" y="1668"/>
                        <a:pt x="688" y="1703"/>
                        <a:pt x="794" y="1703"/>
                      </a:cubicBezTo>
                      <a:cubicBezTo>
                        <a:pt x="900" y="1686"/>
                        <a:pt x="1006" y="1597"/>
                        <a:pt x="1059" y="1509"/>
                      </a:cubicBezTo>
                      <a:cubicBezTo>
                        <a:pt x="1077" y="1516"/>
                        <a:pt x="1097" y="1518"/>
                        <a:pt x="1118" y="1518"/>
                      </a:cubicBezTo>
                      <a:cubicBezTo>
                        <a:pt x="1212" y="1518"/>
                        <a:pt x="1315" y="1455"/>
                        <a:pt x="1358" y="1368"/>
                      </a:cubicBezTo>
                      <a:cubicBezTo>
                        <a:pt x="1535" y="1068"/>
                        <a:pt x="1235" y="539"/>
                        <a:pt x="1059" y="293"/>
                      </a:cubicBezTo>
                      <a:cubicBezTo>
                        <a:pt x="1027" y="261"/>
                        <a:pt x="852" y="0"/>
                        <a:pt x="7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479857">
                  <a:off x="2234232" y="495525"/>
                  <a:ext cx="91615" cy="83160"/>
                </a:xfrm>
                <a:custGeom>
                  <a:avLst/>
                  <a:gdLst/>
                  <a:ahLst/>
                  <a:cxnLst/>
                  <a:rect l="l" t="t" r="r" b="b"/>
                  <a:pathLst>
                    <a:path w="1517" h="1377" extrusionOk="0">
                      <a:moveTo>
                        <a:pt x="1305" y="1"/>
                      </a:moveTo>
                      <a:lnTo>
                        <a:pt x="1270" y="18"/>
                      </a:lnTo>
                      <a:lnTo>
                        <a:pt x="1217" y="36"/>
                      </a:lnTo>
                      <a:lnTo>
                        <a:pt x="1182" y="36"/>
                      </a:lnTo>
                      <a:lnTo>
                        <a:pt x="917" y="124"/>
                      </a:lnTo>
                      <a:lnTo>
                        <a:pt x="670" y="195"/>
                      </a:lnTo>
                      <a:lnTo>
                        <a:pt x="547" y="230"/>
                      </a:lnTo>
                      <a:lnTo>
                        <a:pt x="406" y="283"/>
                      </a:lnTo>
                      <a:lnTo>
                        <a:pt x="159" y="353"/>
                      </a:lnTo>
                      <a:lnTo>
                        <a:pt x="141" y="353"/>
                      </a:lnTo>
                      <a:lnTo>
                        <a:pt x="88" y="371"/>
                      </a:lnTo>
                      <a:lnTo>
                        <a:pt x="35" y="389"/>
                      </a:lnTo>
                      <a:lnTo>
                        <a:pt x="0" y="389"/>
                      </a:lnTo>
                      <a:lnTo>
                        <a:pt x="0" y="406"/>
                      </a:lnTo>
                      <a:lnTo>
                        <a:pt x="0" y="442"/>
                      </a:lnTo>
                      <a:cubicBezTo>
                        <a:pt x="0" y="459"/>
                        <a:pt x="18" y="495"/>
                        <a:pt x="18" y="530"/>
                      </a:cubicBezTo>
                      <a:lnTo>
                        <a:pt x="229" y="1076"/>
                      </a:lnTo>
                      <a:lnTo>
                        <a:pt x="335" y="1341"/>
                      </a:lnTo>
                      <a:lnTo>
                        <a:pt x="300" y="1376"/>
                      </a:lnTo>
                      <a:lnTo>
                        <a:pt x="353" y="1376"/>
                      </a:lnTo>
                      <a:lnTo>
                        <a:pt x="635" y="1306"/>
                      </a:lnTo>
                      <a:lnTo>
                        <a:pt x="970" y="1218"/>
                      </a:lnTo>
                      <a:lnTo>
                        <a:pt x="1340" y="1129"/>
                      </a:lnTo>
                      <a:lnTo>
                        <a:pt x="1464" y="1094"/>
                      </a:lnTo>
                      <a:lnTo>
                        <a:pt x="1517" y="1076"/>
                      </a:lnTo>
                      <a:lnTo>
                        <a:pt x="1517" y="1059"/>
                      </a:lnTo>
                      <a:lnTo>
                        <a:pt x="1517" y="1024"/>
                      </a:lnTo>
                      <a:cubicBezTo>
                        <a:pt x="1446" y="689"/>
                        <a:pt x="1358" y="371"/>
                        <a:pt x="1305" y="18"/>
                      </a:cubicBezTo>
                      <a:lnTo>
                        <a:pt x="13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38;p2"/>
              <p:cNvGrpSpPr/>
              <p:nvPr/>
            </p:nvGrpSpPr>
            <p:grpSpPr>
              <a:xfrm>
                <a:off x="2834720" y="35676"/>
                <a:ext cx="196132" cy="233216"/>
                <a:chOff x="2667757" y="3526"/>
                <a:chExt cx="196132" cy="233216"/>
              </a:xfrm>
            </p:grpSpPr>
            <p:sp>
              <p:nvSpPr>
                <p:cNvPr id="39" name="Google Shape;39;p2"/>
                <p:cNvSpPr/>
                <p:nvPr/>
              </p:nvSpPr>
              <p:spPr>
                <a:xfrm rot="-479857">
                  <a:off x="2677922" y="15573"/>
                  <a:ext cx="175802" cy="158409"/>
                </a:xfrm>
                <a:custGeom>
                  <a:avLst/>
                  <a:gdLst/>
                  <a:ahLst/>
                  <a:cxnLst/>
                  <a:rect l="l" t="t" r="r" b="b"/>
                  <a:pathLst>
                    <a:path w="2911" h="2623" extrusionOk="0">
                      <a:moveTo>
                        <a:pt x="1676" y="1"/>
                      </a:moveTo>
                      <a:cubicBezTo>
                        <a:pt x="1529" y="1"/>
                        <a:pt x="1379" y="21"/>
                        <a:pt x="1235" y="57"/>
                      </a:cubicBezTo>
                      <a:cubicBezTo>
                        <a:pt x="812" y="162"/>
                        <a:pt x="441" y="427"/>
                        <a:pt x="212" y="815"/>
                      </a:cubicBezTo>
                      <a:cubicBezTo>
                        <a:pt x="0" y="1221"/>
                        <a:pt x="53" y="1697"/>
                        <a:pt x="318" y="2067"/>
                      </a:cubicBezTo>
                      <a:cubicBezTo>
                        <a:pt x="537" y="2418"/>
                        <a:pt x="925" y="2623"/>
                        <a:pt x="1333" y="2623"/>
                      </a:cubicBezTo>
                      <a:cubicBezTo>
                        <a:pt x="1418" y="2623"/>
                        <a:pt x="1503" y="2614"/>
                        <a:pt x="1587" y="2596"/>
                      </a:cubicBezTo>
                      <a:cubicBezTo>
                        <a:pt x="1834" y="2561"/>
                        <a:pt x="2081" y="2473"/>
                        <a:pt x="2275" y="2332"/>
                      </a:cubicBezTo>
                      <a:cubicBezTo>
                        <a:pt x="2487" y="2190"/>
                        <a:pt x="2663" y="1979"/>
                        <a:pt x="2787" y="1750"/>
                      </a:cubicBezTo>
                      <a:cubicBezTo>
                        <a:pt x="2910" y="1362"/>
                        <a:pt x="2892" y="956"/>
                        <a:pt x="2698" y="603"/>
                      </a:cubicBezTo>
                      <a:cubicBezTo>
                        <a:pt x="2515" y="170"/>
                        <a:pt x="2106" y="1"/>
                        <a:pt x="16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479857">
                  <a:off x="2705921" y="38742"/>
                  <a:ext cx="135279" cy="130629"/>
                </a:xfrm>
                <a:custGeom>
                  <a:avLst/>
                  <a:gdLst/>
                  <a:ahLst/>
                  <a:cxnLst/>
                  <a:rect l="l" t="t" r="r" b="b"/>
                  <a:pathLst>
                    <a:path w="2240" h="2163" extrusionOk="0">
                      <a:moveTo>
                        <a:pt x="1325" y="1"/>
                      </a:moveTo>
                      <a:cubicBezTo>
                        <a:pt x="1257" y="1"/>
                        <a:pt x="1191" y="9"/>
                        <a:pt x="1129" y="27"/>
                      </a:cubicBezTo>
                      <a:cubicBezTo>
                        <a:pt x="617" y="186"/>
                        <a:pt x="0" y="715"/>
                        <a:pt x="141" y="1297"/>
                      </a:cubicBezTo>
                      <a:cubicBezTo>
                        <a:pt x="243" y="1721"/>
                        <a:pt x="574" y="2163"/>
                        <a:pt x="1040" y="2163"/>
                      </a:cubicBezTo>
                      <a:cubicBezTo>
                        <a:pt x="1058" y="2163"/>
                        <a:pt x="1076" y="2162"/>
                        <a:pt x="1094" y="2161"/>
                      </a:cubicBezTo>
                      <a:cubicBezTo>
                        <a:pt x="1288" y="2161"/>
                        <a:pt x="1482" y="2108"/>
                        <a:pt x="1658" y="2020"/>
                      </a:cubicBezTo>
                      <a:lnTo>
                        <a:pt x="1817" y="1932"/>
                      </a:lnTo>
                      <a:cubicBezTo>
                        <a:pt x="1817" y="1914"/>
                        <a:pt x="1817" y="1896"/>
                        <a:pt x="1817" y="1879"/>
                      </a:cubicBezTo>
                      <a:cubicBezTo>
                        <a:pt x="2063" y="1702"/>
                        <a:pt x="2222" y="1402"/>
                        <a:pt x="2222" y="1085"/>
                      </a:cubicBezTo>
                      <a:cubicBezTo>
                        <a:pt x="2240" y="838"/>
                        <a:pt x="2187" y="591"/>
                        <a:pt x="2063" y="380"/>
                      </a:cubicBezTo>
                      <a:cubicBezTo>
                        <a:pt x="1940" y="203"/>
                        <a:pt x="1746" y="80"/>
                        <a:pt x="1534" y="27"/>
                      </a:cubicBezTo>
                      <a:cubicBezTo>
                        <a:pt x="1464" y="9"/>
                        <a:pt x="1393" y="1"/>
                        <a:pt x="13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479857">
                  <a:off x="2687091" y="14151"/>
                  <a:ext cx="163543" cy="154605"/>
                </a:xfrm>
                <a:custGeom>
                  <a:avLst/>
                  <a:gdLst/>
                  <a:ahLst/>
                  <a:cxnLst/>
                  <a:rect l="l" t="t" r="r" b="b"/>
                  <a:pathLst>
                    <a:path w="2708" h="2560" extrusionOk="0">
                      <a:moveTo>
                        <a:pt x="1674" y="49"/>
                      </a:moveTo>
                      <a:cubicBezTo>
                        <a:pt x="2223" y="49"/>
                        <a:pt x="2565" y="508"/>
                        <a:pt x="2610" y="1095"/>
                      </a:cubicBezTo>
                      <a:cubicBezTo>
                        <a:pt x="2610" y="1395"/>
                        <a:pt x="2539" y="1695"/>
                        <a:pt x="2398" y="1960"/>
                      </a:cubicBezTo>
                      <a:cubicBezTo>
                        <a:pt x="2310" y="2101"/>
                        <a:pt x="2204" y="2206"/>
                        <a:pt x="2099" y="2312"/>
                      </a:cubicBezTo>
                      <a:cubicBezTo>
                        <a:pt x="2087" y="2295"/>
                        <a:pt x="2073" y="2289"/>
                        <a:pt x="2059" y="2289"/>
                      </a:cubicBezTo>
                      <a:cubicBezTo>
                        <a:pt x="2030" y="2289"/>
                        <a:pt x="1999" y="2312"/>
                        <a:pt x="1975" y="2312"/>
                      </a:cubicBezTo>
                      <a:cubicBezTo>
                        <a:pt x="1816" y="2365"/>
                        <a:pt x="1658" y="2436"/>
                        <a:pt x="1499" y="2471"/>
                      </a:cubicBezTo>
                      <a:cubicBezTo>
                        <a:pt x="1449" y="2477"/>
                        <a:pt x="1398" y="2480"/>
                        <a:pt x="1349" y="2480"/>
                      </a:cubicBezTo>
                      <a:cubicBezTo>
                        <a:pt x="789" y="2480"/>
                        <a:pt x="284" y="2124"/>
                        <a:pt x="106" y="1589"/>
                      </a:cubicBezTo>
                      <a:cubicBezTo>
                        <a:pt x="0" y="866"/>
                        <a:pt x="741" y="267"/>
                        <a:pt x="1393" y="90"/>
                      </a:cubicBezTo>
                      <a:lnTo>
                        <a:pt x="1376" y="90"/>
                      </a:lnTo>
                      <a:cubicBezTo>
                        <a:pt x="1481" y="62"/>
                        <a:pt x="1580" y="49"/>
                        <a:pt x="1674" y="49"/>
                      </a:cubicBezTo>
                      <a:close/>
                      <a:moveTo>
                        <a:pt x="1677" y="0"/>
                      </a:moveTo>
                      <a:cubicBezTo>
                        <a:pt x="1588" y="0"/>
                        <a:pt x="1493" y="12"/>
                        <a:pt x="1393" y="37"/>
                      </a:cubicBezTo>
                      <a:cubicBezTo>
                        <a:pt x="899" y="161"/>
                        <a:pt x="459" y="478"/>
                        <a:pt x="194" y="901"/>
                      </a:cubicBezTo>
                      <a:cubicBezTo>
                        <a:pt x="18" y="1184"/>
                        <a:pt x="0" y="1519"/>
                        <a:pt x="141" y="1818"/>
                      </a:cubicBezTo>
                      <a:cubicBezTo>
                        <a:pt x="265" y="2048"/>
                        <a:pt x="459" y="2242"/>
                        <a:pt x="688" y="2400"/>
                      </a:cubicBezTo>
                      <a:cubicBezTo>
                        <a:pt x="882" y="2489"/>
                        <a:pt x="1111" y="2541"/>
                        <a:pt x="1323" y="2559"/>
                      </a:cubicBezTo>
                      <a:cubicBezTo>
                        <a:pt x="1517" y="2541"/>
                        <a:pt x="1693" y="2506"/>
                        <a:pt x="1869" y="2418"/>
                      </a:cubicBezTo>
                      <a:lnTo>
                        <a:pt x="2028" y="2365"/>
                      </a:lnTo>
                      <a:cubicBezTo>
                        <a:pt x="2046" y="2365"/>
                        <a:pt x="2081" y="2365"/>
                        <a:pt x="2081" y="2348"/>
                      </a:cubicBezTo>
                      <a:cubicBezTo>
                        <a:pt x="2083" y="2349"/>
                        <a:pt x="2086" y="2349"/>
                        <a:pt x="2089" y="2349"/>
                      </a:cubicBezTo>
                      <a:cubicBezTo>
                        <a:pt x="2130" y="2349"/>
                        <a:pt x="2223" y="2241"/>
                        <a:pt x="2240" y="2224"/>
                      </a:cubicBezTo>
                      <a:cubicBezTo>
                        <a:pt x="2487" y="1960"/>
                        <a:pt x="2628" y="1642"/>
                        <a:pt x="2645" y="1307"/>
                      </a:cubicBezTo>
                      <a:cubicBezTo>
                        <a:pt x="2707" y="640"/>
                        <a:pt x="2333" y="0"/>
                        <a:pt x="16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rot="-479857">
                  <a:off x="2722332" y="61994"/>
                  <a:ext cx="92702" cy="106291"/>
                </a:xfrm>
                <a:custGeom>
                  <a:avLst/>
                  <a:gdLst/>
                  <a:ahLst/>
                  <a:cxnLst/>
                  <a:rect l="l" t="t" r="r" b="b"/>
                  <a:pathLst>
                    <a:path w="1535" h="1760" extrusionOk="0">
                      <a:moveTo>
                        <a:pt x="1058" y="272"/>
                      </a:moveTo>
                      <a:cubicBezTo>
                        <a:pt x="1076" y="325"/>
                        <a:pt x="1111" y="413"/>
                        <a:pt x="1058" y="449"/>
                      </a:cubicBezTo>
                      <a:cubicBezTo>
                        <a:pt x="1005" y="431"/>
                        <a:pt x="1041" y="307"/>
                        <a:pt x="1058" y="272"/>
                      </a:cubicBezTo>
                      <a:close/>
                      <a:moveTo>
                        <a:pt x="529" y="343"/>
                      </a:moveTo>
                      <a:cubicBezTo>
                        <a:pt x="600" y="396"/>
                        <a:pt x="670" y="519"/>
                        <a:pt x="617" y="607"/>
                      </a:cubicBezTo>
                      <a:cubicBezTo>
                        <a:pt x="529" y="590"/>
                        <a:pt x="512" y="413"/>
                        <a:pt x="529" y="343"/>
                      </a:cubicBezTo>
                      <a:close/>
                      <a:moveTo>
                        <a:pt x="1233" y="1"/>
                      </a:moveTo>
                      <a:cubicBezTo>
                        <a:pt x="1171" y="1"/>
                        <a:pt x="1101" y="43"/>
                        <a:pt x="1023" y="149"/>
                      </a:cubicBezTo>
                      <a:cubicBezTo>
                        <a:pt x="952" y="78"/>
                        <a:pt x="864" y="43"/>
                        <a:pt x="758" y="43"/>
                      </a:cubicBezTo>
                      <a:cubicBezTo>
                        <a:pt x="653" y="61"/>
                        <a:pt x="547" y="131"/>
                        <a:pt x="494" y="237"/>
                      </a:cubicBezTo>
                      <a:cubicBezTo>
                        <a:pt x="469" y="230"/>
                        <a:pt x="443" y="226"/>
                        <a:pt x="419" y="226"/>
                      </a:cubicBezTo>
                      <a:cubicBezTo>
                        <a:pt x="323" y="226"/>
                        <a:pt x="236" y="280"/>
                        <a:pt x="194" y="378"/>
                      </a:cubicBezTo>
                      <a:cubicBezTo>
                        <a:pt x="0" y="660"/>
                        <a:pt x="282" y="1189"/>
                        <a:pt x="441" y="1436"/>
                      </a:cubicBezTo>
                      <a:cubicBezTo>
                        <a:pt x="474" y="1485"/>
                        <a:pt x="657" y="1759"/>
                        <a:pt x="726" y="1759"/>
                      </a:cubicBezTo>
                      <a:cubicBezTo>
                        <a:pt x="732" y="1759"/>
                        <a:pt x="737" y="1758"/>
                        <a:pt x="741" y="1753"/>
                      </a:cubicBezTo>
                      <a:cubicBezTo>
                        <a:pt x="741" y="1736"/>
                        <a:pt x="741" y="1718"/>
                        <a:pt x="741" y="1701"/>
                      </a:cubicBezTo>
                      <a:cubicBezTo>
                        <a:pt x="529" y="1489"/>
                        <a:pt x="370" y="1242"/>
                        <a:pt x="265" y="978"/>
                      </a:cubicBezTo>
                      <a:cubicBezTo>
                        <a:pt x="194" y="819"/>
                        <a:pt x="176" y="660"/>
                        <a:pt x="212" y="501"/>
                      </a:cubicBezTo>
                      <a:cubicBezTo>
                        <a:pt x="240" y="401"/>
                        <a:pt x="316" y="289"/>
                        <a:pt x="410" y="289"/>
                      </a:cubicBezTo>
                      <a:cubicBezTo>
                        <a:pt x="431" y="289"/>
                        <a:pt x="453" y="294"/>
                        <a:pt x="476" y="307"/>
                      </a:cubicBezTo>
                      <a:cubicBezTo>
                        <a:pt x="459" y="378"/>
                        <a:pt x="459" y="449"/>
                        <a:pt x="476" y="519"/>
                      </a:cubicBezTo>
                      <a:cubicBezTo>
                        <a:pt x="504" y="575"/>
                        <a:pt x="565" y="664"/>
                        <a:pt x="624" y="664"/>
                      </a:cubicBezTo>
                      <a:cubicBezTo>
                        <a:pt x="640" y="664"/>
                        <a:pt x="655" y="657"/>
                        <a:pt x="670" y="643"/>
                      </a:cubicBezTo>
                      <a:cubicBezTo>
                        <a:pt x="776" y="519"/>
                        <a:pt x="653" y="343"/>
                        <a:pt x="547" y="272"/>
                      </a:cubicBezTo>
                      <a:cubicBezTo>
                        <a:pt x="597" y="162"/>
                        <a:pt x="697" y="109"/>
                        <a:pt x="798" y="109"/>
                      </a:cubicBezTo>
                      <a:cubicBezTo>
                        <a:pt x="875" y="109"/>
                        <a:pt x="952" y="140"/>
                        <a:pt x="1005" y="202"/>
                      </a:cubicBezTo>
                      <a:cubicBezTo>
                        <a:pt x="970" y="290"/>
                        <a:pt x="935" y="519"/>
                        <a:pt x="1076" y="519"/>
                      </a:cubicBezTo>
                      <a:cubicBezTo>
                        <a:pt x="1199" y="466"/>
                        <a:pt x="1146" y="290"/>
                        <a:pt x="1076" y="202"/>
                      </a:cubicBezTo>
                      <a:cubicBezTo>
                        <a:pt x="1137" y="105"/>
                        <a:pt x="1191" y="67"/>
                        <a:pt x="1237" y="67"/>
                      </a:cubicBezTo>
                      <a:cubicBezTo>
                        <a:pt x="1351" y="67"/>
                        <a:pt x="1421" y="298"/>
                        <a:pt x="1446" y="449"/>
                      </a:cubicBezTo>
                      <a:cubicBezTo>
                        <a:pt x="1464" y="607"/>
                        <a:pt x="1464" y="766"/>
                        <a:pt x="1464" y="907"/>
                      </a:cubicBezTo>
                      <a:cubicBezTo>
                        <a:pt x="1429" y="1136"/>
                        <a:pt x="1411" y="1348"/>
                        <a:pt x="1393" y="1577"/>
                      </a:cubicBezTo>
                      <a:cubicBezTo>
                        <a:pt x="1400" y="1583"/>
                        <a:pt x="1405" y="1586"/>
                        <a:pt x="1410" y="1586"/>
                      </a:cubicBezTo>
                      <a:cubicBezTo>
                        <a:pt x="1446" y="1586"/>
                        <a:pt x="1446" y="1432"/>
                        <a:pt x="1446" y="1401"/>
                      </a:cubicBezTo>
                      <a:cubicBezTo>
                        <a:pt x="1464" y="1295"/>
                        <a:pt x="1481" y="1189"/>
                        <a:pt x="1499" y="1083"/>
                      </a:cubicBezTo>
                      <a:cubicBezTo>
                        <a:pt x="1534" y="854"/>
                        <a:pt x="1534" y="625"/>
                        <a:pt x="1499" y="396"/>
                      </a:cubicBezTo>
                      <a:cubicBezTo>
                        <a:pt x="1463" y="202"/>
                        <a:pt x="1369" y="1"/>
                        <a:pt x="12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479857">
                  <a:off x="2758674" y="149701"/>
                  <a:ext cx="92702" cy="80986"/>
                </a:xfrm>
                <a:custGeom>
                  <a:avLst/>
                  <a:gdLst/>
                  <a:ahLst/>
                  <a:cxnLst/>
                  <a:rect l="l" t="t" r="r" b="b"/>
                  <a:pathLst>
                    <a:path w="1535" h="1341" extrusionOk="0">
                      <a:moveTo>
                        <a:pt x="1164" y="0"/>
                      </a:moveTo>
                      <a:lnTo>
                        <a:pt x="900" y="53"/>
                      </a:lnTo>
                      <a:lnTo>
                        <a:pt x="547" y="141"/>
                      </a:lnTo>
                      <a:lnTo>
                        <a:pt x="177" y="212"/>
                      </a:lnTo>
                      <a:lnTo>
                        <a:pt x="53" y="247"/>
                      </a:lnTo>
                      <a:lnTo>
                        <a:pt x="0" y="247"/>
                      </a:lnTo>
                      <a:lnTo>
                        <a:pt x="0" y="265"/>
                      </a:lnTo>
                      <a:lnTo>
                        <a:pt x="0" y="300"/>
                      </a:lnTo>
                      <a:cubicBezTo>
                        <a:pt x="71" y="635"/>
                        <a:pt x="141" y="970"/>
                        <a:pt x="194" y="1305"/>
                      </a:cubicBezTo>
                      <a:lnTo>
                        <a:pt x="194" y="1323"/>
                      </a:lnTo>
                      <a:lnTo>
                        <a:pt x="194" y="1340"/>
                      </a:lnTo>
                      <a:lnTo>
                        <a:pt x="230" y="1340"/>
                      </a:lnTo>
                      <a:lnTo>
                        <a:pt x="282" y="1305"/>
                      </a:lnTo>
                      <a:lnTo>
                        <a:pt x="318" y="1305"/>
                      </a:lnTo>
                      <a:lnTo>
                        <a:pt x="582" y="1217"/>
                      </a:lnTo>
                      <a:lnTo>
                        <a:pt x="829" y="1164"/>
                      </a:lnTo>
                      <a:lnTo>
                        <a:pt x="970" y="1129"/>
                      </a:lnTo>
                      <a:lnTo>
                        <a:pt x="1111" y="1076"/>
                      </a:lnTo>
                      <a:lnTo>
                        <a:pt x="1358" y="1023"/>
                      </a:lnTo>
                      <a:lnTo>
                        <a:pt x="1393" y="1023"/>
                      </a:lnTo>
                      <a:lnTo>
                        <a:pt x="1446" y="1005"/>
                      </a:lnTo>
                      <a:lnTo>
                        <a:pt x="1499" y="988"/>
                      </a:lnTo>
                      <a:lnTo>
                        <a:pt x="1535" y="988"/>
                      </a:lnTo>
                      <a:lnTo>
                        <a:pt x="1535" y="970"/>
                      </a:lnTo>
                      <a:lnTo>
                        <a:pt x="1535" y="953"/>
                      </a:lnTo>
                      <a:lnTo>
                        <a:pt x="1499" y="864"/>
                      </a:lnTo>
                      <a:cubicBezTo>
                        <a:pt x="1446" y="670"/>
                        <a:pt x="1393" y="476"/>
                        <a:pt x="1323" y="300"/>
                      </a:cubicBezTo>
                      <a:lnTo>
                        <a:pt x="1235" y="36"/>
                      </a:lnTo>
                      <a:lnTo>
                        <a:pt x="12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44;p2"/>
              <p:cNvGrpSpPr/>
              <p:nvPr/>
            </p:nvGrpSpPr>
            <p:grpSpPr>
              <a:xfrm>
                <a:off x="3626671" y="-225605"/>
                <a:ext cx="212277" cy="233849"/>
                <a:chOff x="3459708" y="-257755"/>
                <a:chExt cx="212277" cy="233849"/>
              </a:xfrm>
            </p:grpSpPr>
            <p:sp>
              <p:nvSpPr>
                <p:cNvPr id="45" name="Google Shape;45;p2"/>
                <p:cNvSpPr/>
                <p:nvPr/>
              </p:nvSpPr>
              <p:spPr>
                <a:xfrm rot="-479857">
                  <a:off x="3487815" y="-199838"/>
                  <a:ext cx="173688" cy="162818"/>
                </a:xfrm>
                <a:custGeom>
                  <a:avLst/>
                  <a:gdLst/>
                  <a:ahLst/>
                  <a:cxnLst/>
                  <a:rect l="l" t="t" r="r" b="b"/>
                  <a:pathLst>
                    <a:path w="2876" h="2696" extrusionOk="0">
                      <a:moveTo>
                        <a:pt x="1533" y="0"/>
                      </a:moveTo>
                      <a:cubicBezTo>
                        <a:pt x="1361" y="0"/>
                        <a:pt x="1187" y="39"/>
                        <a:pt x="1024" y="121"/>
                      </a:cubicBezTo>
                      <a:cubicBezTo>
                        <a:pt x="794" y="191"/>
                        <a:pt x="583" y="333"/>
                        <a:pt x="407" y="509"/>
                      </a:cubicBezTo>
                      <a:cubicBezTo>
                        <a:pt x="230" y="703"/>
                        <a:pt x="107" y="950"/>
                        <a:pt x="36" y="1197"/>
                      </a:cubicBezTo>
                      <a:cubicBezTo>
                        <a:pt x="1" y="1585"/>
                        <a:pt x="124" y="1990"/>
                        <a:pt x="371" y="2308"/>
                      </a:cubicBezTo>
                      <a:cubicBezTo>
                        <a:pt x="579" y="2585"/>
                        <a:pt x="876" y="2695"/>
                        <a:pt x="1186" y="2695"/>
                      </a:cubicBezTo>
                      <a:cubicBezTo>
                        <a:pt x="1429" y="2695"/>
                        <a:pt x="1681" y="2628"/>
                        <a:pt x="1905" y="2519"/>
                      </a:cubicBezTo>
                      <a:cubicBezTo>
                        <a:pt x="2311" y="2325"/>
                        <a:pt x="2611" y="1973"/>
                        <a:pt x="2752" y="1549"/>
                      </a:cubicBezTo>
                      <a:cubicBezTo>
                        <a:pt x="2875" y="1126"/>
                        <a:pt x="2717" y="650"/>
                        <a:pt x="2382" y="368"/>
                      </a:cubicBezTo>
                      <a:cubicBezTo>
                        <a:pt x="2154" y="129"/>
                        <a:pt x="1846" y="0"/>
                        <a:pt x="15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rot="-479857">
                  <a:off x="3495359" y="-192250"/>
                  <a:ext cx="140593" cy="134071"/>
                </a:xfrm>
                <a:custGeom>
                  <a:avLst/>
                  <a:gdLst/>
                  <a:ahLst/>
                  <a:cxnLst/>
                  <a:rect l="l" t="t" r="r" b="b"/>
                  <a:pathLst>
                    <a:path w="2328" h="2220" extrusionOk="0">
                      <a:moveTo>
                        <a:pt x="1167" y="1"/>
                      </a:moveTo>
                      <a:cubicBezTo>
                        <a:pt x="1097" y="1"/>
                        <a:pt x="1025" y="11"/>
                        <a:pt x="952" y="33"/>
                      </a:cubicBezTo>
                      <a:cubicBezTo>
                        <a:pt x="758" y="68"/>
                        <a:pt x="582" y="156"/>
                        <a:pt x="441" y="297"/>
                      </a:cubicBezTo>
                      <a:lnTo>
                        <a:pt x="300" y="421"/>
                      </a:lnTo>
                      <a:cubicBezTo>
                        <a:pt x="282" y="421"/>
                        <a:pt x="282" y="456"/>
                        <a:pt x="300" y="456"/>
                      </a:cubicBezTo>
                      <a:cubicBezTo>
                        <a:pt x="88" y="703"/>
                        <a:pt x="0" y="1020"/>
                        <a:pt x="71" y="1320"/>
                      </a:cubicBezTo>
                      <a:cubicBezTo>
                        <a:pt x="106" y="1567"/>
                        <a:pt x="212" y="1796"/>
                        <a:pt x="388" y="1972"/>
                      </a:cubicBezTo>
                      <a:cubicBezTo>
                        <a:pt x="547" y="2131"/>
                        <a:pt x="758" y="2202"/>
                        <a:pt x="988" y="2219"/>
                      </a:cubicBezTo>
                      <a:cubicBezTo>
                        <a:pt x="1111" y="2219"/>
                        <a:pt x="1252" y="2184"/>
                        <a:pt x="1376" y="2113"/>
                      </a:cubicBezTo>
                      <a:cubicBezTo>
                        <a:pt x="1852" y="1867"/>
                        <a:pt x="2328" y="1214"/>
                        <a:pt x="2063" y="667"/>
                      </a:cubicBezTo>
                      <a:cubicBezTo>
                        <a:pt x="1899" y="309"/>
                        <a:pt x="1557" y="1"/>
                        <a:pt x="1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rot="-479857">
                  <a:off x="3493835" y="-193211"/>
                  <a:ext cx="165113" cy="158590"/>
                </a:xfrm>
                <a:custGeom>
                  <a:avLst/>
                  <a:gdLst/>
                  <a:ahLst/>
                  <a:cxnLst/>
                  <a:rect l="l" t="t" r="r" b="b"/>
                  <a:pathLst>
                    <a:path w="2734" h="2626" extrusionOk="0">
                      <a:moveTo>
                        <a:pt x="1368" y="74"/>
                      </a:moveTo>
                      <a:cubicBezTo>
                        <a:pt x="1538" y="74"/>
                        <a:pt x="1709" y="109"/>
                        <a:pt x="1869" y="184"/>
                      </a:cubicBezTo>
                      <a:cubicBezTo>
                        <a:pt x="2116" y="290"/>
                        <a:pt x="2328" y="466"/>
                        <a:pt x="2469" y="713"/>
                      </a:cubicBezTo>
                      <a:cubicBezTo>
                        <a:pt x="2733" y="1401"/>
                        <a:pt x="2134" y="2142"/>
                        <a:pt x="1552" y="2441"/>
                      </a:cubicBezTo>
                      <a:lnTo>
                        <a:pt x="1517" y="2441"/>
                      </a:lnTo>
                      <a:cubicBezTo>
                        <a:pt x="1351" y="2531"/>
                        <a:pt x="1192" y="2572"/>
                        <a:pt x="1043" y="2572"/>
                      </a:cubicBezTo>
                      <a:cubicBezTo>
                        <a:pt x="609" y="2572"/>
                        <a:pt x="268" y="2223"/>
                        <a:pt x="124" y="1736"/>
                      </a:cubicBezTo>
                      <a:cubicBezTo>
                        <a:pt x="53" y="1436"/>
                        <a:pt x="53" y="1137"/>
                        <a:pt x="141" y="854"/>
                      </a:cubicBezTo>
                      <a:cubicBezTo>
                        <a:pt x="194" y="696"/>
                        <a:pt x="282" y="555"/>
                        <a:pt x="370" y="431"/>
                      </a:cubicBezTo>
                      <a:cubicBezTo>
                        <a:pt x="380" y="445"/>
                        <a:pt x="390" y="450"/>
                        <a:pt x="401" y="450"/>
                      </a:cubicBezTo>
                      <a:cubicBezTo>
                        <a:pt x="432" y="450"/>
                        <a:pt x="468" y="409"/>
                        <a:pt x="494" y="396"/>
                      </a:cubicBezTo>
                      <a:cubicBezTo>
                        <a:pt x="635" y="325"/>
                        <a:pt x="776" y="220"/>
                        <a:pt x="935" y="149"/>
                      </a:cubicBezTo>
                      <a:cubicBezTo>
                        <a:pt x="1074" y="100"/>
                        <a:pt x="1221" y="74"/>
                        <a:pt x="1368" y="74"/>
                      </a:cubicBezTo>
                      <a:close/>
                      <a:moveTo>
                        <a:pt x="1361" y="1"/>
                      </a:moveTo>
                      <a:cubicBezTo>
                        <a:pt x="1266" y="1"/>
                        <a:pt x="1171" y="10"/>
                        <a:pt x="1076" y="26"/>
                      </a:cubicBezTo>
                      <a:cubicBezTo>
                        <a:pt x="882" y="78"/>
                        <a:pt x="723" y="167"/>
                        <a:pt x="564" y="272"/>
                      </a:cubicBezTo>
                      <a:lnTo>
                        <a:pt x="406" y="361"/>
                      </a:lnTo>
                      <a:cubicBezTo>
                        <a:pt x="406" y="378"/>
                        <a:pt x="370" y="378"/>
                        <a:pt x="370" y="396"/>
                      </a:cubicBezTo>
                      <a:cubicBezTo>
                        <a:pt x="367" y="395"/>
                        <a:pt x="364" y="394"/>
                        <a:pt x="361" y="394"/>
                      </a:cubicBezTo>
                      <a:cubicBezTo>
                        <a:pt x="311" y="394"/>
                        <a:pt x="263" y="521"/>
                        <a:pt x="229" y="555"/>
                      </a:cubicBezTo>
                      <a:cubicBezTo>
                        <a:pt x="71" y="854"/>
                        <a:pt x="0" y="1207"/>
                        <a:pt x="35" y="1542"/>
                      </a:cubicBezTo>
                      <a:cubicBezTo>
                        <a:pt x="118" y="2132"/>
                        <a:pt x="520" y="2625"/>
                        <a:pt x="1059" y="2625"/>
                      </a:cubicBezTo>
                      <a:cubicBezTo>
                        <a:pt x="1213" y="2625"/>
                        <a:pt x="1379" y="2585"/>
                        <a:pt x="1552" y="2494"/>
                      </a:cubicBezTo>
                      <a:cubicBezTo>
                        <a:pt x="1993" y="2265"/>
                        <a:pt x="2346" y="1877"/>
                        <a:pt x="2504" y="1401"/>
                      </a:cubicBezTo>
                      <a:cubicBezTo>
                        <a:pt x="2610" y="1101"/>
                        <a:pt x="2575" y="766"/>
                        <a:pt x="2381" y="502"/>
                      </a:cubicBezTo>
                      <a:cubicBezTo>
                        <a:pt x="2187" y="308"/>
                        <a:pt x="1958" y="149"/>
                        <a:pt x="1711" y="43"/>
                      </a:cubicBezTo>
                      <a:cubicBezTo>
                        <a:pt x="1594" y="14"/>
                        <a:pt x="1478" y="1"/>
                        <a:pt x="1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rot="-479857">
                  <a:off x="3518723" y="-191409"/>
                  <a:ext cx="97654" cy="111182"/>
                </a:xfrm>
                <a:custGeom>
                  <a:avLst/>
                  <a:gdLst/>
                  <a:ahLst/>
                  <a:cxnLst/>
                  <a:rect l="l" t="t" r="r" b="b"/>
                  <a:pathLst>
                    <a:path w="1617" h="1841" extrusionOk="0">
                      <a:moveTo>
                        <a:pt x="1017" y="1124"/>
                      </a:moveTo>
                      <a:cubicBezTo>
                        <a:pt x="1123" y="1124"/>
                        <a:pt x="1158" y="1282"/>
                        <a:pt x="1158" y="1353"/>
                      </a:cubicBezTo>
                      <a:cubicBezTo>
                        <a:pt x="1088" y="1318"/>
                        <a:pt x="965" y="1212"/>
                        <a:pt x="1017" y="1124"/>
                      </a:cubicBezTo>
                      <a:close/>
                      <a:moveTo>
                        <a:pt x="612" y="1353"/>
                      </a:moveTo>
                      <a:lnTo>
                        <a:pt x="612" y="1353"/>
                      </a:lnTo>
                      <a:cubicBezTo>
                        <a:pt x="659" y="1369"/>
                        <a:pt x="664" y="1470"/>
                        <a:pt x="665" y="1529"/>
                      </a:cubicBezTo>
                      <a:lnTo>
                        <a:pt x="665" y="1529"/>
                      </a:lnTo>
                      <a:cubicBezTo>
                        <a:pt x="647" y="1494"/>
                        <a:pt x="577" y="1406"/>
                        <a:pt x="612" y="1353"/>
                      </a:cubicBezTo>
                      <a:close/>
                      <a:moveTo>
                        <a:pt x="699" y="1"/>
                      </a:moveTo>
                      <a:cubicBezTo>
                        <a:pt x="690" y="1"/>
                        <a:pt x="684" y="4"/>
                        <a:pt x="682" y="13"/>
                      </a:cubicBezTo>
                      <a:cubicBezTo>
                        <a:pt x="665" y="30"/>
                        <a:pt x="665" y="48"/>
                        <a:pt x="682" y="65"/>
                      </a:cubicBezTo>
                      <a:cubicBezTo>
                        <a:pt x="912" y="224"/>
                        <a:pt x="1123" y="436"/>
                        <a:pt x="1282" y="665"/>
                      </a:cubicBezTo>
                      <a:cubicBezTo>
                        <a:pt x="1388" y="806"/>
                        <a:pt x="1441" y="965"/>
                        <a:pt x="1458" y="1124"/>
                      </a:cubicBezTo>
                      <a:cubicBezTo>
                        <a:pt x="1458" y="1235"/>
                        <a:pt x="1386" y="1375"/>
                        <a:pt x="1268" y="1375"/>
                      </a:cubicBezTo>
                      <a:cubicBezTo>
                        <a:pt x="1256" y="1375"/>
                        <a:pt x="1243" y="1374"/>
                        <a:pt x="1229" y="1370"/>
                      </a:cubicBezTo>
                      <a:cubicBezTo>
                        <a:pt x="1229" y="1300"/>
                        <a:pt x="1211" y="1229"/>
                        <a:pt x="1176" y="1159"/>
                      </a:cubicBezTo>
                      <a:cubicBezTo>
                        <a:pt x="1151" y="1109"/>
                        <a:pt x="1092" y="1051"/>
                        <a:pt x="1034" y="1051"/>
                      </a:cubicBezTo>
                      <a:cubicBezTo>
                        <a:pt x="1010" y="1051"/>
                        <a:pt x="986" y="1062"/>
                        <a:pt x="965" y="1088"/>
                      </a:cubicBezTo>
                      <a:cubicBezTo>
                        <a:pt x="894" y="1229"/>
                        <a:pt x="1035" y="1370"/>
                        <a:pt x="1158" y="1423"/>
                      </a:cubicBezTo>
                      <a:cubicBezTo>
                        <a:pt x="1134" y="1556"/>
                        <a:pt x="1012" y="1639"/>
                        <a:pt x="885" y="1639"/>
                      </a:cubicBezTo>
                      <a:cubicBezTo>
                        <a:pt x="827" y="1639"/>
                        <a:pt x="768" y="1621"/>
                        <a:pt x="718" y="1582"/>
                      </a:cubicBezTo>
                      <a:cubicBezTo>
                        <a:pt x="750" y="1500"/>
                        <a:pt x="737" y="1296"/>
                        <a:pt x="622" y="1296"/>
                      </a:cubicBezTo>
                      <a:cubicBezTo>
                        <a:pt x="613" y="1296"/>
                        <a:pt x="604" y="1297"/>
                        <a:pt x="594" y="1300"/>
                      </a:cubicBezTo>
                      <a:cubicBezTo>
                        <a:pt x="488" y="1370"/>
                        <a:pt x="577" y="1529"/>
                        <a:pt x="647" y="1600"/>
                      </a:cubicBezTo>
                      <a:cubicBezTo>
                        <a:pt x="607" y="1721"/>
                        <a:pt x="557" y="1766"/>
                        <a:pt x="506" y="1766"/>
                      </a:cubicBezTo>
                      <a:cubicBezTo>
                        <a:pt x="401" y="1766"/>
                        <a:pt x="289" y="1572"/>
                        <a:pt x="241" y="1441"/>
                      </a:cubicBezTo>
                      <a:cubicBezTo>
                        <a:pt x="189" y="1300"/>
                        <a:pt x="153" y="1141"/>
                        <a:pt x="136" y="1000"/>
                      </a:cubicBezTo>
                      <a:cubicBezTo>
                        <a:pt x="118" y="771"/>
                        <a:pt x="83" y="559"/>
                        <a:pt x="65" y="330"/>
                      </a:cubicBezTo>
                      <a:cubicBezTo>
                        <a:pt x="59" y="327"/>
                        <a:pt x="53" y="325"/>
                        <a:pt x="49" y="325"/>
                      </a:cubicBezTo>
                      <a:cubicBezTo>
                        <a:pt x="1" y="325"/>
                        <a:pt x="30" y="474"/>
                        <a:pt x="30" y="506"/>
                      </a:cubicBezTo>
                      <a:cubicBezTo>
                        <a:pt x="48" y="612"/>
                        <a:pt x="65" y="736"/>
                        <a:pt x="65" y="841"/>
                      </a:cubicBezTo>
                      <a:cubicBezTo>
                        <a:pt x="65" y="1071"/>
                        <a:pt x="118" y="1300"/>
                        <a:pt x="206" y="1511"/>
                      </a:cubicBezTo>
                      <a:cubicBezTo>
                        <a:pt x="262" y="1680"/>
                        <a:pt x="382" y="1841"/>
                        <a:pt x="503" y="1841"/>
                      </a:cubicBezTo>
                      <a:cubicBezTo>
                        <a:pt x="573" y="1841"/>
                        <a:pt x="642" y="1788"/>
                        <a:pt x="700" y="1653"/>
                      </a:cubicBezTo>
                      <a:cubicBezTo>
                        <a:pt x="766" y="1692"/>
                        <a:pt x="842" y="1712"/>
                        <a:pt x="913" y="1712"/>
                      </a:cubicBezTo>
                      <a:cubicBezTo>
                        <a:pt x="937" y="1712"/>
                        <a:pt x="960" y="1710"/>
                        <a:pt x="982" y="1705"/>
                      </a:cubicBezTo>
                      <a:cubicBezTo>
                        <a:pt x="1106" y="1653"/>
                        <a:pt x="1194" y="1564"/>
                        <a:pt x="1229" y="1441"/>
                      </a:cubicBezTo>
                      <a:cubicBezTo>
                        <a:pt x="1240" y="1442"/>
                        <a:pt x="1250" y="1443"/>
                        <a:pt x="1261" y="1443"/>
                      </a:cubicBezTo>
                      <a:cubicBezTo>
                        <a:pt x="1373" y="1443"/>
                        <a:pt x="1477" y="1360"/>
                        <a:pt x="1494" y="1247"/>
                      </a:cubicBezTo>
                      <a:cubicBezTo>
                        <a:pt x="1617" y="930"/>
                        <a:pt x="1247" y="471"/>
                        <a:pt x="1017" y="242"/>
                      </a:cubicBezTo>
                      <a:cubicBezTo>
                        <a:pt x="986" y="211"/>
                        <a:pt x="763" y="1"/>
                        <a:pt x="6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479857">
                  <a:off x="3465670" y="-251240"/>
                  <a:ext cx="100131" cy="92702"/>
                </a:xfrm>
                <a:custGeom>
                  <a:avLst/>
                  <a:gdLst/>
                  <a:ahLst/>
                  <a:cxnLst/>
                  <a:rect l="l" t="t" r="r" b="b"/>
                  <a:pathLst>
                    <a:path w="1658" h="1535" extrusionOk="0">
                      <a:moveTo>
                        <a:pt x="1235" y="1"/>
                      </a:moveTo>
                      <a:lnTo>
                        <a:pt x="1199" y="18"/>
                      </a:lnTo>
                      <a:lnTo>
                        <a:pt x="1111" y="53"/>
                      </a:lnTo>
                      <a:lnTo>
                        <a:pt x="1076" y="71"/>
                      </a:lnTo>
                      <a:lnTo>
                        <a:pt x="829" y="195"/>
                      </a:lnTo>
                      <a:lnTo>
                        <a:pt x="617" y="318"/>
                      </a:lnTo>
                      <a:lnTo>
                        <a:pt x="476" y="389"/>
                      </a:lnTo>
                      <a:lnTo>
                        <a:pt x="353" y="459"/>
                      </a:lnTo>
                      <a:cubicBezTo>
                        <a:pt x="282" y="494"/>
                        <a:pt x="212" y="530"/>
                        <a:pt x="141" y="565"/>
                      </a:cubicBezTo>
                      <a:lnTo>
                        <a:pt x="71" y="600"/>
                      </a:lnTo>
                      <a:lnTo>
                        <a:pt x="35" y="618"/>
                      </a:lnTo>
                      <a:lnTo>
                        <a:pt x="18" y="635"/>
                      </a:lnTo>
                      <a:lnTo>
                        <a:pt x="0" y="635"/>
                      </a:lnTo>
                      <a:lnTo>
                        <a:pt x="0" y="653"/>
                      </a:lnTo>
                      <a:lnTo>
                        <a:pt x="0" y="671"/>
                      </a:lnTo>
                      <a:lnTo>
                        <a:pt x="53" y="759"/>
                      </a:lnTo>
                      <a:lnTo>
                        <a:pt x="353" y="1253"/>
                      </a:lnTo>
                      <a:cubicBezTo>
                        <a:pt x="406" y="1341"/>
                        <a:pt x="441" y="1411"/>
                        <a:pt x="494" y="1500"/>
                      </a:cubicBezTo>
                      <a:lnTo>
                        <a:pt x="529" y="1535"/>
                      </a:lnTo>
                      <a:lnTo>
                        <a:pt x="565" y="1517"/>
                      </a:lnTo>
                      <a:lnTo>
                        <a:pt x="829" y="1394"/>
                      </a:lnTo>
                      <a:lnTo>
                        <a:pt x="1146" y="1253"/>
                      </a:lnTo>
                      <a:lnTo>
                        <a:pt x="1482" y="1094"/>
                      </a:lnTo>
                      <a:lnTo>
                        <a:pt x="1605" y="1041"/>
                      </a:lnTo>
                      <a:lnTo>
                        <a:pt x="1658" y="1006"/>
                      </a:lnTo>
                      <a:lnTo>
                        <a:pt x="1658" y="988"/>
                      </a:lnTo>
                      <a:lnTo>
                        <a:pt x="1640" y="970"/>
                      </a:lnTo>
                      <a:cubicBezTo>
                        <a:pt x="1499" y="653"/>
                        <a:pt x="1358" y="336"/>
                        <a:pt x="1235" y="18"/>
                      </a:cubicBezTo>
                      <a:lnTo>
                        <a:pt x="12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2"/>
              <p:cNvSpPr/>
              <p:nvPr/>
            </p:nvSpPr>
            <p:spPr>
              <a:xfrm rot="-479857">
                <a:off x="-939653" y="-307983"/>
                <a:ext cx="5308309" cy="1294390"/>
              </a:xfrm>
              <a:custGeom>
                <a:avLst/>
                <a:gdLst/>
                <a:ahLst/>
                <a:cxnLst/>
                <a:rect l="l" t="t" r="r" b="b"/>
                <a:pathLst>
                  <a:path w="87897" h="21433" extrusionOk="0">
                    <a:moveTo>
                      <a:pt x="87770" y="0"/>
                    </a:moveTo>
                    <a:cubicBezTo>
                      <a:pt x="87758" y="0"/>
                      <a:pt x="87747" y="2"/>
                      <a:pt x="87738" y="7"/>
                    </a:cubicBezTo>
                    <a:cubicBezTo>
                      <a:pt x="87632" y="77"/>
                      <a:pt x="77633" y="4451"/>
                      <a:pt x="61903" y="6902"/>
                    </a:cubicBezTo>
                    <a:cubicBezTo>
                      <a:pt x="55981" y="7831"/>
                      <a:pt x="48726" y="8560"/>
                      <a:pt x="40529" y="8560"/>
                    </a:cubicBezTo>
                    <a:cubicBezTo>
                      <a:pt x="28663" y="8560"/>
                      <a:pt x="14823" y="7032"/>
                      <a:pt x="200" y="2370"/>
                    </a:cubicBezTo>
                    <a:cubicBezTo>
                      <a:pt x="189" y="2367"/>
                      <a:pt x="179" y="2366"/>
                      <a:pt x="169" y="2366"/>
                    </a:cubicBezTo>
                    <a:cubicBezTo>
                      <a:pt x="50" y="2366"/>
                      <a:pt x="1" y="2550"/>
                      <a:pt x="147" y="2599"/>
                    </a:cubicBezTo>
                    <a:cubicBezTo>
                      <a:pt x="11133" y="6091"/>
                      <a:pt x="22543" y="8136"/>
                      <a:pt x="34058" y="8665"/>
                    </a:cubicBezTo>
                    <a:cubicBezTo>
                      <a:pt x="36192" y="8766"/>
                      <a:pt x="38326" y="8816"/>
                      <a:pt x="40460" y="8816"/>
                    </a:cubicBezTo>
                    <a:cubicBezTo>
                      <a:pt x="47656" y="8816"/>
                      <a:pt x="54843" y="8246"/>
                      <a:pt x="61956" y="7131"/>
                    </a:cubicBezTo>
                    <a:cubicBezTo>
                      <a:pt x="74882" y="5103"/>
                      <a:pt x="83946" y="1770"/>
                      <a:pt x="86839" y="624"/>
                    </a:cubicBezTo>
                    <a:lnTo>
                      <a:pt x="86839" y="624"/>
                    </a:lnTo>
                    <a:cubicBezTo>
                      <a:pt x="84035" y="2493"/>
                      <a:pt x="74724" y="8383"/>
                      <a:pt x="61551" y="13356"/>
                    </a:cubicBezTo>
                    <a:cubicBezTo>
                      <a:pt x="51154" y="17283"/>
                      <a:pt x="36777" y="21183"/>
                      <a:pt x="20709" y="21183"/>
                    </a:cubicBezTo>
                    <a:cubicBezTo>
                      <a:pt x="14266" y="21183"/>
                      <a:pt x="7551" y="20556"/>
                      <a:pt x="711" y="19052"/>
                    </a:cubicBezTo>
                    <a:cubicBezTo>
                      <a:pt x="659" y="19052"/>
                      <a:pt x="606" y="19087"/>
                      <a:pt x="588" y="19140"/>
                    </a:cubicBezTo>
                    <a:cubicBezTo>
                      <a:pt x="570" y="19211"/>
                      <a:pt x="606" y="19264"/>
                      <a:pt x="676" y="19281"/>
                    </a:cubicBezTo>
                    <a:cubicBezTo>
                      <a:pt x="7289" y="20727"/>
                      <a:pt x="14061" y="21433"/>
                      <a:pt x="20832" y="21433"/>
                    </a:cubicBezTo>
                    <a:cubicBezTo>
                      <a:pt x="25188" y="21415"/>
                      <a:pt x="29526" y="21150"/>
                      <a:pt x="33847" y="20604"/>
                    </a:cubicBezTo>
                    <a:cubicBezTo>
                      <a:pt x="42999" y="19440"/>
                      <a:pt x="52363" y="17077"/>
                      <a:pt x="61639" y="13568"/>
                    </a:cubicBezTo>
                    <a:cubicBezTo>
                      <a:pt x="77457" y="7590"/>
                      <a:pt x="87738" y="271"/>
                      <a:pt x="87844" y="201"/>
                    </a:cubicBezTo>
                    <a:cubicBezTo>
                      <a:pt x="87879" y="165"/>
                      <a:pt x="87897" y="112"/>
                      <a:pt x="87861" y="60"/>
                    </a:cubicBezTo>
                    <a:cubicBezTo>
                      <a:pt x="87848" y="20"/>
                      <a:pt x="87805" y="0"/>
                      <a:pt x="87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 name="Google Shape;51;p2"/>
              <p:cNvGrpSpPr/>
              <p:nvPr/>
            </p:nvGrpSpPr>
            <p:grpSpPr>
              <a:xfrm rot="-709743">
                <a:off x="-848940" y="240043"/>
                <a:ext cx="192750" cy="223125"/>
                <a:chOff x="5318197" y="-566537"/>
                <a:chExt cx="192743" cy="223116"/>
              </a:xfrm>
            </p:grpSpPr>
            <p:sp>
              <p:nvSpPr>
                <p:cNvPr id="52" name="Google Shape;52;p2"/>
                <p:cNvSpPr/>
                <p:nvPr/>
              </p:nvSpPr>
              <p:spPr>
                <a:xfrm rot="229867">
                  <a:off x="5330146" y="-504624"/>
                  <a:ext cx="175795" cy="155504"/>
                </a:xfrm>
                <a:custGeom>
                  <a:avLst/>
                  <a:gdLst/>
                  <a:ahLst/>
                  <a:cxnLst/>
                  <a:rect l="l" t="t" r="r" b="b"/>
                  <a:pathLst>
                    <a:path w="2911" h="2575" extrusionOk="0">
                      <a:moveTo>
                        <a:pt x="1408" y="1"/>
                      </a:moveTo>
                      <a:cubicBezTo>
                        <a:pt x="1368" y="1"/>
                        <a:pt x="1328" y="2"/>
                        <a:pt x="1288" y="5"/>
                      </a:cubicBezTo>
                      <a:cubicBezTo>
                        <a:pt x="1023" y="23"/>
                        <a:pt x="776" y="111"/>
                        <a:pt x="565" y="252"/>
                      </a:cubicBezTo>
                      <a:cubicBezTo>
                        <a:pt x="265" y="534"/>
                        <a:pt x="71" y="904"/>
                        <a:pt x="53" y="1310"/>
                      </a:cubicBezTo>
                      <a:cubicBezTo>
                        <a:pt x="0" y="1927"/>
                        <a:pt x="512" y="2333"/>
                        <a:pt x="1059" y="2509"/>
                      </a:cubicBezTo>
                      <a:cubicBezTo>
                        <a:pt x="1207" y="2552"/>
                        <a:pt x="1359" y="2574"/>
                        <a:pt x="1511" y="2574"/>
                      </a:cubicBezTo>
                      <a:cubicBezTo>
                        <a:pt x="1794" y="2574"/>
                        <a:pt x="2076" y="2500"/>
                        <a:pt x="2328" y="2351"/>
                      </a:cubicBezTo>
                      <a:cubicBezTo>
                        <a:pt x="2699" y="2104"/>
                        <a:pt x="2910" y="1663"/>
                        <a:pt x="2857" y="1222"/>
                      </a:cubicBezTo>
                      <a:cubicBezTo>
                        <a:pt x="2840" y="711"/>
                        <a:pt x="2505" y="270"/>
                        <a:pt x="2011" y="129"/>
                      </a:cubicBezTo>
                      <a:cubicBezTo>
                        <a:pt x="1819" y="40"/>
                        <a:pt x="1614" y="1"/>
                        <a:pt x="1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rot="229867">
                  <a:off x="5350259" y="-502213"/>
                  <a:ext cx="136421" cy="121686"/>
                </a:xfrm>
                <a:custGeom>
                  <a:avLst/>
                  <a:gdLst/>
                  <a:ahLst/>
                  <a:cxnLst/>
                  <a:rect l="l" t="t" r="r" b="b"/>
                  <a:pathLst>
                    <a:path w="2259" h="2015" extrusionOk="0">
                      <a:moveTo>
                        <a:pt x="1006" y="0"/>
                      </a:moveTo>
                      <a:cubicBezTo>
                        <a:pt x="988" y="0"/>
                        <a:pt x="971" y="18"/>
                        <a:pt x="971" y="36"/>
                      </a:cubicBezTo>
                      <a:cubicBezTo>
                        <a:pt x="653" y="71"/>
                        <a:pt x="371" y="247"/>
                        <a:pt x="212" y="512"/>
                      </a:cubicBezTo>
                      <a:cubicBezTo>
                        <a:pt x="71" y="723"/>
                        <a:pt x="1" y="953"/>
                        <a:pt x="1" y="1200"/>
                      </a:cubicBezTo>
                      <a:cubicBezTo>
                        <a:pt x="36" y="1429"/>
                        <a:pt x="124" y="1640"/>
                        <a:pt x="301" y="1781"/>
                      </a:cubicBezTo>
                      <a:cubicBezTo>
                        <a:pt x="389" y="1887"/>
                        <a:pt x="512" y="1958"/>
                        <a:pt x="636" y="1975"/>
                      </a:cubicBezTo>
                      <a:cubicBezTo>
                        <a:pt x="746" y="2001"/>
                        <a:pt x="869" y="2015"/>
                        <a:pt x="994" y="2015"/>
                      </a:cubicBezTo>
                      <a:cubicBezTo>
                        <a:pt x="1470" y="2015"/>
                        <a:pt x="1995" y="1822"/>
                        <a:pt x="2135" y="1376"/>
                      </a:cubicBezTo>
                      <a:cubicBezTo>
                        <a:pt x="2258" y="935"/>
                        <a:pt x="2170" y="371"/>
                        <a:pt x="1729" y="141"/>
                      </a:cubicBezTo>
                      <a:cubicBezTo>
                        <a:pt x="1570" y="36"/>
                        <a:pt x="1376" y="0"/>
                        <a:pt x="1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 name="Google Shape;54;p2"/>
                <p:cNvGrpSpPr/>
                <p:nvPr/>
              </p:nvGrpSpPr>
              <p:grpSpPr>
                <a:xfrm>
                  <a:off x="5318197" y="-509618"/>
                  <a:ext cx="185191" cy="157925"/>
                  <a:chOff x="5318197" y="-509618"/>
                  <a:chExt cx="185191" cy="157925"/>
                </a:xfrm>
              </p:grpSpPr>
              <p:sp>
                <p:nvSpPr>
                  <p:cNvPr id="55" name="Google Shape;55;p2"/>
                  <p:cNvSpPr/>
                  <p:nvPr/>
                </p:nvSpPr>
                <p:spPr>
                  <a:xfrm rot="229867">
                    <a:off x="5322895" y="-503909"/>
                    <a:ext cx="175795" cy="146506"/>
                  </a:xfrm>
                  <a:custGeom>
                    <a:avLst/>
                    <a:gdLst/>
                    <a:ahLst/>
                    <a:cxnLst/>
                    <a:rect l="l" t="t" r="r" b="b"/>
                    <a:pathLst>
                      <a:path w="2911" h="2426" extrusionOk="0">
                        <a:moveTo>
                          <a:pt x="1412" y="38"/>
                        </a:moveTo>
                        <a:cubicBezTo>
                          <a:pt x="1412" y="91"/>
                          <a:pt x="1500" y="73"/>
                          <a:pt x="1535" y="91"/>
                        </a:cubicBezTo>
                        <a:cubicBezTo>
                          <a:pt x="1694" y="126"/>
                          <a:pt x="1870" y="144"/>
                          <a:pt x="2029" y="197"/>
                        </a:cubicBezTo>
                        <a:cubicBezTo>
                          <a:pt x="2593" y="444"/>
                          <a:pt x="2911" y="1043"/>
                          <a:pt x="2787" y="1660"/>
                        </a:cubicBezTo>
                        <a:cubicBezTo>
                          <a:pt x="2590" y="2173"/>
                          <a:pt x="2010" y="2382"/>
                          <a:pt x="1465" y="2382"/>
                        </a:cubicBezTo>
                        <a:cubicBezTo>
                          <a:pt x="1279" y="2382"/>
                          <a:pt x="1097" y="2358"/>
                          <a:pt x="936" y="2313"/>
                        </a:cubicBezTo>
                        <a:cubicBezTo>
                          <a:pt x="213" y="2137"/>
                          <a:pt x="72" y="1466"/>
                          <a:pt x="371" y="849"/>
                        </a:cubicBezTo>
                        <a:cubicBezTo>
                          <a:pt x="512" y="585"/>
                          <a:pt x="724" y="355"/>
                          <a:pt x="971" y="197"/>
                        </a:cubicBezTo>
                        <a:cubicBezTo>
                          <a:pt x="1112" y="126"/>
                          <a:pt x="1271" y="73"/>
                          <a:pt x="1412" y="38"/>
                        </a:cubicBezTo>
                        <a:close/>
                        <a:moveTo>
                          <a:pt x="1409" y="1"/>
                        </a:moveTo>
                        <a:cubicBezTo>
                          <a:pt x="1359" y="1"/>
                          <a:pt x="1274" y="38"/>
                          <a:pt x="1235" y="38"/>
                        </a:cubicBezTo>
                        <a:cubicBezTo>
                          <a:pt x="918" y="144"/>
                          <a:pt x="618" y="355"/>
                          <a:pt x="424" y="638"/>
                        </a:cubicBezTo>
                        <a:cubicBezTo>
                          <a:pt x="1" y="1272"/>
                          <a:pt x="72" y="2137"/>
                          <a:pt x="900" y="2348"/>
                        </a:cubicBezTo>
                        <a:cubicBezTo>
                          <a:pt x="1080" y="2399"/>
                          <a:pt x="1264" y="2425"/>
                          <a:pt x="1447" y="2425"/>
                        </a:cubicBezTo>
                        <a:cubicBezTo>
                          <a:pt x="1767" y="2425"/>
                          <a:pt x="2083" y="2347"/>
                          <a:pt x="2364" y="2189"/>
                        </a:cubicBezTo>
                        <a:cubicBezTo>
                          <a:pt x="2646" y="2048"/>
                          <a:pt x="2840" y="1749"/>
                          <a:pt x="2875" y="1431"/>
                        </a:cubicBezTo>
                        <a:cubicBezTo>
                          <a:pt x="2875" y="1167"/>
                          <a:pt x="2805" y="884"/>
                          <a:pt x="2681" y="655"/>
                        </a:cubicBezTo>
                        <a:cubicBezTo>
                          <a:pt x="2558" y="461"/>
                          <a:pt x="2399" y="320"/>
                          <a:pt x="2205" y="214"/>
                        </a:cubicBezTo>
                        <a:cubicBezTo>
                          <a:pt x="2047" y="126"/>
                          <a:pt x="1853" y="73"/>
                          <a:pt x="1676" y="56"/>
                        </a:cubicBezTo>
                        <a:lnTo>
                          <a:pt x="1500" y="20"/>
                        </a:lnTo>
                        <a:lnTo>
                          <a:pt x="1447" y="20"/>
                        </a:lnTo>
                        <a:cubicBezTo>
                          <a:pt x="1442" y="6"/>
                          <a:pt x="1428" y="1"/>
                          <a:pt x="14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rot="229867">
                    <a:off x="5374302" y="-499358"/>
                    <a:ext cx="94691" cy="103267"/>
                  </a:xfrm>
                  <a:custGeom>
                    <a:avLst/>
                    <a:gdLst/>
                    <a:ahLst/>
                    <a:cxnLst/>
                    <a:rect l="l" t="t" r="r" b="b"/>
                    <a:pathLst>
                      <a:path w="1568" h="1710" extrusionOk="0">
                        <a:moveTo>
                          <a:pt x="509" y="1138"/>
                        </a:moveTo>
                        <a:cubicBezTo>
                          <a:pt x="544" y="1191"/>
                          <a:pt x="456" y="1279"/>
                          <a:pt x="421" y="1314"/>
                        </a:cubicBezTo>
                        <a:cubicBezTo>
                          <a:pt x="421" y="1261"/>
                          <a:pt x="439" y="1156"/>
                          <a:pt x="509" y="1138"/>
                        </a:cubicBezTo>
                        <a:close/>
                        <a:moveTo>
                          <a:pt x="950" y="1244"/>
                        </a:moveTo>
                        <a:lnTo>
                          <a:pt x="950" y="1244"/>
                        </a:lnTo>
                        <a:cubicBezTo>
                          <a:pt x="1038" y="1297"/>
                          <a:pt x="968" y="1455"/>
                          <a:pt x="897" y="1508"/>
                        </a:cubicBezTo>
                        <a:cubicBezTo>
                          <a:pt x="862" y="1438"/>
                          <a:pt x="862" y="1279"/>
                          <a:pt x="950" y="1244"/>
                        </a:cubicBezTo>
                        <a:close/>
                        <a:moveTo>
                          <a:pt x="752" y="1"/>
                        </a:moveTo>
                        <a:cubicBezTo>
                          <a:pt x="715" y="1"/>
                          <a:pt x="647" y="105"/>
                          <a:pt x="633" y="133"/>
                        </a:cubicBezTo>
                        <a:cubicBezTo>
                          <a:pt x="562" y="221"/>
                          <a:pt x="509" y="309"/>
                          <a:pt x="439" y="397"/>
                        </a:cubicBezTo>
                        <a:cubicBezTo>
                          <a:pt x="280" y="574"/>
                          <a:pt x="174" y="768"/>
                          <a:pt x="86" y="979"/>
                        </a:cubicBezTo>
                        <a:cubicBezTo>
                          <a:pt x="14" y="1194"/>
                          <a:pt x="1" y="1468"/>
                          <a:pt x="197" y="1468"/>
                        </a:cubicBezTo>
                        <a:cubicBezTo>
                          <a:pt x="243" y="1468"/>
                          <a:pt x="299" y="1453"/>
                          <a:pt x="368" y="1420"/>
                        </a:cubicBezTo>
                        <a:cubicBezTo>
                          <a:pt x="403" y="1526"/>
                          <a:pt x="456" y="1596"/>
                          <a:pt x="544" y="1649"/>
                        </a:cubicBezTo>
                        <a:cubicBezTo>
                          <a:pt x="586" y="1670"/>
                          <a:pt x="633" y="1680"/>
                          <a:pt x="682" y="1680"/>
                        </a:cubicBezTo>
                        <a:cubicBezTo>
                          <a:pt x="756" y="1680"/>
                          <a:pt x="833" y="1657"/>
                          <a:pt x="897" y="1614"/>
                        </a:cubicBezTo>
                        <a:cubicBezTo>
                          <a:pt x="940" y="1678"/>
                          <a:pt x="1007" y="1709"/>
                          <a:pt x="1081" y="1709"/>
                        </a:cubicBezTo>
                        <a:cubicBezTo>
                          <a:pt x="1131" y="1709"/>
                          <a:pt x="1183" y="1695"/>
                          <a:pt x="1232" y="1667"/>
                        </a:cubicBezTo>
                        <a:cubicBezTo>
                          <a:pt x="1532" y="1526"/>
                          <a:pt x="1567" y="926"/>
                          <a:pt x="1532" y="609"/>
                        </a:cubicBezTo>
                        <a:cubicBezTo>
                          <a:pt x="1532" y="557"/>
                          <a:pt x="1515" y="203"/>
                          <a:pt x="1449" y="203"/>
                        </a:cubicBezTo>
                        <a:cubicBezTo>
                          <a:pt x="1447" y="203"/>
                          <a:pt x="1445" y="203"/>
                          <a:pt x="1444" y="203"/>
                        </a:cubicBezTo>
                        <a:cubicBezTo>
                          <a:pt x="1426" y="203"/>
                          <a:pt x="1409" y="221"/>
                          <a:pt x="1409" y="239"/>
                        </a:cubicBezTo>
                        <a:cubicBezTo>
                          <a:pt x="1479" y="521"/>
                          <a:pt x="1497" y="820"/>
                          <a:pt x="1461" y="1103"/>
                        </a:cubicBezTo>
                        <a:cubicBezTo>
                          <a:pt x="1444" y="1261"/>
                          <a:pt x="1373" y="1420"/>
                          <a:pt x="1268" y="1544"/>
                        </a:cubicBezTo>
                        <a:cubicBezTo>
                          <a:pt x="1213" y="1598"/>
                          <a:pt x="1133" y="1645"/>
                          <a:pt x="1058" y="1645"/>
                        </a:cubicBezTo>
                        <a:cubicBezTo>
                          <a:pt x="1011" y="1645"/>
                          <a:pt x="966" y="1626"/>
                          <a:pt x="932" y="1579"/>
                        </a:cubicBezTo>
                        <a:cubicBezTo>
                          <a:pt x="985" y="1526"/>
                          <a:pt x="1021" y="1455"/>
                          <a:pt x="1038" y="1385"/>
                        </a:cubicBezTo>
                        <a:cubicBezTo>
                          <a:pt x="1055" y="1318"/>
                          <a:pt x="1040" y="1189"/>
                          <a:pt x="950" y="1189"/>
                        </a:cubicBezTo>
                        <a:cubicBezTo>
                          <a:pt x="944" y="1189"/>
                          <a:pt x="939" y="1190"/>
                          <a:pt x="932" y="1191"/>
                        </a:cubicBezTo>
                        <a:cubicBezTo>
                          <a:pt x="791" y="1244"/>
                          <a:pt x="809" y="1455"/>
                          <a:pt x="862" y="1561"/>
                        </a:cubicBezTo>
                        <a:cubicBezTo>
                          <a:pt x="812" y="1600"/>
                          <a:pt x="753" y="1618"/>
                          <a:pt x="694" y="1618"/>
                        </a:cubicBezTo>
                        <a:cubicBezTo>
                          <a:pt x="568" y="1618"/>
                          <a:pt x="445" y="1535"/>
                          <a:pt x="421" y="1402"/>
                        </a:cubicBezTo>
                        <a:cubicBezTo>
                          <a:pt x="509" y="1350"/>
                          <a:pt x="650" y="1156"/>
                          <a:pt x="527" y="1103"/>
                        </a:cubicBezTo>
                        <a:cubicBezTo>
                          <a:pt x="515" y="1100"/>
                          <a:pt x="504" y="1098"/>
                          <a:pt x="494" y="1098"/>
                        </a:cubicBezTo>
                        <a:cubicBezTo>
                          <a:pt x="378" y="1098"/>
                          <a:pt x="334" y="1270"/>
                          <a:pt x="351" y="1367"/>
                        </a:cubicBezTo>
                        <a:cubicBezTo>
                          <a:pt x="291" y="1398"/>
                          <a:pt x="244" y="1412"/>
                          <a:pt x="208" y="1412"/>
                        </a:cubicBezTo>
                        <a:cubicBezTo>
                          <a:pt x="40" y="1412"/>
                          <a:pt x="99" y="1121"/>
                          <a:pt x="157" y="962"/>
                        </a:cubicBezTo>
                        <a:cubicBezTo>
                          <a:pt x="227" y="820"/>
                          <a:pt x="298" y="679"/>
                          <a:pt x="386" y="556"/>
                        </a:cubicBezTo>
                        <a:cubicBezTo>
                          <a:pt x="509" y="380"/>
                          <a:pt x="650" y="203"/>
                          <a:pt x="774" y="27"/>
                        </a:cubicBezTo>
                        <a:cubicBezTo>
                          <a:pt x="770" y="8"/>
                          <a:pt x="762" y="1"/>
                          <a:pt x="7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2"/>
                <p:cNvSpPr/>
                <p:nvPr/>
              </p:nvSpPr>
              <p:spPr>
                <a:xfrm rot="229867">
                  <a:off x="5413215" y="-563572"/>
                  <a:ext cx="91612" cy="85271"/>
                </a:xfrm>
                <a:custGeom>
                  <a:avLst/>
                  <a:gdLst/>
                  <a:ahLst/>
                  <a:cxnLst/>
                  <a:rect l="l" t="t" r="r" b="b"/>
                  <a:pathLst>
                    <a:path w="1517" h="1412" extrusionOk="0">
                      <a:moveTo>
                        <a:pt x="194" y="0"/>
                      </a:moveTo>
                      <a:lnTo>
                        <a:pt x="194" y="18"/>
                      </a:lnTo>
                      <a:lnTo>
                        <a:pt x="194" y="53"/>
                      </a:lnTo>
                      <a:lnTo>
                        <a:pt x="159" y="141"/>
                      </a:lnTo>
                      <a:cubicBezTo>
                        <a:pt x="124" y="335"/>
                        <a:pt x="88" y="512"/>
                        <a:pt x="53" y="706"/>
                      </a:cubicBezTo>
                      <a:lnTo>
                        <a:pt x="0" y="988"/>
                      </a:lnTo>
                      <a:lnTo>
                        <a:pt x="0" y="1023"/>
                      </a:lnTo>
                      <a:lnTo>
                        <a:pt x="35" y="1041"/>
                      </a:lnTo>
                      <a:lnTo>
                        <a:pt x="300" y="1129"/>
                      </a:lnTo>
                      <a:lnTo>
                        <a:pt x="653" y="1235"/>
                      </a:lnTo>
                      <a:lnTo>
                        <a:pt x="1005" y="1358"/>
                      </a:lnTo>
                      <a:lnTo>
                        <a:pt x="1129" y="1393"/>
                      </a:lnTo>
                      <a:lnTo>
                        <a:pt x="1182" y="1411"/>
                      </a:lnTo>
                      <a:lnTo>
                        <a:pt x="1182" y="1393"/>
                      </a:lnTo>
                      <a:lnTo>
                        <a:pt x="1182" y="1358"/>
                      </a:lnTo>
                      <a:cubicBezTo>
                        <a:pt x="1287" y="1041"/>
                        <a:pt x="1393" y="706"/>
                        <a:pt x="1517" y="388"/>
                      </a:cubicBezTo>
                      <a:cubicBezTo>
                        <a:pt x="1517" y="388"/>
                        <a:pt x="1517" y="371"/>
                        <a:pt x="1517" y="371"/>
                      </a:cubicBezTo>
                      <a:lnTo>
                        <a:pt x="1481" y="371"/>
                      </a:lnTo>
                      <a:lnTo>
                        <a:pt x="1446" y="318"/>
                      </a:lnTo>
                      <a:lnTo>
                        <a:pt x="1411" y="318"/>
                      </a:lnTo>
                      <a:lnTo>
                        <a:pt x="1146" y="230"/>
                      </a:lnTo>
                      <a:lnTo>
                        <a:pt x="899" y="177"/>
                      </a:lnTo>
                      <a:lnTo>
                        <a:pt x="758" y="141"/>
                      </a:lnTo>
                      <a:lnTo>
                        <a:pt x="617" y="106"/>
                      </a:lnTo>
                      <a:lnTo>
                        <a:pt x="353" y="36"/>
                      </a:lnTo>
                      <a:lnTo>
                        <a:pt x="335" y="36"/>
                      </a:lnTo>
                      <a:lnTo>
                        <a:pt x="282" y="18"/>
                      </a:lnTo>
                      <a:lnTo>
                        <a:pt x="2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2"/>
              <p:cNvGrpSpPr/>
              <p:nvPr/>
            </p:nvGrpSpPr>
            <p:grpSpPr>
              <a:xfrm>
                <a:off x="-120172" y="297642"/>
                <a:ext cx="203674" cy="233118"/>
                <a:chOff x="-301585" y="265492"/>
                <a:chExt cx="203674" cy="233118"/>
              </a:xfrm>
            </p:grpSpPr>
            <p:sp>
              <p:nvSpPr>
                <p:cNvPr id="59" name="Google Shape;59;p2"/>
                <p:cNvSpPr/>
                <p:nvPr/>
              </p:nvSpPr>
              <p:spPr>
                <a:xfrm rot="-479857">
                  <a:off x="-283711" y="331146"/>
                  <a:ext cx="175802" cy="155994"/>
                </a:xfrm>
                <a:custGeom>
                  <a:avLst/>
                  <a:gdLst/>
                  <a:ahLst/>
                  <a:cxnLst/>
                  <a:rect l="l" t="t" r="r" b="b"/>
                  <a:pathLst>
                    <a:path w="2911" h="2583" extrusionOk="0">
                      <a:moveTo>
                        <a:pt x="1390" y="1"/>
                      </a:moveTo>
                      <a:cubicBezTo>
                        <a:pt x="1297" y="1"/>
                        <a:pt x="1204" y="11"/>
                        <a:pt x="1112" y="30"/>
                      </a:cubicBezTo>
                      <a:cubicBezTo>
                        <a:pt x="865" y="83"/>
                        <a:pt x="618" y="207"/>
                        <a:pt x="406" y="365"/>
                      </a:cubicBezTo>
                      <a:cubicBezTo>
                        <a:pt x="142" y="665"/>
                        <a:pt x="1" y="1071"/>
                        <a:pt x="36" y="1476"/>
                      </a:cubicBezTo>
                      <a:cubicBezTo>
                        <a:pt x="54" y="2094"/>
                        <a:pt x="583" y="2446"/>
                        <a:pt x="1147" y="2552"/>
                      </a:cubicBezTo>
                      <a:cubicBezTo>
                        <a:pt x="1249" y="2573"/>
                        <a:pt x="1353" y="2583"/>
                        <a:pt x="1455" y="2583"/>
                      </a:cubicBezTo>
                      <a:cubicBezTo>
                        <a:pt x="1795" y="2583"/>
                        <a:pt x="2128" y="2473"/>
                        <a:pt x="2399" y="2270"/>
                      </a:cubicBezTo>
                      <a:cubicBezTo>
                        <a:pt x="2752" y="1988"/>
                        <a:pt x="2911" y="1512"/>
                        <a:pt x="2805" y="1088"/>
                      </a:cubicBezTo>
                      <a:cubicBezTo>
                        <a:pt x="2734" y="577"/>
                        <a:pt x="2346" y="171"/>
                        <a:pt x="1852" y="83"/>
                      </a:cubicBezTo>
                      <a:cubicBezTo>
                        <a:pt x="1698" y="28"/>
                        <a:pt x="1544" y="1"/>
                        <a:pt x="1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rot="-479857">
                  <a:off x="-269565" y="334468"/>
                  <a:ext cx="135279" cy="123502"/>
                </a:xfrm>
                <a:custGeom>
                  <a:avLst/>
                  <a:gdLst/>
                  <a:ahLst/>
                  <a:cxnLst/>
                  <a:rect l="l" t="t" r="r" b="b"/>
                  <a:pathLst>
                    <a:path w="2240" h="2045" extrusionOk="0">
                      <a:moveTo>
                        <a:pt x="1158" y="1"/>
                      </a:moveTo>
                      <a:cubicBezTo>
                        <a:pt x="1125" y="1"/>
                        <a:pt x="1092" y="2"/>
                        <a:pt x="1058" y="5"/>
                      </a:cubicBezTo>
                      <a:lnTo>
                        <a:pt x="882" y="23"/>
                      </a:lnTo>
                      <a:cubicBezTo>
                        <a:pt x="864" y="23"/>
                        <a:pt x="847" y="58"/>
                        <a:pt x="847" y="76"/>
                      </a:cubicBezTo>
                      <a:cubicBezTo>
                        <a:pt x="547" y="128"/>
                        <a:pt x="283" y="340"/>
                        <a:pt x="159" y="640"/>
                      </a:cubicBezTo>
                      <a:cubicBezTo>
                        <a:pt x="36" y="851"/>
                        <a:pt x="0" y="1098"/>
                        <a:pt x="36" y="1345"/>
                      </a:cubicBezTo>
                      <a:cubicBezTo>
                        <a:pt x="71" y="1557"/>
                        <a:pt x="194" y="1751"/>
                        <a:pt x="371" y="1874"/>
                      </a:cubicBezTo>
                      <a:cubicBezTo>
                        <a:pt x="476" y="1962"/>
                        <a:pt x="600" y="2033"/>
                        <a:pt x="741" y="2033"/>
                      </a:cubicBezTo>
                      <a:cubicBezTo>
                        <a:pt x="800" y="2041"/>
                        <a:pt x="861" y="2045"/>
                        <a:pt x="925" y="2045"/>
                      </a:cubicBezTo>
                      <a:cubicBezTo>
                        <a:pt x="1434" y="2045"/>
                        <a:pt x="2058" y="1792"/>
                        <a:pt x="2152" y="1275"/>
                      </a:cubicBezTo>
                      <a:cubicBezTo>
                        <a:pt x="2240" y="816"/>
                        <a:pt x="2099" y="270"/>
                        <a:pt x="1623" y="93"/>
                      </a:cubicBezTo>
                      <a:cubicBezTo>
                        <a:pt x="1477" y="35"/>
                        <a:pt x="1318" y="1"/>
                        <a:pt x="11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rot="-479857">
                  <a:off x="-292224" y="336546"/>
                  <a:ext cx="172601" cy="146633"/>
                </a:xfrm>
                <a:custGeom>
                  <a:avLst/>
                  <a:gdLst/>
                  <a:ahLst/>
                  <a:cxnLst/>
                  <a:rect l="l" t="t" r="r" b="b"/>
                  <a:pathLst>
                    <a:path w="2858" h="2428" extrusionOk="0">
                      <a:moveTo>
                        <a:pt x="1270" y="35"/>
                      </a:moveTo>
                      <a:cubicBezTo>
                        <a:pt x="1270" y="88"/>
                        <a:pt x="1341" y="70"/>
                        <a:pt x="1376" y="88"/>
                      </a:cubicBezTo>
                      <a:cubicBezTo>
                        <a:pt x="1553" y="105"/>
                        <a:pt x="1711" y="105"/>
                        <a:pt x="1888" y="141"/>
                      </a:cubicBezTo>
                      <a:cubicBezTo>
                        <a:pt x="2187" y="211"/>
                        <a:pt x="2470" y="423"/>
                        <a:pt x="2628" y="705"/>
                      </a:cubicBezTo>
                      <a:cubicBezTo>
                        <a:pt x="2769" y="934"/>
                        <a:pt x="2822" y="1216"/>
                        <a:pt x="2805" y="1499"/>
                      </a:cubicBezTo>
                      <a:cubicBezTo>
                        <a:pt x="2636" y="2113"/>
                        <a:pt x="1904" y="2380"/>
                        <a:pt x="1299" y="2380"/>
                      </a:cubicBezTo>
                      <a:cubicBezTo>
                        <a:pt x="1209" y="2380"/>
                        <a:pt x="1123" y="2374"/>
                        <a:pt x="1041" y="2363"/>
                      </a:cubicBezTo>
                      <a:lnTo>
                        <a:pt x="1041" y="2345"/>
                      </a:lnTo>
                      <a:cubicBezTo>
                        <a:pt x="301" y="2239"/>
                        <a:pt x="89" y="1587"/>
                        <a:pt x="318" y="952"/>
                      </a:cubicBezTo>
                      <a:cubicBezTo>
                        <a:pt x="424" y="670"/>
                        <a:pt x="618" y="423"/>
                        <a:pt x="847" y="247"/>
                      </a:cubicBezTo>
                      <a:cubicBezTo>
                        <a:pt x="988" y="158"/>
                        <a:pt x="1129" y="88"/>
                        <a:pt x="1270" y="35"/>
                      </a:cubicBezTo>
                      <a:close/>
                      <a:moveTo>
                        <a:pt x="1253" y="1"/>
                      </a:moveTo>
                      <a:cubicBezTo>
                        <a:pt x="1202" y="1"/>
                        <a:pt x="1121" y="57"/>
                        <a:pt x="1094" y="70"/>
                      </a:cubicBezTo>
                      <a:cubicBezTo>
                        <a:pt x="777" y="194"/>
                        <a:pt x="512" y="441"/>
                        <a:pt x="353" y="740"/>
                      </a:cubicBezTo>
                      <a:cubicBezTo>
                        <a:pt x="1" y="1410"/>
                        <a:pt x="159" y="2275"/>
                        <a:pt x="1006" y="2398"/>
                      </a:cubicBezTo>
                      <a:cubicBezTo>
                        <a:pt x="1118" y="2418"/>
                        <a:pt x="1231" y="2428"/>
                        <a:pt x="1344" y="2428"/>
                      </a:cubicBezTo>
                      <a:cubicBezTo>
                        <a:pt x="1728" y="2428"/>
                        <a:pt x="2107" y="2312"/>
                        <a:pt x="2434" y="2081"/>
                      </a:cubicBezTo>
                      <a:cubicBezTo>
                        <a:pt x="2699" y="1904"/>
                        <a:pt x="2858" y="1604"/>
                        <a:pt x="2858" y="1287"/>
                      </a:cubicBezTo>
                      <a:cubicBezTo>
                        <a:pt x="2822" y="1005"/>
                        <a:pt x="2734" y="740"/>
                        <a:pt x="2575" y="511"/>
                      </a:cubicBezTo>
                      <a:cubicBezTo>
                        <a:pt x="2434" y="352"/>
                        <a:pt x="2258" y="211"/>
                        <a:pt x="2064" y="123"/>
                      </a:cubicBezTo>
                      <a:cubicBezTo>
                        <a:pt x="1918" y="65"/>
                        <a:pt x="1772" y="30"/>
                        <a:pt x="1616" y="30"/>
                      </a:cubicBezTo>
                      <a:cubicBezTo>
                        <a:pt x="1583" y="30"/>
                        <a:pt x="1551" y="32"/>
                        <a:pt x="1517" y="35"/>
                      </a:cubicBezTo>
                      <a:lnTo>
                        <a:pt x="1341" y="17"/>
                      </a:lnTo>
                      <a:lnTo>
                        <a:pt x="1288" y="17"/>
                      </a:lnTo>
                      <a:cubicBezTo>
                        <a:pt x="1280" y="5"/>
                        <a:pt x="1268" y="1"/>
                        <a:pt x="12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rot="-479857">
                  <a:off x="-245215" y="337398"/>
                  <a:ext cx="92823" cy="101761"/>
                </a:xfrm>
                <a:custGeom>
                  <a:avLst/>
                  <a:gdLst/>
                  <a:ahLst/>
                  <a:cxnLst/>
                  <a:rect l="l" t="t" r="r" b="b"/>
                  <a:pathLst>
                    <a:path w="1537" h="1685" extrusionOk="0">
                      <a:moveTo>
                        <a:pt x="479" y="1165"/>
                      </a:moveTo>
                      <a:lnTo>
                        <a:pt x="479" y="1165"/>
                      </a:lnTo>
                      <a:cubicBezTo>
                        <a:pt x="532" y="1218"/>
                        <a:pt x="461" y="1324"/>
                        <a:pt x="426" y="1359"/>
                      </a:cubicBezTo>
                      <a:cubicBezTo>
                        <a:pt x="408" y="1288"/>
                        <a:pt x="408" y="1182"/>
                        <a:pt x="479" y="1165"/>
                      </a:cubicBezTo>
                      <a:close/>
                      <a:moveTo>
                        <a:pt x="937" y="1218"/>
                      </a:moveTo>
                      <a:lnTo>
                        <a:pt x="937" y="1218"/>
                      </a:lnTo>
                      <a:cubicBezTo>
                        <a:pt x="1025" y="1271"/>
                        <a:pt x="972" y="1429"/>
                        <a:pt x="920" y="1500"/>
                      </a:cubicBezTo>
                      <a:cubicBezTo>
                        <a:pt x="884" y="1412"/>
                        <a:pt x="849" y="1271"/>
                        <a:pt x="937" y="1218"/>
                      </a:cubicBezTo>
                      <a:close/>
                      <a:moveTo>
                        <a:pt x="614" y="1"/>
                      </a:moveTo>
                      <a:cubicBezTo>
                        <a:pt x="573" y="1"/>
                        <a:pt x="511" y="113"/>
                        <a:pt x="496" y="142"/>
                      </a:cubicBezTo>
                      <a:cubicBezTo>
                        <a:pt x="443" y="230"/>
                        <a:pt x="391" y="336"/>
                        <a:pt x="338" y="424"/>
                      </a:cubicBezTo>
                      <a:cubicBezTo>
                        <a:pt x="214" y="618"/>
                        <a:pt x="108" y="830"/>
                        <a:pt x="55" y="1059"/>
                      </a:cubicBezTo>
                      <a:cubicBezTo>
                        <a:pt x="0" y="1267"/>
                        <a:pt x="10" y="1529"/>
                        <a:pt x="188" y="1529"/>
                      </a:cubicBezTo>
                      <a:cubicBezTo>
                        <a:pt x="237" y="1529"/>
                        <a:pt x="297" y="1510"/>
                        <a:pt x="373" y="1465"/>
                      </a:cubicBezTo>
                      <a:cubicBezTo>
                        <a:pt x="426" y="1553"/>
                        <a:pt x="496" y="1623"/>
                        <a:pt x="585" y="1659"/>
                      </a:cubicBezTo>
                      <a:cubicBezTo>
                        <a:pt x="620" y="1676"/>
                        <a:pt x="659" y="1684"/>
                        <a:pt x="699" y="1684"/>
                      </a:cubicBezTo>
                      <a:cubicBezTo>
                        <a:pt x="779" y="1684"/>
                        <a:pt x="861" y="1653"/>
                        <a:pt x="920" y="1606"/>
                      </a:cubicBezTo>
                      <a:cubicBezTo>
                        <a:pt x="964" y="1650"/>
                        <a:pt x="1025" y="1672"/>
                        <a:pt x="1087" y="1672"/>
                      </a:cubicBezTo>
                      <a:cubicBezTo>
                        <a:pt x="1149" y="1672"/>
                        <a:pt x="1211" y="1650"/>
                        <a:pt x="1255" y="1606"/>
                      </a:cubicBezTo>
                      <a:cubicBezTo>
                        <a:pt x="1537" y="1412"/>
                        <a:pt x="1502" y="812"/>
                        <a:pt x="1449" y="512"/>
                      </a:cubicBezTo>
                      <a:cubicBezTo>
                        <a:pt x="1432" y="462"/>
                        <a:pt x="1383" y="122"/>
                        <a:pt x="1317" y="122"/>
                      </a:cubicBezTo>
                      <a:cubicBezTo>
                        <a:pt x="1314" y="122"/>
                        <a:pt x="1311" y="123"/>
                        <a:pt x="1308" y="124"/>
                      </a:cubicBezTo>
                      <a:cubicBezTo>
                        <a:pt x="1290" y="124"/>
                        <a:pt x="1290" y="142"/>
                        <a:pt x="1290" y="160"/>
                      </a:cubicBezTo>
                      <a:cubicBezTo>
                        <a:pt x="1396" y="442"/>
                        <a:pt x="1431" y="724"/>
                        <a:pt x="1431" y="1024"/>
                      </a:cubicBezTo>
                      <a:cubicBezTo>
                        <a:pt x="1431" y="1182"/>
                        <a:pt x="1378" y="1341"/>
                        <a:pt x="1290" y="1482"/>
                      </a:cubicBezTo>
                      <a:cubicBezTo>
                        <a:pt x="1230" y="1542"/>
                        <a:pt x="1147" y="1601"/>
                        <a:pt x="1066" y="1601"/>
                      </a:cubicBezTo>
                      <a:cubicBezTo>
                        <a:pt x="1028" y="1601"/>
                        <a:pt x="989" y="1587"/>
                        <a:pt x="955" y="1553"/>
                      </a:cubicBezTo>
                      <a:cubicBezTo>
                        <a:pt x="1008" y="1482"/>
                        <a:pt x="1025" y="1429"/>
                        <a:pt x="1043" y="1359"/>
                      </a:cubicBezTo>
                      <a:cubicBezTo>
                        <a:pt x="1059" y="1280"/>
                        <a:pt x="1032" y="1159"/>
                        <a:pt x="951" y="1159"/>
                      </a:cubicBezTo>
                      <a:cubicBezTo>
                        <a:pt x="942" y="1159"/>
                        <a:pt x="931" y="1161"/>
                        <a:pt x="920" y="1165"/>
                      </a:cubicBezTo>
                      <a:cubicBezTo>
                        <a:pt x="779" y="1235"/>
                        <a:pt x="814" y="1447"/>
                        <a:pt x="884" y="1553"/>
                      </a:cubicBezTo>
                      <a:cubicBezTo>
                        <a:pt x="828" y="1597"/>
                        <a:pt x="762" y="1618"/>
                        <a:pt x="698" y="1618"/>
                      </a:cubicBezTo>
                      <a:cubicBezTo>
                        <a:pt x="582" y="1618"/>
                        <a:pt x="471" y="1548"/>
                        <a:pt x="426" y="1412"/>
                      </a:cubicBezTo>
                      <a:cubicBezTo>
                        <a:pt x="514" y="1359"/>
                        <a:pt x="637" y="1165"/>
                        <a:pt x="496" y="1112"/>
                      </a:cubicBezTo>
                      <a:cubicBezTo>
                        <a:pt x="490" y="1111"/>
                        <a:pt x="484" y="1111"/>
                        <a:pt x="479" y="1111"/>
                      </a:cubicBezTo>
                      <a:cubicBezTo>
                        <a:pt x="354" y="1111"/>
                        <a:pt x="338" y="1293"/>
                        <a:pt x="355" y="1394"/>
                      </a:cubicBezTo>
                      <a:cubicBezTo>
                        <a:pt x="291" y="1437"/>
                        <a:pt x="240" y="1455"/>
                        <a:pt x="202" y="1455"/>
                      </a:cubicBezTo>
                      <a:cubicBezTo>
                        <a:pt x="53" y="1455"/>
                        <a:pt x="84" y="1178"/>
                        <a:pt x="126" y="1024"/>
                      </a:cubicBezTo>
                      <a:cubicBezTo>
                        <a:pt x="161" y="865"/>
                        <a:pt x="232" y="724"/>
                        <a:pt x="302" y="600"/>
                      </a:cubicBezTo>
                      <a:cubicBezTo>
                        <a:pt x="408" y="407"/>
                        <a:pt x="514" y="213"/>
                        <a:pt x="637" y="19"/>
                      </a:cubicBezTo>
                      <a:cubicBezTo>
                        <a:pt x="631" y="6"/>
                        <a:pt x="623" y="1"/>
                        <a:pt x="6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rot="-479857">
                  <a:off x="-231419" y="271198"/>
                  <a:ext cx="87388" cy="76759"/>
                </a:xfrm>
                <a:custGeom>
                  <a:avLst/>
                  <a:gdLst/>
                  <a:ahLst/>
                  <a:cxnLst/>
                  <a:rect l="l" t="t" r="r" b="b"/>
                  <a:pathLst>
                    <a:path w="1447" h="1271" extrusionOk="0">
                      <a:moveTo>
                        <a:pt x="71" y="1"/>
                      </a:moveTo>
                      <a:lnTo>
                        <a:pt x="71" y="36"/>
                      </a:lnTo>
                      <a:lnTo>
                        <a:pt x="71" y="142"/>
                      </a:lnTo>
                      <a:cubicBezTo>
                        <a:pt x="53" y="336"/>
                        <a:pt x="35" y="530"/>
                        <a:pt x="18" y="724"/>
                      </a:cubicBezTo>
                      <a:cubicBezTo>
                        <a:pt x="18" y="812"/>
                        <a:pt x="0" y="900"/>
                        <a:pt x="0" y="1006"/>
                      </a:cubicBezTo>
                      <a:lnTo>
                        <a:pt x="0" y="1041"/>
                      </a:lnTo>
                      <a:lnTo>
                        <a:pt x="53" y="1041"/>
                      </a:lnTo>
                      <a:lnTo>
                        <a:pt x="318" y="1094"/>
                      </a:lnTo>
                      <a:lnTo>
                        <a:pt x="670" y="1165"/>
                      </a:lnTo>
                      <a:lnTo>
                        <a:pt x="1041" y="1235"/>
                      </a:lnTo>
                      <a:lnTo>
                        <a:pt x="1164" y="1271"/>
                      </a:lnTo>
                      <a:lnTo>
                        <a:pt x="1217" y="1271"/>
                      </a:lnTo>
                      <a:lnTo>
                        <a:pt x="1217" y="1235"/>
                      </a:lnTo>
                      <a:lnTo>
                        <a:pt x="1217" y="1218"/>
                      </a:lnTo>
                      <a:cubicBezTo>
                        <a:pt x="1288" y="883"/>
                        <a:pt x="1358" y="548"/>
                        <a:pt x="1446" y="212"/>
                      </a:cubicBezTo>
                      <a:cubicBezTo>
                        <a:pt x="1446" y="212"/>
                        <a:pt x="1446" y="195"/>
                        <a:pt x="1446" y="195"/>
                      </a:cubicBezTo>
                      <a:lnTo>
                        <a:pt x="1411" y="195"/>
                      </a:lnTo>
                      <a:lnTo>
                        <a:pt x="1358" y="160"/>
                      </a:lnTo>
                      <a:lnTo>
                        <a:pt x="1323" y="160"/>
                      </a:lnTo>
                      <a:lnTo>
                        <a:pt x="1058" y="124"/>
                      </a:lnTo>
                      <a:lnTo>
                        <a:pt x="794" y="89"/>
                      </a:lnTo>
                      <a:lnTo>
                        <a:pt x="653" y="54"/>
                      </a:lnTo>
                      <a:lnTo>
                        <a:pt x="512" y="36"/>
                      </a:lnTo>
                      <a:lnTo>
                        <a:pt x="2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2"/>
              <p:cNvGrpSpPr/>
              <p:nvPr/>
            </p:nvGrpSpPr>
            <p:grpSpPr>
              <a:xfrm rot="-709743">
                <a:off x="-431864" y="75173"/>
                <a:ext cx="191646" cy="222097"/>
                <a:chOff x="5759721" y="-639680"/>
                <a:chExt cx="191639" cy="222089"/>
              </a:xfrm>
            </p:grpSpPr>
            <p:sp>
              <p:nvSpPr>
                <p:cNvPr id="65" name="Google Shape;65;p2"/>
                <p:cNvSpPr/>
                <p:nvPr/>
              </p:nvSpPr>
              <p:spPr>
                <a:xfrm rot="229867">
                  <a:off x="5764684" y="-633979"/>
                  <a:ext cx="175795" cy="154417"/>
                </a:xfrm>
                <a:custGeom>
                  <a:avLst/>
                  <a:gdLst/>
                  <a:ahLst/>
                  <a:cxnLst/>
                  <a:rect l="l" t="t" r="r" b="b"/>
                  <a:pathLst>
                    <a:path w="2911" h="2557" extrusionOk="0">
                      <a:moveTo>
                        <a:pt x="1379" y="1"/>
                      </a:moveTo>
                      <a:cubicBezTo>
                        <a:pt x="1096" y="1"/>
                        <a:pt x="821" y="71"/>
                        <a:pt x="583" y="207"/>
                      </a:cubicBezTo>
                      <a:cubicBezTo>
                        <a:pt x="195" y="454"/>
                        <a:pt x="1" y="895"/>
                        <a:pt x="54" y="1353"/>
                      </a:cubicBezTo>
                      <a:cubicBezTo>
                        <a:pt x="71" y="1847"/>
                        <a:pt x="406" y="2288"/>
                        <a:pt x="882" y="2429"/>
                      </a:cubicBezTo>
                      <a:cubicBezTo>
                        <a:pt x="1074" y="2518"/>
                        <a:pt x="1279" y="2557"/>
                        <a:pt x="1496" y="2557"/>
                      </a:cubicBezTo>
                      <a:cubicBezTo>
                        <a:pt x="1538" y="2557"/>
                        <a:pt x="1580" y="2555"/>
                        <a:pt x="1623" y="2553"/>
                      </a:cubicBezTo>
                      <a:cubicBezTo>
                        <a:pt x="1870" y="2535"/>
                        <a:pt x="2117" y="2447"/>
                        <a:pt x="2346" y="2306"/>
                      </a:cubicBezTo>
                      <a:cubicBezTo>
                        <a:pt x="2646" y="2041"/>
                        <a:pt x="2822" y="1653"/>
                        <a:pt x="2840" y="1265"/>
                      </a:cubicBezTo>
                      <a:cubicBezTo>
                        <a:pt x="2910" y="630"/>
                        <a:pt x="2399" y="225"/>
                        <a:pt x="1852" y="66"/>
                      </a:cubicBezTo>
                      <a:cubicBezTo>
                        <a:pt x="1695" y="22"/>
                        <a:pt x="1536" y="1"/>
                        <a:pt x="13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rot="229867">
                  <a:off x="5782918" y="-603671"/>
                  <a:ext cx="136361" cy="122712"/>
                </a:xfrm>
                <a:custGeom>
                  <a:avLst/>
                  <a:gdLst/>
                  <a:ahLst/>
                  <a:cxnLst/>
                  <a:rect l="l" t="t" r="r" b="b"/>
                  <a:pathLst>
                    <a:path w="2258" h="2032" extrusionOk="0">
                      <a:moveTo>
                        <a:pt x="1273" y="0"/>
                      </a:moveTo>
                      <a:cubicBezTo>
                        <a:pt x="801" y="0"/>
                        <a:pt x="263" y="196"/>
                        <a:pt x="123" y="656"/>
                      </a:cubicBezTo>
                      <a:cubicBezTo>
                        <a:pt x="0" y="1097"/>
                        <a:pt x="88" y="1662"/>
                        <a:pt x="529" y="1873"/>
                      </a:cubicBezTo>
                      <a:cubicBezTo>
                        <a:pt x="705" y="1979"/>
                        <a:pt x="882" y="2032"/>
                        <a:pt x="1076" y="2032"/>
                      </a:cubicBezTo>
                      <a:lnTo>
                        <a:pt x="1270" y="2032"/>
                      </a:lnTo>
                      <a:cubicBezTo>
                        <a:pt x="1287" y="2032"/>
                        <a:pt x="1305" y="2014"/>
                        <a:pt x="1305" y="1979"/>
                      </a:cubicBezTo>
                      <a:cubicBezTo>
                        <a:pt x="1622" y="1961"/>
                        <a:pt x="1905" y="1785"/>
                        <a:pt x="2063" y="1503"/>
                      </a:cubicBezTo>
                      <a:cubicBezTo>
                        <a:pt x="2187" y="1309"/>
                        <a:pt x="2257" y="1062"/>
                        <a:pt x="2257" y="815"/>
                      </a:cubicBezTo>
                      <a:cubicBezTo>
                        <a:pt x="2240" y="604"/>
                        <a:pt x="2134" y="392"/>
                        <a:pt x="1975" y="233"/>
                      </a:cubicBezTo>
                      <a:cubicBezTo>
                        <a:pt x="1887" y="145"/>
                        <a:pt x="1763" y="75"/>
                        <a:pt x="1622" y="39"/>
                      </a:cubicBezTo>
                      <a:cubicBezTo>
                        <a:pt x="1516" y="14"/>
                        <a:pt x="1397" y="0"/>
                        <a:pt x="12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 name="Google Shape;67;p2"/>
                <p:cNvGrpSpPr/>
                <p:nvPr/>
              </p:nvGrpSpPr>
              <p:grpSpPr>
                <a:xfrm>
                  <a:off x="5769350" y="-632049"/>
                  <a:ext cx="182010" cy="157891"/>
                  <a:chOff x="5769350" y="-632049"/>
                  <a:chExt cx="182010" cy="157891"/>
                </a:xfrm>
              </p:grpSpPr>
              <p:sp>
                <p:nvSpPr>
                  <p:cNvPr id="68" name="Google Shape;68;p2"/>
                  <p:cNvSpPr/>
                  <p:nvPr/>
                </p:nvSpPr>
                <p:spPr>
                  <a:xfrm rot="229867">
                    <a:off x="5774058" y="-626447"/>
                    <a:ext cx="172594" cy="146687"/>
                  </a:xfrm>
                  <a:custGeom>
                    <a:avLst/>
                    <a:gdLst/>
                    <a:ahLst/>
                    <a:cxnLst/>
                    <a:rect l="l" t="t" r="r" b="b"/>
                    <a:pathLst>
                      <a:path w="2858" h="2429" extrusionOk="0">
                        <a:moveTo>
                          <a:pt x="1440" y="50"/>
                        </a:moveTo>
                        <a:cubicBezTo>
                          <a:pt x="1616" y="50"/>
                          <a:pt x="1787" y="71"/>
                          <a:pt x="1940" y="109"/>
                        </a:cubicBezTo>
                        <a:cubicBezTo>
                          <a:pt x="2663" y="303"/>
                          <a:pt x="2787" y="973"/>
                          <a:pt x="2504" y="1590"/>
                        </a:cubicBezTo>
                        <a:cubicBezTo>
                          <a:pt x="2363" y="1855"/>
                          <a:pt x="2152" y="2084"/>
                          <a:pt x="1887" y="2225"/>
                        </a:cubicBezTo>
                        <a:cubicBezTo>
                          <a:pt x="1746" y="2296"/>
                          <a:pt x="1605" y="2366"/>
                          <a:pt x="1446" y="2384"/>
                        </a:cubicBezTo>
                        <a:cubicBezTo>
                          <a:pt x="1446" y="2331"/>
                          <a:pt x="1376" y="2348"/>
                          <a:pt x="1341" y="2331"/>
                        </a:cubicBezTo>
                        <a:cubicBezTo>
                          <a:pt x="1182" y="2296"/>
                          <a:pt x="1005" y="2278"/>
                          <a:pt x="847" y="2225"/>
                        </a:cubicBezTo>
                        <a:cubicBezTo>
                          <a:pt x="547" y="2102"/>
                          <a:pt x="300" y="1872"/>
                          <a:pt x="177" y="1573"/>
                        </a:cubicBezTo>
                        <a:cubicBezTo>
                          <a:pt x="53" y="1326"/>
                          <a:pt x="18" y="1043"/>
                          <a:pt x="88" y="779"/>
                        </a:cubicBezTo>
                        <a:cubicBezTo>
                          <a:pt x="289" y="257"/>
                          <a:pt x="887" y="50"/>
                          <a:pt x="1440" y="50"/>
                        </a:cubicBezTo>
                        <a:close/>
                        <a:moveTo>
                          <a:pt x="1447" y="1"/>
                        </a:moveTo>
                        <a:cubicBezTo>
                          <a:pt x="1124" y="1"/>
                          <a:pt x="799" y="83"/>
                          <a:pt x="512" y="232"/>
                        </a:cubicBezTo>
                        <a:cubicBezTo>
                          <a:pt x="212" y="391"/>
                          <a:pt x="36" y="673"/>
                          <a:pt x="0" y="991"/>
                        </a:cubicBezTo>
                        <a:cubicBezTo>
                          <a:pt x="0" y="1273"/>
                          <a:pt x="71" y="1537"/>
                          <a:pt x="194" y="1784"/>
                        </a:cubicBezTo>
                        <a:cubicBezTo>
                          <a:pt x="318" y="1960"/>
                          <a:pt x="476" y="2119"/>
                          <a:pt x="653" y="2225"/>
                        </a:cubicBezTo>
                        <a:cubicBezTo>
                          <a:pt x="829" y="2313"/>
                          <a:pt x="1005" y="2366"/>
                          <a:pt x="1199" y="2384"/>
                        </a:cubicBezTo>
                        <a:lnTo>
                          <a:pt x="1376" y="2419"/>
                        </a:lnTo>
                        <a:lnTo>
                          <a:pt x="1429" y="2419"/>
                        </a:lnTo>
                        <a:cubicBezTo>
                          <a:pt x="1432" y="2426"/>
                          <a:pt x="1441" y="2429"/>
                          <a:pt x="1452" y="2429"/>
                        </a:cubicBezTo>
                        <a:cubicBezTo>
                          <a:pt x="1499" y="2429"/>
                          <a:pt x="1594" y="2384"/>
                          <a:pt x="1623" y="2384"/>
                        </a:cubicBezTo>
                        <a:cubicBezTo>
                          <a:pt x="1958" y="2278"/>
                          <a:pt x="2240" y="2066"/>
                          <a:pt x="2434" y="1784"/>
                        </a:cubicBezTo>
                        <a:cubicBezTo>
                          <a:pt x="2857" y="1167"/>
                          <a:pt x="2804" y="285"/>
                          <a:pt x="1958" y="74"/>
                        </a:cubicBezTo>
                        <a:cubicBezTo>
                          <a:pt x="1792" y="24"/>
                          <a:pt x="1619" y="1"/>
                          <a:pt x="14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rot="229867">
                    <a:off x="5801611" y="-587074"/>
                    <a:ext cx="94631" cy="102844"/>
                  </a:xfrm>
                  <a:custGeom>
                    <a:avLst/>
                    <a:gdLst/>
                    <a:ahLst/>
                    <a:cxnLst/>
                    <a:rect l="l" t="t" r="r" b="b"/>
                    <a:pathLst>
                      <a:path w="1567" h="1703" extrusionOk="0">
                        <a:moveTo>
                          <a:pt x="653" y="185"/>
                        </a:moveTo>
                        <a:cubicBezTo>
                          <a:pt x="688" y="274"/>
                          <a:pt x="706" y="415"/>
                          <a:pt x="600" y="468"/>
                        </a:cubicBezTo>
                        <a:cubicBezTo>
                          <a:pt x="529" y="415"/>
                          <a:pt x="600" y="256"/>
                          <a:pt x="653" y="185"/>
                        </a:cubicBezTo>
                        <a:close/>
                        <a:moveTo>
                          <a:pt x="1147" y="379"/>
                        </a:moveTo>
                        <a:cubicBezTo>
                          <a:pt x="1147" y="450"/>
                          <a:pt x="1129" y="538"/>
                          <a:pt x="1059" y="556"/>
                        </a:cubicBezTo>
                        <a:cubicBezTo>
                          <a:pt x="1023" y="503"/>
                          <a:pt x="1111" y="415"/>
                          <a:pt x="1147" y="379"/>
                        </a:cubicBezTo>
                        <a:close/>
                        <a:moveTo>
                          <a:pt x="479" y="1"/>
                        </a:moveTo>
                        <a:cubicBezTo>
                          <a:pt x="430" y="1"/>
                          <a:pt x="380" y="15"/>
                          <a:pt x="336" y="44"/>
                        </a:cubicBezTo>
                        <a:cubicBezTo>
                          <a:pt x="18" y="185"/>
                          <a:pt x="0" y="785"/>
                          <a:pt x="18" y="1102"/>
                        </a:cubicBezTo>
                        <a:cubicBezTo>
                          <a:pt x="18" y="1154"/>
                          <a:pt x="52" y="1509"/>
                          <a:pt x="119" y="1509"/>
                        </a:cubicBezTo>
                        <a:cubicBezTo>
                          <a:pt x="121" y="1509"/>
                          <a:pt x="122" y="1508"/>
                          <a:pt x="124" y="1508"/>
                        </a:cubicBezTo>
                        <a:cubicBezTo>
                          <a:pt x="124" y="1490"/>
                          <a:pt x="142" y="1490"/>
                          <a:pt x="142" y="1473"/>
                        </a:cubicBezTo>
                        <a:cubicBezTo>
                          <a:pt x="71" y="1191"/>
                          <a:pt x="53" y="891"/>
                          <a:pt x="89" y="609"/>
                        </a:cubicBezTo>
                        <a:cubicBezTo>
                          <a:pt x="106" y="432"/>
                          <a:pt x="177" y="274"/>
                          <a:pt x="283" y="150"/>
                        </a:cubicBezTo>
                        <a:cubicBezTo>
                          <a:pt x="336" y="108"/>
                          <a:pt x="415" y="65"/>
                          <a:pt x="488" y="65"/>
                        </a:cubicBezTo>
                        <a:cubicBezTo>
                          <a:pt x="537" y="65"/>
                          <a:pt x="583" y="84"/>
                          <a:pt x="618" y="133"/>
                        </a:cubicBezTo>
                        <a:cubicBezTo>
                          <a:pt x="565" y="185"/>
                          <a:pt x="529" y="238"/>
                          <a:pt x="512" y="309"/>
                        </a:cubicBezTo>
                        <a:cubicBezTo>
                          <a:pt x="495" y="376"/>
                          <a:pt x="510" y="522"/>
                          <a:pt x="602" y="522"/>
                        </a:cubicBezTo>
                        <a:cubicBezTo>
                          <a:pt x="607" y="522"/>
                          <a:pt x="612" y="521"/>
                          <a:pt x="618" y="521"/>
                        </a:cubicBezTo>
                        <a:cubicBezTo>
                          <a:pt x="759" y="450"/>
                          <a:pt x="759" y="256"/>
                          <a:pt x="688" y="133"/>
                        </a:cubicBezTo>
                        <a:cubicBezTo>
                          <a:pt x="743" y="94"/>
                          <a:pt x="803" y="76"/>
                          <a:pt x="861" y="76"/>
                        </a:cubicBezTo>
                        <a:cubicBezTo>
                          <a:pt x="989" y="76"/>
                          <a:pt x="1105" y="163"/>
                          <a:pt x="1129" y="309"/>
                        </a:cubicBezTo>
                        <a:cubicBezTo>
                          <a:pt x="1059" y="362"/>
                          <a:pt x="917" y="538"/>
                          <a:pt x="1041" y="609"/>
                        </a:cubicBezTo>
                        <a:cubicBezTo>
                          <a:pt x="1047" y="610"/>
                          <a:pt x="1052" y="610"/>
                          <a:pt x="1058" y="610"/>
                        </a:cubicBezTo>
                        <a:cubicBezTo>
                          <a:pt x="1169" y="610"/>
                          <a:pt x="1216" y="445"/>
                          <a:pt x="1200" y="344"/>
                        </a:cubicBezTo>
                        <a:cubicBezTo>
                          <a:pt x="1264" y="312"/>
                          <a:pt x="1314" y="298"/>
                          <a:pt x="1352" y="298"/>
                        </a:cubicBezTo>
                        <a:cubicBezTo>
                          <a:pt x="1521" y="298"/>
                          <a:pt x="1451" y="577"/>
                          <a:pt x="1394" y="750"/>
                        </a:cubicBezTo>
                        <a:cubicBezTo>
                          <a:pt x="1341" y="891"/>
                          <a:pt x="1270" y="1014"/>
                          <a:pt x="1182" y="1138"/>
                        </a:cubicBezTo>
                        <a:cubicBezTo>
                          <a:pt x="1041" y="1314"/>
                          <a:pt x="917" y="1508"/>
                          <a:pt x="776" y="1684"/>
                        </a:cubicBezTo>
                        <a:cubicBezTo>
                          <a:pt x="783" y="1697"/>
                          <a:pt x="791" y="1702"/>
                          <a:pt x="800" y="1702"/>
                        </a:cubicBezTo>
                        <a:cubicBezTo>
                          <a:pt x="842" y="1702"/>
                          <a:pt x="906" y="1593"/>
                          <a:pt x="935" y="1579"/>
                        </a:cubicBezTo>
                        <a:cubicBezTo>
                          <a:pt x="988" y="1490"/>
                          <a:pt x="1059" y="1402"/>
                          <a:pt x="1129" y="1314"/>
                        </a:cubicBezTo>
                        <a:cubicBezTo>
                          <a:pt x="1270" y="1138"/>
                          <a:pt x="1394" y="926"/>
                          <a:pt x="1464" y="715"/>
                        </a:cubicBezTo>
                        <a:cubicBezTo>
                          <a:pt x="1550" y="499"/>
                          <a:pt x="1566" y="226"/>
                          <a:pt x="1361" y="226"/>
                        </a:cubicBezTo>
                        <a:cubicBezTo>
                          <a:pt x="1314" y="226"/>
                          <a:pt x="1255" y="241"/>
                          <a:pt x="1182" y="274"/>
                        </a:cubicBezTo>
                        <a:cubicBezTo>
                          <a:pt x="1164" y="185"/>
                          <a:pt x="1094" y="97"/>
                          <a:pt x="1006" y="62"/>
                        </a:cubicBezTo>
                        <a:cubicBezTo>
                          <a:pt x="959" y="31"/>
                          <a:pt x="906" y="17"/>
                          <a:pt x="852" y="17"/>
                        </a:cubicBezTo>
                        <a:cubicBezTo>
                          <a:pt x="783" y="17"/>
                          <a:pt x="712" y="40"/>
                          <a:pt x="653" y="80"/>
                        </a:cubicBezTo>
                        <a:cubicBezTo>
                          <a:pt x="612" y="28"/>
                          <a:pt x="547" y="1"/>
                          <a:pt x="4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70;p2"/>
                <p:cNvSpPr/>
                <p:nvPr/>
              </p:nvSpPr>
              <p:spPr>
                <a:xfrm rot="229867">
                  <a:off x="5764743" y="-505863"/>
                  <a:ext cx="92699" cy="85271"/>
                </a:xfrm>
                <a:custGeom>
                  <a:avLst/>
                  <a:gdLst/>
                  <a:ahLst/>
                  <a:cxnLst/>
                  <a:rect l="l" t="t" r="r" b="b"/>
                  <a:pathLst>
                    <a:path w="1535" h="1412" extrusionOk="0">
                      <a:moveTo>
                        <a:pt x="335" y="1"/>
                      </a:moveTo>
                      <a:lnTo>
                        <a:pt x="335" y="36"/>
                      </a:lnTo>
                      <a:lnTo>
                        <a:pt x="335" y="54"/>
                      </a:lnTo>
                      <a:cubicBezTo>
                        <a:pt x="247" y="389"/>
                        <a:pt x="124" y="706"/>
                        <a:pt x="0" y="1023"/>
                      </a:cubicBezTo>
                      <a:cubicBezTo>
                        <a:pt x="0" y="1041"/>
                        <a:pt x="0" y="1041"/>
                        <a:pt x="0" y="1059"/>
                      </a:cubicBezTo>
                      <a:lnTo>
                        <a:pt x="36" y="1059"/>
                      </a:lnTo>
                      <a:lnTo>
                        <a:pt x="89" y="1112"/>
                      </a:lnTo>
                      <a:lnTo>
                        <a:pt x="106" y="1112"/>
                      </a:lnTo>
                      <a:lnTo>
                        <a:pt x="388" y="1182"/>
                      </a:lnTo>
                      <a:lnTo>
                        <a:pt x="635" y="1253"/>
                      </a:lnTo>
                      <a:lnTo>
                        <a:pt x="776" y="1288"/>
                      </a:lnTo>
                      <a:lnTo>
                        <a:pt x="917" y="1323"/>
                      </a:lnTo>
                      <a:lnTo>
                        <a:pt x="1164" y="1394"/>
                      </a:lnTo>
                      <a:lnTo>
                        <a:pt x="1200" y="1394"/>
                      </a:lnTo>
                      <a:lnTo>
                        <a:pt x="1252" y="1411"/>
                      </a:lnTo>
                      <a:lnTo>
                        <a:pt x="1341" y="1411"/>
                      </a:lnTo>
                      <a:lnTo>
                        <a:pt x="1341" y="1394"/>
                      </a:lnTo>
                      <a:lnTo>
                        <a:pt x="1341" y="1376"/>
                      </a:lnTo>
                      <a:cubicBezTo>
                        <a:pt x="1341" y="1341"/>
                        <a:pt x="1358" y="1306"/>
                        <a:pt x="1358" y="1270"/>
                      </a:cubicBezTo>
                      <a:cubicBezTo>
                        <a:pt x="1394" y="1094"/>
                        <a:pt x="1446" y="900"/>
                        <a:pt x="1482" y="706"/>
                      </a:cubicBezTo>
                      <a:lnTo>
                        <a:pt x="1535" y="424"/>
                      </a:lnTo>
                      <a:lnTo>
                        <a:pt x="1535" y="389"/>
                      </a:lnTo>
                      <a:lnTo>
                        <a:pt x="1482" y="371"/>
                      </a:lnTo>
                      <a:lnTo>
                        <a:pt x="1217" y="283"/>
                      </a:lnTo>
                      <a:lnTo>
                        <a:pt x="865" y="177"/>
                      </a:lnTo>
                      <a:lnTo>
                        <a:pt x="512" y="71"/>
                      </a:lnTo>
                      <a:lnTo>
                        <a:pt x="388" y="18"/>
                      </a:lnTo>
                      <a:lnTo>
                        <a:pt x="3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2"/>
              <p:cNvGrpSpPr/>
              <p:nvPr/>
            </p:nvGrpSpPr>
            <p:grpSpPr>
              <a:xfrm>
                <a:off x="305733" y="107810"/>
                <a:ext cx="203597" cy="231852"/>
                <a:chOff x="138770" y="75660"/>
                <a:chExt cx="203597" cy="231852"/>
              </a:xfrm>
            </p:grpSpPr>
            <p:sp>
              <p:nvSpPr>
                <p:cNvPr id="72" name="Google Shape;72;p2"/>
                <p:cNvSpPr/>
                <p:nvPr/>
              </p:nvSpPr>
              <p:spPr>
                <a:xfrm rot="-479857">
                  <a:off x="148679" y="87133"/>
                  <a:ext cx="175742" cy="154725"/>
                </a:xfrm>
                <a:custGeom>
                  <a:avLst/>
                  <a:gdLst/>
                  <a:ahLst/>
                  <a:cxnLst/>
                  <a:rect l="l" t="t" r="r" b="b"/>
                  <a:pathLst>
                    <a:path w="2910" h="2562" extrusionOk="0">
                      <a:moveTo>
                        <a:pt x="1481" y="0"/>
                      </a:moveTo>
                      <a:cubicBezTo>
                        <a:pt x="1120" y="0"/>
                        <a:pt x="763" y="122"/>
                        <a:pt x="476" y="337"/>
                      </a:cubicBezTo>
                      <a:cubicBezTo>
                        <a:pt x="141" y="637"/>
                        <a:pt x="0" y="1096"/>
                        <a:pt x="124" y="1536"/>
                      </a:cubicBezTo>
                      <a:cubicBezTo>
                        <a:pt x="212" y="2030"/>
                        <a:pt x="600" y="2436"/>
                        <a:pt x="1111" y="2506"/>
                      </a:cubicBezTo>
                      <a:cubicBezTo>
                        <a:pt x="1234" y="2544"/>
                        <a:pt x="1367" y="2562"/>
                        <a:pt x="1499" y="2562"/>
                      </a:cubicBezTo>
                      <a:cubicBezTo>
                        <a:pt x="1614" y="2562"/>
                        <a:pt x="1728" y="2549"/>
                        <a:pt x="1834" y="2524"/>
                      </a:cubicBezTo>
                      <a:cubicBezTo>
                        <a:pt x="2099" y="2453"/>
                        <a:pt x="2328" y="2330"/>
                        <a:pt x="2522" y="2171"/>
                      </a:cubicBezTo>
                      <a:cubicBezTo>
                        <a:pt x="2786" y="1854"/>
                        <a:pt x="2910" y="1466"/>
                        <a:pt x="2875" y="1060"/>
                      </a:cubicBezTo>
                      <a:cubicBezTo>
                        <a:pt x="2839" y="443"/>
                        <a:pt x="2293" y="108"/>
                        <a:pt x="1728" y="20"/>
                      </a:cubicBezTo>
                      <a:cubicBezTo>
                        <a:pt x="1646" y="7"/>
                        <a:pt x="1563" y="0"/>
                        <a:pt x="14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479857">
                  <a:off x="177107" y="114688"/>
                  <a:ext cx="134252" cy="124348"/>
                </a:xfrm>
                <a:custGeom>
                  <a:avLst/>
                  <a:gdLst/>
                  <a:ahLst/>
                  <a:cxnLst/>
                  <a:rect l="l" t="t" r="r" b="b"/>
                  <a:pathLst>
                    <a:path w="2223" h="2059" extrusionOk="0">
                      <a:moveTo>
                        <a:pt x="1316" y="0"/>
                      </a:moveTo>
                      <a:cubicBezTo>
                        <a:pt x="799" y="0"/>
                        <a:pt x="134" y="283"/>
                        <a:pt x="53" y="835"/>
                      </a:cubicBezTo>
                      <a:cubicBezTo>
                        <a:pt x="0" y="1276"/>
                        <a:pt x="141" y="1823"/>
                        <a:pt x="617" y="1981"/>
                      </a:cubicBezTo>
                      <a:cubicBezTo>
                        <a:pt x="752" y="2035"/>
                        <a:pt x="897" y="2058"/>
                        <a:pt x="1044" y="2058"/>
                      </a:cubicBezTo>
                      <a:cubicBezTo>
                        <a:pt x="1090" y="2058"/>
                        <a:pt x="1136" y="2056"/>
                        <a:pt x="1182" y="2052"/>
                      </a:cubicBezTo>
                      <a:lnTo>
                        <a:pt x="1376" y="2017"/>
                      </a:lnTo>
                      <a:cubicBezTo>
                        <a:pt x="1393" y="2017"/>
                        <a:pt x="1393" y="1999"/>
                        <a:pt x="1393" y="1981"/>
                      </a:cubicBezTo>
                      <a:cubicBezTo>
                        <a:pt x="1711" y="1911"/>
                        <a:pt x="1958" y="1699"/>
                        <a:pt x="2081" y="1400"/>
                      </a:cubicBezTo>
                      <a:cubicBezTo>
                        <a:pt x="2187" y="1170"/>
                        <a:pt x="2222" y="923"/>
                        <a:pt x="2187" y="694"/>
                      </a:cubicBezTo>
                      <a:cubicBezTo>
                        <a:pt x="2134" y="465"/>
                        <a:pt x="1993" y="289"/>
                        <a:pt x="1816" y="165"/>
                      </a:cubicBezTo>
                      <a:cubicBezTo>
                        <a:pt x="1711" y="77"/>
                        <a:pt x="1587" y="24"/>
                        <a:pt x="1446" y="6"/>
                      </a:cubicBezTo>
                      <a:cubicBezTo>
                        <a:pt x="1404" y="2"/>
                        <a:pt x="1361" y="0"/>
                        <a:pt x="13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rot="-479857">
                  <a:off x="159387" y="91104"/>
                  <a:ext cx="173628" cy="146572"/>
                </a:xfrm>
                <a:custGeom>
                  <a:avLst/>
                  <a:gdLst/>
                  <a:ahLst/>
                  <a:cxnLst/>
                  <a:rect l="l" t="t" r="r" b="b"/>
                  <a:pathLst>
                    <a:path w="2875" h="2427" extrusionOk="0">
                      <a:moveTo>
                        <a:pt x="1603" y="44"/>
                      </a:moveTo>
                      <a:cubicBezTo>
                        <a:pt x="1676" y="44"/>
                        <a:pt x="1748" y="48"/>
                        <a:pt x="1817" y="55"/>
                      </a:cubicBezTo>
                      <a:cubicBezTo>
                        <a:pt x="2558" y="143"/>
                        <a:pt x="2787" y="796"/>
                        <a:pt x="2575" y="1431"/>
                      </a:cubicBezTo>
                      <a:cubicBezTo>
                        <a:pt x="2469" y="1713"/>
                        <a:pt x="2293" y="1977"/>
                        <a:pt x="2064" y="2154"/>
                      </a:cubicBezTo>
                      <a:cubicBezTo>
                        <a:pt x="1940" y="2260"/>
                        <a:pt x="1799" y="2330"/>
                        <a:pt x="1658" y="2383"/>
                      </a:cubicBezTo>
                      <a:cubicBezTo>
                        <a:pt x="1648" y="2351"/>
                        <a:pt x="1618" y="2345"/>
                        <a:pt x="1588" y="2345"/>
                      </a:cubicBezTo>
                      <a:cubicBezTo>
                        <a:pt x="1569" y="2345"/>
                        <a:pt x="1549" y="2348"/>
                        <a:pt x="1535" y="2348"/>
                      </a:cubicBezTo>
                      <a:cubicBezTo>
                        <a:pt x="1358" y="2330"/>
                        <a:pt x="1200" y="2330"/>
                        <a:pt x="1023" y="2313"/>
                      </a:cubicBezTo>
                      <a:cubicBezTo>
                        <a:pt x="724" y="2224"/>
                        <a:pt x="441" y="2030"/>
                        <a:pt x="283" y="1766"/>
                      </a:cubicBezTo>
                      <a:cubicBezTo>
                        <a:pt x="124" y="1519"/>
                        <a:pt x="53" y="1254"/>
                        <a:pt x="71" y="972"/>
                      </a:cubicBezTo>
                      <a:cubicBezTo>
                        <a:pt x="229" y="324"/>
                        <a:pt x="969" y="44"/>
                        <a:pt x="1603" y="44"/>
                      </a:cubicBezTo>
                      <a:close/>
                      <a:moveTo>
                        <a:pt x="1564" y="1"/>
                      </a:moveTo>
                      <a:cubicBezTo>
                        <a:pt x="1158" y="1"/>
                        <a:pt x="756" y="131"/>
                        <a:pt x="424" y="390"/>
                      </a:cubicBezTo>
                      <a:cubicBezTo>
                        <a:pt x="159" y="567"/>
                        <a:pt x="1" y="884"/>
                        <a:pt x="18" y="1202"/>
                      </a:cubicBezTo>
                      <a:cubicBezTo>
                        <a:pt x="53" y="1466"/>
                        <a:pt x="159" y="1731"/>
                        <a:pt x="318" y="1960"/>
                      </a:cubicBezTo>
                      <a:cubicBezTo>
                        <a:pt x="459" y="2119"/>
                        <a:pt x="653" y="2242"/>
                        <a:pt x="847" y="2330"/>
                      </a:cubicBezTo>
                      <a:cubicBezTo>
                        <a:pt x="1023" y="2401"/>
                        <a:pt x="1217" y="2418"/>
                        <a:pt x="1394" y="2418"/>
                      </a:cubicBezTo>
                      <a:lnTo>
                        <a:pt x="1641" y="2418"/>
                      </a:lnTo>
                      <a:cubicBezTo>
                        <a:pt x="1643" y="2424"/>
                        <a:pt x="1649" y="2427"/>
                        <a:pt x="1657" y="2427"/>
                      </a:cubicBezTo>
                      <a:cubicBezTo>
                        <a:pt x="1697" y="2427"/>
                        <a:pt x="1790" y="2363"/>
                        <a:pt x="1835" y="2348"/>
                      </a:cubicBezTo>
                      <a:cubicBezTo>
                        <a:pt x="2134" y="2207"/>
                        <a:pt x="2399" y="1960"/>
                        <a:pt x="2540" y="1660"/>
                      </a:cubicBezTo>
                      <a:cubicBezTo>
                        <a:pt x="2875" y="972"/>
                        <a:pt x="2699" y="108"/>
                        <a:pt x="1835" y="20"/>
                      </a:cubicBezTo>
                      <a:cubicBezTo>
                        <a:pt x="1745" y="7"/>
                        <a:pt x="1654" y="1"/>
                        <a:pt x="15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rot="-479857">
                  <a:off x="193140" y="135151"/>
                  <a:ext cx="93125" cy="100976"/>
                </a:xfrm>
                <a:custGeom>
                  <a:avLst/>
                  <a:gdLst/>
                  <a:ahLst/>
                  <a:cxnLst/>
                  <a:rect l="l" t="t" r="r" b="b"/>
                  <a:pathLst>
                    <a:path w="1542" h="1672" extrusionOk="0">
                      <a:moveTo>
                        <a:pt x="618" y="191"/>
                      </a:moveTo>
                      <a:cubicBezTo>
                        <a:pt x="653" y="261"/>
                        <a:pt x="689" y="420"/>
                        <a:pt x="618" y="473"/>
                      </a:cubicBezTo>
                      <a:cubicBezTo>
                        <a:pt x="512" y="420"/>
                        <a:pt x="565" y="261"/>
                        <a:pt x="618" y="191"/>
                      </a:cubicBezTo>
                      <a:close/>
                      <a:moveTo>
                        <a:pt x="1130" y="314"/>
                      </a:moveTo>
                      <a:cubicBezTo>
                        <a:pt x="1130" y="385"/>
                        <a:pt x="1130" y="491"/>
                        <a:pt x="1059" y="508"/>
                      </a:cubicBezTo>
                      <a:cubicBezTo>
                        <a:pt x="1024" y="455"/>
                        <a:pt x="1094" y="349"/>
                        <a:pt x="1130" y="314"/>
                      </a:cubicBezTo>
                      <a:close/>
                      <a:moveTo>
                        <a:pt x="855" y="1"/>
                      </a:moveTo>
                      <a:cubicBezTo>
                        <a:pt x="760" y="1"/>
                        <a:pt x="666" y="37"/>
                        <a:pt x="601" y="103"/>
                      </a:cubicBezTo>
                      <a:cubicBezTo>
                        <a:pt x="556" y="59"/>
                        <a:pt x="499" y="36"/>
                        <a:pt x="442" y="36"/>
                      </a:cubicBezTo>
                      <a:cubicBezTo>
                        <a:pt x="385" y="36"/>
                        <a:pt x="327" y="59"/>
                        <a:pt x="283" y="103"/>
                      </a:cubicBezTo>
                      <a:cubicBezTo>
                        <a:pt x="1" y="297"/>
                        <a:pt x="54" y="879"/>
                        <a:pt x="107" y="1178"/>
                      </a:cubicBezTo>
                      <a:cubicBezTo>
                        <a:pt x="124" y="1229"/>
                        <a:pt x="205" y="1569"/>
                        <a:pt x="258" y="1569"/>
                      </a:cubicBezTo>
                      <a:cubicBezTo>
                        <a:pt x="261" y="1569"/>
                        <a:pt x="263" y="1568"/>
                        <a:pt x="265" y="1566"/>
                      </a:cubicBezTo>
                      <a:cubicBezTo>
                        <a:pt x="283" y="1566"/>
                        <a:pt x="283" y="1549"/>
                        <a:pt x="283" y="1531"/>
                      </a:cubicBezTo>
                      <a:cubicBezTo>
                        <a:pt x="177" y="1266"/>
                        <a:pt x="124" y="967"/>
                        <a:pt x="124" y="685"/>
                      </a:cubicBezTo>
                      <a:cubicBezTo>
                        <a:pt x="107" y="526"/>
                        <a:pt x="160" y="349"/>
                        <a:pt x="248" y="208"/>
                      </a:cubicBezTo>
                      <a:cubicBezTo>
                        <a:pt x="295" y="149"/>
                        <a:pt x="383" y="90"/>
                        <a:pt x="462" y="90"/>
                      </a:cubicBezTo>
                      <a:cubicBezTo>
                        <a:pt x="500" y="90"/>
                        <a:pt x="537" y="103"/>
                        <a:pt x="565" y="138"/>
                      </a:cubicBezTo>
                      <a:cubicBezTo>
                        <a:pt x="530" y="191"/>
                        <a:pt x="512" y="261"/>
                        <a:pt x="495" y="332"/>
                      </a:cubicBezTo>
                      <a:cubicBezTo>
                        <a:pt x="495" y="411"/>
                        <a:pt x="523" y="531"/>
                        <a:pt x="604" y="531"/>
                      </a:cubicBezTo>
                      <a:cubicBezTo>
                        <a:pt x="614" y="531"/>
                        <a:pt x="624" y="530"/>
                        <a:pt x="636" y="526"/>
                      </a:cubicBezTo>
                      <a:cubicBezTo>
                        <a:pt x="759" y="438"/>
                        <a:pt x="724" y="244"/>
                        <a:pt x="653" y="138"/>
                      </a:cubicBezTo>
                      <a:cubicBezTo>
                        <a:pt x="708" y="84"/>
                        <a:pt x="777" y="58"/>
                        <a:pt x="847" y="58"/>
                      </a:cubicBezTo>
                      <a:cubicBezTo>
                        <a:pt x="958" y="58"/>
                        <a:pt x="1068" y="124"/>
                        <a:pt x="1112" y="244"/>
                      </a:cubicBezTo>
                      <a:cubicBezTo>
                        <a:pt x="1024" y="314"/>
                        <a:pt x="918" y="508"/>
                        <a:pt x="1041" y="561"/>
                      </a:cubicBezTo>
                      <a:cubicBezTo>
                        <a:pt x="1182" y="561"/>
                        <a:pt x="1200" y="367"/>
                        <a:pt x="1182" y="279"/>
                      </a:cubicBezTo>
                      <a:cubicBezTo>
                        <a:pt x="1253" y="228"/>
                        <a:pt x="1306" y="207"/>
                        <a:pt x="1346" y="207"/>
                      </a:cubicBezTo>
                      <a:cubicBezTo>
                        <a:pt x="1484" y="207"/>
                        <a:pt x="1457" y="467"/>
                        <a:pt x="1429" y="632"/>
                      </a:cubicBezTo>
                      <a:cubicBezTo>
                        <a:pt x="1376" y="790"/>
                        <a:pt x="1324" y="931"/>
                        <a:pt x="1253" y="1073"/>
                      </a:cubicBezTo>
                      <a:cubicBezTo>
                        <a:pt x="1147" y="1266"/>
                        <a:pt x="1059" y="1460"/>
                        <a:pt x="953" y="1654"/>
                      </a:cubicBezTo>
                      <a:cubicBezTo>
                        <a:pt x="959" y="1666"/>
                        <a:pt x="966" y="1671"/>
                        <a:pt x="973" y="1671"/>
                      </a:cubicBezTo>
                      <a:cubicBezTo>
                        <a:pt x="1010" y="1671"/>
                        <a:pt x="1062" y="1546"/>
                        <a:pt x="1077" y="1531"/>
                      </a:cubicBezTo>
                      <a:cubicBezTo>
                        <a:pt x="1130" y="1425"/>
                        <a:pt x="1182" y="1337"/>
                        <a:pt x="1235" y="1249"/>
                      </a:cubicBezTo>
                      <a:cubicBezTo>
                        <a:pt x="1359" y="1037"/>
                        <a:pt x="1447" y="826"/>
                        <a:pt x="1500" y="596"/>
                      </a:cubicBezTo>
                      <a:cubicBezTo>
                        <a:pt x="1541" y="390"/>
                        <a:pt x="1518" y="142"/>
                        <a:pt x="1339" y="142"/>
                      </a:cubicBezTo>
                      <a:cubicBezTo>
                        <a:pt x="1289" y="142"/>
                        <a:pt x="1225" y="162"/>
                        <a:pt x="1147" y="208"/>
                      </a:cubicBezTo>
                      <a:cubicBezTo>
                        <a:pt x="1112" y="120"/>
                        <a:pt x="1041" y="50"/>
                        <a:pt x="953" y="14"/>
                      </a:cubicBezTo>
                      <a:cubicBezTo>
                        <a:pt x="921" y="5"/>
                        <a:pt x="888" y="1"/>
                        <a:pt x="8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rot="-479857">
                  <a:off x="189193" y="227226"/>
                  <a:ext cx="86301" cy="74645"/>
                </a:xfrm>
                <a:custGeom>
                  <a:avLst/>
                  <a:gdLst/>
                  <a:ahLst/>
                  <a:cxnLst/>
                  <a:rect l="l" t="t" r="r" b="b"/>
                  <a:pathLst>
                    <a:path w="1429" h="1236" extrusionOk="0">
                      <a:moveTo>
                        <a:pt x="194" y="1"/>
                      </a:moveTo>
                      <a:lnTo>
                        <a:pt x="194" y="18"/>
                      </a:lnTo>
                      <a:lnTo>
                        <a:pt x="194" y="54"/>
                      </a:lnTo>
                      <a:cubicBezTo>
                        <a:pt x="141" y="389"/>
                        <a:pt x="88" y="724"/>
                        <a:pt x="0" y="1059"/>
                      </a:cubicBezTo>
                      <a:cubicBezTo>
                        <a:pt x="0" y="1059"/>
                        <a:pt x="0" y="1076"/>
                        <a:pt x="0" y="1076"/>
                      </a:cubicBezTo>
                      <a:lnTo>
                        <a:pt x="35" y="1076"/>
                      </a:lnTo>
                      <a:lnTo>
                        <a:pt x="71" y="1094"/>
                      </a:lnTo>
                      <a:lnTo>
                        <a:pt x="106" y="1094"/>
                      </a:lnTo>
                      <a:lnTo>
                        <a:pt x="388" y="1129"/>
                      </a:lnTo>
                      <a:lnTo>
                        <a:pt x="653" y="1165"/>
                      </a:lnTo>
                      <a:lnTo>
                        <a:pt x="794" y="1182"/>
                      </a:lnTo>
                      <a:lnTo>
                        <a:pt x="952" y="1200"/>
                      </a:lnTo>
                      <a:lnTo>
                        <a:pt x="1199" y="1235"/>
                      </a:lnTo>
                      <a:lnTo>
                        <a:pt x="1376" y="1235"/>
                      </a:lnTo>
                      <a:lnTo>
                        <a:pt x="1376" y="1182"/>
                      </a:lnTo>
                      <a:lnTo>
                        <a:pt x="1376" y="1094"/>
                      </a:lnTo>
                      <a:cubicBezTo>
                        <a:pt x="1393" y="900"/>
                        <a:pt x="1411" y="706"/>
                        <a:pt x="1411" y="512"/>
                      </a:cubicBezTo>
                      <a:lnTo>
                        <a:pt x="1428" y="230"/>
                      </a:lnTo>
                      <a:lnTo>
                        <a:pt x="1428" y="195"/>
                      </a:lnTo>
                      <a:lnTo>
                        <a:pt x="1376" y="195"/>
                      </a:lnTo>
                      <a:lnTo>
                        <a:pt x="1111" y="142"/>
                      </a:lnTo>
                      <a:lnTo>
                        <a:pt x="758" y="89"/>
                      </a:lnTo>
                      <a:lnTo>
                        <a:pt x="388" y="18"/>
                      </a:lnTo>
                      <a:lnTo>
                        <a:pt x="2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2"/>
              <p:cNvGrpSpPr/>
              <p:nvPr/>
            </p:nvGrpSpPr>
            <p:grpSpPr>
              <a:xfrm>
                <a:off x="740346" y="306551"/>
                <a:ext cx="202396" cy="229631"/>
                <a:chOff x="561824" y="274401"/>
                <a:chExt cx="202396" cy="229631"/>
              </a:xfrm>
            </p:grpSpPr>
            <p:sp>
              <p:nvSpPr>
                <p:cNvPr id="78" name="Google Shape;78;p2"/>
                <p:cNvSpPr/>
                <p:nvPr/>
              </p:nvSpPr>
              <p:spPr>
                <a:xfrm rot="-479857">
                  <a:off x="577474" y="337578"/>
                  <a:ext cx="176829" cy="154906"/>
                </a:xfrm>
                <a:custGeom>
                  <a:avLst/>
                  <a:gdLst/>
                  <a:ahLst/>
                  <a:cxnLst/>
                  <a:rect l="l" t="t" r="r" b="b"/>
                  <a:pathLst>
                    <a:path w="2928" h="2565" extrusionOk="0">
                      <a:moveTo>
                        <a:pt x="1379" y="0"/>
                      </a:moveTo>
                      <a:cubicBezTo>
                        <a:pt x="1244" y="0"/>
                        <a:pt x="1111" y="18"/>
                        <a:pt x="988" y="56"/>
                      </a:cubicBezTo>
                      <a:cubicBezTo>
                        <a:pt x="741" y="144"/>
                        <a:pt x="512" y="285"/>
                        <a:pt x="318" y="479"/>
                      </a:cubicBezTo>
                      <a:cubicBezTo>
                        <a:pt x="89" y="796"/>
                        <a:pt x="0" y="1202"/>
                        <a:pt x="53" y="1607"/>
                      </a:cubicBezTo>
                      <a:cubicBezTo>
                        <a:pt x="142" y="2225"/>
                        <a:pt x="723" y="2507"/>
                        <a:pt x="1288" y="2560"/>
                      </a:cubicBezTo>
                      <a:cubicBezTo>
                        <a:pt x="1328" y="2563"/>
                        <a:pt x="1369" y="2564"/>
                        <a:pt x="1409" y="2564"/>
                      </a:cubicBezTo>
                      <a:cubicBezTo>
                        <a:pt x="1809" y="2564"/>
                        <a:pt x="2200" y="2409"/>
                        <a:pt x="2505" y="2136"/>
                      </a:cubicBezTo>
                      <a:cubicBezTo>
                        <a:pt x="2822" y="1819"/>
                        <a:pt x="2928" y="1343"/>
                        <a:pt x="2769" y="920"/>
                      </a:cubicBezTo>
                      <a:cubicBezTo>
                        <a:pt x="2646" y="426"/>
                        <a:pt x="2222" y="73"/>
                        <a:pt x="1729" y="38"/>
                      </a:cubicBezTo>
                      <a:cubicBezTo>
                        <a:pt x="1614" y="13"/>
                        <a:pt x="1496" y="0"/>
                        <a:pt x="13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rot="-479857">
                  <a:off x="591631" y="339986"/>
                  <a:ext cx="132139" cy="125556"/>
                </a:xfrm>
                <a:custGeom>
                  <a:avLst/>
                  <a:gdLst/>
                  <a:ahLst/>
                  <a:cxnLst/>
                  <a:rect l="l" t="t" r="r" b="b"/>
                  <a:pathLst>
                    <a:path w="2188" h="2079" extrusionOk="0">
                      <a:moveTo>
                        <a:pt x="1182" y="1"/>
                      </a:moveTo>
                      <a:cubicBezTo>
                        <a:pt x="1104" y="1"/>
                        <a:pt x="1027" y="10"/>
                        <a:pt x="953" y="33"/>
                      </a:cubicBezTo>
                      <a:lnTo>
                        <a:pt x="777" y="68"/>
                      </a:lnTo>
                      <a:cubicBezTo>
                        <a:pt x="742" y="68"/>
                        <a:pt x="742" y="85"/>
                        <a:pt x="742" y="121"/>
                      </a:cubicBezTo>
                      <a:cubicBezTo>
                        <a:pt x="442" y="209"/>
                        <a:pt x="195" y="438"/>
                        <a:pt x="107" y="738"/>
                      </a:cubicBezTo>
                      <a:cubicBezTo>
                        <a:pt x="19" y="967"/>
                        <a:pt x="1" y="1214"/>
                        <a:pt x="54" y="1461"/>
                      </a:cubicBezTo>
                      <a:cubicBezTo>
                        <a:pt x="124" y="1673"/>
                        <a:pt x="266" y="1849"/>
                        <a:pt x="459" y="1972"/>
                      </a:cubicBezTo>
                      <a:cubicBezTo>
                        <a:pt x="565" y="2043"/>
                        <a:pt x="706" y="2078"/>
                        <a:pt x="847" y="2078"/>
                      </a:cubicBezTo>
                      <a:cubicBezTo>
                        <a:pt x="861" y="2079"/>
                        <a:pt x="874" y="2079"/>
                        <a:pt x="888" y="2079"/>
                      </a:cubicBezTo>
                      <a:cubicBezTo>
                        <a:pt x="1413" y="2079"/>
                        <a:pt x="2118" y="1746"/>
                        <a:pt x="2170" y="1161"/>
                      </a:cubicBezTo>
                      <a:cubicBezTo>
                        <a:pt x="2188" y="720"/>
                        <a:pt x="1994" y="174"/>
                        <a:pt x="1500" y="50"/>
                      </a:cubicBezTo>
                      <a:cubicBezTo>
                        <a:pt x="1397" y="19"/>
                        <a:pt x="1289" y="1"/>
                        <a:pt x="11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rot="-479857">
                  <a:off x="571160" y="343110"/>
                  <a:ext cx="172601" cy="146270"/>
                </a:xfrm>
                <a:custGeom>
                  <a:avLst/>
                  <a:gdLst/>
                  <a:ahLst/>
                  <a:cxnLst/>
                  <a:rect l="l" t="t" r="r" b="b"/>
                  <a:pathLst>
                    <a:path w="2858" h="2422" extrusionOk="0">
                      <a:moveTo>
                        <a:pt x="1094" y="36"/>
                      </a:moveTo>
                      <a:cubicBezTo>
                        <a:pt x="1105" y="68"/>
                        <a:pt x="1134" y="75"/>
                        <a:pt x="1164" y="75"/>
                      </a:cubicBezTo>
                      <a:cubicBezTo>
                        <a:pt x="1184" y="75"/>
                        <a:pt x="1203" y="72"/>
                        <a:pt x="1217" y="72"/>
                      </a:cubicBezTo>
                      <a:cubicBezTo>
                        <a:pt x="1335" y="72"/>
                        <a:pt x="1445" y="64"/>
                        <a:pt x="1557" y="64"/>
                      </a:cubicBezTo>
                      <a:cubicBezTo>
                        <a:pt x="1613" y="64"/>
                        <a:pt x="1670" y="66"/>
                        <a:pt x="1729" y="72"/>
                      </a:cubicBezTo>
                      <a:cubicBezTo>
                        <a:pt x="2046" y="125"/>
                        <a:pt x="2328" y="301"/>
                        <a:pt x="2522" y="565"/>
                      </a:cubicBezTo>
                      <a:cubicBezTo>
                        <a:pt x="2681" y="777"/>
                        <a:pt x="2769" y="1059"/>
                        <a:pt x="2769" y="1324"/>
                      </a:cubicBezTo>
                      <a:cubicBezTo>
                        <a:pt x="2669" y="2029"/>
                        <a:pt x="1864" y="2367"/>
                        <a:pt x="1208" y="2367"/>
                      </a:cubicBezTo>
                      <a:cubicBezTo>
                        <a:pt x="1176" y="2367"/>
                        <a:pt x="1143" y="2366"/>
                        <a:pt x="1112" y="2364"/>
                      </a:cubicBezTo>
                      <a:cubicBezTo>
                        <a:pt x="371" y="2347"/>
                        <a:pt x="106" y="1729"/>
                        <a:pt x="248" y="1059"/>
                      </a:cubicBezTo>
                      <a:cubicBezTo>
                        <a:pt x="353" y="601"/>
                        <a:pt x="671" y="230"/>
                        <a:pt x="1094" y="36"/>
                      </a:cubicBezTo>
                      <a:close/>
                      <a:moveTo>
                        <a:pt x="1551" y="0"/>
                      </a:moveTo>
                      <a:cubicBezTo>
                        <a:pt x="1486" y="0"/>
                        <a:pt x="1421" y="6"/>
                        <a:pt x="1359" y="19"/>
                      </a:cubicBezTo>
                      <a:lnTo>
                        <a:pt x="1182" y="19"/>
                      </a:lnTo>
                      <a:cubicBezTo>
                        <a:pt x="1170" y="19"/>
                        <a:pt x="1151" y="11"/>
                        <a:pt x="1134" y="11"/>
                      </a:cubicBezTo>
                      <a:cubicBezTo>
                        <a:pt x="1125" y="11"/>
                        <a:pt x="1118" y="13"/>
                        <a:pt x="1112" y="19"/>
                      </a:cubicBezTo>
                      <a:cubicBezTo>
                        <a:pt x="1109" y="13"/>
                        <a:pt x="1103" y="11"/>
                        <a:pt x="1095" y="11"/>
                      </a:cubicBezTo>
                      <a:cubicBezTo>
                        <a:pt x="1056" y="11"/>
                        <a:pt x="965" y="75"/>
                        <a:pt x="935" y="89"/>
                      </a:cubicBezTo>
                      <a:cubicBezTo>
                        <a:pt x="636" y="266"/>
                        <a:pt x="389" y="530"/>
                        <a:pt x="265" y="848"/>
                      </a:cubicBezTo>
                      <a:cubicBezTo>
                        <a:pt x="1" y="1535"/>
                        <a:pt x="230" y="2399"/>
                        <a:pt x="1094" y="2417"/>
                      </a:cubicBezTo>
                      <a:cubicBezTo>
                        <a:pt x="1141" y="2420"/>
                        <a:pt x="1187" y="2422"/>
                        <a:pt x="1234" y="2422"/>
                      </a:cubicBezTo>
                      <a:cubicBezTo>
                        <a:pt x="1695" y="2422"/>
                        <a:pt x="2135" y="2263"/>
                        <a:pt x="2487" y="1959"/>
                      </a:cubicBezTo>
                      <a:cubicBezTo>
                        <a:pt x="2734" y="1765"/>
                        <a:pt x="2857" y="1447"/>
                        <a:pt x="2822" y="1112"/>
                      </a:cubicBezTo>
                      <a:cubicBezTo>
                        <a:pt x="2752" y="848"/>
                        <a:pt x="2646" y="601"/>
                        <a:pt x="2469" y="389"/>
                      </a:cubicBezTo>
                      <a:cubicBezTo>
                        <a:pt x="2311" y="230"/>
                        <a:pt x="2117" y="125"/>
                        <a:pt x="1905" y="54"/>
                      </a:cubicBezTo>
                      <a:cubicBezTo>
                        <a:pt x="1791" y="20"/>
                        <a:pt x="1670" y="0"/>
                        <a:pt x="1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rot="-479857">
                  <a:off x="616549" y="343241"/>
                  <a:ext cx="93306" cy="101459"/>
                </a:xfrm>
                <a:custGeom>
                  <a:avLst/>
                  <a:gdLst/>
                  <a:ahLst/>
                  <a:cxnLst/>
                  <a:rect l="l" t="t" r="r" b="b"/>
                  <a:pathLst>
                    <a:path w="1545" h="1680" extrusionOk="0">
                      <a:moveTo>
                        <a:pt x="468" y="1181"/>
                      </a:moveTo>
                      <a:cubicBezTo>
                        <a:pt x="516" y="1229"/>
                        <a:pt x="464" y="1319"/>
                        <a:pt x="427" y="1363"/>
                      </a:cubicBezTo>
                      <a:lnTo>
                        <a:pt x="427" y="1363"/>
                      </a:lnTo>
                      <a:cubicBezTo>
                        <a:pt x="416" y="1295"/>
                        <a:pt x="423" y="1212"/>
                        <a:pt x="468" y="1181"/>
                      </a:cubicBezTo>
                      <a:close/>
                      <a:moveTo>
                        <a:pt x="927" y="1181"/>
                      </a:moveTo>
                      <a:cubicBezTo>
                        <a:pt x="1027" y="1231"/>
                        <a:pt x="985" y="1376"/>
                        <a:pt x="951" y="1451"/>
                      </a:cubicBezTo>
                      <a:lnTo>
                        <a:pt x="951" y="1451"/>
                      </a:lnTo>
                      <a:cubicBezTo>
                        <a:pt x="888" y="1377"/>
                        <a:pt x="860" y="1248"/>
                        <a:pt x="927" y="1181"/>
                      </a:cubicBezTo>
                      <a:close/>
                      <a:moveTo>
                        <a:pt x="485" y="1"/>
                      </a:moveTo>
                      <a:cubicBezTo>
                        <a:pt x="452" y="1"/>
                        <a:pt x="413" y="129"/>
                        <a:pt x="398" y="159"/>
                      </a:cubicBezTo>
                      <a:cubicBezTo>
                        <a:pt x="345" y="264"/>
                        <a:pt x="310" y="352"/>
                        <a:pt x="257" y="458"/>
                      </a:cubicBezTo>
                      <a:cubicBezTo>
                        <a:pt x="151" y="670"/>
                        <a:pt x="63" y="882"/>
                        <a:pt x="27" y="1111"/>
                      </a:cubicBezTo>
                      <a:cubicBezTo>
                        <a:pt x="1" y="1324"/>
                        <a:pt x="45" y="1567"/>
                        <a:pt x="204" y="1567"/>
                      </a:cubicBezTo>
                      <a:cubicBezTo>
                        <a:pt x="256" y="1567"/>
                        <a:pt x="320" y="1542"/>
                        <a:pt x="398" y="1481"/>
                      </a:cubicBezTo>
                      <a:cubicBezTo>
                        <a:pt x="451" y="1569"/>
                        <a:pt x="521" y="1640"/>
                        <a:pt x="627" y="1675"/>
                      </a:cubicBezTo>
                      <a:cubicBezTo>
                        <a:pt x="645" y="1678"/>
                        <a:pt x="663" y="1679"/>
                        <a:pt x="681" y="1679"/>
                      </a:cubicBezTo>
                      <a:cubicBezTo>
                        <a:pt x="773" y="1679"/>
                        <a:pt x="871" y="1643"/>
                        <a:pt x="944" y="1569"/>
                      </a:cubicBezTo>
                      <a:cubicBezTo>
                        <a:pt x="990" y="1607"/>
                        <a:pt x="1043" y="1626"/>
                        <a:pt x="1094" y="1626"/>
                      </a:cubicBezTo>
                      <a:cubicBezTo>
                        <a:pt x="1162" y="1626"/>
                        <a:pt x="1229" y="1594"/>
                        <a:pt x="1280" y="1534"/>
                      </a:cubicBezTo>
                      <a:cubicBezTo>
                        <a:pt x="1544" y="1322"/>
                        <a:pt x="1438" y="723"/>
                        <a:pt x="1350" y="441"/>
                      </a:cubicBezTo>
                      <a:cubicBezTo>
                        <a:pt x="1334" y="391"/>
                        <a:pt x="1240" y="65"/>
                        <a:pt x="1185" y="65"/>
                      </a:cubicBezTo>
                      <a:cubicBezTo>
                        <a:pt x="1181" y="65"/>
                        <a:pt x="1177" y="67"/>
                        <a:pt x="1174" y="70"/>
                      </a:cubicBezTo>
                      <a:cubicBezTo>
                        <a:pt x="1156" y="70"/>
                        <a:pt x="1156" y="106"/>
                        <a:pt x="1174" y="106"/>
                      </a:cubicBezTo>
                      <a:cubicBezTo>
                        <a:pt x="1297" y="370"/>
                        <a:pt x="1368" y="652"/>
                        <a:pt x="1403" y="952"/>
                      </a:cubicBezTo>
                      <a:cubicBezTo>
                        <a:pt x="1421" y="1111"/>
                        <a:pt x="1385" y="1269"/>
                        <a:pt x="1315" y="1411"/>
                      </a:cubicBezTo>
                      <a:cubicBezTo>
                        <a:pt x="1265" y="1472"/>
                        <a:pt x="1181" y="1543"/>
                        <a:pt x="1099" y="1543"/>
                      </a:cubicBezTo>
                      <a:cubicBezTo>
                        <a:pt x="1064" y="1543"/>
                        <a:pt x="1029" y="1530"/>
                        <a:pt x="997" y="1499"/>
                      </a:cubicBezTo>
                      <a:cubicBezTo>
                        <a:pt x="1033" y="1446"/>
                        <a:pt x="1050" y="1375"/>
                        <a:pt x="1068" y="1305"/>
                      </a:cubicBezTo>
                      <a:cubicBezTo>
                        <a:pt x="1068" y="1242"/>
                        <a:pt x="1026" y="1123"/>
                        <a:pt x="942" y="1123"/>
                      </a:cubicBezTo>
                      <a:cubicBezTo>
                        <a:pt x="931" y="1123"/>
                        <a:pt x="921" y="1125"/>
                        <a:pt x="909" y="1128"/>
                      </a:cubicBezTo>
                      <a:cubicBezTo>
                        <a:pt x="786" y="1217"/>
                        <a:pt x="839" y="1411"/>
                        <a:pt x="927" y="1516"/>
                      </a:cubicBezTo>
                      <a:cubicBezTo>
                        <a:pt x="870" y="1580"/>
                        <a:pt x="796" y="1610"/>
                        <a:pt x="723" y="1610"/>
                      </a:cubicBezTo>
                      <a:cubicBezTo>
                        <a:pt x="613" y="1610"/>
                        <a:pt x="503" y="1544"/>
                        <a:pt x="451" y="1428"/>
                      </a:cubicBezTo>
                      <a:cubicBezTo>
                        <a:pt x="521" y="1375"/>
                        <a:pt x="627" y="1164"/>
                        <a:pt x="486" y="1128"/>
                      </a:cubicBezTo>
                      <a:cubicBezTo>
                        <a:pt x="363" y="1128"/>
                        <a:pt x="345" y="1322"/>
                        <a:pt x="380" y="1428"/>
                      </a:cubicBezTo>
                      <a:cubicBezTo>
                        <a:pt x="312" y="1484"/>
                        <a:pt x="259" y="1508"/>
                        <a:pt x="219" y="1508"/>
                      </a:cubicBezTo>
                      <a:cubicBezTo>
                        <a:pt x="82" y="1508"/>
                        <a:pt x="88" y="1239"/>
                        <a:pt x="116" y="1075"/>
                      </a:cubicBezTo>
                      <a:cubicBezTo>
                        <a:pt x="133" y="917"/>
                        <a:pt x="186" y="776"/>
                        <a:pt x="239" y="635"/>
                      </a:cubicBezTo>
                      <a:cubicBezTo>
                        <a:pt x="327" y="423"/>
                        <a:pt x="415" y="211"/>
                        <a:pt x="504" y="17"/>
                      </a:cubicBezTo>
                      <a:cubicBezTo>
                        <a:pt x="498" y="6"/>
                        <a:pt x="492" y="1"/>
                        <a:pt x="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rot="-479857">
                  <a:off x="619981" y="279840"/>
                  <a:ext cx="83100" cy="70357"/>
                </a:xfrm>
                <a:custGeom>
                  <a:avLst/>
                  <a:gdLst/>
                  <a:ahLst/>
                  <a:cxnLst/>
                  <a:rect l="l" t="t" r="r" b="b"/>
                  <a:pathLst>
                    <a:path w="1376" h="1165" extrusionOk="0">
                      <a:moveTo>
                        <a:pt x="0" y="0"/>
                      </a:moveTo>
                      <a:lnTo>
                        <a:pt x="0" y="53"/>
                      </a:lnTo>
                      <a:lnTo>
                        <a:pt x="0" y="141"/>
                      </a:lnTo>
                      <a:lnTo>
                        <a:pt x="0" y="741"/>
                      </a:lnTo>
                      <a:lnTo>
                        <a:pt x="0" y="1006"/>
                      </a:lnTo>
                      <a:lnTo>
                        <a:pt x="0" y="1058"/>
                      </a:lnTo>
                      <a:lnTo>
                        <a:pt x="53" y="1058"/>
                      </a:lnTo>
                      <a:lnTo>
                        <a:pt x="335" y="1094"/>
                      </a:lnTo>
                      <a:lnTo>
                        <a:pt x="705" y="1129"/>
                      </a:lnTo>
                      <a:lnTo>
                        <a:pt x="1076" y="1164"/>
                      </a:lnTo>
                      <a:lnTo>
                        <a:pt x="1252" y="1164"/>
                      </a:lnTo>
                      <a:lnTo>
                        <a:pt x="1252" y="1111"/>
                      </a:lnTo>
                      <a:cubicBezTo>
                        <a:pt x="1287" y="776"/>
                        <a:pt x="1323" y="424"/>
                        <a:pt x="1376" y="89"/>
                      </a:cubicBezTo>
                      <a:cubicBezTo>
                        <a:pt x="1376" y="89"/>
                        <a:pt x="1376" y="71"/>
                        <a:pt x="1376" y="71"/>
                      </a:cubicBezTo>
                      <a:lnTo>
                        <a:pt x="1340" y="71"/>
                      </a:lnTo>
                      <a:lnTo>
                        <a:pt x="1358" y="18"/>
                      </a:lnTo>
                      <a:lnTo>
                        <a:pt x="988" y="18"/>
                      </a:lnTo>
                      <a:lnTo>
                        <a:pt x="7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83;p2"/>
              <p:cNvGrpSpPr/>
              <p:nvPr/>
            </p:nvGrpSpPr>
            <p:grpSpPr>
              <a:xfrm>
                <a:off x="-372411" y="1208123"/>
                <a:ext cx="202648" cy="232067"/>
                <a:chOff x="-548044" y="1175973"/>
                <a:chExt cx="202648" cy="232067"/>
              </a:xfrm>
            </p:grpSpPr>
            <p:sp>
              <p:nvSpPr>
                <p:cNvPr id="84" name="Google Shape;84;p2"/>
                <p:cNvSpPr/>
                <p:nvPr/>
              </p:nvSpPr>
              <p:spPr>
                <a:xfrm rot="-479857">
                  <a:off x="-530033" y="1241792"/>
                  <a:ext cx="174715" cy="154846"/>
                </a:xfrm>
                <a:custGeom>
                  <a:avLst/>
                  <a:gdLst/>
                  <a:ahLst/>
                  <a:cxnLst/>
                  <a:rect l="l" t="t" r="r" b="b"/>
                  <a:pathLst>
                    <a:path w="2893" h="2564" extrusionOk="0">
                      <a:moveTo>
                        <a:pt x="1419" y="1"/>
                      </a:moveTo>
                      <a:cubicBezTo>
                        <a:pt x="1305" y="1"/>
                        <a:pt x="1190" y="14"/>
                        <a:pt x="1076" y="39"/>
                      </a:cubicBezTo>
                      <a:cubicBezTo>
                        <a:pt x="829" y="91"/>
                        <a:pt x="582" y="215"/>
                        <a:pt x="388" y="391"/>
                      </a:cubicBezTo>
                      <a:cubicBezTo>
                        <a:pt x="123" y="691"/>
                        <a:pt x="0" y="1097"/>
                        <a:pt x="18" y="1485"/>
                      </a:cubicBezTo>
                      <a:cubicBezTo>
                        <a:pt x="53" y="2102"/>
                        <a:pt x="600" y="2454"/>
                        <a:pt x="1164" y="2543"/>
                      </a:cubicBezTo>
                      <a:cubicBezTo>
                        <a:pt x="1253" y="2557"/>
                        <a:pt x="1343" y="2564"/>
                        <a:pt x="1432" y="2564"/>
                      </a:cubicBezTo>
                      <a:cubicBezTo>
                        <a:pt x="1786" y="2564"/>
                        <a:pt x="2135" y="2454"/>
                        <a:pt x="2416" y="2243"/>
                      </a:cubicBezTo>
                      <a:cubicBezTo>
                        <a:pt x="2751" y="1943"/>
                        <a:pt x="2892" y="1485"/>
                        <a:pt x="2786" y="1044"/>
                      </a:cubicBezTo>
                      <a:cubicBezTo>
                        <a:pt x="2698" y="532"/>
                        <a:pt x="2310" y="144"/>
                        <a:pt x="1816" y="56"/>
                      </a:cubicBezTo>
                      <a:cubicBezTo>
                        <a:pt x="1684" y="18"/>
                        <a:pt x="1552" y="1"/>
                        <a:pt x="14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rot="-479857">
                  <a:off x="-516982" y="1244526"/>
                  <a:ext cx="135339" cy="124348"/>
                </a:xfrm>
                <a:custGeom>
                  <a:avLst/>
                  <a:gdLst/>
                  <a:ahLst/>
                  <a:cxnLst/>
                  <a:rect l="l" t="t" r="r" b="b"/>
                  <a:pathLst>
                    <a:path w="2241" h="2059" extrusionOk="0">
                      <a:moveTo>
                        <a:pt x="1178" y="0"/>
                      </a:moveTo>
                      <a:cubicBezTo>
                        <a:pt x="1133" y="0"/>
                        <a:pt x="1087" y="2"/>
                        <a:pt x="1041" y="7"/>
                      </a:cubicBezTo>
                      <a:lnTo>
                        <a:pt x="865" y="42"/>
                      </a:lnTo>
                      <a:cubicBezTo>
                        <a:pt x="847" y="42"/>
                        <a:pt x="830" y="59"/>
                        <a:pt x="830" y="77"/>
                      </a:cubicBezTo>
                      <a:cubicBezTo>
                        <a:pt x="530" y="148"/>
                        <a:pt x="265" y="359"/>
                        <a:pt x="142" y="659"/>
                      </a:cubicBezTo>
                      <a:cubicBezTo>
                        <a:pt x="36" y="871"/>
                        <a:pt x="1" y="1117"/>
                        <a:pt x="36" y="1364"/>
                      </a:cubicBezTo>
                      <a:cubicBezTo>
                        <a:pt x="89" y="1576"/>
                        <a:pt x="213" y="1770"/>
                        <a:pt x="389" y="1893"/>
                      </a:cubicBezTo>
                      <a:cubicBezTo>
                        <a:pt x="495" y="1982"/>
                        <a:pt x="636" y="2034"/>
                        <a:pt x="777" y="2052"/>
                      </a:cubicBezTo>
                      <a:cubicBezTo>
                        <a:pt x="821" y="2057"/>
                        <a:pt x="866" y="2059"/>
                        <a:pt x="913" y="2059"/>
                      </a:cubicBezTo>
                      <a:cubicBezTo>
                        <a:pt x="1427" y="2059"/>
                        <a:pt x="2073" y="1791"/>
                        <a:pt x="2170" y="1241"/>
                      </a:cubicBezTo>
                      <a:cubicBezTo>
                        <a:pt x="2240" y="800"/>
                        <a:pt x="2082" y="253"/>
                        <a:pt x="1606" y="77"/>
                      </a:cubicBezTo>
                      <a:cubicBezTo>
                        <a:pt x="1471" y="23"/>
                        <a:pt x="1326" y="0"/>
                        <a:pt x="11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rot="-479857">
                  <a:off x="-538691" y="1246044"/>
                  <a:ext cx="172601" cy="146512"/>
                </a:xfrm>
                <a:custGeom>
                  <a:avLst/>
                  <a:gdLst/>
                  <a:ahLst/>
                  <a:cxnLst/>
                  <a:rect l="l" t="t" r="r" b="b"/>
                  <a:pathLst>
                    <a:path w="2858" h="2426" extrusionOk="0">
                      <a:moveTo>
                        <a:pt x="1235" y="43"/>
                      </a:moveTo>
                      <a:cubicBezTo>
                        <a:pt x="1235" y="75"/>
                        <a:pt x="1261" y="82"/>
                        <a:pt x="1289" y="82"/>
                      </a:cubicBezTo>
                      <a:cubicBezTo>
                        <a:pt x="1307" y="82"/>
                        <a:pt x="1327" y="79"/>
                        <a:pt x="1341" y="79"/>
                      </a:cubicBezTo>
                      <a:cubicBezTo>
                        <a:pt x="1518" y="96"/>
                        <a:pt x="1676" y="96"/>
                        <a:pt x="1853" y="132"/>
                      </a:cubicBezTo>
                      <a:cubicBezTo>
                        <a:pt x="2452" y="290"/>
                        <a:pt x="2840" y="855"/>
                        <a:pt x="2787" y="1472"/>
                      </a:cubicBezTo>
                      <a:cubicBezTo>
                        <a:pt x="2645" y="2104"/>
                        <a:pt x="1893" y="2382"/>
                        <a:pt x="1256" y="2382"/>
                      </a:cubicBezTo>
                      <a:cubicBezTo>
                        <a:pt x="1183" y="2382"/>
                        <a:pt x="1111" y="2378"/>
                        <a:pt x="1041" y="2371"/>
                      </a:cubicBezTo>
                      <a:cubicBezTo>
                        <a:pt x="301" y="2283"/>
                        <a:pt x="89" y="1631"/>
                        <a:pt x="301" y="978"/>
                      </a:cubicBezTo>
                      <a:cubicBezTo>
                        <a:pt x="407" y="696"/>
                        <a:pt x="583" y="449"/>
                        <a:pt x="812" y="255"/>
                      </a:cubicBezTo>
                      <a:cubicBezTo>
                        <a:pt x="953" y="167"/>
                        <a:pt x="1094" y="96"/>
                        <a:pt x="1235" y="43"/>
                      </a:cubicBezTo>
                      <a:close/>
                      <a:moveTo>
                        <a:pt x="1239" y="1"/>
                      </a:moveTo>
                      <a:cubicBezTo>
                        <a:pt x="1197" y="1"/>
                        <a:pt x="1089" y="79"/>
                        <a:pt x="1059" y="79"/>
                      </a:cubicBezTo>
                      <a:cubicBezTo>
                        <a:pt x="742" y="220"/>
                        <a:pt x="495" y="467"/>
                        <a:pt x="336" y="766"/>
                      </a:cubicBezTo>
                      <a:cubicBezTo>
                        <a:pt x="1" y="1454"/>
                        <a:pt x="177" y="2301"/>
                        <a:pt x="1024" y="2406"/>
                      </a:cubicBezTo>
                      <a:cubicBezTo>
                        <a:pt x="1114" y="2419"/>
                        <a:pt x="1205" y="2426"/>
                        <a:pt x="1296" y="2426"/>
                      </a:cubicBezTo>
                      <a:cubicBezTo>
                        <a:pt x="1702" y="2426"/>
                        <a:pt x="2107" y="2299"/>
                        <a:pt x="2452" y="2054"/>
                      </a:cubicBezTo>
                      <a:cubicBezTo>
                        <a:pt x="2717" y="1877"/>
                        <a:pt x="2858" y="1560"/>
                        <a:pt x="2858" y="1243"/>
                      </a:cubicBezTo>
                      <a:cubicBezTo>
                        <a:pt x="2822" y="960"/>
                        <a:pt x="2717" y="714"/>
                        <a:pt x="2558" y="484"/>
                      </a:cubicBezTo>
                      <a:cubicBezTo>
                        <a:pt x="2417" y="326"/>
                        <a:pt x="2241" y="184"/>
                        <a:pt x="2029" y="96"/>
                      </a:cubicBezTo>
                      <a:cubicBezTo>
                        <a:pt x="1853" y="43"/>
                        <a:pt x="1676" y="8"/>
                        <a:pt x="1482" y="8"/>
                      </a:cubicBezTo>
                      <a:lnTo>
                        <a:pt x="1253" y="8"/>
                      </a:lnTo>
                      <a:cubicBezTo>
                        <a:pt x="1250" y="3"/>
                        <a:pt x="1245" y="1"/>
                        <a:pt x="12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rot="-479857">
                  <a:off x="-491746" y="1248470"/>
                  <a:ext cx="93065" cy="101036"/>
                </a:xfrm>
                <a:custGeom>
                  <a:avLst/>
                  <a:gdLst/>
                  <a:ahLst/>
                  <a:cxnLst/>
                  <a:rect l="l" t="t" r="r" b="b"/>
                  <a:pathLst>
                    <a:path w="1541" h="1673" extrusionOk="0">
                      <a:moveTo>
                        <a:pt x="483" y="1165"/>
                      </a:moveTo>
                      <a:cubicBezTo>
                        <a:pt x="518" y="1218"/>
                        <a:pt x="448" y="1306"/>
                        <a:pt x="412" y="1359"/>
                      </a:cubicBezTo>
                      <a:lnTo>
                        <a:pt x="412" y="1341"/>
                      </a:lnTo>
                      <a:cubicBezTo>
                        <a:pt x="412" y="1271"/>
                        <a:pt x="412" y="1183"/>
                        <a:pt x="483" y="1165"/>
                      </a:cubicBezTo>
                      <a:close/>
                      <a:moveTo>
                        <a:pt x="924" y="1200"/>
                      </a:moveTo>
                      <a:lnTo>
                        <a:pt x="924" y="1200"/>
                      </a:lnTo>
                      <a:cubicBezTo>
                        <a:pt x="1020" y="1264"/>
                        <a:pt x="985" y="1387"/>
                        <a:pt x="938" y="1461"/>
                      </a:cubicBezTo>
                      <a:lnTo>
                        <a:pt x="938" y="1461"/>
                      </a:lnTo>
                      <a:cubicBezTo>
                        <a:pt x="870" y="1390"/>
                        <a:pt x="854" y="1252"/>
                        <a:pt x="924" y="1200"/>
                      </a:cubicBezTo>
                      <a:close/>
                      <a:moveTo>
                        <a:pt x="585" y="1"/>
                      </a:moveTo>
                      <a:cubicBezTo>
                        <a:pt x="548" y="1"/>
                        <a:pt x="497" y="113"/>
                        <a:pt x="483" y="142"/>
                      </a:cubicBezTo>
                      <a:cubicBezTo>
                        <a:pt x="430" y="230"/>
                        <a:pt x="377" y="336"/>
                        <a:pt x="307" y="424"/>
                      </a:cubicBezTo>
                      <a:cubicBezTo>
                        <a:pt x="183" y="618"/>
                        <a:pt x="95" y="830"/>
                        <a:pt x="42" y="1059"/>
                      </a:cubicBezTo>
                      <a:cubicBezTo>
                        <a:pt x="0" y="1267"/>
                        <a:pt x="24" y="1529"/>
                        <a:pt x="199" y="1529"/>
                      </a:cubicBezTo>
                      <a:cubicBezTo>
                        <a:pt x="247" y="1529"/>
                        <a:pt x="305" y="1510"/>
                        <a:pt x="377" y="1465"/>
                      </a:cubicBezTo>
                      <a:cubicBezTo>
                        <a:pt x="412" y="1553"/>
                        <a:pt x="501" y="1623"/>
                        <a:pt x="589" y="1659"/>
                      </a:cubicBezTo>
                      <a:cubicBezTo>
                        <a:pt x="622" y="1668"/>
                        <a:pt x="655" y="1673"/>
                        <a:pt x="687" y="1673"/>
                      </a:cubicBezTo>
                      <a:cubicBezTo>
                        <a:pt x="776" y="1673"/>
                        <a:pt x="859" y="1640"/>
                        <a:pt x="924" y="1588"/>
                      </a:cubicBezTo>
                      <a:cubicBezTo>
                        <a:pt x="968" y="1623"/>
                        <a:pt x="1030" y="1641"/>
                        <a:pt x="1091" y="1641"/>
                      </a:cubicBezTo>
                      <a:cubicBezTo>
                        <a:pt x="1153" y="1641"/>
                        <a:pt x="1215" y="1623"/>
                        <a:pt x="1259" y="1588"/>
                      </a:cubicBezTo>
                      <a:cubicBezTo>
                        <a:pt x="1541" y="1394"/>
                        <a:pt x="1488" y="795"/>
                        <a:pt x="1435" y="495"/>
                      </a:cubicBezTo>
                      <a:cubicBezTo>
                        <a:pt x="1418" y="444"/>
                        <a:pt x="1353" y="104"/>
                        <a:pt x="1286" y="104"/>
                      </a:cubicBezTo>
                      <a:cubicBezTo>
                        <a:pt x="1283" y="104"/>
                        <a:pt x="1280" y="105"/>
                        <a:pt x="1276" y="107"/>
                      </a:cubicBezTo>
                      <a:cubicBezTo>
                        <a:pt x="1259" y="107"/>
                        <a:pt x="1259" y="124"/>
                        <a:pt x="1259" y="142"/>
                      </a:cubicBezTo>
                      <a:cubicBezTo>
                        <a:pt x="1365" y="407"/>
                        <a:pt x="1418" y="706"/>
                        <a:pt x="1418" y="989"/>
                      </a:cubicBezTo>
                      <a:cubicBezTo>
                        <a:pt x="1418" y="1165"/>
                        <a:pt x="1382" y="1324"/>
                        <a:pt x="1294" y="1465"/>
                      </a:cubicBezTo>
                      <a:cubicBezTo>
                        <a:pt x="1235" y="1524"/>
                        <a:pt x="1151" y="1584"/>
                        <a:pt x="1071" y="1584"/>
                      </a:cubicBezTo>
                      <a:cubicBezTo>
                        <a:pt x="1032" y="1584"/>
                        <a:pt x="994" y="1570"/>
                        <a:pt x="959" y="1535"/>
                      </a:cubicBezTo>
                      <a:cubicBezTo>
                        <a:pt x="1012" y="1482"/>
                        <a:pt x="1030" y="1412"/>
                        <a:pt x="1047" y="1341"/>
                      </a:cubicBezTo>
                      <a:cubicBezTo>
                        <a:pt x="1047" y="1263"/>
                        <a:pt x="1019" y="1142"/>
                        <a:pt x="938" y="1142"/>
                      </a:cubicBezTo>
                      <a:cubicBezTo>
                        <a:pt x="928" y="1142"/>
                        <a:pt x="918" y="1143"/>
                        <a:pt x="906" y="1147"/>
                      </a:cubicBezTo>
                      <a:cubicBezTo>
                        <a:pt x="783" y="1218"/>
                        <a:pt x="818" y="1429"/>
                        <a:pt x="888" y="1535"/>
                      </a:cubicBezTo>
                      <a:cubicBezTo>
                        <a:pt x="831" y="1586"/>
                        <a:pt x="765" y="1609"/>
                        <a:pt x="700" y="1609"/>
                      </a:cubicBezTo>
                      <a:cubicBezTo>
                        <a:pt x="585" y="1609"/>
                        <a:pt x="475" y="1536"/>
                        <a:pt x="430" y="1412"/>
                      </a:cubicBezTo>
                      <a:cubicBezTo>
                        <a:pt x="501" y="1359"/>
                        <a:pt x="624" y="1165"/>
                        <a:pt x="483" y="1112"/>
                      </a:cubicBezTo>
                      <a:cubicBezTo>
                        <a:pt x="359" y="1112"/>
                        <a:pt x="342" y="1288"/>
                        <a:pt x="359" y="1394"/>
                      </a:cubicBezTo>
                      <a:cubicBezTo>
                        <a:pt x="291" y="1444"/>
                        <a:pt x="239" y="1464"/>
                        <a:pt x="200" y="1464"/>
                      </a:cubicBezTo>
                      <a:cubicBezTo>
                        <a:pt x="57" y="1464"/>
                        <a:pt x="85" y="1190"/>
                        <a:pt x="113" y="1024"/>
                      </a:cubicBezTo>
                      <a:cubicBezTo>
                        <a:pt x="148" y="883"/>
                        <a:pt x="218" y="724"/>
                        <a:pt x="289" y="601"/>
                      </a:cubicBezTo>
                      <a:cubicBezTo>
                        <a:pt x="395" y="407"/>
                        <a:pt x="501" y="195"/>
                        <a:pt x="606" y="19"/>
                      </a:cubicBezTo>
                      <a:cubicBezTo>
                        <a:pt x="600" y="6"/>
                        <a:pt x="593" y="1"/>
                        <a:pt x="5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rot="-479857">
                  <a:off x="-481047" y="1181684"/>
                  <a:ext cx="87388" cy="75672"/>
                </a:xfrm>
                <a:custGeom>
                  <a:avLst/>
                  <a:gdLst/>
                  <a:ahLst/>
                  <a:cxnLst/>
                  <a:rect l="l" t="t" r="r" b="b"/>
                  <a:pathLst>
                    <a:path w="1447" h="1253" extrusionOk="0">
                      <a:moveTo>
                        <a:pt x="71" y="0"/>
                      </a:moveTo>
                      <a:lnTo>
                        <a:pt x="71" y="36"/>
                      </a:lnTo>
                      <a:lnTo>
                        <a:pt x="71" y="141"/>
                      </a:lnTo>
                      <a:cubicBezTo>
                        <a:pt x="53" y="335"/>
                        <a:pt x="36" y="529"/>
                        <a:pt x="18" y="723"/>
                      </a:cubicBezTo>
                      <a:cubicBezTo>
                        <a:pt x="0" y="812"/>
                        <a:pt x="0" y="900"/>
                        <a:pt x="0" y="1006"/>
                      </a:cubicBezTo>
                      <a:lnTo>
                        <a:pt x="0" y="1041"/>
                      </a:lnTo>
                      <a:lnTo>
                        <a:pt x="53" y="1041"/>
                      </a:lnTo>
                      <a:lnTo>
                        <a:pt x="336" y="1094"/>
                      </a:lnTo>
                      <a:lnTo>
                        <a:pt x="688" y="1164"/>
                      </a:lnTo>
                      <a:lnTo>
                        <a:pt x="1059" y="1217"/>
                      </a:lnTo>
                      <a:lnTo>
                        <a:pt x="1182" y="1252"/>
                      </a:lnTo>
                      <a:lnTo>
                        <a:pt x="1235" y="1252"/>
                      </a:lnTo>
                      <a:lnTo>
                        <a:pt x="1235" y="1217"/>
                      </a:lnTo>
                      <a:lnTo>
                        <a:pt x="1235" y="1199"/>
                      </a:lnTo>
                      <a:cubicBezTo>
                        <a:pt x="1288" y="847"/>
                        <a:pt x="1358" y="529"/>
                        <a:pt x="1446" y="194"/>
                      </a:cubicBezTo>
                      <a:cubicBezTo>
                        <a:pt x="1446" y="177"/>
                        <a:pt x="1446" y="177"/>
                        <a:pt x="1446" y="159"/>
                      </a:cubicBezTo>
                      <a:lnTo>
                        <a:pt x="1411" y="159"/>
                      </a:lnTo>
                      <a:lnTo>
                        <a:pt x="1358" y="141"/>
                      </a:lnTo>
                      <a:lnTo>
                        <a:pt x="1323" y="141"/>
                      </a:lnTo>
                      <a:lnTo>
                        <a:pt x="1041" y="106"/>
                      </a:lnTo>
                      <a:lnTo>
                        <a:pt x="794" y="71"/>
                      </a:lnTo>
                      <a:lnTo>
                        <a:pt x="653" y="53"/>
                      </a:lnTo>
                      <a:lnTo>
                        <a:pt x="494" y="36"/>
                      </a:lnTo>
                      <a:lnTo>
                        <a:pt x="2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2"/>
              <p:cNvGrpSpPr/>
              <p:nvPr/>
            </p:nvGrpSpPr>
            <p:grpSpPr>
              <a:xfrm rot="-1185565">
                <a:off x="997873" y="801616"/>
                <a:ext cx="202892" cy="236072"/>
                <a:chOff x="-879939" y="959642"/>
                <a:chExt cx="202874" cy="236052"/>
              </a:xfrm>
            </p:grpSpPr>
            <p:sp>
              <p:nvSpPr>
                <p:cNvPr id="90" name="Google Shape;90;p2"/>
                <p:cNvSpPr/>
                <p:nvPr/>
              </p:nvSpPr>
              <p:spPr>
                <a:xfrm rot="-479857">
                  <a:off x="-869993" y="971117"/>
                  <a:ext cx="175802" cy="155269"/>
                </a:xfrm>
                <a:custGeom>
                  <a:avLst/>
                  <a:gdLst/>
                  <a:ahLst/>
                  <a:cxnLst/>
                  <a:rect l="l" t="t" r="r" b="b"/>
                  <a:pathLst>
                    <a:path w="2911" h="2571" extrusionOk="0">
                      <a:moveTo>
                        <a:pt x="1411" y="1"/>
                      </a:moveTo>
                      <a:cubicBezTo>
                        <a:pt x="1119" y="1"/>
                        <a:pt x="826" y="75"/>
                        <a:pt x="565" y="229"/>
                      </a:cubicBezTo>
                      <a:cubicBezTo>
                        <a:pt x="195" y="476"/>
                        <a:pt x="1" y="935"/>
                        <a:pt x="71" y="1375"/>
                      </a:cubicBezTo>
                      <a:cubicBezTo>
                        <a:pt x="89" y="1887"/>
                        <a:pt x="442" y="2310"/>
                        <a:pt x="918" y="2451"/>
                      </a:cubicBezTo>
                      <a:cubicBezTo>
                        <a:pt x="1090" y="2530"/>
                        <a:pt x="1281" y="2570"/>
                        <a:pt x="1471" y="2570"/>
                      </a:cubicBezTo>
                      <a:cubicBezTo>
                        <a:pt x="1534" y="2570"/>
                        <a:pt x="1597" y="2566"/>
                        <a:pt x="1658" y="2557"/>
                      </a:cubicBezTo>
                      <a:cubicBezTo>
                        <a:pt x="1923" y="2522"/>
                        <a:pt x="2170" y="2433"/>
                        <a:pt x="2381" y="2292"/>
                      </a:cubicBezTo>
                      <a:cubicBezTo>
                        <a:pt x="2681" y="2010"/>
                        <a:pt x="2840" y="1640"/>
                        <a:pt x="2858" y="1234"/>
                      </a:cubicBezTo>
                      <a:cubicBezTo>
                        <a:pt x="2910" y="599"/>
                        <a:pt x="2381" y="212"/>
                        <a:pt x="1835" y="53"/>
                      </a:cubicBezTo>
                      <a:cubicBezTo>
                        <a:pt x="1696" y="18"/>
                        <a:pt x="1554" y="1"/>
                        <a:pt x="14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rot="-479857">
                  <a:off x="-846782" y="1000971"/>
                  <a:ext cx="135279" cy="122355"/>
                </a:xfrm>
                <a:custGeom>
                  <a:avLst/>
                  <a:gdLst/>
                  <a:ahLst/>
                  <a:cxnLst/>
                  <a:rect l="l" t="t" r="r" b="b"/>
                  <a:pathLst>
                    <a:path w="2240" h="2026" extrusionOk="0">
                      <a:moveTo>
                        <a:pt x="1281" y="1"/>
                      </a:moveTo>
                      <a:cubicBezTo>
                        <a:pt x="793" y="1"/>
                        <a:pt x="236" y="205"/>
                        <a:pt x="106" y="682"/>
                      </a:cubicBezTo>
                      <a:cubicBezTo>
                        <a:pt x="0" y="1123"/>
                        <a:pt x="89" y="1688"/>
                        <a:pt x="529" y="1899"/>
                      </a:cubicBezTo>
                      <a:cubicBezTo>
                        <a:pt x="683" y="1976"/>
                        <a:pt x="850" y="2026"/>
                        <a:pt x="1019" y="2026"/>
                      </a:cubicBezTo>
                      <a:cubicBezTo>
                        <a:pt x="1044" y="2026"/>
                        <a:pt x="1069" y="2025"/>
                        <a:pt x="1094" y="2023"/>
                      </a:cubicBezTo>
                      <a:lnTo>
                        <a:pt x="1270" y="2023"/>
                      </a:lnTo>
                      <a:cubicBezTo>
                        <a:pt x="1288" y="2023"/>
                        <a:pt x="1305" y="2005"/>
                        <a:pt x="1305" y="1987"/>
                      </a:cubicBezTo>
                      <a:cubicBezTo>
                        <a:pt x="1623" y="1952"/>
                        <a:pt x="1905" y="1776"/>
                        <a:pt x="2046" y="1494"/>
                      </a:cubicBezTo>
                      <a:cubicBezTo>
                        <a:pt x="2187" y="1282"/>
                        <a:pt x="2240" y="1035"/>
                        <a:pt x="2240" y="806"/>
                      </a:cubicBezTo>
                      <a:cubicBezTo>
                        <a:pt x="2222" y="577"/>
                        <a:pt x="2117" y="383"/>
                        <a:pt x="1940" y="224"/>
                      </a:cubicBezTo>
                      <a:cubicBezTo>
                        <a:pt x="1852" y="136"/>
                        <a:pt x="1729" y="65"/>
                        <a:pt x="1588" y="30"/>
                      </a:cubicBezTo>
                      <a:cubicBezTo>
                        <a:pt x="1492" y="11"/>
                        <a:pt x="1388" y="1"/>
                        <a:pt x="1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rot="-479857">
                  <a:off x="-861173" y="976745"/>
                  <a:ext cx="174715" cy="147237"/>
                </a:xfrm>
                <a:custGeom>
                  <a:avLst/>
                  <a:gdLst/>
                  <a:ahLst/>
                  <a:cxnLst/>
                  <a:rect l="l" t="t" r="r" b="b"/>
                  <a:pathLst>
                    <a:path w="2893" h="2438" extrusionOk="0">
                      <a:moveTo>
                        <a:pt x="1460" y="61"/>
                      </a:moveTo>
                      <a:cubicBezTo>
                        <a:pt x="1629" y="61"/>
                        <a:pt x="1793" y="80"/>
                        <a:pt x="1941" y="117"/>
                      </a:cubicBezTo>
                      <a:cubicBezTo>
                        <a:pt x="2681" y="276"/>
                        <a:pt x="2822" y="946"/>
                        <a:pt x="2540" y="1563"/>
                      </a:cubicBezTo>
                      <a:cubicBezTo>
                        <a:pt x="2417" y="1828"/>
                        <a:pt x="2205" y="2057"/>
                        <a:pt x="1941" y="2233"/>
                      </a:cubicBezTo>
                      <a:cubicBezTo>
                        <a:pt x="1817" y="2304"/>
                        <a:pt x="1658" y="2357"/>
                        <a:pt x="1500" y="2392"/>
                      </a:cubicBezTo>
                      <a:cubicBezTo>
                        <a:pt x="1500" y="2339"/>
                        <a:pt x="1429" y="2357"/>
                        <a:pt x="1394" y="2339"/>
                      </a:cubicBezTo>
                      <a:cubicBezTo>
                        <a:pt x="1235" y="2304"/>
                        <a:pt x="1059" y="2286"/>
                        <a:pt x="900" y="2251"/>
                      </a:cubicBezTo>
                      <a:cubicBezTo>
                        <a:pt x="336" y="2022"/>
                        <a:pt x="1" y="1422"/>
                        <a:pt x="107" y="805"/>
                      </a:cubicBezTo>
                      <a:cubicBezTo>
                        <a:pt x="296" y="277"/>
                        <a:pt x="902" y="61"/>
                        <a:pt x="1460" y="61"/>
                      </a:cubicBezTo>
                      <a:close/>
                      <a:moveTo>
                        <a:pt x="1467" y="1"/>
                      </a:moveTo>
                      <a:cubicBezTo>
                        <a:pt x="1134" y="1"/>
                        <a:pt x="804" y="83"/>
                        <a:pt x="512" y="258"/>
                      </a:cubicBezTo>
                      <a:cubicBezTo>
                        <a:pt x="230" y="399"/>
                        <a:pt x="54" y="699"/>
                        <a:pt x="18" y="1016"/>
                      </a:cubicBezTo>
                      <a:cubicBezTo>
                        <a:pt x="36" y="1299"/>
                        <a:pt x="107" y="1563"/>
                        <a:pt x="230" y="1810"/>
                      </a:cubicBezTo>
                      <a:cubicBezTo>
                        <a:pt x="353" y="1986"/>
                        <a:pt x="530" y="2127"/>
                        <a:pt x="724" y="2251"/>
                      </a:cubicBezTo>
                      <a:cubicBezTo>
                        <a:pt x="883" y="2321"/>
                        <a:pt x="1059" y="2374"/>
                        <a:pt x="1253" y="2392"/>
                      </a:cubicBezTo>
                      <a:lnTo>
                        <a:pt x="1429" y="2427"/>
                      </a:lnTo>
                      <a:lnTo>
                        <a:pt x="1482" y="2427"/>
                      </a:lnTo>
                      <a:cubicBezTo>
                        <a:pt x="1486" y="2434"/>
                        <a:pt x="1494" y="2437"/>
                        <a:pt x="1506" y="2437"/>
                      </a:cubicBezTo>
                      <a:cubicBezTo>
                        <a:pt x="1553" y="2437"/>
                        <a:pt x="1651" y="2392"/>
                        <a:pt x="1694" y="2392"/>
                      </a:cubicBezTo>
                      <a:cubicBezTo>
                        <a:pt x="2011" y="2269"/>
                        <a:pt x="2293" y="2057"/>
                        <a:pt x="2487" y="1775"/>
                      </a:cubicBezTo>
                      <a:cubicBezTo>
                        <a:pt x="2893" y="1140"/>
                        <a:pt x="2805" y="258"/>
                        <a:pt x="1976" y="64"/>
                      </a:cubicBezTo>
                      <a:cubicBezTo>
                        <a:pt x="1809" y="22"/>
                        <a:pt x="1638" y="1"/>
                        <a:pt x="1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rot="-479857">
                  <a:off x="-826492" y="1018691"/>
                  <a:ext cx="92883" cy="103513"/>
                </a:xfrm>
                <a:custGeom>
                  <a:avLst/>
                  <a:gdLst/>
                  <a:ahLst/>
                  <a:cxnLst/>
                  <a:rect l="l" t="t" r="r" b="b"/>
                  <a:pathLst>
                    <a:path w="1538" h="1714" extrusionOk="0">
                      <a:moveTo>
                        <a:pt x="636" y="181"/>
                      </a:moveTo>
                      <a:lnTo>
                        <a:pt x="636" y="181"/>
                      </a:lnTo>
                      <a:cubicBezTo>
                        <a:pt x="671" y="269"/>
                        <a:pt x="689" y="410"/>
                        <a:pt x="583" y="463"/>
                      </a:cubicBezTo>
                      <a:cubicBezTo>
                        <a:pt x="495" y="410"/>
                        <a:pt x="565" y="251"/>
                        <a:pt x="636" y="181"/>
                      </a:cubicBezTo>
                      <a:close/>
                      <a:moveTo>
                        <a:pt x="1129" y="375"/>
                      </a:moveTo>
                      <a:cubicBezTo>
                        <a:pt x="1129" y="428"/>
                        <a:pt x="1112" y="533"/>
                        <a:pt x="1041" y="551"/>
                      </a:cubicBezTo>
                      <a:cubicBezTo>
                        <a:pt x="1006" y="498"/>
                        <a:pt x="1077" y="410"/>
                        <a:pt x="1129" y="375"/>
                      </a:cubicBezTo>
                      <a:close/>
                      <a:moveTo>
                        <a:pt x="468" y="1"/>
                      </a:moveTo>
                      <a:cubicBezTo>
                        <a:pt x="416" y="1"/>
                        <a:pt x="364" y="19"/>
                        <a:pt x="318" y="57"/>
                      </a:cubicBezTo>
                      <a:cubicBezTo>
                        <a:pt x="18" y="216"/>
                        <a:pt x="1" y="816"/>
                        <a:pt x="18" y="1115"/>
                      </a:cubicBezTo>
                      <a:cubicBezTo>
                        <a:pt x="36" y="1167"/>
                        <a:pt x="70" y="1522"/>
                        <a:pt x="121" y="1522"/>
                      </a:cubicBezTo>
                      <a:cubicBezTo>
                        <a:pt x="122" y="1522"/>
                        <a:pt x="123" y="1521"/>
                        <a:pt x="124" y="1521"/>
                      </a:cubicBezTo>
                      <a:cubicBezTo>
                        <a:pt x="142" y="1521"/>
                        <a:pt x="160" y="1503"/>
                        <a:pt x="160" y="1486"/>
                      </a:cubicBezTo>
                      <a:cubicBezTo>
                        <a:pt x="71" y="1204"/>
                        <a:pt x="54" y="904"/>
                        <a:pt x="89" y="622"/>
                      </a:cubicBezTo>
                      <a:cubicBezTo>
                        <a:pt x="107" y="463"/>
                        <a:pt x="160" y="304"/>
                        <a:pt x="265" y="163"/>
                      </a:cubicBezTo>
                      <a:cubicBezTo>
                        <a:pt x="322" y="118"/>
                        <a:pt x="406" y="66"/>
                        <a:pt x="483" y="66"/>
                      </a:cubicBezTo>
                      <a:cubicBezTo>
                        <a:pt x="527" y="66"/>
                        <a:pt x="568" y="83"/>
                        <a:pt x="600" y="128"/>
                      </a:cubicBezTo>
                      <a:cubicBezTo>
                        <a:pt x="548" y="181"/>
                        <a:pt x="512" y="251"/>
                        <a:pt x="495" y="322"/>
                      </a:cubicBezTo>
                      <a:cubicBezTo>
                        <a:pt x="495" y="385"/>
                        <a:pt x="509" y="521"/>
                        <a:pt x="589" y="521"/>
                      </a:cubicBezTo>
                      <a:cubicBezTo>
                        <a:pt x="598" y="521"/>
                        <a:pt x="608" y="519"/>
                        <a:pt x="618" y="516"/>
                      </a:cubicBezTo>
                      <a:cubicBezTo>
                        <a:pt x="759" y="463"/>
                        <a:pt x="741" y="251"/>
                        <a:pt x="671" y="146"/>
                      </a:cubicBezTo>
                      <a:cubicBezTo>
                        <a:pt x="727" y="106"/>
                        <a:pt x="788" y="89"/>
                        <a:pt x="847" y="89"/>
                      </a:cubicBezTo>
                      <a:cubicBezTo>
                        <a:pt x="973" y="89"/>
                        <a:pt x="1088" y="172"/>
                        <a:pt x="1112" y="304"/>
                      </a:cubicBezTo>
                      <a:cubicBezTo>
                        <a:pt x="1024" y="357"/>
                        <a:pt x="900" y="533"/>
                        <a:pt x="1024" y="604"/>
                      </a:cubicBezTo>
                      <a:cubicBezTo>
                        <a:pt x="1030" y="605"/>
                        <a:pt x="1037" y="605"/>
                        <a:pt x="1043" y="605"/>
                      </a:cubicBezTo>
                      <a:cubicBezTo>
                        <a:pt x="1168" y="605"/>
                        <a:pt x="1199" y="440"/>
                        <a:pt x="1182" y="339"/>
                      </a:cubicBezTo>
                      <a:cubicBezTo>
                        <a:pt x="1250" y="302"/>
                        <a:pt x="1302" y="287"/>
                        <a:pt x="1341" y="287"/>
                      </a:cubicBezTo>
                      <a:cubicBezTo>
                        <a:pt x="1508" y="287"/>
                        <a:pt x="1451" y="571"/>
                        <a:pt x="1394" y="727"/>
                      </a:cubicBezTo>
                      <a:cubicBezTo>
                        <a:pt x="1323" y="869"/>
                        <a:pt x="1253" y="1010"/>
                        <a:pt x="1165" y="1133"/>
                      </a:cubicBezTo>
                      <a:cubicBezTo>
                        <a:pt x="1041" y="1327"/>
                        <a:pt x="918" y="1503"/>
                        <a:pt x="794" y="1697"/>
                      </a:cubicBezTo>
                      <a:cubicBezTo>
                        <a:pt x="797" y="1709"/>
                        <a:pt x="802" y="1714"/>
                        <a:pt x="808" y="1714"/>
                      </a:cubicBezTo>
                      <a:cubicBezTo>
                        <a:pt x="840" y="1714"/>
                        <a:pt x="906" y="1589"/>
                        <a:pt x="935" y="1574"/>
                      </a:cubicBezTo>
                      <a:cubicBezTo>
                        <a:pt x="988" y="1486"/>
                        <a:pt x="1059" y="1398"/>
                        <a:pt x="1129" y="1309"/>
                      </a:cubicBezTo>
                      <a:cubicBezTo>
                        <a:pt x="1271" y="1133"/>
                        <a:pt x="1376" y="921"/>
                        <a:pt x="1464" y="710"/>
                      </a:cubicBezTo>
                      <a:cubicBezTo>
                        <a:pt x="1535" y="484"/>
                        <a:pt x="1538" y="213"/>
                        <a:pt x="1347" y="213"/>
                      </a:cubicBezTo>
                      <a:cubicBezTo>
                        <a:pt x="1299" y="213"/>
                        <a:pt x="1239" y="230"/>
                        <a:pt x="1165" y="269"/>
                      </a:cubicBezTo>
                      <a:cubicBezTo>
                        <a:pt x="1129" y="163"/>
                        <a:pt x="1077" y="93"/>
                        <a:pt x="988" y="40"/>
                      </a:cubicBezTo>
                      <a:cubicBezTo>
                        <a:pt x="947" y="28"/>
                        <a:pt x="906" y="22"/>
                        <a:pt x="866" y="22"/>
                      </a:cubicBezTo>
                      <a:cubicBezTo>
                        <a:pt x="787" y="22"/>
                        <a:pt x="712" y="46"/>
                        <a:pt x="653" y="93"/>
                      </a:cubicBezTo>
                      <a:cubicBezTo>
                        <a:pt x="603" y="33"/>
                        <a:pt x="536" y="1"/>
                        <a:pt x="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rot="-479857">
                  <a:off x="-845640" y="1106641"/>
                  <a:ext cx="90528" cy="83160"/>
                </a:xfrm>
                <a:custGeom>
                  <a:avLst/>
                  <a:gdLst/>
                  <a:ahLst/>
                  <a:cxnLst/>
                  <a:rect l="l" t="t" r="r" b="b"/>
                  <a:pathLst>
                    <a:path w="1499" h="1377" extrusionOk="0">
                      <a:moveTo>
                        <a:pt x="300" y="1"/>
                      </a:moveTo>
                      <a:lnTo>
                        <a:pt x="300" y="18"/>
                      </a:lnTo>
                      <a:lnTo>
                        <a:pt x="300" y="53"/>
                      </a:lnTo>
                      <a:cubicBezTo>
                        <a:pt x="212" y="371"/>
                        <a:pt x="106" y="706"/>
                        <a:pt x="0" y="1023"/>
                      </a:cubicBezTo>
                      <a:lnTo>
                        <a:pt x="0" y="1041"/>
                      </a:lnTo>
                      <a:cubicBezTo>
                        <a:pt x="0" y="1041"/>
                        <a:pt x="0" y="1059"/>
                        <a:pt x="0" y="1059"/>
                      </a:cubicBezTo>
                      <a:lnTo>
                        <a:pt x="35" y="1059"/>
                      </a:lnTo>
                      <a:lnTo>
                        <a:pt x="88" y="1112"/>
                      </a:lnTo>
                      <a:lnTo>
                        <a:pt x="124" y="1112"/>
                      </a:lnTo>
                      <a:lnTo>
                        <a:pt x="388" y="1164"/>
                      </a:lnTo>
                      <a:lnTo>
                        <a:pt x="635" y="1235"/>
                      </a:lnTo>
                      <a:lnTo>
                        <a:pt x="776" y="1270"/>
                      </a:lnTo>
                      <a:lnTo>
                        <a:pt x="917" y="1306"/>
                      </a:lnTo>
                      <a:lnTo>
                        <a:pt x="1164" y="1358"/>
                      </a:lnTo>
                      <a:lnTo>
                        <a:pt x="1182" y="1358"/>
                      </a:lnTo>
                      <a:lnTo>
                        <a:pt x="1234" y="1376"/>
                      </a:lnTo>
                      <a:lnTo>
                        <a:pt x="1323" y="1376"/>
                      </a:lnTo>
                      <a:lnTo>
                        <a:pt x="1323" y="1358"/>
                      </a:lnTo>
                      <a:lnTo>
                        <a:pt x="1323" y="1341"/>
                      </a:lnTo>
                      <a:cubicBezTo>
                        <a:pt x="1340" y="1306"/>
                        <a:pt x="1340" y="1288"/>
                        <a:pt x="1340" y="1253"/>
                      </a:cubicBezTo>
                      <a:cubicBezTo>
                        <a:pt x="1376" y="1059"/>
                        <a:pt x="1411" y="865"/>
                        <a:pt x="1446" y="671"/>
                      </a:cubicBezTo>
                      <a:lnTo>
                        <a:pt x="1499" y="389"/>
                      </a:lnTo>
                      <a:lnTo>
                        <a:pt x="1499" y="353"/>
                      </a:lnTo>
                      <a:lnTo>
                        <a:pt x="1446" y="336"/>
                      </a:lnTo>
                      <a:lnTo>
                        <a:pt x="1182" y="265"/>
                      </a:lnTo>
                      <a:lnTo>
                        <a:pt x="847" y="159"/>
                      </a:lnTo>
                      <a:lnTo>
                        <a:pt x="476" y="53"/>
                      </a:lnTo>
                      <a:lnTo>
                        <a:pt x="353" y="18"/>
                      </a:lnTo>
                      <a:lnTo>
                        <a:pt x="3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2"/>
              <p:cNvGrpSpPr/>
              <p:nvPr/>
            </p:nvGrpSpPr>
            <p:grpSpPr>
              <a:xfrm>
                <a:off x="43323" y="972276"/>
                <a:ext cx="202513" cy="230936"/>
                <a:chOff x="-132310" y="940126"/>
                <a:chExt cx="202513" cy="230936"/>
              </a:xfrm>
            </p:grpSpPr>
            <p:sp>
              <p:nvSpPr>
                <p:cNvPr id="96" name="Google Shape;96;p2"/>
                <p:cNvSpPr/>
                <p:nvPr/>
              </p:nvSpPr>
              <p:spPr>
                <a:xfrm rot="-479857">
                  <a:off x="-122443" y="951607"/>
                  <a:ext cx="175802" cy="154121"/>
                </a:xfrm>
                <a:custGeom>
                  <a:avLst/>
                  <a:gdLst/>
                  <a:ahLst/>
                  <a:cxnLst/>
                  <a:rect l="l" t="t" r="r" b="b"/>
                  <a:pathLst>
                    <a:path w="2911" h="2552" extrusionOk="0">
                      <a:moveTo>
                        <a:pt x="1494" y="0"/>
                      </a:moveTo>
                      <a:cubicBezTo>
                        <a:pt x="1121" y="0"/>
                        <a:pt x="759" y="125"/>
                        <a:pt x="459" y="365"/>
                      </a:cubicBezTo>
                      <a:cubicBezTo>
                        <a:pt x="124" y="665"/>
                        <a:pt x="1" y="1141"/>
                        <a:pt x="142" y="1564"/>
                      </a:cubicBezTo>
                      <a:cubicBezTo>
                        <a:pt x="230" y="2058"/>
                        <a:pt x="635" y="2446"/>
                        <a:pt x="1129" y="2499"/>
                      </a:cubicBezTo>
                      <a:cubicBezTo>
                        <a:pt x="1253" y="2534"/>
                        <a:pt x="1376" y="2552"/>
                        <a:pt x="1500" y="2552"/>
                      </a:cubicBezTo>
                      <a:cubicBezTo>
                        <a:pt x="1623" y="2552"/>
                        <a:pt x="1746" y="2534"/>
                        <a:pt x="1870" y="2499"/>
                      </a:cubicBezTo>
                      <a:cubicBezTo>
                        <a:pt x="2117" y="2446"/>
                        <a:pt x="2346" y="2322"/>
                        <a:pt x="2540" y="2128"/>
                      </a:cubicBezTo>
                      <a:cubicBezTo>
                        <a:pt x="2805" y="1829"/>
                        <a:pt x="2910" y="1423"/>
                        <a:pt x="2875" y="1035"/>
                      </a:cubicBezTo>
                      <a:cubicBezTo>
                        <a:pt x="2822" y="418"/>
                        <a:pt x="2258" y="83"/>
                        <a:pt x="1694" y="12"/>
                      </a:cubicBezTo>
                      <a:cubicBezTo>
                        <a:pt x="1627" y="4"/>
                        <a:pt x="1560" y="0"/>
                        <a:pt x="14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rot="-479857">
                  <a:off x="-92900" y="978786"/>
                  <a:ext cx="133165" cy="124831"/>
                </a:xfrm>
                <a:custGeom>
                  <a:avLst/>
                  <a:gdLst/>
                  <a:ahLst/>
                  <a:cxnLst/>
                  <a:rect l="l" t="t" r="r" b="b"/>
                  <a:pathLst>
                    <a:path w="2205" h="2067" extrusionOk="0">
                      <a:moveTo>
                        <a:pt x="1321" y="1"/>
                      </a:moveTo>
                      <a:cubicBezTo>
                        <a:pt x="800" y="1"/>
                        <a:pt x="119" y="284"/>
                        <a:pt x="35" y="850"/>
                      </a:cubicBezTo>
                      <a:cubicBezTo>
                        <a:pt x="0" y="1309"/>
                        <a:pt x="159" y="1855"/>
                        <a:pt x="635" y="1996"/>
                      </a:cubicBezTo>
                      <a:cubicBezTo>
                        <a:pt x="753" y="2043"/>
                        <a:pt x="886" y="2067"/>
                        <a:pt x="1014" y="2067"/>
                      </a:cubicBezTo>
                      <a:cubicBezTo>
                        <a:pt x="1078" y="2067"/>
                        <a:pt x="1140" y="2061"/>
                        <a:pt x="1199" y="2049"/>
                      </a:cubicBezTo>
                      <a:lnTo>
                        <a:pt x="1393" y="2032"/>
                      </a:lnTo>
                      <a:cubicBezTo>
                        <a:pt x="1411" y="2014"/>
                        <a:pt x="1429" y="1996"/>
                        <a:pt x="1411" y="1979"/>
                      </a:cubicBezTo>
                      <a:cubicBezTo>
                        <a:pt x="1728" y="1908"/>
                        <a:pt x="1975" y="1679"/>
                        <a:pt x="2081" y="1379"/>
                      </a:cubicBezTo>
                      <a:cubicBezTo>
                        <a:pt x="2187" y="1168"/>
                        <a:pt x="2204" y="903"/>
                        <a:pt x="2169" y="674"/>
                      </a:cubicBezTo>
                      <a:cubicBezTo>
                        <a:pt x="2116" y="462"/>
                        <a:pt x="1975" y="268"/>
                        <a:pt x="1799" y="145"/>
                      </a:cubicBezTo>
                      <a:cubicBezTo>
                        <a:pt x="1693" y="57"/>
                        <a:pt x="1552" y="21"/>
                        <a:pt x="1411" y="4"/>
                      </a:cubicBezTo>
                      <a:cubicBezTo>
                        <a:pt x="1381" y="2"/>
                        <a:pt x="1351" y="1"/>
                        <a:pt x="13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rot="-479857">
                  <a:off x="-112768" y="955363"/>
                  <a:ext cx="173628" cy="146452"/>
                </a:xfrm>
                <a:custGeom>
                  <a:avLst/>
                  <a:gdLst/>
                  <a:ahLst/>
                  <a:cxnLst/>
                  <a:rect l="l" t="t" r="r" b="b"/>
                  <a:pathLst>
                    <a:path w="2875" h="2425" extrusionOk="0">
                      <a:moveTo>
                        <a:pt x="1639" y="47"/>
                      </a:moveTo>
                      <a:cubicBezTo>
                        <a:pt x="1693" y="47"/>
                        <a:pt x="1747" y="50"/>
                        <a:pt x="1799" y="54"/>
                      </a:cubicBezTo>
                      <a:lnTo>
                        <a:pt x="1817" y="54"/>
                      </a:lnTo>
                      <a:cubicBezTo>
                        <a:pt x="2557" y="124"/>
                        <a:pt x="2787" y="759"/>
                        <a:pt x="2593" y="1411"/>
                      </a:cubicBezTo>
                      <a:cubicBezTo>
                        <a:pt x="2452" y="1870"/>
                        <a:pt x="2116" y="2223"/>
                        <a:pt x="1693" y="2381"/>
                      </a:cubicBezTo>
                      <a:cubicBezTo>
                        <a:pt x="1683" y="2350"/>
                        <a:pt x="1653" y="2343"/>
                        <a:pt x="1623" y="2343"/>
                      </a:cubicBezTo>
                      <a:cubicBezTo>
                        <a:pt x="1604" y="2343"/>
                        <a:pt x="1584" y="2346"/>
                        <a:pt x="1570" y="2346"/>
                      </a:cubicBezTo>
                      <a:cubicBezTo>
                        <a:pt x="1482" y="2337"/>
                        <a:pt x="1398" y="2337"/>
                        <a:pt x="1314" y="2337"/>
                      </a:cubicBezTo>
                      <a:cubicBezTo>
                        <a:pt x="1230" y="2337"/>
                        <a:pt x="1147" y="2337"/>
                        <a:pt x="1058" y="2328"/>
                      </a:cubicBezTo>
                      <a:cubicBezTo>
                        <a:pt x="459" y="2170"/>
                        <a:pt x="53" y="1623"/>
                        <a:pt x="89" y="1006"/>
                      </a:cubicBezTo>
                      <a:cubicBezTo>
                        <a:pt x="219" y="339"/>
                        <a:pt x="993" y="47"/>
                        <a:pt x="1639" y="47"/>
                      </a:cubicBezTo>
                      <a:close/>
                      <a:moveTo>
                        <a:pt x="1565" y="1"/>
                      </a:moveTo>
                      <a:cubicBezTo>
                        <a:pt x="1153" y="1"/>
                        <a:pt x="743" y="143"/>
                        <a:pt x="406" y="406"/>
                      </a:cubicBezTo>
                      <a:cubicBezTo>
                        <a:pt x="141" y="583"/>
                        <a:pt x="0" y="900"/>
                        <a:pt x="36" y="1218"/>
                      </a:cubicBezTo>
                      <a:cubicBezTo>
                        <a:pt x="71" y="1500"/>
                        <a:pt x="177" y="1747"/>
                        <a:pt x="335" y="1976"/>
                      </a:cubicBezTo>
                      <a:cubicBezTo>
                        <a:pt x="594" y="2250"/>
                        <a:pt x="955" y="2421"/>
                        <a:pt x="1326" y="2421"/>
                      </a:cubicBezTo>
                      <a:cubicBezTo>
                        <a:pt x="1360" y="2421"/>
                        <a:pt x="1394" y="2420"/>
                        <a:pt x="1429" y="2417"/>
                      </a:cubicBezTo>
                      <a:lnTo>
                        <a:pt x="1676" y="2417"/>
                      </a:lnTo>
                      <a:cubicBezTo>
                        <a:pt x="1679" y="2422"/>
                        <a:pt x="1684" y="2425"/>
                        <a:pt x="1692" y="2425"/>
                      </a:cubicBezTo>
                      <a:cubicBezTo>
                        <a:pt x="1732" y="2425"/>
                        <a:pt x="1825" y="2361"/>
                        <a:pt x="1870" y="2346"/>
                      </a:cubicBezTo>
                      <a:cubicBezTo>
                        <a:pt x="2169" y="2205"/>
                        <a:pt x="2416" y="1941"/>
                        <a:pt x="2557" y="1641"/>
                      </a:cubicBezTo>
                      <a:cubicBezTo>
                        <a:pt x="2875" y="935"/>
                        <a:pt x="2681" y="89"/>
                        <a:pt x="1817" y="18"/>
                      </a:cubicBezTo>
                      <a:cubicBezTo>
                        <a:pt x="1733" y="6"/>
                        <a:pt x="1649" y="1"/>
                        <a:pt x="15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rot="-479857">
                  <a:off x="-77896" y="999140"/>
                  <a:ext cx="93065" cy="101701"/>
                </a:xfrm>
                <a:custGeom>
                  <a:avLst/>
                  <a:gdLst/>
                  <a:ahLst/>
                  <a:cxnLst/>
                  <a:rect l="l" t="t" r="r" b="b"/>
                  <a:pathLst>
                    <a:path w="1541" h="1684" extrusionOk="0">
                      <a:moveTo>
                        <a:pt x="600" y="209"/>
                      </a:moveTo>
                      <a:cubicBezTo>
                        <a:pt x="653" y="279"/>
                        <a:pt x="688" y="420"/>
                        <a:pt x="600" y="491"/>
                      </a:cubicBezTo>
                      <a:cubicBezTo>
                        <a:pt x="512" y="420"/>
                        <a:pt x="565" y="279"/>
                        <a:pt x="600" y="209"/>
                      </a:cubicBezTo>
                      <a:close/>
                      <a:moveTo>
                        <a:pt x="1111" y="315"/>
                      </a:moveTo>
                      <a:cubicBezTo>
                        <a:pt x="1129" y="385"/>
                        <a:pt x="1129" y="491"/>
                        <a:pt x="1058" y="509"/>
                      </a:cubicBezTo>
                      <a:cubicBezTo>
                        <a:pt x="1023" y="456"/>
                        <a:pt x="1076" y="367"/>
                        <a:pt x="1111" y="315"/>
                      </a:cubicBezTo>
                      <a:close/>
                      <a:moveTo>
                        <a:pt x="836" y="1"/>
                      </a:moveTo>
                      <a:cubicBezTo>
                        <a:pt x="748" y="1"/>
                        <a:pt x="664" y="34"/>
                        <a:pt x="600" y="85"/>
                      </a:cubicBezTo>
                      <a:cubicBezTo>
                        <a:pt x="560" y="46"/>
                        <a:pt x="510" y="27"/>
                        <a:pt x="458" y="27"/>
                      </a:cubicBezTo>
                      <a:cubicBezTo>
                        <a:pt x="395" y="27"/>
                        <a:pt x="331" y="54"/>
                        <a:pt x="283" y="103"/>
                      </a:cubicBezTo>
                      <a:cubicBezTo>
                        <a:pt x="0" y="315"/>
                        <a:pt x="71" y="896"/>
                        <a:pt x="141" y="1196"/>
                      </a:cubicBezTo>
                      <a:cubicBezTo>
                        <a:pt x="141" y="1247"/>
                        <a:pt x="222" y="1587"/>
                        <a:pt x="290" y="1587"/>
                      </a:cubicBezTo>
                      <a:cubicBezTo>
                        <a:pt x="294" y="1587"/>
                        <a:pt x="297" y="1586"/>
                        <a:pt x="300" y="1584"/>
                      </a:cubicBezTo>
                      <a:cubicBezTo>
                        <a:pt x="318" y="1584"/>
                        <a:pt x="318" y="1567"/>
                        <a:pt x="318" y="1549"/>
                      </a:cubicBezTo>
                      <a:cubicBezTo>
                        <a:pt x="212" y="1284"/>
                        <a:pt x="141" y="985"/>
                        <a:pt x="141" y="702"/>
                      </a:cubicBezTo>
                      <a:cubicBezTo>
                        <a:pt x="124" y="544"/>
                        <a:pt x="159" y="367"/>
                        <a:pt x="247" y="226"/>
                      </a:cubicBezTo>
                      <a:cubicBezTo>
                        <a:pt x="297" y="164"/>
                        <a:pt x="381" y="94"/>
                        <a:pt x="463" y="94"/>
                      </a:cubicBezTo>
                      <a:cubicBezTo>
                        <a:pt x="498" y="94"/>
                        <a:pt x="533" y="107"/>
                        <a:pt x="565" y="138"/>
                      </a:cubicBezTo>
                      <a:cubicBezTo>
                        <a:pt x="529" y="209"/>
                        <a:pt x="512" y="279"/>
                        <a:pt x="494" y="350"/>
                      </a:cubicBezTo>
                      <a:cubicBezTo>
                        <a:pt x="494" y="413"/>
                        <a:pt x="522" y="532"/>
                        <a:pt x="603" y="532"/>
                      </a:cubicBezTo>
                      <a:cubicBezTo>
                        <a:pt x="613" y="532"/>
                        <a:pt x="624" y="530"/>
                        <a:pt x="635" y="526"/>
                      </a:cubicBezTo>
                      <a:cubicBezTo>
                        <a:pt x="759" y="456"/>
                        <a:pt x="723" y="244"/>
                        <a:pt x="653" y="138"/>
                      </a:cubicBezTo>
                      <a:cubicBezTo>
                        <a:pt x="707" y="84"/>
                        <a:pt x="777" y="58"/>
                        <a:pt x="846" y="58"/>
                      </a:cubicBezTo>
                      <a:cubicBezTo>
                        <a:pt x="957" y="58"/>
                        <a:pt x="1068" y="124"/>
                        <a:pt x="1111" y="244"/>
                      </a:cubicBezTo>
                      <a:cubicBezTo>
                        <a:pt x="1023" y="315"/>
                        <a:pt x="917" y="509"/>
                        <a:pt x="1058" y="561"/>
                      </a:cubicBezTo>
                      <a:cubicBezTo>
                        <a:pt x="1200" y="561"/>
                        <a:pt x="1200" y="367"/>
                        <a:pt x="1182" y="262"/>
                      </a:cubicBezTo>
                      <a:cubicBezTo>
                        <a:pt x="1247" y="212"/>
                        <a:pt x="1297" y="191"/>
                        <a:pt x="1336" y="191"/>
                      </a:cubicBezTo>
                      <a:cubicBezTo>
                        <a:pt x="1479" y="191"/>
                        <a:pt x="1470" y="466"/>
                        <a:pt x="1429" y="632"/>
                      </a:cubicBezTo>
                      <a:cubicBezTo>
                        <a:pt x="1394" y="773"/>
                        <a:pt x="1341" y="932"/>
                        <a:pt x="1288" y="1073"/>
                      </a:cubicBezTo>
                      <a:cubicBezTo>
                        <a:pt x="1182" y="1267"/>
                        <a:pt x="1076" y="1478"/>
                        <a:pt x="988" y="1672"/>
                      </a:cubicBezTo>
                      <a:cubicBezTo>
                        <a:pt x="993" y="1680"/>
                        <a:pt x="999" y="1683"/>
                        <a:pt x="1005" y="1683"/>
                      </a:cubicBezTo>
                      <a:cubicBezTo>
                        <a:pt x="1042" y="1683"/>
                        <a:pt x="1096" y="1562"/>
                        <a:pt x="1111" y="1531"/>
                      </a:cubicBezTo>
                      <a:cubicBezTo>
                        <a:pt x="1147" y="1443"/>
                        <a:pt x="1200" y="1337"/>
                        <a:pt x="1252" y="1249"/>
                      </a:cubicBezTo>
                      <a:cubicBezTo>
                        <a:pt x="1376" y="1038"/>
                        <a:pt x="1464" y="826"/>
                        <a:pt x="1499" y="597"/>
                      </a:cubicBezTo>
                      <a:cubicBezTo>
                        <a:pt x="1540" y="392"/>
                        <a:pt x="1518" y="135"/>
                        <a:pt x="1342" y="135"/>
                      </a:cubicBezTo>
                      <a:cubicBezTo>
                        <a:pt x="1291" y="135"/>
                        <a:pt x="1227" y="157"/>
                        <a:pt x="1147" y="209"/>
                      </a:cubicBezTo>
                      <a:cubicBezTo>
                        <a:pt x="1111" y="121"/>
                        <a:pt x="1023" y="50"/>
                        <a:pt x="935" y="15"/>
                      </a:cubicBezTo>
                      <a:cubicBezTo>
                        <a:pt x="902" y="5"/>
                        <a:pt x="869" y="1"/>
                        <a:pt x="8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rot="-479857">
                  <a:off x="-78704" y="1091930"/>
                  <a:ext cx="85274" cy="73558"/>
                </a:xfrm>
                <a:custGeom>
                  <a:avLst/>
                  <a:gdLst/>
                  <a:ahLst/>
                  <a:cxnLst/>
                  <a:rect l="l" t="t" r="r" b="b"/>
                  <a:pathLst>
                    <a:path w="1412" h="1218" extrusionOk="0">
                      <a:moveTo>
                        <a:pt x="177" y="1"/>
                      </a:moveTo>
                      <a:lnTo>
                        <a:pt x="177" y="36"/>
                      </a:lnTo>
                      <a:lnTo>
                        <a:pt x="177" y="54"/>
                      </a:lnTo>
                      <a:cubicBezTo>
                        <a:pt x="124" y="406"/>
                        <a:pt x="71" y="724"/>
                        <a:pt x="0" y="1059"/>
                      </a:cubicBezTo>
                      <a:lnTo>
                        <a:pt x="0" y="1076"/>
                      </a:lnTo>
                      <a:cubicBezTo>
                        <a:pt x="0" y="1076"/>
                        <a:pt x="0" y="1094"/>
                        <a:pt x="0" y="1094"/>
                      </a:cubicBezTo>
                      <a:lnTo>
                        <a:pt x="36" y="1094"/>
                      </a:lnTo>
                      <a:lnTo>
                        <a:pt x="36" y="1112"/>
                      </a:lnTo>
                      <a:lnTo>
                        <a:pt x="124" y="1112"/>
                      </a:lnTo>
                      <a:lnTo>
                        <a:pt x="388" y="1147"/>
                      </a:lnTo>
                      <a:lnTo>
                        <a:pt x="653" y="1165"/>
                      </a:lnTo>
                      <a:lnTo>
                        <a:pt x="794" y="1182"/>
                      </a:lnTo>
                      <a:lnTo>
                        <a:pt x="935" y="1182"/>
                      </a:lnTo>
                      <a:lnTo>
                        <a:pt x="1200" y="1217"/>
                      </a:lnTo>
                      <a:lnTo>
                        <a:pt x="1376" y="1217"/>
                      </a:lnTo>
                      <a:lnTo>
                        <a:pt x="1376" y="1182"/>
                      </a:lnTo>
                      <a:lnTo>
                        <a:pt x="1376" y="1076"/>
                      </a:lnTo>
                      <a:cubicBezTo>
                        <a:pt x="1394" y="882"/>
                        <a:pt x="1411" y="688"/>
                        <a:pt x="1411" y="494"/>
                      </a:cubicBezTo>
                      <a:lnTo>
                        <a:pt x="1411" y="212"/>
                      </a:lnTo>
                      <a:lnTo>
                        <a:pt x="1411" y="177"/>
                      </a:lnTo>
                      <a:lnTo>
                        <a:pt x="1358" y="177"/>
                      </a:lnTo>
                      <a:lnTo>
                        <a:pt x="1076" y="124"/>
                      </a:lnTo>
                      <a:lnTo>
                        <a:pt x="723" y="71"/>
                      </a:lnTo>
                      <a:lnTo>
                        <a:pt x="353" y="18"/>
                      </a:lnTo>
                      <a:lnTo>
                        <a:pt x="2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 name="Google Shape;101;p2"/>
              <p:cNvGrpSpPr/>
              <p:nvPr/>
            </p:nvGrpSpPr>
            <p:grpSpPr>
              <a:xfrm>
                <a:off x="531330" y="1124608"/>
                <a:ext cx="202270" cy="227004"/>
                <a:chOff x="352807" y="1092458"/>
                <a:chExt cx="202270" cy="227004"/>
              </a:xfrm>
            </p:grpSpPr>
            <p:sp>
              <p:nvSpPr>
                <p:cNvPr id="102" name="Google Shape;102;p2"/>
                <p:cNvSpPr/>
                <p:nvPr/>
              </p:nvSpPr>
              <p:spPr>
                <a:xfrm rot="-479857">
                  <a:off x="367275" y="1153293"/>
                  <a:ext cx="177916" cy="154544"/>
                </a:xfrm>
                <a:custGeom>
                  <a:avLst/>
                  <a:gdLst/>
                  <a:ahLst/>
                  <a:cxnLst/>
                  <a:rect l="l" t="t" r="r" b="b"/>
                  <a:pathLst>
                    <a:path w="2946" h="2559" extrusionOk="0">
                      <a:moveTo>
                        <a:pt x="1465" y="0"/>
                      </a:moveTo>
                      <a:cubicBezTo>
                        <a:pt x="1300" y="0"/>
                        <a:pt x="1135" y="24"/>
                        <a:pt x="971" y="71"/>
                      </a:cubicBezTo>
                      <a:cubicBezTo>
                        <a:pt x="724" y="159"/>
                        <a:pt x="495" y="300"/>
                        <a:pt x="318" y="494"/>
                      </a:cubicBezTo>
                      <a:cubicBezTo>
                        <a:pt x="89" y="829"/>
                        <a:pt x="1" y="1235"/>
                        <a:pt x="89" y="1623"/>
                      </a:cubicBezTo>
                      <a:cubicBezTo>
                        <a:pt x="177" y="2240"/>
                        <a:pt x="759" y="2522"/>
                        <a:pt x="1341" y="2557"/>
                      </a:cubicBezTo>
                      <a:cubicBezTo>
                        <a:pt x="1363" y="2558"/>
                        <a:pt x="1385" y="2559"/>
                        <a:pt x="1407" y="2559"/>
                      </a:cubicBezTo>
                      <a:cubicBezTo>
                        <a:pt x="1824" y="2559"/>
                        <a:pt x="2222" y="2401"/>
                        <a:pt x="2540" y="2117"/>
                      </a:cubicBezTo>
                      <a:cubicBezTo>
                        <a:pt x="2840" y="1782"/>
                        <a:pt x="2946" y="1305"/>
                        <a:pt x="2769" y="900"/>
                      </a:cubicBezTo>
                      <a:cubicBezTo>
                        <a:pt x="2646" y="406"/>
                        <a:pt x="2223" y="53"/>
                        <a:pt x="1711" y="18"/>
                      </a:cubicBezTo>
                      <a:cubicBezTo>
                        <a:pt x="1629" y="6"/>
                        <a:pt x="1547" y="0"/>
                        <a:pt x="1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rot="-479857">
                  <a:off x="381619" y="1156243"/>
                  <a:ext cx="132139" cy="125979"/>
                </a:xfrm>
                <a:custGeom>
                  <a:avLst/>
                  <a:gdLst/>
                  <a:ahLst/>
                  <a:cxnLst/>
                  <a:rect l="l" t="t" r="r" b="b"/>
                  <a:pathLst>
                    <a:path w="2188" h="2086" extrusionOk="0">
                      <a:moveTo>
                        <a:pt x="1208" y="0"/>
                      </a:moveTo>
                      <a:cubicBezTo>
                        <a:pt x="1111" y="0"/>
                        <a:pt x="1014" y="14"/>
                        <a:pt x="917" y="40"/>
                      </a:cubicBezTo>
                      <a:lnTo>
                        <a:pt x="741" y="75"/>
                      </a:lnTo>
                      <a:cubicBezTo>
                        <a:pt x="723" y="75"/>
                        <a:pt x="706" y="93"/>
                        <a:pt x="723" y="128"/>
                      </a:cubicBezTo>
                      <a:cubicBezTo>
                        <a:pt x="424" y="216"/>
                        <a:pt x="194" y="463"/>
                        <a:pt x="89" y="763"/>
                      </a:cubicBezTo>
                      <a:cubicBezTo>
                        <a:pt x="18" y="992"/>
                        <a:pt x="0" y="1239"/>
                        <a:pt x="71" y="1486"/>
                      </a:cubicBezTo>
                      <a:cubicBezTo>
                        <a:pt x="141" y="1698"/>
                        <a:pt x="283" y="1874"/>
                        <a:pt x="476" y="1980"/>
                      </a:cubicBezTo>
                      <a:cubicBezTo>
                        <a:pt x="582" y="2050"/>
                        <a:pt x="723" y="2086"/>
                        <a:pt x="864" y="2086"/>
                      </a:cubicBezTo>
                      <a:cubicBezTo>
                        <a:pt x="1393" y="2086"/>
                        <a:pt x="2134" y="1751"/>
                        <a:pt x="2169" y="1133"/>
                      </a:cubicBezTo>
                      <a:cubicBezTo>
                        <a:pt x="2187" y="675"/>
                        <a:pt x="1975" y="146"/>
                        <a:pt x="1499" y="40"/>
                      </a:cubicBezTo>
                      <a:cubicBezTo>
                        <a:pt x="1402" y="14"/>
                        <a:pt x="1305" y="0"/>
                        <a:pt x="12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rot="-479857">
                  <a:off x="362156" y="1157335"/>
                  <a:ext cx="172601" cy="146452"/>
                </a:xfrm>
                <a:custGeom>
                  <a:avLst/>
                  <a:gdLst/>
                  <a:ahLst/>
                  <a:cxnLst/>
                  <a:rect l="l" t="t" r="r" b="b"/>
                  <a:pathLst>
                    <a:path w="2858" h="2425" extrusionOk="0">
                      <a:moveTo>
                        <a:pt x="1076" y="43"/>
                      </a:moveTo>
                      <a:cubicBezTo>
                        <a:pt x="1084" y="66"/>
                        <a:pt x="1101" y="72"/>
                        <a:pt x="1121" y="72"/>
                      </a:cubicBezTo>
                      <a:cubicBezTo>
                        <a:pt x="1148" y="72"/>
                        <a:pt x="1180" y="61"/>
                        <a:pt x="1200" y="61"/>
                      </a:cubicBezTo>
                      <a:cubicBezTo>
                        <a:pt x="1317" y="61"/>
                        <a:pt x="1427" y="53"/>
                        <a:pt x="1539" y="53"/>
                      </a:cubicBezTo>
                      <a:cubicBezTo>
                        <a:pt x="1596" y="53"/>
                        <a:pt x="1652" y="55"/>
                        <a:pt x="1711" y="61"/>
                      </a:cubicBezTo>
                      <a:cubicBezTo>
                        <a:pt x="2311" y="166"/>
                        <a:pt x="2769" y="678"/>
                        <a:pt x="2787" y="1295"/>
                      </a:cubicBezTo>
                      <a:cubicBezTo>
                        <a:pt x="2684" y="2018"/>
                        <a:pt x="1841" y="2371"/>
                        <a:pt x="1194" y="2371"/>
                      </a:cubicBezTo>
                      <a:cubicBezTo>
                        <a:pt x="1178" y="2371"/>
                        <a:pt x="1162" y="2371"/>
                        <a:pt x="1147" y="2371"/>
                      </a:cubicBezTo>
                      <a:cubicBezTo>
                        <a:pt x="389" y="2371"/>
                        <a:pt x="106" y="1753"/>
                        <a:pt x="248" y="1066"/>
                      </a:cubicBezTo>
                      <a:cubicBezTo>
                        <a:pt x="318" y="766"/>
                        <a:pt x="477" y="501"/>
                        <a:pt x="688" y="290"/>
                      </a:cubicBezTo>
                      <a:cubicBezTo>
                        <a:pt x="812" y="184"/>
                        <a:pt x="935" y="96"/>
                        <a:pt x="1076" y="43"/>
                      </a:cubicBezTo>
                      <a:close/>
                      <a:moveTo>
                        <a:pt x="1479" y="1"/>
                      </a:moveTo>
                      <a:cubicBezTo>
                        <a:pt x="1427" y="1"/>
                        <a:pt x="1375" y="3"/>
                        <a:pt x="1323" y="8"/>
                      </a:cubicBezTo>
                      <a:lnTo>
                        <a:pt x="1094" y="8"/>
                      </a:lnTo>
                      <a:cubicBezTo>
                        <a:pt x="1091" y="6"/>
                        <a:pt x="1087" y="5"/>
                        <a:pt x="1083" y="5"/>
                      </a:cubicBezTo>
                      <a:cubicBezTo>
                        <a:pt x="1040" y="5"/>
                        <a:pt x="948" y="80"/>
                        <a:pt x="900" y="96"/>
                      </a:cubicBezTo>
                      <a:cubicBezTo>
                        <a:pt x="618" y="272"/>
                        <a:pt x="389" y="537"/>
                        <a:pt x="265" y="854"/>
                      </a:cubicBezTo>
                      <a:cubicBezTo>
                        <a:pt x="1" y="1577"/>
                        <a:pt x="265" y="2424"/>
                        <a:pt x="1129" y="2424"/>
                      </a:cubicBezTo>
                      <a:cubicBezTo>
                        <a:pt x="1154" y="2424"/>
                        <a:pt x="1179" y="2425"/>
                        <a:pt x="1203" y="2425"/>
                      </a:cubicBezTo>
                      <a:cubicBezTo>
                        <a:pt x="1672" y="2425"/>
                        <a:pt x="2136" y="2266"/>
                        <a:pt x="2505" y="1947"/>
                      </a:cubicBezTo>
                      <a:cubicBezTo>
                        <a:pt x="2752" y="1736"/>
                        <a:pt x="2857" y="1401"/>
                        <a:pt x="2822" y="1083"/>
                      </a:cubicBezTo>
                      <a:cubicBezTo>
                        <a:pt x="2752" y="819"/>
                        <a:pt x="2628" y="572"/>
                        <a:pt x="2452" y="360"/>
                      </a:cubicBezTo>
                      <a:cubicBezTo>
                        <a:pt x="2293" y="219"/>
                        <a:pt x="2099" y="113"/>
                        <a:pt x="1888" y="43"/>
                      </a:cubicBezTo>
                      <a:cubicBezTo>
                        <a:pt x="1758" y="17"/>
                        <a:pt x="1620" y="1"/>
                        <a:pt x="14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rot="-479857">
                  <a:off x="407511" y="1157820"/>
                  <a:ext cx="94333" cy="100372"/>
                </a:xfrm>
                <a:custGeom>
                  <a:avLst/>
                  <a:gdLst/>
                  <a:ahLst/>
                  <a:cxnLst/>
                  <a:rect l="l" t="t" r="r" b="b"/>
                  <a:pathLst>
                    <a:path w="1562" h="1662" extrusionOk="0">
                      <a:moveTo>
                        <a:pt x="468" y="1163"/>
                      </a:moveTo>
                      <a:lnTo>
                        <a:pt x="468" y="1163"/>
                      </a:lnTo>
                      <a:cubicBezTo>
                        <a:pt x="521" y="1216"/>
                        <a:pt x="451" y="1322"/>
                        <a:pt x="433" y="1357"/>
                      </a:cubicBezTo>
                      <a:lnTo>
                        <a:pt x="433" y="1375"/>
                      </a:lnTo>
                      <a:cubicBezTo>
                        <a:pt x="415" y="1304"/>
                        <a:pt x="398" y="1216"/>
                        <a:pt x="468" y="1163"/>
                      </a:cubicBezTo>
                      <a:close/>
                      <a:moveTo>
                        <a:pt x="927" y="1163"/>
                      </a:moveTo>
                      <a:lnTo>
                        <a:pt x="927" y="1163"/>
                      </a:lnTo>
                      <a:cubicBezTo>
                        <a:pt x="1033" y="1198"/>
                        <a:pt x="997" y="1357"/>
                        <a:pt x="944" y="1445"/>
                      </a:cubicBezTo>
                      <a:cubicBezTo>
                        <a:pt x="892" y="1375"/>
                        <a:pt x="856" y="1234"/>
                        <a:pt x="927" y="1163"/>
                      </a:cubicBezTo>
                      <a:close/>
                      <a:moveTo>
                        <a:pt x="450" y="0"/>
                      </a:moveTo>
                      <a:cubicBezTo>
                        <a:pt x="417" y="0"/>
                        <a:pt x="377" y="128"/>
                        <a:pt x="363" y="158"/>
                      </a:cubicBezTo>
                      <a:cubicBezTo>
                        <a:pt x="327" y="264"/>
                        <a:pt x="274" y="352"/>
                        <a:pt x="239" y="458"/>
                      </a:cubicBezTo>
                      <a:cubicBezTo>
                        <a:pt x="133" y="669"/>
                        <a:pt x="63" y="881"/>
                        <a:pt x="27" y="1110"/>
                      </a:cubicBezTo>
                      <a:cubicBezTo>
                        <a:pt x="1" y="1323"/>
                        <a:pt x="45" y="1567"/>
                        <a:pt x="212" y="1567"/>
                      </a:cubicBezTo>
                      <a:cubicBezTo>
                        <a:pt x="266" y="1567"/>
                        <a:pt x="333" y="1541"/>
                        <a:pt x="415" y="1481"/>
                      </a:cubicBezTo>
                      <a:cubicBezTo>
                        <a:pt x="451" y="1569"/>
                        <a:pt x="539" y="1622"/>
                        <a:pt x="627" y="1657"/>
                      </a:cubicBezTo>
                      <a:cubicBezTo>
                        <a:pt x="648" y="1660"/>
                        <a:pt x="668" y="1661"/>
                        <a:pt x="689" y="1661"/>
                      </a:cubicBezTo>
                      <a:cubicBezTo>
                        <a:pt x="791" y="1661"/>
                        <a:pt x="889" y="1625"/>
                        <a:pt x="962" y="1551"/>
                      </a:cubicBezTo>
                      <a:cubicBezTo>
                        <a:pt x="1004" y="1579"/>
                        <a:pt x="1052" y="1593"/>
                        <a:pt x="1100" y="1593"/>
                      </a:cubicBezTo>
                      <a:cubicBezTo>
                        <a:pt x="1172" y="1593"/>
                        <a:pt x="1244" y="1562"/>
                        <a:pt x="1297" y="1498"/>
                      </a:cubicBezTo>
                      <a:cubicBezTo>
                        <a:pt x="1562" y="1287"/>
                        <a:pt x="1438" y="687"/>
                        <a:pt x="1350" y="405"/>
                      </a:cubicBezTo>
                      <a:cubicBezTo>
                        <a:pt x="1334" y="355"/>
                        <a:pt x="1240" y="29"/>
                        <a:pt x="1171" y="29"/>
                      </a:cubicBezTo>
                      <a:cubicBezTo>
                        <a:pt x="1166" y="29"/>
                        <a:pt x="1161" y="31"/>
                        <a:pt x="1156" y="35"/>
                      </a:cubicBezTo>
                      <a:cubicBezTo>
                        <a:pt x="1138" y="35"/>
                        <a:pt x="1138" y="52"/>
                        <a:pt x="1138" y="70"/>
                      </a:cubicBezTo>
                      <a:cubicBezTo>
                        <a:pt x="1280" y="334"/>
                        <a:pt x="1368" y="616"/>
                        <a:pt x="1385" y="899"/>
                      </a:cubicBezTo>
                      <a:cubicBezTo>
                        <a:pt x="1421" y="1075"/>
                        <a:pt x="1385" y="1234"/>
                        <a:pt x="1315" y="1375"/>
                      </a:cubicBezTo>
                      <a:cubicBezTo>
                        <a:pt x="1265" y="1450"/>
                        <a:pt x="1180" y="1524"/>
                        <a:pt x="1097" y="1524"/>
                      </a:cubicBezTo>
                      <a:cubicBezTo>
                        <a:pt x="1062" y="1524"/>
                        <a:pt x="1028" y="1512"/>
                        <a:pt x="997" y="1481"/>
                      </a:cubicBezTo>
                      <a:cubicBezTo>
                        <a:pt x="1033" y="1428"/>
                        <a:pt x="1050" y="1357"/>
                        <a:pt x="1050" y="1287"/>
                      </a:cubicBezTo>
                      <a:cubicBezTo>
                        <a:pt x="1050" y="1209"/>
                        <a:pt x="1009" y="1104"/>
                        <a:pt x="927" y="1104"/>
                      </a:cubicBezTo>
                      <a:cubicBezTo>
                        <a:pt x="916" y="1104"/>
                        <a:pt x="904" y="1106"/>
                        <a:pt x="892" y="1110"/>
                      </a:cubicBezTo>
                      <a:cubicBezTo>
                        <a:pt x="786" y="1198"/>
                        <a:pt x="839" y="1392"/>
                        <a:pt x="927" y="1498"/>
                      </a:cubicBezTo>
                      <a:cubicBezTo>
                        <a:pt x="867" y="1566"/>
                        <a:pt x="788" y="1598"/>
                        <a:pt x="710" y="1598"/>
                      </a:cubicBezTo>
                      <a:cubicBezTo>
                        <a:pt x="604" y="1598"/>
                        <a:pt x="501" y="1539"/>
                        <a:pt x="451" y="1428"/>
                      </a:cubicBezTo>
                      <a:cubicBezTo>
                        <a:pt x="521" y="1357"/>
                        <a:pt x="627" y="1145"/>
                        <a:pt x="486" y="1110"/>
                      </a:cubicBezTo>
                      <a:lnTo>
                        <a:pt x="486" y="1110"/>
                      </a:lnTo>
                      <a:cubicBezTo>
                        <a:pt x="345" y="1128"/>
                        <a:pt x="345" y="1322"/>
                        <a:pt x="380" y="1410"/>
                      </a:cubicBezTo>
                      <a:cubicBezTo>
                        <a:pt x="309" y="1473"/>
                        <a:pt x="254" y="1499"/>
                        <a:pt x="213" y="1499"/>
                      </a:cubicBezTo>
                      <a:cubicBezTo>
                        <a:pt x="81" y="1499"/>
                        <a:pt x="85" y="1236"/>
                        <a:pt x="98" y="1075"/>
                      </a:cubicBezTo>
                      <a:cubicBezTo>
                        <a:pt x="116" y="916"/>
                        <a:pt x="169" y="775"/>
                        <a:pt x="221" y="634"/>
                      </a:cubicBezTo>
                      <a:cubicBezTo>
                        <a:pt x="310" y="422"/>
                        <a:pt x="380" y="211"/>
                        <a:pt x="468" y="17"/>
                      </a:cubicBezTo>
                      <a:cubicBezTo>
                        <a:pt x="463" y="5"/>
                        <a:pt x="456" y="0"/>
                        <a:pt x="4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rot="-479857">
                  <a:off x="407849" y="1097907"/>
                  <a:ext cx="83100" cy="68243"/>
                </a:xfrm>
                <a:custGeom>
                  <a:avLst/>
                  <a:gdLst/>
                  <a:ahLst/>
                  <a:cxnLst/>
                  <a:rect l="l" t="t" r="r" b="b"/>
                  <a:pathLst>
                    <a:path w="1376" h="1130" extrusionOk="0">
                      <a:moveTo>
                        <a:pt x="0" y="0"/>
                      </a:moveTo>
                      <a:lnTo>
                        <a:pt x="0" y="53"/>
                      </a:lnTo>
                      <a:lnTo>
                        <a:pt x="0" y="142"/>
                      </a:lnTo>
                      <a:cubicBezTo>
                        <a:pt x="18" y="336"/>
                        <a:pt x="18" y="529"/>
                        <a:pt x="18" y="723"/>
                      </a:cubicBezTo>
                      <a:lnTo>
                        <a:pt x="35" y="1006"/>
                      </a:lnTo>
                      <a:lnTo>
                        <a:pt x="35" y="1059"/>
                      </a:lnTo>
                      <a:lnTo>
                        <a:pt x="88" y="1059"/>
                      </a:lnTo>
                      <a:lnTo>
                        <a:pt x="371" y="1076"/>
                      </a:lnTo>
                      <a:lnTo>
                        <a:pt x="723" y="1094"/>
                      </a:lnTo>
                      <a:lnTo>
                        <a:pt x="1094" y="1129"/>
                      </a:lnTo>
                      <a:lnTo>
                        <a:pt x="1288" y="1129"/>
                      </a:lnTo>
                      <a:lnTo>
                        <a:pt x="1288" y="1076"/>
                      </a:lnTo>
                      <a:cubicBezTo>
                        <a:pt x="1305" y="723"/>
                        <a:pt x="1340" y="388"/>
                        <a:pt x="1376" y="53"/>
                      </a:cubicBezTo>
                      <a:lnTo>
                        <a:pt x="1376" y="36"/>
                      </a:lnTo>
                      <a:cubicBezTo>
                        <a:pt x="1376" y="36"/>
                        <a:pt x="1376" y="18"/>
                        <a:pt x="1376" y="18"/>
                      </a:cubicBezTo>
                      <a:lnTo>
                        <a:pt x="1340" y="18"/>
                      </a:lnTo>
                      <a:lnTo>
                        <a:pt x="13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 name="Google Shape;107;p2"/>
              <p:cNvGrpSpPr/>
              <p:nvPr/>
            </p:nvGrpSpPr>
            <p:grpSpPr>
              <a:xfrm>
                <a:off x="1521918" y="224450"/>
                <a:ext cx="198773" cy="228544"/>
                <a:chOff x="1354956" y="192300"/>
                <a:chExt cx="198773" cy="228544"/>
              </a:xfrm>
            </p:grpSpPr>
            <p:sp>
              <p:nvSpPr>
                <p:cNvPr id="108" name="Google Shape;108;p2"/>
                <p:cNvSpPr/>
                <p:nvPr/>
              </p:nvSpPr>
              <p:spPr>
                <a:xfrm rot="-479857">
                  <a:off x="1366988" y="254449"/>
                  <a:ext cx="176829" cy="154846"/>
                </a:xfrm>
                <a:custGeom>
                  <a:avLst/>
                  <a:gdLst/>
                  <a:ahLst/>
                  <a:cxnLst/>
                  <a:rect l="l" t="t" r="r" b="b"/>
                  <a:pathLst>
                    <a:path w="2928" h="2564" extrusionOk="0">
                      <a:moveTo>
                        <a:pt x="1478" y="1"/>
                      </a:moveTo>
                      <a:cubicBezTo>
                        <a:pt x="1261" y="1"/>
                        <a:pt x="1056" y="40"/>
                        <a:pt x="864" y="129"/>
                      </a:cubicBezTo>
                      <a:cubicBezTo>
                        <a:pt x="635" y="234"/>
                        <a:pt x="423" y="393"/>
                        <a:pt x="265" y="605"/>
                      </a:cubicBezTo>
                      <a:cubicBezTo>
                        <a:pt x="53" y="940"/>
                        <a:pt x="0" y="1363"/>
                        <a:pt x="124" y="1751"/>
                      </a:cubicBezTo>
                      <a:cubicBezTo>
                        <a:pt x="243" y="2329"/>
                        <a:pt x="821" y="2563"/>
                        <a:pt x="1384" y="2563"/>
                      </a:cubicBezTo>
                      <a:cubicBezTo>
                        <a:pt x="1405" y="2563"/>
                        <a:pt x="1426" y="2563"/>
                        <a:pt x="1446" y="2562"/>
                      </a:cubicBezTo>
                      <a:cubicBezTo>
                        <a:pt x="1887" y="2544"/>
                        <a:pt x="2293" y="2351"/>
                        <a:pt x="2592" y="2015"/>
                      </a:cubicBezTo>
                      <a:cubicBezTo>
                        <a:pt x="2875" y="1663"/>
                        <a:pt x="2928" y="1187"/>
                        <a:pt x="2734" y="781"/>
                      </a:cubicBezTo>
                      <a:cubicBezTo>
                        <a:pt x="2562" y="318"/>
                        <a:pt x="2123" y="4"/>
                        <a:pt x="1644" y="4"/>
                      </a:cubicBezTo>
                      <a:cubicBezTo>
                        <a:pt x="1631" y="4"/>
                        <a:pt x="1618" y="5"/>
                        <a:pt x="1605" y="5"/>
                      </a:cubicBezTo>
                      <a:cubicBezTo>
                        <a:pt x="1562" y="2"/>
                        <a:pt x="1520" y="1"/>
                        <a:pt x="14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rot="-479857">
                  <a:off x="1380304" y="256932"/>
                  <a:ext cx="132078" cy="128153"/>
                </a:xfrm>
                <a:custGeom>
                  <a:avLst/>
                  <a:gdLst/>
                  <a:ahLst/>
                  <a:cxnLst/>
                  <a:rect l="l" t="t" r="r" b="b"/>
                  <a:pathLst>
                    <a:path w="2187" h="2122" extrusionOk="0">
                      <a:moveTo>
                        <a:pt x="1200" y="1"/>
                      </a:moveTo>
                      <a:cubicBezTo>
                        <a:pt x="1072" y="1"/>
                        <a:pt x="946" y="24"/>
                        <a:pt x="829" y="71"/>
                      </a:cubicBezTo>
                      <a:lnTo>
                        <a:pt x="653" y="124"/>
                      </a:lnTo>
                      <a:cubicBezTo>
                        <a:pt x="635" y="124"/>
                        <a:pt x="617" y="142"/>
                        <a:pt x="635" y="177"/>
                      </a:cubicBezTo>
                      <a:cubicBezTo>
                        <a:pt x="335" y="301"/>
                        <a:pt x="124" y="565"/>
                        <a:pt x="71" y="865"/>
                      </a:cubicBezTo>
                      <a:cubicBezTo>
                        <a:pt x="0" y="1112"/>
                        <a:pt x="18" y="1359"/>
                        <a:pt x="106" y="1588"/>
                      </a:cubicBezTo>
                      <a:cubicBezTo>
                        <a:pt x="176" y="1782"/>
                        <a:pt x="353" y="1958"/>
                        <a:pt x="547" y="2046"/>
                      </a:cubicBezTo>
                      <a:cubicBezTo>
                        <a:pt x="648" y="2090"/>
                        <a:pt x="762" y="2121"/>
                        <a:pt x="877" y="2121"/>
                      </a:cubicBezTo>
                      <a:cubicBezTo>
                        <a:pt x="902" y="2121"/>
                        <a:pt x="927" y="2120"/>
                        <a:pt x="952" y="2117"/>
                      </a:cubicBezTo>
                      <a:cubicBezTo>
                        <a:pt x="1481" y="2064"/>
                        <a:pt x="2187" y="1658"/>
                        <a:pt x="2169" y="1059"/>
                      </a:cubicBezTo>
                      <a:cubicBezTo>
                        <a:pt x="2134" y="600"/>
                        <a:pt x="1887" y="89"/>
                        <a:pt x="1393" y="18"/>
                      </a:cubicBezTo>
                      <a:cubicBezTo>
                        <a:pt x="1329" y="7"/>
                        <a:pt x="1264" y="1"/>
                        <a:pt x="1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rot="-479857">
                  <a:off x="1364476" y="259326"/>
                  <a:ext cx="171031" cy="148807"/>
                </a:xfrm>
                <a:custGeom>
                  <a:avLst/>
                  <a:gdLst/>
                  <a:ahLst/>
                  <a:cxnLst/>
                  <a:rect l="l" t="t" r="r" b="b"/>
                  <a:pathLst>
                    <a:path w="2832" h="2464" extrusionOk="0">
                      <a:moveTo>
                        <a:pt x="1562" y="78"/>
                      </a:moveTo>
                      <a:cubicBezTo>
                        <a:pt x="2179" y="113"/>
                        <a:pt x="2673" y="590"/>
                        <a:pt x="2743" y="1207"/>
                      </a:cubicBezTo>
                      <a:cubicBezTo>
                        <a:pt x="2708" y="1930"/>
                        <a:pt x="1862" y="2371"/>
                        <a:pt x="1191" y="2424"/>
                      </a:cubicBezTo>
                      <a:cubicBezTo>
                        <a:pt x="1162" y="2426"/>
                        <a:pt x="1132" y="2427"/>
                        <a:pt x="1104" y="2427"/>
                      </a:cubicBezTo>
                      <a:cubicBezTo>
                        <a:pt x="440" y="2427"/>
                        <a:pt x="119" y="1849"/>
                        <a:pt x="204" y="1207"/>
                      </a:cubicBezTo>
                      <a:cubicBezTo>
                        <a:pt x="257" y="907"/>
                        <a:pt x="380" y="625"/>
                        <a:pt x="574" y="396"/>
                      </a:cubicBezTo>
                      <a:cubicBezTo>
                        <a:pt x="680" y="290"/>
                        <a:pt x="803" y="184"/>
                        <a:pt x="945" y="113"/>
                      </a:cubicBezTo>
                      <a:cubicBezTo>
                        <a:pt x="952" y="136"/>
                        <a:pt x="969" y="143"/>
                        <a:pt x="989" y="143"/>
                      </a:cubicBezTo>
                      <a:cubicBezTo>
                        <a:pt x="1016" y="143"/>
                        <a:pt x="1048" y="131"/>
                        <a:pt x="1068" y="131"/>
                      </a:cubicBezTo>
                      <a:cubicBezTo>
                        <a:pt x="1227" y="113"/>
                        <a:pt x="1403" y="78"/>
                        <a:pt x="1562" y="78"/>
                      </a:cubicBezTo>
                      <a:close/>
                      <a:moveTo>
                        <a:pt x="1478" y="1"/>
                      </a:moveTo>
                      <a:cubicBezTo>
                        <a:pt x="1373" y="1"/>
                        <a:pt x="1271" y="14"/>
                        <a:pt x="1174" y="43"/>
                      </a:cubicBezTo>
                      <a:lnTo>
                        <a:pt x="997" y="61"/>
                      </a:lnTo>
                      <a:cubicBezTo>
                        <a:pt x="989" y="69"/>
                        <a:pt x="980" y="69"/>
                        <a:pt x="971" y="69"/>
                      </a:cubicBezTo>
                      <a:cubicBezTo>
                        <a:pt x="962" y="69"/>
                        <a:pt x="953" y="69"/>
                        <a:pt x="945" y="78"/>
                      </a:cubicBezTo>
                      <a:cubicBezTo>
                        <a:pt x="940" y="73"/>
                        <a:pt x="933" y="71"/>
                        <a:pt x="926" y="71"/>
                      </a:cubicBezTo>
                      <a:cubicBezTo>
                        <a:pt x="881" y="71"/>
                        <a:pt x="799" y="151"/>
                        <a:pt x="768" y="166"/>
                      </a:cubicBezTo>
                      <a:cubicBezTo>
                        <a:pt x="486" y="360"/>
                        <a:pt x="274" y="660"/>
                        <a:pt x="186" y="995"/>
                      </a:cubicBezTo>
                      <a:cubicBezTo>
                        <a:pt x="0" y="1689"/>
                        <a:pt x="301" y="2463"/>
                        <a:pt x="1072" y="2463"/>
                      </a:cubicBezTo>
                      <a:cubicBezTo>
                        <a:pt x="1105" y="2463"/>
                        <a:pt x="1139" y="2462"/>
                        <a:pt x="1174" y="2459"/>
                      </a:cubicBezTo>
                      <a:cubicBezTo>
                        <a:pt x="1685" y="2441"/>
                        <a:pt x="2161" y="2230"/>
                        <a:pt x="2514" y="1859"/>
                      </a:cubicBezTo>
                      <a:cubicBezTo>
                        <a:pt x="2743" y="1612"/>
                        <a:pt x="2831" y="1295"/>
                        <a:pt x="2761" y="978"/>
                      </a:cubicBezTo>
                      <a:cubicBezTo>
                        <a:pt x="2673" y="713"/>
                        <a:pt x="2514" y="484"/>
                        <a:pt x="2320" y="290"/>
                      </a:cubicBezTo>
                      <a:cubicBezTo>
                        <a:pt x="2144" y="149"/>
                        <a:pt x="1950" y="61"/>
                        <a:pt x="1738" y="25"/>
                      </a:cubicBezTo>
                      <a:cubicBezTo>
                        <a:pt x="1651" y="9"/>
                        <a:pt x="1564" y="1"/>
                        <a:pt x="14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rot="-479857">
                  <a:off x="1407918" y="259927"/>
                  <a:ext cx="91374" cy="101399"/>
                </a:xfrm>
                <a:custGeom>
                  <a:avLst/>
                  <a:gdLst/>
                  <a:ahLst/>
                  <a:cxnLst/>
                  <a:rect l="l" t="t" r="r" b="b"/>
                  <a:pathLst>
                    <a:path w="1513" h="1679" extrusionOk="0">
                      <a:moveTo>
                        <a:pt x="455" y="1220"/>
                      </a:moveTo>
                      <a:cubicBezTo>
                        <a:pt x="508" y="1255"/>
                        <a:pt x="455" y="1361"/>
                        <a:pt x="419" y="1414"/>
                      </a:cubicBezTo>
                      <a:cubicBezTo>
                        <a:pt x="402" y="1361"/>
                        <a:pt x="384" y="1255"/>
                        <a:pt x="455" y="1220"/>
                      </a:cubicBezTo>
                      <a:close/>
                      <a:moveTo>
                        <a:pt x="913" y="1167"/>
                      </a:moveTo>
                      <a:lnTo>
                        <a:pt x="913" y="1167"/>
                      </a:lnTo>
                      <a:cubicBezTo>
                        <a:pt x="1001" y="1202"/>
                        <a:pt x="984" y="1361"/>
                        <a:pt x="948" y="1449"/>
                      </a:cubicBezTo>
                      <a:cubicBezTo>
                        <a:pt x="896" y="1379"/>
                        <a:pt x="825" y="1238"/>
                        <a:pt x="913" y="1167"/>
                      </a:cubicBezTo>
                      <a:close/>
                      <a:moveTo>
                        <a:pt x="1027" y="1"/>
                      </a:moveTo>
                      <a:cubicBezTo>
                        <a:pt x="1024" y="1"/>
                        <a:pt x="1022" y="2"/>
                        <a:pt x="1019" y="3"/>
                      </a:cubicBezTo>
                      <a:cubicBezTo>
                        <a:pt x="1001" y="21"/>
                        <a:pt x="1001" y="39"/>
                        <a:pt x="1019" y="56"/>
                      </a:cubicBezTo>
                      <a:cubicBezTo>
                        <a:pt x="1178" y="303"/>
                        <a:pt x="1284" y="568"/>
                        <a:pt x="1336" y="850"/>
                      </a:cubicBezTo>
                      <a:cubicBezTo>
                        <a:pt x="1372" y="1026"/>
                        <a:pt x="1354" y="1185"/>
                        <a:pt x="1301" y="1344"/>
                      </a:cubicBezTo>
                      <a:cubicBezTo>
                        <a:pt x="1262" y="1422"/>
                        <a:pt x="1175" y="1500"/>
                        <a:pt x="1089" y="1500"/>
                      </a:cubicBezTo>
                      <a:cubicBezTo>
                        <a:pt x="1059" y="1500"/>
                        <a:pt x="1029" y="1490"/>
                        <a:pt x="1001" y="1467"/>
                      </a:cubicBezTo>
                      <a:cubicBezTo>
                        <a:pt x="1019" y="1414"/>
                        <a:pt x="1037" y="1344"/>
                        <a:pt x="1037" y="1273"/>
                      </a:cubicBezTo>
                      <a:cubicBezTo>
                        <a:pt x="1022" y="1198"/>
                        <a:pt x="981" y="1085"/>
                        <a:pt x="905" y="1085"/>
                      </a:cubicBezTo>
                      <a:cubicBezTo>
                        <a:pt x="891" y="1085"/>
                        <a:pt x="876" y="1089"/>
                        <a:pt x="860" y="1097"/>
                      </a:cubicBezTo>
                      <a:cubicBezTo>
                        <a:pt x="755" y="1202"/>
                        <a:pt x="825" y="1396"/>
                        <a:pt x="913" y="1485"/>
                      </a:cubicBezTo>
                      <a:cubicBezTo>
                        <a:pt x="863" y="1568"/>
                        <a:pt x="777" y="1608"/>
                        <a:pt x="691" y="1608"/>
                      </a:cubicBezTo>
                      <a:cubicBezTo>
                        <a:pt x="596" y="1608"/>
                        <a:pt x="501" y="1560"/>
                        <a:pt x="455" y="1467"/>
                      </a:cubicBezTo>
                      <a:cubicBezTo>
                        <a:pt x="525" y="1396"/>
                        <a:pt x="596" y="1167"/>
                        <a:pt x="455" y="1150"/>
                      </a:cubicBezTo>
                      <a:cubicBezTo>
                        <a:pt x="314" y="1167"/>
                        <a:pt x="331" y="1361"/>
                        <a:pt x="384" y="1449"/>
                      </a:cubicBezTo>
                      <a:cubicBezTo>
                        <a:pt x="312" y="1522"/>
                        <a:pt x="256" y="1551"/>
                        <a:pt x="212" y="1551"/>
                      </a:cubicBezTo>
                      <a:cubicBezTo>
                        <a:pt x="86" y="1551"/>
                        <a:pt x="67" y="1302"/>
                        <a:pt x="67" y="1132"/>
                      </a:cubicBezTo>
                      <a:cubicBezTo>
                        <a:pt x="84" y="991"/>
                        <a:pt x="102" y="832"/>
                        <a:pt x="155" y="691"/>
                      </a:cubicBezTo>
                      <a:cubicBezTo>
                        <a:pt x="225" y="479"/>
                        <a:pt x="278" y="285"/>
                        <a:pt x="349" y="56"/>
                      </a:cubicBezTo>
                      <a:cubicBezTo>
                        <a:pt x="341" y="45"/>
                        <a:pt x="333" y="41"/>
                        <a:pt x="326" y="41"/>
                      </a:cubicBezTo>
                      <a:cubicBezTo>
                        <a:pt x="286" y="41"/>
                        <a:pt x="258" y="185"/>
                        <a:pt x="243" y="215"/>
                      </a:cubicBezTo>
                      <a:cubicBezTo>
                        <a:pt x="225" y="321"/>
                        <a:pt x="190" y="427"/>
                        <a:pt x="155" y="515"/>
                      </a:cubicBezTo>
                      <a:cubicBezTo>
                        <a:pt x="67" y="744"/>
                        <a:pt x="14" y="973"/>
                        <a:pt x="14" y="1202"/>
                      </a:cubicBezTo>
                      <a:cubicBezTo>
                        <a:pt x="1" y="1396"/>
                        <a:pt x="63" y="1627"/>
                        <a:pt x="215" y="1627"/>
                      </a:cubicBezTo>
                      <a:cubicBezTo>
                        <a:pt x="271" y="1627"/>
                        <a:pt x="339" y="1596"/>
                        <a:pt x="419" y="1520"/>
                      </a:cubicBezTo>
                      <a:cubicBezTo>
                        <a:pt x="472" y="1608"/>
                        <a:pt x="561" y="1661"/>
                        <a:pt x="649" y="1679"/>
                      </a:cubicBezTo>
                      <a:cubicBezTo>
                        <a:pt x="772" y="1679"/>
                        <a:pt x="878" y="1626"/>
                        <a:pt x="948" y="1537"/>
                      </a:cubicBezTo>
                      <a:cubicBezTo>
                        <a:pt x="986" y="1556"/>
                        <a:pt x="1029" y="1566"/>
                        <a:pt x="1072" y="1566"/>
                      </a:cubicBezTo>
                      <a:cubicBezTo>
                        <a:pt x="1149" y="1566"/>
                        <a:pt x="1227" y="1535"/>
                        <a:pt x="1284" y="1467"/>
                      </a:cubicBezTo>
                      <a:cubicBezTo>
                        <a:pt x="1513" y="1220"/>
                        <a:pt x="1354" y="638"/>
                        <a:pt x="1248" y="356"/>
                      </a:cubicBezTo>
                      <a:cubicBezTo>
                        <a:pt x="1215" y="322"/>
                        <a:pt x="1085" y="1"/>
                        <a:pt x="10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rot="-479857">
                  <a:off x="1395395" y="197758"/>
                  <a:ext cx="83160" cy="67156"/>
                </a:xfrm>
                <a:custGeom>
                  <a:avLst/>
                  <a:gdLst/>
                  <a:ahLst/>
                  <a:cxnLst/>
                  <a:rect l="l" t="t" r="r" b="b"/>
                  <a:pathLst>
                    <a:path w="1377" h="1112" extrusionOk="0">
                      <a:moveTo>
                        <a:pt x="1253" y="0"/>
                      </a:moveTo>
                      <a:lnTo>
                        <a:pt x="988" y="18"/>
                      </a:lnTo>
                      <a:lnTo>
                        <a:pt x="741" y="35"/>
                      </a:lnTo>
                      <a:lnTo>
                        <a:pt x="600" y="53"/>
                      </a:lnTo>
                      <a:lnTo>
                        <a:pt x="441" y="53"/>
                      </a:lnTo>
                      <a:lnTo>
                        <a:pt x="195" y="71"/>
                      </a:lnTo>
                      <a:lnTo>
                        <a:pt x="1" y="71"/>
                      </a:lnTo>
                      <a:lnTo>
                        <a:pt x="1" y="106"/>
                      </a:lnTo>
                      <a:lnTo>
                        <a:pt x="18" y="194"/>
                      </a:lnTo>
                      <a:cubicBezTo>
                        <a:pt x="36" y="388"/>
                        <a:pt x="71" y="582"/>
                        <a:pt x="89" y="776"/>
                      </a:cubicBezTo>
                      <a:cubicBezTo>
                        <a:pt x="106" y="864"/>
                        <a:pt x="124" y="970"/>
                        <a:pt x="124" y="1058"/>
                      </a:cubicBezTo>
                      <a:lnTo>
                        <a:pt x="124" y="1111"/>
                      </a:lnTo>
                      <a:lnTo>
                        <a:pt x="1376" y="1111"/>
                      </a:lnTo>
                      <a:lnTo>
                        <a:pt x="1376" y="1058"/>
                      </a:lnTo>
                      <a:cubicBezTo>
                        <a:pt x="1358" y="706"/>
                        <a:pt x="1358" y="371"/>
                        <a:pt x="1376" y="35"/>
                      </a:cubicBezTo>
                      <a:cubicBezTo>
                        <a:pt x="1376" y="18"/>
                        <a:pt x="1376" y="0"/>
                        <a:pt x="13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 name="Google Shape;113;p2"/>
              <p:cNvGrpSpPr/>
              <p:nvPr/>
            </p:nvGrpSpPr>
            <p:grpSpPr>
              <a:xfrm>
                <a:off x="1141749" y="56780"/>
                <a:ext cx="202303" cy="228610"/>
                <a:chOff x="966116" y="24630"/>
                <a:chExt cx="202303" cy="228610"/>
              </a:xfrm>
            </p:grpSpPr>
            <p:sp>
              <p:nvSpPr>
                <p:cNvPr id="114" name="Google Shape;114;p2"/>
                <p:cNvSpPr/>
                <p:nvPr/>
              </p:nvSpPr>
              <p:spPr>
                <a:xfrm rot="-479857">
                  <a:off x="976008" y="36180"/>
                  <a:ext cx="176829" cy="154544"/>
                </a:xfrm>
                <a:custGeom>
                  <a:avLst/>
                  <a:gdLst/>
                  <a:ahLst/>
                  <a:cxnLst/>
                  <a:rect l="l" t="t" r="r" b="b"/>
                  <a:pathLst>
                    <a:path w="2928" h="2559" extrusionOk="0">
                      <a:moveTo>
                        <a:pt x="1490" y="1"/>
                      </a:moveTo>
                      <a:cubicBezTo>
                        <a:pt x="1095" y="1"/>
                        <a:pt x="709" y="142"/>
                        <a:pt x="424" y="412"/>
                      </a:cubicBezTo>
                      <a:cubicBezTo>
                        <a:pt x="106" y="729"/>
                        <a:pt x="1" y="1205"/>
                        <a:pt x="159" y="1628"/>
                      </a:cubicBezTo>
                      <a:cubicBezTo>
                        <a:pt x="265" y="2122"/>
                        <a:pt x="688" y="2492"/>
                        <a:pt x="1200" y="2528"/>
                      </a:cubicBezTo>
                      <a:cubicBezTo>
                        <a:pt x="1297" y="2549"/>
                        <a:pt x="1395" y="2558"/>
                        <a:pt x="1492" y="2558"/>
                      </a:cubicBezTo>
                      <a:cubicBezTo>
                        <a:pt x="1641" y="2558"/>
                        <a:pt x="1791" y="2535"/>
                        <a:pt x="1940" y="2492"/>
                      </a:cubicBezTo>
                      <a:cubicBezTo>
                        <a:pt x="2187" y="2404"/>
                        <a:pt x="2417" y="2263"/>
                        <a:pt x="2593" y="2087"/>
                      </a:cubicBezTo>
                      <a:cubicBezTo>
                        <a:pt x="2822" y="1752"/>
                        <a:pt x="2928" y="1346"/>
                        <a:pt x="2857" y="958"/>
                      </a:cubicBezTo>
                      <a:cubicBezTo>
                        <a:pt x="2787" y="341"/>
                        <a:pt x="2205" y="41"/>
                        <a:pt x="1623" y="6"/>
                      </a:cubicBezTo>
                      <a:cubicBezTo>
                        <a:pt x="1579" y="2"/>
                        <a:pt x="1534" y="1"/>
                        <a:pt x="14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rot="-479857">
                  <a:off x="1006531" y="63121"/>
                  <a:ext cx="132139" cy="125073"/>
                </a:xfrm>
                <a:custGeom>
                  <a:avLst/>
                  <a:gdLst/>
                  <a:ahLst/>
                  <a:cxnLst/>
                  <a:rect l="l" t="t" r="r" b="b"/>
                  <a:pathLst>
                    <a:path w="2188" h="2071" extrusionOk="0">
                      <a:moveTo>
                        <a:pt x="1301" y="1"/>
                      </a:moveTo>
                      <a:cubicBezTo>
                        <a:pt x="775" y="1"/>
                        <a:pt x="70" y="334"/>
                        <a:pt x="18" y="918"/>
                      </a:cubicBezTo>
                      <a:cubicBezTo>
                        <a:pt x="1" y="1359"/>
                        <a:pt x="195" y="1888"/>
                        <a:pt x="689" y="2012"/>
                      </a:cubicBezTo>
                      <a:cubicBezTo>
                        <a:pt x="792" y="2053"/>
                        <a:pt x="901" y="2070"/>
                        <a:pt x="1009" y="2070"/>
                      </a:cubicBezTo>
                      <a:cubicBezTo>
                        <a:pt x="1086" y="2070"/>
                        <a:pt x="1162" y="2062"/>
                        <a:pt x="1235" y="2047"/>
                      </a:cubicBezTo>
                      <a:lnTo>
                        <a:pt x="1412" y="2012"/>
                      </a:lnTo>
                      <a:cubicBezTo>
                        <a:pt x="1447" y="2012"/>
                        <a:pt x="1447" y="1994"/>
                        <a:pt x="1447" y="1977"/>
                      </a:cubicBezTo>
                      <a:cubicBezTo>
                        <a:pt x="1747" y="1871"/>
                        <a:pt x="1993" y="1641"/>
                        <a:pt x="2082" y="1342"/>
                      </a:cubicBezTo>
                      <a:cubicBezTo>
                        <a:pt x="2170" y="1112"/>
                        <a:pt x="2187" y="866"/>
                        <a:pt x="2135" y="619"/>
                      </a:cubicBezTo>
                      <a:cubicBezTo>
                        <a:pt x="2064" y="407"/>
                        <a:pt x="1923" y="231"/>
                        <a:pt x="1729" y="125"/>
                      </a:cubicBezTo>
                      <a:cubicBezTo>
                        <a:pt x="1623" y="37"/>
                        <a:pt x="1482" y="1"/>
                        <a:pt x="1341" y="1"/>
                      </a:cubicBezTo>
                      <a:cubicBezTo>
                        <a:pt x="1328" y="1"/>
                        <a:pt x="1314" y="1"/>
                        <a:pt x="1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rot="-479857">
                  <a:off x="986457" y="38263"/>
                  <a:ext cx="172601" cy="146633"/>
                </a:xfrm>
                <a:custGeom>
                  <a:avLst/>
                  <a:gdLst/>
                  <a:ahLst/>
                  <a:cxnLst/>
                  <a:rect l="l" t="t" r="r" b="b"/>
                  <a:pathLst>
                    <a:path w="2858" h="2428" extrusionOk="0">
                      <a:moveTo>
                        <a:pt x="1639" y="55"/>
                      </a:moveTo>
                      <a:cubicBezTo>
                        <a:pt x="1669" y="55"/>
                        <a:pt x="1699" y="56"/>
                        <a:pt x="1729" y="58"/>
                      </a:cubicBezTo>
                      <a:lnTo>
                        <a:pt x="1747" y="58"/>
                      </a:lnTo>
                      <a:cubicBezTo>
                        <a:pt x="2487" y="75"/>
                        <a:pt x="2752" y="710"/>
                        <a:pt x="2593" y="1380"/>
                      </a:cubicBezTo>
                      <a:cubicBezTo>
                        <a:pt x="2523" y="1663"/>
                        <a:pt x="2364" y="1927"/>
                        <a:pt x="2135" y="2139"/>
                      </a:cubicBezTo>
                      <a:cubicBezTo>
                        <a:pt x="2011" y="2227"/>
                        <a:pt x="1888" y="2315"/>
                        <a:pt x="1747" y="2386"/>
                      </a:cubicBezTo>
                      <a:cubicBezTo>
                        <a:pt x="1736" y="2354"/>
                        <a:pt x="1707" y="2347"/>
                        <a:pt x="1677" y="2347"/>
                      </a:cubicBezTo>
                      <a:cubicBezTo>
                        <a:pt x="1657" y="2347"/>
                        <a:pt x="1637" y="2350"/>
                        <a:pt x="1623" y="2350"/>
                      </a:cubicBezTo>
                      <a:cubicBezTo>
                        <a:pt x="1518" y="2350"/>
                        <a:pt x="1404" y="2358"/>
                        <a:pt x="1293" y="2358"/>
                      </a:cubicBezTo>
                      <a:cubicBezTo>
                        <a:pt x="1237" y="2358"/>
                        <a:pt x="1182" y="2356"/>
                        <a:pt x="1130" y="2350"/>
                      </a:cubicBezTo>
                      <a:cubicBezTo>
                        <a:pt x="812" y="2297"/>
                        <a:pt x="512" y="2121"/>
                        <a:pt x="336" y="1856"/>
                      </a:cubicBezTo>
                      <a:cubicBezTo>
                        <a:pt x="160" y="1645"/>
                        <a:pt x="72" y="1380"/>
                        <a:pt x="72" y="1098"/>
                      </a:cubicBezTo>
                      <a:cubicBezTo>
                        <a:pt x="173" y="408"/>
                        <a:pt x="996" y="55"/>
                        <a:pt x="1639" y="55"/>
                      </a:cubicBezTo>
                      <a:close/>
                      <a:moveTo>
                        <a:pt x="1635" y="0"/>
                      </a:moveTo>
                      <a:cubicBezTo>
                        <a:pt x="1170" y="0"/>
                        <a:pt x="726" y="173"/>
                        <a:pt x="371" y="463"/>
                      </a:cubicBezTo>
                      <a:cubicBezTo>
                        <a:pt x="124" y="675"/>
                        <a:pt x="1" y="992"/>
                        <a:pt x="36" y="1310"/>
                      </a:cubicBezTo>
                      <a:cubicBezTo>
                        <a:pt x="89" y="1574"/>
                        <a:pt x="213" y="1821"/>
                        <a:pt x="389" y="2033"/>
                      </a:cubicBezTo>
                      <a:cubicBezTo>
                        <a:pt x="548" y="2192"/>
                        <a:pt x="742" y="2297"/>
                        <a:pt x="936" y="2368"/>
                      </a:cubicBezTo>
                      <a:cubicBezTo>
                        <a:pt x="1081" y="2408"/>
                        <a:pt x="1217" y="2427"/>
                        <a:pt x="1357" y="2427"/>
                      </a:cubicBezTo>
                      <a:cubicBezTo>
                        <a:pt x="1404" y="2427"/>
                        <a:pt x="1451" y="2425"/>
                        <a:pt x="1500" y="2421"/>
                      </a:cubicBezTo>
                      <a:lnTo>
                        <a:pt x="1729" y="2421"/>
                      </a:lnTo>
                      <a:cubicBezTo>
                        <a:pt x="1734" y="2426"/>
                        <a:pt x="1741" y="2428"/>
                        <a:pt x="1749" y="2428"/>
                      </a:cubicBezTo>
                      <a:cubicBezTo>
                        <a:pt x="1798" y="2428"/>
                        <a:pt x="1893" y="2350"/>
                        <a:pt x="1923" y="2350"/>
                      </a:cubicBezTo>
                      <a:cubicBezTo>
                        <a:pt x="2223" y="2174"/>
                        <a:pt x="2452" y="1909"/>
                        <a:pt x="2576" y="1592"/>
                      </a:cubicBezTo>
                      <a:cubicBezTo>
                        <a:pt x="2858" y="887"/>
                        <a:pt x="2611" y="40"/>
                        <a:pt x="1764" y="5"/>
                      </a:cubicBezTo>
                      <a:cubicBezTo>
                        <a:pt x="1721" y="2"/>
                        <a:pt x="1678" y="0"/>
                        <a:pt x="16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rot="-479857">
                  <a:off x="1018326" y="83643"/>
                  <a:ext cx="95118" cy="100855"/>
                </a:xfrm>
                <a:custGeom>
                  <a:avLst/>
                  <a:gdLst/>
                  <a:ahLst/>
                  <a:cxnLst/>
                  <a:rect l="l" t="t" r="r" b="b"/>
                  <a:pathLst>
                    <a:path w="1575" h="1670" extrusionOk="0">
                      <a:moveTo>
                        <a:pt x="635" y="207"/>
                      </a:moveTo>
                      <a:lnTo>
                        <a:pt x="635" y="207"/>
                      </a:lnTo>
                      <a:cubicBezTo>
                        <a:pt x="688" y="296"/>
                        <a:pt x="723" y="437"/>
                        <a:pt x="653" y="490"/>
                      </a:cubicBezTo>
                      <a:cubicBezTo>
                        <a:pt x="547" y="454"/>
                        <a:pt x="582" y="296"/>
                        <a:pt x="635" y="207"/>
                      </a:cubicBezTo>
                      <a:close/>
                      <a:moveTo>
                        <a:pt x="1146" y="296"/>
                      </a:moveTo>
                      <a:lnTo>
                        <a:pt x="1146" y="313"/>
                      </a:lnTo>
                      <a:cubicBezTo>
                        <a:pt x="1164" y="366"/>
                        <a:pt x="1164" y="472"/>
                        <a:pt x="1111" y="490"/>
                      </a:cubicBezTo>
                      <a:cubicBezTo>
                        <a:pt x="1058" y="454"/>
                        <a:pt x="1129" y="349"/>
                        <a:pt x="1146" y="296"/>
                      </a:cubicBezTo>
                      <a:close/>
                      <a:moveTo>
                        <a:pt x="858" y="0"/>
                      </a:moveTo>
                      <a:cubicBezTo>
                        <a:pt x="762" y="0"/>
                        <a:pt x="666" y="40"/>
                        <a:pt x="600" y="119"/>
                      </a:cubicBezTo>
                      <a:cubicBezTo>
                        <a:pt x="552" y="80"/>
                        <a:pt x="497" y="61"/>
                        <a:pt x="445" y="61"/>
                      </a:cubicBezTo>
                      <a:cubicBezTo>
                        <a:pt x="381" y="61"/>
                        <a:pt x="321" y="88"/>
                        <a:pt x="282" y="137"/>
                      </a:cubicBezTo>
                      <a:cubicBezTo>
                        <a:pt x="0" y="366"/>
                        <a:pt x="106" y="948"/>
                        <a:pt x="194" y="1248"/>
                      </a:cubicBezTo>
                      <a:cubicBezTo>
                        <a:pt x="211" y="1298"/>
                        <a:pt x="308" y="1621"/>
                        <a:pt x="363" y="1621"/>
                      </a:cubicBezTo>
                      <a:cubicBezTo>
                        <a:pt x="365" y="1621"/>
                        <a:pt x="368" y="1620"/>
                        <a:pt x="370" y="1618"/>
                      </a:cubicBezTo>
                      <a:cubicBezTo>
                        <a:pt x="388" y="1618"/>
                        <a:pt x="388" y="1601"/>
                        <a:pt x="388" y="1583"/>
                      </a:cubicBezTo>
                      <a:cubicBezTo>
                        <a:pt x="265" y="1318"/>
                        <a:pt x="194" y="1036"/>
                        <a:pt x="176" y="754"/>
                      </a:cubicBezTo>
                      <a:cubicBezTo>
                        <a:pt x="141" y="578"/>
                        <a:pt x="176" y="419"/>
                        <a:pt x="247" y="260"/>
                      </a:cubicBezTo>
                      <a:cubicBezTo>
                        <a:pt x="296" y="199"/>
                        <a:pt x="381" y="128"/>
                        <a:pt x="463" y="128"/>
                      </a:cubicBezTo>
                      <a:cubicBezTo>
                        <a:pt x="498" y="128"/>
                        <a:pt x="533" y="141"/>
                        <a:pt x="564" y="172"/>
                      </a:cubicBezTo>
                      <a:cubicBezTo>
                        <a:pt x="529" y="225"/>
                        <a:pt x="512" y="296"/>
                        <a:pt x="512" y="366"/>
                      </a:cubicBezTo>
                      <a:cubicBezTo>
                        <a:pt x="512" y="441"/>
                        <a:pt x="550" y="554"/>
                        <a:pt x="615" y="554"/>
                      </a:cubicBezTo>
                      <a:cubicBezTo>
                        <a:pt x="627" y="554"/>
                        <a:pt x="639" y="551"/>
                        <a:pt x="653" y="543"/>
                      </a:cubicBezTo>
                      <a:cubicBezTo>
                        <a:pt x="794" y="454"/>
                        <a:pt x="741" y="260"/>
                        <a:pt x="653" y="155"/>
                      </a:cubicBezTo>
                      <a:cubicBezTo>
                        <a:pt x="710" y="97"/>
                        <a:pt x="785" y="69"/>
                        <a:pt x="859" y="69"/>
                      </a:cubicBezTo>
                      <a:cubicBezTo>
                        <a:pt x="966" y="69"/>
                        <a:pt x="1069" y="128"/>
                        <a:pt x="1111" y="243"/>
                      </a:cubicBezTo>
                      <a:cubicBezTo>
                        <a:pt x="1058" y="313"/>
                        <a:pt x="952" y="507"/>
                        <a:pt x="1093" y="560"/>
                      </a:cubicBezTo>
                      <a:cubicBezTo>
                        <a:pt x="1217" y="543"/>
                        <a:pt x="1235" y="349"/>
                        <a:pt x="1199" y="260"/>
                      </a:cubicBezTo>
                      <a:cubicBezTo>
                        <a:pt x="1269" y="203"/>
                        <a:pt x="1323" y="179"/>
                        <a:pt x="1364" y="179"/>
                      </a:cubicBezTo>
                      <a:cubicBezTo>
                        <a:pt x="1497" y="179"/>
                        <a:pt x="1491" y="437"/>
                        <a:pt x="1464" y="613"/>
                      </a:cubicBezTo>
                      <a:cubicBezTo>
                        <a:pt x="1446" y="754"/>
                        <a:pt x="1393" y="895"/>
                        <a:pt x="1340" y="1054"/>
                      </a:cubicBezTo>
                      <a:cubicBezTo>
                        <a:pt x="1252" y="1248"/>
                        <a:pt x="1164" y="1460"/>
                        <a:pt x="1076" y="1654"/>
                      </a:cubicBezTo>
                      <a:cubicBezTo>
                        <a:pt x="1082" y="1665"/>
                        <a:pt x="1088" y="1670"/>
                        <a:pt x="1094" y="1670"/>
                      </a:cubicBezTo>
                      <a:cubicBezTo>
                        <a:pt x="1127" y="1670"/>
                        <a:pt x="1167" y="1542"/>
                        <a:pt x="1182" y="1512"/>
                      </a:cubicBezTo>
                      <a:cubicBezTo>
                        <a:pt x="1235" y="1424"/>
                        <a:pt x="1270" y="1318"/>
                        <a:pt x="1323" y="1230"/>
                      </a:cubicBezTo>
                      <a:cubicBezTo>
                        <a:pt x="1429" y="1019"/>
                        <a:pt x="1499" y="789"/>
                        <a:pt x="1534" y="560"/>
                      </a:cubicBezTo>
                      <a:cubicBezTo>
                        <a:pt x="1574" y="347"/>
                        <a:pt x="1534" y="104"/>
                        <a:pt x="1375" y="104"/>
                      </a:cubicBezTo>
                      <a:cubicBezTo>
                        <a:pt x="1323" y="104"/>
                        <a:pt x="1259" y="129"/>
                        <a:pt x="1182" y="190"/>
                      </a:cubicBezTo>
                      <a:cubicBezTo>
                        <a:pt x="1129" y="102"/>
                        <a:pt x="1041" y="31"/>
                        <a:pt x="952" y="14"/>
                      </a:cubicBezTo>
                      <a:cubicBezTo>
                        <a:pt x="922" y="5"/>
                        <a:pt x="890" y="0"/>
                        <a:pt x="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rot="-479857">
                  <a:off x="1027190" y="178598"/>
                  <a:ext cx="82073" cy="69270"/>
                </a:xfrm>
                <a:custGeom>
                  <a:avLst/>
                  <a:gdLst/>
                  <a:ahLst/>
                  <a:cxnLst/>
                  <a:rect l="l" t="t" r="r" b="b"/>
                  <a:pathLst>
                    <a:path w="1359" h="1147" extrusionOk="0">
                      <a:moveTo>
                        <a:pt x="124" y="0"/>
                      </a:moveTo>
                      <a:lnTo>
                        <a:pt x="124" y="53"/>
                      </a:lnTo>
                      <a:cubicBezTo>
                        <a:pt x="89" y="388"/>
                        <a:pt x="54" y="723"/>
                        <a:pt x="1" y="1058"/>
                      </a:cubicBezTo>
                      <a:lnTo>
                        <a:pt x="1" y="1094"/>
                      </a:lnTo>
                      <a:lnTo>
                        <a:pt x="36" y="1094"/>
                      </a:lnTo>
                      <a:lnTo>
                        <a:pt x="18" y="1129"/>
                      </a:lnTo>
                      <a:lnTo>
                        <a:pt x="89" y="1129"/>
                      </a:lnTo>
                      <a:lnTo>
                        <a:pt x="371" y="1147"/>
                      </a:lnTo>
                      <a:lnTo>
                        <a:pt x="1359" y="1147"/>
                      </a:lnTo>
                      <a:lnTo>
                        <a:pt x="1359" y="1111"/>
                      </a:lnTo>
                      <a:lnTo>
                        <a:pt x="1359" y="1006"/>
                      </a:lnTo>
                      <a:lnTo>
                        <a:pt x="1359" y="424"/>
                      </a:lnTo>
                      <a:lnTo>
                        <a:pt x="1359" y="141"/>
                      </a:lnTo>
                      <a:lnTo>
                        <a:pt x="1359" y="106"/>
                      </a:lnTo>
                      <a:lnTo>
                        <a:pt x="1306" y="106"/>
                      </a:lnTo>
                      <a:lnTo>
                        <a:pt x="1024" y="71"/>
                      </a:lnTo>
                      <a:lnTo>
                        <a:pt x="671" y="36"/>
                      </a:lnTo>
                      <a:lnTo>
                        <a:pt x="3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119;p2"/>
              <p:cNvGrpSpPr/>
              <p:nvPr/>
            </p:nvGrpSpPr>
            <p:grpSpPr>
              <a:xfrm>
                <a:off x="1900316" y="-57511"/>
                <a:ext cx="197687" cy="229350"/>
                <a:chOff x="1727574" y="-89661"/>
                <a:chExt cx="197687" cy="229350"/>
              </a:xfrm>
            </p:grpSpPr>
            <p:sp>
              <p:nvSpPr>
                <p:cNvPr id="120" name="Google Shape;120;p2"/>
                <p:cNvSpPr/>
                <p:nvPr/>
              </p:nvSpPr>
              <p:spPr>
                <a:xfrm rot="-479857">
                  <a:off x="1737495" y="-78185"/>
                  <a:ext cx="175802" cy="154906"/>
                </a:xfrm>
                <a:custGeom>
                  <a:avLst/>
                  <a:gdLst/>
                  <a:ahLst/>
                  <a:cxnLst/>
                  <a:rect l="l" t="t" r="r" b="b"/>
                  <a:pathLst>
                    <a:path w="2911" h="2565" extrusionOk="0">
                      <a:moveTo>
                        <a:pt x="1573" y="1"/>
                      </a:moveTo>
                      <a:cubicBezTo>
                        <a:pt x="1531" y="1"/>
                        <a:pt x="1489" y="2"/>
                        <a:pt x="1446" y="5"/>
                      </a:cubicBezTo>
                      <a:cubicBezTo>
                        <a:pt x="1006" y="22"/>
                        <a:pt x="582" y="234"/>
                        <a:pt x="300" y="586"/>
                      </a:cubicBezTo>
                      <a:cubicBezTo>
                        <a:pt x="36" y="939"/>
                        <a:pt x="0" y="1433"/>
                        <a:pt x="212" y="1821"/>
                      </a:cubicBezTo>
                      <a:cubicBezTo>
                        <a:pt x="379" y="2272"/>
                        <a:pt x="815" y="2564"/>
                        <a:pt x="1294" y="2564"/>
                      </a:cubicBezTo>
                      <a:cubicBezTo>
                        <a:pt x="1321" y="2564"/>
                        <a:pt x="1349" y="2563"/>
                        <a:pt x="1376" y="2562"/>
                      </a:cubicBezTo>
                      <a:cubicBezTo>
                        <a:pt x="1407" y="2564"/>
                        <a:pt x="1439" y="2565"/>
                        <a:pt x="1470" y="2565"/>
                      </a:cubicBezTo>
                      <a:cubicBezTo>
                        <a:pt x="1685" y="2565"/>
                        <a:pt x="1899" y="2513"/>
                        <a:pt x="2099" y="2420"/>
                      </a:cubicBezTo>
                      <a:cubicBezTo>
                        <a:pt x="2328" y="2297"/>
                        <a:pt x="2540" y="2138"/>
                        <a:pt x="2698" y="1927"/>
                      </a:cubicBezTo>
                      <a:cubicBezTo>
                        <a:pt x="2875" y="1574"/>
                        <a:pt x="2910" y="1151"/>
                        <a:pt x="2804" y="780"/>
                      </a:cubicBezTo>
                      <a:cubicBezTo>
                        <a:pt x="2641" y="209"/>
                        <a:pt x="2100" y="1"/>
                        <a:pt x="1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rot="-479857">
                  <a:off x="1767727" y="-54990"/>
                  <a:ext cx="133165" cy="128636"/>
                </a:xfrm>
                <a:custGeom>
                  <a:avLst/>
                  <a:gdLst/>
                  <a:ahLst/>
                  <a:cxnLst/>
                  <a:rect l="l" t="t" r="r" b="b"/>
                  <a:pathLst>
                    <a:path w="2205" h="2130" extrusionOk="0">
                      <a:moveTo>
                        <a:pt x="1317" y="1"/>
                      </a:moveTo>
                      <a:cubicBezTo>
                        <a:pt x="1284" y="1"/>
                        <a:pt x="1251" y="3"/>
                        <a:pt x="1217" y="7"/>
                      </a:cubicBezTo>
                      <a:cubicBezTo>
                        <a:pt x="706" y="78"/>
                        <a:pt x="1" y="501"/>
                        <a:pt x="36" y="1118"/>
                      </a:cubicBezTo>
                      <a:cubicBezTo>
                        <a:pt x="71" y="1559"/>
                        <a:pt x="353" y="2070"/>
                        <a:pt x="847" y="2123"/>
                      </a:cubicBezTo>
                      <a:cubicBezTo>
                        <a:pt x="889" y="2127"/>
                        <a:pt x="932" y="2130"/>
                        <a:pt x="977" y="2130"/>
                      </a:cubicBezTo>
                      <a:cubicBezTo>
                        <a:pt x="1121" y="2130"/>
                        <a:pt x="1277" y="2107"/>
                        <a:pt x="1411" y="2053"/>
                      </a:cubicBezTo>
                      <a:lnTo>
                        <a:pt x="1588" y="1982"/>
                      </a:lnTo>
                      <a:cubicBezTo>
                        <a:pt x="1605" y="1982"/>
                        <a:pt x="1605" y="1965"/>
                        <a:pt x="1605" y="1947"/>
                      </a:cubicBezTo>
                      <a:cubicBezTo>
                        <a:pt x="1887" y="1806"/>
                        <a:pt x="2081" y="1541"/>
                        <a:pt x="2134" y="1224"/>
                      </a:cubicBezTo>
                      <a:cubicBezTo>
                        <a:pt x="2205" y="995"/>
                        <a:pt x="2187" y="748"/>
                        <a:pt x="2081" y="519"/>
                      </a:cubicBezTo>
                      <a:cubicBezTo>
                        <a:pt x="1993" y="307"/>
                        <a:pt x="1835" y="148"/>
                        <a:pt x="1623" y="78"/>
                      </a:cubicBezTo>
                      <a:cubicBezTo>
                        <a:pt x="1529" y="24"/>
                        <a:pt x="1424" y="1"/>
                        <a:pt x="13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rot="-479857">
                  <a:off x="1745754" y="-78038"/>
                  <a:ext cx="169884" cy="150196"/>
                </a:xfrm>
                <a:custGeom>
                  <a:avLst/>
                  <a:gdLst/>
                  <a:ahLst/>
                  <a:cxnLst/>
                  <a:rect l="l" t="t" r="r" b="b"/>
                  <a:pathLst>
                    <a:path w="2813" h="2487" extrusionOk="0">
                      <a:moveTo>
                        <a:pt x="1733" y="51"/>
                      </a:moveTo>
                      <a:cubicBezTo>
                        <a:pt x="2376" y="51"/>
                        <a:pt x="2694" y="599"/>
                        <a:pt x="2628" y="1224"/>
                      </a:cubicBezTo>
                      <a:cubicBezTo>
                        <a:pt x="2593" y="1524"/>
                        <a:pt x="2469" y="1806"/>
                        <a:pt x="2275" y="2053"/>
                      </a:cubicBezTo>
                      <a:cubicBezTo>
                        <a:pt x="2187" y="2159"/>
                        <a:pt x="2064" y="2264"/>
                        <a:pt x="1923" y="2353"/>
                      </a:cubicBezTo>
                      <a:cubicBezTo>
                        <a:pt x="1917" y="2335"/>
                        <a:pt x="1907" y="2329"/>
                        <a:pt x="1895" y="2329"/>
                      </a:cubicBezTo>
                      <a:cubicBezTo>
                        <a:pt x="1870" y="2329"/>
                        <a:pt x="1834" y="2353"/>
                        <a:pt x="1799" y="2353"/>
                      </a:cubicBezTo>
                      <a:cubicBezTo>
                        <a:pt x="1640" y="2370"/>
                        <a:pt x="1482" y="2423"/>
                        <a:pt x="1305" y="2423"/>
                      </a:cubicBezTo>
                      <a:cubicBezTo>
                        <a:pt x="988" y="2405"/>
                        <a:pt x="671" y="2264"/>
                        <a:pt x="459" y="2035"/>
                      </a:cubicBezTo>
                      <a:cubicBezTo>
                        <a:pt x="247" y="1841"/>
                        <a:pt x="124" y="1594"/>
                        <a:pt x="89" y="1330"/>
                      </a:cubicBezTo>
                      <a:cubicBezTo>
                        <a:pt x="89" y="589"/>
                        <a:pt x="935" y="113"/>
                        <a:pt x="1588" y="60"/>
                      </a:cubicBezTo>
                      <a:cubicBezTo>
                        <a:pt x="1638" y="54"/>
                        <a:pt x="1686" y="51"/>
                        <a:pt x="1733" y="51"/>
                      </a:cubicBezTo>
                      <a:close/>
                      <a:moveTo>
                        <a:pt x="1732" y="0"/>
                      </a:moveTo>
                      <a:cubicBezTo>
                        <a:pt x="1691" y="0"/>
                        <a:pt x="1649" y="3"/>
                        <a:pt x="1605" y="7"/>
                      </a:cubicBezTo>
                      <a:cubicBezTo>
                        <a:pt x="1094" y="42"/>
                        <a:pt x="635" y="289"/>
                        <a:pt x="300" y="677"/>
                      </a:cubicBezTo>
                      <a:cubicBezTo>
                        <a:pt x="89" y="907"/>
                        <a:pt x="0" y="1242"/>
                        <a:pt x="89" y="1559"/>
                      </a:cubicBezTo>
                      <a:cubicBezTo>
                        <a:pt x="177" y="1806"/>
                        <a:pt x="336" y="2035"/>
                        <a:pt x="530" y="2229"/>
                      </a:cubicBezTo>
                      <a:cubicBezTo>
                        <a:pt x="706" y="2353"/>
                        <a:pt x="917" y="2441"/>
                        <a:pt x="1129" y="2476"/>
                      </a:cubicBezTo>
                      <a:cubicBezTo>
                        <a:pt x="1200" y="2482"/>
                        <a:pt x="1269" y="2487"/>
                        <a:pt x="1337" y="2487"/>
                      </a:cubicBezTo>
                      <a:cubicBezTo>
                        <a:pt x="1455" y="2487"/>
                        <a:pt x="1570" y="2474"/>
                        <a:pt x="1693" y="2441"/>
                      </a:cubicBezTo>
                      <a:lnTo>
                        <a:pt x="1870" y="2405"/>
                      </a:lnTo>
                      <a:lnTo>
                        <a:pt x="1923" y="2405"/>
                      </a:lnTo>
                      <a:cubicBezTo>
                        <a:pt x="1925" y="2407"/>
                        <a:pt x="1928" y="2407"/>
                        <a:pt x="1932" y="2407"/>
                      </a:cubicBezTo>
                      <a:cubicBezTo>
                        <a:pt x="1974" y="2407"/>
                        <a:pt x="2066" y="2316"/>
                        <a:pt x="2099" y="2300"/>
                      </a:cubicBezTo>
                      <a:cubicBezTo>
                        <a:pt x="2364" y="2088"/>
                        <a:pt x="2557" y="1788"/>
                        <a:pt x="2646" y="1453"/>
                      </a:cubicBezTo>
                      <a:cubicBezTo>
                        <a:pt x="2813" y="751"/>
                        <a:pt x="2488" y="0"/>
                        <a:pt x="17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rot="-479857">
                  <a:off x="1779794" y="-30140"/>
                  <a:ext cx="92763" cy="100734"/>
                </a:xfrm>
                <a:custGeom>
                  <a:avLst/>
                  <a:gdLst/>
                  <a:ahLst/>
                  <a:cxnLst/>
                  <a:rect l="l" t="t" r="r" b="b"/>
                  <a:pathLst>
                    <a:path w="1536" h="1668" extrusionOk="0">
                      <a:moveTo>
                        <a:pt x="1112" y="269"/>
                      </a:moveTo>
                      <a:lnTo>
                        <a:pt x="1112" y="269"/>
                      </a:lnTo>
                      <a:cubicBezTo>
                        <a:pt x="1129" y="321"/>
                        <a:pt x="1147" y="427"/>
                        <a:pt x="1094" y="445"/>
                      </a:cubicBezTo>
                      <a:cubicBezTo>
                        <a:pt x="1041" y="410"/>
                        <a:pt x="1077" y="304"/>
                        <a:pt x="1112" y="269"/>
                      </a:cubicBezTo>
                      <a:close/>
                      <a:moveTo>
                        <a:pt x="583" y="251"/>
                      </a:moveTo>
                      <a:lnTo>
                        <a:pt x="583" y="251"/>
                      </a:lnTo>
                      <a:cubicBezTo>
                        <a:pt x="636" y="304"/>
                        <a:pt x="706" y="445"/>
                        <a:pt x="636" y="515"/>
                      </a:cubicBezTo>
                      <a:cubicBezTo>
                        <a:pt x="530" y="480"/>
                        <a:pt x="548" y="321"/>
                        <a:pt x="583" y="251"/>
                      </a:cubicBezTo>
                      <a:close/>
                      <a:moveTo>
                        <a:pt x="824" y="1"/>
                      </a:moveTo>
                      <a:cubicBezTo>
                        <a:pt x="729" y="1"/>
                        <a:pt x="627" y="53"/>
                        <a:pt x="565" y="145"/>
                      </a:cubicBezTo>
                      <a:cubicBezTo>
                        <a:pt x="528" y="120"/>
                        <a:pt x="486" y="108"/>
                        <a:pt x="444" y="108"/>
                      </a:cubicBezTo>
                      <a:cubicBezTo>
                        <a:pt x="368" y="108"/>
                        <a:pt x="293" y="147"/>
                        <a:pt x="248" y="216"/>
                      </a:cubicBezTo>
                      <a:cubicBezTo>
                        <a:pt x="1" y="480"/>
                        <a:pt x="195" y="1045"/>
                        <a:pt x="318" y="1327"/>
                      </a:cubicBezTo>
                      <a:cubicBezTo>
                        <a:pt x="335" y="1359"/>
                        <a:pt x="473" y="1667"/>
                        <a:pt x="535" y="1667"/>
                      </a:cubicBezTo>
                      <a:cubicBezTo>
                        <a:pt x="540" y="1667"/>
                        <a:pt x="544" y="1665"/>
                        <a:pt x="548" y="1662"/>
                      </a:cubicBezTo>
                      <a:cubicBezTo>
                        <a:pt x="565" y="1662"/>
                        <a:pt x="565" y="1644"/>
                        <a:pt x="548" y="1626"/>
                      </a:cubicBezTo>
                      <a:cubicBezTo>
                        <a:pt x="389" y="1380"/>
                        <a:pt x="283" y="1115"/>
                        <a:pt x="212" y="833"/>
                      </a:cubicBezTo>
                      <a:cubicBezTo>
                        <a:pt x="177" y="674"/>
                        <a:pt x="177" y="498"/>
                        <a:pt x="230" y="339"/>
                      </a:cubicBezTo>
                      <a:cubicBezTo>
                        <a:pt x="271" y="271"/>
                        <a:pt x="355" y="170"/>
                        <a:pt x="448" y="170"/>
                      </a:cubicBezTo>
                      <a:cubicBezTo>
                        <a:pt x="475" y="170"/>
                        <a:pt x="502" y="178"/>
                        <a:pt x="530" y="198"/>
                      </a:cubicBezTo>
                      <a:cubicBezTo>
                        <a:pt x="512" y="269"/>
                        <a:pt x="495" y="339"/>
                        <a:pt x="495" y="410"/>
                      </a:cubicBezTo>
                      <a:cubicBezTo>
                        <a:pt x="509" y="483"/>
                        <a:pt x="561" y="581"/>
                        <a:pt x="629" y="581"/>
                      </a:cubicBezTo>
                      <a:cubicBezTo>
                        <a:pt x="642" y="581"/>
                        <a:pt x="656" y="577"/>
                        <a:pt x="671" y="568"/>
                      </a:cubicBezTo>
                      <a:cubicBezTo>
                        <a:pt x="777" y="463"/>
                        <a:pt x="706" y="269"/>
                        <a:pt x="600" y="180"/>
                      </a:cubicBezTo>
                      <a:cubicBezTo>
                        <a:pt x="661" y="103"/>
                        <a:pt x="750" y="63"/>
                        <a:pt x="838" y="63"/>
                      </a:cubicBezTo>
                      <a:cubicBezTo>
                        <a:pt x="931" y="63"/>
                        <a:pt x="1022" y="108"/>
                        <a:pt x="1077" y="198"/>
                      </a:cubicBezTo>
                      <a:cubicBezTo>
                        <a:pt x="1024" y="269"/>
                        <a:pt x="953" y="498"/>
                        <a:pt x="1094" y="515"/>
                      </a:cubicBezTo>
                      <a:cubicBezTo>
                        <a:pt x="1218" y="480"/>
                        <a:pt x="1200" y="304"/>
                        <a:pt x="1147" y="198"/>
                      </a:cubicBezTo>
                      <a:cubicBezTo>
                        <a:pt x="1215" y="126"/>
                        <a:pt x="1269" y="96"/>
                        <a:pt x="1311" y="96"/>
                      </a:cubicBezTo>
                      <a:cubicBezTo>
                        <a:pt x="1435" y="96"/>
                        <a:pt x="1465" y="345"/>
                        <a:pt x="1465" y="515"/>
                      </a:cubicBezTo>
                      <a:cubicBezTo>
                        <a:pt x="1465" y="657"/>
                        <a:pt x="1447" y="815"/>
                        <a:pt x="1412" y="956"/>
                      </a:cubicBezTo>
                      <a:cubicBezTo>
                        <a:pt x="1341" y="1168"/>
                        <a:pt x="1288" y="1380"/>
                        <a:pt x="1235" y="1609"/>
                      </a:cubicBezTo>
                      <a:cubicBezTo>
                        <a:pt x="1241" y="1620"/>
                        <a:pt x="1246" y="1624"/>
                        <a:pt x="1251" y="1624"/>
                      </a:cubicBezTo>
                      <a:cubicBezTo>
                        <a:pt x="1281" y="1624"/>
                        <a:pt x="1309" y="1480"/>
                        <a:pt x="1323" y="1450"/>
                      </a:cubicBezTo>
                      <a:cubicBezTo>
                        <a:pt x="1341" y="1344"/>
                        <a:pt x="1376" y="1238"/>
                        <a:pt x="1412" y="1133"/>
                      </a:cubicBezTo>
                      <a:cubicBezTo>
                        <a:pt x="1500" y="921"/>
                        <a:pt x="1535" y="692"/>
                        <a:pt x="1535" y="463"/>
                      </a:cubicBezTo>
                      <a:cubicBezTo>
                        <a:pt x="1535" y="259"/>
                        <a:pt x="1471" y="28"/>
                        <a:pt x="1322" y="28"/>
                      </a:cubicBezTo>
                      <a:cubicBezTo>
                        <a:pt x="1265" y="28"/>
                        <a:pt x="1195" y="62"/>
                        <a:pt x="1112" y="145"/>
                      </a:cubicBezTo>
                      <a:cubicBezTo>
                        <a:pt x="1059" y="57"/>
                        <a:pt x="971" y="4"/>
                        <a:pt x="865" y="4"/>
                      </a:cubicBezTo>
                      <a:cubicBezTo>
                        <a:pt x="852" y="2"/>
                        <a:pt x="838" y="1"/>
                        <a:pt x="8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rot="-479857">
                  <a:off x="1804841" y="63746"/>
                  <a:ext cx="85214" cy="70357"/>
                </a:xfrm>
                <a:custGeom>
                  <a:avLst/>
                  <a:gdLst/>
                  <a:ahLst/>
                  <a:cxnLst/>
                  <a:rect l="l" t="t" r="r" b="b"/>
                  <a:pathLst>
                    <a:path w="1411" h="1165" extrusionOk="0">
                      <a:moveTo>
                        <a:pt x="1199" y="0"/>
                      </a:moveTo>
                      <a:lnTo>
                        <a:pt x="917" y="18"/>
                      </a:lnTo>
                      <a:lnTo>
                        <a:pt x="564" y="35"/>
                      </a:lnTo>
                      <a:lnTo>
                        <a:pt x="194" y="53"/>
                      </a:lnTo>
                      <a:lnTo>
                        <a:pt x="0" y="53"/>
                      </a:lnTo>
                      <a:lnTo>
                        <a:pt x="0" y="106"/>
                      </a:lnTo>
                      <a:cubicBezTo>
                        <a:pt x="35" y="441"/>
                        <a:pt x="35" y="776"/>
                        <a:pt x="35" y="1129"/>
                      </a:cubicBezTo>
                      <a:lnTo>
                        <a:pt x="35" y="1164"/>
                      </a:lnTo>
                      <a:lnTo>
                        <a:pt x="71" y="1164"/>
                      </a:lnTo>
                      <a:lnTo>
                        <a:pt x="106" y="1146"/>
                      </a:lnTo>
                      <a:lnTo>
                        <a:pt x="141" y="1146"/>
                      </a:lnTo>
                      <a:lnTo>
                        <a:pt x="423" y="1111"/>
                      </a:lnTo>
                      <a:lnTo>
                        <a:pt x="670" y="1094"/>
                      </a:lnTo>
                      <a:lnTo>
                        <a:pt x="811" y="1076"/>
                      </a:lnTo>
                      <a:lnTo>
                        <a:pt x="970" y="1058"/>
                      </a:lnTo>
                      <a:lnTo>
                        <a:pt x="1235" y="1041"/>
                      </a:lnTo>
                      <a:lnTo>
                        <a:pt x="1411" y="1041"/>
                      </a:lnTo>
                      <a:lnTo>
                        <a:pt x="1411" y="1005"/>
                      </a:lnTo>
                      <a:lnTo>
                        <a:pt x="1411" y="988"/>
                      </a:lnTo>
                      <a:cubicBezTo>
                        <a:pt x="1393" y="970"/>
                        <a:pt x="1393" y="935"/>
                        <a:pt x="1393" y="900"/>
                      </a:cubicBezTo>
                      <a:cubicBezTo>
                        <a:pt x="1358" y="706"/>
                        <a:pt x="1340" y="512"/>
                        <a:pt x="1305" y="318"/>
                      </a:cubicBezTo>
                      <a:lnTo>
                        <a:pt x="1252" y="35"/>
                      </a:lnTo>
                      <a:lnTo>
                        <a:pt x="12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2"/>
              <p:cNvGrpSpPr/>
              <p:nvPr/>
            </p:nvGrpSpPr>
            <p:grpSpPr>
              <a:xfrm>
                <a:off x="2388688" y="39226"/>
                <a:ext cx="196642" cy="230165"/>
                <a:chOff x="2221726" y="7076"/>
                <a:chExt cx="196642" cy="230165"/>
              </a:xfrm>
            </p:grpSpPr>
            <p:sp>
              <p:nvSpPr>
                <p:cNvPr id="126" name="Google Shape;126;p2"/>
                <p:cNvSpPr/>
                <p:nvPr/>
              </p:nvSpPr>
              <p:spPr>
                <a:xfrm rot="-479857">
                  <a:off x="2232600" y="69359"/>
                  <a:ext cx="175742" cy="156416"/>
                </a:xfrm>
                <a:custGeom>
                  <a:avLst/>
                  <a:gdLst/>
                  <a:ahLst/>
                  <a:cxnLst/>
                  <a:rect l="l" t="t" r="r" b="b"/>
                  <a:pathLst>
                    <a:path w="2910" h="2590" extrusionOk="0">
                      <a:moveTo>
                        <a:pt x="1622" y="0"/>
                      </a:moveTo>
                      <a:cubicBezTo>
                        <a:pt x="1581" y="0"/>
                        <a:pt x="1540" y="2"/>
                        <a:pt x="1499" y="7"/>
                      </a:cubicBezTo>
                      <a:cubicBezTo>
                        <a:pt x="1252" y="7"/>
                        <a:pt x="1005" y="60"/>
                        <a:pt x="776" y="165"/>
                      </a:cubicBezTo>
                      <a:cubicBezTo>
                        <a:pt x="547" y="289"/>
                        <a:pt x="353" y="465"/>
                        <a:pt x="194" y="677"/>
                      </a:cubicBezTo>
                      <a:cubicBezTo>
                        <a:pt x="18" y="1047"/>
                        <a:pt x="0" y="1453"/>
                        <a:pt x="124" y="1841"/>
                      </a:cubicBezTo>
                      <a:cubicBezTo>
                        <a:pt x="298" y="2378"/>
                        <a:pt x="811" y="2590"/>
                        <a:pt x="1322" y="2590"/>
                      </a:cubicBezTo>
                      <a:cubicBezTo>
                        <a:pt x="1382" y="2590"/>
                        <a:pt x="1441" y="2587"/>
                        <a:pt x="1499" y="2581"/>
                      </a:cubicBezTo>
                      <a:cubicBezTo>
                        <a:pt x="1940" y="2528"/>
                        <a:pt x="2346" y="2317"/>
                        <a:pt x="2628" y="1964"/>
                      </a:cubicBezTo>
                      <a:cubicBezTo>
                        <a:pt x="2892" y="1594"/>
                        <a:pt x="2910" y="1100"/>
                        <a:pt x="2681" y="712"/>
                      </a:cubicBezTo>
                      <a:cubicBezTo>
                        <a:pt x="2502" y="274"/>
                        <a:pt x="2085" y="0"/>
                        <a:pt x="16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rot="-479857">
                  <a:off x="2244909" y="72622"/>
                  <a:ext cx="133165" cy="129300"/>
                </a:xfrm>
                <a:custGeom>
                  <a:avLst/>
                  <a:gdLst/>
                  <a:ahLst/>
                  <a:cxnLst/>
                  <a:rect l="l" t="t" r="r" b="b"/>
                  <a:pathLst>
                    <a:path w="2205" h="2141" extrusionOk="0">
                      <a:moveTo>
                        <a:pt x="1192" y="1"/>
                      </a:moveTo>
                      <a:cubicBezTo>
                        <a:pt x="1043" y="1"/>
                        <a:pt x="895" y="27"/>
                        <a:pt x="759" y="95"/>
                      </a:cubicBezTo>
                      <a:lnTo>
                        <a:pt x="582" y="166"/>
                      </a:lnTo>
                      <a:cubicBezTo>
                        <a:pt x="582" y="166"/>
                        <a:pt x="565" y="183"/>
                        <a:pt x="565" y="201"/>
                      </a:cubicBezTo>
                      <a:cubicBezTo>
                        <a:pt x="283" y="342"/>
                        <a:pt x="106" y="624"/>
                        <a:pt x="53" y="942"/>
                      </a:cubicBezTo>
                      <a:cubicBezTo>
                        <a:pt x="0" y="1171"/>
                        <a:pt x="36" y="1418"/>
                        <a:pt x="124" y="1647"/>
                      </a:cubicBezTo>
                      <a:cubicBezTo>
                        <a:pt x="230" y="1841"/>
                        <a:pt x="406" y="2000"/>
                        <a:pt x="600" y="2070"/>
                      </a:cubicBezTo>
                      <a:cubicBezTo>
                        <a:pt x="694" y="2117"/>
                        <a:pt x="780" y="2141"/>
                        <a:pt x="869" y="2141"/>
                      </a:cubicBezTo>
                      <a:cubicBezTo>
                        <a:pt x="914" y="2141"/>
                        <a:pt x="959" y="2135"/>
                        <a:pt x="1006" y="2123"/>
                      </a:cubicBezTo>
                      <a:cubicBezTo>
                        <a:pt x="1535" y="2053"/>
                        <a:pt x="2205" y="1594"/>
                        <a:pt x="2152" y="994"/>
                      </a:cubicBezTo>
                      <a:cubicBezTo>
                        <a:pt x="2117" y="536"/>
                        <a:pt x="1817" y="60"/>
                        <a:pt x="1323" y="7"/>
                      </a:cubicBezTo>
                      <a:cubicBezTo>
                        <a:pt x="1279" y="3"/>
                        <a:pt x="1236" y="1"/>
                        <a:pt x="1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rot="-479857">
                  <a:off x="2231438" y="74263"/>
                  <a:ext cx="168676" cy="151404"/>
                </a:xfrm>
                <a:custGeom>
                  <a:avLst/>
                  <a:gdLst/>
                  <a:ahLst/>
                  <a:cxnLst/>
                  <a:rect l="l" t="t" r="r" b="b"/>
                  <a:pathLst>
                    <a:path w="2793" h="2507" extrusionOk="0">
                      <a:moveTo>
                        <a:pt x="1435" y="78"/>
                      </a:moveTo>
                      <a:cubicBezTo>
                        <a:pt x="2052" y="78"/>
                        <a:pt x="2581" y="519"/>
                        <a:pt x="2687" y="1136"/>
                      </a:cubicBezTo>
                      <a:cubicBezTo>
                        <a:pt x="2705" y="1876"/>
                        <a:pt x="1893" y="2353"/>
                        <a:pt x="1223" y="2441"/>
                      </a:cubicBezTo>
                      <a:lnTo>
                        <a:pt x="1241" y="2441"/>
                      </a:lnTo>
                      <a:cubicBezTo>
                        <a:pt x="1182" y="2449"/>
                        <a:pt x="1125" y="2453"/>
                        <a:pt x="1071" y="2453"/>
                      </a:cubicBezTo>
                      <a:cubicBezTo>
                        <a:pt x="444" y="2453"/>
                        <a:pt x="131" y="1911"/>
                        <a:pt x="148" y="1295"/>
                      </a:cubicBezTo>
                      <a:cubicBezTo>
                        <a:pt x="183" y="995"/>
                        <a:pt x="289" y="713"/>
                        <a:pt x="483" y="466"/>
                      </a:cubicBezTo>
                      <a:cubicBezTo>
                        <a:pt x="571" y="342"/>
                        <a:pt x="694" y="236"/>
                        <a:pt x="818" y="166"/>
                      </a:cubicBezTo>
                      <a:cubicBezTo>
                        <a:pt x="824" y="178"/>
                        <a:pt x="835" y="182"/>
                        <a:pt x="850" y="182"/>
                      </a:cubicBezTo>
                      <a:cubicBezTo>
                        <a:pt x="879" y="182"/>
                        <a:pt x="918" y="166"/>
                        <a:pt x="941" y="166"/>
                      </a:cubicBezTo>
                      <a:cubicBezTo>
                        <a:pt x="1118" y="131"/>
                        <a:pt x="1276" y="78"/>
                        <a:pt x="1435" y="78"/>
                      </a:cubicBezTo>
                      <a:close/>
                      <a:moveTo>
                        <a:pt x="1460" y="1"/>
                      </a:moveTo>
                      <a:cubicBezTo>
                        <a:pt x="1328" y="1"/>
                        <a:pt x="1196" y="20"/>
                        <a:pt x="1065" y="60"/>
                      </a:cubicBezTo>
                      <a:lnTo>
                        <a:pt x="888" y="95"/>
                      </a:lnTo>
                      <a:cubicBezTo>
                        <a:pt x="888" y="104"/>
                        <a:pt x="880" y="104"/>
                        <a:pt x="868" y="104"/>
                      </a:cubicBezTo>
                      <a:cubicBezTo>
                        <a:pt x="857" y="104"/>
                        <a:pt x="844" y="104"/>
                        <a:pt x="835" y="113"/>
                      </a:cubicBezTo>
                      <a:cubicBezTo>
                        <a:pt x="831" y="109"/>
                        <a:pt x="826" y="107"/>
                        <a:pt x="819" y="107"/>
                      </a:cubicBezTo>
                      <a:cubicBezTo>
                        <a:pt x="775" y="107"/>
                        <a:pt x="690" y="203"/>
                        <a:pt x="659" y="219"/>
                      </a:cubicBezTo>
                      <a:cubicBezTo>
                        <a:pt x="395" y="430"/>
                        <a:pt x="218" y="748"/>
                        <a:pt x="148" y="1083"/>
                      </a:cubicBezTo>
                      <a:cubicBezTo>
                        <a:pt x="0" y="1772"/>
                        <a:pt x="325" y="2506"/>
                        <a:pt x="1053" y="2506"/>
                      </a:cubicBezTo>
                      <a:cubicBezTo>
                        <a:pt x="1107" y="2506"/>
                        <a:pt x="1164" y="2502"/>
                        <a:pt x="1223" y="2494"/>
                      </a:cubicBezTo>
                      <a:cubicBezTo>
                        <a:pt x="1735" y="2441"/>
                        <a:pt x="2193" y="2176"/>
                        <a:pt x="2511" y="1788"/>
                      </a:cubicBezTo>
                      <a:cubicBezTo>
                        <a:pt x="2722" y="1541"/>
                        <a:pt x="2793" y="1206"/>
                        <a:pt x="2705" y="907"/>
                      </a:cubicBezTo>
                      <a:cubicBezTo>
                        <a:pt x="2599" y="660"/>
                        <a:pt x="2440" y="430"/>
                        <a:pt x="2229" y="254"/>
                      </a:cubicBezTo>
                      <a:cubicBezTo>
                        <a:pt x="2002" y="87"/>
                        <a:pt x="1734" y="1"/>
                        <a:pt x="14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rot="-479857">
                  <a:off x="2273321" y="75726"/>
                  <a:ext cx="92702" cy="101520"/>
                </a:xfrm>
                <a:custGeom>
                  <a:avLst/>
                  <a:gdLst/>
                  <a:ahLst/>
                  <a:cxnLst/>
                  <a:rect l="l" t="t" r="r" b="b"/>
                  <a:pathLst>
                    <a:path w="1535" h="1681" extrusionOk="0">
                      <a:moveTo>
                        <a:pt x="441" y="1222"/>
                      </a:moveTo>
                      <a:cubicBezTo>
                        <a:pt x="494" y="1258"/>
                        <a:pt x="459" y="1381"/>
                        <a:pt x="441" y="1416"/>
                      </a:cubicBezTo>
                      <a:cubicBezTo>
                        <a:pt x="406" y="1363"/>
                        <a:pt x="388" y="1275"/>
                        <a:pt x="441" y="1222"/>
                      </a:cubicBezTo>
                      <a:close/>
                      <a:moveTo>
                        <a:pt x="900" y="1152"/>
                      </a:moveTo>
                      <a:lnTo>
                        <a:pt x="900" y="1152"/>
                      </a:lnTo>
                      <a:cubicBezTo>
                        <a:pt x="1005" y="1169"/>
                        <a:pt x="988" y="1346"/>
                        <a:pt x="953" y="1416"/>
                      </a:cubicBezTo>
                      <a:cubicBezTo>
                        <a:pt x="900" y="1363"/>
                        <a:pt x="829" y="1222"/>
                        <a:pt x="900" y="1152"/>
                      </a:cubicBezTo>
                      <a:close/>
                      <a:moveTo>
                        <a:pt x="965" y="0"/>
                      </a:moveTo>
                      <a:cubicBezTo>
                        <a:pt x="960" y="0"/>
                        <a:pt x="956" y="2"/>
                        <a:pt x="953" y="5"/>
                      </a:cubicBezTo>
                      <a:cubicBezTo>
                        <a:pt x="935" y="23"/>
                        <a:pt x="935" y="41"/>
                        <a:pt x="953" y="41"/>
                      </a:cubicBezTo>
                      <a:cubicBezTo>
                        <a:pt x="1111" y="288"/>
                        <a:pt x="1235" y="552"/>
                        <a:pt x="1305" y="834"/>
                      </a:cubicBezTo>
                      <a:cubicBezTo>
                        <a:pt x="1358" y="993"/>
                        <a:pt x="1358" y="1169"/>
                        <a:pt x="1305" y="1310"/>
                      </a:cubicBezTo>
                      <a:cubicBezTo>
                        <a:pt x="1264" y="1393"/>
                        <a:pt x="1180" y="1497"/>
                        <a:pt x="1086" y="1497"/>
                      </a:cubicBezTo>
                      <a:cubicBezTo>
                        <a:pt x="1060" y="1497"/>
                        <a:pt x="1033" y="1489"/>
                        <a:pt x="1005" y="1469"/>
                      </a:cubicBezTo>
                      <a:cubicBezTo>
                        <a:pt x="1041" y="1399"/>
                        <a:pt x="1041" y="1328"/>
                        <a:pt x="1041" y="1258"/>
                      </a:cubicBezTo>
                      <a:cubicBezTo>
                        <a:pt x="1026" y="1184"/>
                        <a:pt x="975" y="1086"/>
                        <a:pt x="907" y="1086"/>
                      </a:cubicBezTo>
                      <a:cubicBezTo>
                        <a:pt x="893" y="1086"/>
                        <a:pt x="879" y="1090"/>
                        <a:pt x="864" y="1099"/>
                      </a:cubicBezTo>
                      <a:cubicBezTo>
                        <a:pt x="759" y="1205"/>
                        <a:pt x="829" y="1399"/>
                        <a:pt x="935" y="1487"/>
                      </a:cubicBezTo>
                      <a:cubicBezTo>
                        <a:pt x="882" y="1575"/>
                        <a:pt x="794" y="1619"/>
                        <a:pt x="703" y="1619"/>
                      </a:cubicBezTo>
                      <a:cubicBezTo>
                        <a:pt x="613" y="1619"/>
                        <a:pt x="520" y="1575"/>
                        <a:pt x="459" y="1487"/>
                      </a:cubicBezTo>
                      <a:cubicBezTo>
                        <a:pt x="529" y="1399"/>
                        <a:pt x="582" y="1187"/>
                        <a:pt x="441" y="1169"/>
                      </a:cubicBezTo>
                      <a:cubicBezTo>
                        <a:pt x="318" y="1205"/>
                        <a:pt x="335" y="1381"/>
                        <a:pt x="388" y="1487"/>
                      </a:cubicBezTo>
                      <a:cubicBezTo>
                        <a:pt x="325" y="1559"/>
                        <a:pt x="273" y="1589"/>
                        <a:pt x="231" y="1589"/>
                      </a:cubicBezTo>
                      <a:cubicBezTo>
                        <a:pt x="110" y="1589"/>
                        <a:pt x="71" y="1344"/>
                        <a:pt x="71" y="1187"/>
                      </a:cubicBezTo>
                      <a:cubicBezTo>
                        <a:pt x="53" y="1028"/>
                        <a:pt x="71" y="870"/>
                        <a:pt x="124" y="729"/>
                      </a:cubicBezTo>
                      <a:cubicBezTo>
                        <a:pt x="177" y="517"/>
                        <a:pt x="229" y="305"/>
                        <a:pt x="282" y="76"/>
                      </a:cubicBezTo>
                      <a:cubicBezTo>
                        <a:pt x="276" y="69"/>
                        <a:pt x="269" y="66"/>
                        <a:pt x="263" y="66"/>
                      </a:cubicBezTo>
                      <a:cubicBezTo>
                        <a:pt x="221" y="66"/>
                        <a:pt x="192" y="204"/>
                        <a:pt x="177" y="235"/>
                      </a:cubicBezTo>
                      <a:cubicBezTo>
                        <a:pt x="159" y="341"/>
                        <a:pt x="124" y="446"/>
                        <a:pt x="106" y="552"/>
                      </a:cubicBezTo>
                      <a:cubicBezTo>
                        <a:pt x="36" y="764"/>
                        <a:pt x="0" y="993"/>
                        <a:pt x="0" y="1240"/>
                      </a:cubicBezTo>
                      <a:cubicBezTo>
                        <a:pt x="0" y="1441"/>
                        <a:pt x="72" y="1661"/>
                        <a:pt x="216" y="1661"/>
                      </a:cubicBezTo>
                      <a:cubicBezTo>
                        <a:pt x="274" y="1661"/>
                        <a:pt x="343" y="1625"/>
                        <a:pt x="423" y="1540"/>
                      </a:cubicBezTo>
                      <a:cubicBezTo>
                        <a:pt x="494" y="1610"/>
                        <a:pt x="582" y="1663"/>
                        <a:pt x="670" y="1681"/>
                      </a:cubicBezTo>
                      <a:cubicBezTo>
                        <a:pt x="794" y="1681"/>
                        <a:pt x="917" y="1628"/>
                        <a:pt x="988" y="1540"/>
                      </a:cubicBezTo>
                      <a:cubicBezTo>
                        <a:pt x="1021" y="1556"/>
                        <a:pt x="1057" y="1564"/>
                        <a:pt x="1093" y="1564"/>
                      </a:cubicBezTo>
                      <a:cubicBezTo>
                        <a:pt x="1174" y="1564"/>
                        <a:pt x="1257" y="1525"/>
                        <a:pt x="1305" y="1452"/>
                      </a:cubicBezTo>
                      <a:cubicBezTo>
                        <a:pt x="1534" y="1187"/>
                        <a:pt x="1323" y="623"/>
                        <a:pt x="1199" y="341"/>
                      </a:cubicBezTo>
                      <a:cubicBezTo>
                        <a:pt x="1167" y="308"/>
                        <a:pt x="1027" y="0"/>
                        <a:pt x="9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rot="-479857">
                  <a:off x="2252610" y="12661"/>
                  <a:ext cx="85274" cy="71384"/>
                </a:xfrm>
                <a:custGeom>
                  <a:avLst/>
                  <a:gdLst/>
                  <a:ahLst/>
                  <a:cxnLst/>
                  <a:rect l="l" t="t" r="r" b="b"/>
                  <a:pathLst>
                    <a:path w="1412" h="1182" extrusionOk="0">
                      <a:moveTo>
                        <a:pt x="1323" y="0"/>
                      </a:moveTo>
                      <a:lnTo>
                        <a:pt x="1288" y="18"/>
                      </a:lnTo>
                      <a:lnTo>
                        <a:pt x="1253" y="18"/>
                      </a:lnTo>
                      <a:lnTo>
                        <a:pt x="970" y="53"/>
                      </a:lnTo>
                      <a:lnTo>
                        <a:pt x="724" y="88"/>
                      </a:lnTo>
                      <a:lnTo>
                        <a:pt x="582" y="106"/>
                      </a:lnTo>
                      <a:lnTo>
                        <a:pt x="424" y="124"/>
                      </a:lnTo>
                      <a:lnTo>
                        <a:pt x="177" y="159"/>
                      </a:lnTo>
                      <a:lnTo>
                        <a:pt x="1" y="159"/>
                      </a:lnTo>
                      <a:lnTo>
                        <a:pt x="1" y="176"/>
                      </a:lnTo>
                      <a:lnTo>
                        <a:pt x="1" y="194"/>
                      </a:lnTo>
                      <a:cubicBezTo>
                        <a:pt x="1" y="229"/>
                        <a:pt x="18" y="265"/>
                        <a:pt x="18" y="282"/>
                      </a:cubicBezTo>
                      <a:cubicBezTo>
                        <a:pt x="53" y="476"/>
                        <a:pt x="71" y="670"/>
                        <a:pt x="124" y="864"/>
                      </a:cubicBezTo>
                      <a:cubicBezTo>
                        <a:pt x="142" y="952"/>
                        <a:pt x="159" y="1058"/>
                        <a:pt x="177" y="1146"/>
                      </a:cubicBezTo>
                      <a:lnTo>
                        <a:pt x="177" y="1182"/>
                      </a:lnTo>
                      <a:lnTo>
                        <a:pt x="230" y="1182"/>
                      </a:lnTo>
                      <a:lnTo>
                        <a:pt x="512" y="1164"/>
                      </a:lnTo>
                      <a:lnTo>
                        <a:pt x="865" y="1129"/>
                      </a:lnTo>
                      <a:lnTo>
                        <a:pt x="1235" y="1111"/>
                      </a:lnTo>
                      <a:lnTo>
                        <a:pt x="1411" y="1111"/>
                      </a:lnTo>
                      <a:lnTo>
                        <a:pt x="1411" y="1058"/>
                      </a:lnTo>
                      <a:cubicBezTo>
                        <a:pt x="1394" y="706"/>
                        <a:pt x="1358" y="370"/>
                        <a:pt x="1358" y="35"/>
                      </a:cubicBezTo>
                      <a:lnTo>
                        <a:pt x="13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 name="Google Shape;131;p2"/>
              <p:cNvGrpSpPr/>
              <p:nvPr/>
            </p:nvGrpSpPr>
            <p:grpSpPr>
              <a:xfrm>
                <a:off x="3327005" y="-276259"/>
                <a:ext cx="196107" cy="232438"/>
                <a:chOff x="3160042" y="-308409"/>
                <a:chExt cx="196107" cy="232438"/>
              </a:xfrm>
            </p:grpSpPr>
            <p:sp>
              <p:nvSpPr>
                <p:cNvPr id="132" name="Google Shape;132;p2"/>
                <p:cNvSpPr/>
                <p:nvPr/>
              </p:nvSpPr>
              <p:spPr>
                <a:xfrm rot="-479857">
                  <a:off x="3170195" y="-246367"/>
                  <a:ext cx="175802" cy="158228"/>
                </a:xfrm>
                <a:custGeom>
                  <a:avLst/>
                  <a:gdLst/>
                  <a:ahLst/>
                  <a:cxnLst/>
                  <a:rect l="l" t="t" r="r" b="b"/>
                  <a:pathLst>
                    <a:path w="2911" h="2620" extrusionOk="0">
                      <a:moveTo>
                        <a:pt x="1600" y="0"/>
                      </a:moveTo>
                      <a:cubicBezTo>
                        <a:pt x="1520" y="0"/>
                        <a:pt x="1439" y="9"/>
                        <a:pt x="1358" y="26"/>
                      </a:cubicBezTo>
                      <a:cubicBezTo>
                        <a:pt x="1112" y="43"/>
                        <a:pt x="865" y="132"/>
                        <a:pt x="671" y="273"/>
                      </a:cubicBezTo>
                      <a:cubicBezTo>
                        <a:pt x="441" y="414"/>
                        <a:pt x="265" y="608"/>
                        <a:pt x="142" y="837"/>
                      </a:cubicBezTo>
                      <a:cubicBezTo>
                        <a:pt x="1" y="1225"/>
                        <a:pt x="18" y="1631"/>
                        <a:pt x="195" y="2001"/>
                      </a:cubicBezTo>
                      <a:cubicBezTo>
                        <a:pt x="387" y="2455"/>
                        <a:pt x="816" y="2619"/>
                        <a:pt x="1263" y="2619"/>
                      </a:cubicBezTo>
                      <a:cubicBezTo>
                        <a:pt x="1389" y="2619"/>
                        <a:pt x="1517" y="2606"/>
                        <a:pt x="1641" y="2583"/>
                      </a:cubicBezTo>
                      <a:cubicBezTo>
                        <a:pt x="2081" y="2495"/>
                        <a:pt x="2452" y="2230"/>
                        <a:pt x="2699" y="1842"/>
                      </a:cubicBezTo>
                      <a:cubicBezTo>
                        <a:pt x="2910" y="1454"/>
                        <a:pt x="2875" y="960"/>
                        <a:pt x="2610" y="590"/>
                      </a:cubicBezTo>
                      <a:cubicBezTo>
                        <a:pt x="2404" y="221"/>
                        <a:pt x="2012" y="0"/>
                        <a:pt x="16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rot="-479857">
                  <a:off x="3182666" y="-241753"/>
                  <a:ext cx="135339" cy="130568"/>
                </a:xfrm>
                <a:custGeom>
                  <a:avLst/>
                  <a:gdLst/>
                  <a:ahLst/>
                  <a:cxnLst/>
                  <a:rect l="l" t="t" r="r" b="b"/>
                  <a:pathLst>
                    <a:path w="2241" h="2162" extrusionOk="0">
                      <a:moveTo>
                        <a:pt x="1211" y="1"/>
                      </a:moveTo>
                      <a:cubicBezTo>
                        <a:pt x="1201" y="1"/>
                        <a:pt x="1192" y="1"/>
                        <a:pt x="1182" y="1"/>
                      </a:cubicBezTo>
                      <a:cubicBezTo>
                        <a:pt x="1006" y="1"/>
                        <a:pt x="812" y="54"/>
                        <a:pt x="636" y="142"/>
                      </a:cubicBezTo>
                      <a:lnTo>
                        <a:pt x="477" y="230"/>
                      </a:lnTo>
                      <a:cubicBezTo>
                        <a:pt x="459" y="230"/>
                        <a:pt x="459" y="266"/>
                        <a:pt x="459" y="283"/>
                      </a:cubicBezTo>
                      <a:cubicBezTo>
                        <a:pt x="195" y="442"/>
                        <a:pt x="36" y="742"/>
                        <a:pt x="18" y="1059"/>
                      </a:cubicBezTo>
                      <a:cubicBezTo>
                        <a:pt x="1" y="1306"/>
                        <a:pt x="54" y="1553"/>
                        <a:pt x="177" y="1765"/>
                      </a:cubicBezTo>
                      <a:cubicBezTo>
                        <a:pt x="301" y="1941"/>
                        <a:pt x="477" y="2082"/>
                        <a:pt x="689" y="2135"/>
                      </a:cubicBezTo>
                      <a:cubicBezTo>
                        <a:pt x="759" y="2152"/>
                        <a:pt x="830" y="2161"/>
                        <a:pt x="898" y="2161"/>
                      </a:cubicBezTo>
                      <a:cubicBezTo>
                        <a:pt x="966" y="2161"/>
                        <a:pt x="1032" y="2152"/>
                        <a:pt x="1094" y="2135"/>
                      </a:cubicBezTo>
                      <a:cubicBezTo>
                        <a:pt x="1623" y="1994"/>
                        <a:pt x="2240" y="1482"/>
                        <a:pt x="2117" y="883"/>
                      </a:cubicBezTo>
                      <a:cubicBezTo>
                        <a:pt x="2030" y="450"/>
                        <a:pt x="1706" y="1"/>
                        <a:pt x="1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rot="-479857">
                  <a:off x="3173327" y="-240660"/>
                  <a:ext cx="163543" cy="154061"/>
                </a:xfrm>
                <a:custGeom>
                  <a:avLst/>
                  <a:gdLst/>
                  <a:ahLst/>
                  <a:cxnLst/>
                  <a:rect l="l" t="t" r="r" b="b"/>
                  <a:pathLst>
                    <a:path w="2708" h="2551" extrusionOk="0">
                      <a:moveTo>
                        <a:pt x="1356" y="75"/>
                      </a:moveTo>
                      <a:cubicBezTo>
                        <a:pt x="1929" y="75"/>
                        <a:pt x="2436" y="450"/>
                        <a:pt x="2602" y="997"/>
                      </a:cubicBezTo>
                      <a:cubicBezTo>
                        <a:pt x="2708" y="1738"/>
                        <a:pt x="1932" y="2302"/>
                        <a:pt x="1297" y="2461"/>
                      </a:cubicBezTo>
                      <a:cubicBezTo>
                        <a:pt x="1199" y="2484"/>
                        <a:pt x="1107" y="2496"/>
                        <a:pt x="1020" y="2496"/>
                      </a:cubicBezTo>
                      <a:cubicBezTo>
                        <a:pt x="462" y="2496"/>
                        <a:pt x="128" y="2033"/>
                        <a:pt x="98" y="1438"/>
                      </a:cubicBezTo>
                      <a:cubicBezTo>
                        <a:pt x="98" y="1120"/>
                        <a:pt x="186" y="821"/>
                        <a:pt x="345" y="574"/>
                      </a:cubicBezTo>
                      <a:cubicBezTo>
                        <a:pt x="415" y="433"/>
                        <a:pt x="521" y="327"/>
                        <a:pt x="644" y="221"/>
                      </a:cubicBezTo>
                      <a:cubicBezTo>
                        <a:pt x="650" y="239"/>
                        <a:pt x="662" y="244"/>
                        <a:pt x="676" y="244"/>
                      </a:cubicBezTo>
                      <a:cubicBezTo>
                        <a:pt x="705" y="244"/>
                        <a:pt x="744" y="221"/>
                        <a:pt x="768" y="221"/>
                      </a:cubicBezTo>
                      <a:cubicBezTo>
                        <a:pt x="926" y="186"/>
                        <a:pt x="1085" y="115"/>
                        <a:pt x="1244" y="80"/>
                      </a:cubicBezTo>
                      <a:cubicBezTo>
                        <a:pt x="1282" y="77"/>
                        <a:pt x="1319" y="75"/>
                        <a:pt x="1356" y="75"/>
                      </a:cubicBezTo>
                      <a:close/>
                      <a:moveTo>
                        <a:pt x="1400" y="1"/>
                      </a:moveTo>
                      <a:cubicBezTo>
                        <a:pt x="1223" y="1"/>
                        <a:pt x="1045" y="37"/>
                        <a:pt x="874" y="115"/>
                      </a:cubicBezTo>
                      <a:lnTo>
                        <a:pt x="715" y="168"/>
                      </a:lnTo>
                      <a:cubicBezTo>
                        <a:pt x="697" y="186"/>
                        <a:pt x="662" y="186"/>
                        <a:pt x="644" y="203"/>
                      </a:cubicBezTo>
                      <a:cubicBezTo>
                        <a:pt x="642" y="199"/>
                        <a:pt x="639" y="197"/>
                        <a:pt x="634" y="197"/>
                      </a:cubicBezTo>
                      <a:cubicBezTo>
                        <a:pt x="602" y="197"/>
                        <a:pt x="516" y="294"/>
                        <a:pt x="486" y="309"/>
                      </a:cubicBezTo>
                      <a:cubicBezTo>
                        <a:pt x="256" y="556"/>
                        <a:pt x="98" y="873"/>
                        <a:pt x="62" y="1226"/>
                      </a:cubicBezTo>
                      <a:cubicBezTo>
                        <a:pt x="0" y="1895"/>
                        <a:pt x="363" y="2550"/>
                        <a:pt x="1019" y="2550"/>
                      </a:cubicBezTo>
                      <a:cubicBezTo>
                        <a:pt x="1106" y="2550"/>
                        <a:pt x="1199" y="2538"/>
                        <a:pt x="1297" y="2513"/>
                      </a:cubicBezTo>
                      <a:cubicBezTo>
                        <a:pt x="1791" y="2408"/>
                        <a:pt x="2214" y="2108"/>
                        <a:pt x="2496" y="1685"/>
                      </a:cubicBezTo>
                      <a:cubicBezTo>
                        <a:pt x="2672" y="1420"/>
                        <a:pt x="2708" y="1067"/>
                        <a:pt x="2584" y="768"/>
                      </a:cubicBezTo>
                      <a:cubicBezTo>
                        <a:pt x="2461" y="538"/>
                        <a:pt x="2267" y="327"/>
                        <a:pt x="2055" y="168"/>
                      </a:cubicBezTo>
                      <a:cubicBezTo>
                        <a:pt x="1848" y="60"/>
                        <a:pt x="1624" y="1"/>
                        <a:pt x="14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rot="-479857">
                  <a:off x="3209897" y="-239864"/>
                  <a:ext cx="93789" cy="104116"/>
                </a:xfrm>
                <a:custGeom>
                  <a:avLst/>
                  <a:gdLst/>
                  <a:ahLst/>
                  <a:cxnLst/>
                  <a:rect l="l" t="t" r="r" b="b"/>
                  <a:pathLst>
                    <a:path w="1553" h="1724" extrusionOk="0">
                      <a:moveTo>
                        <a:pt x="900" y="1152"/>
                      </a:moveTo>
                      <a:lnTo>
                        <a:pt x="900" y="1152"/>
                      </a:lnTo>
                      <a:cubicBezTo>
                        <a:pt x="1006" y="1170"/>
                        <a:pt x="1024" y="1329"/>
                        <a:pt x="988" y="1417"/>
                      </a:cubicBezTo>
                      <a:cubicBezTo>
                        <a:pt x="936" y="1364"/>
                        <a:pt x="847" y="1223"/>
                        <a:pt x="900" y="1152"/>
                      </a:cubicBezTo>
                      <a:close/>
                      <a:moveTo>
                        <a:pt x="477" y="1276"/>
                      </a:moveTo>
                      <a:cubicBezTo>
                        <a:pt x="530" y="1311"/>
                        <a:pt x="495" y="1417"/>
                        <a:pt x="477" y="1470"/>
                      </a:cubicBezTo>
                      <a:cubicBezTo>
                        <a:pt x="442" y="1417"/>
                        <a:pt x="407" y="1329"/>
                        <a:pt x="477" y="1276"/>
                      </a:cubicBezTo>
                      <a:close/>
                      <a:moveTo>
                        <a:pt x="862" y="0"/>
                      </a:moveTo>
                      <a:cubicBezTo>
                        <a:pt x="856" y="0"/>
                        <a:pt x="851" y="2"/>
                        <a:pt x="847" y="6"/>
                      </a:cubicBezTo>
                      <a:cubicBezTo>
                        <a:pt x="830" y="24"/>
                        <a:pt x="830" y="41"/>
                        <a:pt x="847" y="41"/>
                      </a:cubicBezTo>
                      <a:cubicBezTo>
                        <a:pt x="1041" y="271"/>
                        <a:pt x="1182" y="517"/>
                        <a:pt x="1288" y="782"/>
                      </a:cubicBezTo>
                      <a:cubicBezTo>
                        <a:pt x="1359" y="941"/>
                        <a:pt x="1376" y="1117"/>
                        <a:pt x="1341" y="1276"/>
                      </a:cubicBezTo>
                      <a:cubicBezTo>
                        <a:pt x="1312" y="1362"/>
                        <a:pt x="1237" y="1471"/>
                        <a:pt x="1134" y="1471"/>
                      </a:cubicBezTo>
                      <a:cubicBezTo>
                        <a:pt x="1111" y="1471"/>
                        <a:pt x="1085" y="1465"/>
                        <a:pt x="1059" y="1452"/>
                      </a:cubicBezTo>
                      <a:cubicBezTo>
                        <a:pt x="1077" y="1381"/>
                        <a:pt x="1077" y="1311"/>
                        <a:pt x="1059" y="1240"/>
                      </a:cubicBezTo>
                      <a:cubicBezTo>
                        <a:pt x="1045" y="1169"/>
                        <a:pt x="984" y="1085"/>
                        <a:pt x="914" y="1085"/>
                      </a:cubicBezTo>
                      <a:cubicBezTo>
                        <a:pt x="898" y="1085"/>
                        <a:pt x="881" y="1089"/>
                        <a:pt x="865" y="1099"/>
                      </a:cubicBezTo>
                      <a:cubicBezTo>
                        <a:pt x="759" y="1223"/>
                        <a:pt x="883" y="1399"/>
                        <a:pt x="988" y="1470"/>
                      </a:cubicBezTo>
                      <a:cubicBezTo>
                        <a:pt x="940" y="1576"/>
                        <a:pt x="843" y="1630"/>
                        <a:pt x="743" y="1630"/>
                      </a:cubicBezTo>
                      <a:cubicBezTo>
                        <a:pt x="661" y="1630"/>
                        <a:pt x="576" y="1594"/>
                        <a:pt x="512" y="1523"/>
                      </a:cubicBezTo>
                      <a:cubicBezTo>
                        <a:pt x="565" y="1434"/>
                        <a:pt x="601" y="1223"/>
                        <a:pt x="459" y="1223"/>
                      </a:cubicBezTo>
                      <a:cubicBezTo>
                        <a:pt x="336" y="1258"/>
                        <a:pt x="389" y="1452"/>
                        <a:pt x="442" y="1523"/>
                      </a:cubicBezTo>
                      <a:cubicBezTo>
                        <a:pt x="381" y="1619"/>
                        <a:pt x="327" y="1657"/>
                        <a:pt x="281" y="1657"/>
                      </a:cubicBezTo>
                      <a:cubicBezTo>
                        <a:pt x="168" y="1657"/>
                        <a:pt x="102" y="1426"/>
                        <a:pt x="89" y="1276"/>
                      </a:cubicBezTo>
                      <a:cubicBezTo>
                        <a:pt x="71" y="1117"/>
                        <a:pt x="71" y="958"/>
                        <a:pt x="89" y="817"/>
                      </a:cubicBezTo>
                      <a:cubicBezTo>
                        <a:pt x="124" y="588"/>
                        <a:pt x="142" y="376"/>
                        <a:pt x="177" y="147"/>
                      </a:cubicBezTo>
                      <a:cubicBezTo>
                        <a:pt x="169" y="141"/>
                        <a:pt x="162" y="138"/>
                        <a:pt x="155" y="138"/>
                      </a:cubicBezTo>
                      <a:cubicBezTo>
                        <a:pt x="107" y="138"/>
                        <a:pt x="107" y="292"/>
                        <a:pt x="107" y="323"/>
                      </a:cubicBezTo>
                      <a:cubicBezTo>
                        <a:pt x="89" y="429"/>
                        <a:pt x="71" y="535"/>
                        <a:pt x="54" y="641"/>
                      </a:cubicBezTo>
                      <a:cubicBezTo>
                        <a:pt x="1" y="870"/>
                        <a:pt x="1" y="1099"/>
                        <a:pt x="19" y="1329"/>
                      </a:cubicBezTo>
                      <a:cubicBezTo>
                        <a:pt x="43" y="1522"/>
                        <a:pt x="133" y="1724"/>
                        <a:pt x="267" y="1724"/>
                      </a:cubicBezTo>
                      <a:cubicBezTo>
                        <a:pt x="329" y="1724"/>
                        <a:pt x="399" y="1681"/>
                        <a:pt x="477" y="1575"/>
                      </a:cubicBezTo>
                      <a:cubicBezTo>
                        <a:pt x="548" y="1646"/>
                        <a:pt x="653" y="1699"/>
                        <a:pt x="742" y="1699"/>
                      </a:cubicBezTo>
                      <a:cubicBezTo>
                        <a:pt x="865" y="1699"/>
                        <a:pt x="988" y="1628"/>
                        <a:pt x="1041" y="1505"/>
                      </a:cubicBezTo>
                      <a:cubicBezTo>
                        <a:pt x="1074" y="1519"/>
                        <a:pt x="1108" y="1526"/>
                        <a:pt x="1139" y="1526"/>
                      </a:cubicBezTo>
                      <a:cubicBezTo>
                        <a:pt x="1226" y="1526"/>
                        <a:pt x="1302" y="1477"/>
                        <a:pt x="1341" y="1399"/>
                      </a:cubicBezTo>
                      <a:cubicBezTo>
                        <a:pt x="1553" y="1117"/>
                        <a:pt x="1288" y="570"/>
                        <a:pt x="1130" y="306"/>
                      </a:cubicBezTo>
                      <a:cubicBezTo>
                        <a:pt x="1097" y="273"/>
                        <a:pt x="929" y="0"/>
                        <a:pt x="8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rot="-479857">
                  <a:off x="3175587" y="-302410"/>
                  <a:ext cx="91676" cy="77785"/>
                </a:xfrm>
                <a:custGeom>
                  <a:avLst/>
                  <a:gdLst/>
                  <a:ahLst/>
                  <a:cxnLst/>
                  <a:rect l="l" t="t" r="r" b="b"/>
                  <a:pathLst>
                    <a:path w="1518" h="1288" extrusionOk="0">
                      <a:moveTo>
                        <a:pt x="1324" y="0"/>
                      </a:moveTo>
                      <a:lnTo>
                        <a:pt x="1271" y="18"/>
                      </a:lnTo>
                      <a:lnTo>
                        <a:pt x="1235" y="18"/>
                      </a:lnTo>
                      <a:lnTo>
                        <a:pt x="971" y="71"/>
                      </a:lnTo>
                      <a:lnTo>
                        <a:pt x="706" y="141"/>
                      </a:lnTo>
                      <a:lnTo>
                        <a:pt x="583" y="176"/>
                      </a:lnTo>
                      <a:lnTo>
                        <a:pt x="424" y="212"/>
                      </a:lnTo>
                      <a:lnTo>
                        <a:pt x="177" y="265"/>
                      </a:lnTo>
                      <a:lnTo>
                        <a:pt x="160" y="265"/>
                      </a:lnTo>
                      <a:lnTo>
                        <a:pt x="89" y="282"/>
                      </a:lnTo>
                      <a:lnTo>
                        <a:pt x="36" y="300"/>
                      </a:lnTo>
                      <a:lnTo>
                        <a:pt x="1" y="300"/>
                      </a:lnTo>
                      <a:lnTo>
                        <a:pt x="1" y="317"/>
                      </a:lnTo>
                      <a:lnTo>
                        <a:pt x="1" y="335"/>
                      </a:lnTo>
                      <a:lnTo>
                        <a:pt x="36" y="423"/>
                      </a:lnTo>
                      <a:cubicBezTo>
                        <a:pt x="89" y="617"/>
                        <a:pt x="142" y="794"/>
                        <a:pt x="195" y="988"/>
                      </a:cubicBezTo>
                      <a:lnTo>
                        <a:pt x="283" y="1252"/>
                      </a:lnTo>
                      <a:lnTo>
                        <a:pt x="301" y="1287"/>
                      </a:lnTo>
                      <a:lnTo>
                        <a:pt x="354" y="1287"/>
                      </a:lnTo>
                      <a:lnTo>
                        <a:pt x="618" y="1252"/>
                      </a:lnTo>
                      <a:lnTo>
                        <a:pt x="971" y="1182"/>
                      </a:lnTo>
                      <a:lnTo>
                        <a:pt x="1341" y="1111"/>
                      </a:lnTo>
                      <a:lnTo>
                        <a:pt x="1465" y="1076"/>
                      </a:lnTo>
                      <a:lnTo>
                        <a:pt x="1518" y="1076"/>
                      </a:lnTo>
                      <a:lnTo>
                        <a:pt x="1518" y="1058"/>
                      </a:lnTo>
                      <a:lnTo>
                        <a:pt x="1518" y="1040"/>
                      </a:lnTo>
                      <a:cubicBezTo>
                        <a:pt x="1465" y="688"/>
                        <a:pt x="1394" y="353"/>
                        <a:pt x="1359" y="18"/>
                      </a:cubicBezTo>
                      <a:cubicBezTo>
                        <a:pt x="1359" y="18"/>
                        <a:pt x="1359" y="0"/>
                        <a:pt x="1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 name="Google Shape;137;p2"/>
              <p:cNvGrpSpPr/>
              <p:nvPr/>
            </p:nvGrpSpPr>
            <p:grpSpPr>
              <a:xfrm>
                <a:off x="2811774" y="-302812"/>
                <a:ext cx="196559" cy="230221"/>
                <a:chOff x="2644811" y="-334962"/>
                <a:chExt cx="196559" cy="230221"/>
              </a:xfrm>
            </p:grpSpPr>
            <p:sp>
              <p:nvSpPr>
                <p:cNvPr id="138" name="Google Shape;138;p2"/>
                <p:cNvSpPr/>
                <p:nvPr/>
              </p:nvSpPr>
              <p:spPr>
                <a:xfrm rot="-479857">
                  <a:off x="2654766" y="-323487"/>
                  <a:ext cx="175802" cy="155390"/>
                </a:xfrm>
                <a:custGeom>
                  <a:avLst/>
                  <a:gdLst/>
                  <a:ahLst/>
                  <a:cxnLst/>
                  <a:rect l="l" t="t" r="r" b="b"/>
                  <a:pathLst>
                    <a:path w="2911" h="2573" extrusionOk="0">
                      <a:moveTo>
                        <a:pt x="1600" y="0"/>
                      </a:moveTo>
                      <a:cubicBezTo>
                        <a:pt x="1537" y="0"/>
                        <a:pt x="1474" y="3"/>
                        <a:pt x="1412" y="9"/>
                      </a:cubicBezTo>
                      <a:cubicBezTo>
                        <a:pt x="971" y="44"/>
                        <a:pt x="565" y="274"/>
                        <a:pt x="283" y="626"/>
                      </a:cubicBezTo>
                      <a:cubicBezTo>
                        <a:pt x="19" y="997"/>
                        <a:pt x="1" y="1473"/>
                        <a:pt x="230" y="1861"/>
                      </a:cubicBezTo>
                      <a:cubicBezTo>
                        <a:pt x="409" y="2299"/>
                        <a:pt x="826" y="2572"/>
                        <a:pt x="1289" y="2572"/>
                      </a:cubicBezTo>
                      <a:cubicBezTo>
                        <a:pt x="1330" y="2572"/>
                        <a:pt x="1371" y="2570"/>
                        <a:pt x="1412" y="2566"/>
                      </a:cubicBezTo>
                      <a:cubicBezTo>
                        <a:pt x="1437" y="2568"/>
                        <a:pt x="1463" y="2569"/>
                        <a:pt x="1488" y="2569"/>
                      </a:cubicBezTo>
                      <a:cubicBezTo>
                        <a:pt x="1709" y="2569"/>
                        <a:pt x="1929" y="2502"/>
                        <a:pt x="2135" y="2407"/>
                      </a:cubicBezTo>
                      <a:cubicBezTo>
                        <a:pt x="2364" y="2284"/>
                        <a:pt x="2558" y="2107"/>
                        <a:pt x="2717" y="1896"/>
                      </a:cubicBezTo>
                      <a:cubicBezTo>
                        <a:pt x="2893" y="1526"/>
                        <a:pt x="2911" y="1120"/>
                        <a:pt x="2787" y="732"/>
                      </a:cubicBezTo>
                      <a:cubicBezTo>
                        <a:pt x="2615" y="199"/>
                        <a:pt x="2107" y="0"/>
                        <a:pt x="16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rot="-479857">
                  <a:off x="2685062" y="-300060"/>
                  <a:ext cx="133165" cy="128696"/>
                </a:xfrm>
                <a:custGeom>
                  <a:avLst/>
                  <a:gdLst/>
                  <a:ahLst/>
                  <a:cxnLst/>
                  <a:rect l="l" t="t" r="r" b="b"/>
                  <a:pathLst>
                    <a:path w="2205" h="2131" extrusionOk="0">
                      <a:moveTo>
                        <a:pt x="1302" y="1"/>
                      </a:moveTo>
                      <a:cubicBezTo>
                        <a:pt x="1269" y="1"/>
                        <a:pt x="1235" y="3"/>
                        <a:pt x="1199" y="8"/>
                      </a:cubicBezTo>
                      <a:cubicBezTo>
                        <a:pt x="670" y="96"/>
                        <a:pt x="0" y="537"/>
                        <a:pt x="53" y="1136"/>
                      </a:cubicBezTo>
                      <a:cubicBezTo>
                        <a:pt x="106" y="1595"/>
                        <a:pt x="388" y="2088"/>
                        <a:pt x="882" y="2124"/>
                      </a:cubicBezTo>
                      <a:cubicBezTo>
                        <a:pt x="928" y="2128"/>
                        <a:pt x="973" y="2130"/>
                        <a:pt x="1019" y="2130"/>
                      </a:cubicBezTo>
                      <a:cubicBezTo>
                        <a:pt x="1166" y="2130"/>
                        <a:pt x="1311" y="2107"/>
                        <a:pt x="1446" y="2053"/>
                      </a:cubicBezTo>
                      <a:lnTo>
                        <a:pt x="1622" y="1983"/>
                      </a:lnTo>
                      <a:cubicBezTo>
                        <a:pt x="1640" y="1965"/>
                        <a:pt x="1640" y="1947"/>
                        <a:pt x="1640" y="1930"/>
                      </a:cubicBezTo>
                      <a:cubicBezTo>
                        <a:pt x="1905" y="1789"/>
                        <a:pt x="2099" y="1524"/>
                        <a:pt x="2152" y="1207"/>
                      </a:cubicBezTo>
                      <a:cubicBezTo>
                        <a:pt x="2204" y="960"/>
                        <a:pt x="2169" y="713"/>
                        <a:pt x="2081" y="484"/>
                      </a:cubicBezTo>
                      <a:cubicBezTo>
                        <a:pt x="1975" y="290"/>
                        <a:pt x="1799" y="131"/>
                        <a:pt x="1605" y="60"/>
                      </a:cubicBezTo>
                      <a:cubicBezTo>
                        <a:pt x="1499" y="21"/>
                        <a:pt x="1403" y="1"/>
                        <a:pt x="13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rot="-479857">
                  <a:off x="2663053" y="-323383"/>
                  <a:ext cx="168676" cy="150377"/>
                </a:xfrm>
                <a:custGeom>
                  <a:avLst/>
                  <a:gdLst/>
                  <a:ahLst/>
                  <a:cxnLst/>
                  <a:rect l="l" t="t" r="r" b="b"/>
                  <a:pathLst>
                    <a:path w="2793" h="2490" extrusionOk="0">
                      <a:moveTo>
                        <a:pt x="1701" y="40"/>
                      </a:moveTo>
                      <a:cubicBezTo>
                        <a:pt x="2344" y="40"/>
                        <a:pt x="2677" y="572"/>
                        <a:pt x="2628" y="1195"/>
                      </a:cubicBezTo>
                      <a:cubicBezTo>
                        <a:pt x="2592" y="1495"/>
                        <a:pt x="2487" y="1777"/>
                        <a:pt x="2310" y="2024"/>
                      </a:cubicBezTo>
                      <a:cubicBezTo>
                        <a:pt x="2204" y="2147"/>
                        <a:pt x="2081" y="2253"/>
                        <a:pt x="1957" y="2341"/>
                      </a:cubicBezTo>
                      <a:cubicBezTo>
                        <a:pt x="1952" y="2330"/>
                        <a:pt x="1940" y="2326"/>
                        <a:pt x="1925" y="2326"/>
                      </a:cubicBezTo>
                      <a:cubicBezTo>
                        <a:pt x="1897" y="2326"/>
                        <a:pt x="1858" y="2341"/>
                        <a:pt x="1834" y="2341"/>
                      </a:cubicBezTo>
                      <a:cubicBezTo>
                        <a:pt x="1675" y="2359"/>
                        <a:pt x="1517" y="2430"/>
                        <a:pt x="1340" y="2430"/>
                      </a:cubicBezTo>
                      <a:cubicBezTo>
                        <a:pt x="1023" y="2430"/>
                        <a:pt x="705" y="2306"/>
                        <a:pt x="476" y="2077"/>
                      </a:cubicBezTo>
                      <a:cubicBezTo>
                        <a:pt x="265" y="1883"/>
                        <a:pt x="141" y="1636"/>
                        <a:pt x="88" y="1371"/>
                      </a:cubicBezTo>
                      <a:cubicBezTo>
                        <a:pt x="71" y="631"/>
                        <a:pt x="899" y="137"/>
                        <a:pt x="1552" y="49"/>
                      </a:cubicBezTo>
                      <a:cubicBezTo>
                        <a:pt x="1603" y="43"/>
                        <a:pt x="1653" y="40"/>
                        <a:pt x="1701" y="40"/>
                      </a:cubicBezTo>
                      <a:close/>
                      <a:moveTo>
                        <a:pt x="1743" y="1"/>
                      </a:moveTo>
                      <a:cubicBezTo>
                        <a:pt x="1688" y="1"/>
                        <a:pt x="1630" y="5"/>
                        <a:pt x="1570" y="14"/>
                      </a:cubicBezTo>
                      <a:cubicBezTo>
                        <a:pt x="1058" y="67"/>
                        <a:pt x="600" y="313"/>
                        <a:pt x="282" y="701"/>
                      </a:cubicBezTo>
                      <a:cubicBezTo>
                        <a:pt x="71" y="948"/>
                        <a:pt x="0" y="1283"/>
                        <a:pt x="88" y="1583"/>
                      </a:cubicBezTo>
                      <a:cubicBezTo>
                        <a:pt x="194" y="1848"/>
                        <a:pt x="353" y="2077"/>
                        <a:pt x="564" y="2253"/>
                      </a:cubicBezTo>
                      <a:cubicBezTo>
                        <a:pt x="741" y="2377"/>
                        <a:pt x="952" y="2447"/>
                        <a:pt x="1164" y="2482"/>
                      </a:cubicBezTo>
                      <a:cubicBezTo>
                        <a:pt x="1212" y="2487"/>
                        <a:pt x="1260" y="2489"/>
                        <a:pt x="1307" y="2489"/>
                      </a:cubicBezTo>
                      <a:cubicBezTo>
                        <a:pt x="1447" y="2489"/>
                        <a:pt x="1583" y="2469"/>
                        <a:pt x="1728" y="2430"/>
                      </a:cubicBezTo>
                      <a:lnTo>
                        <a:pt x="1905" y="2394"/>
                      </a:lnTo>
                      <a:cubicBezTo>
                        <a:pt x="1905" y="2385"/>
                        <a:pt x="1913" y="2385"/>
                        <a:pt x="1924" y="2385"/>
                      </a:cubicBezTo>
                      <a:cubicBezTo>
                        <a:pt x="1935" y="2385"/>
                        <a:pt x="1949" y="2385"/>
                        <a:pt x="1957" y="2377"/>
                      </a:cubicBezTo>
                      <a:cubicBezTo>
                        <a:pt x="1962" y="2382"/>
                        <a:pt x="1969" y="2384"/>
                        <a:pt x="1976" y="2384"/>
                      </a:cubicBezTo>
                      <a:cubicBezTo>
                        <a:pt x="2021" y="2384"/>
                        <a:pt x="2103" y="2301"/>
                        <a:pt x="2134" y="2271"/>
                      </a:cubicBezTo>
                      <a:cubicBezTo>
                        <a:pt x="2398" y="2059"/>
                        <a:pt x="2575" y="1759"/>
                        <a:pt x="2645" y="1424"/>
                      </a:cubicBezTo>
                      <a:cubicBezTo>
                        <a:pt x="2793" y="720"/>
                        <a:pt x="2468" y="1"/>
                        <a:pt x="17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rot="-479857">
                  <a:off x="2697129" y="-275145"/>
                  <a:ext cx="92702" cy="100674"/>
                </a:xfrm>
                <a:custGeom>
                  <a:avLst/>
                  <a:gdLst/>
                  <a:ahLst/>
                  <a:cxnLst/>
                  <a:rect l="l" t="t" r="r" b="b"/>
                  <a:pathLst>
                    <a:path w="1535" h="1667" extrusionOk="0">
                      <a:moveTo>
                        <a:pt x="1111" y="250"/>
                      </a:moveTo>
                      <a:lnTo>
                        <a:pt x="1111" y="250"/>
                      </a:lnTo>
                      <a:cubicBezTo>
                        <a:pt x="1129" y="303"/>
                        <a:pt x="1147" y="409"/>
                        <a:pt x="1094" y="444"/>
                      </a:cubicBezTo>
                      <a:cubicBezTo>
                        <a:pt x="1041" y="409"/>
                        <a:pt x="1076" y="303"/>
                        <a:pt x="1111" y="250"/>
                      </a:cubicBezTo>
                      <a:close/>
                      <a:moveTo>
                        <a:pt x="582" y="250"/>
                      </a:moveTo>
                      <a:lnTo>
                        <a:pt x="582" y="250"/>
                      </a:lnTo>
                      <a:cubicBezTo>
                        <a:pt x="635" y="321"/>
                        <a:pt x="706" y="444"/>
                        <a:pt x="635" y="533"/>
                      </a:cubicBezTo>
                      <a:cubicBezTo>
                        <a:pt x="529" y="497"/>
                        <a:pt x="547" y="339"/>
                        <a:pt x="582" y="250"/>
                      </a:cubicBezTo>
                      <a:close/>
                      <a:moveTo>
                        <a:pt x="817" y="0"/>
                      </a:moveTo>
                      <a:cubicBezTo>
                        <a:pt x="710" y="0"/>
                        <a:pt x="609" y="50"/>
                        <a:pt x="547" y="127"/>
                      </a:cubicBezTo>
                      <a:cubicBezTo>
                        <a:pt x="514" y="111"/>
                        <a:pt x="478" y="103"/>
                        <a:pt x="442" y="103"/>
                      </a:cubicBezTo>
                      <a:cubicBezTo>
                        <a:pt x="361" y="103"/>
                        <a:pt x="278" y="142"/>
                        <a:pt x="230" y="215"/>
                      </a:cubicBezTo>
                      <a:cubicBezTo>
                        <a:pt x="0" y="480"/>
                        <a:pt x="212" y="1044"/>
                        <a:pt x="335" y="1326"/>
                      </a:cubicBezTo>
                      <a:cubicBezTo>
                        <a:pt x="368" y="1375"/>
                        <a:pt x="507" y="1667"/>
                        <a:pt x="569" y="1667"/>
                      </a:cubicBezTo>
                      <a:cubicBezTo>
                        <a:pt x="574" y="1667"/>
                        <a:pt x="579" y="1665"/>
                        <a:pt x="582" y="1661"/>
                      </a:cubicBezTo>
                      <a:cubicBezTo>
                        <a:pt x="600" y="1644"/>
                        <a:pt x="600" y="1626"/>
                        <a:pt x="582" y="1626"/>
                      </a:cubicBezTo>
                      <a:cubicBezTo>
                        <a:pt x="424" y="1379"/>
                        <a:pt x="300" y="1115"/>
                        <a:pt x="230" y="832"/>
                      </a:cubicBezTo>
                      <a:cubicBezTo>
                        <a:pt x="177" y="674"/>
                        <a:pt x="177" y="515"/>
                        <a:pt x="230" y="356"/>
                      </a:cubicBezTo>
                      <a:cubicBezTo>
                        <a:pt x="271" y="274"/>
                        <a:pt x="355" y="170"/>
                        <a:pt x="449" y="170"/>
                      </a:cubicBezTo>
                      <a:cubicBezTo>
                        <a:pt x="475" y="170"/>
                        <a:pt x="502" y="178"/>
                        <a:pt x="529" y="198"/>
                      </a:cubicBezTo>
                      <a:cubicBezTo>
                        <a:pt x="494" y="268"/>
                        <a:pt x="494" y="339"/>
                        <a:pt x="494" y="409"/>
                      </a:cubicBezTo>
                      <a:cubicBezTo>
                        <a:pt x="509" y="483"/>
                        <a:pt x="560" y="581"/>
                        <a:pt x="628" y="581"/>
                      </a:cubicBezTo>
                      <a:cubicBezTo>
                        <a:pt x="642" y="581"/>
                        <a:pt x="656" y="577"/>
                        <a:pt x="671" y="568"/>
                      </a:cubicBezTo>
                      <a:cubicBezTo>
                        <a:pt x="776" y="462"/>
                        <a:pt x="706" y="268"/>
                        <a:pt x="600" y="198"/>
                      </a:cubicBezTo>
                      <a:cubicBezTo>
                        <a:pt x="653" y="109"/>
                        <a:pt x="741" y="65"/>
                        <a:pt x="831" y="65"/>
                      </a:cubicBezTo>
                      <a:cubicBezTo>
                        <a:pt x="922" y="65"/>
                        <a:pt x="1014" y="109"/>
                        <a:pt x="1076" y="198"/>
                      </a:cubicBezTo>
                      <a:cubicBezTo>
                        <a:pt x="1006" y="268"/>
                        <a:pt x="953" y="480"/>
                        <a:pt x="1094" y="497"/>
                      </a:cubicBezTo>
                      <a:cubicBezTo>
                        <a:pt x="1217" y="480"/>
                        <a:pt x="1200" y="286"/>
                        <a:pt x="1147" y="198"/>
                      </a:cubicBezTo>
                      <a:cubicBezTo>
                        <a:pt x="1213" y="118"/>
                        <a:pt x="1267" y="85"/>
                        <a:pt x="1312" y="85"/>
                      </a:cubicBezTo>
                      <a:cubicBezTo>
                        <a:pt x="1434" y="85"/>
                        <a:pt x="1482" y="329"/>
                        <a:pt x="1482" y="497"/>
                      </a:cubicBezTo>
                      <a:cubicBezTo>
                        <a:pt x="1464" y="638"/>
                        <a:pt x="1446" y="797"/>
                        <a:pt x="1429" y="956"/>
                      </a:cubicBezTo>
                      <a:cubicBezTo>
                        <a:pt x="1358" y="1150"/>
                        <a:pt x="1323" y="1379"/>
                        <a:pt x="1270" y="1591"/>
                      </a:cubicBezTo>
                      <a:cubicBezTo>
                        <a:pt x="1278" y="1601"/>
                        <a:pt x="1285" y="1606"/>
                        <a:pt x="1292" y="1606"/>
                      </a:cubicBezTo>
                      <a:cubicBezTo>
                        <a:pt x="1328" y="1606"/>
                        <a:pt x="1343" y="1462"/>
                        <a:pt x="1358" y="1432"/>
                      </a:cubicBezTo>
                      <a:cubicBezTo>
                        <a:pt x="1376" y="1344"/>
                        <a:pt x="1411" y="1220"/>
                        <a:pt x="1429" y="1115"/>
                      </a:cubicBezTo>
                      <a:cubicBezTo>
                        <a:pt x="1499" y="903"/>
                        <a:pt x="1535" y="674"/>
                        <a:pt x="1535" y="444"/>
                      </a:cubicBezTo>
                      <a:cubicBezTo>
                        <a:pt x="1535" y="243"/>
                        <a:pt x="1463" y="24"/>
                        <a:pt x="1319" y="24"/>
                      </a:cubicBezTo>
                      <a:cubicBezTo>
                        <a:pt x="1261" y="24"/>
                        <a:pt x="1192" y="59"/>
                        <a:pt x="1111" y="145"/>
                      </a:cubicBezTo>
                      <a:cubicBezTo>
                        <a:pt x="1041" y="56"/>
                        <a:pt x="953" y="4"/>
                        <a:pt x="865" y="4"/>
                      </a:cubicBezTo>
                      <a:cubicBezTo>
                        <a:pt x="849" y="1"/>
                        <a:pt x="833" y="0"/>
                        <a:pt x="8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rot="-479857">
                  <a:off x="2725285" y="-182792"/>
                  <a:ext cx="85274" cy="72471"/>
                </a:xfrm>
                <a:custGeom>
                  <a:avLst/>
                  <a:gdLst/>
                  <a:ahLst/>
                  <a:cxnLst/>
                  <a:rect l="l" t="t" r="r" b="b"/>
                  <a:pathLst>
                    <a:path w="1412" h="1200" extrusionOk="0">
                      <a:moveTo>
                        <a:pt x="1182" y="0"/>
                      </a:moveTo>
                      <a:lnTo>
                        <a:pt x="900" y="18"/>
                      </a:lnTo>
                      <a:lnTo>
                        <a:pt x="547" y="53"/>
                      </a:lnTo>
                      <a:lnTo>
                        <a:pt x="177" y="71"/>
                      </a:lnTo>
                      <a:lnTo>
                        <a:pt x="53" y="88"/>
                      </a:lnTo>
                      <a:lnTo>
                        <a:pt x="1" y="88"/>
                      </a:lnTo>
                      <a:lnTo>
                        <a:pt x="1" y="123"/>
                      </a:lnTo>
                      <a:cubicBezTo>
                        <a:pt x="18" y="476"/>
                        <a:pt x="53" y="811"/>
                        <a:pt x="53" y="1164"/>
                      </a:cubicBezTo>
                      <a:lnTo>
                        <a:pt x="53" y="1199"/>
                      </a:lnTo>
                      <a:lnTo>
                        <a:pt x="89" y="1199"/>
                      </a:lnTo>
                      <a:lnTo>
                        <a:pt x="124" y="1164"/>
                      </a:lnTo>
                      <a:lnTo>
                        <a:pt x="159" y="1164"/>
                      </a:lnTo>
                      <a:lnTo>
                        <a:pt x="441" y="1129"/>
                      </a:lnTo>
                      <a:lnTo>
                        <a:pt x="688" y="1093"/>
                      </a:lnTo>
                      <a:lnTo>
                        <a:pt x="829" y="1076"/>
                      </a:lnTo>
                      <a:lnTo>
                        <a:pt x="970" y="1058"/>
                      </a:lnTo>
                      <a:lnTo>
                        <a:pt x="1235" y="1023"/>
                      </a:lnTo>
                      <a:lnTo>
                        <a:pt x="1411" y="1023"/>
                      </a:lnTo>
                      <a:lnTo>
                        <a:pt x="1411" y="1005"/>
                      </a:lnTo>
                      <a:lnTo>
                        <a:pt x="1411" y="988"/>
                      </a:lnTo>
                      <a:cubicBezTo>
                        <a:pt x="1411" y="952"/>
                        <a:pt x="1394" y="917"/>
                        <a:pt x="1394" y="899"/>
                      </a:cubicBezTo>
                      <a:cubicBezTo>
                        <a:pt x="1358" y="705"/>
                        <a:pt x="1323" y="511"/>
                        <a:pt x="1288" y="317"/>
                      </a:cubicBezTo>
                      <a:cubicBezTo>
                        <a:pt x="1270" y="229"/>
                        <a:pt x="1253" y="141"/>
                        <a:pt x="1235" y="35"/>
                      </a:cubicBezTo>
                      <a:lnTo>
                        <a:pt x="12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 name="Google Shape;143;p2"/>
              <p:cNvSpPr/>
              <p:nvPr/>
            </p:nvSpPr>
            <p:spPr>
              <a:xfrm rot="-479857">
                <a:off x="3611930" y="-608540"/>
                <a:ext cx="175802" cy="158470"/>
              </a:xfrm>
              <a:custGeom>
                <a:avLst/>
                <a:gdLst/>
                <a:ahLst/>
                <a:cxnLst/>
                <a:rect l="l" t="t" r="r" b="b"/>
                <a:pathLst>
                  <a:path w="2911" h="2624" extrusionOk="0">
                    <a:moveTo>
                      <a:pt x="1660" y="1"/>
                    </a:moveTo>
                    <a:cubicBezTo>
                      <a:pt x="1512" y="1"/>
                      <a:pt x="1362" y="21"/>
                      <a:pt x="1217" y="57"/>
                    </a:cubicBezTo>
                    <a:cubicBezTo>
                      <a:pt x="794" y="163"/>
                      <a:pt x="424" y="427"/>
                      <a:pt x="194" y="815"/>
                    </a:cubicBezTo>
                    <a:cubicBezTo>
                      <a:pt x="0" y="1221"/>
                      <a:pt x="36" y="1697"/>
                      <a:pt x="318" y="2067"/>
                    </a:cubicBezTo>
                    <a:cubicBezTo>
                      <a:pt x="537" y="2418"/>
                      <a:pt x="925" y="2623"/>
                      <a:pt x="1333" y="2623"/>
                    </a:cubicBezTo>
                    <a:cubicBezTo>
                      <a:pt x="1418" y="2623"/>
                      <a:pt x="1503" y="2615"/>
                      <a:pt x="1587" y="2596"/>
                    </a:cubicBezTo>
                    <a:cubicBezTo>
                      <a:pt x="1834" y="2561"/>
                      <a:pt x="2081" y="2473"/>
                      <a:pt x="2275" y="2332"/>
                    </a:cubicBezTo>
                    <a:cubicBezTo>
                      <a:pt x="2487" y="2173"/>
                      <a:pt x="2663" y="1979"/>
                      <a:pt x="2787" y="1732"/>
                    </a:cubicBezTo>
                    <a:cubicBezTo>
                      <a:pt x="2910" y="1362"/>
                      <a:pt x="2875" y="939"/>
                      <a:pt x="2698" y="586"/>
                    </a:cubicBezTo>
                    <a:cubicBezTo>
                      <a:pt x="2489" y="167"/>
                      <a:pt x="2085" y="1"/>
                      <a:pt x="1660" y="1"/>
                    </a:cubicBezTo>
                    <a:close/>
                  </a:path>
                </a:pathLst>
              </a:custGeom>
              <a:solidFill>
                <a:srgbClr val="6086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rot="-479857">
                <a:off x="3639874" y="-586152"/>
                <a:ext cx="135279" cy="131474"/>
              </a:xfrm>
              <a:custGeom>
                <a:avLst/>
                <a:gdLst/>
                <a:ahLst/>
                <a:cxnLst/>
                <a:rect l="l" t="t" r="r" b="b"/>
                <a:pathLst>
                  <a:path w="2240" h="2177" extrusionOk="0">
                    <a:moveTo>
                      <a:pt x="1321" y="1"/>
                    </a:moveTo>
                    <a:cubicBezTo>
                      <a:pt x="1252" y="1"/>
                      <a:pt x="1182" y="14"/>
                      <a:pt x="1111" y="40"/>
                    </a:cubicBezTo>
                    <a:cubicBezTo>
                      <a:pt x="600" y="181"/>
                      <a:pt x="0" y="728"/>
                      <a:pt x="141" y="1310"/>
                    </a:cubicBezTo>
                    <a:cubicBezTo>
                      <a:pt x="243" y="1735"/>
                      <a:pt x="574" y="2176"/>
                      <a:pt x="1040" y="2176"/>
                    </a:cubicBezTo>
                    <a:cubicBezTo>
                      <a:pt x="1058" y="2176"/>
                      <a:pt x="1076" y="2175"/>
                      <a:pt x="1094" y="2174"/>
                    </a:cubicBezTo>
                    <a:cubicBezTo>
                      <a:pt x="1288" y="2174"/>
                      <a:pt x="1482" y="2121"/>
                      <a:pt x="1640" y="2015"/>
                    </a:cubicBezTo>
                    <a:lnTo>
                      <a:pt x="1799" y="1927"/>
                    </a:lnTo>
                    <a:cubicBezTo>
                      <a:pt x="1817" y="1927"/>
                      <a:pt x="1817" y="1892"/>
                      <a:pt x="1817" y="1874"/>
                    </a:cubicBezTo>
                    <a:cubicBezTo>
                      <a:pt x="2063" y="1698"/>
                      <a:pt x="2222" y="1398"/>
                      <a:pt x="2222" y="1081"/>
                    </a:cubicBezTo>
                    <a:cubicBezTo>
                      <a:pt x="2240" y="834"/>
                      <a:pt x="2187" y="605"/>
                      <a:pt x="2046" y="393"/>
                    </a:cubicBezTo>
                    <a:cubicBezTo>
                      <a:pt x="1922" y="217"/>
                      <a:pt x="1728" y="76"/>
                      <a:pt x="1517" y="40"/>
                    </a:cubicBezTo>
                    <a:cubicBezTo>
                      <a:pt x="1455" y="14"/>
                      <a:pt x="1389" y="1"/>
                      <a:pt x="1321" y="1"/>
                    </a:cubicBezTo>
                    <a:close/>
                  </a:path>
                </a:pathLst>
              </a:custGeom>
              <a:solidFill>
                <a:srgbClr val="83A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rot="-479857">
                <a:off x="3619917" y="-610174"/>
                <a:ext cx="163663" cy="153880"/>
              </a:xfrm>
              <a:custGeom>
                <a:avLst/>
                <a:gdLst/>
                <a:ahLst/>
                <a:cxnLst/>
                <a:rect l="l" t="t" r="r" b="b"/>
                <a:pathLst>
                  <a:path w="2710" h="2548" extrusionOk="0">
                    <a:moveTo>
                      <a:pt x="1693" y="48"/>
                    </a:moveTo>
                    <a:cubicBezTo>
                      <a:pt x="2232" y="48"/>
                      <a:pt x="2566" y="503"/>
                      <a:pt x="2610" y="1084"/>
                    </a:cubicBezTo>
                    <a:cubicBezTo>
                      <a:pt x="2628" y="1384"/>
                      <a:pt x="2557" y="1684"/>
                      <a:pt x="2416" y="1948"/>
                    </a:cubicBezTo>
                    <a:cubicBezTo>
                      <a:pt x="2328" y="2089"/>
                      <a:pt x="2240" y="2213"/>
                      <a:pt x="2117" y="2319"/>
                    </a:cubicBezTo>
                    <a:cubicBezTo>
                      <a:pt x="2111" y="2301"/>
                      <a:pt x="2099" y="2295"/>
                      <a:pt x="2085" y="2295"/>
                    </a:cubicBezTo>
                    <a:cubicBezTo>
                      <a:pt x="2056" y="2295"/>
                      <a:pt x="2017" y="2319"/>
                      <a:pt x="1993" y="2319"/>
                    </a:cubicBezTo>
                    <a:cubicBezTo>
                      <a:pt x="1834" y="2354"/>
                      <a:pt x="1676" y="2424"/>
                      <a:pt x="1517" y="2460"/>
                    </a:cubicBezTo>
                    <a:cubicBezTo>
                      <a:pt x="1449" y="2471"/>
                      <a:pt x="1380" y="2477"/>
                      <a:pt x="1311" y="2477"/>
                    </a:cubicBezTo>
                    <a:cubicBezTo>
                      <a:pt x="1059" y="2477"/>
                      <a:pt x="808" y="2401"/>
                      <a:pt x="600" y="2248"/>
                    </a:cubicBezTo>
                    <a:cubicBezTo>
                      <a:pt x="388" y="2089"/>
                      <a:pt x="212" y="1860"/>
                      <a:pt x="124" y="1596"/>
                    </a:cubicBezTo>
                    <a:cubicBezTo>
                      <a:pt x="0" y="873"/>
                      <a:pt x="759" y="273"/>
                      <a:pt x="1394" y="97"/>
                    </a:cubicBezTo>
                    <a:lnTo>
                      <a:pt x="1376" y="97"/>
                    </a:lnTo>
                    <a:cubicBezTo>
                      <a:pt x="1488" y="64"/>
                      <a:pt x="1594" y="48"/>
                      <a:pt x="1693" y="48"/>
                    </a:cubicBezTo>
                    <a:close/>
                    <a:moveTo>
                      <a:pt x="1696" y="1"/>
                    </a:moveTo>
                    <a:cubicBezTo>
                      <a:pt x="1601" y="1"/>
                      <a:pt x="1500" y="14"/>
                      <a:pt x="1394" y="44"/>
                    </a:cubicBezTo>
                    <a:cubicBezTo>
                      <a:pt x="900" y="167"/>
                      <a:pt x="477" y="485"/>
                      <a:pt x="212" y="908"/>
                    </a:cubicBezTo>
                    <a:cubicBezTo>
                      <a:pt x="36" y="1190"/>
                      <a:pt x="18" y="1525"/>
                      <a:pt x="159" y="1825"/>
                    </a:cubicBezTo>
                    <a:cubicBezTo>
                      <a:pt x="300" y="2054"/>
                      <a:pt x="494" y="2266"/>
                      <a:pt x="723" y="2407"/>
                    </a:cubicBezTo>
                    <a:cubicBezTo>
                      <a:pt x="917" y="2495"/>
                      <a:pt x="1129" y="2548"/>
                      <a:pt x="1341" y="2548"/>
                    </a:cubicBezTo>
                    <a:cubicBezTo>
                      <a:pt x="1535" y="2548"/>
                      <a:pt x="1711" y="2495"/>
                      <a:pt x="1887" y="2424"/>
                    </a:cubicBezTo>
                    <a:lnTo>
                      <a:pt x="2064" y="2372"/>
                    </a:lnTo>
                    <a:cubicBezTo>
                      <a:pt x="2081" y="2354"/>
                      <a:pt x="2099" y="2354"/>
                      <a:pt x="2117" y="2336"/>
                    </a:cubicBezTo>
                    <a:cubicBezTo>
                      <a:pt x="2121" y="2341"/>
                      <a:pt x="2126" y="2343"/>
                      <a:pt x="2132" y="2343"/>
                    </a:cubicBezTo>
                    <a:cubicBezTo>
                      <a:pt x="2173" y="2343"/>
                      <a:pt x="2244" y="2244"/>
                      <a:pt x="2275" y="2213"/>
                    </a:cubicBezTo>
                    <a:cubicBezTo>
                      <a:pt x="2505" y="1966"/>
                      <a:pt x="2646" y="1631"/>
                      <a:pt x="2663" y="1296"/>
                    </a:cubicBezTo>
                    <a:cubicBezTo>
                      <a:pt x="2709" y="635"/>
                      <a:pt x="2340" y="1"/>
                      <a:pt x="16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rot="-479857">
                <a:off x="3656291" y="-561980"/>
                <a:ext cx="91615" cy="105445"/>
              </a:xfrm>
              <a:custGeom>
                <a:avLst/>
                <a:gdLst/>
                <a:ahLst/>
                <a:cxnLst/>
                <a:rect l="l" t="t" r="r" b="b"/>
                <a:pathLst>
                  <a:path w="1517" h="1746" extrusionOk="0">
                    <a:moveTo>
                      <a:pt x="1023" y="272"/>
                    </a:moveTo>
                    <a:cubicBezTo>
                      <a:pt x="1076" y="325"/>
                      <a:pt x="1093" y="413"/>
                      <a:pt x="1023" y="466"/>
                    </a:cubicBezTo>
                    <a:cubicBezTo>
                      <a:pt x="988" y="430"/>
                      <a:pt x="1005" y="307"/>
                      <a:pt x="1023" y="272"/>
                    </a:cubicBezTo>
                    <a:close/>
                    <a:moveTo>
                      <a:pt x="512" y="342"/>
                    </a:moveTo>
                    <a:cubicBezTo>
                      <a:pt x="582" y="395"/>
                      <a:pt x="670" y="518"/>
                      <a:pt x="600" y="607"/>
                    </a:cubicBezTo>
                    <a:cubicBezTo>
                      <a:pt x="512" y="589"/>
                      <a:pt x="494" y="430"/>
                      <a:pt x="512" y="342"/>
                    </a:cubicBezTo>
                    <a:close/>
                    <a:moveTo>
                      <a:pt x="1221" y="0"/>
                    </a:moveTo>
                    <a:cubicBezTo>
                      <a:pt x="1162" y="0"/>
                      <a:pt x="1095" y="43"/>
                      <a:pt x="1023" y="148"/>
                    </a:cubicBezTo>
                    <a:cubicBezTo>
                      <a:pt x="952" y="78"/>
                      <a:pt x="847" y="42"/>
                      <a:pt x="741" y="42"/>
                    </a:cubicBezTo>
                    <a:cubicBezTo>
                      <a:pt x="635" y="60"/>
                      <a:pt x="529" y="131"/>
                      <a:pt x="476" y="236"/>
                    </a:cubicBezTo>
                    <a:cubicBezTo>
                      <a:pt x="450" y="229"/>
                      <a:pt x="425" y="225"/>
                      <a:pt x="400" y="225"/>
                    </a:cubicBezTo>
                    <a:cubicBezTo>
                      <a:pt x="304" y="225"/>
                      <a:pt x="218" y="276"/>
                      <a:pt x="176" y="360"/>
                    </a:cubicBezTo>
                    <a:cubicBezTo>
                      <a:pt x="0" y="660"/>
                      <a:pt x="265" y="1189"/>
                      <a:pt x="441" y="1435"/>
                    </a:cubicBezTo>
                    <a:cubicBezTo>
                      <a:pt x="457" y="1483"/>
                      <a:pt x="630" y="1745"/>
                      <a:pt x="703" y="1745"/>
                    </a:cubicBezTo>
                    <a:cubicBezTo>
                      <a:pt x="711" y="1745"/>
                      <a:pt x="718" y="1742"/>
                      <a:pt x="723" y="1735"/>
                    </a:cubicBezTo>
                    <a:cubicBezTo>
                      <a:pt x="741" y="1735"/>
                      <a:pt x="741" y="1718"/>
                      <a:pt x="723" y="1700"/>
                    </a:cubicBezTo>
                    <a:cubicBezTo>
                      <a:pt x="529" y="1488"/>
                      <a:pt x="370" y="1241"/>
                      <a:pt x="265" y="977"/>
                    </a:cubicBezTo>
                    <a:cubicBezTo>
                      <a:pt x="176" y="818"/>
                      <a:pt x="159" y="660"/>
                      <a:pt x="194" y="483"/>
                    </a:cubicBezTo>
                    <a:cubicBezTo>
                      <a:pt x="224" y="393"/>
                      <a:pt x="305" y="278"/>
                      <a:pt x="405" y="278"/>
                    </a:cubicBezTo>
                    <a:cubicBezTo>
                      <a:pt x="422" y="278"/>
                      <a:pt x="440" y="281"/>
                      <a:pt x="459" y="289"/>
                    </a:cubicBezTo>
                    <a:cubicBezTo>
                      <a:pt x="441" y="377"/>
                      <a:pt x="441" y="448"/>
                      <a:pt x="459" y="518"/>
                    </a:cubicBezTo>
                    <a:cubicBezTo>
                      <a:pt x="486" y="574"/>
                      <a:pt x="547" y="663"/>
                      <a:pt x="607" y="663"/>
                    </a:cubicBezTo>
                    <a:cubicBezTo>
                      <a:pt x="622" y="663"/>
                      <a:pt x="638" y="657"/>
                      <a:pt x="653" y="642"/>
                    </a:cubicBezTo>
                    <a:cubicBezTo>
                      <a:pt x="758" y="518"/>
                      <a:pt x="635" y="342"/>
                      <a:pt x="529" y="272"/>
                    </a:cubicBezTo>
                    <a:cubicBezTo>
                      <a:pt x="579" y="172"/>
                      <a:pt x="679" y="117"/>
                      <a:pt x="780" y="117"/>
                    </a:cubicBezTo>
                    <a:cubicBezTo>
                      <a:pt x="857" y="117"/>
                      <a:pt x="934" y="150"/>
                      <a:pt x="988" y="219"/>
                    </a:cubicBezTo>
                    <a:cubicBezTo>
                      <a:pt x="952" y="289"/>
                      <a:pt x="917" y="518"/>
                      <a:pt x="1058" y="518"/>
                    </a:cubicBezTo>
                    <a:cubicBezTo>
                      <a:pt x="1182" y="466"/>
                      <a:pt x="1129" y="289"/>
                      <a:pt x="1058" y="201"/>
                    </a:cubicBezTo>
                    <a:cubicBezTo>
                      <a:pt x="1119" y="104"/>
                      <a:pt x="1173" y="66"/>
                      <a:pt x="1219" y="66"/>
                    </a:cubicBezTo>
                    <a:cubicBezTo>
                      <a:pt x="1334" y="66"/>
                      <a:pt x="1403" y="297"/>
                      <a:pt x="1429" y="448"/>
                    </a:cubicBezTo>
                    <a:cubicBezTo>
                      <a:pt x="1446" y="607"/>
                      <a:pt x="1464" y="765"/>
                      <a:pt x="1446" y="906"/>
                    </a:cubicBezTo>
                    <a:cubicBezTo>
                      <a:pt x="1411" y="1136"/>
                      <a:pt x="1393" y="1347"/>
                      <a:pt x="1376" y="1577"/>
                    </a:cubicBezTo>
                    <a:cubicBezTo>
                      <a:pt x="1384" y="1583"/>
                      <a:pt x="1391" y="1586"/>
                      <a:pt x="1398" y="1586"/>
                    </a:cubicBezTo>
                    <a:cubicBezTo>
                      <a:pt x="1446" y="1586"/>
                      <a:pt x="1446" y="1431"/>
                      <a:pt x="1446" y="1400"/>
                    </a:cubicBezTo>
                    <a:cubicBezTo>
                      <a:pt x="1446" y="1294"/>
                      <a:pt x="1464" y="1189"/>
                      <a:pt x="1481" y="1083"/>
                    </a:cubicBezTo>
                    <a:cubicBezTo>
                      <a:pt x="1517" y="854"/>
                      <a:pt x="1517" y="624"/>
                      <a:pt x="1481" y="395"/>
                    </a:cubicBezTo>
                    <a:cubicBezTo>
                      <a:pt x="1445" y="202"/>
                      <a:pt x="1351" y="0"/>
                      <a:pt x="12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rot="-479857">
                <a:off x="3692678" y="-474411"/>
                <a:ext cx="92702" cy="80986"/>
              </a:xfrm>
              <a:custGeom>
                <a:avLst/>
                <a:gdLst/>
                <a:ahLst/>
                <a:cxnLst/>
                <a:rect l="l" t="t" r="r" b="b"/>
                <a:pathLst>
                  <a:path w="1535" h="1341" extrusionOk="0">
                    <a:moveTo>
                      <a:pt x="1164" y="1"/>
                    </a:moveTo>
                    <a:lnTo>
                      <a:pt x="900" y="54"/>
                    </a:lnTo>
                    <a:lnTo>
                      <a:pt x="547" y="142"/>
                    </a:lnTo>
                    <a:lnTo>
                      <a:pt x="177" y="230"/>
                    </a:lnTo>
                    <a:lnTo>
                      <a:pt x="53" y="248"/>
                    </a:lnTo>
                    <a:lnTo>
                      <a:pt x="0" y="265"/>
                    </a:lnTo>
                    <a:lnTo>
                      <a:pt x="0" y="283"/>
                    </a:lnTo>
                    <a:lnTo>
                      <a:pt x="0" y="318"/>
                    </a:lnTo>
                    <a:cubicBezTo>
                      <a:pt x="71" y="635"/>
                      <a:pt x="141" y="971"/>
                      <a:pt x="194" y="1323"/>
                    </a:cubicBezTo>
                    <a:lnTo>
                      <a:pt x="194" y="1341"/>
                    </a:lnTo>
                    <a:lnTo>
                      <a:pt x="230" y="1341"/>
                    </a:lnTo>
                    <a:lnTo>
                      <a:pt x="282" y="1306"/>
                    </a:lnTo>
                    <a:lnTo>
                      <a:pt x="318" y="1306"/>
                    </a:lnTo>
                    <a:lnTo>
                      <a:pt x="582" y="1235"/>
                    </a:lnTo>
                    <a:lnTo>
                      <a:pt x="829" y="1165"/>
                    </a:lnTo>
                    <a:lnTo>
                      <a:pt x="970" y="1129"/>
                    </a:lnTo>
                    <a:lnTo>
                      <a:pt x="1111" y="1094"/>
                    </a:lnTo>
                    <a:lnTo>
                      <a:pt x="1358" y="1023"/>
                    </a:lnTo>
                    <a:lnTo>
                      <a:pt x="1393" y="1023"/>
                    </a:lnTo>
                    <a:lnTo>
                      <a:pt x="1446" y="1006"/>
                    </a:lnTo>
                    <a:lnTo>
                      <a:pt x="1499" y="988"/>
                    </a:lnTo>
                    <a:lnTo>
                      <a:pt x="1535" y="988"/>
                    </a:lnTo>
                    <a:lnTo>
                      <a:pt x="1535" y="971"/>
                    </a:lnTo>
                    <a:lnTo>
                      <a:pt x="1535" y="953"/>
                    </a:lnTo>
                    <a:cubicBezTo>
                      <a:pt x="1535" y="918"/>
                      <a:pt x="1499" y="900"/>
                      <a:pt x="1499" y="865"/>
                    </a:cubicBezTo>
                    <a:cubicBezTo>
                      <a:pt x="1446" y="671"/>
                      <a:pt x="1393" y="494"/>
                      <a:pt x="1323" y="300"/>
                    </a:cubicBezTo>
                    <a:cubicBezTo>
                      <a:pt x="1288" y="212"/>
                      <a:pt x="1252" y="124"/>
                      <a:pt x="1235" y="36"/>
                    </a:cubicBezTo>
                    <a:lnTo>
                      <a:pt x="1217" y="1"/>
                    </a:ln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8" name="Google Shape;148;p2"/>
          <p:cNvGrpSpPr/>
          <p:nvPr/>
        </p:nvGrpSpPr>
        <p:grpSpPr>
          <a:xfrm>
            <a:off x="-1449523" y="4232343"/>
            <a:ext cx="12198530" cy="703275"/>
            <a:chOff x="-1449523" y="4232343"/>
            <a:chExt cx="12198530" cy="703275"/>
          </a:xfrm>
        </p:grpSpPr>
        <p:sp>
          <p:nvSpPr>
            <p:cNvPr id="149" name="Google Shape;149;p2"/>
            <p:cNvSpPr/>
            <p:nvPr/>
          </p:nvSpPr>
          <p:spPr>
            <a:xfrm>
              <a:off x="-1449523" y="4234975"/>
              <a:ext cx="12198530" cy="700643"/>
            </a:xfrm>
            <a:custGeom>
              <a:avLst/>
              <a:gdLst/>
              <a:ahLst/>
              <a:cxnLst/>
              <a:rect l="l" t="t" r="r" b="b"/>
              <a:pathLst>
                <a:path w="127894" h="7346" extrusionOk="0">
                  <a:moveTo>
                    <a:pt x="38621" y="1"/>
                  </a:moveTo>
                  <a:cubicBezTo>
                    <a:pt x="38594" y="1"/>
                    <a:pt x="38583" y="50"/>
                    <a:pt x="38572" y="72"/>
                  </a:cubicBezTo>
                  <a:lnTo>
                    <a:pt x="38533" y="151"/>
                  </a:lnTo>
                  <a:cubicBezTo>
                    <a:pt x="38506" y="217"/>
                    <a:pt x="38467" y="269"/>
                    <a:pt x="38428" y="335"/>
                  </a:cubicBezTo>
                  <a:cubicBezTo>
                    <a:pt x="38401" y="387"/>
                    <a:pt x="38349" y="492"/>
                    <a:pt x="38310" y="571"/>
                  </a:cubicBezTo>
                  <a:cubicBezTo>
                    <a:pt x="38283" y="637"/>
                    <a:pt x="38257" y="702"/>
                    <a:pt x="38231" y="781"/>
                  </a:cubicBezTo>
                  <a:cubicBezTo>
                    <a:pt x="38178" y="899"/>
                    <a:pt x="38152" y="1030"/>
                    <a:pt x="38126" y="1162"/>
                  </a:cubicBezTo>
                  <a:cubicBezTo>
                    <a:pt x="38126" y="1214"/>
                    <a:pt x="38126" y="1254"/>
                    <a:pt x="38113" y="1293"/>
                  </a:cubicBezTo>
                  <a:cubicBezTo>
                    <a:pt x="38113" y="1385"/>
                    <a:pt x="38087" y="1477"/>
                    <a:pt x="38087" y="1569"/>
                  </a:cubicBezTo>
                  <a:cubicBezTo>
                    <a:pt x="38073" y="1844"/>
                    <a:pt x="38100" y="2120"/>
                    <a:pt x="38152" y="2395"/>
                  </a:cubicBezTo>
                  <a:cubicBezTo>
                    <a:pt x="38205" y="2592"/>
                    <a:pt x="38283" y="2776"/>
                    <a:pt x="38388" y="2947"/>
                  </a:cubicBezTo>
                  <a:lnTo>
                    <a:pt x="38401" y="2973"/>
                  </a:lnTo>
                  <a:cubicBezTo>
                    <a:pt x="38415" y="2999"/>
                    <a:pt x="38415" y="3012"/>
                    <a:pt x="38428" y="3038"/>
                  </a:cubicBezTo>
                  <a:lnTo>
                    <a:pt x="38428" y="3052"/>
                  </a:lnTo>
                  <a:lnTo>
                    <a:pt x="38428" y="3288"/>
                  </a:lnTo>
                  <a:lnTo>
                    <a:pt x="38428" y="3524"/>
                  </a:lnTo>
                  <a:lnTo>
                    <a:pt x="38428" y="3642"/>
                  </a:lnTo>
                  <a:lnTo>
                    <a:pt x="80" y="3642"/>
                  </a:lnTo>
                  <a:cubicBezTo>
                    <a:pt x="40" y="3642"/>
                    <a:pt x="1" y="3681"/>
                    <a:pt x="1" y="3721"/>
                  </a:cubicBezTo>
                  <a:cubicBezTo>
                    <a:pt x="1" y="3773"/>
                    <a:pt x="40" y="3800"/>
                    <a:pt x="80" y="3800"/>
                  </a:cubicBezTo>
                  <a:lnTo>
                    <a:pt x="34451" y="3800"/>
                  </a:lnTo>
                  <a:lnTo>
                    <a:pt x="34464" y="3983"/>
                  </a:lnTo>
                  <a:lnTo>
                    <a:pt x="34477" y="4246"/>
                  </a:lnTo>
                  <a:lnTo>
                    <a:pt x="34477" y="4338"/>
                  </a:lnTo>
                  <a:lnTo>
                    <a:pt x="34477" y="4364"/>
                  </a:lnTo>
                  <a:cubicBezTo>
                    <a:pt x="34477" y="4364"/>
                    <a:pt x="34464" y="4364"/>
                    <a:pt x="34464" y="4377"/>
                  </a:cubicBezTo>
                  <a:lnTo>
                    <a:pt x="34464" y="4403"/>
                  </a:lnTo>
                  <a:cubicBezTo>
                    <a:pt x="34412" y="4600"/>
                    <a:pt x="34346" y="4797"/>
                    <a:pt x="34307" y="5007"/>
                  </a:cubicBezTo>
                  <a:cubicBezTo>
                    <a:pt x="34215" y="5348"/>
                    <a:pt x="34176" y="5703"/>
                    <a:pt x="34202" y="6044"/>
                  </a:cubicBezTo>
                  <a:cubicBezTo>
                    <a:pt x="34215" y="6214"/>
                    <a:pt x="34241" y="6385"/>
                    <a:pt x="34307" y="6543"/>
                  </a:cubicBezTo>
                  <a:cubicBezTo>
                    <a:pt x="34386" y="6779"/>
                    <a:pt x="34530" y="7002"/>
                    <a:pt x="34714" y="7186"/>
                  </a:cubicBezTo>
                  <a:cubicBezTo>
                    <a:pt x="34740" y="7225"/>
                    <a:pt x="34779" y="7251"/>
                    <a:pt x="34806" y="7291"/>
                  </a:cubicBezTo>
                  <a:cubicBezTo>
                    <a:pt x="34819" y="7304"/>
                    <a:pt x="34832" y="7317"/>
                    <a:pt x="34858" y="7330"/>
                  </a:cubicBezTo>
                  <a:cubicBezTo>
                    <a:pt x="34862" y="7331"/>
                    <a:pt x="34866" y="7332"/>
                    <a:pt x="34870" y="7332"/>
                  </a:cubicBezTo>
                  <a:cubicBezTo>
                    <a:pt x="34900" y="7332"/>
                    <a:pt x="34912" y="7288"/>
                    <a:pt x="34924" y="7264"/>
                  </a:cubicBezTo>
                  <a:cubicBezTo>
                    <a:pt x="34950" y="7225"/>
                    <a:pt x="34950" y="7199"/>
                    <a:pt x="34976" y="7172"/>
                  </a:cubicBezTo>
                  <a:cubicBezTo>
                    <a:pt x="35002" y="7120"/>
                    <a:pt x="35029" y="7054"/>
                    <a:pt x="35068" y="7002"/>
                  </a:cubicBezTo>
                  <a:cubicBezTo>
                    <a:pt x="35107" y="6936"/>
                    <a:pt x="35160" y="6831"/>
                    <a:pt x="35186" y="6766"/>
                  </a:cubicBezTo>
                  <a:cubicBezTo>
                    <a:pt x="35226" y="6687"/>
                    <a:pt x="35252" y="6621"/>
                    <a:pt x="35265" y="6556"/>
                  </a:cubicBezTo>
                  <a:cubicBezTo>
                    <a:pt x="35317" y="6424"/>
                    <a:pt x="35357" y="6293"/>
                    <a:pt x="35383" y="6162"/>
                  </a:cubicBezTo>
                  <a:cubicBezTo>
                    <a:pt x="35383" y="6123"/>
                    <a:pt x="35383" y="6083"/>
                    <a:pt x="35383" y="6031"/>
                  </a:cubicBezTo>
                  <a:cubicBezTo>
                    <a:pt x="35383" y="5939"/>
                    <a:pt x="35409" y="5847"/>
                    <a:pt x="35409" y="5755"/>
                  </a:cubicBezTo>
                  <a:cubicBezTo>
                    <a:pt x="35435" y="5479"/>
                    <a:pt x="35409" y="5204"/>
                    <a:pt x="35344" y="4941"/>
                  </a:cubicBezTo>
                  <a:cubicBezTo>
                    <a:pt x="35291" y="4745"/>
                    <a:pt x="35226" y="4574"/>
                    <a:pt x="35121" y="4403"/>
                  </a:cubicBezTo>
                  <a:lnTo>
                    <a:pt x="35107" y="4377"/>
                  </a:lnTo>
                  <a:cubicBezTo>
                    <a:pt x="35094" y="4364"/>
                    <a:pt x="35094" y="4338"/>
                    <a:pt x="35081" y="4311"/>
                  </a:cubicBezTo>
                  <a:lnTo>
                    <a:pt x="35081" y="4075"/>
                  </a:lnTo>
                  <a:lnTo>
                    <a:pt x="35081" y="3826"/>
                  </a:lnTo>
                  <a:lnTo>
                    <a:pt x="42194" y="3826"/>
                  </a:lnTo>
                  <a:lnTo>
                    <a:pt x="42207" y="4010"/>
                  </a:lnTo>
                  <a:lnTo>
                    <a:pt x="42221" y="4272"/>
                  </a:lnTo>
                  <a:lnTo>
                    <a:pt x="42221" y="4364"/>
                  </a:lnTo>
                  <a:lnTo>
                    <a:pt x="42221" y="4390"/>
                  </a:lnTo>
                  <a:cubicBezTo>
                    <a:pt x="42221" y="4390"/>
                    <a:pt x="42207" y="4390"/>
                    <a:pt x="42207" y="4403"/>
                  </a:cubicBezTo>
                  <a:lnTo>
                    <a:pt x="42207" y="4430"/>
                  </a:lnTo>
                  <a:cubicBezTo>
                    <a:pt x="42155" y="4626"/>
                    <a:pt x="42089" y="4823"/>
                    <a:pt x="42050" y="5033"/>
                  </a:cubicBezTo>
                  <a:cubicBezTo>
                    <a:pt x="41958" y="5374"/>
                    <a:pt x="41919" y="5729"/>
                    <a:pt x="41945" y="6070"/>
                  </a:cubicBezTo>
                  <a:cubicBezTo>
                    <a:pt x="41945" y="6241"/>
                    <a:pt x="41984" y="6398"/>
                    <a:pt x="42037" y="6556"/>
                  </a:cubicBezTo>
                  <a:cubicBezTo>
                    <a:pt x="42129" y="6792"/>
                    <a:pt x="42273" y="7015"/>
                    <a:pt x="42444" y="7199"/>
                  </a:cubicBezTo>
                  <a:cubicBezTo>
                    <a:pt x="42483" y="7238"/>
                    <a:pt x="42509" y="7264"/>
                    <a:pt x="42549" y="7304"/>
                  </a:cubicBezTo>
                  <a:cubicBezTo>
                    <a:pt x="42562" y="7317"/>
                    <a:pt x="42575" y="7330"/>
                    <a:pt x="42601" y="7343"/>
                  </a:cubicBezTo>
                  <a:cubicBezTo>
                    <a:pt x="42605" y="7344"/>
                    <a:pt x="42609" y="7345"/>
                    <a:pt x="42613" y="7345"/>
                  </a:cubicBezTo>
                  <a:cubicBezTo>
                    <a:pt x="42643" y="7345"/>
                    <a:pt x="42655" y="7301"/>
                    <a:pt x="42667" y="7277"/>
                  </a:cubicBezTo>
                  <a:cubicBezTo>
                    <a:pt x="42680" y="7251"/>
                    <a:pt x="42693" y="7225"/>
                    <a:pt x="42706" y="7199"/>
                  </a:cubicBezTo>
                  <a:cubicBezTo>
                    <a:pt x="42746" y="7133"/>
                    <a:pt x="42772" y="7081"/>
                    <a:pt x="42811" y="7015"/>
                  </a:cubicBezTo>
                  <a:cubicBezTo>
                    <a:pt x="42837" y="6962"/>
                    <a:pt x="42890" y="6857"/>
                    <a:pt x="42929" y="6779"/>
                  </a:cubicBezTo>
                  <a:cubicBezTo>
                    <a:pt x="42969" y="6713"/>
                    <a:pt x="42995" y="6634"/>
                    <a:pt x="43008" y="6569"/>
                  </a:cubicBezTo>
                  <a:cubicBezTo>
                    <a:pt x="43060" y="6438"/>
                    <a:pt x="43100" y="6319"/>
                    <a:pt x="43113" y="6188"/>
                  </a:cubicBezTo>
                  <a:cubicBezTo>
                    <a:pt x="43113" y="6136"/>
                    <a:pt x="43126" y="6096"/>
                    <a:pt x="43126" y="6044"/>
                  </a:cubicBezTo>
                  <a:cubicBezTo>
                    <a:pt x="43126" y="5965"/>
                    <a:pt x="43152" y="5873"/>
                    <a:pt x="43152" y="5781"/>
                  </a:cubicBezTo>
                  <a:cubicBezTo>
                    <a:pt x="43165" y="5506"/>
                    <a:pt x="43152" y="5230"/>
                    <a:pt x="43087" y="4955"/>
                  </a:cubicBezTo>
                  <a:cubicBezTo>
                    <a:pt x="43034" y="4758"/>
                    <a:pt x="42955" y="4574"/>
                    <a:pt x="42850" y="4403"/>
                  </a:cubicBezTo>
                  <a:lnTo>
                    <a:pt x="42837" y="4377"/>
                  </a:lnTo>
                  <a:lnTo>
                    <a:pt x="42811" y="4311"/>
                  </a:lnTo>
                  <a:lnTo>
                    <a:pt x="42811" y="4075"/>
                  </a:lnTo>
                  <a:lnTo>
                    <a:pt x="42811" y="3826"/>
                  </a:lnTo>
                  <a:lnTo>
                    <a:pt x="49937" y="3826"/>
                  </a:lnTo>
                  <a:lnTo>
                    <a:pt x="49937" y="4010"/>
                  </a:lnTo>
                  <a:lnTo>
                    <a:pt x="49951" y="4259"/>
                  </a:lnTo>
                  <a:lnTo>
                    <a:pt x="49951" y="4364"/>
                  </a:lnTo>
                  <a:lnTo>
                    <a:pt x="49951" y="4390"/>
                  </a:lnTo>
                  <a:cubicBezTo>
                    <a:pt x="49951" y="4390"/>
                    <a:pt x="49951" y="4390"/>
                    <a:pt x="49951" y="4403"/>
                  </a:cubicBezTo>
                  <a:lnTo>
                    <a:pt x="49951" y="4430"/>
                  </a:lnTo>
                  <a:cubicBezTo>
                    <a:pt x="49898" y="4626"/>
                    <a:pt x="49819" y="4823"/>
                    <a:pt x="49780" y="5033"/>
                  </a:cubicBezTo>
                  <a:cubicBezTo>
                    <a:pt x="49688" y="5374"/>
                    <a:pt x="49662" y="5716"/>
                    <a:pt x="49675" y="6070"/>
                  </a:cubicBezTo>
                  <a:cubicBezTo>
                    <a:pt x="49688" y="6241"/>
                    <a:pt x="49727" y="6398"/>
                    <a:pt x="49780" y="6556"/>
                  </a:cubicBezTo>
                  <a:cubicBezTo>
                    <a:pt x="49885" y="6792"/>
                    <a:pt x="50029" y="7015"/>
                    <a:pt x="50213" y="7199"/>
                  </a:cubicBezTo>
                  <a:cubicBezTo>
                    <a:pt x="50252" y="7225"/>
                    <a:pt x="50279" y="7264"/>
                    <a:pt x="50318" y="7291"/>
                  </a:cubicBezTo>
                  <a:cubicBezTo>
                    <a:pt x="50331" y="7317"/>
                    <a:pt x="50344" y="7330"/>
                    <a:pt x="50357" y="7343"/>
                  </a:cubicBezTo>
                  <a:cubicBezTo>
                    <a:pt x="50363" y="7344"/>
                    <a:pt x="50368" y="7345"/>
                    <a:pt x="50373" y="7345"/>
                  </a:cubicBezTo>
                  <a:cubicBezTo>
                    <a:pt x="50413" y="7345"/>
                    <a:pt x="50424" y="7299"/>
                    <a:pt x="50436" y="7264"/>
                  </a:cubicBezTo>
                  <a:cubicBezTo>
                    <a:pt x="50449" y="7238"/>
                    <a:pt x="50462" y="7212"/>
                    <a:pt x="50475" y="7186"/>
                  </a:cubicBezTo>
                  <a:cubicBezTo>
                    <a:pt x="50502" y="7120"/>
                    <a:pt x="50541" y="7067"/>
                    <a:pt x="50567" y="7002"/>
                  </a:cubicBezTo>
                  <a:cubicBezTo>
                    <a:pt x="50607" y="6949"/>
                    <a:pt x="50659" y="6844"/>
                    <a:pt x="50699" y="6766"/>
                  </a:cubicBezTo>
                  <a:cubicBezTo>
                    <a:pt x="50725" y="6700"/>
                    <a:pt x="50751" y="6634"/>
                    <a:pt x="50777" y="6556"/>
                  </a:cubicBezTo>
                  <a:cubicBezTo>
                    <a:pt x="50830" y="6438"/>
                    <a:pt x="50856" y="6306"/>
                    <a:pt x="50882" y="6175"/>
                  </a:cubicBezTo>
                  <a:cubicBezTo>
                    <a:pt x="50882" y="6123"/>
                    <a:pt x="50895" y="6083"/>
                    <a:pt x="50895" y="6044"/>
                  </a:cubicBezTo>
                  <a:cubicBezTo>
                    <a:pt x="50909" y="5952"/>
                    <a:pt x="50909" y="5860"/>
                    <a:pt x="50922" y="5768"/>
                  </a:cubicBezTo>
                  <a:cubicBezTo>
                    <a:pt x="50935" y="5493"/>
                    <a:pt x="50909" y="5217"/>
                    <a:pt x="50843" y="4955"/>
                  </a:cubicBezTo>
                  <a:cubicBezTo>
                    <a:pt x="50804" y="4758"/>
                    <a:pt x="50725" y="4561"/>
                    <a:pt x="50620" y="4390"/>
                  </a:cubicBezTo>
                  <a:lnTo>
                    <a:pt x="50607" y="4377"/>
                  </a:lnTo>
                  <a:cubicBezTo>
                    <a:pt x="50594" y="4351"/>
                    <a:pt x="50594" y="4325"/>
                    <a:pt x="50580" y="4298"/>
                  </a:cubicBezTo>
                  <a:lnTo>
                    <a:pt x="50580" y="4075"/>
                  </a:lnTo>
                  <a:lnTo>
                    <a:pt x="50580" y="3826"/>
                  </a:lnTo>
                  <a:lnTo>
                    <a:pt x="57694" y="3826"/>
                  </a:lnTo>
                  <a:lnTo>
                    <a:pt x="57707" y="3996"/>
                  </a:lnTo>
                  <a:lnTo>
                    <a:pt x="57720" y="4259"/>
                  </a:lnTo>
                  <a:lnTo>
                    <a:pt x="57720" y="4351"/>
                  </a:lnTo>
                  <a:lnTo>
                    <a:pt x="57720" y="4377"/>
                  </a:lnTo>
                  <a:cubicBezTo>
                    <a:pt x="57720" y="4377"/>
                    <a:pt x="57707" y="4390"/>
                    <a:pt x="57707" y="4390"/>
                  </a:cubicBezTo>
                  <a:lnTo>
                    <a:pt x="57707" y="4416"/>
                  </a:lnTo>
                  <a:cubicBezTo>
                    <a:pt x="57654" y="4613"/>
                    <a:pt x="57589" y="4823"/>
                    <a:pt x="57549" y="5020"/>
                  </a:cubicBezTo>
                  <a:cubicBezTo>
                    <a:pt x="57457" y="5361"/>
                    <a:pt x="57418" y="5716"/>
                    <a:pt x="57431" y="6070"/>
                  </a:cubicBezTo>
                  <a:cubicBezTo>
                    <a:pt x="57444" y="6228"/>
                    <a:pt x="57484" y="6385"/>
                    <a:pt x="57536" y="6543"/>
                  </a:cubicBezTo>
                  <a:cubicBezTo>
                    <a:pt x="57628" y="6779"/>
                    <a:pt x="57772" y="7002"/>
                    <a:pt x="57943" y="7186"/>
                  </a:cubicBezTo>
                  <a:cubicBezTo>
                    <a:pt x="57982" y="7225"/>
                    <a:pt x="58009" y="7251"/>
                    <a:pt x="58048" y="7291"/>
                  </a:cubicBezTo>
                  <a:cubicBezTo>
                    <a:pt x="58061" y="7304"/>
                    <a:pt x="58074" y="7317"/>
                    <a:pt x="58100" y="7330"/>
                  </a:cubicBezTo>
                  <a:cubicBezTo>
                    <a:pt x="58107" y="7334"/>
                    <a:pt x="58113" y="7336"/>
                    <a:pt x="58118" y="7336"/>
                  </a:cubicBezTo>
                  <a:cubicBezTo>
                    <a:pt x="58144" y="7336"/>
                    <a:pt x="58155" y="7286"/>
                    <a:pt x="58166" y="7264"/>
                  </a:cubicBezTo>
                  <a:cubicBezTo>
                    <a:pt x="58179" y="7238"/>
                    <a:pt x="58192" y="7212"/>
                    <a:pt x="58205" y="7186"/>
                  </a:cubicBezTo>
                  <a:cubicBezTo>
                    <a:pt x="58245" y="7120"/>
                    <a:pt x="58271" y="7067"/>
                    <a:pt x="58310" y="7002"/>
                  </a:cubicBezTo>
                  <a:cubicBezTo>
                    <a:pt x="58337" y="6949"/>
                    <a:pt x="58389" y="6844"/>
                    <a:pt x="58429" y="6766"/>
                  </a:cubicBezTo>
                  <a:cubicBezTo>
                    <a:pt x="58468" y="6700"/>
                    <a:pt x="58494" y="6634"/>
                    <a:pt x="58507" y="6556"/>
                  </a:cubicBezTo>
                  <a:cubicBezTo>
                    <a:pt x="58560" y="6438"/>
                    <a:pt x="58599" y="6306"/>
                    <a:pt x="58612" y="6175"/>
                  </a:cubicBezTo>
                  <a:cubicBezTo>
                    <a:pt x="58612" y="6123"/>
                    <a:pt x="58625" y="6083"/>
                    <a:pt x="58625" y="6044"/>
                  </a:cubicBezTo>
                  <a:cubicBezTo>
                    <a:pt x="58639" y="5952"/>
                    <a:pt x="58652" y="5860"/>
                    <a:pt x="58652" y="5768"/>
                  </a:cubicBezTo>
                  <a:cubicBezTo>
                    <a:pt x="58665" y="5493"/>
                    <a:pt x="58652" y="5217"/>
                    <a:pt x="58586" y="4941"/>
                  </a:cubicBezTo>
                  <a:cubicBezTo>
                    <a:pt x="58534" y="4745"/>
                    <a:pt x="58455" y="4561"/>
                    <a:pt x="58350" y="4390"/>
                  </a:cubicBezTo>
                  <a:lnTo>
                    <a:pt x="58337" y="4364"/>
                  </a:lnTo>
                  <a:cubicBezTo>
                    <a:pt x="58337" y="4351"/>
                    <a:pt x="58324" y="4325"/>
                    <a:pt x="58310" y="4298"/>
                  </a:cubicBezTo>
                  <a:lnTo>
                    <a:pt x="58310" y="4062"/>
                  </a:lnTo>
                  <a:lnTo>
                    <a:pt x="58310" y="3813"/>
                  </a:lnTo>
                  <a:lnTo>
                    <a:pt x="65424" y="3813"/>
                  </a:lnTo>
                  <a:lnTo>
                    <a:pt x="65437" y="3996"/>
                  </a:lnTo>
                  <a:lnTo>
                    <a:pt x="65476" y="4246"/>
                  </a:lnTo>
                  <a:lnTo>
                    <a:pt x="65476" y="4338"/>
                  </a:lnTo>
                  <a:lnTo>
                    <a:pt x="65476" y="4364"/>
                  </a:lnTo>
                  <a:cubicBezTo>
                    <a:pt x="65463" y="4364"/>
                    <a:pt x="65463" y="4364"/>
                    <a:pt x="65463" y="4377"/>
                  </a:cubicBezTo>
                  <a:lnTo>
                    <a:pt x="65463" y="4403"/>
                  </a:lnTo>
                  <a:cubicBezTo>
                    <a:pt x="65411" y="4600"/>
                    <a:pt x="65332" y="4797"/>
                    <a:pt x="65292" y="5007"/>
                  </a:cubicBezTo>
                  <a:cubicBezTo>
                    <a:pt x="65201" y="5348"/>
                    <a:pt x="65174" y="5689"/>
                    <a:pt x="65187" y="6044"/>
                  </a:cubicBezTo>
                  <a:cubicBezTo>
                    <a:pt x="65201" y="6214"/>
                    <a:pt x="65240" y="6372"/>
                    <a:pt x="65292" y="6529"/>
                  </a:cubicBezTo>
                  <a:cubicBezTo>
                    <a:pt x="65384" y="6766"/>
                    <a:pt x="65516" y="6989"/>
                    <a:pt x="65699" y="7172"/>
                  </a:cubicBezTo>
                  <a:cubicBezTo>
                    <a:pt x="65725" y="7212"/>
                    <a:pt x="65765" y="7238"/>
                    <a:pt x="65791" y="7277"/>
                  </a:cubicBezTo>
                  <a:cubicBezTo>
                    <a:pt x="65817" y="7291"/>
                    <a:pt x="65830" y="7304"/>
                    <a:pt x="65844" y="7317"/>
                  </a:cubicBezTo>
                  <a:cubicBezTo>
                    <a:pt x="65849" y="7318"/>
                    <a:pt x="65854" y="7319"/>
                    <a:pt x="65859" y="7319"/>
                  </a:cubicBezTo>
                  <a:cubicBezTo>
                    <a:pt x="65899" y="7319"/>
                    <a:pt x="65911" y="7275"/>
                    <a:pt x="65922" y="7251"/>
                  </a:cubicBezTo>
                  <a:cubicBezTo>
                    <a:pt x="65935" y="7212"/>
                    <a:pt x="65949" y="7186"/>
                    <a:pt x="65962" y="7159"/>
                  </a:cubicBezTo>
                  <a:cubicBezTo>
                    <a:pt x="65988" y="7107"/>
                    <a:pt x="66027" y="7041"/>
                    <a:pt x="66054" y="6989"/>
                  </a:cubicBezTo>
                  <a:cubicBezTo>
                    <a:pt x="66093" y="6923"/>
                    <a:pt x="66145" y="6818"/>
                    <a:pt x="66185" y="6752"/>
                  </a:cubicBezTo>
                  <a:cubicBezTo>
                    <a:pt x="66211" y="6687"/>
                    <a:pt x="66237" y="6608"/>
                    <a:pt x="66264" y="6543"/>
                  </a:cubicBezTo>
                  <a:cubicBezTo>
                    <a:pt x="66303" y="6411"/>
                    <a:pt x="66342" y="6280"/>
                    <a:pt x="66369" y="6149"/>
                  </a:cubicBezTo>
                  <a:cubicBezTo>
                    <a:pt x="66369" y="6109"/>
                    <a:pt x="66382" y="6070"/>
                    <a:pt x="66382" y="6018"/>
                  </a:cubicBezTo>
                  <a:cubicBezTo>
                    <a:pt x="66395" y="5926"/>
                    <a:pt x="66395" y="5834"/>
                    <a:pt x="66408" y="5742"/>
                  </a:cubicBezTo>
                  <a:cubicBezTo>
                    <a:pt x="66421" y="5479"/>
                    <a:pt x="66395" y="5204"/>
                    <a:pt x="66329" y="4941"/>
                  </a:cubicBezTo>
                  <a:cubicBezTo>
                    <a:pt x="66290" y="4745"/>
                    <a:pt x="66211" y="4548"/>
                    <a:pt x="66106" y="4377"/>
                  </a:cubicBezTo>
                  <a:lnTo>
                    <a:pt x="66093" y="4351"/>
                  </a:lnTo>
                  <a:cubicBezTo>
                    <a:pt x="66080" y="4338"/>
                    <a:pt x="66080" y="4311"/>
                    <a:pt x="66067" y="4285"/>
                  </a:cubicBezTo>
                  <a:lnTo>
                    <a:pt x="66067" y="4049"/>
                  </a:lnTo>
                  <a:lnTo>
                    <a:pt x="66067" y="3800"/>
                  </a:lnTo>
                  <a:lnTo>
                    <a:pt x="73180" y="3800"/>
                  </a:lnTo>
                  <a:lnTo>
                    <a:pt x="73193" y="3983"/>
                  </a:lnTo>
                  <a:lnTo>
                    <a:pt x="73206" y="4246"/>
                  </a:lnTo>
                  <a:lnTo>
                    <a:pt x="73206" y="4338"/>
                  </a:lnTo>
                  <a:cubicBezTo>
                    <a:pt x="73206" y="4338"/>
                    <a:pt x="73206" y="4351"/>
                    <a:pt x="73206" y="4364"/>
                  </a:cubicBezTo>
                  <a:cubicBezTo>
                    <a:pt x="73193" y="4364"/>
                    <a:pt x="73193" y="4364"/>
                    <a:pt x="73193" y="4377"/>
                  </a:cubicBezTo>
                  <a:lnTo>
                    <a:pt x="73193" y="4403"/>
                  </a:lnTo>
                  <a:cubicBezTo>
                    <a:pt x="73140" y="4600"/>
                    <a:pt x="73075" y="4797"/>
                    <a:pt x="73036" y="5007"/>
                  </a:cubicBezTo>
                  <a:cubicBezTo>
                    <a:pt x="72944" y="5348"/>
                    <a:pt x="72904" y="5689"/>
                    <a:pt x="72917" y="6044"/>
                  </a:cubicBezTo>
                  <a:cubicBezTo>
                    <a:pt x="72931" y="6214"/>
                    <a:pt x="72970" y="6372"/>
                    <a:pt x="73022" y="6529"/>
                  </a:cubicBezTo>
                  <a:cubicBezTo>
                    <a:pt x="73114" y="6766"/>
                    <a:pt x="73259" y="6989"/>
                    <a:pt x="73429" y="7172"/>
                  </a:cubicBezTo>
                  <a:cubicBezTo>
                    <a:pt x="73469" y="7212"/>
                    <a:pt x="73495" y="7238"/>
                    <a:pt x="73534" y="7277"/>
                  </a:cubicBezTo>
                  <a:cubicBezTo>
                    <a:pt x="73547" y="7291"/>
                    <a:pt x="73560" y="7304"/>
                    <a:pt x="73587" y="7317"/>
                  </a:cubicBezTo>
                  <a:cubicBezTo>
                    <a:pt x="73591" y="7318"/>
                    <a:pt x="73595" y="7319"/>
                    <a:pt x="73599" y="7319"/>
                  </a:cubicBezTo>
                  <a:cubicBezTo>
                    <a:pt x="73629" y="7319"/>
                    <a:pt x="73641" y="7275"/>
                    <a:pt x="73652" y="7251"/>
                  </a:cubicBezTo>
                  <a:lnTo>
                    <a:pt x="73692" y="7159"/>
                  </a:lnTo>
                  <a:cubicBezTo>
                    <a:pt x="73718" y="7107"/>
                    <a:pt x="73757" y="7041"/>
                    <a:pt x="73797" y="6989"/>
                  </a:cubicBezTo>
                  <a:cubicBezTo>
                    <a:pt x="73823" y="6923"/>
                    <a:pt x="73875" y="6818"/>
                    <a:pt x="73915" y="6752"/>
                  </a:cubicBezTo>
                  <a:cubicBezTo>
                    <a:pt x="73941" y="6687"/>
                    <a:pt x="73967" y="6608"/>
                    <a:pt x="73994" y="6543"/>
                  </a:cubicBezTo>
                  <a:cubicBezTo>
                    <a:pt x="74046" y="6411"/>
                    <a:pt x="74085" y="6280"/>
                    <a:pt x="74099" y="6149"/>
                  </a:cubicBezTo>
                  <a:cubicBezTo>
                    <a:pt x="74099" y="6109"/>
                    <a:pt x="74112" y="6070"/>
                    <a:pt x="74112" y="6018"/>
                  </a:cubicBezTo>
                  <a:cubicBezTo>
                    <a:pt x="74125" y="5926"/>
                    <a:pt x="74138" y="5834"/>
                    <a:pt x="74138" y="5742"/>
                  </a:cubicBezTo>
                  <a:cubicBezTo>
                    <a:pt x="74151" y="5479"/>
                    <a:pt x="74138" y="5204"/>
                    <a:pt x="74072" y="4941"/>
                  </a:cubicBezTo>
                  <a:cubicBezTo>
                    <a:pt x="74020" y="4745"/>
                    <a:pt x="73941" y="4548"/>
                    <a:pt x="73836" y="4377"/>
                  </a:cubicBezTo>
                  <a:lnTo>
                    <a:pt x="73823" y="4351"/>
                  </a:lnTo>
                  <a:cubicBezTo>
                    <a:pt x="73810" y="4338"/>
                    <a:pt x="73810" y="4311"/>
                    <a:pt x="73797" y="4285"/>
                  </a:cubicBezTo>
                  <a:lnTo>
                    <a:pt x="73797" y="4049"/>
                  </a:lnTo>
                  <a:lnTo>
                    <a:pt x="73797" y="3800"/>
                  </a:lnTo>
                  <a:lnTo>
                    <a:pt x="80910" y="3800"/>
                  </a:lnTo>
                  <a:lnTo>
                    <a:pt x="80923" y="3983"/>
                  </a:lnTo>
                  <a:lnTo>
                    <a:pt x="80936" y="4233"/>
                  </a:lnTo>
                  <a:lnTo>
                    <a:pt x="80936" y="4338"/>
                  </a:lnTo>
                  <a:lnTo>
                    <a:pt x="80936" y="4364"/>
                  </a:lnTo>
                  <a:cubicBezTo>
                    <a:pt x="80936" y="4364"/>
                    <a:pt x="80923" y="4364"/>
                    <a:pt x="80923" y="4377"/>
                  </a:cubicBezTo>
                  <a:lnTo>
                    <a:pt x="80923" y="4403"/>
                  </a:lnTo>
                  <a:cubicBezTo>
                    <a:pt x="80884" y="4600"/>
                    <a:pt x="80805" y="4797"/>
                    <a:pt x="80765" y="5007"/>
                  </a:cubicBezTo>
                  <a:cubicBezTo>
                    <a:pt x="80674" y="5348"/>
                    <a:pt x="80634" y="5689"/>
                    <a:pt x="80660" y="6044"/>
                  </a:cubicBezTo>
                  <a:cubicBezTo>
                    <a:pt x="80674" y="6214"/>
                    <a:pt x="80700" y="6372"/>
                    <a:pt x="80765" y="6529"/>
                  </a:cubicBezTo>
                  <a:cubicBezTo>
                    <a:pt x="80857" y="6766"/>
                    <a:pt x="80989" y="6989"/>
                    <a:pt x="81172" y="7172"/>
                  </a:cubicBezTo>
                  <a:lnTo>
                    <a:pt x="81264" y="7277"/>
                  </a:lnTo>
                  <a:cubicBezTo>
                    <a:pt x="81277" y="7291"/>
                    <a:pt x="81304" y="7304"/>
                    <a:pt x="81317" y="7317"/>
                  </a:cubicBezTo>
                  <a:cubicBezTo>
                    <a:pt x="81321" y="7318"/>
                    <a:pt x="81325" y="7319"/>
                    <a:pt x="81329" y="7319"/>
                  </a:cubicBezTo>
                  <a:cubicBezTo>
                    <a:pt x="81359" y="7319"/>
                    <a:pt x="81372" y="7275"/>
                    <a:pt x="81395" y="7251"/>
                  </a:cubicBezTo>
                  <a:lnTo>
                    <a:pt x="81435" y="7159"/>
                  </a:lnTo>
                  <a:cubicBezTo>
                    <a:pt x="81461" y="7107"/>
                    <a:pt x="81500" y="7041"/>
                    <a:pt x="81527" y="6989"/>
                  </a:cubicBezTo>
                  <a:cubicBezTo>
                    <a:pt x="81566" y="6923"/>
                    <a:pt x="81619" y="6818"/>
                    <a:pt x="81658" y="6752"/>
                  </a:cubicBezTo>
                  <a:cubicBezTo>
                    <a:pt x="81684" y="6674"/>
                    <a:pt x="81710" y="6608"/>
                    <a:pt x="81724" y="6543"/>
                  </a:cubicBezTo>
                  <a:cubicBezTo>
                    <a:pt x="81776" y="6411"/>
                    <a:pt x="81815" y="6280"/>
                    <a:pt x="81842" y="6149"/>
                  </a:cubicBezTo>
                  <a:cubicBezTo>
                    <a:pt x="81842" y="6109"/>
                    <a:pt x="81842" y="6070"/>
                    <a:pt x="81855" y="6018"/>
                  </a:cubicBezTo>
                  <a:cubicBezTo>
                    <a:pt x="81855" y="5926"/>
                    <a:pt x="81868" y="5834"/>
                    <a:pt x="81868" y="5742"/>
                  </a:cubicBezTo>
                  <a:cubicBezTo>
                    <a:pt x="81894" y="5466"/>
                    <a:pt x="81868" y="5204"/>
                    <a:pt x="81802" y="4928"/>
                  </a:cubicBezTo>
                  <a:cubicBezTo>
                    <a:pt x="81763" y="4731"/>
                    <a:pt x="81684" y="4548"/>
                    <a:pt x="81579" y="4377"/>
                  </a:cubicBezTo>
                  <a:lnTo>
                    <a:pt x="81566" y="4351"/>
                  </a:lnTo>
                  <a:cubicBezTo>
                    <a:pt x="81553" y="4338"/>
                    <a:pt x="81540" y="4311"/>
                    <a:pt x="81527" y="4285"/>
                  </a:cubicBezTo>
                  <a:lnTo>
                    <a:pt x="81527" y="4272"/>
                  </a:lnTo>
                  <a:lnTo>
                    <a:pt x="81527" y="4049"/>
                  </a:lnTo>
                  <a:cubicBezTo>
                    <a:pt x="81527" y="3970"/>
                    <a:pt x="81527" y="3878"/>
                    <a:pt x="81540" y="3800"/>
                  </a:cubicBezTo>
                  <a:lnTo>
                    <a:pt x="88653" y="3800"/>
                  </a:lnTo>
                  <a:lnTo>
                    <a:pt x="88666" y="3970"/>
                  </a:lnTo>
                  <a:lnTo>
                    <a:pt x="88679" y="4233"/>
                  </a:lnTo>
                  <a:lnTo>
                    <a:pt x="88679" y="4325"/>
                  </a:lnTo>
                  <a:lnTo>
                    <a:pt x="88679" y="4351"/>
                  </a:lnTo>
                  <a:cubicBezTo>
                    <a:pt x="88679" y="4351"/>
                    <a:pt x="88666" y="4364"/>
                    <a:pt x="88666" y="4364"/>
                  </a:cubicBezTo>
                  <a:lnTo>
                    <a:pt x="88666" y="4390"/>
                  </a:lnTo>
                  <a:cubicBezTo>
                    <a:pt x="88627" y="4587"/>
                    <a:pt x="88548" y="4784"/>
                    <a:pt x="88509" y="4994"/>
                  </a:cubicBezTo>
                  <a:cubicBezTo>
                    <a:pt x="88417" y="5335"/>
                    <a:pt x="88377" y="5689"/>
                    <a:pt x="88404" y="6044"/>
                  </a:cubicBezTo>
                  <a:cubicBezTo>
                    <a:pt x="88417" y="6201"/>
                    <a:pt x="88443" y="6359"/>
                    <a:pt x="88509" y="6516"/>
                  </a:cubicBezTo>
                  <a:cubicBezTo>
                    <a:pt x="88600" y="6752"/>
                    <a:pt x="88732" y="6976"/>
                    <a:pt x="88915" y="7159"/>
                  </a:cubicBezTo>
                  <a:lnTo>
                    <a:pt x="89007" y="7264"/>
                  </a:lnTo>
                  <a:cubicBezTo>
                    <a:pt x="89020" y="7277"/>
                    <a:pt x="89047" y="7291"/>
                    <a:pt x="89060" y="7304"/>
                  </a:cubicBezTo>
                  <a:cubicBezTo>
                    <a:pt x="89066" y="7308"/>
                    <a:pt x="89072" y="7310"/>
                    <a:pt x="89077" y="7310"/>
                  </a:cubicBezTo>
                  <a:cubicBezTo>
                    <a:pt x="89104" y="7310"/>
                    <a:pt x="89117" y="7260"/>
                    <a:pt x="89139" y="7238"/>
                  </a:cubicBezTo>
                  <a:lnTo>
                    <a:pt x="89178" y="7159"/>
                  </a:lnTo>
                  <a:cubicBezTo>
                    <a:pt x="89204" y="7094"/>
                    <a:pt x="89244" y="7041"/>
                    <a:pt x="89270" y="6976"/>
                  </a:cubicBezTo>
                  <a:cubicBezTo>
                    <a:pt x="89309" y="6923"/>
                    <a:pt x="89362" y="6818"/>
                    <a:pt x="89401" y="6739"/>
                  </a:cubicBezTo>
                  <a:cubicBezTo>
                    <a:pt x="89427" y="6674"/>
                    <a:pt x="89454" y="6608"/>
                    <a:pt x="89467" y="6529"/>
                  </a:cubicBezTo>
                  <a:cubicBezTo>
                    <a:pt x="89519" y="6411"/>
                    <a:pt x="89559" y="6280"/>
                    <a:pt x="89585" y="6149"/>
                  </a:cubicBezTo>
                  <a:cubicBezTo>
                    <a:pt x="89585" y="6096"/>
                    <a:pt x="89585" y="6057"/>
                    <a:pt x="89598" y="6018"/>
                  </a:cubicBezTo>
                  <a:cubicBezTo>
                    <a:pt x="89598" y="5926"/>
                    <a:pt x="89611" y="5834"/>
                    <a:pt x="89611" y="5742"/>
                  </a:cubicBezTo>
                  <a:cubicBezTo>
                    <a:pt x="89637" y="5466"/>
                    <a:pt x="89611" y="5191"/>
                    <a:pt x="89545" y="4928"/>
                  </a:cubicBezTo>
                  <a:cubicBezTo>
                    <a:pt x="89506" y="4731"/>
                    <a:pt x="89427" y="4535"/>
                    <a:pt x="89322" y="4364"/>
                  </a:cubicBezTo>
                  <a:lnTo>
                    <a:pt x="89309" y="4351"/>
                  </a:lnTo>
                  <a:cubicBezTo>
                    <a:pt x="89296" y="4325"/>
                    <a:pt x="89283" y="4298"/>
                    <a:pt x="89270" y="4285"/>
                  </a:cubicBezTo>
                  <a:lnTo>
                    <a:pt x="89270" y="4272"/>
                  </a:lnTo>
                  <a:lnTo>
                    <a:pt x="89270" y="4036"/>
                  </a:lnTo>
                  <a:cubicBezTo>
                    <a:pt x="89270" y="3970"/>
                    <a:pt x="89270" y="3865"/>
                    <a:pt x="89283" y="3786"/>
                  </a:cubicBezTo>
                  <a:lnTo>
                    <a:pt x="127815" y="3786"/>
                  </a:lnTo>
                  <a:cubicBezTo>
                    <a:pt x="127854" y="3786"/>
                    <a:pt x="127893" y="3747"/>
                    <a:pt x="127893" y="3708"/>
                  </a:cubicBezTo>
                  <a:cubicBezTo>
                    <a:pt x="127880" y="3668"/>
                    <a:pt x="127841" y="3642"/>
                    <a:pt x="127815" y="3642"/>
                  </a:cubicBezTo>
                  <a:lnTo>
                    <a:pt x="93273" y="3642"/>
                  </a:lnTo>
                  <a:lnTo>
                    <a:pt x="93273" y="3629"/>
                  </a:lnTo>
                  <a:cubicBezTo>
                    <a:pt x="93273" y="3616"/>
                    <a:pt x="93273" y="3603"/>
                    <a:pt x="93273" y="3590"/>
                  </a:cubicBezTo>
                  <a:cubicBezTo>
                    <a:pt x="93273" y="3511"/>
                    <a:pt x="93273" y="3432"/>
                    <a:pt x="93259" y="3340"/>
                  </a:cubicBezTo>
                  <a:lnTo>
                    <a:pt x="93246" y="3091"/>
                  </a:lnTo>
                  <a:lnTo>
                    <a:pt x="93246" y="2999"/>
                  </a:lnTo>
                  <a:lnTo>
                    <a:pt x="93246" y="2973"/>
                  </a:lnTo>
                  <a:cubicBezTo>
                    <a:pt x="93246" y="2973"/>
                    <a:pt x="93259" y="2973"/>
                    <a:pt x="93259" y="2960"/>
                  </a:cubicBezTo>
                  <a:cubicBezTo>
                    <a:pt x="93259" y="2960"/>
                    <a:pt x="93259" y="2947"/>
                    <a:pt x="93259" y="2947"/>
                  </a:cubicBezTo>
                  <a:lnTo>
                    <a:pt x="93259" y="2920"/>
                  </a:lnTo>
                  <a:cubicBezTo>
                    <a:pt x="93312" y="2723"/>
                    <a:pt x="93378" y="2527"/>
                    <a:pt x="93417" y="2317"/>
                  </a:cubicBezTo>
                  <a:cubicBezTo>
                    <a:pt x="93509" y="1975"/>
                    <a:pt x="93548" y="1621"/>
                    <a:pt x="93535" y="1280"/>
                  </a:cubicBezTo>
                  <a:cubicBezTo>
                    <a:pt x="93522" y="1109"/>
                    <a:pt x="93483" y="952"/>
                    <a:pt x="93430" y="794"/>
                  </a:cubicBezTo>
                  <a:cubicBezTo>
                    <a:pt x="93338" y="558"/>
                    <a:pt x="93194" y="335"/>
                    <a:pt x="93023" y="151"/>
                  </a:cubicBezTo>
                  <a:lnTo>
                    <a:pt x="92918" y="46"/>
                  </a:lnTo>
                  <a:cubicBezTo>
                    <a:pt x="92905" y="33"/>
                    <a:pt x="92892" y="20"/>
                    <a:pt x="92866" y="7"/>
                  </a:cubicBezTo>
                  <a:cubicBezTo>
                    <a:pt x="92861" y="5"/>
                    <a:pt x="92858" y="5"/>
                    <a:pt x="92854" y="5"/>
                  </a:cubicBezTo>
                  <a:cubicBezTo>
                    <a:pt x="92824" y="5"/>
                    <a:pt x="92812" y="49"/>
                    <a:pt x="92800" y="72"/>
                  </a:cubicBezTo>
                  <a:cubicBezTo>
                    <a:pt x="92787" y="99"/>
                    <a:pt x="92774" y="125"/>
                    <a:pt x="92761" y="164"/>
                  </a:cubicBezTo>
                  <a:cubicBezTo>
                    <a:pt x="92735" y="217"/>
                    <a:pt x="92695" y="282"/>
                    <a:pt x="92656" y="335"/>
                  </a:cubicBezTo>
                  <a:cubicBezTo>
                    <a:pt x="92630" y="387"/>
                    <a:pt x="92577" y="492"/>
                    <a:pt x="92538" y="571"/>
                  </a:cubicBezTo>
                  <a:cubicBezTo>
                    <a:pt x="92511" y="637"/>
                    <a:pt x="92485" y="715"/>
                    <a:pt x="92459" y="781"/>
                  </a:cubicBezTo>
                  <a:cubicBezTo>
                    <a:pt x="92406" y="912"/>
                    <a:pt x="92367" y="1030"/>
                    <a:pt x="92354" y="1175"/>
                  </a:cubicBezTo>
                  <a:cubicBezTo>
                    <a:pt x="92354" y="1214"/>
                    <a:pt x="92341" y="1254"/>
                    <a:pt x="92341" y="1306"/>
                  </a:cubicBezTo>
                  <a:cubicBezTo>
                    <a:pt x="92328" y="1385"/>
                    <a:pt x="92315" y="1477"/>
                    <a:pt x="92315" y="1569"/>
                  </a:cubicBezTo>
                  <a:cubicBezTo>
                    <a:pt x="92301" y="1844"/>
                    <a:pt x="92315" y="2120"/>
                    <a:pt x="92380" y="2395"/>
                  </a:cubicBezTo>
                  <a:cubicBezTo>
                    <a:pt x="92433" y="2592"/>
                    <a:pt x="92511" y="2776"/>
                    <a:pt x="92616" y="2947"/>
                  </a:cubicBezTo>
                  <a:lnTo>
                    <a:pt x="92630" y="2973"/>
                  </a:lnTo>
                  <a:cubicBezTo>
                    <a:pt x="92643" y="2999"/>
                    <a:pt x="92643" y="3025"/>
                    <a:pt x="92656" y="3038"/>
                  </a:cubicBezTo>
                  <a:lnTo>
                    <a:pt x="92656" y="3275"/>
                  </a:lnTo>
                  <a:cubicBezTo>
                    <a:pt x="92656" y="3353"/>
                    <a:pt x="92656" y="3445"/>
                    <a:pt x="92643" y="3524"/>
                  </a:cubicBezTo>
                  <a:lnTo>
                    <a:pt x="92643" y="3642"/>
                  </a:lnTo>
                  <a:lnTo>
                    <a:pt x="92643" y="3655"/>
                  </a:lnTo>
                  <a:lnTo>
                    <a:pt x="85543" y="3655"/>
                  </a:lnTo>
                  <a:lnTo>
                    <a:pt x="85543" y="3629"/>
                  </a:lnTo>
                  <a:lnTo>
                    <a:pt x="85543" y="3603"/>
                  </a:lnTo>
                  <a:cubicBezTo>
                    <a:pt x="85543" y="3511"/>
                    <a:pt x="85543" y="3432"/>
                    <a:pt x="85529" y="3340"/>
                  </a:cubicBezTo>
                  <a:lnTo>
                    <a:pt x="85516" y="3091"/>
                  </a:lnTo>
                  <a:lnTo>
                    <a:pt x="85516" y="2999"/>
                  </a:lnTo>
                  <a:lnTo>
                    <a:pt x="85516" y="2973"/>
                  </a:lnTo>
                  <a:cubicBezTo>
                    <a:pt x="85516" y="2973"/>
                    <a:pt x="85516" y="2973"/>
                    <a:pt x="85516" y="2960"/>
                  </a:cubicBezTo>
                  <a:cubicBezTo>
                    <a:pt x="85516" y="2960"/>
                    <a:pt x="85516" y="2947"/>
                    <a:pt x="85516" y="2947"/>
                  </a:cubicBezTo>
                  <a:lnTo>
                    <a:pt x="85516" y="2920"/>
                  </a:lnTo>
                  <a:cubicBezTo>
                    <a:pt x="85569" y="2723"/>
                    <a:pt x="85648" y="2527"/>
                    <a:pt x="85687" y="2317"/>
                  </a:cubicBezTo>
                  <a:cubicBezTo>
                    <a:pt x="85779" y="1975"/>
                    <a:pt x="85818" y="1621"/>
                    <a:pt x="85792" y="1280"/>
                  </a:cubicBezTo>
                  <a:cubicBezTo>
                    <a:pt x="85779" y="1109"/>
                    <a:pt x="85753" y="952"/>
                    <a:pt x="85687" y="794"/>
                  </a:cubicBezTo>
                  <a:cubicBezTo>
                    <a:pt x="85595" y="558"/>
                    <a:pt x="85464" y="335"/>
                    <a:pt x="85280" y="151"/>
                  </a:cubicBezTo>
                  <a:lnTo>
                    <a:pt x="85188" y="46"/>
                  </a:lnTo>
                  <a:cubicBezTo>
                    <a:pt x="85162" y="33"/>
                    <a:pt x="85149" y="20"/>
                    <a:pt x="85136" y="7"/>
                  </a:cubicBezTo>
                  <a:cubicBezTo>
                    <a:pt x="85131" y="5"/>
                    <a:pt x="85128" y="5"/>
                    <a:pt x="85124" y="5"/>
                  </a:cubicBezTo>
                  <a:cubicBezTo>
                    <a:pt x="85093" y="5"/>
                    <a:pt x="85080" y="49"/>
                    <a:pt x="85057" y="72"/>
                  </a:cubicBezTo>
                  <a:cubicBezTo>
                    <a:pt x="85044" y="112"/>
                    <a:pt x="85031" y="138"/>
                    <a:pt x="85018" y="164"/>
                  </a:cubicBezTo>
                  <a:cubicBezTo>
                    <a:pt x="84991" y="217"/>
                    <a:pt x="84952" y="282"/>
                    <a:pt x="84926" y="335"/>
                  </a:cubicBezTo>
                  <a:cubicBezTo>
                    <a:pt x="84886" y="387"/>
                    <a:pt x="84834" y="492"/>
                    <a:pt x="84795" y="571"/>
                  </a:cubicBezTo>
                  <a:cubicBezTo>
                    <a:pt x="84768" y="637"/>
                    <a:pt x="84742" y="715"/>
                    <a:pt x="84729" y="781"/>
                  </a:cubicBezTo>
                  <a:cubicBezTo>
                    <a:pt x="84676" y="912"/>
                    <a:pt x="84637" y="1044"/>
                    <a:pt x="84611" y="1175"/>
                  </a:cubicBezTo>
                  <a:cubicBezTo>
                    <a:pt x="84611" y="1214"/>
                    <a:pt x="84611" y="1254"/>
                    <a:pt x="84598" y="1306"/>
                  </a:cubicBezTo>
                  <a:cubicBezTo>
                    <a:pt x="84598" y="1398"/>
                    <a:pt x="84585" y="1490"/>
                    <a:pt x="84585" y="1582"/>
                  </a:cubicBezTo>
                  <a:cubicBezTo>
                    <a:pt x="84558" y="1844"/>
                    <a:pt x="84585" y="2133"/>
                    <a:pt x="84650" y="2395"/>
                  </a:cubicBezTo>
                  <a:cubicBezTo>
                    <a:pt x="84690" y="2592"/>
                    <a:pt x="84768" y="2776"/>
                    <a:pt x="84873" y="2947"/>
                  </a:cubicBezTo>
                  <a:lnTo>
                    <a:pt x="84886" y="2973"/>
                  </a:lnTo>
                  <a:cubicBezTo>
                    <a:pt x="84900" y="2999"/>
                    <a:pt x="84913" y="3025"/>
                    <a:pt x="84913" y="3038"/>
                  </a:cubicBezTo>
                  <a:lnTo>
                    <a:pt x="84913" y="3275"/>
                  </a:lnTo>
                  <a:cubicBezTo>
                    <a:pt x="84913" y="3353"/>
                    <a:pt x="84913" y="3445"/>
                    <a:pt x="84913" y="3524"/>
                  </a:cubicBezTo>
                  <a:lnTo>
                    <a:pt x="84913" y="3642"/>
                  </a:lnTo>
                  <a:lnTo>
                    <a:pt x="84913" y="3655"/>
                  </a:lnTo>
                  <a:lnTo>
                    <a:pt x="77773" y="3655"/>
                  </a:lnTo>
                  <a:lnTo>
                    <a:pt x="77773" y="3642"/>
                  </a:lnTo>
                  <a:lnTo>
                    <a:pt x="77773" y="3603"/>
                  </a:lnTo>
                  <a:cubicBezTo>
                    <a:pt x="77773" y="3511"/>
                    <a:pt x="77773" y="3432"/>
                    <a:pt x="77760" y="3353"/>
                  </a:cubicBezTo>
                  <a:lnTo>
                    <a:pt x="77747" y="3091"/>
                  </a:lnTo>
                  <a:lnTo>
                    <a:pt x="77747" y="2999"/>
                  </a:lnTo>
                  <a:lnTo>
                    <a:pt x="77747" y="2973"/>
                  </a:lnTo>
                  <a:cubicBezTo>
                    <a:pt x="77747" y="2973"/>
                    <a:pt x="77760" y="2973"/>
                    <a:pt x="77760" y="2960"/>
                  </a:cubicBezTo>
                  <a:cubicBezTo>
                    <a:pt x="77760" y="2960"/>
                    <a:pt x="77760" y="2960"/>
                    <a:pt x="77760" y="2947"/>
                  </a:cubicBezTo>
                  <a:lnTo>
                    <a:pt x="77760" y="2933"/>
                  </a:lnTo>
                  <a:cubicBezTo>
                    <a:pt x="77813" y="2723"/>
                    <a:pt x="77878" y="2527"/>
                    <a:pt x="77918" y="2317"/>
                  </a:cubicBezTo>
                  <a:cubicBezTo>
                    <a:pt x="78009" y="1975"/>
                    <a:pt x="78049" y="1634"/>
                    <a:pt x="78023" y="1280"/>
                  </a:cubicBezTo>
                  <a:cubicBezTo>
                    <a:pt x="78009" y="1109"/>
                    <a:pt x="77983" y="952"/>
                    <a:pt x="77931" y="807"/>
                  </a:cubicBezTo>
                  <a:cubicBezTo>
                    <a:pt x="77839" y="558"/>
                    <a:pt x="77694" y="335"/>
                    <a:pt x="77524" y="151"/>
                  </a:cubicBezTo>
                  <a:cubicBezTo>
                    <a:pt x="77485" y="125"/>
                    <a:pt x="77458" y="86"/>
                    <a:pt x="77419" y="59"/>
                  </a:cubicBezTo>
                  <a:cubicBezTo>
                    <a:pt x="77406" y="33"/>
                    <a:pt x="77380" y="20"/>
                    <a:pt x="77366" y="7"/>
                  </a:cubicBezTo>
                  <a:cubicBezTo>
                    <a:pt x="77362" y="5"/>
                    <a:pt x="77358" y="5"/>
                    <a:pt x="77355" y="5"/>
                  </a:cubicBezTo>
                  <a:cubicBezTo>
                    <a:pt x="77324" y="5"/>
                    <a:pt x="77312" y="50"/>
                    <a:pt x="77301" y="86"/>
                  </a:cubicBezTo>
                  <a:lnTo>
                    <a:pt x="77261" y="164"/>
                  </a:lnTo>
                  <a:cubicBezTo>
                    <a:pt x="77222" y="230"/>
                    <a:pt x="77196" y="282"/>
                    <a:pt x="77156" y="335"/>
                  </a:cubicBezTo>
                  <a:cubicBezTo>
                    <a:pt x="77130" y="401"/>
                    <a:pt x="77065" y="492"/>
                    <a:pt x="77038" y="571"/>
                  </a:cubicBezTo>
                  <a:cubicBezTo>
                    <a:pt x="76999" y="650"/>
                    <a:pt x="76973" y="715"/>
                    <a:pt x="76960" y="781"/>
                  </a:cubicBezTo>
                  <a:cubicBezTo>
                    <a:pt x="76907" y="912"/>
                    <a:pt x="76868" y="1044"/>
                    <a:pt x="76855" y="1175"/>
                  </a:cubicBezTo>
                  <a:cubicBezTo>
                    <a:pt x="76855" y="1214"/>
                    <a:pt x="76841" y="1254"/>
                    <a:pt x="76841" y="1306"/>
                  </a:cubicBezTo>
                  <a:cubicBezTo>
                    <a:pt x="76828" y="1398"/>
                    <a:pt x="76815" y="1490"/>
                    <a:pt x="76815" y="1582"/>
                  </a:cubicBezTo>
                  <a:cubicBezTo>
                    <a:pt x="76789" y="1857"/>
                    <a:pt x="76815" y="2133"/>
                    <a:pt x="76881" y="2395"/>
                  </a:cubicBezTo>
                  <a:cubicBezTo>
                    <a:pt x="76933" y="2592"/>
                    <a:pt x="76999" y="2789"/>
                    <a:pt x="77104" y="2960"/>
                  </a:cubicBezTo>
                  <a:lnTo>
                    <a:pt x="77130" y="2973"/>
                  </a:lnTo>
                  <a:cubicBezTo>
                    <a:pt x="77130" y="2999"/>
                    <a:pt x="77143" y="3025"/>
                    <a:pt x="77156" y="3052"/>
                  </a:cubicBezTo>
                  <a:lnTo>
                    <a:pt x="77156" y="3288"/>
                  </a:lnTo>
                  <a:cubicBezTo>
                    <a:pt x="77156" y="3367"/>
                    <a:pt x="77156" y="3458"/>
                    <a:pt x="77143" y="3537"/>
                  </a:cubicBezTo>
                  <a:lnTo>
                    <a:pt x="77143" y="3642"/>
                  </a:lnTo>
                  <a:lnTo>
                    <a:pt x="77143" y="3655"/>
                  </a:lnTo>
                  <a:lnTo>
                    <a:pt x="70043" y="3655"/>
                  </a:lnTo>
                  <a:lnTo>
                    <a:pt x="70043" y="3642"/>
                  </a:lnTo>
                  <a:lnTo>
                    <a:pt x="70043" y="3603"/>
                  </a:lnTo>
                  <a:cubicBezTo>
                    <a:pt x="70043" y="3524"/>
                    <a:pt x="70043" y="3445"/>
                    <a:pt x="70030" y="3353"/>
                  </a:cubicBezTo>
                  <a:lnTo>
                    <a:pt x="70004" y="3104"/>
                  </a:lnTo>
                  <a:lnTo>
                    <a:pt x="70004" y="3012"/>
                  </a:lnTo>
                  <a:lnTo>
                    <a:pt x="70004" y="2986"/>
                  </a:lnTo>
                  <a:cubicBezTo>
                    <a:pt x="70004" y="2986"/>
                    <a:pt x="70017" y="2986"/>
                    <a:pt x="70017" y="2973"/>
                  </a:cubicBezTo>
                  <a:cubicBezTo>
                    <a:pt x="70017" y="2973"/>
                    <a:pt x="70017" y="2960"/>
                    <a:pt x="70017" y="2960"/>
                  </a:cubicBezTo>
                  <a:lnTo>
                    <a:pt x="70017" y="2933"/>
                  </a:lnTo>
                  <a:cubicBezTo>
                    <a:pt x="70069" y="2737"/>
                    <a:pt x="70148" y="2540"/>
                    <a:pt x="70188" y="2330"/>
                  </a:cubicBezTo>
                  <a:cubicBezTo>
                    <a:pt x="70279" y="1989"/>
                    <a:pt x="70306" y="1634"/>
                    <a:pt x="70293" y="1293"/>
                  </a:cubicBezTo>
                  <a:cubicBezTo>
                    <a:pt x="70279" y="1122"/>
                    <a:pt x="70240" y="965"/>
                    <a:pt x="70188" y="807"/>
                  </a:cubicBezTo>
                  <a:cubicBezTo>
                    <a:pt x="70096" y="571"/>
                    <a:pt x="69951" y="348"/>
                    <a:pt x="69781" y="164"/>
                  </a:cubicBezTo>
                  <a:cubicBezTo>
                    <a:pt x="69755" y="125"/>
                    <a:pt x="69715" y="99"/>
                    <a:pt x="69676" y="59"/>
                  </a:cubicBezTo>
                  <a:cubicBezTo>
                    <a:pt x="69663" y="46"/>
                    <a:pt x="69650" y="33"/>
                    <a:pt x="69636" y="20"/>
                  </a:cubicBezTo>
                  <a:cubicBezTo>
                    <a:pt x="69631" y="18"/>
                    <a:pt x="69626" y="18"/>
                    <a:pt x="69621" y="18"/>
                  </a:cubicBezTo>
                  <a:cubicBezTo>
                    <a:pt x="69581" y="18"/>
                    <a:pt x="69569" y="62"/>
                    <a:pt x="69558" y="86"/>
                  </a:cubicBezTo>
                  <a:lnTo>
                    <a:pt x="69518" y="177"/>
                  </a:lnTo>
                  <a:cubicBezTo>
                    <a:pt x="69492" y="230"/>
                    <a:pt x="69453" y="296"/>
                    <a:pt x="69426" y="348"/>
                  </a:cubicBezTo>
                  <a:cubicBezTo>
                    <a:pt x="69387" y="401"/>
                    <a:pt x="69335" y="505"/>
                    <a:pt x="69295" y="584"/>
                  </a:cubicBezTo>
                  <a:cubicBezTo>
                    <a:pt x="69269" y="650"/>
                    <a:pt x="69243" y="729"/>
                    <a:pt x="69216" y="794"/>
                  </a:cubicBezTo>
                  <a:cubicBezTo>
                    <a:pt x="69164" y="925"/>
                    <a:pt x="69138" y="1044"/>
                    <a:pt x="69111" y="1188"/>
                  </a:cubicBezTo>
                  <a:cubicBezTo>
                    <a:pt x="69111" y="1227"/>
                    <a:pt x="69098" y="1267"/>
                    <a:pt x="69098" y="1319"/>
                  </a:cubicBezTo>
                  <a:cubicBezTo>
                    <a:pt x="69098" y="1398"/>
                    <a:pt x="69085" y="1490"/>
                    <a:pt x="69072" y="1582"/>
                  </a:cubicBezTo>
                  <a:cubicBezTo>
                    <a:pt x="69059" y="1857"/>
                    <a:pt x="69085" y="2133"/>
                    <a:pt x="69151" y="2408"/>
                  </a:cubicBezTo>
                  <a:cubicBezTo>
                    <a:pt x="69190" y="2605"/>
                    <a:pt x="69269" y="2789"/>
                    <a:pt x="69374" y="2960"/>
                  </a:cubicBezTo>
                  <a:lnTo>
                    <a:pt x="69387" y="2986"/>
                  </a:lnTo>
                  <a:cubicBezTo>
                    <a:pt x="69400" y="3012"/>
                    <a:pt x="69400" y="3038"/>
                    <a:pt x="69413" y="3052"/>
                  </a:cubicBezTo>
                  <a:lnTo>
                    <a:pt x="69413" y="3065"/>
                  </a:lnTo>
                  <a:lnTo>
                    <a:pt x="69413" y="3301"/>
                  </a:lnTo>
                  <a:lnTo>
                    <a:pt x="69413" y="3550"/>
                  </a:lnTo>
                  <a:lnTo>
                    <a:pt x="69413" y="3655"/>
                  </a:lnTo>
                  <a:lnTo>
                    <a:pt x="69413" y="3668"/>
                  </a:lnTo>
                  <a:lnTo>
                    <a:pt x="62313" y="3668"/>
                  </a:lnTo>
                  <a:lnTo>
                    <a:pt x="62313" y="3655"/>
                  </a:lnTo>
                  <a:lnTo>
                    <a:pt x="62313" y="3616"/>
                  </a:lnTo>
                  <a:cubicBezTo>
                    <a:pt x="62313" y="3537"/>
                    <a:pt x="62313" y="3458"/>
                    <a:pt x="62300" y="3367"/>
                  </a:cubicBezTo>
                  <a:lnTo>
                    <a:pt x="62274" y="3117"/>
                  </a:lnTo>
                  <a:lnTo>
                    <a:pt x="62274" y="3025"/>
                  </a:lnTo>
                  <a:lnTo>
                    <a:pt x="62274" y="2986"/>
                  </a:lnTo>
                  <a:lnTo>
                    <a:pt x="62287" y="2986"/>
                  </a:lnTo>
                  <a:lnTo>
                    <a:pt x="62287" y="2973"/>
                  </a:lnTo>
                  <a:lnTo>
                    <a:pt x="62287" y="2947"/>
                  </a:lnTo>
                  <a:cubicBezTo>
                    <a:pt x="62340" y="2737"/>
                    <a:pt x="62418" y="2540"/>
                    <a:pt x="62458" y="2343"/>
                  </a:cubicBezTo>
                  <a:cubicBezTo>
                    <a:pt x="62549" y="2002"/>
                    <a:pt x="62576" y="1647"/>
                    <a:pt x="62563" y="1293"/>
                  </a:cubicBezTo>
                  <a:cubicBezTo>
                    <a:pt x="62549" y="1135"/>
                    <a:pt x="62510" y="978"/>
                    <a:pt x="62458" y="820"/>
                  </a:cubicBezTo>
                  <a:cubicBezTo>
                    <a:pt x="62366" y="584"/>
                    <a:pt x="62221" y="361"/>
                    <a:pt x="62051" y="177"/>
                  </a:cubicBezTo>
                  <a:cubicBezTo>
                    <a:pt x="62025" y="138"/>
                    <a:pt x="61985" y="99"/>
                    <a:pt x="61946" y="72"/>
                  </a:cubicBezTo>
                  <a:cubicBezTo>
                    <a:pt x="61933" y="59"/>
                    <a:pt x="61920" y="33"/>
                    <a:pt x="61906" y="33"/>
                  </a:cubicBezTo>
                  <a:cubicBezTo>
                    <a:pt x="61898" y="29"/>
                    <a:pt x="61890" y="27"/>
                    <a:pt x="61884" y="27"/>
                  </a:cubicBezTo>
                  <a:cubicBezTo>
                    <a:pt x="61850" y="27"/>
                    <a:pt x="61839" y="77"/>
                    <a:pt x="61828" y="99"/>
                  </a:cubicBezTo>
                  <a:lnTo>
                    <a:pt x="61788" y="177"/>
                  </a:lnTo>
                  <a:cubicBezTo>
                    <a:pt x="61762" y="243"/>
                    <a:pt x="61723" y="296"/>
                    <a:pt x="61696" y="361"/>
                  </a:cubicBezTo>
                  <a:cubicBezTo>
                    <a:pt x="61657" y="414"/>
                    <a:pt x="61605" y="519"/>
                    <a:pt x="61565" y="597"/>
                  </a:cubicBezTo>
                  <a:cubicBezTo>
                    <a:pt x="61539" y="663"/>
                    <a:pt x="61513" y="729"/>
                    <a:pt x="61486" y="807"/>
                  </a:cubicBezTo>
                  <a:cubicBezTo>
                    <a:pt x="61434" y="925"/>
                    <a:pt x="61408" y="1057"/>
                    <a:pt x="61381" y="1188"/>
                  </a:cubicBezTo>
                  <a:cubicBezTo>
                    <a:pt x="61381" y="1240"/>
                    <a:pt x="61368" y="1280"/>
                    <a:pt x="61368" y="1319"/>
                  </a:cubicBezTo>
                  <a:cubicBezTo>
                    <a:pt x="61368" y="1411"/>
                    <a:pt x="61355" y="1503"/>
                    <a:pt x="61342" y="1595"/>
                  </a:cubicBezTo>
                  <a:cubicBezTo>
                    <a:pt x="61329" y="1870"/>
                    <a:pt x="61355" y="2146"/>
                    <a:pt x="61421" y="2422"/>
                  </a:cubicBezTo>
                  <a:cubicBezTo>
                    <a:pt x="61460" y="2618"/>
                    <a:pt x="61539" y="2802"/>
                    <a:pt x="61644" y="2973"/>
                  </a:cubicBezTo>
                  <a:lnTo>
                    <a:pt x="61657" y="2999"/>
                  </a:lnTo>
                  <a:cubicBezTo>
                    <a:pt x="61670" y="3025"/>
                    <a:pt x="61670" y="3038"/>
                    <a:pt x="61683" y="3065"/>
                  </a:cubicBezTo>
                  <a:lnTo>
                    <a:pt x="61683" y="3078"/>
                  </a:lnTo>
                  <a:lnTo>
                    <a:pt x="61683" y="3301"/>
                  </a:lnTo>
                  <a:lnTo>
                    <a:pt x="61683" y="3550"/>
                  </a:lnTo>
                  <a:lnTo>
                    <a:pt x="61683" y="3668"/>
                  </a:lnTo>
                  <a:lnTo>
                    <a:pt x="54583" y="3668"/>
                  </a:lnTo>
                  <a:lnTo>
                    <a:pt x="54583" y="3629"/>
                  </a:lnTo>
                  <a:cubicBezTo>
                    <a:pt x="54583" y="3537"/>
                    <a:pt x="54583" y="3458"/>
                    <a:pt x="54570" y="3380"/>
                  </a:cubicBezTo>
                  <a:lnTo>
                    <a:pt x="54544" y="3117"/>
                  </a:lnTo>
                  <a:lnTo>
                    <a:pt x="54544" y="3025"/>
                  </a:lnTo>
                  <a:lnTo>
                    <a:pt x="54544" y="2999"/>
                  </a:lnTo>
                  <a:cubicBezTo>
                    <a:pt x="54544" y="2999"/>
                    <a:pt x="54557" y="2999"/>
                    <a:pt x="54557" y="2986"/>
                  </a:cubicBezTo>
                  <a:lnTo>
                    <a:pt x="54557" y="2973"/>
                  </a:lnTo>
                  <a:lnTo>
                    <a:pt x="54557" y="2960"/>
                  </a:lnTo>
                  <a:cubicBezTo>
                    <a:pt x="54610" y="2750"/>
                    <a:pt x="54688" y="2553"/>
                    <a:pt x="54728" y="2343"/>
                  </a:cubicBezTo>
                  <a:cubicBezTo>
                    <a:pt x="54820" y="2002"/>
                    <a:pt x="54846" y="1660"/>
                    <a:pt x="54833" y="1306"/>
                  </a:cubicBezTo>
                  <a:cubicBezTo>
                    <a:pt x="54820" y="1135"/>
                    <a:pt x="54780" y="978"/>
                    <a:pt x="54728" y="820"/>
                  </a:cubicBezTo>
                  <a:cubicBezTo>
                    <a:pt x="54636" y="584"/>
                    <a:pt x="54491" y="361"/>
                    <a:pt x="54321" y="177"/>
                  </a:cubicBezTo>
                  <a:cubicBezTo>
                    <a:pt x="54295" y="151"/>
                    <a:pt x="54255" y="112"/>
                    <a:pt x="54216" y="72"/>
                  </a:cubicBezTo>
                  <a:cubicBezTo>
                    <a:pt x="54203" y="59"/>
                    <a:pt x="54190" y="46"/>
                    <a:pt x="54176" y="33"/>
                  </a:cubicBezTo>
                  <a:cubicBezTo>
                    <a:pt x="54171" y="32"/>
                    <a:pt x="54166" y="31"/>
                    <a:pt x="54161" y="31"/>
                  </a:cubicBezTo>
                  <a:cubicBezTo>
                    <a:pt x="54121" y="31"/>
                    <a:pt x="54109" y="75"/>
                    <a:pt x="54098" y="99"/>
                  </a:cubicBezTo>
                  <a:lnTo>
                    <a:pt x="54058" y="191"/>
                  </a:lnTo>
                  <a:cubicBezTo>
                    <a:pt x="54032" y="243"/>
                    <a:pt x="53993" y="309"/>
                    <a:pt x="53966" y="361"/>
                  </a:cubicBezTo>
                  <a:cubicBezTo>
                    <a:pt x="53927" y="427"/>
                    <a:pt x="53875" y="519"/>
                    <a:pt x="53835" y="597"/>
                  </a:cubicBezTo>
                  <a:cubicBezTo>
                    <a:pt x="53809" y="676"/>
                    <a:pt x="53783" y="742"/>
                    <a:pt x="53756" y="807"/>
                  </a:cubicBezTo>
                  <a:cubicBezTo>
                    <a:pt x="53704" y="939"/>
                    <a:pt x="53678" y="1070"/>
                    <a:pt x="53651" y="1201"/>
                  </a:cubicBezTo>
                  <a:cubicBezTo>
                    <a:pt x="53651" y="1240"/>
                    <a:pt x="53638" y="1280"/>
                    <a:pt x="53638" y="1332"/>
                  </a:cubicBezTo>
                  <a:cubicBezTo>
                    <a:pt x="53638" y="1424"/>
                    <a:pt x="53625" y="1516"/>
                    <a:pt x="53612" y="1608"/>
                  </a:cubicBezTo>
                  <a:cubicBezTo>
                    <a:pt x="53599" y="1884"/>
                    <a:pt x="53625" y="2159"/>
                    <a:pt x="53691" y="2422"/>
                  </a:cubicBezTo>
                  <a:cubicBezTo>
                    <a:pt x="53730" y="2618"/>
                    <a:pt x="53809" y="2815"/>
                    <a:pt x="53914" y="2986"/>
                  </a:cubicBezTo>
                  <a:lnTo>
                    <a:pt x="53927" y="2999"/>
                  </a:lnTo>
                  <a:cubicBezTo>
                    <a:pt x="53940" y="3025"/>
                    <a:pt x="53940" y="3052"/>
                    <a:pt x="53953" y="3078"/>
                  </a:cubicBezTo>
                  <a:lnTo>
                    <a:pt x="53953" y="3314"/>
                  </a:lnTo>
                  <a:lnTo>
                    <a:pt x="53953" y="3563"/>
                  </a:lnTo>
                  <a:lnTo>
                    <a:pt x="53953" y="3668"/>
                  </a:lnTo>
                  <a:lnTo>
                    <a:pt x="53953" y="3681"/>
                  </a:lnTo>
                  <a:lnTo>
                    <a:pt x="46840" y="3681"/>
                  </a:lnTo>
                  <a:lnTo>
                    <a:pt x="46840" y="3642"/>
                  </a:lnTo>
                  <a:cubicBezTo>
                    <a:pt x="46840" y="3550"/>
                    <a:pt x="46840" y="3472"/>
                    <a:pt x="46827" y="3380"/>
                  </a:cubicBezTo>
                  <a:lnTo>
                    <a:pt x="46814" y="3130"/>
                  </a:lnTo>
                  <a:lnTo>
                    <a:pt x="46814" y="3038"/>
                  </a:lnTo>
                  <a:cubicBezTo>
                    <a:pt x="46814" y="3025"/>
                    <a:pt x="46814" y="3012"/>
                    <a:pt x="46814" y="3012"/>
                  </a:cubicBezTo>
                  <a:cubicBezTo>
                    <a:pt x="46814" y="3012"/>
                    <a:pt x="46827" y="3012"/>
                    <a:pt x="46827" y="2999"/>
                  </a:cubicBezTo>
                  <a:lnTo>
                    <a:pt x="46827" y="2986"/>
                  </a:lnTo>
                  <a:lnTo>
                    <a:pt x="46827" y="2960"/>
                  </a:lnTo>
                  <a:cubicBezTo>
                    <a:pt x="46880" y="2763"/>
                    <a:pt x="46945" y="2566"/>
                    <a:pt x="46998" y="2356"/>
                  </a:cubicBezTo>
                  <a:cubicBezTo>
                    <a:pt x="47076" y="2015"/>
                    <a:pt x="47116" y="1660"/>
                    <a:pt x="47103" y="1319"/>
                  </a:cubicBezTo>
                  <a:cubicBezTo>
                    <a:pt x="47076" y="1135"/>
                    <a:pt x="47011" y="952"/>
                    <a:pt x="46932" y="794"/>
                  </a:cubicBezTo>
                  <a:cubicBezTo>
                    <a:pt x="46840" y="558"/>
                    <a:pt x="46696" y="335"/>
                    <a:pt x="46525" y="151"/>
                  </a:cubicBezTo>
                  <a:lnTo>
                    <a:pt x="46420" y="46"/>
                  </a:lnTo>
                  <a:cubicBezTo>
                    <a:pt x="46407" y="33"/>
                    <a:pt x="46394" y="20"/>
                    <a:pt x="46381" y="7"/>
                  </a:cubicBezTo>
                  <a:cubicBezTo>
                    <a:pt x="46372" y="3"/>
                    <a:pt x="46365" y="1"/>
                    <a:pt x="46358" y="1"/>
                  </a:cubicBezTo>
                  <a:cubicBezTo>
                    <a:pt x="46324" y="1"/>
                    <a:pt x="46313" y="50"/>
                    <a:pt x="46302" y="72"/>
                  </a:cubicBezTo>
                  <a:lnTo>
                    <a:pt x="46263" y="151"/>
                  </a:lnTo>
                  <a:cubicBezTo>
                    <a:pt x="46236" y="217"/>
                    <a:pt x="46197" y="269"/>
                    <a:pt x="46171" y="335"/>
                  </a:cubicBezTo>
                  <a:cubicBezTo>
                    <a:pt x="46131" y="387"/>
                    <a:pt x="46079" y="492"/>
                    <a:pt x="46040" y="571"/>
                  </a:cubicBezTo>
                  <a:cubicBezTo>
                    <a:pt x="46000" y="650"/>
                    <a:pt x="45987" y="702"/>
                    <a:pt x="45961" y="781"/>
                  </a:cubicBezTo>
                  <a:cubicBezTo>
                    <a:pt x="45908" y="899"/>
                    <a:pt x="45882" y="1030"/>
                    <a:pt x="45856" y="1162"/>
                  </a:cubicBezTo>
                  <a:cubicBezTo>
                    <a:pt x="45856" y="1214"/>
                    <a:pt x="45843" y="1254"/>
                    <a:pt x="45843" y="1293"/>
                  </a:cubicBezTo>
                  <a:cubicBezTo>
                    <a:pt x="45843" y="1385"/>
                    <a:pt x="45830" y="1477"/>
                    <a:pt x="45817" y="1569"/>
                  </a:cubicBezTo>
                  <a:cubicBezTo>
                    <a:pt x="45803" y="1844"/>
                    <a:pt x="45830" y="2120"/>
                    <a:pt x="45895" y="2395"/>
                  </a:cubicBezTo>
                  <a:cubicBezTo>
                    <a:pt x="45935" y="2592"/>
                    <a:pt x="46013" y="2776"/>
                    <a:pt x="46118" y="2947"/>
                  </a:cubicBezTo>
                  <a:lnTo>
                    <a:pt x="46131" y="2973"/>
                  </a:lnTo>
                  <a:cubicBezTo>
                    <a:pt x="46145" y="2999"/>
                    <a:pt x="46145" y="3012"/>
                    <a:pt x="46158" y="3038"/>
                  </a:cubicBezTo>
                  <a:lnTo>
                    <a:pt x="46158" y="3052"/>
                  </a:lnTo>
                  <a:lnTo>
                    <a:pt x="46158" y="3288"/>
                  </a:lnTo>
                  <a:lnTo>
                    <a:pt x="46158" y="3524"/>
                  </a:lnTo>
                  <a:lnTo>
                    <a:pt x="46158" y="3642"/>
                  </a:lnTo>
                  <a:lnTo>
                    <a:pt x="39045" y="3642"/>
                  </a:lnTo>
                  <a:lnTo>
                    <a:pt x="39045" y="3629"/>
                  </a:lnTo>
                  <a:lnTo>
                    <a:pt x="39045" y="3590"/>
                  </a:lnTo>
                  <a:cubicBezTo>
                    <a:pt x="39045" y="3511"/>
                    <a:pt x="39045" y="3432"/>
                    <a:pt x="39031" y="3340"/>
                  </a:cubicBezTo>
                  <a:lnTo>
                    <a:pt x="39018" y="3091"/>
                  </a:lnTo>
                  <a:lnTo>
                    <a:pt x="39018" y="2999"/>
                  </a:lnTo>
                  <a:lnTo>
                    <a:pt x="39018" y="2960"/>
                  </a:lnTo>
                  <a:lnTo>
                    <a:pt x="39031" y="2960"/>
                  </a:lnTo>
                  <a:lnTo>
                    <a:pt x="39031" y="2947"/>
                  </a:lnTo>
                  <a:lnTo>
                    <a:pt x="39031" y="2920"/>
                  </a:lnTo>
                  <a:cubicBezTo>
                    <a:pt x="39084" y="2710"/>
                    <a:pt x="39150" y="2513"/>
                    <a:pt x="39202" y="2317"/>
                  </a:cubicBezTo>
                  <a:cubicBezTo>
                    <a:pt x="39281" y="1975"/>
                    <a:pt x="39320" y="1621"/>
                    <a:pt x="39307" y="1267"/>
                  </a:cubicBezTo>
                  <a:cubicBezTo>
                    <a:pt x="39294" y="1109"/>
                    <a:pt x="39255" y="952"/>
                    <a:pt x="39202" y="794"/>
                  </a:cubicBezTo>
                  <a:cubicBezTo>
                    <a:pt x="39110" y="558"/>
                    <a:pt x="38966" y="335"/>
                    <a:pt x="38795" y="151"/>
                  </a:cubicBezTo>
                  <a:lnTo>
                    <a:pt x="38690" y="46"/>
                  </a:lnTo>
                  <a:cubicBezTo>
                    <a:pt x="38677" y="33"/>
                    <a:pt x="38664" y="20"/>
                    <a:pt x="38638" y="7"/>
                  </a:cubicBezTo>
                  <a:cubicBezTo>
                    <a:pt x="38631" y="3"/>
                    <a:pt x="38626" y="1"/>
                    <a:pt x="38621" y="1"/>
                  </a:cubicBezTo>
                  <a:close/>
                </a:path>
              </a:pathLst>
            </a:custGeom>
            <a:solidFill>
              <a:schemeClr val="accent5"/>
            </a:solidFill>
            <a:ln w="76200" cap="flat" cmpd="sng">
              <a:solidFill>
                <a:schemeClr val="accent5"/>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 name="Google Shape;150;p2"/>
            <p:cNvGrpSpPr/>
            <p:nvPr/>
          </p:nvGrpSpPr>
          <p:grpSpPr>
            <a:xfrm>
              <a:off x="-8700" y="4232343"/>
              <a:ext cx="9163683" cy="700668"/>
              <a:chOff x="-8700" y="4232343"/>
              <a:chExt cx="9163683" cy="700668"/>
            </a:xfrm>
          </p:grpSpPr>
          <p:sp>
            <p:nvSpPr>
              <p:cNvPr id="151" name="Google Shape;151;p2"/>
              <p:cNvSpPr/>
              <p:nvPr/>
            </p:nvSpPr>
            <p:spPr>
              <a:xfrm>
                <a:off x="-8700" y="4581375"/>
                <a:ext cx="9163683" cy="15100"/>
              </a:xfrm>
              <a:custGeom>
                <a:avLst/>
                <a:gdLst/>
                <a:ahLst/>
                <a:cxnLst/>
                <a:rect l="l" t="t" r="r" b="b"/>
                <a:pathLst>
                  <a:path w="88297" h="213" extrusionOk="0">
                    <a:moveTo>
                      <a:pt x="107" y="1"/>
                    </a:moveTo>
                    <a:cubicBezTo>
                      <a:pt x="54" y="1"/>
                      <a:pt x="1" y="36"/>
                      <a:pt x="1" y="107"/>
                    </a:cubicBezTo>
                    <a:cubicBezTo>
                      <a:pt x="1" y="159"/>
                      <a:pt x="54" y="212"/>
                      <a:pt x="107" y="212"/>
                    </a:cubicBezTo>
                    <a:lnTo>
                      <a:pt x="88191" y="212"/>
                    </a:lnTo>
                    <a:cubicBezTo>
                      <a:pt x="88244" y="212"/>
                      <a:pt x="88297" y="159"/>
                      <a:pt x="88297" y="107"/>
                    </a:cubicBezTo>
                    <a:cubicBezTo>
                      <a:pt x="88297" y="36"/>
                      <a:pt x="88244" y="1"/>
                      <a:pt x="88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 name="Google Shape;152;p2"/>
              <p:cNvGrpSpPr/>
              <p:nvPr/>
            </p:nvGrpSpPr>
            <p:grpSpPr>
              <a:xfrm>
                <a:off x="1813324" y="4582643"/>
                <a:ext cx="118845" cy="350367"/>
                <a:chOff x="1813324" y="4582643"/>
                <a:chExt cx="118845" cy="350367"/>
              </a:xfrm>
            </p:grpSpPr>
            <p:sp>
              <p:nvSpPr>
                <p:cNvPr id="153" name="Google Shape;153;p2"/>
                <p:cNvSpPr/>
                <p:nvPr/>
              </p:nvSpPr>
              <p:spPr>
                <a:xfrm>
                  <a:off x="1813324" y="4647669"/>
                  <a:ext cx="118845" cy="285342"/>
                </a:xfrm>
                <a:custGeom>
                  <a:avLst/>
                  <a:gdLst/>
                  <a:ahLst/>
                  <a:cxnLst/>
                  <a:rect l="l" t="t" r="r" b="b"/>
                  <a:pathLst>
                    <a:path w="1676" h="4024" extrusionOk="0">
                      <a:moveTo>
                        <a:pt x="1041" y="0"/>
                      </a:moveTo>
                      <a:lnTo>
                        <a:pt x="882" y="18"/>
                      </a:lnTo>
                      <a:lnTo>
                        <a:pt x="723" y="36"/>
                      </a:lnTo>
                      <a:lnTo>
                        <a:pt x="406" y="36"/>
                      </a:lnTo>
                      <a:cubicBezTo>
                        <a:pt x="388" y="36"/>
                        <a:pt x="388" y="53"/>
                        <a:pt x="388" y="53"/>
                      </a:cubicBezTo>
                      <a:lnTo>
                        <a:pt x="388" y="89"/>
                      </a:lnTo>
                      <a:cubicBezTo>
                        <a:pt x="318" y="371"/>
                        <a:pt x="230" y="635"/>
                        <a:pt x="177" y="917"/>
                      </a:cubicBezTo>
                      <a:cubicBezTo>
                        <a:pt x="53" y="1358"/>
                        <a:pt x="0" y="1834"/>
                        <a:pt x="18" y="2311"/>
                      </a:cubicBezTo>
                      <a:cubicBezTo>
                        <a:pt x="36" y="2522"/>
                        <a:pt x="88" y="2751"/>
                        <a:pt x="159" y="2945"/>
                      </a:cubicBezTo>
                      <a:cubicBezTo>
                        <a:pt x="282" y="3280"/>
                        <a:pt x="476" y="3563"/>
                        <a:pt x="706" y="3827"/>
                      </a:cubicBezTo>
                      <a:lnTo>
                        <a:pt x="847" y="3951"/>
                      </a:lnTo>
                      <a:cubicBezTo>
                        <a:pt x="864" y="3986"/>
                        <a:pt x="882" y="4003"/>
                        <a:pt x="917" y="4021"/>
                      </a:cubicBezTo>
                      <a:cubicBezTo>
                        <a:pt x="923" y="4023"/>
                        <a:pt x="928" y="4024"/>
                        <a:pt x="933" y="4024"/>
                      </a:cubicBezTo>
                      <a:cubicBezTo>
                        <a:pt x="974" y="4024"/>
                        <a:pt x="990" y="3963"/>
                        <a:pt x="1005" y="3915"/>
                      </a:cubicBezTo>
                      <a:cubicBezTo>
                        <a:pt x="1023" y="3880"/>
                        <a:pt x="1041" y="3845"/>
                        <a:pt x="1058" y="3809"/>
                      </a:cubicBezTo>
                      <a:cubicBezTo>
                        <a:pt x="1111" y="3721"/>
                        <a:pt x="1147" y="3668"/>
                        <a:pt x="1199" y="3580"/>
                      </a:cubicBezTo>
                      <a:cubicBezTo>
                        <a:pt x="1252" y="3474"/>
                        <a:pt x="1305" y="3369"/>
                        <a:pt x="1358" y="3245"/>
                      </a:cubicBezTo>
                      <a:cubicBezTo>
                        <a:pt x="1393" y="3157"/>
                        <a:pt x="1429" y="3069"/>
                        <a:pt x="1464" y="2981"/>
                      </a:cubicBezTo>
                      <a:cubicBezTo>
                        <a:pt x="1534" y="2804"/>
                        <a:pt x="1570" y="2628"/>
                        <a:pt x="1605" y="2452"/>
                      </a:cubicBezTo>
                      <a:cubicBezTo>
                        <a:pt x="1623" y="2399"/>
                        <a:pt x="1623" y="2346"/>
                        <a:pt x="1623" y="2275"/>
                      </a:cubicBezTo>
                      <a:cubicBezTo>
                        <a:pt x="1640" y="2152"/>
                        <a:pt x="1658" y="2028"/>
                        <a:pt x="1658" y="1905"/>
                      </a:cubicBezTo>
                      <a:cubicBezTo>
                        <a:pt x="1676" y="1535"/>
                        <a:pt x="1640" y="1182"/>
                        <a:pt x="1570" y="812"/>
                      </a:cubicBezTo>
                      <a:cubicBezTo>
                        <a:pt x="1499" y="565"/>
                        <a:pt x="1393" y="318"/>
                        <a:pt x="1252" y="89"/>
                      </a:cubicBezTo>
                      <a:cubicBezTo>
                        <a:pt x="1235" y="71"/>
                        <a:pt x="1199" y="18"/>
                        <a:pt x="1182" y="18"/>
                      </a:cubicBezTo>
                      <a:lnTo>
                        <a:pt x="11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1832044" y="4647669"/>
                  <a:ext cx="60132" cy="245349"/>
                </a:xfrm>
                <a:custGeom>
                  <a:avLst/>
                  <a:gdLst/>
                  <a:ahLst/>
                  <a:cxnLst/>
                  <a:rect l="l" t="t" r="r" b="b"/>
                  <a:pathLst>
                    <a:path w="848" h="3460" extrusionOk="0">
                      <a:moveTo>
                        <a:pt x="265" y="0"/>
                      </a:moveTo>
                      <a:lnTo>
                        <a:pt x="265" y="18"/>
                      </a:lnTo>
                      <a:lnTo>
                        <a:pt x="265" y="53"/>
                      </a:lnTo>
                      <a:cubicBezTo>
                        <a:pt x="248" y="159"/>
                        <a:pt x="212" y="265"/>
                        <a:pt x="195" y="371"/>
                      </a:cubicBezTo>
                      <a:cubicBezTo>
                        <a:pt x="36" y="1058"/>
                        <a:pt x="1" y="1764"/>
                        <a:pt x="124" y="2452"/>
                      </a:cubicBezTo>
                      <a:cubicBezTo>
                        <a:pt x="160" y="2804"/>
                        <a:pt x="283" y="3157"/>
                        <a:pt x="459" y="3457"/>
                      </a:cubicBezTo>
                      <a:cubicBezTo>
                        <a:pt x="465" y="3459"/>
                        <a:pt x="470" y="3460"/>
                        <a:pt x="475" y="3460"/>
                      </a:cubicBezTo>
                      <a:cubicBezTo>
                        <a:pt x="512" y="3460"/>
                        <a:pt x="514" y="3402"/>
                        <a:pt x="530" y="3386"/>
                      </a:cubicBezTo>
                      <a:cubicBezTo>
                        <a:pt x="565" y="3298"/>
                        <a:pt x="600" y="3210"/>
                        <a:pt x="636" y="3122"/>
                      </a:cubicBezTo>
                      <a:cubicBezTo>
                        <a:pt x="759" y="2663"/>
                        <a:pt x="830" y="2187"/>
                        <a:pt x="812" y="1711"/>
                      </a:cubicBezTo>
                      <a:cubicBezTo>
                        <a:pt x="847" y="1252"/>
                        <a:pt x="830" y="812"/>
                        <a:pt x="794" y="353"/>
                      </a:cubicBezTo>
                      <a:cubicBezTo>
                        <a:pt x="777" y="247"/>
                        <a:pt x="759" y="141"/>
                        <a:pt x="724" y="53"/>
                      </a:cubicBezTo>
                      <a:lnTo>
                        <a:pt x="724" y="36"/>
                      </a:lnTo>
                      <a:lnTo>
                        <a:pt x="7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820840" y="4636394"/>
                  <a:ext cx="100054" cy="287682"/>
                </a:xfrm>
                <a:custGeom>
                  <a:avLst/>
                  <a:gdLst/>
                  <a:ahLst/>
                  <a:cxnLst/>
                  <a:rect l="l" t="t" r="r" b="b"/>
                  <a:pathLst>
                    <a:path w="1411" h="4057" extrusionOk="0">
                      <a:moveTo>
                        <a:pt x="988" y="1"/>
                      </a:moveTo>
                      <a:cubicBezTo>
                        <a:pt x="988" y="18"/>
                        <a:pt x="970" y="1"/>
                        <a:pt x="988" y="36"/>
                      </a:cubicBezTo>
                      <a:cubicBezTo>
                        <a:pt x="1005" y="71"/>
                        <a:pt x="1023" y="106"/>
                        <a:pt x="1041" y="142"/>
                      </a:cubicBezTo>
                      <a:cubicBezTo>
                        <a:pt x="1111" y="283"/>
                        <a:pt x="1164" y="424"/>
                        <a:pt x="1199" y="583"/>
                      </a:cubicBezTo>
                      <a:cubicBezTo>
                        <a:pt x="1287" y="865"/>
                        <a:pt x="1340" y="1165"/>
                        <a:pt x="1358" y="1464"/>
                      </a:cubicBezTo>
                      <a:cubicBezTo>
                        <a:pt x="1376" y="1605"/>
                        <a:pt x="1358" y="1747"/>
                        <a:pt x="1358" y="1870"/>
                      </a:cubicBezTo>
                      <a:cubicBezTo>
                        <a:pt x="1358" y="1993"/>
                        <a:pt x="1358" y="2117"/>
                        <a:pt x="1340" y="2240"/>
                      </a:cubicBezTo>
                      <a:cubicBezTo>
                        <a:pt x="1323" y="2452"/>
                        <a:pt x="1270" y="2663"/>
                        <a:pt x="1217" y="2875"/>
                      </a:cubicBezTo>
                      <a:cubicBezTo>
                        <a:pt x="1182" y="3051"/>
                        <a:pt x="1129" y="3210"/>
                        <a:pt x="1076" y="3387"/>
                      </a:cubicBezTo>
                      <a:cubicBezTo>
                        <a:pt x="1041" y="3598"/>
                        <a:pt x="935" y="3827"/>
                        <a:pt x="794" y="4004"/>
                      </a:cubicBezTo>
                      <a:cubicBezTo>
                        <a:pt x="441" y="3722"/>
                        <a:pt x="212" y="3316"/>
                        <a:pt x="141" y="2875"/>
                      </a:cubicBezTo>
                      <a:cubicBezTo>
                        <a:pt x="124" y="2752"/>
                        <a:pt x="88" y="2628"/>
                        <a:pt x="71" y="2505"/>
                      </a:cubicBezTo>
                      <a:cubicBezTo>
                        <a:pt x="71" y="2293"/>
                        <a:pt x="71" y="2099"/>
                        <a:pt x="71" y="1905"/>
                      </a:cubicBezTo>
                      <a:cubicBezTo>
                        <a:pt x="88" y="1605"/>
                        <a:pt x="124" y="1306"/>
                        <a:pt x="176" y="1023"/>
                      </a:cubicBezTo>
                      <a:cubicBezTo>
                        <a:pt x="229" y="812"/>
                        <a:pt x="282" y="600"/>
                        <a:pt x="318" y="389"/>
                      </a:cubicBezTo>
                      <a:lnTo>
                        <a:pt x="353" y="248"/>
                      </a:lnTo>
                      <a:cubicBezTo>
                        <a:pt x="353" y="230"/>
                        <a:pt x="388" y="195"/>
                        <a:pt x="353" y="177"/>
                      </a:cubicBezTo>
                      <a:cubicBezTo>
                        <a:pt x="350" y="176"/>
                        <a:pt x="347" y="176"/>
                        <a:pt x="345" y="176"/>
                      </a:cubicBezTo>
                      <a:cubicBezTo>
                        <a:pt x="298" y="176"/>
                        <a:pt x="282" y="320"/>
                        <a:pt x="282" y="353"/>
                      </a:cubicBezTo>
                      <a:cubicBezTo>
                        <a:pt x="247" y="512"/>
                        <a:pt x="212" y="671"/>
                        <a:pt x="176" y="830"/>
                      </a:cubicBezTo>
                      <a:cubicBezTo>
                        <a:pt x="88" y="1182"/>
                        <a:pt x="35" y="1517"/>
                        <a:pt x="18" y="1870"/>
                      </a:cubicBezTo>
                      <a:cubicBezTo>
                        <a:pt x="0" y="2205"/>
                        <a:pt x="18" y="2540"/>
                        <a:pt x="88" y="2857"/>
                      </a:cubicBezTo>
                      <a:cubicBezTo>
                        <a:pt x="141" y="3104"/>
                        <a:pt x="229" y="3334"/>
                        <a:pt x="335" y="3563"/>
                      </a:cubicBezTo>
                      <a:cubicBezTo>
                        <a:pt x="441" y="3774"/>
                        <a:pt x="600" y="3933"/>
                        <a:pt x="794" y="4057"/>
                      </a:cubicBezTo>
                      <a:cubicBezTo>
                        <a:pt x="882" y="4039"/>
                        <a:pt x="988" y="3810"/>
                        <a:pt x="1005" y="3739"/>
                      </a:cubicBezTo>
                      <a:cubicBezTo>
                        <a:pt x="1093" y="3492"/>
                        <a:pt x="1182" y="3245"/>
                        <a:pt x="1252" y="2999"/>
                      </a:cubicBezTo>
                      <a:cubicBezTo>
                        <a:pt x="1287" y="2805"/>
                        <a:pt x="1323" y="2593"/>
                        <a:pt x="1358" y="2381"/>
                      </a:cubicBezTo>
                      <a:cubicBezTo>
                        <a:pt x="1393" y="2205"/>
                        <a:pt x="1393" y="2029"/>
                        <a:pt x="1393" y="1870"/>
                      </a:cubicBezTo>
                      <a:cubicBezTo>
                        <a:pt x="1411" y="1394"/>
                        <a:pt x="1358" y="918"/>
                        <a:pt x="1199" y="477"/>
                      </a:cubicBezTo>
                      <a:cubicBezTo>
                        <a:pt x="1182" y="353"/>
                        <a:pt x="1129" y="230"/>
                        <a:pt x="1076" y="106"/>
                      </a:cubicBezTo>
                      <a:cubicBezTo>
                        <a:pt x="1058" y="89"/>
                        <a:pt x="1005" y="1"/>
                        <a:pt x="9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843319" y="4637174"/>
                  <a:ext cx="56373" cy="210745"/>
                </a:xfrm>
                <a:custGeom>
                  <a:avLst/>
                  <a:gdLst/>
                  <a:ahLst/>
                  <a:cxnLst/>
                  <a:rect l="l" t="t" r="r" b="b"/>
                  <a:pathLst>
                    <a:path w="795" h="2972" extrusionOk="0">
                      <a:moveTo>
                        <a:pt x="582" y="2652"/>
                      </a:moveTo>
                      <a:cubicBezTo>
                        <a:pt x="600" y="2652"/>
                        <a:pt x="600" y="2670"/>
                        <a:pt x="582" y="2688"/>
                      </a:cubicBezTo>
                      <a:cubicBezTo>
                        <a:pt x="582" y="2670"/>
                        <a:pt x="582" y="2652"/>
                        <a:pt x="582" y="2652"/>
                      </a:cubicBezTo>
                      <a:close/>
                      <a:moveTo>
                        <a:pt x="353" y="2705"/>
                      </a:moveTo>
                      <a:cubicBezTo>
                        <a:pt x="371" y="2723"/>
                        <a:pt x="353" y="2758"/>
                        <a:pt x="336" y="2776"/>
                      </a:cubicBezTo>
                      <a:cubicBezTo>
                        <a:pt x="336" y="2758"/>
                        <a:pt x="336" y="2723"/>
                        <a:pt x="353" y="2705"/>
                      </a:cubicBezTo>
                      <a:close/>
                      <a:moveTo>
                        <a:pt x="456" y="0"/>
                      </a:moveTo>
                      <a:cubicBezTo>
                        <a:pt x="452" y="0"/>
                        <a:pt x="447" y="2"/>
                        <a:pt x="441" y="7"/>
                      </a:cubicBezTo>
                      <a:cubicBezTo>
                        <a:pt x="424" y="7"/>
                        <a:pt x="424" y="43"/>
                        <a:pt x="424" y="78"/>
                      </a:cubicBezTo>
                      <a:cubicBezTo>
                        <a:pt x="441" y="642"/>
                        <a:pt x="424" y="1224"/>
                        <a:pt x="459" y="1788"/>
                      </a:cubicBezTo>
                      <a:cubicBezTo>
                        <a:pt x="459" y="1877"/>
                        <a:pt x="494" y="1947"/>
                        <a:pt x="494" y="2035"/>
                      </a:cubicBezTo>
                      <a:cubicBezTo>
                        <a:pt x="494" y="2088"/>
                        <a:pt x="494" y="2141"/>
                        <a:pt x="512" y="2194"/>
                      </a:cubicBezTo>
                      <a:cubicBezTo>
                        <a:pt x="582" y="2247"/>
                        <a:pt x="635" y="2300"/>
                        <a:pt x="671" y="2353"/>
                      </a:cubicBezTo>
                      <a:cubicBezTo>
                        <a:pt x="741" y="2441"/>
                        <a:pt x="759" y="2547"/>
                        <a:pt x="724" y="2635"/>
                      </a:cubicBezTo>
                      <a:cubicBezTo>
                        <a:pt x="724" y="2688"/>
                        <a:pt x="706" y="2758"/>
                        <a:pt x="653" y="2758"/>
                      </a:cubicBezTo>
                      <a:cubicBezTo>
                        <a:pt x="678" y="2627"/>
                        <a:pt x="637" y="2572"/>
                        <a:pt x="600" y="2572"/>
                      </a:cubicBezTo>
                      <a:cubicBezTo>
                        <a:pt x="556" y="2572"/>
                        <a:pt x="516" y="2645"/>
                        <a:pt x="582" y="2758"/>
                      </a:cubicBezTo>
                      <a:cubicBezTo>
                        <a:pt x="550" y="2845"/>
                        <a:pt x="518" y="2898"/>
                        <a:pt x="473" y="2898"/>
                      </a:cubicBezTo>
                      <a:cubicBezTo>
                        <a:pt x="445" y="2898"/>
                        <a:pt x="412" y="2877"/>
                        <a:pt x="371" y="2829"/>
                      </a:cubicBezTo>
                      <a:cubicBezTo>
                        <a:pt x="421" y="2779"/>
                        <a:pt x="424" y="2634"/>
                        <a:pt x="364" y="2634"/>
                      </a:cubicBezTo>
                      <a:cubicBezTo>
                        <a:pt x="360" y="2634"/>
                        <a:pt x="357" y="2634"/>
                        <a:pt x="353" y="2635"/>
                      </a:cubicBezTo>
                      <a:cubicBezTo>
                        <a:pt x="283" y="2635"/>
                        <a:pt x="265" y="2758"/>
                        <a:pt x="300" y="2811"/>
                      </a:cubicBezTo>
                      <a:cubicBezTo>
                        <a:pt x="280" y="2818"/>
                        <a:pt x="261" y="2821"/>
                        <a:pt x="243" y="2821"/>
                      </a:cubicBezTo>
                      <a:cubicBezTo>
                        <a:pt x="82" y="2821"/>
                        <a:pt x="57" y="2551"/>
                        <a:pt x="89" y="2423"/>
                      </a:cubicBezTo>
                      <a:cubicBezTo>
                        <a:pt x="124" y="2353"/>
                        <a:pt x="177" y="2300"/>
                        <a:pt x="230" y="2265"/>
                      </a:cubicBezTo>
                      <a:cubicBezTo>
                        <a:pt x="265" y="2229"/>
                        <a:pt x="265" y="2194"/>
                        <a:pt x="265" y="2141"/>
                      </a:cubicBezTo>
                      <a:lnTo>
                        <a:pt x="265" y="2000"/>
                      </a:lnTo>
                      <a:cubicBezTo>
                        <a:pt x="247" y="1489"/>
                        <a:pt x="230" y="977"/>
                        <a:pt x="247" y="448"/>
                      </a:cubicBezTo>
                      <a:lnTo>
                        <a:pt x="247" y="184"/>
                      </a:lnTo>
                      <a:cubicBezTo>
                        <a:pt x="230" y="148"/>
                        <a:pt x="230" y="113"/>
                        <a:pt x="247" y="78"/>
                      </a:cubicBezTo>
                      <a:cubicBezTo>
                        <a:pt x="247" y="78"/>
                        <a:pt x="247" y="60"/>
                        <a:pt x="247" y="60"/>
                      </a:cubicBezTo>
                      <a:cubicBezTo>
                        <a:pt x="239" y="56"/>
                        <a:pt x="231" y="54"/>
                        <a:pt x="225" y="54"/>
                      </a:cubicBezTo>
                      <a:cubicBezTo>
                        <a:pt x="181" y="54"/>
                        <a:pt x="194" y="153"/>
                        <a:pt x="194" y="184"/>
                      </a:cubicBezTo>
                      <a:cubicBezTo>
                        <a:pt x="177" y="360"/>
                        <a:pt x="177" y="519"/>
                        <a:pt x="177" y="695"/>
                      </a:cubicBezTo>
                      <a:cubicBezTo>
                        <a:pt x="177" y="1136"/>
                        <a:pt x="212" y="1594"/>
                        <a:pt x="212" y="2035"/>
                      </a:cubicBezTo>
                      <a:cubicBezTo>
                        <a:pt x="212" y="2088"/>
                        <a:pt x="194" y="2123"/>
                        <a:pt x="212" y="2176"/>
                      </a:cubicBezTo>
                      <a:cubicBezTo>
                        <a:pt x="212" y="2229"/>
                        <a:pt x="194" y="2247"/>
                        <a:pt x="159" y="2265"/>
                      </a:cubicBezTo>
                      <a:cubicBezTo>
                        <a:pt x="53" y="2353"/>
                        <a:pt x="1" y="2476"/>
                        <a:pt x="18" y="2600"/>
                      </a:cubicBezTo>
                      <a:cubicBezTo>
                        <a:pt x="3" y="2735"/>
                        <a:pt x="104" y="2897"/>
                        <a:pt x="244" y="2897"/>
                      </a:cubicBezTo>
                      <a:cubicBezTo>
                        <a:pt x="267" y="2897"/>
                        <a:pt x="292" y="2892"/>
                        <a:pt x="318" y="2882"/>
                      </a:cubicBezTo>
                      <a:cubicBezTo>
                        <a:pt x="353" y="2917"/>
                        <a:pt x="406" y="2952"/>
                        <a:pt x="459" y="2970"/>
                      </a:cubicBezTo>
                      <a:cubicBezTo>
                        <a:pt x="466" y="2971"/>
                        <a:pt x="472" y="2972"/>
                        <a:pt x="478" y="2972"/>
                      </a:cubicBezTo>
                      <a:cubicBezTo>
                        <a:pt x="555" y="2972"/>
                        <a:pt x="601" y="2876"/>
                        <a:pt x="618" y="2811"/>
                      </a:cubicBezTo>
                      <a:cubicBezTo>
                        <a:pt x="629" y="2815"/>
                        <a:pt x="640" y="2817"/>
                        <a:pt x="649" y="2817"/>
                      </a:cubicBezTo>
                      <a:cubicBezTo>
                        <a:pt x="731" y="2817"/>
                        <a:pt x="761" y="2696"/>
                        <a:pt x="776" y="2617"/>
                      </a:cubicBezTo>
                      <a:cubicBezTo>
                        <a:pt x="794" y="2441"/>
                        <a:pt x="706" y="2265"/>
                        <a:pt x="547" y="2176"/>
                      </a:cubicBezTo>
                      <a:cubicBezTo>
                        <a:pt x="530" y="2071"/>
                        <a:pt x="530" y="1947"/>
                        <a:pt x="512" y="1824"/>
                      </a:cubicBezTo>
                      <a:cubicBezTo>
                        <a:pt x="477" y="1348"/>
                        <a:pt x="477" y="871"/>
                        <a:pt x="477" y="395"/>
                      </a:cubicBezTo>
                      <a:cubicBezTo>
                        <a:pt x="477" y="272"/>
                        <a:pt x="477" y="148"/>
                        <a:pt x="477" y="25"/>
                      </a:cubicBezTo>
                      <a:cubicBezTo>
                        <a:pt x="477" y="12"/>
                        <a:pt x="468" y="0"/>
                        <a:pt x="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840837" y="4582643"/>
                  <a:ext cx="61337" cy="66372"/>
                </a:xfrm>
                <a:custGeom>
                  <a:avLst/>
                  <a:gdLst/>
                  <a:ahLst/>
                  <a:cxnLst/>
                  <a:rect l="l" t="t" r="r" b="b"/>
                  <a:pathLst>
                    <a:path w="865" h="936" extrusionOk="0">
                      <a:moveTo>
                        <a:pt x="0" y="0"/>
                      </a:moveTo>
                      <a:cubicBezTo>
                        <a:pt x="0" y="18"/>
                        <a:pt x="0" y="36"/>
                        <a:pt x="0" y="53"/>
                      </a:cubicBezTo>
                      <a:lnTo>
                        <a:pt x="0" y="89"/>
                      </a:lnTo>
                      <a:cubicBezTo>
                        <a:pt x="0" y="212"/>
                        <a:pt x="18" y="318"/>
                        <a:pt x="18" y="424"/>
                      </a:cubicBezTo>
                      <a:lnTo>
                        <a:pt x="36" y="776"/>
                      </a:lnTo>
                      <a:lnTo>
                        <a:pt x="36" y="900"/>
                      </a:lnTo>
                      <a:lnTo>
                        <a:pt x="36" y="935"/>
                      </a:lnTo>
                      <a:lnTo>
                        <a:pt x="388" y="935"/>
                      </a:lnTo>
                      <a:lnTo>
                        <a:pt x="670" y="917"/>
                      </a:lnTo>
                      <a:lnTo>
                        <a:pt x="829" y="917"/>
                      </a:lnTo>
                      <a:lnTo>
                        <a:pt x="829" y="864"/>
                      </a:lnTo>
                      <a:cubicBezTo>
                        <a:pt x="829" y="759"/>
                        <a:pt x="829" y="653"/>
                        <a:pt x="829" y="529"/>
                      </a:cubicBezTo>
                      <a:lnTo>
                        <a:pt x="829" y="194"/>
                      </a:lnTo>
                      <a:lnTo>
                        <a:pt x="829" y="53"/>
                      </a:lnTo>
                      <a:lnTo>
                        <a:pt x="829" y="18"/>
                      </a:lnTo>
                      <a:lnTo>
                        <a:pt x="8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 name="Google Shape;158;p2"/>
              <p:cNvGrpSpPr/>
              <p:nvPr/>
            </p:nvGrpSpPr>
            <p:grpSpPr>
              <a:xfrm>
                <a:off x="2551078" y="4582643"/>
                <a:ext cx="120122" cy="350367"/>
                <a:chOff x="2551078" y="4582643"/>
                <a:chExt cx="120122" cy="350367"/>
              </a:xfrm>
            </p:grpSpPr>
            <p:sp>
              <p:nvSpPr>
                <p:cNvPr id="159" name="Google Shape;159;p2"/>
                <p:cNvSpPr/>
                <p:nvPr/>
              </p:nvSpPr>
              <p:spPr>
                <a:xfrm>
                  <a:off x="2551078" y="4647669"/>
                  <a:ext cx="120122" cy="285342"/>
                </a:xfrm>
                <a:custGeom>
                  <a:avLst/>
                  <a:gdLst/>
                  <a:ahLst/>
                  <a:cxnLst/>
                  <a:rect l="l" t="t" r="r" b="b"/>
                  <a:pathLst>
                    <a:path w="1694" h="4024" extrusionOk="0">
                      <a:moveTo>
                        <a:pt x="1041" y="0"/>
                      </a:moveTo>
                      <a:lnTo>
                        <a:pt x="882" y="18"/>
                      </a:lnTo>
                      <a:lnTo>
                        <a:pt x="724" y="36"/>
                      </a:lnTo>
                      <a:lnTo>
                        <a:pt x="406" y="36"/>
                      </a:lnTo>
                      <a:cubicBezTo>
                        <a:pt x="406" y="36"/>
                        <a:pt x="389" y="53"/>
                        <a:pt x="389" y="53"/>
                      </a:cubicBezTo>
                      <a:lnTo>
                        <a:pt x="389" y="89"/>
                      </a:lnTo>
                      <a:cubicBezTo>
                        <a:pt x="336" y="371"/>
                        <a:pt x="230" y="635"/>
                        <a:pt x="177" y="917"/>
                      </a:cubicBezTo>
                      <a:cubicBezTo>
                        <a:pt x="54" y="1358"/>
                        <a:pt x="1" y="1834"/>
                        <a:pt x="36" y="2311"/>
                      </a:cubicBezTo>
                      <a:cubicBezTo>
                        <a:pt x="54" y="2522"/>
                        <a:pt x="89" y="2751"/>
                        <a:pt x="177" y="2945"/>
                      </a:cubicBezTo>
                      <a:cubicBezTo>
                        <a:pt x="300" y="3280"/>
                        <a:pt x="477" y="3563"/>
                        <a:pt x="724" y="3827"/>
                      </a:cubicBezTo>
                      <a:cubicBezTo>
                        <a:pt x="759" y="3862"/>
                        <a:pt x="812" y="3915"/>
                        <a:pt x="847" y="3951"/>
                      </a:cubicBezTo>
                      <a:cubicBezTo>
                        <a:pt x="865" y="3986"/>
                        <a:pt x="900" y="4003"/>
                        <a:pt x="918" y="4021"/>
                      </a:cubicBezTo>
                      <a:cubicBezTo>
                        <a:pt x="923" y="4023"/>
                        <a:pt x="929" y="4024"/>
                        <a:pt x="934" y="4024"/>
                      </a:cubicBezTo>
                      <a:cubicBezTo>
                        <a:pt x="978" y="4024"/>
                        <a:pt x="1008" y="3963"/>
                        <a:pt x="1023" y="3915"/>
                      </a:cubicBezTo>
                      <a:cubicBezTo>
                        <a:pt x="1041" y="3880"/>
                        <a:pt x="1059" y="3845"/>
                        <a:pt x="1076" y="3809"/>
                      </a:cubicBezTo>
                      <a:cubicBezTo>
                        <a:pt x="1112" y="3721"/>
                        <a:pt x="1147" y="3668"/>
                        <a:pt x="1200" y="3580"/>
                      </a:cubicBezTo>
                      <a:cubicBezTo>
                        <a:pt x="1253" y="3474"/>
                        <a:pt x="1323" y="3369"/>
                        <a:pt x="1376" y="3245"/>
                      </a:cubicBezTo>
                      <a:cubicBezTo>
                        <a:pt x="1464" y="2998"/>
                        <a:pt x="1553" y="2734"/>
                        <a:pt x="1623" y="2452"/>
                      </a:cubicBezTo>
                      <a:cubicBezTo>
                        <a:pt x="1641" y="2399"/>
                        <a:pt x="1641" y="2346"/>
                        <a:pt x="1641" y="2275"/>
                      </a:cubicBezTo>
                      <a:cubicBezTo>
                        <a:pt x="1641" y="2152"/>
                        <a:pt x="1658" y="2028"/>
                        <a:pt x="1658" y="1905"/>
                      </a:cubicBezTo>
                      <a:cubicBezTo>
                        <a:pt x="1694" y="1535"/>
                        <a:pt x="1658" y="1182"/>
                        <a:pt x="1570" y="812"/>
                      </a:cubicBezTo>
                      <a:cubicBezTo>
                        <a:pt x="1500" y="565"/>
                        <a:pt x="1394" y="318"/>
                        <a:pt x="1253" y="89"/>
                      </a:cubicBezTo>
                      <a:cubicBezTo>
                        <a:pt x="1235" y="71"/>
                        <a:pt x="1200" y="18"/>
                        <a:pt x="1200" y="18"/>
                      </a:cubicBezTo>
                      <a:lnTo>
                        <a:pt x="1182" y="18"/>
                      </a:lnTo>
                      <a:lnTo>
                        <a:pt x="11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2571075" y="4647669"/>
                  <a:ext cx="58855" cy="245349"/>
                </a:xfrm>
                <a:custGeom>
                  <a:avLst/>
                  <a:gdLst/>
                  <a:ahLst/>
                  <a:cxnLst/>
                  <a:rect l="l" t="t" r="r" b="b"/>
                  <a:pathLst>
                    <a:path w="830" h="3460" extrusionOk="0">
                      <a:moveTo>
                        <a:pt x="248" y="0"/>
                      </a:moveTo>
                      <a:lnTo>
                        <a:pt x="248" y="18"/>
                      </a:lnTo>
                      <a:lnTo>
                        <a:pt x="248" y="53"/>
                      </a:lnTo>
                      <a:cubicBezTo>
                        <a:pt x="230" y="159"/>
                        <a:pt x="212" y="265"/>
                        <a:pt x="177" y="371"/>
                      </a:cubicBezTo>
                      <a:cubicBezTo>
                        <a:pt x="18" y="1058"/>
                        <a:pt x="1" y="1764"/>
                        <a:pt x="107" y="2452"/>
                      </a:cubicBezTo>
                      <a:cubicBezTo>
                        <a:pt x="142" y="2804"/>
                        <a:pt x="265" y="3157"/>
                        <a:pt x="459" y="3457"/>
                      </a:cubicBezTo>
                      <a:cubicBezTo>
                        <a:pt x="463" y="3459"/>
                        <a:pt x="467" y="3460"/>
                        <a:pt x="470" y="3460"/>
                      </a:cubicBezTo>
                      <a:cubicBezTo>
                        <a:pt x="498" y="3460"/>
                        <a:pt x="514" y="3402"/>
                        <a:pt x="530" y="3386"/>
                      </a:cubicBezTo>
                      <a:cubicBezTo>
                        <a:pt x="565" y="3298"/>
                        <a:pt x="600" y="3210"/>
                        <a:pt x="618" y="3122"/>
                      </a:cubicBezTo>
                      <a:cubicBezTo>
                        <a:pt x="759" y="2663"/>
                        <a:pt x="812" y="2187"/>
                        <a:pt x="812" y="1711"/>
                      </a:cubicBezTo>
                      <a:cubicBezTo>
                        <a:pt x="830" y="1252"/>
                        <a:pt x="830" y="812"/>
                        <a:pt x="777" y="353"/>
                      </a:cubicBezTo>
                      <a:cubicBezTo>
                        <a:pt x="759" y="247"/>
                        <a:pt x="759" y="141"/>
                        <a:pt x="724" y="53"/>
                      </a:cubicBezTo>
                      <a:lnTo>
                        <a:pt x="724" y="36"/>
                      </a:lnTo>
                      <a:lnTo>
                        <a:pt x="7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2558594" y="4636394"/>
                  <a:ext cx="101330" cy="287682"/>
                </a:xfrm>
                <a:custGeom>
                  <a:avLst/>
                  <a:gdLst/>
                  <a:ahLst/>
                  <a:cxnLst/>
                  <a:rect l="l" t="t" r="r" b="b"/>
                  <a:pathLst>
                    <a:path w="1429" h="4057" extrusionOk="0">
                      <a:moveTo>
                        <a:pt x="1006" y="1"/>
                      </a:moveTo>
                      <a:cubicBezTo>
                        <a:pt x="988" y="18"/>
                        <a:pt x="988" y="1"/>
                        <a:pt x="1006" y="36"/>
                      </a:cubicBezTo>
                      <a:cubicBezTo>
                        <a:pt x="1023" y="71"/>
                        <a:pt x="1041" y="106"/>
                        <a:pt x="1059" y="142"/>
                      </a:cubicBezTo>
                      <a:cubicBezTo>
                        <a:pt x="1111" y="283"/>
                        <a:pt x="1164" y="424"/>
                        <a:pt x="1217" y="583"/>
                      </a:cubicBezTo>
                      <a:cubicBezTo>
                        <a:pt x="1288" y="865"/>
                        <a:pt x="1341" y="1165"/>
                        <a:pt x="1358" y="1464"/>
                      </a:cubicBezTo>
                      <a:cubicBezTo>
                        <a:pt x="1376" y="1605"/>
                        <a:pt x="1358" y="1747"/>
                        <a:pt x="1358" y="1870"/>
                      </a:cubicBezTo>
                      <a:cubicBezTo>
                        <a:pt x="1358" y="1993"/>
                        <a:pt x="1358" y="2117"/>
                        <a:pt x="1358" y="2240"/>
                      </a:cubicBezTo>
                      <a:cubicBezTo>
                        <a:pt x="1323" y="2452"/>
                        <a:pt x="1270" y="2663"/>
                        <a:pt x="1235" y="2875"/>
                      </a:cubicBezTo>
                      <a:cubicBezTo>
                        <a:pt x="1200" y="3051"/>
                        <a:pt x="1147" y="3210"/>
                        <a:pt x="1094" y="3387"/>
                      </a:cubicBezTo>
                      <a:cubicBezTo>
                        <a:pt x="1041" y="3598"/>
                        <a:pt x="935" y="3827"/>
                        <a:pt x="794" y="4004"/>
                      </a:cubicBezTo>
                      <a:cubicBezTo>
                        <a:pt x="459" y="3722"/>
                        <a:pt x="230" y="3316"/>
                        <a:pt x="159" y="2875"/>
                      </a:cubicBezTo>
                      <a:cubicBezTo>
                        <a:pt x="124" y="2752"/>
                        <a:pt x="106" y="2628"/>
                        <a:pt x="89" y="2505"/>
                      </a:cubicBezTo>
                      <a:cubicBezTo>
                        <a:pt x="71" y="2293"/>
                        <a:pt x="71" y="2099"/>
                        <a:pt x="89" y="1905"/>
                      </a:cubicBezTo>
                      <a:cubicBezTo>
                        <a:pt x="89" y="1605"/>
                        <a:pt x="124" y="1306"/>
                        <a:pt x="194" y="1023"/>
                      </a:cubicBezTo>
                      <a:cubicBezTo>
                        <a:pt x="230" y="812"/>
                        <a:pt x="300" y="600"/>
                        <a:pt x="336" y="389"/>
                      </a:cubicBezTo>
                      <a:lnTo>
                        <a:pt x="353" y="248"/>
                      </a:lnTo>
                      <a:cubicBezTo>
                        <a:pt x="353" y="230"/>
                        <a:pt x="406" y="195"/>
                        <a:pt x="353" y="177"/>
                      </a:cubicBezTo>
                      <a:cubicBezTo>
                        <a:pt x="351" y="176"/>
                        <a:pt x="350" y="176"/>
                        <a:pt x="348" y="176"/>
                      </a:cubicBezTo>
                      <a:cubicBezTo>
                        <a:pt x="316" y="176"/>
                        <a:pt x="299" y="320"/>
                        <a:pt x="283" y="353"/>
                      </a:cubicBezTo>
                      <a:cubicBezTo>
                        <a:pt x="247" y="512"/>
                        <a:pt x="212" y="671"/>
                        <a:pt x="177" y="830"/>
                      </a:cubicBezTo>
                      <a:cubicBezTo>
                        <a:pt x="89" y="1182"/>
                        <a:pt x="36" y="1517"/>
                        <a:pt x="36" y="1870"/>
                      </a:cubicBezTo>
                      <a:cubicBezTo>
                        <a:pt x="0" y="2205"/>
                        <a:pt x="18" y="2540"/>
                        <a:pt x="106" y="2857"/>
                      </a:cubicBezTo>
                      <a:cubicBezTo>
                        <a:pt x="142" y="3104"/>
                        <a:pt x="230" y="3334"/>
                        <a:pt x="336" y="3563"/>
                      </a:cubicBezTo>
                      <a:cubicBezTo>
                        <a:pt x="441" y="3774"/>
                        <a:pt x="618" y="3933"/>
                        <a:pt x="812" y="4057"/>
                      </a:cubicBezTo>
                      <a:cubicBezTo>
                        <a:pt x="882" y="4039"/>
                        <a:pt x="988" y="3810"/>
                        <a:pt x="1006" y="3739"/>
                      </a:cubicBezTo>
                      <a:cubicBezTo>
                        <a:pt x="1111" y="3492"/>
                        <a:pt x="1182" y="3245"/>
                        <a:pt x="1253" y="2999"/>
                      </a:cubicBezTo>
                      <a:cubicBezTo>
                        <a:pt x="1305" y="2805"/>
                        <a:pt x="1341" y="2593"/>
                        <a:pt x="1376" y="2381"/>
                      </a:cubicBezTo>
                      <a:cubicBezTo>
                        <a:pt x="1394" y="2205"/>
                        <a:pt x="1411" y="2029"/>
                        <a:pt x="1411" y="1870"/>
                      </a:cubicBezTo>
                      <a:cubicBezTo>
                        <a:pt x="1429" y="1394"/>
                        <a:pt x="1358" y="918"/>
                        <a:pt x="1217" y="477"/>
                      </a:cubicBezTo>
                      <a:cubicBezTo>
                        <a:pt x="1182" y="353"/>
                        <a:pt x="1129" y="230"/>
                        <a:pt x="1094" y="106"/>
                      </a:cubicBezTo>
                      <a:cubicBezTo>
                        <a:pt x="1076" y="89"/>
                        <a:pt x="1023" y="1"/>
                        <a:pt x="10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2582349" y="4637174"/>
                  <a:ext cx="56373" cy="210745"/>
                </a:xfrm>
                <a:custGeom>
                  <a:avLst/>
                  <a:gdLst/>
                  <a:ahLst/>
                  <a:cxnLst/>
                  <a:rect l="l" t="t" r="r" b="b"/>
                  <a:pathLst>
                    <a:path w="795" h="2972" extrusionOk="0">
                      <a:moveTo>
                        <a:pt x="353" y="2705"/>
                      </a:moveTo>
                      <a:cubicBezTo>
                        <a:pt x="353" y="2723"/>
                        <a:pt x="353" y="2758"/>
                        <a:pt x="336" y="2776"/>
                      </a:cubicBezTo>
                      <a:cubicBezTo>
                        <a:pt x="318" y="2758"/>
                        <a:pt x="336" y="2723"/>
                        <a:pt x="353" y="2705"/>
                      </a:cubicBezTo>
                      <a:close/>
                      <a:moveTo>
                        <a:pt x="445" y="0"/>
                      </a:moveTo>
                      <a:cubicBezTo>
                        <a:pt x="443" y="0"/>
                        <a:pt x="441" y="2"/>
                        <a:pt x="441" y="7"/>
                      </a:cubicBezTo>
                      <a:cubicBezTo>
                        <a:pt x="406" y="7"/>
                        <a:pt x="424" y="43"/>
                        <a:pt x="424" y="78"/>
                      </a:cubicBezTo>
                      <a:cubicBezTo>
                        <a:pt x="441" y="642"/>
                        <a:pt x="406" y="1224"/>
                        <a:pt x="441" y="1788"/>
                      </a:cubicBezTo>
                      <a:cubicBezTo>
                        <a:pt x="459" y="1877"/>
                        <a:pt x="477" y="1947"/>
                        <a:pt x="477" y="2035"/>
                      </a:cubicBezTo>
                      <a:cubicBezTo>
                        <a:pt x="477" y="2088"/>
                        <a:pt x="494" y="2141"/>
                        <a:pt x="494" y="2194"/>
                      </a:cubicBezTo>
                      <a:cubicBezTo>
                        <a:pt x="565" y="2247"/>
                        <a:pt x="618" y="2300"/>
                        <a:pt x="671" y="2353"/>
                      </a:cubicBezTo>
                      <a:cubicBezTo>
                        <a:pt x="724" y="2441"/>
                        <a:pt x="741" y="2547"/>
                        <a:pt x="724" y="2635"/>
                      </a:cubicBezTo>
                      <a:cubicBezTo>
                        <a:pt x="706" y="2688"/>
                        <a:pt x="688" y="2758"/>
                        <a:pt x="635" y="2758"/>
                      </a:cubicBezTo>
                      <a:cubicBezTo>
                        <a:pt x="668" y="2627"/>
                        <a:pt x="629" y="2572"/>
                        <a:pt x="591" y="2572"/>
                      </a:cubicBezTo>
                      <a:cubicBezTo>
                        <a:pt x="548" y="2572"/>
                        <a:pt x="507" y="2645"/>
                        <a:pt x="582" y="2758"/>
                      </a:cubicBezTo>
                      <a:cubicBezTo>
                        <a:pt x="539" y="2845"/>
                        <a:pt x="503" y="2898"/>
                        <a:pt x="457" y="2898"/>
                      </a:cubicBezTo>
                      <a:cubicBezTo>
                        <a:pt x="427" y="2898"/>
                        <a:pt x="394" y="2877"/>
                        <a:pt x="353" y="2829"/>
                      </a:cubicBezTo>
                      <a:cubicBezTo>
                        <a:pt x="403" y="2779"/>
                        <a:pt x="422" y="2634"/>
                        <a:pt x="349" y="2634"/>
                      </a:cubicBezTo>
                      <a:cubicBezTo>
                        <a:pt x="345" y="2634"/>
                        <a:pt x="340" y="2634"/>
                        <a:pt x="336" y="2635"/>
                      </a:cubicBezTo>
                      <a:cubicBezTo>
                        <a:pt x="265" y="2635"/>
                        <a:pt x="265" y="2758"/>
                        <a:pt x="283" y="2811"/>
                      </a:cubicBezTo>
                      <a:cubicBezTo>
                        <a:pt x="262" y="2818"/>
                        <a:pt x="243" y="2821"/>
                        <a:pt x="226" y="2821"/>
                      </a:cubicBezTo>
                      <a:cubicBezTo>
                        <a:pt x="65" y="2821"/>
                        <a:pt x="41" y="2551"/>
                        <a:pt x="89" y="2423"/>
                      </a:cubicBezTo>
                      <a:cubicBezTo>
                        <a:pt x="106" y="2353"/>
                        <a:pt x="159" y="2300"/>
                        <a:pt x="212" y="2265"/>
                      </a:cubicBezTo>
                      <a:cubicBezTo>
                        <a:pt x="247" y="2229"/>
                        <a:pt x="247" y="2194"/>
                        <a:pt x="247" y="2141"/>
                      </a:cubicBezTo>
                      <a:lnTo>
                        <a:pt x="247" y="2000"/>
                      </a:lnTo>
                      <a:cubicBezTo>
                        <a:pt x="230" y="1489"/>
                        <a:pt x="212" y="977"/>
                        <a:pt x="230" y="448"/>
                      </a:cubicBezTo>
                      <a:lnTo>
                        <a:pt x="230" y="184"/>
                      </a:lnTo>
                      <a:cubicBezTo>
                        <a:pt x="230" y="148"/>
                        <a:pt x="230" y="113"/>
                        <a:pt x="230" y="78"/>
                      </a:cubicBezTo>
                      <a:cubicBezTo>
                        <a:pt x="230" y="78"/>
                        <a:pt x="230" y="60"/>
                        <a:pt x="230" y="60"/>
                      </a:cubicBezTo>
                      <a:cubicBezTo>
                        <a:pt x="221" y="56"/>
                        <a:pt x="214" y="54"/>
                        <a:pt x="208" y="54"/>
                      </a:cubicBezTo>
                      <a:cubicBezTo>
                        <a:pt x="163" y="54"/>
                        <a:pt x="177" y="153"/>
                        <a:pt x="177" y="184"/>
                      </a:cubicBezTo>
                      <a:cubicBezTo>
                        <a:pt x="177" y="360"/>
                        <a:pt x="177" y="519"/>
                        <a:pt x="177" y="695"/>
                      </a:cubicBezTo>
                      <a:cubicBezTo>
                        <a:pt x="159" y="1136"/>
                        <a:pt x="195" y="1594"/>
                        <a:pt x="195" y="2035"/>
                      </a:cubicBezTo>
                      <a:cubicBezTo>
                        <a:pt x="195" y="2088"/>
                        <a:pt x="195" y="2123"/>
                        <a:pt x="195" y="2176"/>
                      </a:cubicBezTo>
                      <a:cubicBezTo>
                        <a:pt x="195" y="2229"/>
                        <a:pt x="177" y="2247"/>
                        <a:pt x="142" y="2265"/>
                      </a:cubicBezTo>
                      <a:cubicBezTo>
                        <a:pt x="36" y="2353"/>
                        <a:pt x="1" y="2476"/>
                        <a:pt x="1" y="2600"/>
                      </a:cubicBezTo>
                      <a:cubicBezTo>
                        <a:pt x="1" y="2735"/>
                        <a:pt x="91" y="2897"/>
                        <a:pt x="227" y="2897"/>
                      </a:cubicBezTo>
                      <a:cubicBezTo>
                        <a:pt x="250" y="2897"/>
                        <a:pt x="275" y="2892"/>
                        <a:pt x="300" y="2882"/>
                      </a:cubicBezTo>
                      <a:cubicBezTo>
                        <a:pt x="336" y="2917"/>
                        <a:pt x="388" y="2952"/>
                        <a:pt x="459" y="2970"/>
                      </a:cubicBezTo>
                      <a:cubicBezTo>
                        <a:pt x="466" y="2971"/>
                        <a:pt x="472" y="2972"/>
                        <a:pt x="478" y="2972"/>
                      </a:cubicBezTo>
                      <a:cubicBezTo>
                        <a:pt x="552" y="2972"/>
                        <a:pt x="584" y="2876"/>
                        <a:pt x="600" y="2811"/>
                      </a:cubicBezTo>
                      <a:cubicBezTo>
                        <a:pt x="611" y="2815"/>
                        <a:pt x="622" y="2817"/>
                        <a:pt x="632" y="2817"/>
                      </a:cubicBezTo>
                      <a:cubicBezTo>
                        <a:pt x="717" y="2817"/>
                        <a:pt x="759" y="2696"/>
                        <a:pt x="759" y="2617"/>
                      </a:cubicBezTo>
                      <a:cubicBezTo>
                        <a:pt x="794" y="2441"/>
                        <a:pt x="706" y="2265"/>
                        <a:pt x="547" y="2176"/>
                      </a:cubicBezTo>
                      <a:cubicBezTo>
                        <a:pt x="512" y="2071"/>
                        <a:pt x="512" y="1947"/>
                        <a:pt x="494" y="1824"/>
                      </a:cubicBezTo>
                      <a:cubicBezTo>
                        <a:pt x="477" y="1348"/>
                        <a:pt x="477" y="871"/>
                        <a:pt x="477" y="395"/>
                      </a:cubicBezTo>
                      <a:cubicBezTo>
                        <a:pt x="477" y="272"/>
                        <a:pt x="459" y="148"/>
                        <a:pt x="459" y="25"/>
                      </a:cubicBezTo>
                      <a:cubicBezTo>
                        <a:pt x="459" y="12"/>
                        <a:pt x="450" y="0"/>
                        <a:pt x="4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2576109" y="4582643"/>
                  <a:ext cx="62614" cy="66372"/>
                </a:xfrm>
                <a:custGeom>
                  <a:avLst/>
                  <a:gdLst/>
                  <a:ahLst/>
                  <a:cxnLst/>
                  <a:rect l="l" t="t" r="r" b="b"/>
                  <a:pathLst>
                    <a:path w="883" h="936" extrusionOk="0">
                      <a:moveTo>
                        <a:pt x="18" y="0"/>
                      </a:moveTo>
                      <a:lnTo>
                        <a:pt x="18" y="53"/>
                      </a:lnTo>
                      <a:cubicBezTo>
                        <a:pt x="0" y="71"/>
                        <a:pt x="0" y="89"/>
                        <a:pt x="18" y="106"/>
                      </a:cubicBezTo>
                      <a:cubicBezTo>
                        <a:pt x="18" y="230"/>
                        <a:pt x="36" y="335"/>
                        <a:pt x="36" y="441"/>
                      </a:cubicBezTo>
                      <a:lnTo>
                        <a:pt x="89" y="776"/>
                      </a:lnTo>
                      <a:lnTo>
                        <a:pt x="89" y="900"/>
                      </a:lnTo>
                      <a:lnTo>
                        <a:pt x="89" y="935"/>
                      </a:lnTo>
                      <a:lnTo>
                        <a:pt x="424" y="935"/>
                      </a:lnTo>
                      <a:lnTo>
                        <a:pt x="706" y="917"/>
                      </a:lnTo>
                      <a:lnTo>
                        <a:pt x="864" y="917"/>
                      </a:lnTo>
                      <a:lnTo>
                        <a:pt x="864" y="864"/>
                      </a:lnTo>
                      <a:cubicBezTo>
                        <a:pt x="864" y="759"/>
                        <a:pt x="847" y="653"/>
                        <a:pt x="864" y="529"/>
                      </a:cubicBezTo>
                      <a:cubicBezTo>
                        <a:pt x="882" y="424"/>
                        <a:pt x="882" y="318"/>
                        <a:pt x="882" y="194"/>
                      </a:cubicBezTo>
                      <a:lnTo>
                        <a:pt x="882" y="53"/>
                      </a:lnTo>
                      <a:lnTo>
                        <a:pt x="882" y="18"/>
                      </a:lnTo>
                      <a:lnTo>
                        <a:pt x="8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 name="Google Shape;164;p2"/>
              <p:cNvGrpSpPr/>
              <p:nvPr/>
            </p:nvGrpSpPr>
            <p:grpSpPr>
              <a:xfrm>
                <a:off x="2182201" y="4233548"/>
                <a:ext cx="118845" cy="350441"/>
                <a:chOff x="2182201" y="4233548"/>
                <a:chExt cx="118845" cy="350441"/>
              </a:xfrm>
            </p:grpSpPr>
            <p:sp>
              <p:nvSpPr>
                <p:cNvPr id="165" name="Google Shape;165;p2"/>
                <p:cNvSpPr/>
                <p:nvPr/>
              </p:nvSpPr>
              <p:spPr>
                <a:xfrm>
                  <a:off x="2182201" y="4233548"/>
                  <a:ext cx="118845" cy="285413"/>
                </a:xfrm>
                <a:custGeom>
                  <a:avLst/>
                  <a:gdLst/>
                  <a:ahLst/>
                  <a:cxnLst/>
                  <a:rect l="l" t="t" r="r" b="b"/>
                  <a:pathLst>
                    <a:path w="1676" h="4025" extrusionOk="0">
                      <a:moveTo>
                        <a:pt x="755" y="1"/>
                      </a:moveTo>
                      <a:cubicBezTo>
                        <a:pt x="702" y="1"/>
                        <a:pt x="686" y="60"/>
                        <a:pt x="671" y="92"/>
                      </a:cubicBezTo>
                      <a:lnTo>
                        <a:pt x="618" y="215"/>
                      </a:lnTo>
                      <a:cubicBezTo>
                        <a:pt x="582" y="286"/>
                        <a:pt x="547" y="356"/>
                        <a:pt x="494" y="444"/>
                      </a:cubicBezTo>
                      <a:cubicBezTo>
                        <a:pt x="424" y="550"/>
                        <a:pt x="371" y="656"/>
                        <a:pt x="318" y="762"/>
                      </a:cubicBezTo>
                      <a:cubicBezTo>
                        <a:pt x="283" y="850"/>
                        <a:pt x="247" y="956"/>
                        <a:pt x="212" y="1044"/>
                      </a:cubicBezTo>
                      <a:cubicBezTo>
                        <a:pt x="142" y="1220"/>
                        <a:pt x="106" y="1379"/>
                        <a:pt x="71" y="1573"/>
                      </a:cubicBezTo>
                      <a:cubicBezTo>
                        <a:pt x="53" y="1626"/>
                        <a:pt x="53" y="1679"/>
                        <a:pt x="53" y="1749"/>
                      </a:cubicBezTo>
                      <a:cubicBezTo>
                        <a:pt x="36" y="1873"/>
                        <a:pt x="18" y="1996"/>
                        <a:pt x="18" y="2102"/>
                      </a:cubicBezTo>
                      <a:cubicBezTo>
                        <a:pt x="0" y="2472"/>
                        <a:pt x="36" y="2843"/>
                        <a:pt x="124" y="3213"/>
                      </a:cubicBezTo>
                      <a:cubicBezTo>
                        <a:pt x="177" y="3460"/>
                        <a:pt x="300" y="3707"/>
                        <a:pt x="441" y="3936"/>
                      </a:cubicBezTo>
                      <a:cubicBezTo>
                        <a:pt x="459" y="3954"/>
                        <a:pt x="477" y="3989"/>
                        <a:pt x="494" y="4006"/>
                      </a:cubicBezTo>
                      <a:lnTo>
                        <a:pt x="512" y="4006"/>
                      </a:lnTo>
                      <a:cubicBezTo>
                        <a:pt x="512" y="4024"/>
                        <a:pt x="512" y="4024"/>
                        <a:pt x="512" y="4024"/>
                      </a:cubicBezTo>
                      <a:lnTo>
                        <a:pt x="635" y="4024"/>
                      </a:lnTo>
                      <a:lnTo>
                        <a:pt x="794" y="4006"/>
                      </a:lnTo>
                      <a:lnTo>
                        <a:pt x="953" y="3989"/>
                      </a:lnTo>
                      <a:lnTo>
                        <a:pt x="1270" y="3989"/>
                      </a:lnTo>
                      <a:cubicBezTo>
                        <a:pt x="1288" y="3989"/>
                        <a:pt x="1288" y="3971"/>
                        <a:pt x="1288" y="3971"/>
                      </a:cubicBezTo>
                      <a:lnTo>
                        <a:pt x="1288" y="3954"/>
                      </a:lnTo>
                      <a:lnTo>
                        <a:pt x="1288" y="3918"/>
                      </a:lnTo>
                      <a:cubicBezTo>
                        <a:pt x="1358" y="3654"/>
                        <a:pt x="1447" y="3389"/>
                        <a:pt x="1517" y="3107"/>
                      </a:cubicBezTo>
                      <a:cubicBezTo>
                        <a:pt x="1640" y="2649"/>
                        <a:pt x="1676" y="2172"/>
                        <a:pt x="1658" y="1714"/>
                      </a:cubicBezTo>
                      <a:cubicBezTo>
                        <a:pt x="1640" y="1485"/>
                        <a:pt x="1588" y="1273"/>
                        <a:pt x="1517" y="1061"/>
                      </a:cubicBezTo>
                      <a:cubicBezTo>
                        <a:pt x="1394" y="744"/>
                        <a:pt x="1200" y="444"/>
                        <a:pt x="970" y="197"/>
                      </a:cubicBezTo>
                      <a:lnTo>
                        <a:pt x="829" y="56"/>
                      </a:lnTo>
                      <a:cubicBezTo>
                        <a:pt x="812" y="39"/>
                        <a:pt x="794" y="21"/>
                        <a:pt x="776" y="3"/>
                      </a:cubicBezTo>
                      <a:cubicBezTo>
                        <a:pt x="769" y="1"/>
                        <a:pt x="762"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2222194" y="4273542"/>
                  <a:ext cx="60132" cy="245420"/>
                </a:xfrm>
                <a:custGeom>
                  <a:avLst/>
                  <a:gdLst/>
                  <a:ahLst/>
                  <a:cxnLst/>
                  <a:rect l="l" t="t" r="r" b="b"/>
                  <a:pathLst>
                    <a:path w="848" h="3461" extrusionOk="0">
                      <a:moveTo>
                        <a:pt x="373" y="1"/>
                      </a:moveTo>
                      <a:cubicBezTo>
                        <a:pt x="336" y="1"/>
                        <a:pt x="334" y="59"/>
                        <a:pt x="318" y="74"/>
                      </a:cubicBezTo>
                      <a:cubicBezTo>
                        <a:pt x="283" y="162"/>
                        <a:pt x="248" y="251"/>
                        <a:pt x="212" y="356"/>
                      </a:cubicBezTo>
                      <a:cubicBezTo>
                        <a:pt x="89" y="797"/>
                        <a:pt x="18" y="1273"/>
                        <a:pt x="36" y="1749"/>
                      </a:cubicBezTo>
                      <a:cubicBezTo>
                        <a:pt x="1" y="2208"/>
                        <a:pt x="18" y="2666"/>
                        <a:pt x="71" y="3107"/>
                      </a:cubicBezTo>
                      <a:cubicBezTo>
                        <a:pt x="71" y="3213"/>
                        <a:pt x="89" y="3319"/>
                        <a:pt x="124" y="3407"/>
                      </a:cubicBezTo>
                      <a:lnTo>
                        <a:pt x="124" y="3425"/>
                      </a:lnTo>
                      <a:cubicBezTo>
                        <a:pt x="124" y="3425"/>
                        <a:pt x="124" y="3442"/>
                        <a:pt x="124" y="3460"/>
                      </a:cubicBezTo>
                      <a:lnTo>
                        <a:pt x="600" y="3460"/>
                      </a:lnTo>
                      <a:lnTo>
                        <a:pt x="600" y="3442"/>
                      </a:lnTo>
                      <a:lnTo>
                        <a:pt x="600" y="3407"/>
                      </a:lnTo>
                      <a:cubicBezTo>
                        <a:pt x="618" y="3301"/>
                        <a:pt x="636" y="3196"/>
                        <a:pt x="653" y="3090"/>
                      </a:cubicBezTo>
                      <a:cubicBezTo>
                        <a:pt x="812" y="2402"/>
                        <a:pt x="847" y="1697"/>
                        <a:pt x="741" y="1009"/>
                      </a:cubicBezTo>
                      <a:cubicBezTo>
                        <a:pt x="689" y="656"/>
                        <a:pt x="565" y="321"/>
                        <a:pt x="389" y="4"/>
                      </a:cubicBezTo>
                      <a:cubicBezTo>
                        <a:pt x="383" y="2"/>
                        <a:pt x="378" y="1"/>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2193476" y="4242483"/>
                  <a:ext cx="100054" cy="287824"/>
                </a:xfrm>
                <a:custGeom>
                  <a:avLst/>
                  <a:gdLst/>
                  <a:ahLst/>
                  <a:cxnLst/>
                  <a:rect l="l" t="t" r="r" b="b"/>
                  <a:pathLst>
                    <a:path w="1411" h="4059" extrusionOk="0">
                      <a:moveTo>
                        <a:pt x="617" y="1"/>
                      </a:moveTo>
                      <a:cubicBezTo>
                        <a:pt x="547" y="36"/>
                        <a:pt x="441" y="248"/>
                        <a:pt x="406" y="318"/>
                      </a:cubicBezTo>
                      <a:cubicBezTo>
                        <a:pt x="318" y="565"/>
                        <a:pt x="229" y="812"/>
                        <a:pt x="177" y="1059"/>
                      </a:cubicBezTo>
                      <a:cubicBezTo>
                        <a:pt x="124" y="1270"/>
                        <a:pt x="88" y="1482"/>
                        <a:pt x="53" y="1694"/>
                      </a:cubicBezTo>
                      <a:cubicBezTo>
                        <a:pt x="35" y="1852"/>
                        <a:pt x="18" y="2029"/>
                        <a:pt x="18" y="2205"/>
                      </a:cubicBezTo>
                      <a:cubicBezTo>
                        <a:pt x="0" y="2664"/>
                        <a:pt x="71" y="3140"/>
                        <a:pt x="212" y="3598"/>
                      </a:cubicBezTo>
                      <a:cubicBezTo>
                        <a:pt x="247" y="3704"/>
                        <a:pt x="282" y="3828"/>
                        <a:pt x="335" y="3951"/>
                      </a:cubicBezTo>
                      <a:cubicBezTo>
                        <a:pt x="352" y="3967"/>
                        <a:pt x="398" y="4059"/>
                        <a:pt x="419" y="4059"/>
                      </a:cubicBezTo>
                      <a:cubicBezTo>
                        <a:pt x="421" y="4059"/>
                        <a:pt x="422" y="4058"/>
                        <a:pt x="423" y="4057"/>
                      </a:cubicBezTo>
                      <a:cubicBezTo>
                        <a:pt x="441" y="4057"/>
                        <a:pt x="441" y="4057"/>
                        <a:pt x="423" y="4021"/>
                      </a:cubicBezTo>
                      <a:cubicBezTo>
                        <a:pt x="406" y="3986"/>
                        <a:pt x="388" y="3951"/>
                        <a:pt x="371" y="3916"/>
                      </a:cubicBezTo>
                      <a:cubicBezTo>
                        <a:pt x="300" y="3775"/>
                        <a:pt x="265" y="3634"/>
                        <a:pt x="212" y="3475"/>
                      </a:cubicBezTo>
                      <a:cubicBezTo>
                        <a:pt x="141" y="3193"/>
                        <a:pt x="88" y="2893"/>
                        <a:pt x="53" y="2593"/>
                      </a:cubicBezTo>
                      <a:cubicBezTo>
                        <a:pt x="53" y="2470"/>
                        <a:pt x="53" y="2311"/>
                        <a:pt x="53" y="2187"/>
                      </a:cubicBezTo>
                      <a:cubicBezTo>
                        <a:pt x="71" y="2064"/>
                        <a:pt x="71" y="1941"/>
                        <a:pt x="71" y="1817"/>
                      </a:cubicBezTo>
                      <a:cubicBezTo>
                        <a:pt x="88" y="1623"/>
                        <a:pt x="159" y="1394"/>
                        <a:pt x="194" y="1182"/>
                      </a:cubicBezTo>
                      <a:cubicBezTo>
                        <a:pt x="229" y="1006"/>
                        <a:pt x="282" y="847"/>
                        <a:pt x="335" y="689"/>
                      </a:cubicBezTo>
                      <a:cubicBezTo>
                        <a:pt x="371" y="459"/>
                        <a:pt x="476" y="248"/>
                        <a:pt x="617" y="54"/>
                      </a:cubicBezTo>
                      <a:cubicBezTo>
                        <a:pt x="970" y="336"/>
                        <a:pt x="1199" y="741"/>
                        <a:pt x="1270" y="1182"/>
                      </a:cubicBezTo>
                      <a:cubicBezTo>
                        <a:pt x="1305" y="1306"/>
                        <a:pt x="1323" y="1429"/>
                        <a:pt x="1340" y="1570"/>
                      </a:cubicBezTo>
                      <a:cubicBezTo>
                        <a:pt x="1358" y="1764"/>
                        <a:pt x="1358" y="1958"/>
                        <a:pt x="1340" y="2152"/>
                      </a:cubicBezTo>
                      <a:cubicBezTo>
                        <a:pt x="1323" y="2452"/>
                        <a:pt x="1288" y="2752"/>
                        <a:pt x="1235" y="3034"/>
                      </a:cubicBezTo>
                      <a:cubicBezTo>
                        <a:pt x="1182" y="3246"/>
                        <a:pt x="1129" y="3457"/>
                        <a:pt x="1094" y="3686"/>
                      </a:cubicBezTo>
                      <a:lnTo>
                        <a:pt x="1058" y="3810"/>
                      </a:lnTo>
                      <a:cubicBezTo>
                        <a:pt x="1058" y="3828"/>
                        <a:pt x="1023" y="3863"/>
                        <a:pt x="1058" y="3880"/>
                      </a:cubicBezTo>
                      <a:cubicBezTo>
                        <a:pt x="1061" y="3881"/>
                        <a:pt x="1064" y="3882"/>
                        <a:pt x="1066" y="3882"/>
                      </a:cubicBezTo>
                      <a:cubicBezTo>
                        <a:pt x="1113" y="3882"/>
                        <a:pt x="1130" y="3737"/>
                        <a:pt x="1146" y="3704"/>
                      </a:cubicBezTo>
                      <a:cubicBezTo>
                        <a:pt x="1164" y="3545"/>
                        <a:pt x="1199" y="3387"/>
                        <a:pt x="1252" y="3228"/>
                      </a:cubicBezTo>
                      <a:cubicBezTo>
                        <a:pt x="1323" y="2893"/>
                        <a:pt x="1376" y="2540"/>
                        <a:pt x="1393" y="2187"/>
                      </a:cubicBezTo>
                      <a:cubicBezTo>
                        <a:pt x="1411" y="1852"/>
                        <a:pt x="1393" y="1535"/>
                        <a:pt x="1323" y="1200"/>
                      </a:cubicBezTo>
                      <a:cubicBezTo>
                        <a:pt x="1270" y="953"/>
                        <a:pt x="1199" y="724"/>
                        <a:pt x="1076" y="495"/>
                      </a:cubicBezTo>
                      <a:cubicBezTo>
                        <a:pt x="970" y="301"/>
                        <a:pt x="811" y="124"/>
                        <a:pt x="6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2214678" y="4318783"/>
                  <a:ext cx="56373" cy="211383"/>
                </a:xfrm>
                <a:custGeom>
                  <a:avLst/>
                  <a:gdLst/>
                  <a:ahLst/>
                  <a:cxnLst/>
                  <a:rect l="l" t="t" r="r" b="b"/>
                  <a:pathLst>
                    <a:path w="795" h="2981" extrusionOk="0">
                      <a:moveTo>
                        <a:pt x="459" y="194"/>
                      </a:moveTo>
                      <a:cubicBezTo>
                        <a:pt x="459" y="230"/>
                        <a:pt x="459" y="247"/>
                        <a:pt x="442" y="283"/>
                      </a:cubicBezTo>
                      <a:cubicBezTo>
                        <a:pt x="442" y="247"/>
                        <a:pt x="442" y="212"/>
                        <a:pt x="459" y="194"/>
                      </a:cubicBezTo>
                      <a:close/>
                      <a:moveTo>
                        <a:pt x="336" y="1"/>
                      </a:moveTo>
                      <a:cubicBezTo>
                        <a:pt x="248" y="1"/>
                        <a:pt x="213" y="89"/>
                        <a:pt x="195" y="177"/>
                      </a:cubicBezTo>
                      <a:cubicBezTo>
                        <a:pt x="184" y="173"/>
                        <a:pt x="173" y="171"/>
                        <a:pt x="163" y="171"/>
                      </a:cubicBezTo>
                      <a:cubicBezTo>
                        <a:pt x="78" y="171"/>
                        <a:pt x="36" y="292"/>
                        <a:pt x="36" y="371"/>
                      </a:cubicBezTo>
                      <a:cubicBezTo>
                        <a:pt x="1" y="547"/>
                        <a:pt x="89" y="724"/>
                        <a:pt x="248" y="812"/>
                      </a:cubicBezTo>
                      <a:cubicBezTo>
                        <a:pt x="283" y="918"/>
                        <a:pt x="283" y="1041"/>
                        <a:pt x="301" y="1164"/>
                      </a:cubicBezTo>
                      <a:cubicBezTo>
                        <a:pt x="336" y="1641"/>
                        <a:pt x="336" y="2117"/>
                        <a:pt x="336" y="2593"/>
                      </a:cubicBezTo>
                      <a:cubicBezTo>
                        <a:pt x="318" y="2716"/>
                        <a:pt x="336" y="2840"/>
                        <a:pt x="336" y="2963"/>
                      </a:cubicBezTo>
                      <a:cubicBezTo>
                        <a:pt x="336" y="2981"/>
                        <a:pt x="354" y="2981"/>
                        <a:pt x="354" y="2981"/>
                      </a:cubicBezTo>
                      <a:cubicBezTo>
                        <a:pt x="389" y="2981"/>
                        <a:pt x="371" y="2945"/>
                        <a:pt x="371" y="2910"/>
                      </a:cubicBezTo>
                      <a:cubicBezTo>
                        <a:pt x="354" y="2346"/>
                        <a:pt x="389" y="1764"/>
                        <a:pt x="354" y="1200"/>
                      </a:cubicBezTo>
                      <a:cubicBezTo>
                        <a:pt x="336" y="1111"/>
                        <a:pt x="318" y="1041"/>
                        <a:pt x="318" y="953"/>
                      </a:cubicBezTo>
                      <a:cubicBezTo>
                        <a:pt x="318" y="900"/>
                        <a:pt x="301" y="829"/>
                        <a:pt x="301" y="776"/>
                      </a:cubicBezTo>
                      <a:cubicBezTo>
                        <a:pt x="230" y="741"/>
                        <a:pt x="177" y="688"/>
                        <a:pt x="124" y="635"/>
                      </a:cubicBezTo>
                      <a:cubicBezTo>
                        <a:pt x="72" y="547"/>
                        <a:pt x="54" y="441"/>
                        <a:pt x="72" y="353"/>
                      </a:cubicBezTo>
                      <a:cubicBezTo>
                        <a:pt x="89" y="300"/>
                        <a:pt x="107" y="230"/>
                        <a:pt x="160" y="230"/>
                      </a:cubicBezTo>
                      <a:cubicBezTo>
                        <a:pt x="128" y="350"/>
                        <a:pt x="165" y="401"/>
                        <a:pt x="202" y="401"/>
                      </a:cubicBezTo>
                      <a:cubicBezTo>
                        <a:pt x="246" y="401"/>
                        <a:pt x="290" y="328"/>
                        <a:pt x="213" y="212"/>
                      </a:cubicBezTo>
                      <a:cubicBezTo>
                        <a:pt x="245" y="126"/>
                        <a:pt x="277" y="72"/>
                        <a:pt x="322" y="72"/>
                      </a:cubicBezTo>
                      <a:cubicBezTo>
                        <a:pt x="350" y="72"/>
                        <a:pt x="383" y="94"/>
                        <a:pt x="424" y="142"/>
                      </a:cubicBezTo>
                      <a:cubicBezTo>
                        <a:pt x="371" y="194"/>
                        <a:pt x="371" y="353"/>
                        <a:pt x="442" y="353"/>
                      </a:cubicBezTo>
                      <a:cubicBezTo>
                        <a:pt x="512" y="336"/>
                        <a:pt x="530" y="230"/>
                        <a:pt x="495" y="159"/>
                      </a:cubicBezTo>
                      <a:cubicBezTo>
                        <a:pt x="517" y="152"/>
                        <a:pt x="538" y="149"/>
                        <a:pt x="557" y="149"/>
                      </a:cubicBezTo>
                      <a:cubicBezTo>
                        <a:pt x="730" y="149"/>
                        <a:pt x="754" y="420"/>
                        <a:pt x="706" y="547"/>
                      </a:cubicBezTo>
                      <a:cubicBezTo>
                        <a:pt x="671" y="618"/>
                        <a:pt x="618" y="671"/>
                        <a:pt x="565" y="706"/>
                      </a:cubicBezTo>
                      <a:cubicBezTo>
                        <a:pt x="548" y="741"/>
                        <a:pt x="548" y="776"/>
                        <a:pt x="548" y="829"/>
                      </a:cubicBezTo>
                      <a:lnTo>
                        <a:pt x="548" y="970"/>
                      </a:lnTo>
                      <a:cubicBezTo>
                        <a:pt x="565" y="1482"/>
                        <a:pt x="565" y="1993"/>
                        <a:pt x="565" y="2522"/>
                      </a:cubicBezTo>
                      <a:lnTo>
                        <a:pt x="565" y="2787"/>
                      </a:lnTo>
                      <a:cubicBezTo>
                        <a:pt x="565" y="2822"/>
                        <a:pt x="565" y="2857"/>
                        <a:pt x="565" y="2893"/>
                      </a:cubicBezTo>
                      <a:cubicBezTo>
                        <a:pt x="548" y="2910"/>
                        <a:pt x="548" y="2910"/>
                        <a:pt x="565" y="2928"/>
                      </a:cubicBezTo>
                      <a:cubicBezTo>
                        <a:pt x="569" y="2929"/>
                        <a:pt x="572" y="2930"/>
                        <a:pt x="575" y="2930"/>
                      </a:cubicBezTo>
                      <a:cubicBezTo>
                        <a:pt x="616" y="2930"/>
                        <a:pt x="601" y="2820"/>
                        <a:pt x="601" y="2787"/>
                      </a:cubicBezTo>
                      <a:cubicBezTo>
                        <a:pt x="618" y="2628"/>
                        <a:pt x="618" y="2452"/>
                        <a:pt x="618" y="2275"/>
                      </a:cubicBezTo>
                      <a:cubicBezTo>
                        <a:pt x="618" y="1817"/>
                        <a:pt x="601" y="1376"/>
                        <a:pt x="601" y="935"/>
                      </a:cubicBezTo>
                      <a:cubicBezTo>
                        <a:pt x="601" y="900"/>
                        <a:pt x="601" y="865"/>
                        <a:pt x="601" y="794"/>
                      </a:cubicBezTo>
                      <a:cubicBezTo>
                        <a:pt x="583" y="741"/>
                        <a:pt x="601" y="724"/>
                        <a:pt x="653" y="706"/>
                      </a:cubicBezTo>
                      <a:cubicBezTo>
                        <a:pt x="742" y="618"/>
                        <a:pt x="795" y="512"/>
                        <a:pt x="777" y="388"/>
                      </a:cubicBezTo>
                      <a:cubicBezTo>
                        <a:pt x="791" y="242"/>
                        <a:pt x="697" y="84"/>
                        <a:pt x="564" y="84"/>
                      </a:cubicBezTo>
                      <a:cubicBezTo>
                        <a:pt x="537" y="84"/>
                        <a:pt x="507" y="91"/>
                        <a:pt x="477" y="106"/>
                      </a:cubicBezTo>
                      <a:cubicBezTo>
                        <a:pt x="442" y="53"/>
                        <a:pt x="389" y="18"/>
                        <a:pt x="3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2212196" y="4517618"/>
                  <a:ext cx="61337" cy="66372"/>
                </a:xfrm>
                <a:custGeom>
                  <a:avLst/>
                  <a:gdLst/>
                  <a:ahLst/>
                  <a:cxnLst/>
                  <a:rect l="l" t="t" r="r" b="b"/>
                  <a:pathLst>
                    <a:path w="865" h="936" extrusionOk="0">
                      <a:moveTo>
                        <a:pt x="759" y="0"/>
                      </a:moveTo>
                      <a:lnTo>
                        <a:pt x="477" y="18"/>
                      </a:lnTo>
                      <a:lnTo>
                        <a:pt x="195" y="36"/>
                      </a:lnTo>
                      <a:lnTo>
                        <a:pt x="54" y="36"/>
                      </a:lnTo>
                      <a:lnTo>
                        <a:pt x="54" y="53"/>
                      </a:lnTo>
                      <a:cubicBezTo>
                        <a:pt x="54" y="177"/>
                        <a:pt x="54" y="283"/>
                        <a:pt x="54" y="388"/>
                      </a:cubicBezTo>
                      <a:cubicBezTo>
                        <a:pt x="36" y="512"/>
                        <a:pt x="36" y="618"/>
                        <a:pt x="36" y="723"/>
                      </a:cubicBezTo>
                      <a:lnTo>
                        <a:pt x="36" y="864"/>
                      </a:lnTo>
                      <a:lnTo>
                        <a:pt x="36" y="917"/>
                      </a:lnTo>
                      <a:lnTo>
                        <a:pt x="1" y="935"/>
                      </a:lnTo>
                      <a:lnTo>
                        <a:pt x="865" y="935"/>
                      </a:lnTo>
                      <a:lnTo>
                        <a:pt x="865" y="900"/>
                      </a:lnTo>
                      <a:lnTo>
                        <a:pt x="865" y="847"/>
                      </a:lnTo>
                      <a:cubicBezTo>
                        <a:pt x="865" y="723"/>
                        <a:pt x="847" y="618"/>
                        <a:pt x="847" y="512"/>
                      </a:cubicBezTo>
                      <a:lnTo>
                        <a:pt x="830" y="159"/>
                      </a:lnTo>
                      <a:lnTo>
                        <a:pt x="830" y="36"/>
                      </a:lnTo>
                      <a:lnTo>
                        <a:pt x="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 name="Google Shape;170;p2"/>
              <p:cNvGrpSpPr/>
              <p:nvPr/>
            </p:nvGrpSpPr>
            <p:grpSpPr>
              <a:xfrm>
                <a:off x="2919955" y="4233548"/>
                <a:ext cx="120122" cy="351647"/>
                <a:chOff x="2919955" y="4233548"/>
                <a:chExt cx="120122" cy="351647"/>
              </a:xfrm>
            </p:grpSpPr>
            <p:sp>
              <p:nvSpPr>
                <p:cNvPr id="171" name="Google Shape;171;p2"/>
                <p:cNvSpPr/>
                <p:nvPr/>
              </p:nvSpPr>
              <p:spPr>
                <a:xfrm>
                  <a:off x="2919955" y="4233548"/>
                  <a:ext cx="120122" cy="285413"/>
                </a:xfrm>
                <a:custGeom>
                  <a:avLst/>
                  <a:gdLst/>
                  <a:ahLst/>
                  <a:cxnLst/>
                  <a:rect l="l" t="t" r="r" b="b"/>
                  <a:pathLst>
                    <a:path w="1694" h="4025" extrusionOk="0">
                      <a:moveTo>
                        <a:pt x="761" y="1"/>
                      </a:moveTo>
                      <a:cubicBezTo>
                        <a:pt x="720" y="1"/>
                        <a:pt x="702" y="60"/>
                        <a:pt x="671" y="92"/>
                      </a:cubicBezTo>
                      <a:lnTo>
                        <a:pt x="618" y="215"/>
                      </a:lnTo>
                      <a:cubicBezTo>
                        <a:pt x="583" y="286"/>
                        <a:pt x="548" y="356"/>
                        <a:pt x="495" y="444"/>
                      </a:cubicBezTo>
                      <a:cubicBezTo>
                        <a:pt x="442" y="550"/>
                        <a:pt x="371" y="656"/>
                        <a:pt x="318" y="762"/>
                      </a:cubicBezTo>
                      <a:cubicBezTo>
                        <a:pt x="283" y="850"/>
                        <a:pt x="248" y="956"/>
                        <a:pt x="230" y="1044"/>
                      </a:cubicBezTo>
                      <a:cubicBezTo>
                        <a:pt x="160" y="1220"/>
                        <a:pt x="107" y="1379"/>
                        <a:pt x="71" y="1573"/>
                      </a:cubicBezTo>
                      <a:cubicBezTo>
                        <a:pt x="71" y="1626"/>
                        <a:pt x="54" y="1679"/>
                        <a:pt x="54" y="1749"/>
                      </a:cubicBezTo>
                      <a:cubicBezTo>
                        <a:pt x="54" y="1873"/>
                        <a:pt x="36" y="1996"/>
                        <a:pt x="36" y="2102"/>
                      </a:cubicBezTo>
                      <a:cubicBezTo>
                        <a:pt x="1" y="2472"/>
                        <a:pt x="36" y="2843"/>
                        <a:pt x="124" y="3213"/>
                      </a:cubicBezTo>
                      <a:cubicBezTo>
                        <a:pt x="195" y="3460"/>
                        <a:pt x="301" y="3707"/>
                        <a:pt x="442" y="3936"/>
                      </a:cubicBezTo>
                      <a:cubicBezTo>
                        <a:pt x="459" y="3954"/>
                        <a:pt x="477" y="3989"/>
                        <a:pt x="495" y="4006"/>
                      </a:cubicBezTo>
                      <a:lnTo>
                        <a:pt x="512" y="4006"/>
                      </a:lnTo>
                      <a:cubicBezTo>
                        <a:pt x="512" y="4024"/>
                        <a:pt x="512" y="4024"/>
                        <a:pt x="530" y="4024"/>
                      </a:cubicBezTo>
                      <a:lnTo>
                        <a:pt x="653" y="4024"/>
                      </a:lnTo>
                      <a:lnTo>
                        <a:pt x="812" y="4006"/>
                      </a:lnTo>
                      <a:lnTo>
                        <a:pt x="971" y="3989"/>
                      </a:lnTo>
                      <a:lnTo>
                        <a:pt x="1288" y="3989"/>
                      </a:lnTo>
                      <a:cubicBezTo>
                        <a:pt x="1288" y="3989"/>
                        <a:pt x="1288" y="3971"/>
                        <a:pt x="1306" y="3971"/>
                      </a:cubicBezTo>
                      <a:lnTo>
                        <a:pt x="1306" y="3954"/>
                      </a:lnTo>
                      <a:lnTo>
                        <a:pt x="1306" y="3918"/>
                      </a:lnTo>
                      <a:cubicBezTo>
                        <a:pt x="1359" y="3654"/>
                        <a:pt x="1465" y="3389"/>
                        <a:pt x="1517" y="3107"/>
                      </a:cubicBezTo>
                      <a:cubicBezTo>
                        <a:pt x="1641" y="2649"/>
                        <a:pt x="1694" y="2172"/>
                        <a:pt x="1659" y="1714"/>
                      </a:cubicBezTo>
                      <a:cubicBezTo>
                        <a:pt x="1641" y="1485"/>
                        <a:pt x="1606" y="1273"/>
                        <a:pt x="1517" y="1061"/>
                      </a:cubicBezTo>
                      <a:cubicBezTo>
                        <a:pt x="1394" y="744"/>
                        <a:pt x="1218" y="444"/>
                        <a:pt x="971" y="197"/>
                      </a:cubicBezTo>
                      <a:lnTo>
                        <a:pt x="847" y="56"/>
                      </a:lnTo>
                      <a:cubicBezTo>
                        <a:pt x="830" y="39"/>
                        <a:pt x="794" y="21"/>
                        <a:pt x="777" y="3"/>
                      </a:cubicBezTo>
                      <a:cubicBezTo>
                        <a:pt x="771" y="1"/>
                        <a:pt x="766" y="1"/>
                        <a:pt x="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2961225" y="4273542"/>
                  <a:ext cx="58855" cy="245420"/>
                </a:xfrm>
                <a:custGeom>
                  <a:avLst/>
                  <a:gdLst/>
                  <a:ahLst/>
                  <a:cxnLst/>
                  <a:rect l="l" t="t" r="r" b="b"/>
                  <a:pathLst>
                    <a:path w="830" h="3461" extrusionOk="0">
                      <a:moveTo>
                        <a:pt x="360" y="1"/>
                      </a:moveTo>
                      <a:cubicBezTo>
                        <a:pt x="332" y="1"/>
                        <a:pt x="316" y="59"/>
                        <a:pt x="301" y="74"/>
                      </a:cubicBezTo>
                      <a:cubicBezTo>
                        <a:pt x="265" y="162"/>
                        <a:pt x="230" y="251"/>
                        <a:pt x="212" y="356"/>
                      </a:cubicBezTo>
                      <a:cubicBezTo>
                        <a:pt x="71" y="797"/>
                        <a:pt x="18" y="1273"/>
                        <a:pt x="18" y="1749"/>
                      </a:cubicBezTo>
                      <a:cubicBezTo>
                        <a:pt x="1" y="2208"/>
                        <a:pt x="1" y="2666"/>
                        <a:pt x="54" y="3107"/>
                      </a:cubicBezTo>
                      <a:cubicBezTo>
                        <a:pt x="71" y="3213"/>
                        <a:pt x="71" y="3319"/>
                        <a:pt x="107" y="3407"/>
                      </a:cubicBezTo>
                      <a:lnTo>
                        <a:pt x="107" y="3425"/>
                      </a:lnTo>
                      <a:lnTo>
                        <a:pt x="107" y="3460"/>
                      </a:lnTo>
                      <a:lnTo>
                        <a:pt x="583" y="3460"/>
                      </a:lnTo>
                      <a:lnTo>
                        <a:pt x="583" y="3442"/>
                      </a:lnTo>
                      <a:lnTo>
                        <a:pt x="583" y="3407"/>
                      </a:lnTo>
                      <a:cubicBezTo>
                        <a:pt x="600" y="3301"/>
                        <a:pt x="618" y="3196"/>
                        <a:pt x="653" y="3090"/>
                      </a:cubicBezTo>
                      <a:cubicBezTo>
                        <a:pt x="812" y="2402"/>
                        <a:pt x="830" y="1697"/>
                        <a:pt x="724" y="1009"/>
                      </a:cubicBezTo>
                      <a:cubicBezTo>
                        <a:pt x="671" y="656"/>
                        <a:pt x="565" y="321"/>
                        <a:pt x="371" y="4"/>
                      </a:cubicBezTo>
                      <a:cubicBezTo>
                        <a:pt x="367" y="2"/>
                        <a:pt x="364" y="1"/>
                        <a:pt x="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2931230" y="4242483"/>
                  <a:ext cx="101330" cy="287824"/>
                </a:xfrm>
                <a:custGeom>
                  <a:avLst/>
                  <a:gdLst/>
                  <a:ahLst/>
                  <a:cxnLst/>
                  <a:rect l="l" t="t" r="r" b="b"/>
                  <a:pathLst>
                    <a:path w="1429" h="4059" extrusionOk="0">
                      <a:moveTo>
                        <a:pt x="618" y="1"/>
                      </a:moveTo>
                      <a:cubicBezTo>
                        <a:pt x="547" y="36"/>
                        <a:pt x="441" y="248"/>
                        <a:pt x="424" y="318"/>
                      </a:cubicBezTo>
                      <a:cubicBezTo>
                        <a:pt x="318" y="565"/>
                        <a:pt x="247" y="812"/>
                        <a:pt x="177" y="1059"/>
                      </a:cubicBezTo>
                      <a:cubicBezTo>
                        <a:pt x="124" y="1270"/>
                        <a:pt x="89" y="1482"/>
                        <a:pt x="53" y="1694"/>
                      </a:cubicBezTo>
                      <a:cubicBezTo>
                        <a:pt x="36" y="1852"/>
                        <a:pt x="18" y="2029"/>
                        <a:pt x="36" y="2205"/>
                      </a:cubicBezTo>
                      <a:cubicBezTo>
                        <a:pt x="1" y="2664"/>
                        <a:pt x="71" y="3140"/>
                        <a:pt x="212" y="3598"/>
                      </a:cubicBezTo>
                      <a:cubicBezTo>
                        <a:pt x="247" y="3704"/>
                        <a:pt x="283" y="3828"/>
                        <a:pt x="336" y="3951"/>
                      </a:cubicBezTo>
                      <a:cubicBezTo>
                        <a:pt x="352" y="3967"/>
                        <a:pt x="398" y="4059"/>
                        <a:pt x="419" y="4059"/>
                      </a:cubicBezTo>
                      <a:cubicBezTo>
                        <a:pt x="421" y="4059"/>
                        <a:pt x="422" y="4058"/>
                        <a:pt x="424" y="4057"/>
                      </a:cubicBezTo>
                      <a:cubicBezTo>
                        <a:pt x="441" y="4057"/>
                        <a:pt x="441" y="4057"/>
                        <a:pt x="424" y="4021"/>
                      </a:cubicBezTo>
                      <a:cubicBezTo>
                        <a:pt x="406" y="3986"/>
                        <a:pt x="389" y="3951"/>
                        <a:pt x="371" y="3916"/>
                      </a:cubicBezTo>
                      <a:cubicBezTo>
                        <a:pt x="318" y="3775"/>
                        <a:pt x="265" y="3634"/>
                        <a:pt x="230" y="3475"/>
                      </a:cubicBezTo>
                      <a:cubicBezTo>
                        <a:pt x="142" y="3193"/>
                        <a:pt x="89" y="2893"/>
                        <a:pt x="71" y="2593"/>
                      </a:cubicBezTo>
                      <a:cubicBezTo>
                        <a:pt x="53" y="2470"/>
                        <a:pt x="71" y="2311"/>
                        <a:pt x="71" y="2187"/>
                      </a:cubicBezTo>
                      <a:cubicBezTo>
                        <a:pt x="71" y="2064"/>
                        <a:pt x="71" y="1941"/>
                        <a:pt x="71" y="1817"/>
                      </a:cubicBezTo>
                      <a:cubicBezTo>
                        <a:pt x="106" y="1623"/>
                        <a:pt x="159" y="1394"/>
                        <a:pt x="195" y="1182"/>
                      </a:cubicBezTo>
                      <a:cubicBezTo>
                        <a:pt x="230" y="1006"/>
                        <a:pt x="283" y="847"/>
                        <a:pt x="336" y="689"/>
                      </a:cubicBezTo>
                      <a:cubicBezTo>
                        <a:pt x="389" y="459"/>
                        <a:pt x="494" y="248"/>
                        <a:pt x="635" y="54"/>
                      </a:cubicBezTo>
                      <a:cubicBezTo>
                        <a:pt x="970" y="336"/>
                        <a:pt x="1200" y="741"/>
                        <a:pt x="1270" y="1182"/>
                      </a:cubicBezTo>
                      <a:cubicBezTo>
                        <a:pt x="1306" y="1306"/>
                        <a:pt x="1323" y="1429"/>
                        <a:pt x="1341" y="1570"/>
                      </a:cubicBezTo>
                      <a:cubicBezTo>
                        <a:pt x="1358" y="1764"/>
                        <a:pt x="1358" y="1958"/>
                        <a:pt x="1341" y="2152"/>
                      </a:cubicBezTo>
                      <a:cubicBezTo>
                        <a:pt x="1323" y="2452"/>
                        <a:pt x="1306" y="2752"/>
                        <a:pt x="1235" y="3034"/>
                      </a:cubicBezTo>
                      <a:cubicBezTo>
                        <a:pt x="1200" y="3246"/>
                        <a:pt x="1129" y="3457"/>
                        <a:pt x="1094" y="3686"/>
                      </a:cubicBezTo>
                      <a:lnTo>
                        <a:pt x="1076" y="3810"/>
                      </a:lnTo>
                      <a:cubicBezTo>
                        <a:pt x="1076" y="3828"/>
                        <a:pt x="1023" y="3863"/>
                        <a:pt x="1076" y="3880"/>
                      </a:cubicBezTo>
                      <a:cubicBezTo>
                        <a:pt x="1078" y="3881"/>
                        <a:pt x="1080" y="3882"/>
                        <a:pt x="1082" y="3882"/>
                      </a:cubicBezTo>
                      <a:cubicBezTo>
                        <a:pt x="1113" y="3882"/>
                        <a:pt x="1130" y="3737"/>
                        <a:pt x="1147" y="3704"/>
                      </a:cubicBezTo>
                      <a:cubicBezTo>
                        <a:pt x="1182" y="3545"/>
                        <a:pt x="1217" y="3387"/>
                        <a:pt x="1253" y="3228"/>
                      </a:cubicBezTo>
                      <a:cubicBezTo>
                        <a:pt x="1341" y="2893"/>
                        <a:pt x="1394" y="2540"/>
                        <a:pt x="1394" y="2187"/>
                      </a:cubicBezTo>
                      <a:cubicBezTo>
                        <a:pt x="1429" y="1852"/>
                        <a:pt x="1411" y="1535"/>
                        <a:pt x="1323" y="1200"/>
                      </a:cubicBezTo>
                      <a:cubicBezTo>
                        <a:pt x="1288" y="953"/>
                        <a:pt x="1200" y="724"/>
                        <a:pt x="1094" y="495"/>
                      </a:cubicBezTo>
                      <a:cubicBezTo>
                        <a:pt x="988" y="301"/>
                        <a:pt x="812" y="124"/>
                        <a:pt x="6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2953708" y="4318783"/>
                  <a:ext cx="55097" cy="211383"/>
                </a:xfrm>
                <a:custGeom>
                  <a:avLst/>
                  <a:gdLst/>
                  <a:ahLst/>
                  <a:cxnLst/>
                  <a:rect l="l" t="t" r="r" b="b"/>
                  <a:pathLst>
                    <a:path w="777" h="2981" extrusionOk="0">
                      <a:moveTo>
                        <a:pt x="442" y="194"/>
                      </a:moveTo>
                      <a:cubicBezTo>
                        <a:pt x="459" y="230"/>
                        <a:pt x="442" y="247"/>
                        <a:pt x="424" y="283"/>
                      </a:cubicBezTo>
                      <a:cubicBezTo>
                        <a:pt x="424" y="247"/>
                        <a:pt x="424" y="212"/>
                        <a:pt x="442" y="194"/>
                      </a:cubicBezTo>
                      <a:close/>
                      <a:moveTo>
                        <a:pt x="318" y="1"/>
                      </a:moveTo>
                      <a:cubicBezTo>
                        <a:pt x="230" y="1"/>
                        <a:pt x="195" y="89"/>
                        <a:pt x="177" y="177"/>
                      </a:cubicBezTo>
                      <a:cubicBezTo>
                        <a:pt x="166" y="173"/>
                        <a:pt x="155" y="171"/>
                        <a:pt x="146" y="171"/>
                      </a:cubicBezTo>
                      <a:cubicBezTo>
                        <a:pt x="64" y="171"/>
                        <a:pt x="34" y="292"/>
                        <a:pt x="19" y="371"/>
                      </a:cubicBezTo>
                      <a:cubicBezTo>
                        <a:pt x="1" y="547"/>
                        <a:pt x="89" y="724"/>
                        <a:pt x="248" y="812"/>
                      </a:cubicBezTo>
                      <a:cubicBezTo>
                        <a:pt x="266" y="918"/>
                        <a:pt x="283" y="1041"/>
                        <a:pt x="283" y="1164"/>
                      </a:cubicBezTo>
                      <a:cubicBezTo>
                        <a:pt x="318" y="1641"/>
                        <a:pt x="318" y="2117"/>
                        <a:pt x="318" y="2593"/>
                      </a:cubicBezTo>
                      <a:cubicBezTo>
                        <a:pt x="318" y="2716"/>
                        <a:pt x="336" y="2840"/>
                        <a:pt x="336" y="2963"/>
                      </a:cubicBezTo>
                      <a:cubicBezTo>
                        <a:pt x="336" y="2981"/>
                        <a:pt x="336" y="2981"/>
                        <a:pt x="354" y="2981"/>
                      </a:cubicBezTo>
                      <a:cubicBezTo>
                        <a:pt x="389" y="2981"/>
                        <a:pt x="371" y="2945"/>
                        <a:pt x="371" y="2910"/>
                      </a:cubicBezTo>
                      <a:cubicBezTo>
                        <a:pt x="336" y="2346"/>
                        <a:pt x="371" y="1764"/>
                        <a:pt x="336" y="1200"/>
                      </a:cubicBezTo>
                      <a:cubicBezTo>
                        <a:pt x="336" y="1111"/>
                        <a:pt x="318" y="1041"/>
                        <a:pt x="318" y="953"/>
                      </a:cubicBezTo>
                      <a:cubicBezTo>
                        <a:pt x="318" y="900"/>
                        <a:pt x="301" y="829"/>
                        <a:pt x="283" y="776"/>
                      </a:cubicBezTo>
                      <a:cubicBezTo>
                        <a:pt x="230" y="741"/>
                        <a:pt x="160" y="688"/>
                        <a:pt x="124" y="635"/>
                      </a:cubicBezTo>
                      <a:cubicBezTo>
                        <a:pt x="72" y="547"/>
                        <a:pt x="36" y="441"/>
                        <a:pt x="72" y="353"/>
                      </a:cubicBezTo>
                      <a:cubicBezTo>
                        <a:pt x="89" y="300"/>
                        <a:pt x="89" y="230"/>
                        <a:pt x="160" y="230"/>
                      </a:cubicBezTo>
                      <a:cubicBezTo>
                        <a:pt x="128" y="350"/>
                        <a:pt x="165" y="401"/>
                        <a:pt x="202" y="401"/>
                      </a:cubicBezTo>
                      <a:cubicBezTo>
                        <a:pt x="246" y="401"/>
                        <a:pt x="290" y="328"/>
                        <a:pt x="213" y="212"/>
                      </a:cubicBezTo>
                      <a:cubicBezTo>
                        <a:pt x="245" y="126"/>
                        <a:pt x="271" y="72"/>
                        <a:pt x="314" y="72"/>
                      </a:cubicBezTo>
                      <a:cubicBezTo>
                        <a:pt x="342" y="72"/>
                        <a:pt x="376" y="94"/>
                        <a:pt x="424" y="142"/>
                      </a:cubicBezTo>
                      <a:cubicBezTo>
                        <a:pt x="371" y="194"/>
                        <a:pt x="354" y="353"/>
                        <a:pt x="442" y="353"/>
                      </a:cubicBezTo>
                      <a:cubicBezTo>
                        <a:pt x="512" y="336"/>
                        <a:pt x="512" y="230"/>
                        <a:pt x="495" y="159"/>
                      </a:cubicBezTo>
                      <a:cubicBezTo>
                        <a:pt x="515" y="152"/>
                        <a:pt x="534" y="149"/>
                        <a:pt x="552" y="149"/>
                      </a:cubicBezTo>
                      <a:cubicBezTo>
                        <a:pt x="712" y="149"/>
                        <a:pt x="736" y="420"/>
                        <a:pt x="689" y="547"/>
                      </a:cubicBezTo>
                      <a:cubicBezTo>
                        <a:pt x="671" y="618"/>
                        <a:pt x="618" y="671"/>
                        <a:pt x="565" y="706"/>
                      </a:cubicBezTo>
                      <a:cubicBezTo>
                        <a:pt x="530" y="741"/>
                        <a:pt x="530" y="776"/>
                        <a:pt x="530" y="829"/>
                      </a:cubicBezTo>
                      <a:lnTo>
                        <a:pt x="530" y="970"/>
                      </a:lnTo>
                      <a:cubicBezTo>
                        <a:pt x="548" y="1482"/>
                        <a:pt x="565" y="1993"/>
                        <a:pt x="548" y="2522"/>
                      </a:cubicBezTo>
                      <a:lnTo>
                        <a:pt x="548" y="2787"/>
                      </a:lnTo>
                      <a:cubicBezTo>
                        <a:pt x="548" y="2822"/>
                        <a:pt x="548" y="2857"/>
                        <a:pt x="548" y="2893"/>
                      </a:cubicBezTo>
                      <a:cubicBezTo>
                        <a:pt x="548" y="2910"/>
                        <a:pt x="548" y="2910"/>
                        <a:pt x="548" y="2928"/>
                      </a:cubicBezTo>
                      <a:cubicBezTo>
                        <a:pt x="552" y="2929"/>
                        <a:pt x="557" y="2930"/>
                        <a:pt x="560" y="2930"/>
                      </a:cubicBezTo>
                      <a:cubicBezTo>
                        <a:pt x="614" y="2930"/>
                        <a:pt x="583" y="2820"/>
                        <a:pt x="583" y="2787"/>
                      </a:cubicBezTo>
                      <a:cubicBezTo>
                        <a:pt x="601" y="2628"/>
                        <a:pt x="601" y="2452"/>
                        <a:pt x="601" y="2275"/>
                      </a:cubicBezTo>
                      <a:cubicBezTo>
                        <a:pt x="618" y="1817"/>
                        <a:pt x="583" y="1376"/>
                        <a:pt x="583" y="935"/>
                      </a:cubicBezTo>
                      <a:cubicBezTo>
                        <a:pt x="583" y="900"/>
                        <a:pt x="601" y="865"/>
                        <a:pt x="583" y="794"/>
                      </a:cubicBezTo>
                      <a:cubicBezTo>
                        <a:pt x="583" y="741"/>
                        <a:pt x="583" y="724"/>
                        <a:pt x="636" y="706"/>
                      </a:cubicBezTo>
                      <a:cubicBezTo>
                        <a:pt x="724" y="618"/>
                        <a:pt x="777" y="512"/>
                        <a:pt x="777" y="388"/>
                      </a:cubicBezTo>
                      <a:cubicBezTo>
                        <a:pt x="777" y="242"/>
                        <a:pt x="692" y="84"/>
                        <a:pt x="563" y="84"/>
                      </a:cubicBezTo>
                      <a:cubicBezTo>
                        <a:pt x="536" y="84"/>
                        <a:pt x="507" y="91"/>
                        <a:pt x="477" y="106"/>
                      </a:cubicBezTo>
                      <a:cubicBezTo>
                        <a:pt x="442" y="53"/>
                        <a:pt x="389" y="18"/>
                        <a:pt x="3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2953708" y="4517618"/>
                  <a:ext cx="58855" cy="67577"/>
                </a:xfrm>
                <a:custGeom>
                  <a:avLst/>
                  <a:gdLst/>
                  <a:ahLst/>
                  <a:cxnLst/>
                  <a:rect l="l" t="t" r="r" b="b"/>
                  <a:pathLst>
                    <a:path w="830" h="953" extrusionOk="0">
                      <a:moveTo>
                        <a:pt x="706" y="0"/>
                      </a:moveTo>
                      <a:lnTo>
                        <a:pt x="442" y="18"/>
                      </a:lnTo>
                      <a:lnTo>
                        <a:pt x="160" y="36"/>
                      </a:lnTo>
                      <a:lnTo>
                        <a:pt x="1" y="36"/>
                      </a:lnTo>
                      <a:lnTo>
                        <a:pt x="1" y="53"/>
                      </a:lnTo>
                      <a:cubicBezTo>
                        <a:pt x="1" y="177"/>
                        <a:pt x="19" y="283"/>
                        <a:pt x="1" y="388"/>
                      </a:cubicBezTo>
                      <a:cubicBezTo>
                        <a:pt x="1" y="512"/>
                        <a:pt x="1" y="618"/>
                        <a:pt x="1" y="723"/>
                      </a:cubicBezTo>
                      <a:lnTo>
                        <a:pt x="1" y="864"/>
                      </a:lnTo>
                      <a:lnTo>
                        <a:pt x="1" y="917"/>
                      </a:lnTo>
                      <a:lnTo>
                        <a:pt x="1" y="953"/>
                      </a:lnTo>
                      <a:lnTo>
                        <a:pt x="830" y="953"/>
                      </a:lnTo>
                      <a:lnTo>
                        <a:pt x="830" y="900"/>
                      </a:lnTo>
                      <a:lnTo>
                        <a:pt x="830" y="847"/>
                      </a:lnTo>
                      <a:cubicBezTo>
                        <a:pt x="812" y="741"/>
                        <a:pt x="812" y="635"/>
                        <a:pt x="812" y="512"/>
                      </a:cubicBezTo>
                      <a:lnTo>
                        <a:pt x="777" y="177"/>
                      </a:lnTo>
                      <a:lnTo>
                        <a:pt x="777" y="53"/>
                      </a:lnTo>
                      <a:lnTo>
                        <a:pt x="7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2"/>
              <p:cNvGrpSpPr/>
              <p:nvPr/>
            </p:nvGrpSpPr>
            <p:grpSpPr>
              <a:xfrm>
                <a:off x="3290108" y="4581367"/>
                <a:ext cx="118845" cy="351644"/>
                <a:chOff x="3290108" y="4581367"/>
                <a:chExt cx="118845" cy="351644"/>
              </a:xfrm>
            </p:grpSpPr>
            <p:sp>
              <p:nvSpPr>
                <p:cNvPr id="177" name="Google Shape;177;p2"/>
                <p:cNvSpPr/>
                <p:nvPr/>
              </p:nvSpPr>
              <p:spPr>
                <a:xfrm>
                  <a:off x="3290108" y="4647669"/>
                  <a:ext cx="118845" cy="285342"/>
                </a:xfrm>
                <a:custGeom>
                  <a:avLst/>
                  <a:gdLst/>
                  <a:ahLst/>
                  <a:cxnLst/>
                  <a:rect l="l" t="t" r="r" b="b"/>
                  <a:pathLst>
                    <a:path w="1676" h="4024" extrusionOk="0">
                      <a:moveTo>
                        <a:pt x="1041" y="0"/>
                      </a:moveTo>
                      <a:lnTo>
                        <a:pt x="882" y="18"/>
                      </a:lnTo>
                      <a:lnTo>
                        <a:pt x="724" y="36"/>
                      </a:lnTo>
                      <a:lnTo>
                        <a:pt x="406" y="36"/>
                      </a:lnTo>
                      <a:cubicBezTo>
                        <a:pt x="389" y="36"/>
                        <a:pt x="389" y="53"/>
                        <a:pt x="389" y="53"/>
                      </a:cubicBezTo>
                      <a:lnTo>
                        <a:pt x="389" y="89"/>
                      </a:lnTo>
                      <a:cubicBezTo>
                        <a:pt x="318" y="371"/>
                        <a:pt x="230" y="635"/>
                        <a:pt x="159" y="900"/>
                      </a:cubicBezTo>
                      <a:cubicBezTo>
                        <a:pt x="36" y="1358"/>
                        <a:pt x="1" y="1834"/>
                        <a:pt x="18" y="2311"/>
                      </a:cubicBezTo>
                      <a:cubicBezTo>
                        <a:pt x="36" y="2522"/>
                        <a:pt x="89" y="2751"/>
                        <a:pt x="159" y="2945"/>
                      </a:cubicBezTo>
                      <a:cubicBezTo>
                        <a:pt x="283" y="3280"/>
                        <a:pt x="459" y="3563"/>
                        <a:pt x="706" y="3827"/>
                      </a:cubicBezTo>
                      <a:cubicBezTo>
                        <a:pt x="741" y="3862"/>
                        <a:pt x="794" y="3915"/>
                        <a:pt x="847" y="3951"/>
                      </a:cubicBezTo>
                      <a:cubicBezTo>
                        <a:pt x="865" y="3986"/>
                        <a:pt x="882" y="4003"/>
                        <a:pt x="900" y="4021"/>
                      </a:cubicBezTo>
                      <a:cubicBezTo>
                        <a:pt x="906" y="4023"/>
                        <a:pt x="912" y="4023"/>
                        <a:pt x="918" y="4023"/>
                      </a:cubicBezTo>
                      <a:cubicBezTo>
                        <a:pt x="974" y="4023"/>
                        <a:pt x="990" y="3947"/>
                        <a:pt x="1006" y="3915"/>
                      </a:cubicBezTo>
                      <a:cubicBezTo>
                        <a:pt x="1023" y="3880"/>
                        <a:pt x="1041" y="3845"/>
                        <a:pt x="1059" y="3809"/>
                      </a:cubicBezTo>
                      <a:cubicBezTo>
                        <a:pt x="1094" y="3721"/>
                        <a:pt x="1129" y="3668"/>
                        <a:pt x="1200" y="3563"/>
                      </a:cubicBezTo>
                      <a:cubicBezTo>
                        <a:pt x="1253" y="3474"/>
                        <a:pt x="1306" y="3369"/>
                        <a:pt x="1359" y="3245"/>
                      </a:cubicBezTo>
                      <a:cubicBezTo>
                        <a:pt x="1464" y="2998"/>
                        <a:pt x="1553" y="2716"/>
                        <a:pt x="1605" y="2452"/>
                      </a:cubicBezTo>
                      <a:cubicBezTo>
                        <a:pt x="1623" y="2381"/>
                        <a:pt x="1623" y="2328"/>
                        <a:pt x="1623" y="2275"/>
                      </a:cubicBezTo>
                      <a:cubicBezTo>
                        <a:pt x="1641" y="2152"/>
                        <a:pt x="1658" y="2028"/>
                        <a:pt x="1658" y="1905"/>
                      </a:cubicBezTo>
                      <a:cubicBezTo>
                        <a:pt x="1676" y="1535"/>
                        <a:pt x="1641" y="1164"/>
                        <a:pt x="1570" y="812"/>
                      </a:cubicBezTo>
                      <a:cubicBezTo>
                        <a:pt x="1500" y="565"/>
                        <a:pt x="1376" y="318"/>
                        <a:pt x="1235" y="89"/>
                      </a:cubicBezTo>
                      <a:cubicBezTo>
                        <a:pt x="1217" y="71"/>
                        <a:pt x="1200" y="36"/>
                        <a:pt x="1182" y="18"/>
                      </a:cubicBezTo>
                      <a:lnTo>
                        <a:pt x="1165" y="18"/>
                      </a:lnTo>
                      <a:lnTo>
                        <a:pt x="116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3308900" y="4647669"/>
                  <a:ext cx="58855" cy="245349"/>
                </a:xfrm>
                <a:custGeom>
                  <a:avLst/>
                  <a:gdLst/>
                  <a:ahLst/>
                  <a:cxnLst/>
                  <a:rect l="l" t="t" r="r" b="b"/>
                  <a:pathLst>
                    <a:path w="830" h="3460" extrusionOk="0">
                      <a:moveTo>
                        <a:pt x="265" y="0"/>
                      </a:moveTo>
                      <a:lnTo>
                        <a:pt x="265" y="18"/>
                      </a:lnTo>
                      <a:lnTo>
                        <a:pt x="265" y="53"/>
                      </a:lnTo>
                      <a:cubicBezTo>
                        <a:pt x="247" y="159"/>
                        <a:pt x="212" y="265"/>
                        <a:pt x="194" y="371"/>
                      </a:cubicBezTo>
                      <a:cubicBezTo>
                        <a:pt x="35" y="1058"/>
                        <a:pt x="0" y="1764"/>
                        <a:pt x="124" y="2452"/>
                      </a:cubicBezTo>
                      <a:cubicBezTo>
                        <a:pt x="159" y="2804"/>
                        <a:pt x="282" y="3139"/>
                        <a:pt x="459" y="3457"/>
                      </a:cubicBezTo>
                      <a:cubicBezTo>
                        <a:pt x="464" y="3459"/>
                        <a:pt x="470" y="3460"/>
                        <a:pt x="474" y="3460"/>
                      </a:cubicBezTo>
                      <a:cubicBezTo>
                        <a:pt x="512" y="3460"/>
                        <a:pt x="514" y="3402"/>
                        <a:pt x="529" y="3386"/>
                      </a:cubicBezTo>
                      <a:cubicBezTo>
                        <a:pt x="565" y="3298"/>
                        <a:pt x="600" y="3210"/>
                        <a:pt x="635" y="3122"/>
                      </a:cubicBezTo>
                      <a:cubicBezTo>
                        <a:pt x="758" y="2663"/>
                        <a:pt x="829" y="2187"/>
                        <a:pt x="811" y="1711"/>
                      </a:cubicBezTo>
                      <a:cubicBezTo>
                        <a:pt x="829" y="1252"/>
                        <a:pt x="829" y="812"/>
                        <a:pt x="776" y="353"/>
                      </a:cubicBezTo>
                      <a:cubicBezTo>
                        <a:pt x="776" y="247"/>
                        <a:pt x="758" y="141"/>
                        <a:pt x="723" y="53"/>
                      </a:cubicBezTo>
                      <a:lnTo>
                        <a:pt x="723" y="36"/>
                      </a:lnTo>
                      <a:cubicBezTo>
                        <a:pt x="723" y="36"/>
                        <a:pt x="723" y="18"/>
                        <a:pt x="7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3296348" y="4636252"/>
                  <a:ext cx="101401" cy="287824"/>
                </a:xfrm>
                <a:custGeom>
                  <a:avLst/>
                  <a:gdLst/>
                  <a:ahLst/>
                  <a:cxnLst/>
                  <a:rect l="l" t="t" r="r" b="b"/>
                  <a:pathLst>
                    <a:path w="1430" h="4059" extrusionOk="0">
                      <a:moveTo>
                        <a:pt x="1011" y="1"/>
                      </a:moveTo>
                      <a:cubicBezTo>
                        <a:pt x="1009" y="1"/>
                        <a:pt x="1007" y="1"/>
                        <a:pt x="1006" y="3"/>
                      </a:cubicBezTo>
                      <a:cubicBezTo>
                        <a:pt x="1006" y="3"/>
                        <a:pt x="1006" y="20"/>
                        <a:pt x="1006" y="38"/>
                      </a:cubicBezTo>
                      <a:lnTo>
                        <a:pt x="1059" y="144"/>
                      </a:lnTo>
                      <a:cubicBezTo>
                        <a:pt x="1129" y="285"/>
                        <a:pt x="1182" y="426"/>
                        <a:pt x="1218" y="585"/>
                      </a:cubicBezTo>
                      <a:cubicBezTo>
                        <a:pt x="1306" y="867"/>
                        <a:pt x="1341" y="1167"/>
                        <a:pt x="1376" y="1466"/>
                      </a:cubicBezTo>
                      <a:cubicBezTo>
                        <a:pt x="1376" y="1607"/>
                        <a:pt x="1376" y="1749"/>
                        <a:pt x="1376" y="1872"/>
                      </a:cubicBezTo>
                      <a:cubicBezTo>
                        <a:pt x="1376" y="1995"/>
                        <a:pt x="1376" y="2119"/>
                        <a:pt x="1359" y="2242"/>
                      </a:cubicBezTo>
                      <a:cubicBezTo>
                        <a:pt x="1341" y="2454"/>
                        <a:pt x="1288" y="2665"/>
                        <a:pt x="1235" y="2895"/>
                      </a:cubicBezTo>
                      <a:cubicBezTo>
                        <a:pt x="1200" y="3053"/>
                        <a:pt x="1147" y="3230"/>
                        <a:pt x="1094" y="3389"/>
                      </a:cubicBezTo>
                      <a:cubicBezTo>
                        <a:pt x="1041" y="3618"/>
                        <a:pt x="953" y="3829"/>
                        <a:pt x="812" y="4006"/>
                      </a:cubicBezTo>
                      <a:cubicBezTo>
                        <a:pt x="459" y="3724"/>
                        <a:pt x="230" y="3336"/>
                        <a:pt x="160" y="2895"/>
                      </a:cubicBezTo>
                      <a:cubicBezTo>
                        <a:pt x="124" y="2771"/>
                        <a:pt x="107" y="2630"/>
                        <a:pt x="89" y="2507"/>
                      </a:cubicBezTo>
                      <a:cubicBezTo>
                        <a:pt x="89" y="2313"/>
                        <a:pt x="89" y="2119"/>
                        <a:pt x="89" y="1907"/>
                      </a:cubicBezTo>
                      <a:cubicBezTo>
                        <a:pt x="107" y="1607"/>
                        <a:pt x="142" y="1308"/>
                        <a:pt x="195" y="1025"/>
                      </a:cubicBezTo>
                      <a:cubicBezTo>
                        <a:pt x="248" y="814"/>
                        <a:pt x="301" y="602"/>
                        <a:pt x="336" y="373"/>
                      </a:cubicBezTo>
                      <a:lnTo>
                        <a:pt x="354" y="250"/>
                      </a:lnTo>
                      <a:cubicBezTo>
                        <a:pt x="354" y="232"/>
                        <a:pt x="406" y="197"/>
                        <a:pt x="354" y="179"/>
                      </a:cubicBezTo>
                      <a:cubicBezTo>
                        <a:pt x="352" y="178"/>
                        <a:pt x="350" y="178"/>
                        <a:pt x="348" y="178"/>
                      </a:cubicBezTo>
                      <a:cubicBezTo>
                        <a:pt x="316" y="178"/>
                        <a:pt x="300" y="322"/>
                        <a:pt x="283" y="355"/>
                      </a:cubicBezTo>
                      <a:cubicBezTo>
                        <a:pt x="248" y="514"/>
                        <a:pt x="230" y="673"/>
                        <a:pt x="177" y="832"/>
                      </a:cubicBezTo>
                      <a:cubicBezTo>
                        <a:pt x="107" y="1167"/>
                        <a:pt x="54" y="1519"/>
                        <a:pt x="36" y="1872"/>
                      </a:cubicBezTo>
                      <a:cubicBezTo>
                        <a:pt x="1" y="2207"/>
                        <a:pt x="36" y="2524"/>
                        <a:pt x="107" y="2859"/>
                      </a:cubicBezTo>
                      <a:cubicBezTo>
                        <a:pt x="160" y="3106"/>
                        <a:pt x="230" y="3336"/>
                        <a:pt x="354" y="3565"/>
                      </a:cubicBezTo>
                      <a:cubicBezTo>
                        <a:pt x="459" y="3759"/>
                        <a:pt x="618" y="3935"/>
                        <a:pt x="812" y="4059"/>
                      </a:cubicBezTo>
                      <a:cubicBezTo>
                        <a:pt x="900" y="4041"/>
                        <a:pt x="988" y="3812"/>
                        <a:pt x="1024" y="3741"/>
                      </a:cubicBezTo>
                      <a:cubicBezTo>
                        <a:pt x="1112" y="3494"/>
                        <a:pt x="1200" y="3247"/>
                        <a:pt x="1271" y="3001"/>
                      </a:cubicBezTo>
                      <a:cubicBezTo>
                        <a:pt x="1306" y="2789"/>
                        <a:pt x="1341" y="2595"/>
                        <a:pt x="1376" y="2383"/>
                      </a:cubicBezTo>
                      <a:cubicBezTo>
                        <a:pt x="1412" y="2207"/>
                        <a:pt x="1412" y="2031"/>
                        <a:pt x="1412" y="1872"/>
                      </a:cubicBezTo>
                      <a:cubicBezTo>
                        <a:pt x="1429" y="1396"/>
                        <a:pt x="1359" y="920"/>
                        <a:pt x="1218" y="461"/>
                      </a:cubicBezTo>
                      <a:cubicBezTo>
                        <a:pt x="1182" y="355"/>
                        <a:pt x="1147" y="232"/>
                        <a:pt x="1094" y="108"/>
                      </a:cubicBezTo>
                      <a:cubicBezTo>
                        <a:pt x="1078" y="92"/>
                        <a:pt x="1032" y="1"/>
                        <a:pt x="10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3320103" y="4636394"/>
                  <a:ext cx="56373" cy="211525"/>
                </a:xfrm>
                <a:custGeom>
                  <a:avLst/>
                  <a:gdLst/>
                  <a:ahLst/>
                  <a:cxnLst/>
                  <a:rect l="l" t="t" r="r" b="b"/>
                  <a:pathLst>
                    <a:path w="795" h="2983" extrusionOk="0">
                      <a:moveTo>
                        <a:pt x="354" y="2699"/>
                      </a:moveTo>
                      <a:cubicBezTo>
                        <a:pt x="354" y="2734"/>
                        <a:pt x="354" y="2769"/>
                        <a:pt x="336" y="2787"/>
                      </a:cubicBezTo>
                      <a:cubicBezTo>
                        <a:pt x="336" y="2769"/>
                        <a:pt x="336" y="2734"/>
                        <a:pt x="354" y="2699"/>
                      </a:cubicBezTo>
                      <a:close/>
                      <a:moveTo>
                        <a:pt x="442" y="1"/>
                      </a:moveTo>
                      <a:cubicBezTo>
                        <a:pt x="407" y="18"/>
                        <a:pt x="424" y="54"/>
                        <a:pt x="424" y="71"/>
                      </a:cubicBezTo>
                      <a:cubicBezTo>
                        <a:pt x="459" y="653"/>
                        <a:pt x="407" y="1235"/>
                        <a:pt x="459" y="1799"/>
                      </a:cubicBezTo>
                      <a:cubicBezTo>
                        <a:pt x="459" y="1888"/>
                        <a:pt x="477" y="1958"/>
                        <a:pt x="477" y="2029"/>
                      </a:cubicBezTo>
                      <a:cubicBezTo>
                        <a:pt x="477" y="2099"/>
                        <a:pt x="495" y="2152"/>
                        <a:pt x="512" y="2205"/>
                      </a:cubicBezTo>
                      <a:cubicBezTo>
                        <a:pt x="565" y="2258"/>
                        <a:pt x="618" y="2293"/>
                        <a:pt x="671" y="2346"/>
                      </a:cubicBezTo>
                      <a:cubicBezTo>
                        <a:pt x="724" y="2434"/>
                        <a:pt x="742" y="2540"/>
                        <a:pt x="724" y="2646"/>
                      </a:cubicBezTo>
                      <a:cubicBezTo>
                        <a:pt x="706" y="2699"/>
                        <a:pt x="706" y="2769"/>
                        <a:pt x="636" y="2769"/>
                      </a:cubicBezTo>
                      <a:cubicBezTo>
                        <a:pt x="669" y="2638"/>
                        <a:pt x="629" y="2583"/>
                        <a:pt x="591" y="2583"/>
                      </a:cubicBezTo>
                      <a:cubicBezTo>
                        <a:pt x="548" y="2583"/>
                        <a:pt x="507" y="2656"/>
                        <a:pt x="583" y="2769"/>
                      </a:cubicBezTo>
                      <a:cubicBezTo>
                        <a:pt x="550" y="2856"/>
                        <a:pt x="518" y="2909"/>
                        <a:pt x="473" y="2909"/>
                      </a:cubicBezTo>
                      <a:cubicBezTo>
                        <a:pt x="445" y="2909"/>
                        <a:pt x="412" y="2888"/>
                        <a:pt x="371" y="2840"/>
                      </a:cubicBezTo>
                      <a:cubicBezTo>
                        <a:pt x="424" y="2787"/>
                        <a:pt x="424" y="2628"/>
                        <a:pt x="354" y="2628"/>
                      </a:cubicBezTo>
                      <a:cubicBezTo>
                        <a:pt x="283" y="2646"/>
                        <a:pt x="265" y="2752"/>
                        <a:pt x="301" y="2822"/>
                      </a:cubicBezTo>
                      <a:cubicBezTo>
                        <a:pt x="278" y="2829"/>
                        <a:pt x="258" y="2832"/>
                        <a:pt x="239" y="2832"/>
                      </a:cubicBezTo>
                      <a:cubicBezTo>
                        <a:pt x="65" y="2832"/>
                        <a:pt x="41" y="2562"/>
                        <a:pt x="89" y="2434"/>
                      </a:cubicBezTo>
                      <a:cubicBezTo>
                        <a:pt x="124" y="2364"/>
                        <a:pt x="160" y="2311"/>
                        <a:pt x="230" y="2276"/>
                      </a:cubicBezTo>
                      <a:cubicBezTo>
                        <a:pt x="248" y="2240"/>
                        <a:pt x="248" y="2205"/>
                        <a:pt x="248" y="2152"/>
                      </a:cubicBezTo>
                      <a:lnTo>
                        <a:pt x="248" y="2011"/>
                      </a:lnTo>
                      <a:cubicBezTo>
                        <a:pt x="230" y="1500"/>
                        <a:pt x="230" y="988"/>
                        <a:pt x="230" y="459"/>
                      </a:cubicBezTo>
                      <a:lnTo>
                        <a:pt x="230" y="195"/>
                      </a:lnTo>
                      <a:cubicBezTo>
                        <a:pt x="230" y="159"/>
                        <a:pt x="230" y="124"/>
                        <a:pt x="230" y="89"/>
                      </a:cubicBezTo>
                      <a:cubicBezTo>
                        <a:pt x="230" y="71"/>
                        <a:pt x="230" y="71"/>
                        <a:pt x="230" y="54"/>
                      </a:cubicBezTo>
                      <a:cubicBezTo>
                        <a:pt x="227" y="52"/>
                        <a:pt x="223" y="52"/>
                        <a:pt x="221" y="52"/>
                      </a:cubicBezTo>
                      <a:cubicBezTo>
                        <a:pt x="180" y="52"/>
                        <a:pt x="195" y="162"/>
                        <a:pt x="195" y="195"/>
                      </a:cubicBezTo>
                      <a:cubicBezTo>
                        <a:pt x="177" y="353"/>
                        <a:pt x="177" y="530"/>
                        <a:pt x="177" y="706"/>
                      </a:cubicBezTo>
                      <a:cubicBezTo>
                        <a:pt x="177" y="1147"/>
                        <a:pt x="195" y="1605"/>
                        <a:pt x="195" y="2046"/>
                      </a:cubicBezTo>
                      <a:cubicBezTo>
                        <a:pt x="195" y="2082"/>
                        <a:pt x="195" y="2117"/>
                        <a:pt x="195" y="2187"/>
                      </a:cubicBezTo>
                      <a:cubicBezTo>
                        <a:pt x="213" y="2240"/>
                        <a:pt x="195" y="2258"/>
                        <a:pt x="142" y="2276"/>
                      </a:cubicBezTo>
                      <a:cubicBezTo>
                        <a:pt x="54" y="2364"/>
                        <a:pt x="1" y="2470"/>
                        <a:pt x="19" y="2593"/>
                      </a:cubicBezTo>
                      <a:cubicBezTo>
                        <a:pt x="4" y="2739"/>
                        <a:pt x="98" y="2897"/>
                        <a:pt x="231" y="2897"/>
                      </a:cubicBezTo>
                      <a:cubicBezTo>
                        <a:pt x="259" y="2897"/>
                        <a:pt x="288" y="2890"/>
                        <a:pt x="318" y="2875"/>
                      </a:cubicBezTo>
                      <a:cubicBezTo>
                        <a:pt x="354" y="2928"/>
                        <a:pt x="407" y="2963"/>
                        <a:pt x="459" y="2981"/>
                      </a:cubicBezTo>
                      <a:cubicBezTo>
                        <a:pt x="467" y="2982"/>
                        <a:pt x="475" y="2983"/>
                        <a:pt x="482" y="2983"/>
                      </a:cubicBezTo>
                      <a:cubicBezTo>
                        <a:pt x="568" y="2983"/>
                        <a:pt x="585" y="2887"/>
                        <a:pt x="618" y="2822"/>
                      </a:cubicBezTo>
                      <a:cubicBezTo>
                        <a:pt x="623" y="2823"/>
                        <a:pt x="628" y="2824"/>
                        <a:pt x="633" y="2824"/>
                      </a:cubicBezTo>
                      <a:cubicBezTo>
                        <a:pt x="712" y="2824"/>
                        <a:pt x="759" y="2695"/>
                        <a:pt x="759" y="2628"/>
                      </a:cubicBezTo>
                      <a:cubicBezTo>
                        <a:pt x="794" y="2452"/>
                        <a:pt x="706" y="2276"/>
                        <a:pt x="548" y="2187"/>
                      </a:cubicBezTo>
                      <a:cubicBezTo>
                        <a:pt x="530" y="2064"/>
                        <a:pt x="512" y="1940"/>
                        <a:pt x="512" y="1835"/>
                      </a:cubicBezTo>
                      <a:cubicBezTo>
                        <a:pt x="477" y="1359"/>
                        <a:pt x="477" y="882"/>
                        <a:pt x="477" y="406"/>
                      </a:cubicBezTo>
                      <a:cubicBezTo>
                        <a:pt x="477" y="283"/>
                        <a:pt x="459" y="142"/>
                        <a:pt x="459" y="18"/>
                      </a:cubicBezTo>
                      <a:cubicBezTo>
                        <a:pt x="459" y="18"/>
                        <a:pt x="459" y="1"/>
                        <a:pt x="4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3316416" y="4581367"/>
                  <a:ext cx="61337" cy="66372"/>
                </a:xfrm>
                <a:custGeom>
                  <a:avLst/>
                  <a:gdLst/>
                  <a:ahLst/>
                  <a:cxnLst/>
                  <a:rect l="l" t="t" r="r" b="b"/>
                  <a:pathLst>
                    <a:path w="865" h="936" extrusionOk="0">
                      <a:moveTo>
                        <a:pt x="0" y="1"/>
                      </a:moveTo>
                      <a:lnTo>
                        <a:pt x="0" y="54"/>
                      </a:lnTo>
                      <a:cubicBezTo>
                        <a:pt x="0" y="71"/>
                        <a:pt x="0" y="89"/>
                        <a:pt x="0" y="89"/>
                      </a:cubicBezTo>
                      <a:cubicBezTo>
                        <a:pt x="0" y="212"/>
                        <a:pt x="18" y="318"/>
                        <a:pt x="18" y="442"/>
                      </a:cubicBezTo>
                      <a:lnTo>
                        <a:pt x="35" y="777"/>
                      </a:lnTo>
                      <a:lnTo>
                        <a:pt x="35" y="900"/>
                      </a:lnTo>
                      <a:lnTo>
                        <a:pt x="35" y="935"/>
                      </a:lnTo>
                      <a:lnTo>
                        <a:pt x="388" y="935"/>
                      </a:lnTo>
                      <a:lnTo>
                        <a:pt x="670" y="918"/>
                      </a:lnTo>
                      <a:lnTo>
                        <a:pt x="829" y="918"/>
                      </a:lnTo>
                      <a:lnTo>
                        <a:pt x="829" y="882"/>
                      </a:lnTo>
                      <a:cubicBezTo>
                        <a:pt x="829" y="759"/>
                        <a:pt x="829" y="653"/>
                        <a:pt x="829" y="547"/>
                      </a:cubicBezTo>
                      <a:cubicBezTo>
                        <a:pt x="846" y="424"/>
                        <a:pt x="846" y="318"/>
                        <a:pt x="846" y="212"/>
                      </a:cubicBezTo>
                      <a:lnTo>
                        <a:pt x="846" y="71"/>
                      </a:lnTo>
                      <a:lnTo>
                        <a:pt x="846" y="18"/>
                      </a:lnTo>
                      <a:lnTo>
                        <a:pt x="8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 name="Google Shape;182;p2"/>
              <p:cNvGrpSpPr/>
              <p:nvPr/>
            </p:nvGrpSpPr>
            <p:grpSpPr>
              <a:xfrm>
                <a:off x="4027933" y="4582643"/>
                <a:ext cx="118845" cy="350367"/>
                <a:chOff x="4027933" y="4582643"/>
                <a:chExt cx="118845" cy="350367"/>
              </a:xfrm>
            </p:grpSpPr>
            <p:sp>
              <p:nvSpPr>
                <p:cNvPr id="183" name="Google Shape;183;p2"/>
                <p:cNvSpPr/>
                <p:nvPr/>
              </p:nvSpPr>
              <p:spPr>
                <a:xfrm>
                  <a:off x="4027933" y="4647669"/>
                  <a:ext cx="118845" cy="285342"/>
                </a:xfrm>
                <a:custGeom>
                  <a:avLst/>
                  <a:gdLst/>
                  <a:ahLst/>
                  <a:cxnLst/>
                  <a:rect l="l" t="t" r="r" b="b"/>
                  <a:pathLst>
                    <a:path w="1676" h="4024" extrusionOk="0">
                      <a:moveTo>
                        <a:pt x="1058" y="0"/>
                      </a:moveTo>
                      <a:lnTo>
                        <a:pt x="899" y="18"/>
                      </a:lnTo>
                      <a:lnTo>
                        <a:pt x="741" y="36"/>
                      </a:lnTo>
                      <a:lnTo>
                        <a:pt x="406" y="36"/>
                      </a:lnTo>
                      <a:cubicBezTo>
                        <a:pt x="388" y="36"/>
                        <a:pt x="388" y="53"/>
                        <a:pt x="388" y="53"/>
                      </a:cubicBezTo>
                      <a:lnTo>
                        <a:pt x="388" y="89"/>
                      </a:lnTo>
                      <a:cubicBezTo>
                        <a:pt x="317" y="371"/>
                        <a:pt x="229" y="635"/>
                        <a:pt x="176" y="900"/>
                      </a:cubicBezTo>
                      <a:cubicBezTo>
                        <a:pt x="53" y="1358"/>
                        <a:pt x="0" y="1834"/>
                        <a:pt x="35" y="2311"/>
                      </a:cubicBezTo>
                      <a:cubicBezTo>
                        <a:pt x="35" y="2522"/>
                        <a:pt x="88" y="2751"/>
                        <a:pt x="159" y="2945"/>
                      </a:cubicBezTo>
                      <a:cubicBezTo>
                        <a:pt x="282" y="3280"/>
                        <a:pt x="476" y="3563"/>
                        <a:pt x="705" y="3827"/>
                      </a:cubicBezTo>
                      <a:cubicBezTo>
                        <a:pt x="758" y="3862"/>
                        <a:pt x="794" y="3915"/>
                        <a:pt x="847" y="3951"/>
                      </a:cubicBezTo>
                      <a:cubicBezTo>
                        <a:pt x="864" y="3986"/>
                        <a:pt x="882" y="4003"/>
                        <a:pt x="917" y="4021"/>
                      </a:cubicBezTo>
                      <a:cubicBezTo>
                        <a:pt x="922" y="4023"/>
                        <a:pt x="926" y="4023"/>
                        <a:pt x="931" y="4023"/>
                      </a:cubicBezTo>
                      <a:cubicBezTo>
                        <a:pt x="976" y="4023"/>
                        <a:pt x="1005" y="3947"/>
                        <a:pt x="1005" y="3915"/>
                      </a:cubicBezTo>
                      <a:cubicBezTo>
                        <a:pt x="1023" y="3880"/>
                        <a:pt x="1040" y="3845"/>
                        <a:pt x="1058" y="3809"/>
                      </a:cubicBezTo>
                      <a:cubicBezTo>
                        <a:pt x="1111" y="3721"/>
                        <a:pt x="1146" y="3668"/>
                        <a:pt x="1199" y="3563"/>
                      </a:cubicBezTo>
                      <a:cubicBezTo>
                        <a:pt x="1252" y="3474"/>
                        <a:pt x="1323" y="3369"/>
                        <a:pt x="1358" y="3245"/>
                      </a:cubicBezTo>
                      <a:cubicBezTo>
                        <a:pt x="1464" y="2998"/>
                        <a:pt x="1552" y="2716"/>
                        <a:pt x="1605" y="2452"/>
                      </a:cubicBezTo>
                      <a:cubicBezTo>
                        <a:pt x="1622" y="2381"/>
                        <a:pt x="1622" y="2328"/>
                        <a:pt x="1622" y="2275"/>
                      </a:cubicBezTo>
                      <a:cubicBezTo>
                        <a:pt x="1640" y="2152"/>
                        <a:pt x="1658" y="2028"/>
                        <a:pt x="1658" y="1905"/>
                      </a:cubicBezTo>
                      <a:cubicBezTo>
                        <a:pt x="1675" y="1535"/>
                        <a:pt x="1658" y="1164"/>
                        <a:pt x="1570" y="812"/>
                      </a:cubicBezTo>
                      <a:cubicBezTo>
                        <a:pt x="1499" y="565"/>
                        <a:pt x="1393" y="318"/>
                        <a:pt x="1252" y="89"/>
                      </a:cubicBezTo>
                      <a:cubicBezTo>
                        <a:pt x="1234" y="71"/>
                        <a:pt x="1217" y="36"/>
                        <a:pt x="1199" y="18"/>
                      </a:cubicBezTo>
                      <a:lnTo>
                        <a:pt x="1182" y="18"/>
                      </a:lnTo>
                      <a:lnTo>
                        <a:pt x="11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4047930" y="4647669"/>
                  <a:ext cx="58855" cy="245349"/>
                </a:xfrm>
                <a:custGeom>
                  <a:avLst/>
                  <a:gdLst/>
                  <a:ahLst/>
                  <a:cxnLst/>
                  <a:rect l="l" t="t" r="r" b="b"/>
                  <a:pathLst>
                    <a:path w="830" h="3460" extrusionOk="0">
                      <a:moveTo>
                        <a:pt x="247" y="0"/>
                      </a:moveTo>
                      <a:lnTo>
                        <a:pt x="247" y="18"/>
                      </a:lnTo>
                      <a:lnTo>
                        <a:pt x="247" y="53"/>
                      </a:lnTo>
                      <a:cubicBezTo>
                        <a:pt x="229" y="159"/>
                        <a:pt x="194" y="265"/>
                        <a:pt x="177" y="371"/>
                      </a:cubicBezTo>
                      <a:cubicBezTo>
                        <a:pt x="18" y="1058"/>
                        <a:pt x="0" y="1764"/>
                        <a:pt x="106" y="2452"/>
                      </a:cubicBezTo>
                      <a:cubicBezTo>
                        <a:pt x="141" y="2804"/>
                        <a:pt x="265" y="3139"/>
                        <a:pt x="459" y="3457"/>
                      </a:cubicBezTo>
                      <a:cubicBezTo>
                        <a:pt x="463" y="3459"/>
                        <a:pt x="466" y="3460"/>
                        <a:pt x="470" y="3460"/>
                      </a:cubicBezTo>
                      <a:cubicBezTo>
                        <a:pt x="498" y="3460"/>
                        <a:pt x="512" y="3402"/>
                        <a:pt x="512" y="3386"/>
                      </a:cubicBezTo>
                      <a:cubicBezTo>
                        <a:pt x="547" y="3298"/>
                        <a:pt x="582" y="3210"/>
                        <a:pt x="617" y="3122"/>
                      </a:cubicBezTo>
                      <a:cubicBezTo>
                        <a:pt x="741" y="2663"/>
                        <a:pt x="811" y="2187"/>
                        <a:pt x="811" y="1711"/>
                      </a:cubicBezTo>
                      <a:cubicBezTo>
                        <a:pt x="829" y="1252"/>
                        <a:pt x="811" y="812"/>
                        <a:pt x="776" y="353"/>
                      </a:cubicBezTo>
                      <a:cubicBezTo>
                        <a:pt x="758" y="247"/>
                        <a:pt x="758" y="141"/>
                        <a:pt x="723" y="53"/>
                      </a:cubicBezTo>
                      <a:lnTo>
                        <a:pt x="723" y="36"/>
                      </a:lnTo>
                      <a:cubicBezTo>
                        <a:pt x="723" y="36"/>
                        <a:pt x="723" y="18"/>
                        <a:pt x="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4035379" y="4636252"/>
                  <a:ext cx="100125" cy="287824"/>
                </a:xfrm>
                <a:custGeom>
                  <a:avLst/>
                  <a:gdLst/>
                  <a:ahLst/>
                  <a:cxnLst/>
                  <a:rect l="l" t="t" r="r" b="b"/>
                  <a:pathLst>
                    <a:path w="1412" h="4059" extrusionOk="0">
                      <a:moveTo>
                        <a:pt x="1011" y="1"/>
                      </a:moveTo>
                      <a:cubicBezTo>
                        <a:pt x="1009" y="1"/>
                        <a:pt x="1007" y="1"/>
                        <a:pt x="1006" y="3"/>
                      </a:cubicBezTo>
                      <a:cubicBezTo>
                        <a:pt x="988" y="3"/>
                        <a:pt x="1006" y="20"/>
                        <a:pt x="1006" y="38"/>
                      </a:cubicBezTo>
                      <a:lnTo>
                        <a:pt x="1041" y="144"/>
                      </a:lnTo>
                      <a:cubicBezTo>
                        <a:pt x="1112" y="285"/>
                        <a:pt x="1165" y="426"/>
                        <a:pt x="1200" y="585"/>
                      </a:cubicBezTo>
                      <a:cubicBezTo>
                        <a:pt x="1288" y="867"/>
                        <a:pt x="1341" y="1167"/>
                        <a:pt x="1359" y="1466"/>
                      </a:cubicBezTo>
                      <a:cubicBezTo>
                        <a:pt x="1376" y="1607"/>
                        <a:pt x="1359" y="1749"/>
                        <a:pt x="1359" y="1872"/>
                      </a:cubicBezTo>
                      <a:cubicBezTo>
                        <a:pt x="1359" y="1995"/>
                        <a:pt x="1359" y="2119"/>
                        <a:pt x="1341" y="2242"/>
                      </a:cubicBezTo>
                      <a:cubicBezTo>
                        <a:pt x="1323" y="2454"/>
                        <a:pt x="1271" y="2665"/>
                        <a:pt x="1235" y="2895"/>
                      </a:cubicBezTo>
                      <a:cubicBezTo>
                        <a:pt x="1200" y="3053"/>
                        <a:pt x="1147" y="3230"/>
                        <a:pt x="1094" y="3389"/>
                      </a:cubicBezTo>
                      <a:cubicBezTo>
                        <a:pt x="1041" y="3618"/>
                        <a:pt x="935" y="3829"/>
                        <a:pt x="794" y="4006"/>
                      </a:cubicBezTo>
                      <a:cubicBezTo>
                        <a:pt x="442" y="3724"/>
                        <a:pt x="212" y="3336"/>
                        <a:pt x="160" y="2895"/>
                      </a:cubicBezTo>
                      <a:cubicBezTo>
                        <a:pt x="124" y="2771"/>
                        <a:pt x="89" y="2630"/>
                        <a:pt x="89" y="2507"/>
                      </a:cubicBezTo>
                      <a:cubicBezTo>
                        <a:pt x="71" y="2313"/>
                        <a:pt x="71" y="2119"/>
                        <a:pt x="89" y="1907"/>
                      </a:cubicBezTo>
                      <a:cubicBezTo>
                        <a:pt x="89" y="1607"/>
                        <a:pt x="124" y="1308"/>
                        <a:pt x="177" y="1025"/>
                      </a:cubicBezTo>
                      <a:cubicBezTo>
                        <a:pt x="230" y="814"/>
                        <a:pt x="283" y="602"/>
                        <a:pt x="318" y="373"/>
                      </a:cubicBezTo>
                      <a:cubicBezTo>
                        <a:pt x="336" y="338"/>
                        <a:pt x="354" y="267"/>
                        <a:pt x="354" y="250"/>
                      </a:cubicBezTo>
                      <a:cubicBezTo>
                        <a:pt x="354" y="232"/>
                        <a:pt x="406" y="197"/>
                        <a:pt x="354" y="179"/>
                      </a:cubicBezTo>
                      <a:cubicBezTo>
                        <a:pt x="351" y="178"/>
                        <a:pt x="348" y="178"/>
                        <a:pt x="346" y="178"/>
                      </a:cubicBezTo>
                      <a:cubicBezTo>
                        <a:pt x="301" y="178"/>
                        <a:pt x="300" y="322"/>
                        <a:pt x="283" y="355"/>
                      </a:cubicBezTo>
                      <a:cubicBezTo>
                        <a:pt x="248" y="514"/>
                        <a:pt x="212" y="673"/>
                        <a:pt x="177" y="832"/>
                      </a:cubicBezTo>
                      <a:cubicBezTo>
                        <a:pt x="89" y="1167"/>
                        <a:pt x="36" y="1519"/>
                        <a:pt x="18" y="1872"/>
                      </a:cubicBezTo>
                      <a:cubicBezTo>
                        <a:pt x="1" y="2207"/>
                        <a:pt x="18" y="2524"/>
                        <a:pt x="89" y="2859"/>
                      </a:cubicBezTo>
                      <a:cubicBezTo>
                        <a:pt x="142" y="3106"/>
                        <a:pt x="230" y="3336"/>
                        <a:pt x="336" y="3565"/>
                      </a:cubicBezTo>
                      <a:cubicBezTo>
                        <a:pt x="442" y="3759"/>
                        <a:pt x="600" y="3935"/>
                        <a:pt x="794" y="4059"/>
                      </a:cubicBezTo>
                      <a:cubicBezTo>
                        <a:pt x="883" y="4041"/>
                        <a:pt x="988" y="3812"/>
                        <a:pt x="1006" y="3741"/>
                      </a:cubicBezTo>
                      <a:cubicBezTo>
                        <a:pt x="1112" y="3494"/>
                        <a:pt x="1182" y="3247"/>
                        <a:pt x="1253" y="3001"/>
                      </a:cubicBezTo>
                      <a:cubicBezTo>
                        <a:pt x="1306" y="2789"/>
                        <a:pt x="1341" y="2595"/>
                        <a:pt x="1376" y="2383"/>
                      </a:cubicBezTo>
                      <a:cubicBezTo>
                        <a:pt x="1394" y="2207"/>
                        <a:pt x="1394" y="2031"/>
                        <a:pt x="1394" y="1872"/>
                      </a:cubicBezTo>
                      <a:cubicBezTo>
                        <a:pt x="1412" y="1396"/>
                        <a:pt x="1359" y="920"/>
                        <a:pt x="1218" y="461"/>
                      </a:cubicBezTo>
                      <a:cubicBezTo>
                        <a:pt x="1182" y="355"/>
                        <a:pt x="1129" y="232"/>
                        <a:pt x="1094" y="108"/>
                      </a:cubicBezTo>
                      <a:cubicBezTo>
                        <a:pt x="1078" y="92"/>
                        <a:pt x="1032" y="1"/>
                        <a:pt x="10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4057929" y="4636394"/>
                  <a:ext cx="56303" cy="211525"/>
                </a:xfrm>
                <a:custGeom>
                  <a:avLst/>
                  <a:gdLst/>
                  <a:ahLst/>
                  <a:cxnLst/>
                  <a:rect l="l" t="t" r="r" b="b"/>
                  <a:pathLst>
                    <a:path w="794" h="2983" extrusionOk="0">
                      <a:moveTo>
                        <a:pt x="353" y="2699"/>
                      </a:moveTo>
                      <a:cubicBezTo>
                        <a:pt x="371" y="2734"/>
                        <a:pt x="353" y="2769"/>
                        <a:pt x="335" y="2787"/>
                      </a:cubicBezTo>
                      <a:cubicBezTo>
                        <a:pt x="335" y="2769"/>
                        <a:pt x="335" y="2734"/>
                        <a:pt x="353" y="2699"/>
                      </a:cubicBezTo>
                      <a:close/>
                      <a:moveTo>
                        <a:pt x="441" y="1"/>
                      </a:moveTo>
                      <a:cubicBezTo>
                        <a:pt x="406" y="18"/>
                        <a:pt x="424" y="54"/>
                        <a:pt x="424" y="71"/>
                      </a:cubicBezTo>
                      <a:cubicBezTo>
                        <a:pt x="441" y="653"/>
                        <a:pt x="406" y="1235"/>
                        <a:pt x="441" y="1799"/>
                      </a:cubicBezTo>
                      <a:lnTo>
                        <a:pt x="476" y="2029"/>
                      </a:lnTo>
                      <a:cubicBezTo>
                        <a:pt x="476" y="2099"/>
                        <a:pt x="494" y="2152"/>
                        <a:pt x="512" y="2205"/>
                      </a:cubicBezTo>
                      <a:cubicBezTo>
                        <a:pt x="565" y="2258"/>
                        <a:pt x="617" y="2293"/>
                        <a:pt x="670" y="2346"/>
                      </a:cubicBezTo>
                      <a:cubicBezTo>
                        <a:pt x="723" y="2434"/>
                        <a:pt x="741" y="2540"/>
                        <a:pt x="723" y="2646"/>
                      </a:cubicBezTo>
                      <a:cubicBezTo>
                        <a:pt x="706" y="2699"/>
                        <a:pt x="688" y="2769"/>
                        <a:pt x="635" y="2769"/>
                      </a:cubicBezTo>
                      <a:cubicBezTo>
                        <a:pt x="668" y="2638"/>
                        <a:pt x="628" y="2583"/>
                        <a:pt x="591" y="2583"/>
                      </a:cubicBezTo>
                      <a:cubicBezTo>
                        <a:pt x="547" y="2583"/>
                        <a:pt x="507" y="2656"/>
                        <a:pt x="582" y="2769"/>
                      </a:cubicBezTo>
                      <a:cubicBezTo>
                        <a:pt x="550" y="2856"/>
                        <a:pt x="517" y="2909"/>
                        <a:pt x="469" y="2909"/>
                      </a:cubicBezTo>
                      <a:cubicBezTo>
                        <a:pt x="438" y="2909"/>
                        <a:pt x="401" y="2888"/>
                        <a:pt x="353" y="2840"/>
                      </a:cubicBezTo>
                      <a:cubicBezTo>
                        <a:pt x="424" y="2787"/>
                        <a:pt x="441" y="2628"/>
                        <a:pt x="353" y="2628"/>
                      </a:cubicBezTo>
                      <a:cubicBezTo>
                        <a:pt x="282" y="2646"/>
                        <a:pt x="282" y="2752"/>
                        <a:pt x="300" y="2822"/>
                      </a:cubicBezTo>
                      <a:cubicBezTo>
                        <a:pt x="279" y="2829"/>
                        <a:pt x="260" y="2832"/>
                        <a:pt x="243" y="2832"/>
                      </a:cubicBezTo>
                      <a:cubicBezTo>
                        <a:pt x="82" y="2832"/>
                        <a:pt x="58" y="2562"/>
                        <a:pt x="106" y="2434"/>
                      </a:cubicBezTo>
                      <a:cubicBezTo>
                        <a:pt x="124" y="2364"/>
                        <a:pt x="177" y="2311"/>
                        <a:pt x="230" y="2276"/>
                      </a:cubicBezTo>
                      <a:cubicBezTo>
                        <a:pt x="265" y="2240"/>
                        <a:pt x="265" y="2205"/>
                        <a:pt x="265" y="2152"/>
                      </a:cubicBezTo>
                      <a:lnTo>
                        <a:pt x="265" y="2011"/>
                      </a:lnTo>
                      <a:cubicBezTo>
                        <a:pt x="247" y="1500"/>
                        <a:pt x="230" y="988"/>
                        <a:pt x="247" y="459"/>
                      </a:cubicBezTo>
                      <a:lnTo>
                        <a:pt x="247" y="195"/>
                      </a:lnTo>
                      <a:cubicBezTo>
                        <a:pt x="247" y="159"/>
                        <a:pt x="247" y="124"/>
                        <a:pt x="247" y="89"/>
                      </a:cubicBezTo>
                      <a:cubicBezTo>
                        <a:pt x="247" y="71"/>
                        <a:pt x="247" y="71"/>
                        <a:pt x="247" y="54"/>
                      </a:cubicBezTo>
                      <a:cubicBezTo>
                        <a:pt x="243" y="52"/>
                        <a:pt x="238" y="52"/>
                        <a:pt x="234" y="52"/>
                      </a:cubicBezTo>
                      <a:cubicBezTo>
                        <a:pt x="179" y="52"/>
                        <a:pt x="194" y="162"/>
                        <a:pt x="194" y="195"/>
                      </a:cubicBezTo>
                      <a:cubicBezTo>
                        <a:pt x="194" y="353"/>
                        <a:pt x="194" y="530"/>
                        <a:pt x="194" y="706"/>
                      </a:cubicBezTo>
                      <a:cubicBezTo>
                        <a:pt x="177" y="1147"/>
                        <a:pt x="212" y="1605"/>
                        <a:pt x="212" y="2046"/>
                      </a:cubicBezTo>
                      <a:cubicBezTo>
                        <a:pt x="212" y="2082"/>
                        <a:pt x="194" y="2117"/>
                        <a:pt x="212" y="2187"/>
                      </a:cubicBezTo>
                      <a:cubicBezTo>
                        <a:pt x="212" y="2240"/>
                        <a:pt x="194" y="2258"/>
                        <a:pt x="159" y="2276"/>
                      </a:cubicBezTo>
                      <a:cubicBezTo>
                        <a:pt x="53" y="2364"/>
                        <a:pt x="0" y="2470"/>
                        <a:pt x="18" y="2593"/>
                      </a:cubicBezTo>
                      <a:cubicBezTo>
                        <a:pt x="18" y="2739"/>
                        <a:pt x="103" y="2897"/>
                        <a:pt x="232" y="2897"/>
                      </a:cubicBezTo>
                      <a:cubicBezTo>
                        <a:pt x="259" y="2897"/>
                        <a:pt x="287" y="2890"/>
                        <a:pt x="318" y="2875"/>
                      </a:cubicBezTo>
                      <a:cubicBezTo>
                        <a:pt x="353" y="2928"/>
                        <a:pt x="406" y="2963"/>
                        <a:pt x="459" y="2981"/>
                      </a:cubicBezTo>
                      <a:cubicBezTo>
                        <a:pt x="465" y="2982"/>
                        <a:pt x="472" y="2983"/>
                        <a:pt x="478" y="2983"/>
                      </a:cubicBezTo>
                      <a:cubicBezTo>
                        <a:pt x="555" y="2983"/>
                        <a:pt x="600" y="2887"/>
                        <a:pt x="600" y="2822"/>
                      </a:cubicBezTo>
                      <a:cubicBezTo>
                        <a:pt x="606" y="2823"/>
                        <a:pt x="612" y="2824"/>
                        <a:pt x="618" y="2824"/>
                      </a:cubicBezTo>
                      <a:cubicBezTo>
                        <a:pt x="712" y="2824"/>
                        <a:pt x="759" y="2695"/>
                        <a:pt x="759" y="2628"/>
                      </a:cubicBezTo>
                      <a:cubicBezTo>
                        <a:pt x="794" y="2452"/>
                        <a:pt x="706" y="2276"/>
                        <a:pt x="547" y="2187"/>
                      </a:cubicBezTo>
                      <a:cubicBezTo>
                        <a:pt x="512" y="2064"/>
                        <a:pt x="512" y="1940"/>
                        <a:pt x="494" y="1835"/>
                      </a:cubicBezTo>
                      <a:cubicBezTo>
                        <a:pt x="476" y="1359"/>
                        <a:pt x="476" y="882"/>
                        <a:pt x="476" y="406"/>
                      </a:cubicBezTo>
                      <a:cubicBezTo>
                        <a:pt x="476" y="283"/>
                        <a:pt x="459" y="142"/>
                        <a:pt x="459" y="18"/>
                      </a:cubicBezTo>
                      <a:cubicBezTo>
                        <a:pt x="459" y="18"/>
                        <a:pt x="441" y="1"/>
                        <a:pt x="4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4054170" y="4582643"/>
                  <a:ext cx="61337" cy="65095"/>
                </a:xfrm>
                <a:custGeom>
                  <a:avLst/>
                  <a:gdLst/>
                  <a:ahLst/>
                  <a:cxnLst/>
                  <a:rect l="l" t="t" r="r" b="b"/>
                  <a:pathLst>
                    <a:path w="865" h="918" extrusionOk="0">
                      <a:moveTo>
                        <a:pt x="0" y="0"/>
                      </a:moveTo>
                      <a:lnTo>
                        <a:pt x="0" y="53"/>
                      </a:lnTo>
                      <a:cubicBezTo>
                        <a:pt x="0" y="71"/>
                        <a:pt x="0" y="89"/>
                        <a:pt x="0" y="106"/>
                      </a:cubicBezTo>
                      <a:cubicBezTo>
                        <a:pt x="0" y="230"/>
                        <a:pt x="18" y="335"/>
                        <a:pt x="18" y="441"/>
                      </a:cubicBezTo>
                      <a:lnTo>
                        <a:pt x="53" y="759"/>
                      </a:lnTo>
                      <a:lnTo>
                        <a:pt x="53" y="882"/>
                      </a:lnTo>
                      <a:lnTo>
                        <a:pt x="53" y="917"/>
                      </a:lnTo>
                      <a:lnTo>
                        <a:pt x="388" y="917"/>
                      </a:lnTo>
                      <a:lnTo>
                        <a:pt x="688" y="900"/>
                      </a:lnTo>
                      <a:lnTo>
                        <a:pt x="829" y="900"/>
                      </a:lnTo>
                      <a:lnTo>
                        <a:pt x="829" y="864"/>
                      </a:lnTo>
                      <a:cubicBezTo>
                        <a:pt x="847" y="741"/>
                        <a:pt x="829" y="635"/>
                        <a:pt x="847" y="529"/>
                      </a:cubicBezTo>
                      <a:cubicBezTo>
                        <a:pt x="864" y="406"/>
                        <a:pt x="864" y="300"/>
                        <a:pt x="864" y="194"/>
                      </a:cubicBezTo>
                      <a:lnTo>
                        <a:pt x="864" y="53"/>
                      </a:lnTo>
                      <a:lnTo>
                        <a:pt x="8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 name="Google Shape;188;p2"/>
              <p:cNvGrpSpPr/>
              <p:nvPr/>
            </p:nvGrpSpPr>
            <p:grpSpPr>
              <a:xfrm>
                <a:off x="3664765" y="4233194"/>
                <a:ext cx="118916" cy="349519"/>
                <a:chOff x="3658985" y="4233194"/>
                <a:chExt cx="118916" cy="349519"/>
              </a:xfrm>
            </p:grpSpPr>
            <p:sp>
              <p:nvSpPr>
                <p:cNvPr id="189" name="Google Shape;189;p2"/>
                <p:cNvSpPr/>
                <p:nvPr/>
              </p:nvSpPr>
              <p:spPr>
                <a:xfrm>
                  <a:off x="3658985" y="4233194"/>
                  <a:ext cx="118916" cy="286973"/>
                </a:xfrm>
                <a:custGeom>
                  <a:avLst/>
                  <a:gdLst/>
                  <a:ahLst/>
                  <a:cxnLst/>
                  <a:rect l="l" t="t" r="r" b="b"/>
                  <a:pathLst>
                    <a:path w="1677" h="4047" extrusionOk="0">
                      <a:moveTo>
                        <a:pt x="736" y="0"/>
                      </a:moveTo>
                      <a:cubicBezTo>
                        <a:pt x="701" y="0"/>
                        <a:pt x="686" y="67"/>
                        <a:pt x="671" y="97"/>
                      </a:cubicBezTo>
                      <a:lnTo>
                        <a:pt x="618" y="202"/>
                      </a:lnTo>
                      <a:cubicBezTo>
                        <a:pt x="583" y="291"/>
                        <a:pt x="548" y="343"/>
                        <a:pt x="477" y="449"/>
                      </a:cubicBezTo>
                      <a:cubicBezTo>
                        <a:pt x="424" y="537"/>
                        <a:pt x="371" y="661"/>
                        <a:pt x="318" y="767"/>
                      </a:cubicBezTo>
                      <a:cubicBezTo>
                        <a:pt x="265" y="855"/>
                        <a:pt x="248" y="943"/>
                        <a:pt x="212" y="1049"/>
                      </a:cubicBezTo>
                      <a:cubicBezTo>
                        <a:pt x="142" y="1208"/>
                        <a:pt x="89" y="1384"/>
                        <a:pt x="71" y="1560"/>
                      </a:cubicBezTo>
                      <a:cubicBezTo>
                        <a:pt x="54" y="1631"/>
                        <a:pt x="54" y="1684"/>
                        <a:pt x="54" y="1737"/>
                      </a:cubicBezTo>
                      <a:cubicBezTo>
                        <a:pt x="36" y="1860"/>
                        <a:pt x="18" y="1983"/>
                        <a:pt x="18" y="2107"/>
                      </a:cubicBezTo>
                      <a:cubicBezTo>
                        <a:pt x="1" y="2477"/>
                        <a:pt x="18" y="2848"/>
                        <a:pt x="107" y="3218"/>
                      </a:cubicBezTo>
                      <a:cubicBezTo>
                        <a:pt x="177" y="3482"/>
                        <a:pt x="283" y="3729"/>
                        <a:pt x="424" y="3941"/>
                      </a:cubicBezTo>
                      <a:cubicBezTo>
                        <a:pt x="442" y="3976"/>
                        <a:pt x="459" y="4011"/>
                        <a:pt x="477" y="4029"/>
                      </a:cubicBezTo>
                      <a:lnTo>
                        <a:pt x="495" y="4029"/>
                      </a:lnTo>
                      <a:cubicBezTo>
                        <a:pt x="495" y="4029"/>
                        <a:pt x="495" y="4047"/>
                        <a:pt x="512" y="4047"/>
                      </a:cubicBezTo>
                      <a:lnTo>
                        <a:pt x="636" y="4047"/>
                      </a:lnTo>
                      <a:lnTo>
                        <a:pt x="794" y="4011"/>
                      </a:lnTo>
                      <a:lnTo>
                        <a:pt x="953" y="3994"/>
                      </a:lnTo>
                      <a:lnTo>
                        <a:pt x="1271" y="3994"/>
                      </a:lnTo>
                      <a:cubicBezTo>
                        <a:pt x="1271" y="3994"/>
                        <a:pt x="1288" y="3976"/>
                        <a:pt x="1288" y="3976"/>
                      </a:cubicBezTo>
                      <a:cubicBezTo>
                        <a:pt x="1288" y="3959"/>
                        <a:pt x="1288" y="3959"/>
                        <a:pt x="1288" y="3959"/>
                      </a:cubicBezTo>
                      <a:lnTo>
                        <a:pt x="1288" y="3923"/>
                      </a:lnTo>
                      <a:cubicBezTo>
                        <a:pt x="1359" y="3659"/>
                        <a:pt x="1447" y="3394"/>
                        <a:pt x="1500" y="3112"/>
                      </a:cubicBezTo>
                      <a:cubicBezTo>
                        <a:pt x="1623" y="2654"/>
                        <a:pt x="1676" y="2177"/>
                        <a:pt x="1659" y="1701"/>
                      </a:cubicBezTo>
                      <a:cubicBezTo>
                        <a:pt x="1641" y="1490"/>
                        <a:pt x="1588" y="1278"/>
                        <a:pt x="1517" y="1066"/>
                      </a:cubicBezTo>
                      <a:cubicBezTo>
                        <a:pt x="1394" y="749"/>
                        <a:pt x="1200" y="449"/>
                        <a:pt x="971" y="202"/>
                      </a:cubicBezTo>
                      <a:lnTo>
                        <a:pt x="830" y="61"/>
                      </a:lnTo>
                      <a:cubicBezTo>
                        <a:pt x="812" y="44"/>
                        <a:pt x="794" y="26"/>
                        <a:pt x="759" y="8"/>
                      </a:cubicBezTo>
                      <a:cubicBezTo>
                        <a:pt x="751" y="3"/>
                        <a:pt x="743" y="0"/>
                        <a:pt x="7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3699050" y="4273542"/>
                  <a:ext cx="60061" cy="245420"/>
                </a:xfrm>
                <a:custGeom>
                  <a:avLst/>
                  <a:gdLst/>
                  <a:ahLst/>
                  <a:cxnLst/>
                  <a:rect l="l" t="t" r="r" b="b"/>
                  <a:pathLst>
                    <a:path w="847" h="3461" extrusionOk="0">
                      <a:moveTo>
                        <a:pt x="373" y="1"/>
                      </a:moveTo>
                      <a:cubicBezTo>
                        <a:pt x="335" y="1"/>
                        <a:pt x="333" y="59"/>
                        <a:pt x="318" y="74"/>
                      </a:cubicBezTo>
                      <a:cubicBezTo>
                        <a:pt x="282" y="162"/>
                        <a:pt x="247" y="251"/>
                        <a:pt x="212" y="339"/>
                      </a:cubicBezTo>
                      <a:cubicBezTo>
                        <a:pt x="88" y="797"/>
                        <a:pt x="18" y="1273"/>
                        <a:pt x="35" y="1749"/>
                      </a:cubicBezTo>
                      <a:cubicBezTo>
                        <a:pt x="0" y="2208"/>
                        <a:pt x="18" y="2649"/>
                        <a:pt x="71" y="3107"/>
                      </a:cubicBezTo>
                      <a:cubicBezTo>
                        <a:pt x="71" y="3213"/>
                        <a:pt x="88" y="3319"/>
                        <a:pt x="124" y="3407"/>
                      </a:cubicBezTo>
                      <a:lnTo>
                        <a:pt x="124" y="3425"/>
                      </a:lnTo>
                      <a:cubicBezTo>
                        <a:pt x="124" y="3425"/>
                        <a:pt x="124" y="3442"/>
                        <a:pt x="124" y="3460"/>
                      </a:cubicBezTo>
                      <a:lnTo>
                        <a:pt x="582" y="3460"/>
                      </a:lnTo>
                      <a:lnTo>
                        <a:pt x="582" y="3442"/>
                      </a:lnTo>
                      <a:lnTo>
                        <a:pt x="582" y="3407"/>
                      </a:lnTo>
                      <a:cubicBezTo>
                        <a:pt x="600" y="3301"/>
                        <a:pt x="635" y="3196"/>
                        <a:pt x="653" y="3090"/>
                      </a:cubicBezTo>
                      <a:cubicBezTo>
                        <a:pt x="811" y="2402"/>
                        <a:pt x="847" y="1697"/>
                        <a:pt x="723" y="1009"/>
                      </a:cubicBezTo>
                      <a:cubicBezTo>
                        <a:pt x="688" y="656"/>
                        <a:pt x="564" y="303"/>
                        <a:pt x="388" y="4"/>
                      </a:cubicBezTo>
                      <a:cubicBezTo>
                        <a:pt x="382" y="2"/>
                        <a:pt x="377" y="1"/>
                        <a:pt x="3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3670260" y="4242483"/>
                  <a:ext cx="100125" cy="287682"/>
                </a:xfrm>
                <a:custGeom>
                  <a:avLst/>
                  <a:gdLst/>
                  <a:ahLst/>
                  <a:cxnLst/>
                  <a:rect l="l" t="t" r="r" b="b"/>
                  <a:pathLst>
                    <a:path w="1412" h="4057" extrusionOk="0">
                      <a:moveTo>
                        <a:pt x="618" y="1"/>
                      </a:moveTo>
                      <a:cubicBezTo>
                        <a:pt x="530" y="18"/>
                        <a:pt x="424" y="248"/>
                        <a:pt x="406" y="318"/>
                      </a:cubicBezTo>
                      <a:cubicBezTo>
                        <a:pt x="318" y="565"/>
                        <a:pt x="230" y="812"/>
                        <a:pt x="159" y="1059"/>
                      </a:cubicBezTo>
                      <a:cubicBezTo>
                        <a:pt x="124" y="1270"/>
                        <a:pt x="71" y="1464"/>
                        <a:pt x="36" y="1676"/>
                      </a:cubicBezTo>
                      <a:cubicBezTo>
                        <a:pt x="18" y="1852"/>
                        <a:pt x="18" y="2029"/>
                        <a:pt x="18" y="2187"/>
                      </a:cubicBezTo>
                      <a:cubicBezTo>
                        <a:pt x="1" y="2664"/>
                        <a:pt x="53" y="3140"/>
                        <a:pt x="195" y="3581"/>
                      </a:cubicBezTo>
                      <a:cubicBezTo>
                        <a:pt x="230" y="3704"/>
                        <a:pt x="283" y="3828"/>
                        <a:pt x="336" y="3951"/>
                      </a:cubicBezTo>
                      <a:cubicBezTo>
                        <a:pt x="353" y="3969"/>
                        <a:pt x="406" y="4057"/>
                        <a:pt x="406" y="4057"/>
                      </a:cubicBezTo>
                      <a:cubicBezTo>
                        <a:pt x="424" y="4057"/>
                        <a:pt x="424" y="4057"/>
                        <a:pt x="406" y="4021"/>
                      </a:cubicBezTo>
                      <a:cubicBezTo>
                        <a:pt x="406" y="3986"/>
                        <a:pt x="389" y="3951"/>
                        <a:pt x="371" y="3916"/>
                      </a:cubicBezTo>
                      <a:cubicBezTo>
                        <a:pt x="300" y="3775"/>
                        <a:pt x="247" y="3634"/>
                        <a:pt x="212" y="3475"/>
                      </a:cubicBezTo>
                      <a:cubicBezTo>
                        <a:pt x="124" y="3193"/>
                        <a:pt x="71" y="2893"/>
                        <a:pt x="53" y="2593"/>
                      </a:cubicBezTo>
                      <a:cubicBezTo>
                        <a:pt x="36" y="2470"/>
                        <a:pt x="53" y="2311"/>
                        <a:pt x="53" y="2187"/>
                      </a:cubicBezTo>
                      <a:cubicBezTo>
                        <a:pt x="53" y="2064"/>
                        <a:pt x="53" y="1941"/>
                        <a:pt x="71" y="1817"/>
                      </a:cubicBezTo>
                      <a:cubicBezTo>
                        <a:pt x="89" y="1623"/>
                        <a:pt x="142" y="1394"/>
                        <a:pt x="177" y="1182"/>
                      </a:cubicBezTo>
                      <a:cubicBezTo>
                        <a:pt x="212" y="1006"/>
                        <a:pt x="265" y="847"/>
                        <a:pt x="318" y="671"/>
                      </a:cubicBezTo>
                      <a:cubicBezTo>
                        <a:pt x="371" y="459"/>
                        <a:pt x="477" y="248"/>
                        <a:pt x="618" y="54"/>
                      </a:cubicBezTo>
                      <a:cubicBezTo>
                        <a:pt x="970" y="336"/>
                        <a:pt x="1200" y="741"/>
                        <a:pt x="1253" y="1182"/>
                      </a:cubicBezTo>
                      <a:cubicBezTo>
                        <a:pt x="1288" y="1306"/>
                        <a:pt x="1323" y="1429"/>
                        <a:pt x="1341" y="1553"/>
                      </a:cubicBezTo>
                      <a:cubicBezTo>
                        <a:pt x="1341" y="1764"/>
                        <a:pt x="1341" y="1958"/>
                        <a:pt x="1341" y="2152"/>
                      </a:cubicBezTo>
                      <a:cubicBezTo>
                        <a:pt x="1323" y="2452"/>
                        <a:pt x="1288" y="2752"/>
                        <a:pt x="1235" y="3034"/>
                      </a:cubicBezTo>
                      <a:cubicBezTo>
                        <a:pt x="1182" y="3246"/>
                        <a:pt x="1129" y="3457"/>
                        <a:pt x="1094" y="3686"/>
                      </a:cubicBezTo>
                      <a:lnTo>
                        <a:pt x="1059" y="3810"/>
                      </a:lnTo>
                      <a:cubicBezTo>
                        <a:pt x="1059" y="3828"/>
                        <a:pt x="1023" y="3863"/>
                        <a:pt x="1059" y="3880"/>
                      </a:cubicBezTo>
                      <a:cubicBezTo>
                        <a:pt x="1061" y="3881"/>
                        <a:pt x="1064" y="3882"/>
                        <a:pt x="1067" y="3882"/>
                      </a:cubicBezTo>
                      <a:cubicBezTo>
                        <a:pt x="1113" y="3882"/>
                        <a:pt x="1129" y="3737"/>
                        <a:pt x="1129" y="3704"/>
                      </a:cubicBezTo>
                      <a:cubicBezTo>
                        <a:pt x="1164" y="3545"/>
                        <a:pt x="1200" y="3387"/>
                        <a:pt x="1253" y="3228"/>
                      </a:cubicBezTo>
                      <a:cubicBezTo>
                        <a:pt x="1323" y="2875"/>
                        <a:pt x="1376" y="2540"/>
                        <a:pt x="1394" y="2187"/>
                      </a:cubicBezTo>
                      <a:cubicBezTo>
                        <a:pt x="1411" y="1852"/>
                        <a:pt x="1394" y="1517"/>
                        <a:pt x="1323" y="1200"/>
                      </a:cubicBezTo>
                      <a:cubicBezTo>
                        <a:pt x="1270" y="953"/>
                        <a:pt x="1182" y="724"/>
                        <a:pt x="1076" y="495"/>
                      </a:cubicBezTo>
                      <a:cubicBezTo>
                        <a:pt x="970" y="301"/>
                        <a:pt x="812" y="124"/>
                        <a:pt x="6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3691533" y="4318783"/>
                  <a:ext cx="56303" cy="211383"/>
                </a:xfrm>
                <a:custGeom>
                  <a:avLst/>
                  <a:gdLst/>
                  <a:ahLst/>
                  <a:cxnLst/>
                  <a:rect l="l" t="t" r="r" b="b"/>
                  <a:pathLst>
                    <a:path w="794" h="2981" extrusionOk="0">
                      <a:moveTo>
                        <a:pt x="459" y="194"/>
                      </a:moveTo>
                      <a:cubicBezTo>
                        <a:pt x="459" y="230"/>
                        <a:pt x="459" y="247"/>
                        <a:pt x="441" y="265"/>
                      </a:cubicBezTo>
                      <a:cubicBezTo>
                        <a:pt x="424" y="247"/>
                        <a:pt x="441" y="212"/>
                        <a:pt x="459" y="194"/>
                      </a:cubicBezTo>
                      <a:close/>
                      <a:moveTo>
                        <a:pt x="335" y="1"/>
                      </a:moveTo>
                      <a:cubicBezTo>
                        <a:pt x="247" y="1"/>
                        <a:pt x="212" y="89"/>
                        <a:pt x="194" y="177"/>
                      </a:cubicBezTo>
                      <a:cubicBezTo>
                        <a:pt x="183" y="173"/>
                        <a:pt x="172" y="171"/>
                        <a:pt x="162" y="171"/>
                      </a:cubicBezTo>
                      <a:cubicBezTo>
                        <a:pt x="78" y="171"/>
                        <a:pt x="36" y="292"/>
                        <a:pt x="36" y="371"/>
                      </a:cubicBezTo>
                      <a:cubicBezTo>
                        <a:pt x="0" y="547"/>
                        <a:pt x="89" y="724"/>
                        <a:pt x="247" y="812"/>
                      </a:cubicBezTo>
                      <a:cubicBezTo>
                        <a:pt x="283" y="918"/>
                        <a:pt x="283" y="1041"/>
                        <a:pt x="300" y="1164"/>
                      </a:cubicBezTo>
                      <a:cubicBezTo>
                        <a:pt x="318" y="1641"/>
                        <a:pt x="318" y="2117"/>
                        <a:pt x="318" y="2593"/>
                      </a:cubicBezTo>
                      <a:cubicBezTo>
                        <a:pt x="318" y="2716"/>
                        <a:pt x="335" y="2840"/>
                        <a:pt x="335" y="2963"/>
                      </a:cubicBezTo>
                      <a:cubicBezTo>
                        <a:pt x="335" y="2981"/>
                        <a:pt x="353" y="2981"/>
                        <a:pt x="353" y="2981"/>
                      </a:cubicBezTo>
                      <a:cubicBezTo>
                        <a:pt x="388" y="2981"/>
                        <a:pt x="371" y="2928"/>
                        <a:pt x="371" y="2910"/>
                      </a:cubicBezTo>
                      <a:cubicBezTo>
                        <a:pt x="353" y="2346"/>
                        <a:pt x="388" y="1764"/>
                        <a:pt x="335" y="1182"/>
                      </a:cubicBezTo>
                      <a:cubicBezTo>
                        <a:pt x="335" y="1111"/>
                        <a:pt x="318" y="1041"/>
                        <a:pt x="318" y="953"/>
                      </a:cubicBezTo>
                      <a:cubicBezTo>
                        <a:pt x="318" y="900"/>
                        <a:pt x="300" y="829"/>
                        <a:pt x="283" y="776"/>
                      </a:cubicBezTo>
                      <a:cubicBezTo>
                        <a:pt x="230" y="741"/>
                        <a:pt x="177" y="688"/>
                        <a:pt x="124" y="635"/>
                      </a:cubicBezTo>
                      <a:cubicBezTo>
                        <a:pt x="71" y="547"/>
                        <a:pt x="53" y="441"/>
                        <a:pt x="71" y="353"/>
                      </a:cubicBezTo>
                      <a:cubicBezTo>
                        <a:pt x="89" y="300"/>
                        <a:pt x="106" y="212"/>
                        <a:pt x="159" y="212"/>
                      </a:cubicBezTo>
                      <a:cubicBezTo>
                        <a:pt x="126" y="343"/>
                        <a:pt x="166" y="398"/>
                        <a:pt x="204" y="398"/>
                      </a:cubicBezTo>
                      <a:cubicBezTo>
                        <a:pt x="247" y="398"/>
                        <a:pt x="287" y="325"/>
                        <a:pt x="212" y="212"/>
                      </a:cubicBezTo>
                      <a:cubicBezTo>
                        <a:pt x="244" y="126"/>
                        <a:pt x="277" y="72"/>
                        <a:pt x="321" y="72"/>
                      </a:cubicBezTo>
                      <a:cubicBezTo>
                        <a:pt x="350" y="72"/>
                        <a:pt x="383" y="94"/>
                        <a:pt x="424" y="142"/>
                      </a:cubicBezTo>
                      <a:cubicBezTo>
                        <a:pt x="373" y="192"/>
                        <a:pt x="371" y="337"/>
                        <a:pt x="431" y="337"/>
                      </a:cubicBezTo>
                      <a:cubicBezTo>
                        <a:pt x="434" y="337"/>
                        <a:pt x="438" y="336"/>
                        <a:pt x="441" y="336"/>
                      </a:cubicBezTo>
                      <a:cubicBezTo>
                        <a:pt x="512" y="336"/>
                        <a:pt x="512" y="212"/>
                        <a:pt x="494" y="159"/>
                      </a:cubicBezTo>
                      <a:cubicBezTo>
                        <a:pt x="515" y="152"/>
                        <a:pt x="534" y="149"/>
                        <a:pt x="551" y="149"/>
                      </a:cubicBezTo>
                      <a:cubicBezTo>
                        <a:pt x="712" y="149"/>
                        <a:pt x="738" y="420"/>
                        <a:pt x="706" y="547"/>
                      </a:cubicBezTo>
                      <a:cubicBezTo>
                        <a:pt x="670" y="618"/>
                        <a:pt x="618" y="671"/>
                        <a:pt x="565" y="706"/>
                      </a:cubicBezTo>
                      <a:cubicBezTo>
                        <a:pt x="529" y="741"/>
                        <a:pt x="529" y="776"/>
                        <a:pt x="529" y="829"/>
                      </a:cubicBezTo>
                      <a:lnTo>
                        <a:pt x="529" y="970"/>
                      </a:lnTo>
                      <a:cubicBezTo>
                        <a:pt x="565" y="1482"/>
                        <a:pt x="565" y="1993"/>
                        <a:pt x="565" y="2522"/>
                      </a:cubicBezTo>
                      <a:lnTo>
                        <a:pt x="565" y="2787"/>
                      </a:lnTo>
                      <a:cubicBezTo>
                        <a:pt x="565" y="2822"/>
                        <a:pt x="565" y="2857"/>
                        <a:pt x="565" y="2893"/>
                      </a:cubicBezTo>
                      <a:cubicBezTo>
                        <a:pt x="547" y="2893"/>
                        <a:pt x="547" y="2910"/>
                        <a:pt x="565" y="2928"/>
                      </a:cubicBezTo>
                      <a:cubicBezTo>
                        <a:pt x="568" y="2929"/>
                        <a:pt x="571" y="2930"/>
                        <a:pt x="574" y="2930"/>
                      </a:cubicBezTo>
                      <a:cubicBezTo>
                        <a:pt x="615" y="2930"/>
                        <a:pt x="600" y="2820"/>
                        <a:pt x="600" y="2787"/>
                      </a:cubicBezTo>
                      <a:cubicBezTo>
                        <a:pt x="618" y="2610"/>
                        <a:pt x="618" y="2452"/>
                        <a:pt x="618" y="2275"/>
                      </a:cubicBezTo>
                      <a:cubicBezTo>
                        <a:pt x="618" y="1817"/>
                        <a:pt x="600" y="1376"/>
                        <a:pt x="600" y="935"/>
                      </a:cubicBezTo>
                      <a:cubicBezTo>
                        <a:pt x="600" y="882"/>
                        <a:pt x="600" y="847"/>
                        <a:pt x="600" y="794"/>
                      </a:cubicBezTo>
                      <a:cubicBezTo>
                        <a:pt x="582" y="741"/>
                        <a:pt x="600" y="724"/>
                        <a:pt x="635" y="706"/>
                      </a:cubicBezTo>
                      <a:cubicBezTo>
                        <a:pt x="741" y="618"/>
                        <a:pt x="794" y="494"/>
                        <a:pt x="776" y="371"/>
                      </a:cubicBezTo>
                      <a:cubicBezTo>
                        <a:pt x="791" y="235"/>
                        <a:pt x="690" y="74"/>
                        <a:pt x="551" y="74"/>
                      </a:cubicBezTo>
                      <a:cubicBezTo>
                        <a:pt x="527" y="74"/>
                        <a:pt x="502" y="78"/>
                        <a:pt x="476" y="89"/>
                      </a:cubicBezTo>
                      <a:cubicBezTo>
                        <a:pt x="441" y="53"/>
                        <a:pt x="388" y="18"/>
                        <a:pt x="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3691533" y="4517618"/>
                  <a:ext cx="58855" cy="65095"/>
                </a:xfrm>
                <a:custGeom>
                  <a:avLst/>
                  <a:gdLst/>
                  <a:ahLst/>
                  <a:cxnLst/>
                  <a:rect l="l" t="t" r="r" b="b"/>
                  <a:pathLst>
                    <a:path w="830" h="918" extrusionOk="0">
                      <a:moveTo>
                        <a:pt x="723" y="0"/>
                      </a:moveTo>
                      <a:lnTo>
                        <a:pt x="441" y="18"/>
                      </a:lnTo>
                      <a:lnTo>
                        <a:pt x="159" y="36"/>
                      </a:lnTo>
                      <a:lnTo>
                        <a:pt x="0" y="36"/>
                      </a:lnTo>
                      <a:lnTo>
                        <a:pt x="0" y="53"/>
                      </a:lnTo>
                      <a:cubicBezTo>
                        <a:pt x="0" y="177"/>
                        <a:pt x="18" y="283"/>
                        <a:pt x="0" y="388"/>
                      </a:cubicBezTo>
                      <a:cubicBezTo>
                        <a:pt x="0" y="512"/>
                        <a:pt x="0" y="618"/>
                        <a:pt x="0" y="723"/>
                      </a:cubicBezTo>
                      <a:lnTo>
                        <a:pt x="0" y="864"/>
                      </a:lnTo>
                      <a:lnTo>
                        <a:pt x="0" y="917"/>
                      </a:lnTo>
                      <a:lnTo>
                        <a:pt x="829" y="917"/>
                      </a:lnTo>
                      <a:lnTo>
                        <a:pt x="829" y="900"/>
                      </a:lnTo>
                      <a:lnTo>
                        <a:pt x="829" y="847"/>
                      </a:lnTo>
                      <a:cubicBezTo>
                        <a:pt x="812" y="741"/>
                        <a:pt x="812" y="635"/>
                        <a:pt x="812" y="512"/>
                      </a:cubicBezTo>
                      <a:lnTo>
                        <a:pt x="794" y="177"/>
                      </a:lnTo>
                      <a:lnTo>
                        <a:pt x="794" y="53"/>
                      </a:lnTo>
                      <a:lnTo>
                        <a:pt x="7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2"/>
              <p:cNvGrpSpPr/>
              <p:nvPr/>
            </p:nvGrpSpPr>
            <p:grpSpPr>
              <a:xfrm>
                <a:off x="4396810" y="4233194"/>
                <a:ext cx="118845" cy="352001"/>
                <a:chOff x="4396810" y="4233194"/>
                <a:chExt cx="118845" cy="352001"/>
              </a:xfrm>
            </p:grpSpPr>
            <p:sp>
              <p:nvSpPr>
                <p:cNvPr id="195" name="Google Shape;195;p2"/>
                <p:cNvSpPr/>
                <p:nvPr/>
              </p:nvSpPr>
              <p:spPr>
                <a:xfrm>
                  <a:off x="4396810" y="4233194"/>
                  <a:ext cx="118845" cy="285767"/>
                </a:xfrm>
                <a:custGeom>
                  <a:avLst/>
                  <a:gdLst/>
                  <a:ahLst/>
                  <a:cxnLst/>
                  <a:rect l="l" t="t" r="r" b="b"/>
                  <a:pathLst>
                    <a:path w="1676" h="4030" extrusionOk="0">
                      <a:moveTo>
                        <a:pt x="746" y="0"/>
                      </a:moveTo>
                      <a:cubicBezTo>
                        <a:pt x="700" y="0"/>
                        <a:pt x="685" y="67"/>
                        <a:pt x="670" y="97"/>
                      </a:cubicBezTo>
                      <a:lnTo>
                        <a:pt x="617" y="202"/>
                      </a:lnTo>
                      <a:cubicBezTo>
                        <a:pt x="582" y="291"/>
                        <a:pt x="547" y="343"/>
                        <a:pt x="494" y="449"/>
                      </a:cubicBezTo>
                      <a:cubicBezTo>
                        <a:pt x="423" y="537"/>
                        <a:pt x="353" y="678"/>
                        <a:pt x="318" y="767"/>
                      </a:cubicBezTo>
                      <a:cubicBezTo>
                        <a:pt x="282" y="855"/>
                        <a:pt x="247" y="943"/>
                        <a:pt x="212" y="1049"/>
                      </a:cubicBezTo>
                      <a:cubicBezTo>
                        <a:pt x="159" y="1208"/>
                        <a:pt x="106" y="1384"/>
                        <a:pt x="71" y="1560"/>
                      </a:cubicBezTo>
                      <a:cubicBezTo>
                        <a:pt x="53" y="1631"/>
                        <a:pt x="53" y="1684"/>
                        <a:pt x="53" y="1737"/>
                      </a:cubicBezTo>
                      <a:cubicBezTo>
                        <a:pt x="36" y="1860"/>
                        <a:pt x="18" y="1983"/>
                        <a:pt x="18" y="2107"/>
                      </a:cubicBezTo>
                      <a:cubicBezTo>
                        <a:pt x="0" y="2477"/>
                        <a:pt x="36" y="2848"/>
                        <a:pt x="124" y="3218"/>
                      </a:cubicBezTo>
                      <a:cubicBezTo>
                        <a:pt x="194" y="3465"/>
                        <a:pt x="300" y="3712"/>
                        <a:pt x="441" y="3941"/>
                      </a:cubicBezTo>
                      <a:cubicBezTo>
                        <a:pt x="459" y="3959"/>
                        <a:pt x="476" y="3994"/>
                        <a:pt x="494" y="4011"/>
                      </a:cubicBezTo>
                      <a:lnTo>
                        <a:pt x="512" y="4011"/>
                      </a:lnTo>
                      <a:cubicBezTo>
                        <a:pt x="512" y="4029"/>
                        <a:pt x="512" y="4029"/>
                        <a:pt x="512" y="4029"/>
                      </a:cubicBezTo>
                      <a:lnTo>
                        <a:pt x="635" y="4029"/>
                      </a:lnTo>
                      <a:lnTo>
                        <a:pt x="794" y="4011"/>
                      </a:lnTo>
                      <a:lnTo>
                        <a:pt x="953" y="3994"/>
                      </a:lnTo>
                      <a:lnTo>
                        <a:pt x="1270" y="3994"/>
                      </a:lnTo>
                      <a:cubicBezTo>
                        <a:pt x="1288" y="3994"/>
                        <a:pt x="1288" y="3976"/>
                        <a:pt x="1288" y="3976"/>
                      </a:cubicBezTo>
                      <a:cubicBezTo>
                        <a:pt x="1288" y="3959"/>
                        <a:pt x="1288" y="3959"/>
                        <a:pt x="1288" y="3959"/>
                      </a:cubicBezTo>
                      <a:lnTo>
                        <a:pt x="1288" y="3923"/>
                      </a:lnTo>
                      <a:cubicBezTo>
                        <a:pt x="1358" y="3659"/>
                        <a:pt x="1446" y="3394"/>
                        <a:pt x="1517" y="3112"/>
                      </a:cubicBezTo>
                      <a:cubicBezTo>
                        <a:pt x="1640" y="2654"/>
                        <a:pt x="1676" y="2177"/>
                        <a:pt x="1658" y="1701"/>
                      </a:cubicBezTo>
                      <a:cubicBezTo>
                        <a:pt x="1640" y="1490"/>
                        <a:pt x="1587" y="1278"/>
                        <a:pt x="1517" y="1066"/>
                      </a:cubicBezTo>
                      <a:cubicBezTo>
                        <a:pt x="1393" y="749"/>
                        <a:pt x="1217" y="449"/>
                        <a:pt x="970" y="202"/>
                      </a:cubicBezTo>
                      <a:lnTo>
                        <a:pt x="847" y="61"/>
                      </a:lnTo>
                      <a:cubicBezTo>
                        <a:pt x="811" y="44"/>
                        <a:pt x="794" y="26"/>
                        <a:pt x="776" y="8"/>
                      </a:cubicBezTo>
                      <a:cubicBezTo>
                        <a:pt x="765" y="3"/>
                        <a:pt x="755" y="0"/>
                        <a:pt x="7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4438080" y="4273542"/>
                  <a:ext cx="58784" cy="245420"/>
                </a:xfrm>
                <a:custGeom>
                  <a:avLst/>
                  <a:gdLst/>
                  <a:ahLst/>
                  <a:cxnLst/>
                  <a:rect l="l" t="t" r="r" b="b"/>
                  <a:pathLst>
                    <a:path w="829" h="3461" extrusionOk="0">
                      <a:moveTo>
                        <a:pt x="355" y="1"/>
                      </a:moveTo>
                      <a:cubicBezTo>
                        <a:pt x="317" y="1"/>
                        <a:pt x="316" y="59"/>
                        <a:pt x="300" y="74"/>
                      </a:cubicBezTo>
                      <a:cubicBezTo>
                        <a:pt x="265" y="162"/>
                        <a:pt x="229" y="251"/>
                        <a:pt x="212" y="339"/>
                      </a:cubicBezTo>
                      <a:cubicBezTo>
                        <a:pt x="71" y="797"/>
                        <a:pt x="0" y="1273"/>
                        <a:pt x="18" y="1749"/>
                      </a:cubicBezTo>
                      <a:cubicBezTo>
                        <a:pt x="0" y="2208"/>
                        <a:pt x="0" y="2649"/>
                        <a:pt x="53" y="3107"/>
                      </a:cubicBezTo>
                      <a:cubicBezTo>
                        <a:pt x="53" y="3213"/>
                        <a:pt x="71" y="3319"/>
                        <a:pt x="106" y="3407"/>
                      </a:cubicBezTo>
                      <a:lnTo>
                        <a:pt x="106" y="3425"/>
                      </a:lnTo>
                      <a:cubicBezTo>
                        <a:pt x="106" y="3425"/>
                        <a:pt x="106" y="3442"/>
                        <a:pt x="106" y="3460"/>
                      </a:cubicBezTo>
                      <a:lnTo>
                        <a:pt x="582" y="3460"/>
                      </a:lnTo>
                      <a:lnTo>
                        <a:pt x="582" y="3442"/>
                      </a:lnTo>
                      <a:lnTo>
                        <a:pt x="582" y="3407"/>
                      </a:lnTo>
                      <a:cubicBezTo>
                        <a:pt x="600" y="3301"/>
                        <a:pt x="617" y="3196"/>
                        <a:pt x="635" y="3090"/>
                      </a:cubicBezTo>
                      <a:cubicBezTo>
                        <a:pt x="794" y="2402"/>
                        <a:pt x="829" y="1697"/>
                        <a:pt x="723" y="1009"/>
                      </a:cubicBezTo>
                      <a:cubicBezTo>
                        <a:pt x="670" y="656"/>
                        <a:pt x="547" y="303"/>
                        <a:pt x="371" y="4"/>
                      </a:cubicBezTo>
                      <a:cubicBezTo>
                        <a:pt x="365" y="2"/>
                        <a:pt x="360" y="1"/>
                        <a:pt x="3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4408014" y="4242483"/>
                  <a:ext cx="101401" cy="287682"/>
                </a:xfrm>
                <a:custGeom>
                  <a:avLst/>
                  <a:gdLst/>
                  <a:ahLst/>
                  <a:cxnLst/>
                  <a:rect l="l" t="t" r="r" b="b"/>
                  <a:pathLst>
                    <a:path w="1430" h="4057" extrusionOk="0">
                      <a:moveTo>
                        <a:pt x="618" y="1"/>
                      </a:moveTo>
                      <a:cubicBezTo>
                        <a:pt x="548" y="18"/>
                        <a:pt x="442" y="248"/>
                        <a:pt x="407" y="318"/>
                      </a:cubicBezTo>
                      <a:cubicBezTo>
                        <a:pt x="318" y="565"/>
                        <a:pt x="230" y="812"/>
                        <a:pt x="177" y="1059"/>
                      </a:cubicBezTo>
                      <a:cubicBezTo>
                        <a:pt x="124" y="1270"/>
                        <a:pt x="89" y="1464"/>
                        <a:pt x="54" y="1676"/>
                      </a:cubicBezTo>
                      <a:cubicBezTo>
                        <a:pt x="36" y="1852"/>
                        <a:pt x="19" y="2029"/>
                        <a:pt x="19" y="2187"/>
                      </a:cubicBezTo>
                      <a:cubicBezTo>
                        <a:pt x="1" y="2664"/>
                        <a:pt x="71" y="3140"/>
                        <a:pt x="213" y="3581"/>
                      </a:cubicBezTo>
                      <a:cubicBezTo>
                        <a:pt x="248" y="3704"/>
                        <a:pt x="283" y="3828"/>
                        <a:pt x="336" y="3951"/>
                      </a:cubicBezTo>
                      <a:cubicBezTo>
                        <a:pt x="354" y="3969"/>
                        <a:pt x="407" y="4057"/>
                        <a:pt x="424" y="4057"/>
                      </a:cubicBezTo>
                      <a:cubicBezTo>
                        <a:pt x="442" y="4057"/>
                        <a:pt x="442" y="4057"/>
                        <a:pt x="424" y="4021"/>
                      </a:cubicBezTo>
                      <a:cubicBezTo>
                        <a:pt x="407" y="3986"/>
                        <a:pt x="389" y="3951"/>
                        <a:pt x="371" y="3916"/>
                      </a:cubicBezTo>
                      <a:cubicBezTo>
                        <a:pt x="318" y="3775"/>
                        <a:pt x="265" y="3634"/>
                        <a:pt x="213" y="3475"/>
                      </a:cubicBezTo>
                      <a:cubicBezTo>
                        <a:pt x="142" y="3193"/>
                        <a:pt x="89" y="2893"/>
                        <a:pt x="54" y="2593"/>
                      </a:cubicBezTo>
                      <a:cubicBezTo>
                        <a:pt x="54" y="2470"/>
                        <a:pt x="54" y="2311"/>
                        <a:pt x="54" y="2187"/>
                      </a:cubicBezTo>
                      <a:cubicBezTo>
                        <a:pt x="54" y="2064"/>
                        <a:pt x="54" y="1941"/>
                        <a:pt x="71" y="1817"/>
                      </a:cubicBezTo>
                      <a:cubicBezTo>
                        <a:pt x="89" y="1623"/>
                        <a:pt x="160" y="1394"/>
                        <a:pt x="195" y="1182"/>
                      </a:cubicBezTo>
                      <a:cubicBezTo>
                        <a:pt x="230" y="1006"/>
                        <a:pt x="283" y="847"/>
                        <a:pt x="336" y="671"/>
                      </a:cubicBezTo>
                      <a:cubicBezTo>
                        <a:pt x="371" y="459"/>
                        <a:pt x="477" y="248"/>
                        <a:pt x="618" y="54"/>
                      </a:cubicBezTo>
                      <a:cubicBezTo>
                        <a:pt x="971" y="336"/>
                        <a:pt x="1200" y="741"/>
                        <a:pt x="1271" y="1182"/>
                      </a:cubicBezTo>
                      <a:cubicBezTo>
                        <a:pt x="1306" y="1306"/>
                        <a:pt x="1324" y="1429"/>
                        <a:pt x="1341" y="1553"/>
                      </a:cubicBezTo>
                      <a:cubicBezTo>
                        <a:pt x="1359" y="1764"/>
                        <a:pt x="1359" y="1958"/>
                        <a:pt x="1341" y="2152"/>
                      </a:cubicBezTo>
                      <a:cubicBezTo>
                        <a:pt x="1324" y="2452"/>
                        <a:pt x="1288" y="2752"/>
                        <a:pt x="1235" y="3034"/>
                      </a:cubicBezTo>
                      <a:cubicBezTo>
                        <a:pt x="1182" y="3246"/>
                        <a:pt x="1130" y="3457"/>
                        <a:pt x="1094" y="3686"/>
                      </a:cubicBezTo>
                      <a:lnTo>
                        <a:pt x="1077" y="3810"/>
                      </a:lnTo>
                      <a:cubicBezTo>
                        <a:pt x="1077" y="3828"/>
                        <a:pt x="1024" y="3863"/>
                        <a:pt x="1077" y="3880"/>
                      </a:cubicBezTo>
                      <a:cubicBezTo>
                        <a:pt x="1079" y="3881"/>
                        <a:pt x="1080" y="3882"/>
                        <a:pt x="1082" y="3882"/>
                      </a:cubicBezTo>
                      <a:cubicBezTo>
                        <a:pt x="1114" y="3882"/>
                        <a:pt x="1130" y="3737"/>
                        <a:pt x="1147" y="3704"/>
                      </a:cubicBezTo>
                      <a:cubicBezTo>
                        <a:pt x="1182" y="3545"/>
                        <a:pt x="1200" y="3387"/>
                        <a:pt x="1253" y="3228"/>
                      </a:cubicBezTo>
                      <a:cubicBezTo>
                        <a:pt x="1341" y="2875"/>
                        <a:pt x="1376" y="2540"/>
                        <a:pt x="1394" y="2187"/>
                      </a:cubicBezTo>
                      <a:cubicBezTo>
                        <a:pt x="1429" y="1852"/>
                        <a:pt x="1394" y="1517"/>
                        <a:pt x="1324" y="1200"/>
                      </a:cubicBezTo>
                      <a:cubicBezTo>
                        <a:pt x="1271" y="953"/>
                        <a:pt x="1200" y="724"/>
                        <a:pt x="1077" y="495"/>
                      </a:cubicBezTo>
                      <a:cubicBezTo>
                        <a:pt x="971" y="301"/>
                        <a:pt x="812" y="124"/>
                        <a:pt x="6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4430564" y="4318783"/>
                  <a:ext cx="55097" cy="211383"/>
                </a:xfrm>
                <a:custGeom>
                  <a:avLst/>
                  <a:gdLst/>
                  <a:ahLst/>
                  <a:cxnLst/>
                  <a:rect l="l" t="t" r="r" b="b"/>
                  <a:pathLst>
                    <a:path w="777" h="2981" extrusionOk="0">
                      <a:moveTo>
                        <a:pt x="441" y="194"/>
                      </a:moveTo>
                      <a:cubicBezTo>
                        <a:pt x="441" y="212"/>
                        <a:pt x="441" y="247"/>
                        <a:pt x="441" y="265"/>
                      </a:cubicBezTo>
                      <a:cubicBezTo>
                        <a:pt x="424" y="247"/>
                        <a:pt x="424" y="212"/>
                        <a:pt x="441" y="194"/>
                      </a:cubicBezTo>
                      <a:close/>
                      <a:moveTo>
                        <a:pt x="335" y="1"/>
                      </a:moveTo>
                      <a:cubicBezTo>
                        <a:pt x="230" y="1"/>
                        <a:pt x="194" y="89"/>
                        <a:pt x="177" y="177"/>
                      </a:cubicBezTo>
                      <a:cubicBezTo>
                        <a:pt x="165" y="173"/>
                        <a:pt x="155" y="171"/>
                        <a:pt x="145" y="171"/>
                      </a:cubicBezTo>
                      <a:cubicBezTo>
                        <a:pt x="64" y="171"/>
                        <a:pt x="34" y="292"/>
                        <a:pt x="18" y="371"/>
                      </a:cubicBezTo>
                      <a:cubicBezTo>
                        <a:pt x="0" y="547"/>
                        <a:pt x="89" y="724"/>
                        <a:pt x="247" y="812"/>
                      </a:cubicBezTo>
                      <a:cubicBezTo>
                        <a:pt x="265" y="918"/>
                        <a:pt x="283" y="1041"/>
                        <a:pt x="283" y="1164"/>
                      </a:cubicBezTo>
                      <a:cubicBezTo>
                        <a:pt x="318" y="1641"/>
                        <a:pt x="318" y="2117"/>
                        <a:pt x="318" y="2593"/>
                      </a:cubicBezTo>
                      <a:lnTo>
                        <a:pt x="318" y="2963"/>
                      </a:lnTo>
                      <a:cubicBezTo>
                        <a:pt x="318" y="2981"/>
                        <a:pt x="335" y="2981"/>
                        <a:pt x="335" y="2981"/>
                      </a:cubicBezTo>
                      <a:cubicBezTo>
                        <a:pt x="371" y="2981"/>
                        <a:pt x="353" y="2928"/>
                        <a:pt x="353" y="2910"/>
                      </a:cubicBezTo>
                      <a:cubicBezTo>
                        <a:pt x="335" y="2346"/>
                        <a:pt x="371" y="1764"/>
                        <a:pt x="335" y="1182"/>
                      </a:cubicBezTo>
                      <a:cubicBezTo>
                        <a:pt x="318" y="1111"/>
                        <a:pt x="300" y="1041"/>
                        <a:pt x="300" y="953"/>
                      </a:cubicBezTo>
                      <a:cubicBezTo>
                        <a:pt x="300" y="900"/>
                        <a:pt x="283" y="829"/>
                        <a:pt x="283" y="776"/>
                      </a:cubicBezTo>
                      <a:cubicBezTo>
                        <a:pt x="212" y="741"/>
                        <a:pt x="159" y="688"/>
                        <a:pt x="106" y="635"/>
                      </a:cubicBezTo>
                      <a:cubicBezTo>
                        <a:pt x="53" y="547"/>
                        <a:pt x="36" y="441"/>
                        <a:pt x="53" y="353"/>
                      </a:cubicBezTo>
                      <a:cubicBezTo>
                        <a:pt x="71" y="300"/>
                        <a:pt x="89" y="212"/>
                        <a:pt x="141" y="212"/>
                      </a:cubicBezTo>
                      <a:cubicBezTo>
                        <a:pt x="109" y="343"/>
                        <a:pt x="148" y="398"/>
                        <a:pt x="186" y="398"/>
                      </a:cubicBezTo>
                      <a:cubicBezTo>
                        <a:pt x="229" y="398"/>
                        <a:pt x="270" y="325"/>
                        <a:pt x="194" y="212"/>
                      </a:cubicBezTo>
                      <a:cubicBezTo>
                        <a:pt x="238" y="126"/>
                        <a:pt x="268" y="72"/>
                        <a:pt x="313" y="72"/>
                      </a:cubicBezTo>
                      <a:cubicBezTo>
                        <a:pt x="341" y="72"/>
                        <a:pt x="376" y="94"/>
                        <a:pt x="424" y="142"/>
                      </a:cubicBezTo>
                      <a:cubicBezTo>
                        <a:pt x="373" y="192"/>
                        <a:pt x="355" y="337"/>
                        <a:pt x="428" y="337"/>
                      </a:cubicBezTo>
                      <a:cubicBezTo>
                        <a:pt x="432" y="337"/>
                        <a:pt x="437" y="336"/>
                        <a:pt x="441" y="336"/>
                      </a:cubicBezTo>
                      <a:cubicBezTo>
                        <a:pt x="512" y="336"/>
                        <a:pt x="512" y="212"/>
                        <a:pt x="494" y="159"/>
                      </a:cubicBezTo>
                      <a:cubicBezTo>
                        <a:pt x="515" y="152"/>
                        <a:pt x="534" y="149"/>
                        <a:pt x="551" y="149"/>
                      </a:cubicBezTo>
                      <a:cubicBezTo>
                        <a:pt x="712" y="149"/>
                        <a:pt x="736" y="420"/>
                        <a:pt x="688" y="547"/>
                      </a:cubicBezTo>
                      <a:cubicBezTo>
                        <a:pt x="670" y="618"/>
                        <a:pt x="618" y="671"/>
                        <a:pt x="565" y="706"/>
                      </a:cubicBezTo>
                      <a:cubicBezTo>
                        <a:pt x="529" y="741"/>
                        <a:pt x="529" y="776"/>
                        <a:pt x="529" y="829"/>
                      </a:cubicBezTo>
                      <a:lnTo>
                        <a:pt x="529" y="970"/>
                      </a:lnTo>
                      <a:cubicBezTo>
                        <a:pt x="547" y="1482"/>
                        <a:pt x="565" y="1993"/>
                        <a:pt x="547" y="2522"/>
                      </a:cubicBezTo>
                      <a:lnTo>
                        <a:pt x="547" y="2787"/>
                      </a:lnTo>
                      <a:cubicBezTo>
                        <a:pt x="547" y="2822"/>
                        <a:pt x="547" y="2857"/>
                        <a:pt x="547" y="2893"/>
                      </a:cubicBezTo>
                      <a:cubicBezTo>
                        <a:pt x="547" y="2893"/>
                        <a:pt x="547" y="2910"/>
                        <a:pt x="547" y="2928"/>
                      </a:cubicBezTo>
                      <a:cubicBezTo>
                        <a:pt x="552" y="2929"/>
                        <a:pt x="556" y="2930"/>
                        <a:pt x="560" y="2930"/>
                      </a:cubicBezTo>
                      <a:cubicBezTo>
                        <a:pt x="615" y="2930"/>
                        <a:pt x="600" y="2820"/>
                        <a:pt x="600" y="2787"/>
                      </a:cubicBezTo>
                      <a:cubicBezTo>
                        <a:pt x="600" y="2610"/>
                        <a:pt x="600" y="2452"/>
                        <a:pt x="600" y="2275"/>
                      </a:cubicBezTo>
                      <a:cubicBezTo>
                        <a:pt x="618" y="1817"/>
                        <a:pt x="582" y="1376"/>
                        <a:pt x="582" y="935"/>
                      </a:cubicBezTo>
                      <a:cubicBezTo>
                        <a:pt x="582" y="882"/>
                        <a:pt x="600" y="847"/>
                        <a:pt x="582" y="794"/>
                      </a:cubicBezTo>
                      <a:cubicBezTo>
                        <a:pt x="582" y="741"/>
                        <a:pt x="600" y="724"/>
                        <a:pt x="635" y="706"/>
                      </a:cubicBezTo>
                      <a:cubicBezTo>
                        <a:pt x="741" y="618"/>
                        <a:pt x="776" y="494"/>
                        <a:pt x="776" y="371"/>
                      </a:cubicBezTo>
                      <a:cubicBezTo>
                        <a:pt x="776" y="235"/>
                        <a:pt x="686" y="74"/>
                        <a:pt x="550" y="74"/>
                      </a:cubicBezTo>
                      <a:cubicBezTo>
                        <a:pt x="527" y="74"/>
                        <a:pt x="502" y="78"/>
                        <a:pt x="477" y="89"/>
                      </a:cubicBezTo>
                      <a:cubicBezTo>
                        <a:pt x="441" y="53"/>
                        <a:pt x="388" y="18"/>
                        <a:pt x="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4426806" y="4517618"/>
                  <a:ext cx="61337" cy="67577"/>
                </a:xfrm>
                <a:custGeom>
                  <a:avLst/>
                  <a:gdLst/>
                  <a:ahLst/>
                  <a:cxnLst/>
                  <a:rect l="l" t="t" r="r" b="b"/>
                  <a:pathLst>
                    <a:path w="865" h="953" extrusionOk="0">
                      <a:moveTo>
                        <a:pt x="759" y="0"/>
                      </a:moveTo>
                      <a:lnTo>
                        <a:pt x="494" y="18"/>
                      </a:lnTo>
                      <a:lnTo>
                        <a:pt x="194" y="36"/>
                      </a:lnTo>
                      <a:lnTo>
                        <a:pt x="53" y="36"/>
                      </a:lnTo>
                      <a:lnTo>
                        <a:pt x="53" y="53"/>
                      </a:lnTo>
                      <a:cubicBezTo>
                        <a:pt x="36" y="177"/>
                        <a:pt x="36" y="283"/>
                        <a:pt x="36" y="388"/>
                      </a:cubicBezTo>
                      <a:lnTo>
                        <a:pt x="36" y="723"/>
                      </a:lnTo>
                      <a:lnTo>
                        <a:pt x="36" y="864"/>
                      </a:lnTo>
                      <a:lnTo>
                        <a:pt x="36" y="917"/>
                      </a:lnTo>
                      <a:lnTo>
                        <a:pt x="0" y="953"/>
                      </a:lnTo>
                      <a:lnTo>
                        <a:pt x="865" y="953"/>
                      </a:lnTo>
                      <a:lnTo>
                        <a:pt x="865" y="900"/>
                      </a:lnTo>
                      <a:lnTo>
                        <a:pt x="865" y="847"/>
                      </a:lnTo>
                      <a:cubicBezTo>
                        <a:pt x="865" y="741"/>
                        <a:pt x="847" y="635"/>
                        <a:pt x="847" y="512"/>
                      </a:cubicBezTo>
                      <a:lnTo>
                        <a:pt x="829" y="177"/>
                      </a:lnTo>
                      <a:lnTo>
                        <a:pt x="829" y="53"/>
                      </a:lnTo>
                      <a:lnTo>
                        <a:pt x="8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 name="Google Shape;200;p2"/>
              <p:cNvGrpSpPr/>
              <p:nvPr/>
            </p:nvGrpSpPr>
            <p:grpSpPr>
              <a:xfrm>
                <a:off x="4765687" y="4581367"/>
                <a:ext cx="120122" cy="351644"/>
                <a:chOff x="4765687" y="4581367"/>
                <a:chExt cx="120122" cy="351644"/>
              </a:xfrm>
            </p:grpSpPr>
            <p:sp>
              <p:nvSpPr>
                <p:cNvPr id="201" name="Google Shape;201;p2"/>
                <p:cNvSpPr/>
                <p:nvPr/>
              </p:nvSpPr>
              <p:spPr>
                <a:xfrm>
                  <a:off x="4765687" y="4647669"/>
                  <a:ext cx="120122" cy="285342"/>
                </a:xfrm>
                <a:custGeom>
                  <a:avLst/>
                  <a:gdLst/>
                  <a:ahLst/>
                  <a:cxnLst/>
                  <a:rect l="l" t="t" r="r" b="b"/>
                  <a:pathLst>
                    <a:path w="1694" h="4024" extrusionOk="0">
                      <a:moveTo>
                        <a:pt x="1041" y="0"/>
                      </a:moveTo>
                      <a:lnTo>
                        <a:pt x="900" y="18"/>
                      </a:lnTo>
                      <a:lnTo>
                        <a:pt x="741" y="36"/>
                      </a:lnTo>
                      <a:lnTo>
                        <a:pt x="565" y="53"/>
                      </a:lnTo>
                      <a:lnTo>
                        <a:pt x="406" y="53"/>
                      </a:lnTo>
                      <a:cubicBezTo>
                        <a:pt x="406" y="53"/>
                        <a:pt x="388" y="53"/>
                        <a:pt x="406" y="71"/>
                      </a:cubicBezTo>
                      <a:lnTo>
                        <a:pt x="406" y="106"/>
                      </a:lnTo>
                      <a:cubicBezTo>
                        <a:pt x="335" y="371"/>
                        <a:pt x="247" y="635"/>
                        <a:pt x="177" y="917"/>
                      </a:cubicBezTo>
                      <a:cubicBezTo>
                        <a:pt x="53" y="1376"/>
                        <a:pt x="0" y="1834"/>
                        <a:pt x="36" y="2311"/>
                      </a:cubicBezTo>
                      <a:cubicBezTo>
                        <a:pt x="53" y="2540"/>
                        <a:pt x="89" y="2751"/>
                        <a:pt x="177" y="2963"/>
                      </a:cubicBezTo>
                      <a:cubicBezTo>
                        <a:pt x="300" y="3280"/>
                        <a:pt x="477" y="3580"/>
                        <a:pt x="723" y="3827"/>
                      </a:cubicBezTo>
                      <a:cubicBezTo>
                        <a:pt x="759" y="3880"/>
                        <a:pt x="812" y="3915"/>
                        <a:pt x="847" y="3968"/>
                      </a:cubicBezTo>
                      <a:cubicBezTo>
                        <a:pt x="882" y="3986"/>
                        <a:pt x="900" y="4003"/>
                        <a:pt x="917" y="4021"/>
                      </a:cubicBezTo>
                      <a:cubicBezTo>
                        <a:pt x="925" y="4023"/>
                        <a:pt x="932" y="4024"/>
                        <a:pt x="939" y="4024"/>
                      </a:cubicBezTo>
                      <a:cubicBezTo>
                        <a:pt x="992" y="4024"/>
                        <a:pt x="1008" y="3964"/>
                        <a:pt x="1023" y="3933"/>
                      </a:cubicBezTo>
                      <a:cubicBezTo>
                        <a:pt x="1041" y="3880"/>
                        <a:pt x="1059" y="3845"/>
                        <a:pt x="1076" y="3809"/>
                      </a:cubicBezTo>
                      <a:cubicBezTo>
                        <a:pt x="1111" y="3739"/>
                        <a:pt x="1147" y="3668"/>
                        <a:pt x="1200" y="3580"/>
                      </a:cubicBezTo>
                      <a:cubicBezTo>
                        <a:pt x="1252" y="3474"/>
                        <a:pt x="1323" y="3369"/>
                        <a:pt x="1376" y="3263"/>
                      </a:cubicBezTo>
                      <a:cubicBezTo>
                        <a:pt x="1482" y="2998"/>
                        <a:pt x="1552" y="2734"/>
                        <a:pt x="1623" y="2452"/>
                      </a:cubicBezTo>
                      <a:cubicBezTo>
                        <a:pt x="1640" y="2399"/>
                        <a:pt x="1640" y="2346"/>
                        <a:pt x="1640" y="2275"/>
                      </a:cubicBezTo>
                      <a:cubicBezTo>
                        <a:pt x="1658" y="2152"/>
                        <a:pt x="1676" y="2028"/>
                        <a:pt x="1676" y="1905"/>
                      </a:cubicBezTo>
                      <a:cubicBezTo>
                        <a:pt x="1693" y="1535"/>
                        <a:pt x="1658" y="1164"/>
                        <a:pt x="1570" y="812"/>
                      </a:cubicBezTo>
                      <a:cubicBezTo>
                        <a:pt x="1499" y="565"/>
                        <a:pt x="1394" y="318"/>
                        <a:pt x="1252" y="89"/>
                      </a:cubicBezTo>
                      <a:cubicBezTo>
                        <a:pt x="1235" y="71"/>
                        <a:pt x="1217" y="36"/>
                        <a:pt x="1200" y="18"/>
                      </a:cubicBezTo>
                      <a:lnTo>
                        <a:pt x="1182" y="18"/>
                      </a:lnTo>
                      <a:cubicBezTo>
                        <a:pt x="1182" y="18"/>
                        <a:pt x="1182" y="0"/>
                        <a:pt x="11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4785684" y="4647669"/>
                  <a:ext cx="58855" cy="245349"/>
                </a:xfrm>
                <a:custGeom>
                  <a:avLst/>
                  <a:gdLst/>
                  <a:ahLst/>
                  <a:cxnLst/>
                  <a:rect l="l" t="t" r="r" b="b"/>
                  <a:pathLst>
                    <a:path w="830" h="3460" extrusionOk="0">
                      <a:moveTo>
                        <a:pt x="247" y="0"/>
                      </a:moveTo>
                      <a:lnTo>
                        <a:pt x="247" y="18"/>
                      </a:lnTo>
                      <a:lnTo>
                        <a:pt x="247" y="53"/>
                      </a:lnTo>
                      <a:cubicBezTo>
                        <a:pt x="230" y="159"/>
                        <a:pt x="212" y="265"/>
                        <a:pt x="177" y="371"/>
                      </a:cubicBezTo>
                      <a:cubicBezTo>
                        <a:pt x="18" y="1058"/>
                        <a:pt x="1" y="1764"/>
                        <a:pt x="106" y="2452"/>
                      </a:cubicBezTo>
                      <a:cubicBezTo>
                        <a:pt x="159" y="2804"/>
                        <a:pt x="265" y="3139"/>
                        <a:pt x="459" y="3457"/>
                      </a:cubicBezTo>
                      <a:cubicBezTo>
                        <a:pt x="465" y="3459"/>
                        <a:pt x="470" y="3460"/>
                        <a:pt x="475" y="3460"/>
                      </a:cubicBezTo>
                      <a:cubicBezTo>
                        <a:pt x="512" y="3460"/>
                        <a:pt x="514" y="3402"/>
                        <a:pt x="530" y="3386"/>
                      </a:cubicBezTo>
                      <a:cubicBezTo>
                        <a:pt x="565" y="3298"/>
                        <a:pt x="600" y="3192"/>
                        <a:pt x="618" y="3104"/>
                      </a:cubicBezTo>
                      <a:cubicBezTo>
                        <a:pt x="759" y="2646"/>
                        <a:pt x="812" y="2187"/>
                        <a:pt x="812" y="1711"/>
                      </a:cubicBezTo>
                      <a:cubicBezTo>
                        <a:pt x="829" y="1252"/>
                        <a:pt x="829" y="794"/>
                        <a:pt x="777" y="353"/>
                      </a:cubicBezTo>
                      <a:cubicBezTo>
                        <a:pt x="759" y="247"/>
                        <a:pt x="759" y="141"/>
                        <a:pt x="724" y="53"/>
                      </a:cubicBezTo>
                      <a:lnTo>
                        <a:pt x="724" y="36"/>
                      </a:lnTo>
                      <a:cubicBezTo>
                        <a:pt x="724" y="18"/>
                        <a:pt x="724" y="18"/>
                        <a:pt x="7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4773204" y="4636252"/>
                  <a:ext cx="101330" cy="287824"/>
                </a:xfrm>
                <a:custGeom>
                  <a:avLst/>
                  <a:gdLst/>
                  <a:ahLst/>
                  <a:cxnLst/>
                  <a:rect l="l" t="t" r="r" b="b"/>
                  <a:pathLst>
                    <a:path w="1429" h="4059" extrusionOk="0">
                      <a:moveTo>
                        <a:pt x="1010" y="1"/>
                      </a:moveTo>
                      <a:cubicBezTo>
                        <a:pt x="1008" y="1"/>
                        <a:pt x="1007" y="1"/>
                        <a:pt x="1005" y="3"/>
                      </a:cubicBezTo>
                      <a:cubicBezTo>
                        <a:pt x="988" y="3"/>
                        <a:pt x="988" y="3"/>
                        <a:pt x="1005" y="38"/>
                      </a:cubicBezTo>
                      <a:cubicBezTo>
                        <a:pt x="1023" y="73"/>
                        <a:pt x="1041" y="108"/>
                        <a:pt x="1058" y="144"/>
                      </a:cubicBezTo>
                      <a:cubicBezTo>
                        <a:pt x="1111" y="285"/>
                        <a:pt x="1164" y="426"/>
                        <a:pt x="1217" y="585"/>
                      </a:cubicBezTo>
                      <a:cubicBezTo>
                        <a:pt x="1288" y="867"/>
                        <a:pt x="1340" y="1167"/>
                        <a:pt x="1376" y="1466"/>
                      </a:cubicBezTo>
                      <a:cubicBezTo>
                        <a:pt x="1376" y="1607"/>
                        <a:pt x="1376" y="1749"/>
                        <a:pt x="1376" y="1872"/>
                      </a:cubicBezTo>
                      <a:cubicBezTo>
                        <a:pt x="1358" y="1995"/>
                        <a:pt x="1358" y="2119"/>
                        <a:pt x="1358" y="2242"/>
                      </a:cubicBezTo>
                      <a:cubicBezTo>
                        <a:pt x="1323" y="2454"/>
                        <a:pt x="1270" y="2665"/>
                        <a:pt x="1235" y="2895"/>
                      </a:cubicBezTo>
                      <a:cubicBezTo>
                        <a:pt x="1199" y="3053"/>
                        <a:pt x="1146" y="3230"/>
                        <a:pt x="1094" y="3389"/>
                      </a:cubicBezTo>
                      <a:cubicBezTo>
                        <a:pt x="1041" y="3618"/>
                        <a:pt x="953" y="3829"/>
                        <a:pt x="811" y="4006"/>
                      </a:cubicBezTo>
                      <a:cubicBezTo>
                        <a:pt x="459" y="3724"/>
                        <a:pt x="229" y="3336"/>
                        <a:pt x="159" y="2895"/>
                      </a:cubicBezTo>
                      <a:cubicBezTo>
                        <a:pt x="124" y="2754"/>
                        <a:pt x="106" y="2630"/>
                        <a:pt x="88" y="2507"/>
                      </a:cubicBezTo>
                      <a:cubicBezTo>
                        <a:pt x="71" y="2313"/>
                        <a:pt x="71" y="2101"/>
                        <a:pt x="88" y="1907"/>
                      </a:cubicBezTo>
                      <a:cubicBezTo>
                        <a:pt x="106" y="1607"/>
                        <a:pt x="124" y="1308"/>
                        <a:pt x="194" y="1025"/>
                      </a:cubicBezTo>
                      <a:cubicBezTo>
                        <a:pt x="247" y="814"/>
                        <a:pt x="300" y="602"/>
                        <a:pt x="335" y="373"/>
                      </a:cubicBezTo>
                      <a:cubicBezTo>
                        <a:pt x="335" y="338"/>
                        <a:pt x="353" y="267"/>
                        <a:pt x="353" y="250"/>
                      </a:cubicBezTo>
                      <a:cubicBezTo>
                        <a:pt x="353" y="232"/>
                        <a:pt x="406" y="197"/>
                        <a:pt x="353" y="179"/>
                      </a:cubicBezTo>
                      <a:cubicBezTo>
                        <a:pt x="351" y="178"/>
                        <a:pt x="349" y="178"/>
                        <a:pt x="348" y="178"/>
                      </a:cubicBezTo>
                      <a:cubicBezTo>
                        <a:pt x="316" y="178"/>
                        <a:pt x="299" y="322"/>
                        <a:pt x="282" y="355"/>
                      </a:cubicBezTo>
                      <a:cubicBezTo>
                        <a:pt x="247" y="514"/>
                        <a:pt x="229" y="673"/>
                        <a:pt x="177" y="832"/>
                      </a:cubicBezTo>
                      <a:cubicBezTo>
                        <a:pt x="88" y="1167"/>
                        <a:pt x="36" y="1519"/>
                        <a:pt x="36" y="1872"/>
                      </a:cubicBezTo>
                      <a:cubicBezTo>
                        <a:pt x="0" y="2207"/>
                        <a:pt x="36" y="2524"/>
                        <a:pt x="106" y="2859"/>
                      </a:cubicBezTo>
                      <a:cubicBezTo>
                        <a:pt x="159" y="3089"/>
                        <a:pt x="229" y="3336"/>
                        <a:pt x="353" y="3565"/>
                      </a:cubicBezTo>
                      <a:cubicBezTo>
                        <a:pt x="459" y="3759"/>
                        <a:pt x="617" y="3935"/>
                        <a:pt x="811" y="4059"/>
                      </a:cubicBezTo>
                      <a:cubicBezTo>
                        <a:pt x="882" y="4023"/>
                        <a:pt x="988" y="3812"/>
                        <a:pt x="1023" y="3741"/>
                      </a:cubicBezTo>
                      <a:cubicBezTo>
                        <a:pt x="1111" y="3494"/>
                        <a:pt x="1182" y="3247"/>
                        <a:pt x="1252" y="3001"/>
                      </a:cubicBezTo>
                      <a:cubicBezTo>
                        <a:pt x="1305" y="2789"/>
                        <a:pt x="1340" y="2595"/>
                        <a:pt x="1376" y="2383"/>
                      </a:cubicBezTo>
                      <a:cubicBezTo>
                        <a:pt x="1393" y="2207"/>
                        <a:pt x="1411" y="2031"/>
                        <a:pt x="1411" y="1872"/>
                      </a:cubicBezTo>
                      <a:cubicBezTo>
                        <a:pt x="1429" y="1396"/>
                        <a:pt x="1358" y="920"/>
                        <a:pt x="1217" y="461"/>
                      </a:cubicBezTo>
                      <a:cubicBezTo>
                        <a:pt x="1182" y="355"/>
                        <a:pt x="1146" y="232"/>
                        <a:pt x="1094" y="108"/>
                      </a:cubicBezTo>
                      <a:cubicBezTo>
                        <a:pt x="1077" y="92"/>
                        <a:pt x="1031" y="1"/>
                        <a:pt x="10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4796959" y="4636394"/>
                  <a:ext cx="56303" cy="210319"/>
                </a:xfrm>
                <a:custGeom>
                  <a:avLst/>
                  <a:gdLst/>
                  <a:ahLst/>
                  <a:cxnLst/>
                  <a:rect l="l" t="t" r="r" b="b"/>
                  <a:pathLst>
                    <a:path w="794" h="2966" extrusionOk="0">
                      <a:moveTo>
                        <a:pt x="353" y="2699"/>
                      </a:moveTo>
                      <a:cubicBezTo>
                        <a:pt x="353" y="2734"/>
                        <a:pt x="353" y="2769"/>
                        <a:pt x="335" y="2787"/>
                      </a:cubicBezTo>
                      <a:cubicBezTo>
                        <a:pt x="318" y="2752"/>
                        <a:pt x="335" y="2734"/>
                        <a:pt x="353" y="2699"/>
                      </a:cubicBezTo>
                      <a:close/>
                      <a:moveTo>
                        <a:pt x="424" y="1"/>
                      </a:moveTo>
                      <a:cubicBezTo>
                        <a:pt x="406" y="18"/>
                        <a:pt x="424" y="54"/>
                        <a:pt x="424" y="71"/>
                      </a:cubicBezTo>
                      <a:cubicBezTo>
                        <a:pt x="424" y="653"/>
                        <a:pt x="406" y="1217"/>
                        <a:pt x="441" y="1799"/>
                      </a:cubicBezTo>
                      <a:lnTo>
                        <a:pt x="476" y="2029"/>
                      </a:lnTo>
                      <a:cubicBezTo>
                        <a:pt x="476" y="2099"/>
                        <a:pt x="476" y="2152"/>
                        <a:pt x="494" y="2205"/>
                      </a:cubicBezTo>
                      <a:cubicBezTo>
                        <a:pt x="565" y="2240"/>
                        <a:pt x="618" y="2293"/>
                        <a:pt x="670" y="2346"/>
                      </a:cubicBezTo>
                      <a:cubicBezTo>
                        <a:pt x="723" y="2434"/>
                        <a:pt x="741" y="2540"/>
                        <a:pt x="723" y="2646"/>
                      </a:cubicBezTo>
                      <a:cubicBezTo>
                        <a:pt x="706" y="2681"/>
                        <a:pt x="688" y="2769"/>
                        <a:pt x="635" y="2769"/>
                      </a:cubicBezTo>
                      <a:cubicBezTo>
                        <a:pt x="669" y="2635"/>
                        <a:pt x="627" y="2577"/>
                        <a:pt x="588" y="2577"/>
                      </a:cubicBezTo>
                      <a:cubicBezTo>
                        <a:pt x="546" y="2577"/>
                        <a:pt x="508" y="2649"/>
                        <a:pt x="582" y="2769"/>
                      </a:cubicBezTo>
                      <a:cubicBezTo>
                        <a:pt x="538" y="2847"/>
                        <a:pt x="500" y="2904"/>
                        <a:pt x="452" y="2904"/>
                      </a:cubicBezTo>
                      <a:cubicBezTo>
                        <a:pt x="424" y="2904"/>
                        <a:pt x="392" y="2885"/>
                        <a:pt x="353" y="2840"/>
                      </a:cubicBezTo>
                      <a:cubicBezTo>
                        <a:pt x="406" y="2787"/>
                        <a:pt x="424" y="2628"/>
                        <a:pt x="335" y="2628"/>
                      </a:cubicBezTo>
                      <a:cubicBezTo>
                        <a:pt x="265" y="2646"/>
                        <a:pt x="265" y="2752"/>
                        <a:pt x="282" y="2822"/>
                      </a:cubicBezTo>
                      <a:cubicBezTo>
                        <a:pt x="262" y="2829"/>
                        <a:pt x="243" y="2832"/>
                        <a:pt x="225" y="2832"/>
                      </a:cubicBezTo>
                      <a:cubicBezTo>
                        <a:pt x="65" y="2832"/>
                        <a:pt x="41" y="2560"/>
                        <a:pt x="88" y="2417"/>
                      </a:cubicBezTo>
                      <a:cubicBezTo>
                        <a:pt x="106" y="2364"/>
                        <a:pt x="159" y="2311"/>
                        <a:pt x="212" y="2276"/>
                      </a:cubicBezTo>
                      <a:cubicBezTo>
                        <a:pt x="247" y="2240"/>
                        <a:pt x="247" y="2205"/>
                        <a:pt x="247" y="2152"/>
                      </a:cubicBezTo>
                      <a:lnTo>
                        <a:pt x="247" y="2011"/>
                      </a:lnTo>
                      <a:cubicBezTo>
                        <a:pt x="230" y="1500"/>
                        <a:pt x="212" y="988"/>
                        <a:pt x="230" y="459"/>
                      </a:cubicBezTo>
                      <a:lnTo>
                        <a:pt x="230" y="177"/>
                      </a:lnTo>
                      <a:cubicBezTo>
                        <a:pt x="230" y="159"/>
                        <a:pt x="230" y="124"/>
                        <a:pt x="230" y="89"/>
                      </a:cubicBezTo>
                      <a:cubicBezTo>
                        <a:pt x="230" y="71"/>
                        <a:pt x="230" y="71"/>
                        <a:pt x="230" y="54"/>
                      </a:cubicBezTo>
                      <a:cubicBezTo>
                        <a:pt x="224" y="52"/>
                        <a:pt x="219" y="52"/>
                        <a:pt x="215" y="52"/>
                      </a:cubicBezTo>
                      <a:cubicBezTo>
                        <a:pt x="162" y="52"/>
                        <a:pt x="177" y="146"/>
                        <a:pt x="177" y="195"/>
                      </a:cubicBezTo>
                      <a:cubicBezTo>
                        <a:pt x="177" y="353"/>
                        <a:pt x="177" y="530"/>
                        <a:pt x="177" y="706"/>
                      </a:cubicBezTo>
                      <a:cubicBezTo>
                        <a:pt x="159" y="1147"/>
                        <a:pt x="194" y="1605"/>
                        <a:pt x="194" y="2046"/>
                      </a:cubicBezTo>
                      <a:cubicBezTo>
                        <a:pt x="194" y="2082"/>
                        <a:pt x="177" y="2117"/>
                        <a:pt x="194" y="2170"/>
                      </a:cubicBezTo>
                      <a:cubicBezTo>
                        <a:pt x="194" y="2240"/>
                        <a:pt x="177" y="2240"/>
                        <a:pt x="141" y="2276"/>
                      </a:cubicBezTo>
                      <a:cubicBezTo>
                        <a:pt x="36" y="2346"/>
                        <a:pt x="0" y="2470"/>
                        <a:pt x="0" y="2593"/>
                      </a:cubicBezTo>
                      <a:cubicBezTo>
                        <a:pt x="0" y="2726"/>
                        <a:pt x="87" y="2896"/>
                        <a:pt x="219" y="2896"/>
                      </a:cubicBezTo>
                      <a:cubicBezTo>
                        <a:pt x="244" y="2896"/>
                        <a:pt x="271" y="2889"/>
                        <a:pt x="300" y="2875"/>
                      </a:cubicBezTo>
                      <a:cubicBezTo>
                        <a:pt x="335" y="2928"/>
                        <a:pt x="388" y="2963"/>
                        <a:pt x="459" y="2963"/>
                      </a:cubicBezTo>
                      <a:cubicBezTo>
                        <a:pt x="466" y="2965"/>
                        <a:pt x="474" y="2966"/>
                        <a:pt x="481" y="2966"/>
                      </a:cubicBezTo>
                      <a:cubicBezTo>
                        <a:pt x="553" y="2966"/>
                        <a:pt x="584" y="2885"/>
                        <a:pt x="600" y="2805"/>
                      </a:cubicBezTo>
                      <a:cubicBezTo>
                        <a:pt x="611" y="2808"/>
                        <a:pt x="622" y="2810"/>
                        <a:pt x="632" y="2810"/>
                      </a:cubicBezTo>
                      <a:cubicBezTo>
                        <a:pt x="713" y="2810"/>
                        <a:pt x="743" y="2691"/>
                        <a:pt x="759" y="2628"/>
                      </a:cubicBezTo>
                      <a:cubicBezTo>
                        <a:pt x="794" y="2452"/>
                        <a:pt x="706" y="2276"/>
                        <a:pt x="547" y="2187"/>
                      </a:cubicBezTo>
                      <a:cubicBezTo>
                        <a:pt x="512" y="2064"/>
                        <a:pt x="512" y="1940"/>
                        <a:pt x="494" y="1817"/>
                      </a:cubicBezTo>
                      <a:cubicBezTo>
                        <a:pt x="459" y="1359"/>
                        <a:pt x="459" y="882"/>
                        <a:pt x="459" y="406"/>
                      </a:cubicBezTo>
                      <a:cubicBezTo>
                        <a:pt x="459" y="265"/>
                        <a:pt x="459" y="142"/>
                        <a:pt x="459" y="18"/>
                      </a:cubicBezTo>
                      <a:cubicBezTo>
                        <a:pt x="459" y="18"/>
                        <a:pt x="441" y="1"/>
                        <a:pt x="4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4794477" y="4581367"/>
                  <a:ext cx="61337" cy="66372"/>
                </a:xfrm>
                <a:custGeom>
                  <a:avLst/>
                  <a:gdLst/>
                  <a:ahLst/>
                  <a:cxnLst/>
                  <a:rect l="l" t="t" r="r" b="b"/>
                  <a:pathLst>
                    <a:path w="865" h="936" extrusionOk="0">
                      <a:moveTo>
                        <a:pt x="0" y="1"/>
                      </a:moveTo>
                      <a:cubicBezTo>
                        <a:pt x="0" y="18"/>
                        <a:pt x="0" y="36"/>
                        <a:pt x="0" y="54"/>
                      </a:cubicBezTo>
                      <a:cubicBezTo>
                        <a:pt x="0" y="71"/>
                        <a:pt x="0" y="89"/>
                        <a:pt x="0" y="89"/>
                      </a:cubicBezTo>
                      <a:cubicBezTo>
                        <a:pt x="0" y="212"/>
                        <a:pt x="18" y="318"/>
                        <a:pt x="18" y="442"/>
                      </a:cubicBezTo>
                      <a:lnTo>
                        <a:pt x="35" y="777"/>
                      </a:lnTo>
                      <a:lnTo>
                        <a:pt x="35" y="900"/>
                      </a:lnTo>
                      <a:lnTo>
                        <a:pt x="35" y="935"/>
                      </a:lnTo>
                      <a:lnTo>
                        <a:pt x="370" y="935"/>
                      </a:lnTo>
                      <a:lnTo>
                        <a:pt x="670" y="918"/>
                      </a:lnTo>
                      <a:lnTo>
                        <a:pt x="811" y="918"/>
                      </a:lnTo>
                      <a:lnTo>
                        <a:pt x="811" y="882"/>
                      </a:lnTo>
                      <a:cubicBezTo>
                        <a:pt x="829" y="759"/>
                        <a:pt x="829" y="653"/>
                        <a:pt x="829" y="547"/>
                      </a:cubicBezTo>
                      <a:lnTo>
                        <a:pt x="829" y="212"/>
                      </a:lnTo>
                      <a:lnTo>
                        <a:pt x="829" y="71"/>
                      </a:lnTo>
                      <a:lnTo>
                        <a:pt x="829" y="18"/>
                      </a:lnTo>
                      <a:lnTo>
                        <a:pt x="8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 name="Google Shape;206;p2"/>
              <p:cNvGrpSpPr/>
              <p:nvPr/>
            </p:nvGrpSpPr>
            <p:grpSpPr>
              <a:xfrm>
                <a:off x="5504718" y="4582643"/>
                <a:ext cx="118845" cy="350367"/>
                <a:chOff x="5504718" y="4582643"/>
                <a:chExt cx="118845" cy="350367"/>
              </a:xfrm>
            </p:grpSpPr>
            <p:sp>
              <p:nvSpPr>
                <p:cNvPr id="207" name="Google Shape;207;p2"/>
                <p:cNvSpPr/>
                <p:nvPr/>
              </p:nvSpPr>
              <p:spPr>
                <a:xfrm>
                  <a:off x="5504718" y="4647669"/>
                  <a:ext cx="118845" cy="285342"/>
                </a:xfrm>
                <a:custGeom>
                  <a:avLst/>
                  <a:gdLst/>
                  <a:ahLst/>
                  <a:cxnLst/>
                  <a:rect l="l" t="t" r="r" b="b"/>
                  <a:pathLst>
                    <a:path w="1676" h="4024" extrusionOk="0">
                      <a:moveTo>
                        <a:pt x="1041" y="0"/>
                      </a:moveTo>
                      <a:lnTo>
                        <a:pt x="882" y="18"/>
                      </a:lnTo>
                      <a:lnTo>
                        <a:pt x="723" y="36"/>
                      </a:lnTo>
                      <a:lnTo>
                        <a:pt x="565" y="53"/>
                      </a:lnTo>
                      <a:lnTo>
                        <a:pt x="406" y="53"/>
                      </a:lnTo>
                      <a:cubicBezTo>
                        <a:pt x="388" y="53"/>
                        <a:pt x="388" y="53"/>
                        <a:pt x="388" y="71"/>
                      </a:cubicBezTo>
                      <a:lnTo>
                        <a:pt x="388" y="106"/>
                      </a:lnTo>
                      <a:cubicBezTo>
                        <a:pt x="318" y="371"/>
                        <a:pt x="230" y="635"/>
                        <a:pt x="177" y="917"/>
                      </a:cubicBezTo>
                      <a:cubicBezTo>
                        <a:pt x="53" y="1376"/>
                        <a:pt x="0" y="1834"/>
                        <a:pt x="18" y="2311"/>
                      </a:cubicBezTo>
                      <a:cubicBezTo>
                        <a:pt x="36" y="2540"/>
                        <a:pt x="89" y="2751"/>
                        <a:pt x="159" y="2963"/>
                      </a:cubicBezTo>
                      <a:cubicBezTo>
                        <a:pt x="283" y="3280"/>
                        <a:pt x="477" y="3580"/>
                        <a:pt x="706" y="3827"/>
                      </a:cubicBezTo>
                      <a:cubicBezTo>
                        <a:pt x="759" y="3880"/>
                        <a:pt x="794" y="3915"/>
                        <a:pt x="847" y="3968"/>
                      </a:cubicBezTo>
                      <a:cubicBezTo>
                        <a:pt x="865" y="3986"/>
                        <a:pt x="882" y="4003"/>
                        <a:pt x="917" y="4021"/>
                      </a:cubicBezTo>
                      <a:cubicBezTo>
                        <a:pt x="923" y="4023"/>
                        <a:pt x="928" y="4024"/>
                        <a:pt x="933" y="4024"/>
                      </a:cubicBezTo>
                      <a:cubicBezTo>
                        <a:pt x="974" y="4024"/>
                        <a:pt x="990" y="3964"/>
                        <a:pt x="1006" y="3933"/>
                      </a:cubicBezTo>
                      <a:cubicBezTo>
                        <a:pt x="1023" y="3880"/>
                        <a:pt x="1041" y="3845"/>
                        <a:pt x="1059" y="3809"/>
                      </a:cubicBezTo>
                      <a:cubicBezTo>
                        <a:pt x="1094" y="3739"/>
                        <a:pt x="1147" y="3668"/>
                        <a:pt x="1200" y="3580"/>
                      </a:cubicBezTo>
                      <a:cubicBezTo>
                        <a:pt x="1252" y="3474"/>
                        <a:pt x="1305" y="3369"/>
                        <a:pt x="1358" y="3263"/>
                      </a:cubicBezTo>
                      <a:cubicBezTo>
                        <a:pt x="1464" y="2998"/>
                        <a:pt x="1552" y="2734"/>
                        <a:pt x="1605" y="2452"/>
                      </a:cubicBezTo>
                      <a:cubicBezTo>
                        <a:pt x="1623" y="2399"/>
                        <a:pt x="1623" y="2346"/>
                        <a:pt x="1623" y="2275"/>
                      </a:cubicBezTo>
                      <a:cubicBezTo>
                        <a:pt x="1640" y="2152"/>
                        <a:pt x="1658" y="2028"/>
                        <a:pt x="1658" y="1905"/>
                      </a:cubicBezTo>
                      <a:cubicBezTo>
                        <a:pt x="1676" y="1535"/>
                        <a:pt x="1640" y="1164"/>
                        <a:pt x="1570" y="812"/>
                      </a:cubicBezTo>
                      <a:cubicBezTo>
                        <a:pt x="1499" y="565"/>
                        <a:pt x="1376" y="318"/>
                        <a:pt x="1235" y="89"/>
                      </a:cubicBezTo>
                      <a:cubicBezTo>
                        <a:pt x="1217" y="71"/>
                        <a:pt x="1200" y="36"/>
                        <a:pt x="1182" y="18"/>
                      </a:cubicBezTo>
                      <a:cubicBezTo>
                        <a:pt x="1164" y="18"/>
                        <a:pt x="1164" y="0"/>
                        <a:pt x="11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5523438" y="4647669"/>
                  <a:ext cx="60132" cy="245349"/>
                </a:xfrm>
                <a:custGeom>
                  <a:avLst/>
                  <a:gdLst/>
                  <a:ahLst/>
                  <a:cxnLst/>
                  <a:rect l="l" t="t" r="r" b="b"/>
                  <a:pathLst>
                    <a:path w="848" h="3460" extrusionOk="0">
                      <a:moveTo>
                        <a:pt x="265" y="0"/>
                      </a:moveTo>
                      <a:lnTo>
                        <a:pt x="265" y="18"/>
                      </a:lnTo>
                      <a:lnTo>
                        <a:pt x="265" y="53"/>
                      </a:lnTo>
                      <a:cubicBezTo>
                        <a:pt x="248" y="159"/>
                        <a:pt x="213" y="265"/>
                        <a:pt x="195" y="371"/>
                      </a:cubicBezTo>
                      <a:cubicBezTo>
                        <a:pt x="36" y="1058"/>
                        <a:pt x="1" y="1764"/>
                        <a:pt x="124" y="2452"/>
                      </a:cubicBezTo>
                      <a:cubicBezTo>
                        <a:pt x="160" y="2804"/>
                        <a:pt x="283" y="3139"/>
                        <a:pt x="459" y="3457"/>
                      </a:cubicBezTo>
                      <a:cubicBezTo>
                        <a:pt x="465" y="3459"/>
                        <a:pt x="470" y="3460"/>
                        <a:pt x="475" y="3460"/>
                      </a:cubicBezTo>
                      <a:cubicBezTo>
                        <a:pt x="513" y="3460"/>
                        <a:pt x="514" y="3402"/>
                        <a:pt x="530" y="3386"/>
                      </a:cubicBezTo>
                      <a:cubicBezTo>
                        <a:pt x="565" y="3298"/>
                        <a:pt x="601" y="3192"/>
                        <a:pt x="636" y="3104"/>
                      </a:cubicBezTo>
                      <a:cubicBezTo>
                        <a:pt x="759" y="2646"/>
                        <a:pt x="830" y="2187"/>
                        <a:pt x="812" y="1711"/>
                      </a:cubicBezTo>
                      <a:cubicBezTo>
                        <a:pt x="847" y="1252"/>
                        <a:pt x="830" y="794"/>
                        <a:pt x="795" y="353"/>
                      </a:cubicBezTo>
                      <a:cubicBezTo>
                        <a:pt x="777" y="247"/>
                        <a:pt x="759" y="141"/>
                        <a:pt x="742" y="53"/>
                      </a:cubicBezTo>
                      <a:lnTo>
                        <a:pt x="742" y="36"/>
                      </a:lnTo>
                      <a:cubicBezTo>
                        <a:pt x="724" y="18"/>
                        <a:pt x="724" y="18"/>
                        <a:pt x="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5512235" y="4636252"/>
                  <a:ext cx="100125" cy="287824"/>
                </a:xfrm>
                <a:custGeom>
                  <a:avLst/>
                  <a:gdLst/>
                  <a:ahLst/>
                  <a:cxnLst/>
                  <a:rect l="l" t="t" r="r" b="b"/>
                  <a:pathLst>
                    <a:path w="1412" h="4059" extrusionOk="0">
                      <a:moveTo>
                        <a:pt x="992" y="1"/>
                      </a:moveTo>
                      <a:cubicBezTo>
                        <a:pt x="991" y="1"/>
                        <a:pt x="989" y="1"/>
                        <a:pt x="988" y="3"/>
                      </a:cubicBezTo>
                      <a:cubicBezTo>
                        <a:pt x="988" y="3"/>
                        <a:pt x="970" y="3"/>
                        <a:pt x="988" y="38"/>
                      </a:cubicBezTo>
                      <a:cubicBezTo>
                        <a:pt x="1005" y="73"/>
                        <a:pt x="1023" y="108"/>
                        <a:pt x="1041" y="144"/>
                      </a:cubicBezTo>
                      <a:cubicBezTo>
                        <a:pt x="1111" y="285"/>
                        <a:pt x="1164" y="426"/>
                        <a:pt x="1199" y="585"/>
                      </a:cubicBezTo>
                      <a:cubicBezTo>
                        <a:pt x="1270" y="867"/>
                        <a:pt x="1323" y="1167"/>
                        <a:pt x="1358" y="1466"/>
                      </a:cubicBezTo>
                      <a:cubicBezTo>
                        <a:pt x="1376" y="1607"/>
                        <a:pt x="1358" y="1749"/>
                        <a:pt x="1358" y="1872"/>
                      </a:cubicBezTo>
                      <a:cubicBezTo>
                        <a:pt x="1358" y="1995"/>
                        <a:pt x="1358" y="2119"/>
                        <a:pt x="1340" y="2242"/>
                      </a:cubicBezTo>
                      <a:cubicBezTo>
                        <a:pt x="1323" y="2454"/>
                        <a:pt x="1270" y="2665"/>
                        <a:pt x="1217" y="2895"/>
                      </a:cubicBezTo>
                      <a:cubicBezTo>
                        <a:pt x="1182" y="3053"/>
                        <a:pt x="1146" y="3230"/>
                        <a:pt x="1076" y="3389"/>
                      </a:cubicBezTo>
                      <a:cubicBezTo>
                        <a:pt x="1041" y="3618"/>
                        <a:pt x="935" y="3829"/>
                        <a:pt x="794" y="4006"/>
                      </a:cubicBezTo>
                      <a:cubicBezTo>
                        <a:pt x="441" y="3724"/>
                        <a:pt x="212" y="3336"/>
                        <a:pt x="141" y="2895"/>
                      </a:cubicBezTo>
                      <a:cubicBezTo>
                        <a:pt x="106" y="2754"/>
                        <a:pt x="88" y="2630"/>
                        <a:pt x="71" y="2507"/>
                      </a:cubicBezTo>
                      <a:cubicBezTo>
                        <a:pt x="71" y="2313"/>
                        <a:pt x="71" y="2101"/>
                        <a:pt x="71" y="1907"/>
                      </a:cubicBezTo>
                      <a:cubicBezTo>
                        <a:pt x="88" y="1607"/>
                        <a:pt x="124" y="1308"/>
                        <a:pt x="177" y="1025"/>
                      </a:cubicBezTo>
                      <a:cubicBezTo>
                        <a:pt x="229" y="814"/>
                        <a:pt x="282" y="602"/>
                        <a:pt x="318" y="373"/>
                      </a:cubicBezTo>
                      <a:cubicBezTo>
                        <a:pt x="335" y="338"/>
                        <a:pt x="353" y="267"/>
                        <a:pt x="353" y="250"/>
                      </a:cubicBezTo>
                      <a:cubicBezTo>
                        <a:pt x="353" y="232"/>
                        <a:pt x="388" y="197"/>
                        <a:pt x="353" y="179"/>
                      </a:cubicBezTo>
                      <a:cubicBezTo>
                        <a:pt x="350" y="178"/>
                        <a:pt x="347" y="178"/>
                        <a:pt x="345" y="178"/>
                      </a:cubicBezTo>
                      <a:cubicBezTo>
                        <a:pt x="298" y="178"/>
                        <a:pt x="282" y="322"/>
                        <a:pt x="282" y="355"/>
                      </a:cubicBezTo>
                      <a:cubicBezTo>
                        <a:pt x="247" y="514"/>
                        <a:pt x="212" y="673"/>
                        <a:pt x="159" y="832"/>
                      </a:cubicBezTo>
                      <a:cubicBezTo>
                        <a:pt x="88" y="1167"/>
                        <a:pt x="36" y="1519"/>
                        <a:pt x="18" y="1872"/>
                      </a:cubicBezTo>
                      <a:cubicBezTo>
                        <a:pt x="0" y="2207"/>
                        <a:pt x="18" y="2524"/>
                        <a:pt x="88" y="2859"/>
                      </a:cubicBezTo>
                      <a:cubicBezTo>
                        <a:pt x="141" y="3089"/>
                        <a:pt x="229" y="3336"/>
                        <a:pt x="335" y="3565"/>
                      </a:cubicBezTo>
                      <a:cubicBezTo>
                        <a:pt x="441" y="3759"/>
                        <a:pt x="600" y="3935"/>
                        <a:pt x="794" y="4059"/>
                      </a:cubicBezTo>
                      <a:cubicBezTo>
                        <a:pt x="864" y="4023"/>
                        <a:pt x="988" y="3812"/>
                        <a:pt x="1005" y="3741"/>
                      </a:cubicBezTo>
                      <a:cubicBezTo>
                        <a:pt x="1094" y="3494"/>
                        <a:pt x="1182" y="3247"/>
                        <a:pt x="1235" y="3001"/>
                      </a:cubicBezTo>
                      <a:cubicBezTo>
                        <a:pt x="1288" y="2789"/>
                        <a:pt x="1323" y="2595"/>
                        <a:pt x="1358" y="2383"/>
                      </a:cubicBezTo>
                      <a:cubicBezTo>
                        <a:pt x="1393" y="2207"/>
                        <a:pt x="1393" y="2031"/>
                        <a:pt x="1393" y="1872"/>
                      </a:cubicBezTo>
                      <a:cubicBezTo>
                        <a:pt x="1411" y="1396"/>
                        <a:pt x="1340" y="920"/>
                        <a:pt x="1199" y="461"/>
                      </a:cubicBezTo>
                      <a:cubicBezTo>
                        <a:pt x="1164" y="355"/>
                        <a:pt x="1129" y="232"/>
                        <a:pt x="1076" y="108"/>
                      </a:cubicBezTo>
                      <a:cubicBezTo>
                        <a:pt x="1060" y="92"/>
                        <a:pt x="1013" y="1"/>
                        <a:pt x="9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5534713" y="4636394"/>
                  <a:ext cx="56373" cy="210319"/>
                </a:xfrm>
                <a:custGeom>
                  <a:avLst/>
                  <a:gdLst/>
                  <a:ahLst/>
                  <a:cxnLst/>
                  <a:rect l="l" t="t" r="r" b="b"/>
                  <a:pathLst>
                    <a:path w="795" h="2966" extrusionOk="0">
                      <a:moveTo>
                        <a:pt x="353" y="2699"/>
                      </a:moveTo>
                      <a:cubicBezTo>
                        <a:pt x="371" y="2734"/>
                        <a:pt x="353" y="2769"/>
                        <a:pt x="336" y="2787"/>
                      </a:cubicBezTo>
                      <a:cubicBezTo>
                        <a:pt x="336" y="2752"/>
                        <a:pt x="336" y="2734"/>
                        <a:pt x="353" y="2699"/>
                      </a:cubicBezTo>
                      <a:close/>
                      <a:moveTo>
                        <a:pt x="424" y="1"/>
                      </a:moveTo>
                      <a:cubicBezTo>
                        <a:pt x="406" y="18"/>
                        <a:pt x="424" y="54"/>
                        <a:pt x="424" y="71"/>
                      </a:cubicBezTo>
                      <a:cubicBezTo>
                        <a:pt x="442" y="653"/>
                        <a:pt x="406" y="1217"/>
                        <a:pt x="442" y="1799"/>
                      </a:cubicBezTo>
                      <a:lnTo>
                        <a:pt x="477" y="2029"/>
                      </a:lnTo>
                      <a:cubicBezTo>
                        <a:pt x="477" y="2099"/>
                        <a:pt x="477" y="2152"/>
                        <a:pt x="494" y="2205"/>
                      </a:cubicBezTo>
                      <a:cubicBezTo>
                        <a:pt x="565" y="2240"/>
                        <a:pt x="618" y="2293"/>
                        <a:pt x="671" y="2346"/>
                      </a:cubicBezTo>
                      <a:cubicBezTo>
                        <a:pt x="724" y="2434"/>
                        <a:pt x="741" y="2540"/>
                        <a:pt x="724" y="2646"/>
                      </a:cubicBezTo>
                      <a:cubicBezTo>
                        <a:pt x="706" y="2681"/>
                        <a:pt x="688" y="2769"/>
                        <a:pt x="636" y="2769"/>
                      </a:cubicBezTo>
                      <a:cubicBezTo>
                        <a:pt x="669" y="2635"/>
                        <a:pt x="627" y="2577"/>
                        <a:pt x="589" y="2577"/>
                      </a:cubicBezTo>
                      <a:cubicBezTo>
                        <a:pt x="546" y="2577"/>
                        <a:pt x="508" y="2649"/>
                        <a:pt x="583" y="2769"/>
                      </a:cubicBezTo>
                      <a:cubicBezTo>
                        <a:pt x="538" y="2847"/>
                        <a:pt x="500" y="2904"/>
                        <a:pt x="452" y="2904"/>
                      </a:cubicBezTo>
                      <a:cubicBezTo>
                        <a:pt x="424" y="2904"/>
                        <a:pt x="392" y="2885"/>
                        <a:pt x="353" y="2840"/>
                      </a:cubicBezTo>
                      <a:cubicBezTo>
                        <a:pt x="406" y="2787"/>
                        <a:pt x="424" y="2628"/>
                        <a:pt x="336" y="2628"/>
                      </a:cubicBezTo>
                      <a:cubicBezTo>
                        <a:pt x="265" y="2646"/>
                        <a:pt x="265" y="2752"/>
                        <a:pt x="283" y="2822"/>
                      </a:cubicBezTo>
                      <a:cubicBezTo>
                        <a:pt x="262" y="2829"/>
                        <a:pt x="243" y="2832"/>
                        <a:pt x="226" y="2832"/>
                      </a:cubicBezTo>
                      <a:cubicBezTo>
                        <a:pt x="65" y="2832"/>
                        <a:pt x="41" y="2560"/>
                        <a:pt x="89" y="2417"/>
                      </a:cubicBezTo>
                      <a:cubicBezTo>
                        <a:pt x="106" y="2364"/>
                        <a:pt x="159" y="2311"/>
                        <a:pt x="212" y="2276"/>
                      </a:cubicBezTo>
                      <a:cubicBezTo>
                        <a:pt x="248" y="2240"/>
                        <a:pt x="248" y="2205"/>
                        <a:pt x="248" y="2152"/>
                      </a:cubicBezTo>
                      <a:lnTo>
                        <a:pt x="248" y="2011"/>
                      </a:lnTo>
                      <a:cubicBezTo>
                        <a:pt x="230" y="1500"/>
                        <a:pt x="212" y="988"/>
                        <a:pt x="230" y="459"/>
                      </a:cubicBezTo>
                      <a:lnTo>
                        <a:pt x="230" y="177"/>
                      </a:lnTo>
                      <a:cubicBezTo>
                        <a:pt x="230" y="159"/>
                        <a:pt x="230" y="124"/>
                        <a:pt x="230" y="89"/>
                      </a:cubicBezTo>
                      <a:cubicBezTo>
                        <a:pt x="230" y="71"/>
                        <a:pt x="230" y="71"/>
                        <a:pt x="230" y="54"/>
                      </a:cubicBezTo>
                      <a:cubicBezTo>
                        <a:pt x="225" y="52"/>
                        <a:pt x="220" y="52"/>
                        <a:pt x="215" y="52"/>
                      </a:cubicBezTo>
                      <a:cubicBezTo>
                        <a:pt x="162" y="52"/>
                        <a:pt x="177" y="146"/>
                        <a:pt x="177" y="195"/>
                      </a:cubicBezTo>
                      <a:lnTo>
                        <a:pt x="177" y="706"/>
                      </a:lnTo>
                      <a:cubicBezTo>
                        <a:pt x="177" y="1147"/>
                        <a:pt x="195" y="1605"/>
                        <a:pt x="195" y="2046"/>
                      </a:cubicBezTo>
                      <a:cubicBezTo>
                        <a:pt x="195" y="2082"/>
                        <a:pt x="195" y="2117"/>
                        <a:pt x="195" y="2170"/>
                      </a:cubicBezTo>
                      <a:cubicBezTo>
                        <a:pt x="212" y="2240"/>
                        <a:pt x="195" y="2240"/>
                        <a:pt x="159" y="2276"/>
                      </a:cubicBezTo>
                      <a:cubicBezTo>
                        <a:pt x="54" y="2346"/>
                        <a:pt x="1" y="2470"/>
                        <a:pt x="18" y="2593"/>
                      </a:cubicBezTo>
                      <a:cubicBezTo>
                        <a:pt x="4" y="2726"/>
                        <a:pt x="100" y="2896"/>
                        <a:pt x="235" y="2896"/>
                      </a:cubicBezTo>
                      <a:cubicBezTo>
                        <a:pt x="262" y="2896"/>
                        <a:pt x="289" y="2889"/>
                        <a:pt x="318" y="2875"/>
                      </a:cubicBezTo>
                      <a:cubicBezTo>
                        <a:pt x="353" y="2928"/>
                        <a:pt x="406" y="2963"/>
                        <a:pt x="459" y="2963"/>
                      </a:cubicBezTo>
                      <a:cubicBezTo>
                        <a:pt x="467" y="2965"/>
                        <a:pt x="474" y="2966"/>
                        <a:pt x="481" y="2966"/>
                      </a:cubicBezTo>
                      <a:cubicBezTo>
                        <a:pt x="553" y="2966"/>
                        <a:pt x="584" y="2885"/>
                        <a:pt x="600" y="2805"/>
                      </a:cubicBezTo>
                      <a:cubicBezTo>
                        <a:pt x="612" y="2808"/>
                        <a:pt x="622" y="2810"/>
                        <a:pt x="632" y="2810"/>
                      </a:cubicBezTo>
                      <a:cubicBezTo>
                        <a:pt x="713" y="2810"/>
                        <a:pt x="743" y="2691"/>
                        <a:pt x="759" y="2628"/>
                      </a:cubicBezTo>
                      <a:cubicBezTo>
                        <a:pt x="794" y="2452"/>
                        <a:pt x="706" y="2276"/>
                        <a:pt x="547" y="2187"/>
                      </a:cubicBezTo>
                      <a:cubicBezTo>
                        <a:pt x="512" y="2064"/>
                        <a:pt x="512" y="1940"/>
                        <a:pt x="494" y="1817"/>
                      </a:cubicBezTo>
                      <a:cubicBezTo>
                        <a:pt x="459" y="1359"/>
                        <a:pt x="459" y="882"/>
                        <a:pt x="459" y="406"/>
                      </a:cubicBezTo>
                      <a:cubicBezTo>
                        <a:pt x="459" y="265"/>
                        <a:pt x="459" y="142"/>
                        <a:pt x="459" y="18"/>
                      </a:cubicBezTo>
                      <a:cubicBezTo>
                        <a:pt x="459" y="18"/>
                        <a:pt x="442" y="1"/>
                        <a:pt x="4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5530955" y="4582643"/>
                  <a:ext cx="60132" cy="65095"/>
                </a:xfrm>
                <a:custGeom>
                  <a:avLst/>
                  <a:gdLst/>
                  <a:ahLst/>
                  <a:cxnLst/>
                  <a:rect l="l" t="t" r="r" b="b"/>
                  <a:pathLst>
                    <a:path w="848" h="918" extrusionOk="0">
                      <a:moveTo>
                        <a:pt x="1" y="0"/>
                      </a:moveTo>
                      <a:lnTo>
                        <a:pt x="1" y="53"/>
                      </a:lnTo>
                      <a:cubicBezTo>
                        <a:pt x="1" y="71"/>
                        <a:pt x="1" y="89"/>
                        <a:pt x="1" y="106"/>
                      </a:cubicBezTo>
                      <a:cubicBezTo>
                        <a:pt x="18" y="230"/>
                        <a:pt x="18" y="335"/>
                        <a:pt x="18" y="441"/>
                      </a:cubicBezTo>
                      <a:lnTo>
                        <a:pt x="54" y="759"/>
                      </a:lnTo>
                      <a:lnTo>
                        <a:pt x="54" y="882"/>
                      </a:lnTo>
                      <a:lnTo>
                        <a:pt x="54" y="917"/>
                      </a:lnTo>
                      <a:lnTo>
                        <a:pt x="389" y="917"/>
                      </a:lnTo>
                      <a:lnTo>
                        <a:pt x="689" y="900"/>
                      </a:lnTo>
                      <a:lnTo>
                        <a:pt x="830" y="900"/>
                      </a:lnTo>
                      <a:lnTo>
                        <a:pt x="830" y="864"/>
                      </a:lnTo>
                      <a:cubicBezTo>
                        <a:pt x="847" y="741"/>
                        <a:pt x="830" y="635"/>
                        <a:pt x="847" y="529"/>
                      </a:cubicBezTo>
                      <a:cubicBezTo>
                        <a:pt x="847" y="406"/>
                        <a:pt x="847" y="300"/>
                        <a:pt x="847" y="194"/>
                      </a:cubicBezTo>
                      <a:lnTo>
                        <a:pt x="847" y="53"/>
                      </a:lnTo>
                      <a:lnTo>
                        <a:pt x="8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2"/>
              <p:cNvGrpSpPr/>
              <p:nvPr/>
            </p:nvGrpSpPr>
            <p:grpSpPr>
              <a:xfrm>
                <a:off x="5140345" y="4233194"/>
                <a:ext cx="120122" cy="349519"/>
                <a:chOff x="5134565" y="4233194"/>
                <a:chExt cx="120122" cy="349519"/>
              </a:xfrm>
            </p:grpSpPr>
            <p:sp>
              <p:nvSpPr>
                <p:cNvPr id="213" name="Google Shape;213;p2"/>
                <p:cNvSpPr/>
                <p:nvPr/>
              </p:nvSpPr>
              <p:spPr>
                <a:xfrm>
                  <a:off x="5134565" y="4233194"/>
                  <a:ext cx="120122" cy="285767"/>
                </a:xfrm>
                <a:custGeom>
                  <a:avLst/>
                  <a:gdLst/>
                  <a:ahLst/>
                  <a:cxnLst/>
                  <a:rect l="l" t="t" r="r" b="b"/>
                  <a:pathLst>
                    <a:path w="1694" h="4030" extrusionOk="0">
                      <a:moveTo>
                        <a:pt x="754" y="0"/>
                      </a:moveTo>
                      <a:cubicBezTo>
                        <a:pt x="718" y="0"/>
                        <a:pt x="703" y="67"/>
                        <a:pt x="688" y="97"/>
                      </a:cubicBezTo>
                      <a:lnTo>
                        <a:pt x="635" y="202"/>
                      </a:lnTo>
                      <a:cubicBezTo>
                        <a:pt x="583" y="291"/>
                        <a:pt x="547" y="343"/>
                        <a:pt x="494" y="449"/>
                      </a:cubicBezTo>
                      <a:cubicBezTo>
                        <a:pt x="441" y="537"/>
                        <a:pt x="371" y="678"/>
                        <a:pt x="336" y="767"/>
                      </a:cubicBezTo>
                      <a:cubicBezTo>
                        <a:pt x="283" y="855"/>
                        <a:pt x="265" y="943"/>
                        <a:pt x="230" y="1049"/>
                      </a:cubicBezTo>
                      <a:cubicBezTo>
                        <a:pt x="159" y="1208"/>
                        <a:pt x="106" y="1384"/>
                        <a:pt x="71" y="1560"/>
                      </a:cubicBezTo>
                      <a:cubicBezTo>
                        <a:pt x="71" y="1631"/>
                        <a:pt x="54" y="1684"/>
                        <a:pt x="54" y="1737"/>
                      </a:cubicBezTo>
                      <a:cubicBezTo>
                        <a:pt x="54" y="1860"/>
                        <a:pt x="36" y="1983"/>
                        <a:pt x="36" y="2107"/>
                      </a:cubicBezTo>
                      <a:cubicBezTo>
                        <a:pt x="1" y="2477"/>
                        <a:pt x="36" y="2848"/>
                        <a:pt x="124" y="3218"/>
                      </a:cubicBezTo>
                      <a:cubicBezTo>
                        <a:pt x="195" y="3465"/>
                        <a:pt x="283" y="3712"/>
                        <a:pt x="424" y="3941"/>
                      </a:cubicBezTo>
                      <a:cubicBezTo>
                        <a:pt x="441" y="3959"/>
                        <a:pt x="459" y="3994"/>
                        <a:pt x="477" y="4011"/>
                      </a:cubicBezTo>
                      <a:lnTo>
                        <a:pt x="494" y="4011"/>
                      </a:lnTo>
                      <a:cubicBezTo>
                        <a:pt x="494" y="4011"/>
                        <a:pt x="512" y="4029"/>
                        <a:pt x="512" y="4029"/>
                      </a:cubicBezTo>
                      <a:lnTo>
                        <a:pt x="635" y="4029"/>
                      </a:lnTo>
                      <a:lnTo>
                        <a:pt x="794" y="4011"/>
                      </a:lnTo>
                      <a:lnTo>
                        <a:pt x="953" y="3994"/>
                      </a:lnTo>
                      <a:lnTo>
                        <a:pt x="1288" y="3994"/>
                      </a:lnTo>
                      <a:cubicBezTo>
                        <a:pt x="1288" y="3994"/>
                        <a:pt x="1306" y="3976"/>
                        <a:pt x="1306" y="3976"/>
                      </a:cubicBezTo>
                      <a:lnTo>
                        <a:pt x="1306" y="3959"/>
                      </a:lnTo>
                      <a:lnTo>
                        <a:pt x="1306" y="3923"/>
                      </a:lnTo>
                      <a:cubicBezTo>
                        <a:pt x="1358" y="3641"/>
                        <a:pt x="1464" y="3377"/>
                        <a:pt x="1517" y="3112"/>
                      </a:cubicBezTo>
                      <a:cubicBezTo>
                        <a:pt x="1641" y="2654"/>
                        <a:pt x="1694" y="2177"/>
                        <a:pt x="1658" y="1701"/>
                      </a:cubicBezTo>
                      <a:cubicBezTo>
                        <a:pt x="1641" y="1490"/>
                        <a:pt x="1605" y="1278"/>
                        <a:pt x="1535" y="1066"/>
                      </a:cubicBezTo>
                      <a:cubicBezTo>
                        <a:pt x="1394" y="749"/>
                        <a:pt x="1217" y="449"/>
                        <a:pt x="988" y="202"/>
                      </a:cubicBezTo>
                      <a:cubicBezTo>
                        <a:pt x="935" y="149"/>
                        <a:pt x="900" y="97"/>
                        <a:pt x="847" y="61"/>
                      </a:cubicBezTo>
                      <a:cubicBezTo>
                        <a:pt x="829" y="44"/>
                        <a:pt x="794" y="8"/>
                        <a:pt x="777" y="8"/>
                      </a:cubicBezTo>
                      <a:cubicBezTo>
                        <a:pt x="768" y="3"/>
                        <a:pt x="760" y="0"/>
                        <a:pt x="7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5175835" y="4273542"/>
                  <a:ext cx="58855" cy="245420"/>
                </a:xfrm>
                <a:custGeom>
                  <a:avLst/>
                  <a:gdLst/>
                  <a:ahLst/>
                  <a:cxnLst/>
                  <a:rect l="l" t="t" r="r" b="b"/>
                  <a:pathLst>
                    <a:path w="830" h="3461" extrusionOk="0">
                      <a:moveTo>
                        <a:pt x="357" y="0"/>
                      </a:moveTo>
                      <a:cubicBezTo>
                        <a:pt x="331" y="0"/>
                        <a:pt x="318" y="44"/>
                        <a:pt x="318" y="74"/>
                      </a:cubicBezTo>
                      <a:cubicBezTo>
                        <a:pt x="265" y="162"/>
                        <a:pt x="247" y="251"/>
                        <a:pt x="212" y="339"/>
                      </a:cubicBezTo>
                      <a:cubicBezTo>
                        <a:pt x="71" y="797"/>
                        <a:pt x="18" y="1273"/>
                        <a:pt x="18" y="1749"/>
                      </a:cubicBezTo>
                      <a:cubicBezTo>
                        <a:pt x="1" y="2208"/>
                        <a:pt x="18" y="2649"/>
                        <a:pt x="53" y="3107"/>
                      </a:cubicBezTo>
                      <a:cubicBezTo>
                        <a:pt x="71" y="3213"/>
                        <a:pt x="71" y="3319"/>
                        <a:pt x="106" y="3407"/>
                      </a:cubicBezTo>
                      <a:cubicBezTo>
                        <a:pt x="106" y="3425"/>
                        <a:pt x="106" y="3442"/>
                        <a:pt x="106" y="3460"/>
                      </a:cubicBezTo>
                      <a:lnTo>
                        <a:pt x="582" y="3460"/>
                      </a:lnTo>
                      <a:lnTo>
                        <a:pt x="582" y="3425"/>
                      </a:lnTo>
                      <a:cubicBezTo>
                        <a:pt x="582" y="3425"/>
                        <a:pt x="582" y="3425"/>
                        <a:pt x="582" y="3407"/>
                      </a:cubicBezTo>
                      <a:cubicBezTo>
                        <a:pt x="600" y="3301"/>
                        <a:pt x="635" y="3196"/>
                        <a:pt x="653" y="3090"/>
                      </a:cubicBezTo>
                      <a:cubicBezTo>
                        <a:pt x="812" y="2402"/>
                        <a:pt x="829" y="1697"/>
                        <a:pt x="724" y="1009"/>
                      </a:cubicBezTo>
                      <a:cubicBezTo>
                        <a:pt x="688" y="656"/>
                        <a:pt x="565" y="303"/>
                        <a:pt x="371" y="4"/>
                      </a:cubicBezTo>
                      <a:cubicBezTo>
                        <a:pt x="366" y="1"/>
                        <a:pt x="362" y="0"/>
                        <a:pt x="3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5145839" y="4242483"/>
                  <a:ext cx="101330" cy="287682"/>
                </a:xfrm>
                <a:custGeom>
                  <a:avLst/>
                  <a:gdLst/>
                  <a:ahLst/>
                  <a:cxnLst/>
                  <a:rect l="l" t="t" r="r" b="b"/>
                  <a:pathLst>
                    <a:path w="1429" h="4057" extrusionOk="0">
                      <a:moveTo>
                        <a:pt x="635" y="1"/>
                      </a:moveTo>
                      <a:cubicBezTo>
                        <a:pt x="547" y="18"/>
                        <a:pt x="441" y="248"/>
                        <a:pt x="424" y="318"/>
                      </a:cubicBezTo>
                      <a:cubicBezTo>
                        <a:pt x="318" y="547"/>
                        <a:pt x="247" y="794"/>
                        <a:pt x="177" y="1059"/>
                      </a:cubicBezTo>
                      <a:cubicBezTo>
                        <a:pt x="124" y="1253"/>
                        <a:pt x="88" y="1464"/>
                        <a:pt x="53" y="1676"/>
                      </a:cubicBezTo>
                      <a:cubicBezTo>
                        <a:pt x="36" y="1852"/>
                        <a:pt x="18" y="2029"/>
                        <a:pt x="36" y="2187"/>
                      </a:cubicBezTo>
                      <a:cubicBezTo>
                        <a:pt x="0" y="2664"/>
                        <a:pt x="71" y="3140"/>
                        <a:pt x="212" y="3581"/>
                      </a:cubicBezTo>
                      <a:cubicBezTo>
                        <a:pt x="247" y="3704"/>
                        <a:pt x="282" y="3828"/>
                        <a:pt x="335" y="3951"/>
                      </a:cubicBezTo>
                      <a:cubicBezTo>
                        <a:pt x="353" y="3969"/>
                        <a:pt x="406" y="4057"/>
                        <a:pt x="424" y="4057"/>
                      </a:cubicBezTo>
                      <a:cubicBezTo>
                        <a:pt x="441" y="4039"/>
                        <a:pt x="424" y="4021"/>
                        <a:pt x="424" y="4021"/>
                      </a:cubicBezTo>
                      <a:lnTo>
                        <a:pt x="371" y="3916"/>
                      </a:lnTo>
                      <a:cubicBezTo>
                        <a:pt x="318" y="3775"/>
                        <a:pt x="265" y="3634"/>
                        <a:pt x="230" y="3475"/>
                      </a:cubicBezTo>
                      <a:cubicBezTo>
                        <a:pt x="141" y="3193"/>
                        <a:pt x="88" y="2893"/>
                        <a:pt x="71" y="2593"/>
                      </a:cubicBezTo>
                      <a:cubicBezTo>
                        <a:pt x="53" y="2452"/>
                        <a:pt x="71" y="2311"/>
                        <a:pt x="71" y="2187"/>
                      </a:cubicBezTo>
                      <a:cubicBezTo>
                        <a:pt x="71" y="2064"/>
                        <a:pt x="71" y="1941"/>
                        <a:pt x="71" y="1817"/>
                      </a:cubicBezTo>
                      <a:cubicBezTo>
                        <a:pt x="106" y="1623"/>
                        <a:pt x="159" y="1394"/>
                        <a:pt x="194" y="1182"/>
                      </a:cubicBezTo>
                      <a:cubicBezTo>
                        <a:pt x="230" y="1006"/>
                        <a:pt x="282" y="847"/>
                        <a:pt x="335" y="671"/>
                      </a:cubicBezTo>
                      <a:cubicBezTo>
                        <a:pt x="388" y="442"/>
                        <a:pt x="494" y="230"/>
                        <a:pt x="635" y="54"/>
                      </a:cubicBezTo>
                      <a:cubicBezTo>
                        <a:pt x="970" y="336"/>
                        <a:pt x="1199" y="741"/>
                        <a:pt x="1270" y="1182"/>
                      </a:cubicBezTo>
                      <a:cubicBezTo>
                        <a:pt x="1305" y="1306"/>
                        <a:pt x="1323" y="1429"/>
                        <a:pt x="1341" y="1553"/>
                      </a:cubicBezTo>
                      <a:cubicBezTo>
                        <a:pt x="1358" y="1747"/>
                        <a:pt x="1358" y="1958"/>
                        <a:pt x="1341" y="2152"/>
                      </a:cubicBezTo>
                      <a:cubicBezTo>
                        <a:pt x="1341" y="2452"/>
                        <a:pt x="1305" y="2752"/>
                        <a:pt x="1252" y="3034"/>
                      </a:cubicBezTo>
                      <a:cubicBezTo>
                        <a:pt x="1199" y="3246"/>
                        <a:pt x="1147" y="3457"/>
                        <a:pt x="1094" y="3669"/>
                      </a:cubicBezTo>
                      <a:lnTo>
                        <a:pt x="1076" y="3810"/>
                      </a:lnTo>
                      <a:cubicBezTo>
                        <a:pt x="1076" y="3828"/>
                        <a:pt x="1023" y="3863"/>
                        <a:pt x="1076" y="3880"/>
                      </a:cubicBezTo>
                      <a:cubicBezTo>
                        <a:pt x="1078" y="3881"/>
                        <a:pt x="1080" y="3882"/>
                        <a:pt x="1081" y="3882"/>
                      </a:cubicBezTo>
                      <a:cubicBezTo>
                        <a:pt x="1113" y="3882"/>
                        <a:pt x="1130" y="3737"/>
                        <a:pt x="1147" y="3704"/>
                      </a:cubicBezTo>
                      <a:cubicBezTo>
                        <a:pt x="1182" y="3545"/>
                        <a:pt x="1217" y="3387"/>
                        <a:pt x="1252" y="3228"/>
                      </a:cubicBezTo>
                      <a:cubicBezTo>
                        <a:pt x="1341" y="2875"/>
                        <a:pt x="1393" y="2540"/>
                        <a:pt x="1411" y="2187"/>
                      </a:cubicBezTo>
                      <a:cubicBezTo>
                        <a:pt x="1429" y="1852"/>
                        <a:pt x="1411" y="1517"/>
                        <a:pt x="1341" y="1200"/>
                      </a:cubicBezTo>
                      <a:cubicBezTo>
                        <a:pt x="1288" y="953"/>
                        <a:pt x="1199" y="724"/>
                        <a:pt x="1094" y="495"/>
                      </a:cubicBezTo>
                      <a:cubicBezTo>
                        <a:pt x="988" y="283"/>
                        <a:pt x="829" y="124"/>
                        <a:pt x="6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5167113" y="4318783"/>
                  <a:ext cx="56303" cy="210177"/>
                </a:xfrm>
                <a:custGeom>
                  <a:avLst/>
                  <a:gdLst/>
                  <a:ahLst/>
                  <a:cxnLst/>
                  <a:rect l="l" t="t" r="r" b="b"/>
                  <a:pathLst>
                    <a:path w="794" h="2964" extrusionOk="0">
                      <a:moveTo>
                        <a:pt x="459" y="194"/>
                      </a:moveTo>
                      <a:cubicBezTo>
                        <a:pt x="476" y="212"/>
                        <a:pt x="459" y="247"/>
                        <a:pt x="459" y="265"/>
                      </a:cubicBezTo>
                      <a:cubicBezTo>
                        <a:pt x="441" y="247"/>
                        <a:pt x="441" y="212"/>
                        <a:pt x="459" y="194"/>
                      </a:cubicBezTo>
                      <a:close/>
                      <a:moveTo>
                        <a:pt x="353" y="1"/>
                      </a:moveTo>
                      <a:cubicBezTo>
                        <a:pt x="265" y="1"/>
                        <a:pt x="212" y="89"/>
                        <a:pt x="194" y="159"/>
                      </a:cubicBezTo>
                      <a:cubicBezTo>
                        <a:pt x="183" y="155"/>
                        <a:pt x="172" y="154"/>
                        <a:pt x="162" y="154"/>
                      </a:cubicBezTo>
                      <a:cubicBezTo>
                        <a:pt x="81" y="154"/>
                        <a:pt x="51" y="275"/>
                        <a:pt x="35" y="353"/>
                      </a:cubicBezTo>
                      <a:cubicBezTo>
                        <a:pt x="0" y="530"/>
                        <a:pt x="88" y="706"/>
                        <a:pt x="247" y="794"/>
                      </a:cubicBezTo>
                      <a:cubicBezTo>
                        <a:pt x="282" y="900"/>
                        <a:pt x="282" y="1023"/>
                        <a:pt x="300" y="1147"/>
                      </a:cubicBezTo>
                      <a:cubicBezTo>
                        <a:pt x="335" y="1623"/>
                        <a:pt x="335" y="2099"/>
                        <a:pt x="335" y="2575"/>
                      </a:cubicBezTo>
                      <a:cubicBezTo>
                        <a:pt x="335" y="2699"/>
                        <a:pt x="335" y="2822"/>
                        <a:pt x="335" y="2945"/>
                      </a:cubicBezTo>
                      <a:cubicBezTo>
                        <a:pt x="335" y="2963"/>
                        <a:pt x="353" y="2963"/>
                        <a:pt x="353" y="2963"/>
                      </a:cubicBezTo>
                      <a:cubicBezTo>
                        <a:pt x="388" y="2963"/>
                        <a:pt x="370" y="2928"/>
                        <a:pt x="370" y="2893"/>
                      </a:cubicBezTo>
                      <a:cubicBezTo>
                        <a:pt x="353" y="2328"/>
                        <a:pt x="388" y="1746"/>
                        <a:pt x="353" y="1182"/>
                      </a:cubicBezTo>
                      <a:cubicBezTo>
                        <a:pt x="335" y="1094"/>
                        <a:pt x="318" y="1023"/>
                        <a:pt x="318" y="935"/>
                      </a:cubicBezTo>
                      <a:cubicBezTo>
                        <a:pt x="318" y="882"/>
                        <a:pt x="318" y="829"/>
                        <a:pt x="300" y="759"/>
                      </a:cubicBezTo>
                      <a:cubicBezTo>
                        <a:pt x="229" y="724"/>
                        <a:pt x="176" y="671"/>
                        <a:pt x="124" y="618"/>
                      </a:cubicBezTo>
                      <a:cubicBezTo>
                        <a:pt x="71" y="530"/>
                        <a:pt x="53" y="424"/>
                        <a:pt x="71" y="336"/>
                      </a:cubicBezTo>
                      <a:cubicBezTo>
                        <a:pt x="88" y="283"/>
                        <a:pt x="106" y="212"/>
                        <a:pt x="159" y="212"/>
                      </a:cubicBezTo>
                      <a:cubicBezTo>
                        <a:pt x="126" y="343"/>
                        <a:pt x="166" y="398"/>
                        <a:pt x="203" y="398"/>
                      </a:cubicBezTo>
                      <a:cubicBezTo>
                        <a:pt x="247" y="398"/>
                        <a:pt x="287" y="325"/>
                        <a:pt x="212" y="212"/>
                      </a:cubicBezTo>
                      <a:cubicBezTo>
                        <a:pt x="255" y="126"/>
                        <a:pt x="285" y="72"/>
                        <a:pt x="330" y="72"/>
                      </a:cubicBezTo>
                      <a:cubicBezTo>
                        <a:pt x="359" y="72"/>
                        <a:pt x="393" y="94"/>
                        <a:pt x="441" y="142"/>
                      </a:cubicBezTo>
                      <a:cubicBezTo>
                        <a:pt x="391" y="175"/>
                        <a:pt x="372" y="337"/>
                        <a:pt x="447" y="337"/>
                      </a:cubicBezTo>
                      <a:cubicBezTo>
                        <a:pt x="450" y="337"/>
                        <a:pt x="454" y="336"/>
                        <a:pt x="459" y="336"/>
                      </a:cubicBezTo>
                      <a:cubicBezTo>
                        <a:pt x="529" y="336"/>
                        <a:pt x="529" y="212"/>
                        <a:pt x="512" y="159"/>
                      </a:cubicBezTo>
                      <a:cubicBezTo>
                        <a:pt x="532" y="152"/>
                        <a:pt x="551" y="149"/>
                        <a:pt x="569" y="149"/>
                      </a:cubicBezTo>
                      <a:cubicBezTo>
                        <a:pt x="729" y="149"/>
                        <a:pt x="753" y="420"/>
                        <a:pt x="705" y="547"/>
                      </a:cubicBezTo>
                      <a:cubicBezTo>
                        <a:pt x="688" y="618"/>
                        <a:pt x="635" y="671"/>
                        <a:pt x="582" y="706"/>
                      </a:cubicBezTo>
                      <a:cubicBezTo>
                        <a:pt x="547" y="741"/>
                        <a:pt x="547" y="776"/>
                        <a:pt x="547" y="812"/>
                      </a:cubicBezTo>
                      <a:lnTo>
                        <a:pt x="547" y="970"/>
                      </a:lnTo>
                      <a:cubicBezTo>
                        <a:pt x="564" y="1482"/>
                        <a:pt x="582" y="1993"/>
                        <a:pt x="564" y="2505"/>
                      </a:cubicBezTo>
                      <a:lnTo>
                        <a:pt x="564" y="2787"/>
                      </a:lnTo>
                      <a:cubicBezTo>
                        <a:pt x="564" y="2822"/>
                        <a:pt x="564" y="2857"/>
                        <a:pt x="564" y="2893"/>
                      </a:cubicBezTo>
                      <a:cubicBezTo>
                        <a:pt x="564" y="2893"/>
                        <a:pt x="564" y="2910"/>
                        <a:pt x="564" y="2910"/>
                      </a:cubicBezTo>
                      <a:cubicBezTo>
                        <a:pt x="573" y="2915"/>
                        <a:pt x="580" y="2916"/>
                        <a:pt x="587" y="2916"/>
                      </a:cubicBezTo>
                      <a:cubicBezTo>
                        <a:pt x="631" y="2916"/>
                        <a:pt x="617" y="2818"/>
                        <a:pt x="617" y="2787"/>
                      </a:cubicBezTo>
                      <a:cubicBezTo>
                        <a:pt x="617" y="2610"/>
                        <a:pt x="617" y="2452"/>
                        <a:pt x="617" y="2275"/>
                      </a:cubicBezTo>
                      <a:cubicBezTo>
                        <a:pt x="635" y="1817"/>
                        <a:pt x="600" y="1376"/>
                        <a:pt x="600" y="935"/>
                      </a:cubicBezTo>
                      <a:cubicBezTo>
                        <a:pt x="600" y="882"/>
                        <a:pt x="617" y="847"/>
                        <a:pt x="600" y="794"/>
                      </a:cubicBezTo>
                      <a:cubicBezTo>
                        <a:pt x="600" y="741"/>
                        <a:pt x="617" y="724"/>
                        <a:pt x="653" y="706"/>
                      </a:cubicBezTo>
                      <a:cubicBezTo>
                        <a:pt x="758" y="618"/>
                        <a:pt x="794" y="494"/>
                        <a:pt x="794" y="371"/>
                      </a:cubicBezTo>
                      <a:cubicBezTo>
                        <a:pt x="794" y="235"/>
                        <a:pt x="703" y="74"/>
                        <a:pt x="567" y="74"/>
                      </a:cubicBezTo>
                      <a:cubicBezTo>
                        <a:pt x="544" y="74"/>
                        <a:pt x="520" y="78"/>
                        <a:pt x="494" y="89"/>
                      </a:cubicBezTo>
                      <a:cubicBezTo>
                        <a:pt x="459" y="53"/>
                        <a:pt x="406" y="18"/>
                        <a:pt x="3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5167113" y="4516341"/>
                  <a:ext cx="60061" cy="66372"/>
                </a:xfrm>
                <a:custGeom>
                  <a:avLst/>
                  <a:gdLst/>
                  <a:ahLst/>
                  <a:cxnLst/>
                  <a:rect l="l" t="t" r="r" b="b"/>
                  <a:pathLst>
                    <a:path w="847" h="936" extrusionOk="0">
                      <a:moveTo>
                        <a:pt x="741" y="1"/>
                      </a:moveTo>
                      <a:lnTo>
                        <a:pt x="476" y="18"/>
                      </a:lnTo>
                      <a:lnTo>
                        <a:pt x="176" y="36"/>
                      </a:lnTo>
                      <a:lnTo>
                        <a:pt x="35" y="36"/>
                      </a:lnTo>
                      <a:lnTo>
                        <a:pt x="35" y="71"/>
                      </a:lnTo>
                      <a:cubicBezTo>
                        <a:pt x="18" y="195"/>
                        <a:pt x="35" y="301"/>
                        <a:pt x="18" y="406"/>
                      </a:cubicBezTo>
                      <a:cubicBezTo>
                        <a:pt x="0" y="530"/>
                        <a:pt x="0" y="636"/>
                        <a:pt x="0" y="741"/>
                      </a:cubicBezTo>
                      <a:lnTo>
                        <a:pt x="0" y="882"/>
                      </a:lnTo>
                      <a:lnTo>
                        <a:pt x="0" y="935"/>
                      </a:lnTo>
                      <a:lnTo>
                        <a:pt x="847" y="935"/>
                      </a:lnTo>
                      <a:lnTo>
                        <a:pt x="847" y="900"/>
                      </a:lnTo>
                      <a:lnTo>
                        <a:pt x="847" y="847"/>
                      </a:lnTo>
                      <a:cubicBezTo>
                        <a:pt x="847" y="741"/>
                        <a:pt x="829" y="636"/>
                        <a:pt x="829" y="512"/>
                      </a:cubicBezTo>
                      <a:lnTo>
                        <a:pt x="811" y="177"/>
                      </a:lnTo>
                      <a:lnTo>
                        <a:pt x="811" y="54"/>
                      </a:lnTo>
                      <a:lnTo>
                        <a:pt x="81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 name="Google Shape;218;p2"/>
              <p:cNvGrpSpPr/>
              <p:nvPr/>
            </p:nvGrpSpPr>
            <p:grpSpPr>
              <a:xfrm>
                <a:off x="5873595" y="4233194"/>
                <a:ext cx="118845" cy="350796"/>
                <a:chOff x="5873595" y="4233194"/>
                <a:chExt cx="118845" cy="350796"/>
              </a:xfrm>
            </p:grpSpPr>
            <p:sp>
              <p:nvSpPr>
                <p:cNvPr id="219" name="Google Shape;219;p2"/>
                <p:cNvSpPr/>
                <p:nvPr/>
              </p:nvSpPr>
              <p:spPr>
                <a:xfrm>
                  <a:off x="5873595" y="4233194"/>
                  <a:ext cx="118845" cy="285767"/>
                </a:xfrm>
                <a:custGeom>
                  <a:avLst/>
                  <a:gdLst/>
                  <a:ahLst/>
                  <a:cxnLst/>
                  <a:rect l="l" t="t" r="r" b="b"/>
                  <a:pathLst>
                    <a:path w="1676" h="4030" extrusionOk="0">
                      <a:moveTo>
                        <a:pt x="736" y="0"/>
                      </a:moveTo>
                      <a:cubicBezTo>
                        <a:pt x="700" y="0"/>
                        <a:pt x="686" y="67"/>
                        <a:pt x="671" y="97"/>
                      </a:cubicBezTo>
                      <a:lnTo>
                        <a:pt x="618" y="202"/>
                      </a:lnTo>
                      <a:cubicBezTo>
                        <a:pt x="583" y="291"/>
                        <a:pt x="547" y="343"/>
                        <a:pt x="477" y="449"/>
                      </a:cubicBezTo>
                      <a:cubicBezTo>
                        <a:pt x="424" y="537"/>
                        <a:pt x="353" y="678"/>
                        <a:pt x="318" y="767"/>
                      </a:cubicBezTo>
                      <a:cubicBezTo>
                        <a:pt x="283" y="855"/>
                        <a:pt x="248" y="943"/>
                        <a:pt x="212" y="1049"/>
                      </a:cubicBezTo>
                      <a:cubicBezTo>
                        <a:pt x="142" y="1208"/>
                        <a:pt x="106" y="1384"/>
                        <a:pt x="71" y="1560"/>
                      </a:cubicBezTo>
                      <a:cubicBezTo>
                        <a:pt x="54" y="1631"/>
                        <a:pt x="54" y="1684"/>
                        <a:pt x="54" y="1737"/>
                      </a:cubicBezTo>
                      <a:cubicBezTo>
                        <a:pt x="36" y="1860"/>
                        <a:pt x="18" y="1983"/>
                        <a:pt x="18" y="2107"/>
                      </a:cubicBezTo>
                      <a:cubicBezTo>
                        <a:pt x="1" y="2477"/>
                        <a:pt x="36" y="2848"/>
                        <a:pt x="106" y="3218"/>
                      </a:cubicBezTo>
                      <a:cubicBezTo>
                        <a:pt x="177" y="3465"/>
                        <a:pt x="283" y="3712"/>
                        <a:pt x="441" y="3941"/>
                      </a:cubicBezTo>
                      <a:cubicBezTo>
                        <a:pt x="459" y="3959"/>
                        <a:pt x="477" y="3994"/>
                        <a:pt x="494" y="4011"/>
                      </a:cubicBezTo>
                      <a:cubicBezTo>
                        <a:pt x="512" y="4011"/>
                        <a:pt x="512" y="4029"/>
                        <a:pt x="512" y="4029"/>
                      </a:cubicBezTo>
                      <a:lnTo>
                        <a:pt x="635" y="4029"/>
                      </a:lnTo>
                      <a:lnTo>
                        <a:pt x="794" y="4011"/>
                      </a:lnTo>
                      <a:lnTo>
                        <a:pt x="953" y="3994"/>
                      </a:lnTo>
                      <a:lnTo>
                        <a:pt x="1270" y="3994"/>
                      </a:lnTo>
                      <a:cubicBezTo>
                        <a:pt x="1288" y="3994"/>
                        <a:pt x="1288" y="3976"/>
                        <a:pt x="1288" y="3976"/>
                      </a:cubicBezTo>
                      <a:lnTo>
                        <a:pt x="1288" y="3959"/>
                      </a:lnTo>
                      <a:lnTo>
                        <a:pt x="1288" y="3923"/>
                      </a:lnTo>
                      <a:cubicBezTo>
                        <a:pt x="1358" y="3641"/>
                        <a:pt x="1447" y="3377"/>
                        <a:pt x="1517" y="3112"/>
                      </a:cubicBezTo>
                      <a:cubicBezTo>
                        <a:pt x="1623" y="2654"/>
                        <a:pt x="1676" y="2177"/>
                        <a:pt x="1658" y="1701"/>
                      </a:cubicBezTo>
                      <a:cubicBezTo>
                        <a:pt x="1641" y="1490"/>
                        <a:pt x="1588" y="1278"/>
                        <a:pt x="1517" y="1066"/>
                      </a:cubicBezTo>
                      <a:cubicBezTo>
                        <a:pt x="1394" y="749"/>
                        <a:pt x="1200" y="449"/>
                        <a:pt x="971" y="202"/>
                      </a:cubicBezTo>
                      <a:cubicBezTo>
                        <a:pt x="918" y="149"/>
                        <a:pt x="882" y="97"/>
                        <a:pt x="829" y="61"/>
                      </a:cubicBezTo>
                      <a:cubicBezTo>
                        <a:pt x="812" y="44"/>
                        <a:pt x="794" y="8"/>
                        <a:pt x="759" y="8"/>
                      </a:cubicBezTo>
                      <a:cubicBezTo>
                        <a:pt x="750" y="3"/>
                        <a:pt x="743" y="0"/>
                        <a:pt x="7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5913589" y="4273542"/>
                  <a:ext cx="60132" cy="245420"/>
                </a:xfrm>
                <a:custGeom>
                  <a:avLst/>
                  <a:gdLst/>
                  <a:ahLst/>
                  <a:cxnLst/>
                  <a:rect l="l" t="t" r="r" b="b"/>
                  <a:pathLst>
                    <a:path w="848" h="3461" extrusionOk="0">
                      <a:moveTo>
                        <a:pt x="370" y="0"/>
                      </a:moveTo>
                      <a:cubicBezTo>
                        <a:pt x="336" y="0"/>
                        <a:pt x="334" y="44"/>
                        <a:pt x="318" y="74"/>
                      </a:cubicBezTo>
                      <a:cubicBezTo>
                        <a:pt x="283" y="162"/>
                        <a:pt x="248" y="251"/>
                        <a:pt x="213" y="339"/>
                      </a:cubicBezTo>
                      <a:cubicBezTo>
                        <a:pt x="89" y="797"/>
                        <a:pt x="19" y="1273"/>
                        <a:pt x="36" y="1749"/>
                      </a:cubicBezTo>
                      <a:cubicBezTo>
                        <a:pt x="1" y="2208"/>
                        <a:pt x="19" y="2649"/>
                        <a:pt x="71" y="3107"/>
                      </a:cubicBezTo>
                      <a:cubicBezTo>
                        <a:pt x="71" y="3213"/>
                        <a:pt x="89" y="3319"/>
                        <a:pt x="124" y="3407"/>
                      </a:cubicBezTo>
                      <a:cubicBezTo>
                        <a:pt x="124" y="3425"/>
                        <a:pt x="124" y="3442"/>
                        <a:pt x="124" y="3460"/>
                      </a:cubicBezTo>
                      <a:lnTo>
                        <a:pt x="583" y="3460"/>
                      </a:lnTo>
                      <a:lnTo>
                        <a:pt x="583" y="3425"/>
                      </a:lnTo>
                      <a:cubicBezTo>
                        <a:pt x="583" y="3425"/>
                        <a:pt x="583" y="3425"/>
                        <a:pt x="583" y="3407"/>
                      </a:cubicBezTo>
                      <a:cubicBezTo>
                        <a:pt x="601" y="3301"/>
                        <a:pt x="636" y="3196"/>
                        <a:pt x="653" y="3090"/>
                      </a:cubicBezTo>
                      <a:cubicBezTo>
                        <a:pt x="812" y="2402"/>
                        <a:pt x="847" y="1697"/>
                        <a:pt x="724" y="1009"/>
                      </a:cubicBezTo>
                      <a:cubicBezTo>
                        <a:pt x="689" y="656"/>
                        <a:pt x="565" y="303"/>
                        <a:pt x="389" y="4"/>
                      </a:cubicBezTo>
                      <a:cubicBezTo>
                        <a:pt x="382" y="1"/>
                        <a:pt x="375" y="0"/>
                        <a:pt x="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5884870" y="4242483"/>
                  <a:ext cx="100125" cy="287682"/>
                </a:xfrm>
                <a:custGeom>
                  <a:avLst/>
                  <a:gdLst/>
                  <a:ahLst/>
                  <a:cxnLst/>
                  <a:rect l="l" t="t" r="r" b="b"/>
                  <a:pathLst>
                    <a:path w="1412" h="4057" extrusionOk="0">
                      <a:moveTo>
                        <a:pt x="618" y="1"/>
                      </a:moveTo>
                      <a:cubicBezTo>
                        <a:pt x="547" y="18"/>
                        <a:pt x="441" y="248"/>
                        <a:pt x="406" y="318"/>
                      </a:cubicBezTo>
                      <a:cubicBezTo>
                        <a:pt x="318" y="547"/>
                        <a:pt x="230" y="794"/>
                        <a:pt x="177" y="1059"/>
                      </a:cubicBezTo>
                      <a:cubicBezTo>
                        <a:pt x="124" y="1253"/>
                        <a:pt x="89" y="1464"/>
                        <a:pt x="53" y="1676"/>
                      </a:cubicBezTo>
                      <a:cubicBezTo>
                        <a:pt x="18" y="1852"/>
                        <a:pt x="18" y="2029"/>
                        <a:pt x="18" y="2187"/>
                      </a:cubicBezTo>
                      <a:cubicBezTo>
                        <a:pt x="0" y="2664"/>
                        <a:pt x="71" y="3140"/>
                        <a:pt x="212" y="3581"/>
                      </a:cubicBezTo>
                      <a:cubicBezTo>
                        <a:pt x="247" y="3704"/>
                        <a:pt x="282" y="3828"/>
                        <a:pt x="335" y="3951"/>
                      </a:cubicBezTo>
                      <a:cubicBezTo>
                        <a:pt x="353" y="3969"/>
                        <a:pt x="406" y="4057"/>
                        <a:pt x="424" y="4057"/>
                      </a:cubicBezTo>
                      <a:cubicBezTo>
                        <a:pt x="424" y="4039"/>
                        <a:pt x="424" y="4021"/>
                        <a:pt x="424" y="4021"/>
                      </a:cubicBezTo>
                      <a:lnTo>
                        <a:pt x="371" y="3916"/>
                      </a:lnTo>
                      <a:cubicBezTo>
                        <a:pt x="300" y="3775"/>
                        <a:pt x="247" y="3634"/>
                        <a:pt x="212" y="3475"/>
                      </a:cubicBezTo>
                      <a:cubicBezTo>
                        <a:pt x="124" y="3193"/>
                        <a:pt x="71" y="2893"/>
                        <a:pt x="53" y="2593"/>
                      </a:cubicBezTo>
                      <a:cubicBezTo>
                        <a:pt x="36" y="2452"/>
                        <a:pt x="53" y="2311"/>
                        <a:pt x="53" y="2187"/>
                      </a:cubicBezTo>
                      <a:cubicBezTo>
                        <a:pt x="53" y="2064"/>
                        <a:pt x="53" y="1941"/>
                        <a:pt x="71" y="1817"/>
                      </a:cubicBezTo>
                      <a:cubicBezTo>
                        <a:pt x="89" y="1623"/>
                        <a:pt x="141" y="1394"/>
                        <a:pt x="194" y="1182"/>
                      </a:cubicBezTo>
                      <a:cubicBezTo>
                        <a:pt x="230" y="1006"/>
                        <a:pt x="282" y="847"/>
                        <a:pt x="335" y="671"/>
                      </a:cubicBezTo>
                      <a:cubicBezTo>
                        <a:pt x="371" y="442"/>
                        <a:pt x="476" y="230"/>
                        <a:pt x="618" y="54"/>
                      </a:cubicBezTo>
                      <a:cubicBezTo>
                        <a:pt x="970" y="336"/>
                        <a:pt x="1199" y="741"/>
                        <a:pt x="1270" y="1182"/>
                      </a:cubicBezTo>
                      <a:cubicBezTo>
                        <a:pt x="1288" y="1306"/>
                        <a:pt x="1323" y="1429"/>
                        <a:pt x="1341" y="1553"/>
                      </a:cubicBezTo>
                      <a:cubicBezTo>
                        <a:pt x="1341" y="1747"/>
                        <a:pt x="1341" y="1958"/>
                        <a:pt x="1341" y="2152"/>
                      </a:cubicBezTo>
                      <a:cubicBezTo>
                        <a:pt x="1323" y="2452"/>
                        <a:pt x="1288" y="2734"/>
                        <a:pt x="1235" y="3034"/>
                      </a:cubicBezTo>
                      <a:cubicBezTo>
                        <a:pt x="1182" y="3246"/>
                        <a:pt x="1129" y="3457"/>
                        <a:pt x="1094" y="3669"/>
                      </a:cubicBezTo>
                      <a:cubicBezTo>
                        <a:pt x="1076" y="3722"/>
                        <a:pt x="1058" y="3792"/>
                        <a:pt x="1058" y="3810"/>
                      </a:cubicBezTo>
                      <a:cubicBezTo>
                        <a:pt x="1058" y="3828"/>
                        <a:pt x="1023" y="3863"/>
                        <a:pt x="1058" y="3880"/>
                      </a:cubicBezTo>
                      <a:cubicBezTo>
                        <a:pt x="1061" y="3881"/>
                        <a:pt x="1064" y="3882"/>
                        <a:pt x="1066" y="3882"/>
                      </a:cubicBezTo>
                      <a:cubicBezTo>
                        <a:pt x="1113" y="3882"/>
                        <a:pt x="1130" y="3737"/>
                        <a:pt x="1147" y="3704"/>
                      </a:cubicBezTo>
                      <a:cubicBezTo>
                        <a:pt x="1164" y="3545"/>
                        <a:pt x="1199" y="3387"/>
                        <a:pt x="1252" y="3228"/>
                      </a:cubicBezTo>
                      <a:cubicBezTo>
                        <a:pt x="1323" y="2875"/>
                        <a:pt x="1376" y="2540"/>
                        <a:pt x="1393" y="2187"/>
                      </a:cubicBezTo>
                      <a:cubicBezTo>
                        <a:pt x="1411" y="1852"/>
                        <a:pt x="1393" y="1517"/>
                        <a:pt x="1323" y="1200"/>
                      </a:cubicBezTo>
                      <a:cubicBezTo>
                        <a:pt x="1270" y="953"/>
                        <a:pt x="1182" y="724"/>
                        <a:pt x="1076" y="495"/>
                      </a:cubicBezTo>
                      <a:cubicBezTo>
                        <a:pt x="970" y="283"/>
                        <a:pt x="812" y="124"/>
                        <a:pt x="6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5906143" y="4318783"/>
                  <a:ext cx="56303" cy="210177"/>
                </a:xfrm>
                <a:custGeom>
                  <a:avLst/>
                  <a:gdLst/>
                  <a:ahLst/>
                  <a:cxnLst/>
                  <a:rect l="l" t="t" r="r" b="b"/>
                  <a:pathLst>
                    <a:path w="794" h="2964" extrusionOk="0">
                      <a:moveTo>
                        <a:pt x="459" y="194"/>
                      </a:moveTo>
                      <a:cubicBezTo>
                        <a:pt x="459" y="212"/>
                        <a:pt x="459" y="247"/>
                        <a:pt x="441" y="265"/>
                      </a:cubicBezTo>
                      <a:cubicBezTo>
                        <a:pt x="423" y="247"/>
                        <a:pt x="441" y="212"/>
                        <a:pt x="459" y="194"/>
                      </a:cubicBezTo>
                      <a:close/>
                      <a:moveTo>
                        <a:pt x="335" y="1"/>
                      </a:moveTo>
                      <a:cubicBezTo>
                        <a:pt x="247" y="1"/>
                        <a:pt x="212" y="89"/>
                        <a:pt x="194" y="159"/>
                      </a:cubicBezTo>
                      <a:cubicBezTo>
                        <a:pt x="183" y="155"/>
                        <a:pt x="172" y="154"/>
                        <a:pt x="162" y="154"/>
                      </a:cubicBezTo>
                      <a:cubicBezTo>
                        <a:pt x="81" y="154"/>
                        <a:pt x="51" y="275"/>
                        <a:pt x="35" y="353"/>
                      </a:cubicBezTo>
                      <a:cubicBezTo>
                        <a:pt x="0" y="530"/>
                        <a:pt x="88" y="706"/>
                        <a:pt x="247" y="794"/>
                      </a:cubicBezTo>
                      <a:cubicBezTo>
                        <a:pt x="282" y="900"/>
                        <a:pt x="282" y="1023"/>
                        <a:pt x="300" y="1147"/>
                      </a:cubicBezTo>
                      <a:cubicBezTo>
                        <a:pt x="335" y="1623"/>
                        <a:pt x="335" y="2099"/>
                        <a:pt x="335" y="2575"/>
                      </a:cubicBezTo>
                      <a:cubicBezTo>
                        <a:pt x="335" y="2699"/>
                        <a:pt x="335" y="2822"/>
                        <a:pt x="335" y="2945"/>
                      </a:cubicBezTo>
                      <a:cubicBezTo>
                        <a:pt x="335" y="2963"/>
                        <a:pt x="353" y="2963"/>
                        <a:pt x="353" y="2963"/>
                      </a:cubicBezTo>
                      <a:cubicBezTo>
                        <a:pt x="388" y="2963"/>
                        <a:pt x="370" y="2928"/>
                        <a:pt x="370" y="2893"/>
                      </a:cubicBezTo>
                      <a:cubicBezTo>
                        <a:pt x="353" y="2328"/>
                        <a:pt x="388" y="1746"/>
                        <a:pt x="353" y="1182"/>
                      </a:cubicBezTo>
                      <a:cubicBezTo>
                        <a:pt x="335" y="1094"/>
                        <a:pt x="318" y="1023"/>
                        <a:pt x="318" y="935"/>
                      </a:cubicBezTo>
                      <a:cubicBezTo>
                        <a:pt x="318" y="882"/>
                        <a:pt x="318" y="829"/>
                        <a:pt x="300" y="759"/>
                      </a:cubicBezTo>
                      <a:cubicBezTo>
                        <a:pt x="229" y="724"/>
                        <a:pt x="176" y="671"/>
                        <a:pt x="124" y="618"/>
                      </a:cubicBezTo>
                      <a:cubicBezTo>
                        <a:pt x="71" y="530"/>
                        <a:pt x="53" y="424"/>
                        <a:pt x="71" y="336"/>
                      </a:cubicBezTo>
                      <a:cubicBezTo>
                        <a:pt x="88" y="283"/>
                        <a:pt x="106" y="212"/>
                        <a:pt x="159" y="212"/>
                      </a:cubicBezTo>
                      <a:cubicBezTo>
                        <a:pt x="126" y="343"/>
                        <a:pt x="166" y="398"/>
                        <a:pt x="203" y="398"/>
                      </a:cubicBezTo>
                      <a:cubicBezTo>
                        <a:pt x="247" y="398"/>
                        <a:pt x="287" y="325"/>
                        <a:pt x="212" y="212"/>
                      </a:cubicBezTo>
                      <a:cubicBezTo>
                        <a:pt x="255" y="126"/>
                        <a:pt x="285" y="72"/>
                        <a:pt x="330" y="72"/>
                      </a:cubicBezTo>
                      <a:cubicBezTo>
                        <a:pt x="359" y="72"/>
                        <a:pt x="393" y="94"/>
                        <a:pt x="441" y="142"/>
                      </a:cubicBezTo>
                      <a:cubicBezTo>
                        <a:pt x="391" y="175"/>
                        <a:pt x="372" y="337"/>
                        <a:pt x="447" y="337"/>
                      </a:cubicBezTo>
                      <a:cubicBezTo>
                        <a:pt x="451" y="337"/>
                        <a:pt x="454" y="336"/>
                        <a:pt x="459" y="336"/>
                      </a:cubicBezTo>
                      <a:cubicBezTo>
                        <a:pt x="529" y="336"/>
                        <a:pt x="529" y="212"/>
                        <a:pt x="512" y="159"/>
                      </a:cubicBezTo>
                      <a:cubicBezTo>
                        <a:pt x="532" y="152"/>
                        <a:pt x="551" y="149"/>
                        <a:pt x="569" y="149"/>
                      </a:cubicBezTo>
                      <a:cubicBezTo>
                        <a:pt x="729" y="149"/>
                        <a:pt x="753" y="420"/>
                        <a:pt x="706" y="547"/>
                      </a:cubicBezTo>
                      <a:cubicBezTo>
                        <a:pt x="688" y="618"/>
                        <a:pt x="635" y="671"/>
                        <a:pt x="582" y="706"/>
                      </a:cubicBezTo>
                      <a:cubicBezTo>
                        <a:pt x="547" y="741"/>
                        <a:pt x="547" y="776"/>
                        <a:pt x="547" y="812"/>
                      </a:cubicBezTo>
                      <a:lnTo>
                        <a:pt x="547" y="970"/>
                      </a:lnTo>
                      <a:cubicBezTo>
                        <a:pt x="564" y="1482"/>
                        <a:pt x="582" y="1993"/>
                        <a:pt x="564" y="2505"/>
                      </a:cubicBezTo>
                      <a:lnTo>
                        <a:pt x="564" y="2787"/>
                      </a:lnTo>
                      <a:cubicBezTo>
                        <a:pt x="564" y="2822"/>
                        <a:pt x="564" y="2857"/>
                        <a:pt x="564" y="2893"/>
                      </a:cubicBezTo>
                      <a:cubicBezTo>
                        <a:pt x="564" y="2893"/>
                        <a:pt x="564" y="2910"/>
                        <a:pt x="564" y="2910"/>
                      </a:cubicBezTo>
                      <a:cubicBezTo>
                        <a:pt x="573" y="2915"/>
                        <a:pt x="580" y="2916"/>
                        <a:pt x="587" y="2916"/>
                      </a:cubicBezTo>
                      <a:cubicBezTo>
                        <a:pt x="631" y="2916"/>
                        <a:pt x="617" y="2818"/>
                        <a:pt x="617" y="2787"/>
                      </a:cubicBezTo>
                      <a:lnTo>
                        <a:pt x="617" y="2275"/>
                      </a:lnTo>
                      <a:cubicBezTo>
                        <a:pt x="617" y="1817"/>
                        <a:pt x="600" y="1376"/>
                        <a:pt x="600" y="935"/>
                      </a:cubicBezTo>
                      <a:cubicBezTo>
                        <a:pt x="600" y="882"/>
                        <a:pt x="600" y="847"/>
                        <a:pt x="600" y="794"/>
                      </a:cubicBezTo>
                      <a:cubicBezTo>
                        <a:pt x="582" y="741"/>
                        <a:pt x="600" y="724"/>
                        <a:pt x="653" y="706"/>
                      </a:cubicBezTo>
                      <a:cubicBezTo>
                        <a:pt x="741" y="618"/>
                        <a:pt x="794" y="494"/>
                        <a:pt x="776" y="371"/>
                      </a:cubicBezTo>
                      <a:cubicBezTo>
                        <a:pt x="791" y="235"/>
                        <a:pt x="690" y="74"/>
                        <a:pt x="551" y="74"/>
                      </a:cubicBezTo>
                      <a:cubicBezTo>
                        <a:pt x="527" y="74"/>
                        <a:pt x="502" y="78"/>
                        <a:pt x="476" y="89"/>
                      </a:cubicBezTo>
                      <a:cubicBezTo>
                        <a:pt x="441" y="53"/>
                        <a:pt x="388" y="18"/>
                        <a:pt x="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5906143" y="4516341"/>
                  <a:ext cx="58784" cy="67648"/>
                </a:xfrm>
                <a:custGeom>
                  <a:avLst/>
                  <a:gdLst/>
                  <a:ahLst/>
                  <a:cxnLst/>
                  <a:rect l="l" t="t" r="r" b="b"/>
                  <a:pathLst>
                    <a:path w="829" h="954" extrusionOk="0">
                      <a:moveTo>
                        <a:pt x="723" y="1"/>
                      </a:moveTo>
                      <a:lnTo>
                        <a:pt x="459" y="18"/>
                      </a:lnTo>
                      <a:lnTo>
                        <a:pt x="159" y="36"/>
                      </a:lnTo>
                      <a:lnTo>
                        <a:pt x="0" y="36"/>
                      </a:lnTo>
                      <a:lnTo>
                        <a:pt x="0" y="71"/>
                      </a:lnTo>
                      <a:cubicBezTo>
                        <a:pt x="0" y="195"/>
                        <a:pt x="18" y="301"/>
                        <a:pt x="0" y="406"/>
                      </a:cubicBezTo>
                      <a:cubicBezTo>
                        <a:pt x="0" y="530"/>
                        <a:pt x="0" y="636"/>
                        <a:pt x="0" y="741"/>
                      </a:cubicBezTo>
                      <a:lnTo>
                        <a:pt x="0" y="882"/>
                      </a:lnTo>
                      <a:lnTo>
                        <a:pt x="0" y="935"/>
                      </a:lnTo>
                      <a:lnTo>
                        <a:pt x="0" y="953"/>
                      </a:lnTo>
                      <a:lnTo>
                        <a:pt x="829" y="953"/>
                      </a:lnTo>
                      <a:lnTo>
                        <a:pt x="829" y="900"/>
                      </a:lnTo>
                      <a:lnTo>
                        <a:pt x="829" y="847"/>
                      </a:lnTo>
                      <a:cubicBezTo>
                        <a:pt x="811" y="741"/>
                        <a:pt x="811" y="636"/>
                        <a:pt x="811" y="512"/>
                      </a:cubicBezTo>
                      <a:lnTo>
                        <a:pt x="794" y="177"/>
                      </a:lnTo>
                      <a:lnTo>
                        <a:pt x="794" y="54"/>
                      </a:lnTo>
                      <a:lnTo>
                        <a:pt x="7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2"/>
              <p:cNvGrpSpPr/>
              <p:nvPr/>
            </p:nvGrpSpPr>
            <p:grpSpPr>
              <a:xfrm>
                <a:off x="6242472" y="4581367"/>
                <a:ext cx="120122" cy="351644"/>
                <a:chOff x="6242472" y="4581367"/>
                <a:chExt cx="120122" cy="351644"/>
              </a:xfrm>
            </p:grpSpPr>
            <p:sp>
              <p:nvSpPr>
                <p:cNvPr id="225" name="Google Shape;225;p2"/>
                <p:cNvSpPr/>
                <p:nvPr/>
              </p:nvSpPr>
              <p:spPr>
                <a:xfrm>
                  <a:off x="6242472" y="4647669"/>
                  <a:ext cx="120122" cy="285342"/>
                </a:xfrm>
                <a:custGeom>
                  <a:avLst/>
                  <a:gdLst/>
                  <a:ahLst/>
                  <a:cxnLst/>
                  <a:rect l="l" t="t" r="r" b="b"/>
                  <a:pathLst>
                    <a:path w="1694" h="4024" extrusionOk="0">
                      <a:moveTo>
                        <a:pt x="1041" y="0"/>
                      </a:moveTo>
                      <a:lnTo>
                        <a:pt x="883" y="18"/>
                      </a:lnTo>
                      <a:lnTo>
                        <a:pt x="724" y="36"/>
                      </a:lnTo>
                      <a:lnTo>
                        <a:pt x="565" y="53"/>
                      </a:lnTo>
                      <a:lnTo>
                        <a:pt x="406" y="53"/>
                      </a:lnTo>
                      <a:cubicBezTo>
                        <a:pt x="406" y="53"/>
                        <a:pt x="389" y="53"/>
                        <a:pt x="389" y="71"/>
                      </a:cubicBezTo>
                      <a:lnTo>
                        <a:pt x="389" y="106"/>
                      </a:lnTo>
                      <a:cubicBezTo>
                        <a:pt x="336" y="371"/>
                        <a:pt x="230" y="635"/>
                        <a:pt x="177" y="917"/>
                      </a:cubicBezTo>
                      <a:cubicBezTo>
                        <a:pt x="54" y="1358"/>
                        <a:pt x="1" y="1834"/>
                        <a:pt x="36" y="2311"/>
                      </a:cubicBezTo>
                      <a:cubicBezTo>
                        <a:pt x="54" y="2522"/>
                        <a:pt x="89" y="2751"/>
                        <a:pt x="160" y="2945"/>
                      </a:cubicBezTo>
                      <a:cubicBezTo>
                        <a:pt x="283" y="3280"/>
                        <a:pt x="477" y="3563"/>
                        <a:pt x="706" y="3827"/>
                      </a:cubicBezTo>
                      <a:cubicBezTo>
                        <a:pt x="759" y="3862"/>
                        <a:pt x="812" y="3915"/>
                        <a:pt x="847" y="3968"/>
                      </a:cubicBezTo>
                      <a:cubicBezTo>
                        <a:pt x="865" y="3986"/>
                        <a:pt x="900" y="4003"/>
                        <a:pt x="918" y="4021"/>
                      </a:cubicBezTo>
                      <a:cubicBezTo>
                        <a:pt x="923" y="4023"/>
                        <a:pt x="929" y="4024"/>
                        <a:pt x="934" y="4024"/>
                      </a:cubicBezTo>
                      <a:cubicBezTo>
                        <a:pt x="978" y="4024"/>
                        <a:pt x="1008" y="3963"/>
                        <a:pt x="1024" y="3915"/>
                      </a:cubicBezTo>
                      <a:cubicBezTo>
                        <a:pt x="1024" y="3880"/>
                        <a:pt x="1059" y="3845"/>
                        <a:pt x="1077" y="3809"/>
                      </a:cubicBezTo>
                      <a:cubicBezTo>
                        <a:pt x="1112" y="3739"/>
                        <a:pt x="1147" y="3668"/>
                        <a:pt x="1200" y="3580"/>
                      </a:cubicBezTo>
                      <a:cubicBezTo>
                        <a:pt x="1253" y="3474"/>
                        <a:pt x="1323" y="3369"/>
                        <a:pt x="1359" y="3245"/>
                      </a:cubicBezTo>
                      <a:cubicBezTo>
                        <a:pt x="1412" y="3157"/>
                        <a:pt x="1447" y="3069"/>
                        <a:pt x="1464" y="2981"/>
                      </a:cubicBezTo>
                      <a:cubicBezTo>
                        <a:pt x="1535" y="2804"/>
                        <a:pt x="1588" y="2628"/>
                        <a:pt x="1623" y="2452"/>
                      </a:cubicBezTo>
                      <a:cubicBezTo>
                        <a:pt x="1641" y="2399"/>
                        <a:pt x="1641" y="2346"/>
                        <a:pt x="1641" y="2275"/>
                      </a:cubicBezTo>
                      <a:cubicBezTo>
                        <a:pt x="1641" y="2152"/>
                        <a:pt x="1658" y="2028"/>
                        <a:pt x="1658" y="1905"/>
                      </a:cubicBezTo>
                      <a:cubicBezTo>
                        <a:pt x="1694" y="1535"/>
                        <a:pt x="1658" y="1164"/>
                        <a:pt x="1570" y="812"/>
                      </a:cubicBezTo>
                      <a:cubicBezTo>
                        <a:pt x="1500" y="547"/>
                        <a:pt x="1394" y="318"/>
                        <a:pt x="1253" y="106"/>
                      </a:cubicBezTo>
                      <a:cubicBezTo>
                        <a:pt x="1235" y="71"/>
                        <a:pt x="1218" y="36"/>
                        <a:pt x="1200" y="18"/>
                      </a:cubicBezTo>
                      <a:lnTo>
                        <a:pt x="1182" y="18"/>
                      </a:lnTo>
                      <a:cubicBezTo>
                        <a:pt x="1182" y="18"/>
                        <a:pt x="1165" y="0"/>
                        <a:pt x="11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6262469" y="4647669"/>
                  <a:ext cx="58855" cy="245136"/>
                </a:xfrm>
                <a:custGeom>
                  <a:avLst/>
                  <a:gdLst/>
                  <a:ahLst/>
                  <a:cxnLst/>
                  <a:rect l="l" t="t" r="r" b="b"/>
                  <a:pathLst>
                    <a:path w="830" h="3457" extrusionOk="0">
                      <a:moveTo>
                        <a:pt x="248" y="0"/>
                      </a:moveTo>
                      <a:lnTo>
                        <a:pt x="248" y="18"/>
                      </a:lnTo>
                      <a:lnTo>
                        <a:pt x="248" y="36"/>
                      </a:lnTo>
                      <a:cubicBezTo>
                        <a:pt x="230" y="141"/>
                        <a:pt x="213" y="265"/>
                        <a:pt x="177" y="371"/>
                      </a:cubicBezTo>
                      <a:cubicBezTo>
                        <a:pt x="19" y="1058"/>
                        <a:pt x="1" y="1764"/>
                        <a:pt x="107" y="2452"/>
                      </a:cubicBezTo>
                      <a:cubicBezTo>
                        <a:pt x="142" y="2804"/>
                        <a:pt x="265" y="3139"/>
                        <a:pt x="459" y="3457"/>
                      </a:cubicBezTo>
                      <a:cubicBezTo>
                        <a:pt x="495" y="3457"/>
                        <a:pt x="512" y="3404"/>
                        <a:pt x="530" y="3369"/>
                      </a:cubicBezTo>
                      <a:cubicBezTo>
                        <a:pt x="565" y="3280"/>
                        <a:pt x="601" y="3192"/>
                        <a:pt x="618" y="3104"/>
                      </a:cubicBezTo>
                      <a:cubicBezTo>
                        <a:pt x="759" y="2646"/>
                        <a:pt x="812" y="2169"/>
                        <a:pt x="812" y="1693"/>
                      </a:cubicBezTo>
                      <a:cubicBezTo>
                        <a:pt x="830" y="1252"/>
                        <a:pt x="812" y="794"/>
                        <a:pt x="777" y="353"/>
                      </a:cubicBezTo>
                      <a:cubicBezTo>
                        <a:pt x="759" y="247"/>
                        <a:pt x="759" y="141"/>
                        <a:pt x="724" y="53"/>
                      </a:cubicBezTo>
                      <a:lnTo>
                        <a:pt x="724" y="36"/>
                      </a:lnTo>
                      <a:cubicBezTo>
                        <a:pt x="724" y="18"/>
                        <a:pt x="724" y="0"/>
                        <a:pt x="7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6249989" y="4636252"/>
                  <a:ext cx="100125" cy="287824"/>
                </a:xfrm>
                <a:custGeom>
                  <a:avLst/>
                  <a:gdLst/>
                  <a:ahLst/>
                  <a:cxnLst/>
                  <a:rect l="l" t="t" r="r" b="b"/>
                  <a:pathLst>
                    <a:path w="1412" h="4059" extrusionOk="0">
                      <a:moveTo>
                        <a:pt x="1007" y="1"/>
                      </a:moveTo>
                      <a:cubicBezTo>
                        <a:pt x="1006" y="1"/>
                        <a:pt x="1006" y="1"/>
                        <a:pt x="1006" y="3"/>
                      </a:cubicBezTo>
                      <a:cubicBezTo>
                        <a:pt x="988" y="3"/>
                        <a:pt x="988" y="3"/>
                        <a:pt x="1006" y="38"/>
                      </a:cubicBezTo>
                      <a:cubicBezTo>
                        <a:pt x="1023" y="73"/>
                        <a:pt x="1041" y="108"/>
                        <a:pt x="1041" y="144"/>
                      </a:cubicBezTo>
                      <a:cubicBezTo>
                        <a:pt x="1112" y="285"/>
                        <a:pt x="1165" y="426"/>
                        <a:pt x="1200" y="585"/>
                      </a:cubicBezTo>
                      <a:cubicBezTo>
                        <a:pt x="1288" y="867"/>
                        <a:pt x="1341" y="1167"/>
                        <a:pt x="1358" y="1466"/>
                      </a:cubicBezTo>
                      <a:cubicBezTo>
                        <a:pt x="1376" y="1607"/>
                        <a:pt x="1358" y="1749"/>
                        <a:pt x="1358" y="1872"/>
                      </a:cubicBezTo>
                      <a:cubicBezTo>
                        <a:pt x="1358" y="1995"/>
                        <a:pt x="1358" y="2119"/>
                        <a:pt x="1341" y="2242"/>
                      </a:cubicBezTo>
                      <a:cubicBezTo>
                        <a:pt x="1323" y="2454"/>
                        <a:pt x="1270" y="2665"/>
                        <a:pt x="1235" y="2895"/>
                      </a:cubicBezTo>
                      <a:cubicBezTo>
                        <a:pt x="1200" y="3053"/>
                        <a:pt x="1147" y="3230"/>
                        <a:pt x="1094" y="3389"/>
                      </a:cubicBezTo>
                      <a:cubicBezTo>
                        <a:pt x="1041" y="3618"/>
                        <a:pt x="935" y="3829"/>
                        <a:pt x="794" y="4006"/>
                      </a:cubicBezTo>
                      <a:cubicBezTo>
                        <a:pt x="441" y="3724"/>
                        <a:pt x="212" y="3318"/>
                        <a:pt x="159" y="2877"/>
                      </a:cubicBezTo>
                      <a:cubicBezTo>
                        <a:pt x="124" y="2754"/>
                        <a:pt x="106" y="2630"/>
                        <a:pt x="89" y="2507"/>
                      </a:cubicBezTo>
                      <a:cubicBezTo>
                        <a:pt x="71" y="2313"/>
                        <a:pt x="71" y="2101"/>
                        <a:pt x="89" y="1907"/>
                      </a:cubicBezTo>
                      <a:cubicBezTo>
                        <a:pt x="89" y="1607"/>
                        <a:pt x="124" y="1308"/>
                        <a:pt x="177" y="1008"/>
                      </a:cubicBezTo>
                      <a:cubicBezTo>
                        <a:pt x="230" y="814"/>
                        <a:pt x="283" y="585"/>
                        <a:pt x="336" y="373"/>
                      </a:cubicBezTo>
                      <a:cubicBezTo>
                        <a:pt x="336" y="338"/>
                        <a:pt x="353" y="267"/>
                        <a:pt x="353" y="250"/>
                      </a:cubicBezTo>
                      <a:cubicBezTo>
                        <a:pt x="353" y="214"/>
                        <a:pt x="406" y="197"/>
                        <a:pt x="353" y="179"/>
                      </a:cubicBezTo>
                      <a:cubicBezTo>
                        <a:pt x="351" y="178"/>
                        <a:pt x="350" y="178"/>
                        <a:pt x="348" y="178"/>
                      </a:cubicBezTo>
                      <a:cubicBezTo>
                        <a:pt x="316" y="178"/>
                        <a:pt x="299" y="322"/>
                        <a:pt x="283" y="355"/>
                      </a:cubicBezTo>
                      <a:cubicBezTo>
                        <a:pt x="248" y="514"/>
                        <a:pt x="212" y="673"/>
                        <a:pt x="177" y="832"/>
                      </a:cubicBezTo>
                      <a:cubicBezTo>
                        <a:pt x="89" y="1167"/>
                        <a:pt x="36" y="1519"/>
                        <a:pt x="36" y="1872"/>
                      </a:cubicBezTo>
                      <a:cubicBezTo>
                        <a:pt x="1" y="2189"/>
                        <a:pt x="18" y="2524"/>
                        <a:pt x="89" y="2859"/>
                      </a:cubicBezTo>
                      <a:cubicBezTo>
                        <a:pt x="142" y="3089"/>
                        <a:pt x="230" y="3336"/>
                        <a:pt x="336" y="3565"/>
                      </a:cubicBezTo>
                      <a:cubicBezTo>
                        <a:pt x="441" y="3759"/>
                        <a:pt x="600" y="3935"/>
                        <a:pt x="812" y="4059"/>
                      </a:cubicBezTo>
                      <a:cubicBezTo>
                        <a:pt x="882" y="4023"/>
                        <a:pt x="988" y="3812"/>
                        <a:pt x="1006" y="3741"/>
                      </a:cubicBezTo>
                      <a:cubicBezTo>
                        <a:pt x="1112" y="3494"/>
                        <a:pt x="1182" y="3247"/>
                        <a:pt x="1253" y="3001"/>
                      </a:cubicBezTo>
                      <a:cubicBezTo>
                        <a:pt x="1306" y="2789"/>
                        <a:pt x="1341" y="2595"/>
                        <a:pt x="1376" y="2366"/>
                      </a:cubicBezTo>
                      <a:cubicBezTo>
                        <a:pt x="1394" y="2207"/>
                        <a:pt x="1411" y="2031"/>
                        <a:pt x="1394" y="1854"/>
                      </a:cubicBezTo>
                      <a:cubicBezTo>
                        <a:pt x="1411" y="1396"/>
                        <a:pt x="1358" y="920"/>
                        <a:pt x="1217" y="461"/>
                      </a:cubicBezTo>
                      <a:cubicBezTo>
                        <a:pt x="1182" y="338"/>
                        <a:pt x="1129" y="232"/>
                        <a:pt x="1076" y="108"/>
                      </a:cubicBezTo>
                      <a:cubicBezTo>
                        <a:pt x="1076" y="92"/>
                        <a:pt x="1016" y="1"/>
                        <a:pt x="10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6273744" y="4636394"/>
                  <a:ext cx="55097" cy="210319"/>
                </a:xfrm>
                <a:custGeom>
                  <a:avLst/>
                  <a:gdLst/>
                  <a:ahLst/>
                  <a:cxnLst/>
                  <a:rect l="l" t="t" r="r" b="b"/>
                  <a:pathLst>
                    <a:path w="777" h="2966" extrusionOk="0">
                      <a:moveTo>
                        <a:pt x="353" y="2699"/>
                      </a:moveTo>
                      <a:cubicBezTo>
                        <a:pt x="353" y="2734"/>
                        <a:pt x="353" y="2769"/>
                        <a:pt x="336" y="2787"/>
                      </a:cubicBezTo>
                      <a:cubicBezTo>
                        <a:pt x="318" y="2752"/>
                        <a:pt x="336" y="2734"/>
                        <a:pt x="353" y="2699"/>
                      </a:cubicBezTo>
                      <a:close/>
                      <a:moveTo>
                        <a:pt x="424" y="1"/>
                      </a:moveTo>
                      <a:cubicBezTo>
                        <a:pt x="389" y="18"/>
                        <a:pt x="406" y="54"/>
                        <a:pt x="406" y="71"/>
                      </a:cubicBezTo>
                      <a:cubicBezTo>
                        <a:pt x="424" y="653"/>
                        <a:pt x="389" y="1217"/>
                        <a:pt x="442" y="1799"/>
                      </a:cubicBezTo>
                      <a:lnTo>
                        <a:pt x="459" y="2029"/>
                      </a:lnTo>
                      <a:cubicBezTo>
                        <a:pt x="459" y="2099"/>
                        <a:pt x="477" y="2152"/>
                        <a:pt x="494" y="2205"/>
                      </a:cubicBezTo>
                      <a:cubicBezTo>
                        <a:pt x="547" y="2240"/>
                        <a:pt x="600" y="2293"/>
                        <a:pt x="653" y="2346"/>
                      </a:cubicBezTo>
                      <a:cubicBezTo>
                        <a:pt x="706" y="2434"/>
                        <a:pt x="724" y="2540"/>
                        <a:pt x="706" y="2646"/>
                      </a:cubicBezTo>
                      <a:cubicBezTo>
                        <a:pt x="688" y="2681"/>
                        <a:pt x="671" y="2769"/>
                        <a:pt x="618" y="2769"/>
                      </a:cubicBezTo>
                      <a:cubicBezTo>
                        <a:pt x="651" y="2635"/>
                        <a:pt x="609" y="2577"/>
                        <a:pt x="571" y="2577"/>
                      </a:cubicBezTo>
                      <a:cubicBezTo>
                        <a:pt x="529" y="2577"/>
                        <a:pt x="491" y="2649"/>
                        <a:pt x="565" y="2769"/>
                      </a:cubicBezTo>
                      <a:cubicBezTo>
                        <a:pt x="532" y="2847"/>
                        <a:pt x="498" y="2904"/>
                        <a:pt x="447" y="2904"/>
                      </a:cubicBezTo>
                      <a:cubicBezTo>
                        <a:pt x="417" y="2904"/>
                        <a:pt x="381" y="2885"/>
                        <a:pt x="336" y="2840"/>
                      </a:cubicBezTo>
                      <a:cubicBezTo>
                        <a:pt x="406" y="2787"/>
                        <a:pt x="424" y="2628"/>
                        <a:pt x="336" y="2628"/>
                      </a:cubicBezTo>
                      <a:cubicBezTo>
                        <a:pt x="265" y="2646"/>
                        <a:pt x="265" y="2752"/>
                        <a:pt x="283" y="2805"/>
                      </a:cubicBezTo>
                      <a:cubicBezTo>
                        <a:pt x="262" y="2811"/>
                        <a:pt x="243" y="2815"/>
                        <a:pt x="226" y="2815"/>
                      </a:cubicBezTo>
                      <a:cubicBezTo>
                        <a:pt x="65" y="2815"/>
                        <a:pt x="41" y="2544"/>
                        <a:pt x="89" y="2417"/>
                      </a:cubicBezTo>
                      <a:cubicBezTo>
                        <a:pt x="106" y="2364"/>
                        <a:pt x="159" y="2311"/>
                        <a:pt x="212" y="2276"/>
                      </a:cubicBezTo>
                      <a:cubicBezTo>
                        <a:pt x="248" y="2240"/>
                        <a:pt x="248" y="2205"/>
                        <a:pt x="248" y="2152"/>
                      </a:cubicBezTo>
                      <a:lnTo>
                        <a:pt x="248" y="2011"/>
                      </a:lnTo>
                      <a:cubicBezTo>
                        <a:pt x="230" y="1500"/>
                        <a:pt x="212" y="971"/>
                        <a:pt x="230" y="459"/>
                      </a:cubicBezTo>
                      <a:lnTo>
                        <a:pt x="230" y="177"/>
                      </a:lnTo>
                      <a:cubicBezTo>
                        <a:pt x="230" y="142"/>
                        <a:pt x="230" y="124"/>
                        <a:pt x="230" y="89"/>
                      </a:cubicBezTo>
                      <a:cubicBezTo>
                        <a:pt x="230" y="71"/>
                        <a:pt x="230" y="71"/>
                        <a:pt x="230" y="54"/>
                      </a:cubicBezTo>
                      <a:cubicBezTo>
                        <a:pt x="221" y="49"/>
                        <a:pt x="214" y="47"/>
                        <a:pt x="208" y="47"/>
                      </a:cubicBezTo>
                      <a:cubicBezTo>
                        <a:pt x="163" y="47"/>
                        <a:pt x="177" y="146"/>
                        <a:pt x="177" y="177"/>
                      </a:cubicBezTo>
                      <a:cubicBezTo>
                        <a:pt x="177" y="353"/>
                        <a:pt x="177" y="530"/>
                        <a:pt x="177" y="706"/>
                      </a:cubicBezTo>
                      <a:cubicBezTo>
                        <a:pt x="159" y="1147"/>
                        <a:pt x="195" y="1588"/>
                        <a:pt x="195" y="2029"/>
                      </a:cubicBezTo>
                      <a:cubicBezTo>
                        <a:pt x="195" y="2082"/>
                        <a:pt x="177" y="2117"/>
                        <a:pt x="195" y="2170"/>
                      </a:cubicBezTo>
                      <a:cubicBezTo>
                        <a:pt x="195" y="2223"/>
                        <a:pt x="177" y="2240"/>
                        <a:pt x="142" y="2276"/>
                      </a:cubicBezTo>
                      <a:cubicBezTo>
                        <a:pt x="36" y="2346"/>
                        <a:pt x="1" y="2470"/>
                        <a:pt x="1" y="2593"/>
                      </a:cubicBezTo>
                      <a:cubicBezTo>
                        <a:pt x="1" y="2726"/>
                        <a:pt x="87" y="2896"/>
                        <a:pt x="219" y="2896"/>
                      </a:cubicBezTo>
                      <a:cubicBezTo>
                        <a:pt x="245" y="2896"/>
                        <a:pt x="272" y="2889"/>
                        <a:pt x="300" y="2875"/>
                      </a:cubicBezTo>
                      <a:cubicBezTo>
                        <a:pt x="336" y="2928"/>
                        <a:pt x="389" y="2963"/>
                        <a:pt x="459" y="2963"/>
                      </a:cubicBezTo>
                      <a:cubicBezTo>
                        <a:pt x="467" y="2965"/>
                        <a:pt x="474" y="2966"/>
                        <a:pt x="481" y="2966"/>
                      </a:cubicBezTo>
                      <a:cubicBezTo>
                        <a:pt x="553" y="2966"/>
                        <a:pt x="583" y="2885"/>
                        <a:pt x="583" y="2805"/>
                      </a:cubicBezTo>
                      <a:cubicBezTo>
                        <a:pt x="594" y="2808"/>
                        <a:pt x="605" y="2810"/>
                        <a:pt x="615" y="2810"/>
                      </a:cubicBezTo>
                      <a:cubicBezTo>
                        <a:pt x="699" y="2810"/>
                        <a:pt x="741" y="2691"/>
                        <a:pt x="741" y="2628"/>
                      </a:cubicBezTo>
                      <a:cubicBezTo>
                        <a:pt x="777" y="2452"/>
                        <a:pt x="688" y="2276"/>
                        <a:pt x="530" y="2187"/>
                      </a:cubicBezTo>
                      <a:cubicBezTo>
                        <a:pt x="494" y="2064"/>
                        <a:pt x="494" y="1940"/>
                        <a:pt x="477" y="1817"/>
                      </a:cubicBezTo>
                      <a:cubicBezTo>
                        <a:pt x="459" y="1341"/>
                        <a:pt x="459" y="865"/>
                        <a:pt x="459" y="389"/>
                      </a:cubicBezTo>
                      <a:cubicBezTo>
                        <a:pt x="459" y="265"/>
                        <a:pt x="459" y="142"/>
                        <a:pt x="442" y="18"/>
                      </a:cubicBezTo>
                      <a:cubicBezTo>
                        <a:pt x="442" y="18"/>
                        <a:pt x="424" y="1"/>
                        <a:pt x="4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6269985" y="4581367"/>
                  <a:ext cx="60132" cy="67648"/>
                </a:xfrm>
                <a:custGeom>
                  <a:avLst/>
                  <a:gdLst/>
                  <a:ahLst/>
                  <a:cxnLst/>
                  <a:rect l="l" t="t" r="r" b="b"/>
                  <a:pathLst>
                    <a:path w="848" h="954" extrusionOk="0">
                      <a:moveTo>
                        <a:pt x="1" y="1"/>
                      </a:moveTo>
                      <a:cubicBezTo>
                        <a:pt x="1" y="18"/>
                        <a:pt x="1" y="36"/>
                        <a:pt x="1" y="54"/>
                      </a:cubicBezTo>
                      <a:lnTo>
                        <a:pt x="1" y="107"/>
                      </a:lnTo>
                      <a:cubicBezTo>
                        <a:pt x="1" y="212"/>
                        <a:pt x="18" y="336"/>
                        <a:pt x="18" y="442"/>
                      </a:cubicBezTo>
                      <a:lnTo>
                        <a:pt x="36" y="777"/>
                      </a:lnTo>
                      <a:lnTo>
                        <a:pt x="36" y="900"/>
                      </a:lnTo>
                      <a:lnTo>
                        <a:pt x="36" y="953"/>
                      </a:lnTo>
                      <a:lnTo>
                        <a:pt x="107" y="953"/>
                      </a:lnTo>
                      <a:lnTo>
                        <a:pt x="371" y="935"/>
                      </a:lnTo>
                      <a:lnTo>
                        <a:pt x="671" y="918"/>
                      </a:lnTo>
                      <a:lnTo>
                        <a:pt x="812" y="918"/>
                      </a:lnTo>
                      <a:lnTo>
                        <a:pt x="812" y="882"/>
                      </a:lnTo>
                      <a:cubicBezTo>
                        <a:pt x="830" y="759"/>
                        <a:pt x="812" y="653"/>
                        <a:pt x="830" y="547"/>
                      </a:cubicBezTo>
                      <a:cubicBezTo>
                        <a:pt x="847" y="424"/>
                        <a:pt x="847" y="318"/>
                        <a:pt x="847" y="212"/>
                      </a:cubicBezTo>
                      <a:lnTo>
                        <a:pt x="847" y="71"/>
                      </a:lnTo>
                      <a:lnTo>
                        <a:pt x="847" y="18"/>
                      </a:lnTo>
                      <a:lnTo>
                        <a:pt x="8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230;p2"/>
              <p:cNvGrpSpPr/>
              <p:nvPr/>
            </p:nvGrpSpPr>
            <p:grpSpPr>
              <a:xfrm>
                <a:off x="6981503" y="4582643"/>
                <a:ext cx="118916" cy="350367"/>
                <a:chOff x="6981503" y="4582643"/>
                <a:chExt cx="118916" cy="350367"/>
              </a:xfrm>
            </p:grpSpPr>
            <p:sp>
              <p:nvSpPr>
                <p:cNvPr id="231" name="Google Shape;231;p2"/>
                <p:cNvSpPr/>
                <p:nvPr/>
              </p:nvSpPr>
              <p:spPr>
                <a:xfrm>
                  <a:off x="6981503" y="4647669"/>
                  <a:ext cx="118916" cy="285342"/>
                </a:xfrm>
                <a:custGeom>
                  <a:avLst/>
                  <a:gdLst/>
                  <a:ahLst/>
                  <a:cxnLst/>
                  <a:rect l="l" t="t" r="r" b="b"/>
                  <a:pathLst>
                    <a:path w="1677" h="4024" extrusionOk="0">
                      <a:moveTo>
                        <a:pt x="1024" y="0"/>
                      </a:moveTo>
                      <a:lnTo>
                        <a:pt x="883" y="18"/>
                      </a:lnTo>
                      <a:lnTo>
                        <a:pt x="724" y="36"/>
                      </a:lnTo>
                      <a:lnTo>
                        <a:pt x="547" y="53"/>
                      </a:lnTo>
                      <a:lnTo>
                        <a:pt x="406" y="53"/>
                      </a:lnTo>
                      <a:cubicBezTo>
                        <a:pt x="389" y="53"/>
                        <a:pt x="389" y="53"/>
                        <a:pt x="389" y="71"/>
                      </a:cubicBezTo>
                      <a:lnTo>
                        <a:pt x="389" y="106"/>
                      </a:lnTo>
                      <a:cubicBezTo>
                        <a:pt x="318" y="371"/>
                        <a:pt x="230" y="635"/>
                        <a:pt x="160" y="917"/>
                      </a:cubicBezTo>
                      <a:cubicBezTo>
                        <a:pt x="36" y="1358"/>
                        <a:pt x="1" y="1834"/>
                        <a:pt x="18" y="2311"/>
                      </a:cubicBezTo>
                      <a:cubicBezTo>
                        <a:pt x="36" y="2522"/>
                        <a:pt x="89" y="2751"/>
                        <a:pt x="160" y="2945"/>
                      </a:cubicBezTo>
                      <a:cubicBezTo>
                        <a:pt x="283" y="3280"/>
                        <a:pt x="459" y="3563"/>
                        <a:pt x="706" y="3827"/>
                      </a:cubicBezTo>
                      <a:cubicBezTo>
                        <a:pt x="741" y="3862"/>
                        <a:pt x="794" y="3915"/>
                        <a:pt x="830" y="3968"/>
                      </a:cubicBezTo>
                      <a:cubicBezTo>
                        <a:pt x="865" y="3986"/>
                        <a:pt x="883" y="4003"/>
                        <a:pt x="900" y="4021"/>
                      </a:cubicBezTo>
                      <a:cubicBezTo>
                        <a:pt x="908" y="4023"/>
                        <a:pt x="915" y="4024"/>
                        <a:pt x="921" y="4024"/>
                      </a:cubicBezTo>
                      <a:cubicBezTo>
                        <a:pt x="974" y="4024"/>
                        <a:pt x="990" y="3963"/>
                        <a:pt x="1006" y="3915"/>
                      </a:cubicBezTo>
                      <a:lnTo>
                        <a:pt x="1059" y="3809"/>
                      </a:lnTo>
                      <a:cubicBezTo>
                        <a:pt x="1094" y="3739"/>
                        <a:pt x="1129" y="3668"/>
                        <a:pt x="1182" y="3580"/>
                      </a:cubicBezTo>
                      <a:cubicBezTo>
                        <a:pt x="1235" y="3474"/>
                        <a:pt x="1306" y="3369"/>
                        <a:pt x="1359" y="3245"/>
                      </a:cubicBezTo>
                      <a:cubicBezTo>
                        <a:pt x="1394" y="3157"/>
                        <a:pt x="1429" y="3069"/>
                        <a:pt x="1464" y="2981"/>
                      </a:cubicBezTo>
                      <a:cubicBezTo>
                        <a:pt x="1517" y="2804"/>
                        <a:pt x="1570" y="2628"/>
                        <a:pt x="1606" y="2452"/>
                      </a:cubicBezTo>
                      <a:cubicBezTo>
                        <a:pt x="1623" y="2399"/>
                        <a:pt x="1623" y="2346"/>
                        <a:pt x="1623" y="2275"/>
                      </a:cubicBezTo>
                      <a:cubicBezTo>
                        <a:pt x="1641" y="2152"/>
                        <a:pt x="1658" y="2028"/>
                        <a:pt x="1658" y="1905"/>
                      </a:cubicBezTo>
                      <a:cubicBezTo>
                        <a:pt x="1676" y="1535"/>
                        <a:pt x="1641" y="1164"/>
                        <a:pt x="1553" y="812"/>
                      </a:cubicBezTo>
                      <a:cubicBezTo>
                        <a:pt x="1482" y="547"/>
                        <a:pt x="1376" y="318"/>
                        <a:pt x="1235" y="106"/>
                      </a:cubicBezTo>
                      <a:cubicBezTo>
                        <a:pt x="1218" y="71"/>
                        <a:pt x="1200" y="36"/>
                        <a:pt x="1182" y="18"/>
                      </a:cubicBezTo>
                      <a:lnTo>
                        <a:pt x="1165" y="18"/>
                      </a:lnTo>
                      <a:cubicBezTo>
                        <a:pt x="1165" y="18"/>
                        <a:pt x="1165" y="0"/>
                        <a:pt x="11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7000294" y="4647669"/>
                  <a:ext cx="58855" cy="245136"/>
                </a:xfrm>
                <a:custGeom>
                  <a:avLst/>
                  <a:gdLst/>
                  <a:ahLst/>
                  <a:cxnLst/>
                  <a:rect l="l" t="t" r="r" b="b"/>
                  <a:pathLst>
                    <a:path w="830" h="3457" extrusionOk="0">
                      <a:moveTo>
                        <a:pt x="247" y="0"/>
                      </a:moveTo>
                      <a:lnTo>
                        <a:pt x="247" y="18"/>
                      </a:lnTo>
                      <a:lnTo>
                        <a:pt x="247" y="36"/>
                      </a:lnTo>
                      <a:cubicBezTo>
                        <a:pt x="230" y="141"/>
                        <a:pt x="212" y="265"/>
                        <a:pt x="194" y="371"/>
                      </a:cubicBezTo>
                      <a:cubicBezTo>
                        <a:pt x="18" y="1058"/>
                        <a:pt x="0" y="1764"/>
                        <a:pt x="106" y="2452"/>
                      </a:cubicBezTo>
                      <a:cubicBezTo>
                        <a:pt x="159" y="2804"/>
                        <a:pt x="282" y="3139"/>
                        <a:pt x="459" y="3457"/>
                      </a:cubicBezTo>
                      <a:cubicBezTo>
                        <a:pt x="512" y="3457"/>
                        <a:pt x="512" y="3404"/>
                        <a:pt x="529" y="3369"/>
                      </a:cubicBezTo>
                      <a:cubicBezTo>
                        <a:pt x="565" y="3280"/>
                        <a:pt x="600" y="3192"/>
                        <a:pt x="635" y="3104"/>
                      </a:cubicBezTo>
                      <a:cubicBezTo>
                        <a:pt x="759" y="2646"/>
                        <a:pt x="812" y="2169"/>
                        <a:pt x="812" y="1693"/>
                      </a:cubicBezTo>
                      <a:cubicBezTo>
                        <a:pt x="829" y="1252"/>
                        <a:pt x="829" y="794"/>
                        <a:pt x="776" y="353"/>
                      </a:cubicBezTo>
                      <a:cubicBezTo>
                        <a:pt x="776" y="247"/>
                        <a:pt x="759" y="141"/>
                        <a:pt x="723" y="53"/>
                      </a:cubicBezTo>
                      <a:lnTo>
                        <a:pt x="723" y="36"/>
                      </a:lnTo>
                      <a:cubicBezTo>
                        <a:pt x="723" y="18"/>
                        <a:pt x="723" y="0"/>
                        <a:pt x="7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6987743" y="4636252"/>
                  <a:ext cx="101401" cy="287824"/>
                </a:xfrm>
                <a:custGeom>
                  <a:avLst/>
                  <a:gdLst/>
                  <a:ahLst/>
                  <a:cxnLst/>
                  <a:rect l="l" t="t" r="r" b="b"/>
                  <a:pathLst>
                    <a:path w="1430" h="4059" extrusionOk="0">
                      <a:moveTo>
                        <a:pt x="1011" y="1"/>
                      </a:moveTo>
                      <a:cubicBezTo>
                        <a:pt x="1009" y="1"/>
                        <a:pt x="1008" y="1"/>
                        <a:pt x="1006" y="3"/>
                      </a:cubicBezTo>
                      <a:cubicBezTo>
                        <a:pt x="989" y="3"/>
                        <a:pt x="989" y="3"/>
                        <a:pt x="1006" y="38"/>
                      </a:cubicBezTo>
                      <a:cubicBezTo>
                        <a:pt x="1024" y="73"/>
                        <a:pt x="1041" y="108"/>
                        <a:pt x="1059" y="144"/>
                      </a:cubicBezTo>
                      <a:cubicBezTo>
                        <a:pt x="1112" y="285"/>
                        <a:pt x="1165" y="426"/>
                        <a:pt x="1218" y="585"/>
                      </a:cubicBezTo>
                      <a:cubicBezTo>
                        <a:pt x="1288" y="867"/>
                        <a:pt x="1341" y="1167"/>
                        <a:pt x="1376" y="1466"/>
                      </a:cubicBezTo>
                      <a:cubicBezTo>
                        <a:pt x="1376" y="1607"/>
                        <a:pt x="1376" y="1749"/>
                        <a:pt x="1376" y="1872"/>
                      </a:cubicBezTo>
                      <a:cubicBezTo>
                        <a:pt x="1359" y="1995"/>
                        <a:pt x="1359" y="2119"/>
                        <a:pt x="1359" y="2242"/>
                      </a:cubicBezTo>
                      <a:cubicBezTo>
                        <a:pt x="1324" y="2454"/>
                        <a:pt x="1271" y="2665"/>
                        <a:pt x="1235" y="2895"/>
                      </a:cubicBezTo>
                      <a:cubicBezTo>
                        <a:pt x="1200" y="3053"/>
                        <a:pt x="1147" y="3230"/>
                        <a:pt x="1094" y="3389"/>
                      </a:cubicBezTo>
                      <a:cubicBezTo>
                        <a:pt x="1041" y="3618"/>
                        <a:pt x="953" y="3829"/>
                        <a:pt x="812" y="4006"/>
                      </a:cubicBezTo>
                      <a:cubicBezTo>
                        <a:pt x="459" y="3724"/>
                        <a:pt x="230" y="3318"/>
                        <a:pt x="160" y="2877"/>
                      </a:cubicBezTo>
                      <a:cubicBezTo>
                        <a:pt x="124" y="2754"/>
                        <a:pt x="107" y="2630"/>
                        <a:pt x="89" y="2507"/>
                      </a:cubicBezTo>
                      <a:cubicBezTo>
                        <a:pt x="72" y="2313"/>
                        <a:pt x="72" y="2101"/>
                        <a:pt x="89" y="1907"/>
                      </a:cubicBezTo>
                      <a:cubicBezTo>
                        <a:pt x="107" y="1607"/>
                        <a:pt x="142" y="1308"/>
                        <a:pt x="195" y="1008"/>
                      </a:cubicBezTo>
                      <a:cubicBezTo>
                        <a:pt x="248" y="814"/>
                        <a:pt x="301" y="585"/>
                        <a:pt x="336" y="373"/>
                      </a:cubicBezTo>
                      <a:cubicBezTo>
                        <a:pt x="336" y="338"/>
                        <a:pt x="354" y="267"/>
                        <a:pt x="354" y="250"/>
                      </a:cubicBezTo>
                      <a:cubicBezTo>
                        <a:pt x="354" y="214"/>
                        <a:pt x="407" y="197"/>
                        <a:pt x="354" y="179"/>
                      </a:cubicBezTo>
                      <a:cubicBezTo>
                        <a:pt x="352" y="178"/>
                        <a:pt x="350" y="178"/>
                        <a:pt x="348" y="178"/>
                      </a:cubicBezTo>
                      <a:cubicBezTo>
                        <a:pt x="317" y="178"/>
                        <a:pt x="300" y="322"/>
                        <a:pt x="283" y="355"/>
                      </a:cubicBezTo>
                      <a:cubicBezTo>
                        <a:pt x="248" y="514"/>
                        <a:pt x="230" y="673"/>
                        <a:pt x="177" y="832"/>
                      </a:cubicBezTo>
                      <a:cubicBezTo>
                        <a:pt x="89" y="1167"/>
                        <a:pt x="54" y="1519"/>
                        <a:pt x="36" y="1872"/>
                      </a:cubicBezTo>
                      <a:cubicBezTo>
                        <a:pt x="1" y="2189"/>
                        <a:pt x="36" y="2524"/>
                        <a:pt x="107" y="2859"/>
                      </a:cubicBezTo>
                      <a:cubicBezTo>
                        <a:pt x="160" y="3089"/>
                        <a:pt x="230" y="3336"/>
                        <a:pt x="354" y="3565"/>
                      </a:cubicBezTo>
                      <a:cubicBezTo>
                        <a:pt x="459" y="3759"/>
                        <a:pt x="618" y="3935"/>
                        <a:pt x="812" y="4059"/>
                      </a:cubicBezTo>
                      <a:cubicBezTo>
                        <a:pt x="883" y="4023"/>
                        <a:pt x="989" y="3812"/>
                        <a:pt x="1024" y="3741"/>
                      </a:cubicBezTo>
                      <a:cubicBezTo>
                        <a:pt x="1112" y="3494"/>
                        <a:pt x="1200" y="3247"/>
                        <a:pt x="1253" y="3001"/>
                      </a:cubicBezTo>
                      <a:cubicBezTo>
                        <a:pt x="1306" y="2789"/>
                        <a:pt x="1341" y="2595"/>
                        <a:pt x="1376" y="2366"/>
                      </a:cubicBezTo>
                      <a:cubicBezTo>
                        <a:pt x="1394" y="2207"/>
                        <a:pt x="1412" y="2031"/>
                        <a:pt x="1412" y="1854"/>
                      </a:cubicBezTo>
                      <a:cubicBezTo>
                        <a:pt x="1429" y="1396"/>
                        <a:pt x="1359" y="920"/>
                        <a:pt x="1218" y="461"/>
                      </a:cubicBezTo>
                      <a:cubicBezTo>
                        <a:pt x="1183" y="338"/>
                        <a:pt x="1147" y="232"/>
                        <a:pt x="1094" y="108"/>
                      </a:cubicBezTo>
                      <a:cubicBezTo>
                        <a:pt x="1078" y="92"/>
                        <a:pt x="1032" y="1"/>
                        <a:pt x="10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7011569" y="4636394"/>
                  <a:ext cx="56303" cy="210319"/>
                </a:xfrm>
                <a:custGeom>
                  <a:avLst/>
                  <a:gdLst/>
                  <a:ahLst/>
                  <a:cxnLst/>
                  <a:rect l="l" t="t" r="r" b="b"/>
                  <a:pathLst>
                    <a:path w="794" h="2966" extrusionOk="0">
                      <a:moveTo>
                        <a:pt x="353" y="2699"/>
                      </a:moveTo>
                      <a:cubicBezTo>
                        <a:pt x="353" y="2734"/>
                        <a:pt x="353" y="2769"/>
                        <a:pt x="335" y="2787"/>
                      </a:cubicBezTo>
                      <a:cubicBezTo>
                        <a:pt x="335" y="2752"/>
                        <a:pt x="335" y="2734"/>
                        <a:pt x="353" y="2699"/>
                      </a:cubicBezTo>
                      <a:close/>
                      <a:moveTo>
                        <a:pt x="423" y="1"/>
                      </a:moveTo>
                      <a:cubicBezTo>
                        <a:pt x="406" y="18"/>
                        <a:pt x="423" y="54"/>
                        <a:pt x="423" y="71"/>
                      </a:cubicBezTo>
                      <a:cubicBezTo>
                        <a:pt x="423" y="653"/>
                        <a:pt x="406" y="1217"/>
                        <a:pt x="441" y="1799"/>
                      </a:cubicBezTo>
                      <a:cubicBezTo>
                        <a:pt x="441" y="1870"/>
                        <a:pt x="476" y="1958"/>
                        <a:pt x="476" y="2029"/>
                      </a:cubicBezTo>
                      <a:cubicBezTo>
                        <a:pt x="476" y="2099"/>
                        <a:pt x="476" y="2152"/>
                        <a:pt x="494" y="2205"/>
                      </a:cubicBezTo>
                      <a:cubicBezTo>
                        <a:pt x="564" y="2240"/>
                        <a:pt x="617" y="2293"/>
                        <a:pt x="653" y="2346"/>
                      </a:cubicBezTo>
                      <a:cubicBezTo>
                        <a:pt x="723" y="2434"/>
                        <a:pt x="741" y="2540"/>
                        <a:pt x="705" y="2646"/>
                      </a:cubicBezTo>
                      <a:cubicBezTo>
                        <a:pt x="705" y="2681"/>
                        <a:pt x="688" y="2769"/>
                        <a:pt x="635" y="2769"/>
                      </a:cubicBezTo>
                      <a:cubicBezTo>
                        <a:pt x="660" y="2635"/>
                        <a:pt x="618" y="2577"/>
                        <a:pt x="579" y="2577"/>
                      </a:cubicBezTo>
                      <a:cubicBezTo>
                        <a:pt x="537" y="2577"/>
                        <a:pt x="499" y="2649"/>
                        <a:pt x="564" y="2769"/>
                      </a:cubicBezTo>
                      <a:cubicBezTo>
                        <a:pt x="531" y="2847"/>
                        <a:pt x="497" y="2904"/>
                        <a:pt x="451" y="2904"/>
                      </a:cubicBezTo>
                      <a:cubicBezTo>
                        <a:pt x="423" y="2904"/>
                        <a:pt x="392" y="2885"/>
                        <a:pt x="353" y="2840"/>
                      </a:cubicBezTo>
                      <a:cubicBezTo>
                        <a:pt x="423" y="2787"/>
                        <a:pt x="423" y="2628"/>
                        <a:pt x="353" y="2628"/>
                      </a:cubicBezTo>
                      <a:cubicBezTo>
                        <a:pt x="282" y="2646"/>
                        <a:pt x="265" y="2752"/>
                        <a:pt x="300" y="2805"/>
                      </a:cubicBezTo>
                      <a:cubicBezTo>
                        <a:pt x="277" y="2811"/>
                        <a:pt x="257" y="2815"/>
                        <a:pt x="238" y="2815"/>
                      </a:cubicBezTo>
                      <a:cubicBezTo>
                        <a:pt x="65" y="2815"/>
                        <a:pt x="40" y="2544"/>
                        <a:pt x="88" y="2417"/>
                      </a:cubicBezTo>
                      <a:cubicBezTo>
                        <a:pt x="123" y="2364"/>
                        <a:pt x="159" y="2311"/>
                        <a:pt x="229" y="2276"/>
                      </a:cubicBezTo>
                      <a:cubicBezTo>
                        <a:pt x="247" y="2240"/>
                        <a:pt x="247" y="2205"/>
                        <a:pt x="247" y="2152"/>
                      </a:cubicBezTo>
                      <a:lnTo>
                        <a:pt x="247" y="2011"/>
                      </a:lnTo>
                      <a:cubicBezTo>
                        <a:pt x="229" y="1500"/>
                        <a:pt x="212" y="971"/>
                        <a:pt x="229" y="459"/>
                      </a:cubicBezTo>
                      <a:lnTo>
                        <a:pt x="229" y="177"/>
                      </a:lnTo>
                      <a:lnTo>
                        <a:pt x="229" y="89"/>
                      </a:lnTo>
                      <a:cubicBezTo>
                        <a:pt x="229" y="71"/>
                        <a:pt x="229" y="71"/>
                        <a:pt x="229" y="54"/>
                      </a:cubicBezTo>
                      <a:cubicBezTo>
                        <a:pt x="223" y="49"/>
                        <a:pt x="217" y="47"/>
                        <a:pt x="213" y="47"/>
                      </a:cubicBezTo>
                      <a:cubicBezTo>
                        <a:pt x="180" y="47"/>
                        <a:pt x="194" y="146"/>
                        <a:pt x="194" y="177"/>
                      </a:cubicBezTo>
                      <a:cubicBezTo>
                        <a:pt x="176" y="353"/>
                        <a:pt x="176" y="530"/>
                        <a:pt x="176" y="706"/>
                      </a:cubicBezTo>
                      <a:cubicBezTo>
                        <a:pt x="176" y="1147"/>
                        <a:pt x="194" y="1588"/>
                        <a:pt x="194" y="2029"/>
                      </a:cubicBezTo>
                      <a:cubicBezTo>
                        <a:pt x="194" y="2082"/>
                        <a:pt x="194" y="2117"/>
                        <a:pt x="194" y="2170"/>
                      </a:cubicBezTo>
                      <a:cubicBezTo>
                        <a:pt x="212" y="2223"/>
                        <a:pt x="194" y="2240"/>
                        <a:pt x="141" y="2276"/>
                      </a:cubicBezTo>
                      <a:cubicBezTo>
                        <a:pt x="53" y="2346"/>
                        <a:pt x="0" y="2470"/>
                        <a:pt x="18" y="2593"/>
                      </a:cubicBezTo>
                      <a:cubicBezTo>
                        <a:pt x="3" y="2726"/>
                        <a:pt x="99" y="2896"/>
                        <a:pt x="235" y="2896"/>
                      </a:cubicBezTo>
                      <a:cubicBezTo>
                        <a:pt x="261" y="2896"/>
                        <a:pt x="289" y="2889"/>
                        <a:pt x="317" y="2875"/>
                      </a:cubicBezTo>
                      <a:cubicBezTo>
                        <a:pt x="353" y="2928"/>
                        <a:pt x="406" y="2963"/>
                        <a:pt x="459" y="2963"/>
                      </a:cubicBezTo>
                      <a:cubicBezTo>
                        <a:pt x="466" y="2965"/>
                        <a:pt x="474" y="2966"/>
                        <a:pt x="480" y="2966"/>
                      </a:cubicBezTo>
                      <a:cubicBezTo>
                        <a:pt x="553" y="2966"/>
                        <a:pt x="584" y="2885"/>
                        <a:pt x="600" y="2805"/>
                      </a:cubicBezTo>
                      <a:cubicBezTo>
                        <a:pt x="611" y="2808"/>
                        <a:pt x="622" y="2810"/>
                        <a:pt x="632" y="2810"/>
                      </a:cubicBezTo>
                      <a:cubicBezTo>
                        <a:pt x="713" y="2810"/>
                        <a:pt x="743" y="2691"/>
                        <a:pt x="758" y="2628"/>
                      </a:cubicBezTo>
                      <a:cubicBezTo>
                        <a:pt x="794" y="2452"/>
                        <a:pt x="705" y="2276"/>
                        <a:pt x="547" y="2187"/>
                      </a:cubicBezTo>
                      <a:cubicBezTo>
                        <a:pt x="511" y="2064"/>
                        <a:pt x="511" y="1940"/>
                        <a:pt x="494" y="1817"/>
                      </a:cubicBezTo>
                      <a:cubicBezTo>
                        <a:pt x="459" y="1341"/>
                        <a:pt x="459" y="865"/>
                        <a:pt x="459" y="389"/>
                      </a:cubicBezTo>
                      <a:cubicBezTo>
                        <a:pt x="459" y="265"/>
                        <a:pt x="459" y="142"/>
                        <a:pt x="459" y="18"/>
                      </a:cubicBezTo>
                      <a:cubicBezTo>
                        <a:pt x="441" y="18"/>
                        <a:pt x="441" y="1"/>
                        <a:pt x="4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7009016" y="4582643"/>
                  <a:ext cx="58855" cy="66372"/>
                </a:xfrm>
                <a:custGeom>
                  <a:avLst/>
                  <a:gdLst/>
                  <a:ahLst/>
                  <a:cxnLst/>
                  <a:rect l="l" t="t" r="r" b="b"/>
                  <a:pathLst>
                    <a:path w="830" h="936" extrusionOk="0">
                      <a:moveTo>
                        <a:pt x="1" y="0"/>
                      </a:moveTo>
                      <a:lnTo>
                        <a:pt x="1" y="36"/>
                      </a:lnTo>
                      <a:lnTo>
                        <a:pt x="1" y="89"/>
                      </a:lnTo>
                      <a:cubicBezTo>
                        <a:pt x="18" y="194"/>
                        <a:pt x="18" y="318"/>
                        <a:pt x="18" y="424"/>
                      </a:cubicBezTo>
                      <a:lnTo>
                        <a:pt x="36" y="759"/>
                      </a:lnTo>
                      <a:lnTo>
                        <a:pt x="36" y="882"/>
                      </a:lnTo>
                      <a:lnTo>
                        <a:pt x="36" y="935"/>
                      </a:lnTo>
                      <a:lnTo>
                        <a:pt x="107" y="935"/>
                      </a:lnTo>
                      <a:lnTo>
                        <a:pt x="371" y="917"/>
                      </a:lnTo>
                      <a:lnTo>
                        <a:pt x="671" y="900"/>
                      </a:lnTo>
                      <a:lnTo>
                        <a:pt x="812" y="900"/>
                      </a:lnTo>
                      <a:lnTo>
                        <a:pt x="812" y="864"/>
                      </a:lnTo>
                      <a:cubicBezTo>
                        <a:pt x="812" y="741"/>
                        <a:pt x="812" y="635"/>
                        <a:pt x="812" y="529"/>
                      </a:cubicBezTo>
                      <a:cubicBezTo>
                        <a:pt x="830" y="406"/>
                        <a:pt x="830" y="300"/>
                        <a:pt x="830" y="194"/>
                      </a:cubicBezTo>
                      <a:lnTo>
                        <a:pt x="830" y="53"/>
                      </a:lnTo>
                      <a:lnTo>
                        <a:pt x="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 name="Google Shape;236;p2"/>
              <p:cNvGrpSpPr/>
              <p:nvPr/>
            </p:nvGrpSpPr>
            <p:grpSpPr>
              <a:xfrm>
                <a:off x="6617200" y="4232343"/>
                <a:ext cx="120051" cy="350370"/>
                <a:chOff x="6611420" y="4232343"/>
                <a:chExt cx="120051" cy="350370"/>
              </a:xfrm>
            </p:grpSpPr>
            <p:sp>
              <p:nvSpPr>
                <p:cNvPr id="237" name="Google Shape;237;p2"/>
                <p:cNvSpPr/>
                <p:nvPr/>
              </p:nvSpPr>
              <p:spPr>
                <a:xfrm>
                  <a:off x="6611420" y="4232343"/>
                  <a:ext cx="120051" cy="285342"/>
                </a:xfrm>
                <a:custGeom>
                  <a:avLst/>
                  <a:gdLst/>
                  <a:ahLst/>
                  <a:cxnLst/>
                  <a:rect l="l" t="t" r="r" b="b"/>
                  <a:pathLst>
                    <a:path w="1693" h="4024" extrusionOk="0">
                      <a:moveTo>
                        <a:pt x="763" y="0"/>
                      </a:moveTo>
                      <a:cubicBezTo>
                        <a:pt x="720" y="0"/>
                        <a:pt x="702" y="76"/>
                        <a:pt x="670" y="109"/>
                      </a:cubicBezTo>
                      <a:lnTo>
                        <a:pt x="617" y="214"/>
                      </a:lnTo>
                      <a:cubicBezTo>
                        <a:pt x="582" y="303"/>
                        <a:pt x="547" y="355"/>
                        <a:pt x="494" y="461"/>
                      </a:cubicBezTo>
                      <a:cubicBezTo>
                        <a:pt x="441" y="549"/>
                        <a:pt x="370" y="673"/>
                        <a:pt x="317" y="779"/>
                      </a:cubicBezTo>
                      <a:cubicBezTo>
                        <a:pt x="282" y="867"/>
                        <a:pt x="247" y="955"/>
                        <a:pt x="229" y="1061"/>
                      </a:cubicBezTo>
                      <a:cubicBezTo>
                        <a:pt x="159" y="1220"/>
                        <a:pt x="106" y="1396"/>
                        <a:pt x="71" y="1572"/>
                      </a:cubicBezTo>
                      <a:cubicBezTo>
                        <a:pt x="53" y="1643"/>
                        <a:pt x="53" y="1696"/>
                        <a:pt x="53" y="1749"/>
                      </a:cubicBezTo>
                      <a:cubicBezTo>
                        <a:pt x="53" y="1872"/>
                        <a:pt x="35" y="1995"/>
                        <a:pt x="35" y="2119"/>
                      </a:cubicBezTo>
                      <a:cubicBezTo>
                        <a:pt x="0" y="2489"/>
                        <a:pt x="35" y="2860"/>
                        <a:pt x="123" y="3230"/>
                      </a:cubicBezTo>
                      <a:cubicBezTo>
                        <a:pt x="194" y="3477"/>
                        <a:pt x="300" y="3706"/>
                        <a:pt x="441" y="3935"/>
                      </a:cubicBezTo>
                      <a:cubicBezTo>
                        <a:pt x="458" y="3953"/>
                        <a:pt x="476" y="3988"/>
                        <a:pt x="494" y="4006"/>
                      </a:cubicBezTo>
                      <a:lnTo>
                        <a:pt x="511" y="4006"/>
                      </a:lnTo>
                      <a:cubicBezTo>
                        <a:pt x="511" y="4023"/>
                        <a:pt x="511" y="4023"/>
                        <a:pt x="529" y="4023"/>
                      </a:cubicBezTo>
                      <a:lnTo>
                        <a:pt x="652" y="4023"/>
                      </a:lnTo>
                      <a:lnTo>
                        <a:pt x="794" y="4006"/>
                      </a:lnTo>
                      <a:lnTo>
                        <a:pt x="952" y="4006"/>
                      </a:lnTo>
                      <a:lnTo>
                        <a:pt x="1129" y="3988"/>
                      </a:lnTo>
                      <a:lnTo>
                        <a:pt x="1287" y="3988"/>
                      </a:lnTo>
                      <a:cubicBezTo>
                        <a:pt x="1287" y="3988"/>
                        <a:pt x="1287" y="3971"/>
                        <a:pt x="1287" y="3971"/>
                      </a:cubicBezTo>
                      <a:lnTo>
                        <a:pt x="1287" y="3935"/>
                      </a:lnTo>
                      <a:cubicBezTo>
                        <a:pt x="1358" y="3653"/>
                        <a:pt x="1464" y="3389"/>
                        <a:pt x="1517" y="3124"/>
                      </a:cubicBezTo>
                      <a:cubicBezTo>
                        <a:pt x="1640" y="2666"/>
                        <a:pt x="1693" y="2189"/>
                        <a:pt x="1658" y="1713"/>
                      </a:cubicBezTo>
                      <a:cubicBezTo>
                        <a:pt x="1640" y="1502"/>
                        <a:pt x="1605" y="1272"/>
                        <a:pt x="1517" y="1078"/>
                      </a:cubicBezTo>
                      <a:cubicBezTo>
                        <a:pt x="1393" y="743"/>
                        <a:pt x="1217" y="461"/>
                        <a:pt x="970" y="214"/>
                      </a:cubicBezTo>
                      <a:cubicBezTo>
                        <a:pt x="935" y="161"/>
                        <a:pt x="882" y="109"/>
                        <a:pt x="846" y="73"/>
                      </a:cubicBezTo>
                      <a:cubicBezTo>
                        <a:pt x="811" y="38"/>
                        <a:pt x="794" y="20"/>
                        <a:pt x="776" y="3"/>
                      </a:cubicBezTo>
                      <a:cubicBezTo>
                        <a:pt x="771" y="1"/>
                        <a:pt x="767" y="0"/>
                        <a:pt x="7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6652619" y="4273542"/>
                  <a:ext cx="58855" cy="245420"/>
                </a:xfrm>
                <a:custGeom>
                  <a:avLst/>
                  <a:gdLst/>
                  <a:ahLst/>
                  <a:cxnLst/>
                  <a:rect l="l" t="t" r="r" b="b"/>
                  <a:pathLst>
                    <a:path w="830" h="3461" extrusionOk="0">
                      <a:moveTo>
                        <a:pt x="358" y="0"/>
                      </a:moveTo>
                      <a:cubicBezTo>
                        <a:pt x="331" y="0"/>
                        <a:pt x="316" y="44"/>
                        <a:pt x="301" y="74"/>
                      </a:cubicBezTo>
                      <a:cubicBezTo>
                        <a:pt x="265" y="162"/>
                        <a:pt x="230" y="251"/>
                        <a:pt x="213" y="339"/>
                      </a:cubicBezTo>
                      <a:cubicBezTo>
                        <a:pt x="71" y="797"/>
                        <a:pt x="19" y="1273"/>
                        <a:pt x="19" y="1749"/>
                      </a:cubicBezTo>
                      <a:cubicBezTo>
                        <a:pt x="1" y="2190"/>
                        <a:pt x="1" y="2649"/>
                        <a:pt x="54" y="3107"/>
                      </a:cubicBezTo>
                      <a:cubicBezTo>
                        <a:pt x="71" y="3213"/>
                        <a:pt x="71" y="3319"/>
                        <a:pt x="107" y="3407"/>
                      </a:cubicBezTo>
                      <a:lnTo>
                        <a:pt x="107" y="3460"/>
                      </a:lnTo>
                      <a:lnTo>
                        <a:pt x="583" y="3460"/>
                      </a:lnTo>
                      <a:lnTo>
                        <a:pt x="583" y="3425"/>
                      </a:lnTo>
                      <a:lnTo>
                        <a:pt x="583" y="3407"/>
                      </a:lnTo>
                      <a:cubicBezTo>
                        <a:pt x="601" y="3301"/>
                        <a:pt x="618" y="3196"/>
                        <a:pt x="653" y="3072"/>
                      </a:cubicBezTo>
                      <a:cubicBezTo>
                        <a:pt x="812" y="2402"/>
                        <a:pt x="830" y="1697"/>
                        <a:pt x="724" y="991"/>
                      </a:cubicBezTo>
                      <a:cubicBezTo>
                        <a:pt x="671" y="639"/>
                        <a:pt x="565" y="303"/>
                        <a:pt x="371" y="4"/>
                      </a:cubicBezTo>
                      <a:cubicBezTo>
                        <a:pt x="366" y="1"/>
                        <a:pt x="362" y="0"/>
                        <a:pt x="3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6622624" y="4242483"/>
                  <a:ext cx="101401" cy="287682"/>
                </a:xfrm>
                <a:custGeom>
                  <a:avLst/>
                  <a:gdLst/>
                  <a:ahLst/>
                  <a:cxnLst/>
                  <a:rect l="l" t="t" r="r" b="b"/>
                  <a:pathLst>
                    <a:path w="1430" h="4057" extrusionOk="0">
                      <a:moveTo>
                        <a:pt x="618" y="1"/>
                      </a:moveTo>
                      <a:cubicBezTo>
                        <a:pt x="547" y="18"/>
                        <a:pt x="442" y="230"/>
                        <a:pt x="424" y="318"/>
                      </a:cubicBezTo>
                      <a:cubicBezTo>
                        <a:pt x="318" y="547"/>
                        <a:pt x="248" y="794"/>
                        <a:pt x="177" y="1059"/>
                      </a:cubicBezTo>
                      <a:cubicBezTo>
                        <a:pt x="124" y="1253"/>
                        <a:pt x="89" y="1464"/>
                        <a:pt x="54" y="1676"/>
                      </a:cubicBezTo>
                      <a:cubicBezTo>
                        <a:pt x="36" y="1852"/>
                        <a:pt x="18" y="2011"/>
                        <a:pt x="18" y="2187"/>
                      </a:cubicBezTo>
                      <a:cubicBezTo>
                        <a:pt x="1" y="2664"/>
                        <a:pt x="71" y="3140"/>
                        <a:pt x="212" y="3581"/>
                      </a:cubicBezTo>
                      <a:cubicBezTo>
                        <a:pt x="248" y="3704"/>
                        <a:pt x="283" y="3828"/>
                        <a:pt x="336" y="3933"/>
                      </a:cubicBezTo>
                      <a:cubicBezTo>
                        <a:pt x="353" y="3969"/>
                        <a:pt x="406" y="4057"/>
                        <a:pt x="424" y="4057"/>
                      </a:cubicBezTo>
                      <a:cubicBezTo>
                        <a:pt x="442" y="4039"/>
                        <a:pt x="424" y="4021"/>
                        <a:pt x="424" y="4021"/>
                      </a:cubicBezTo>
                      <a:lnTo>
                        <a:pt x="371" y="3916"/>
                      </a:lnTo>
                      <a:cubicBezTo>
                        <a:pt x="318" y="3775"/>
                        <a:pt x="265" y="3616"/>
                        <a:pt x="230" y="3475"/>
                      </a:cubicBezTo>
                      <a:cubicBezTo>
                        <a:pt x="142" y="3193"/>
                        <a:pt x="89" y="2893"/>
                        <a:pt x="71" y="2593"/>
                      </a:cubicBezTo>
                      <a:cubicBezTo>
                        <a:pt x="54" y="2452"/>
                        <a:pt x="54" y="2311"/>
                        <a:pt x="71" y="2187"/>
                      </a:cubicBezTo>
                      <a:cubicBezTo>
                        <a:pt x="71" y="2064"/>
                        <a:pt x="71" y="1941"/>
                        <a:pt x="71" y="1817"/>
                      </a:cubicBezTo>
                      <a:cubicBezTo>
                        <a:pt x="107" y="1606"/>
                        <a:pt x="159" y="1394"/>
                        <a:pt x="195" y="1165"/>
                      </a:cubicBezTo>
                      <a:cubicBezTo>
                        <a:pt x="230" y="1006"/>
                        <a:pt x="283" y="830"/>
                        <a:pt x="336" y="671"/>
                      </a:cubicBezTo>
                      <a:cubicBezTo>
                        <a:pt x="389" y="442"/>
                        <a:pt x="477" y="230"/>
                        <a:pt x="636" y="54"/>
                      </a:cubicBezTo>
                      <a:cubicBezTo>
                        <a:pt x="971" y="336"/>
                        <a:pt x="1200" y="724"/>
                        <a:pt x="1270" y="1182"/>
                      </a:cubicBezTo>
                      <a:cubicBezTo>
                        <a:pt x="1306" y="1306"/>
                        <a:pt x="1323" y="1429"/>
                        <a:pt x="1341" y="1553"/>
                      </a:cubicBezTo>
                      <a:cubicBezTo>
                        <a:pt x="1359" y="1747"/>
                        <a:pt x="1359" y="1958"/>
                        <a:pt x="1341" y="2152"/>
                      </a:cubicBezTo>
                      <a:cubicBezTo>
                        <a:pt x="1323" y="2452"/>
                        <a:pt x="1288" y="2734"/>
                        <a:pt x="1235" y="3034"/>
                      </a:cubicBezTo>
                      <a:cubicBezTo>
                        <a:pt x="1182" y="3246"/>
                        <a:pt x="1129" y="3457"/>
                        <a:pt x="1094" y="3669"/>
                      </a:cubicBezTo>
                      <a:cubicBezTo>
                        <a:pt x="1094" y="3722"/>
                        <a:pt x="1076" y="3757"/>
                        <a:pt x="1076" y="3810"/>
                      </a:cubicBezTo>
                      <a:cubicBezTo>
                        <a:pt x="1076" y="3828"/>
                        <a:pt x="1024" y="3845"/>
                        <a:pt x="1076" y="3880"/>
                      </a:cubicBezTo>
                      <a:cubicBezTo>
                        <a:pt x="1078" y="3881"/>
                        <a:pt x="1080" y="3882"/>
                        <a:pt x="1082" y="3882"/>
                      </a:cubicBezTo>
                      <a:cubicBezTo>
                        <a:pt x="1114" y="3882"/>
                        <a:pt x="1130" y="3737"/>
                        <a:pt x="1147" y="3686"/>
                      </a:cubicBezTo>
                      <a:cubicBezTo>
                        <a:pt x="1182" y="3528"/>
                        <a:pt x="1217" y="3369"/>
                        <a:pt x="1253" y="3228"/>
                      </a:cubicBezTo>
                      <a:cubicBezTo>
                        <a:pt x="1341" y="2875"/>
                        <a:pt x="1394" y="2523"/>
                        <a:pt x="1394" y="2187"/>
                      </a:cubicBezTo>
                      <a:cubicBezTo>
                        <a:pt x="1429" y="1852"/>
                        <a:pt x="1394" y="1517"/>
                        <a:pt x="1323" y="1200"/>
                      </a:cubicBezTo>
                      <a:cubicBezTo>
                        <a:pt x="1270" y="953"/>
                        <a:pt x="1200" y="706"/>
                        <a:pt x="1094" y="495"/>
                      </a:cubicBezTo>
                      <a:cubicBezTo>
                        <a:pt x="971" y="283"/>
                        <a:pt x="812" y="107"/>
                        <a:pt x="6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6645174" y="4318783"/>
                  <a:ext cx="55097" cy="210177"/>
                </a:xfrm>
                <a:custGeom>
                  <a:avLst/>
                  <a:gdLst/>
                  <a:ahLst/>
                  <a:cxnLst/>
                  <a:rect l="l" t="t" r="r" b="b"/>
                  <a:pathLst>
                    <a:path w="777" h="2964" extrusionOk="0">
                      <a:moveTo>
                        <a:pt x="441" y="194"/>
                      </a:moveTo>
                      <a:cubicBezTo>
                        <a:pt x="441" y="212"/>
                        <a:pt x="441" y="247"/>
                        <a:pt x="423" y="265"/>
                      </a:cubicBezTo>
                      <a:cubicBezTo>
                        <a:pt x="423" y="230"/>
                        <a:pt x="423" y="212"/>
                        <a:pt x="441" y="194"/>
                      </a:cubicBezTo>
                      <a:close/>
                      <a:moveTo>
                        <a:pt x="318" y="1"/>
                      </a:moveTo>
                      <a:cubicBezTo>
                        <a:pt x="229" y="1"/>
                        <a:pt x="194" y="89"/>
                        <a:pt x="176" y="159"/>
                      </a:cubicBezTo>
                      <a:cubicBezTo>
                        <a:pt x="165" y="155"/>
                        <a:pt x="155" y="154"/>
                        <a:pt x="145" y="154"/>
                      </a:cubicBezTo>
                      <a:cubicBezTo>
                        <a:pt x="63" y="154"/>
                        <a:pt x="34" y="275"/>
                        <a:pt x="18" y="353"/>
                      </a:cubicBezTo>
                      <a:cubicBezTo>
                        <a:pt x="0" y="530"/>
                        <a:pt x="88" y="706"/>
                        <a:pt x="247" y="794"/>
                      </a:cubicBezTo>
                      <a:cubicBezTo>
                        <a:pt x="265" y="900"/>
                        <a:pt x="265" y="1023"/>
                        <a:pt x="282" y="1147"/>
                      </a:cubicBezTo>
                      <a:cubicBezTo>
                        <a:pt x="318" y="1623"/>
                        <a:pt x="318" y="2099"/>
                        <a:pt x="318" y="2575"/>
                      </a:cubicBezTo>
                      <a:cubicBezTo>
                        <a:pt x="318" y="2699"/>
                        <a:pt x="335" y="2822"/>
                        <a:pt x="335" y="2945"/>
                      </a:cubicBezTo>
                      <a:cubicBezTo>
                        <a:pt x="335" y="2963"/>
                        <a:pt x="335" y="2963"/>
                        <a:pt x="353" y="2963"/>
                      </a:cubicBezTo>
                      <a:cubicBezTo>
                        <a:pt x="388" y="2963"/>
                        <a:pt x="370" y="2910"/>
                        <a:pt x="370" y="2893"/>
                      </a:cubicBezTo>
                      <a:cubicBezTo>
                        <a:pt x="335" y="2328"/>
                        <a:pt x="370" y="1746"/>
                        <a:pt x="335" y="1182"/>
                      </a:cubicBezTo>
                      <a:cubicBezTo>
                        <a:pt x="335" y="1094"/>
                        <a:pt x="318" y="1023"/>
                        <a:pt x="318" y="935"/>
                      </a:cubicBezTo>
                      <a:cubicBezTo>
                        <a:pt x="300" y="882"/>
                        <a:pt x="300" y="812"/>
                        <a:pt x="282" y="759"/>
                      </a:cubicBezTo>
                      <a:cubicBezTo>
                        <a:pt x="212" y="724"/>
                        <a:pt x="159" y="671"/>
                        <a:pt x="124" y="618"/>
                      </a:cubicBezTo>
                      <a:cubicBezTo>
                        <a:pt x="53" y="530"/>
                        <a:pt x="35" y="424"/>
                        <a:pt x="71" y="336"/>
                      </a:cubicBezTo>
                      <a:cubicBezTo>
                        <a:pt x="88" y="283"/>
                        <a:pt x="88" y="194"/>
                        <a:pt x="141" y="194"/>
                      </a:cubicBezTo>
                      <a:cubicBezTo>
                        <a:pt x="116" y="335"/>
                        <a:pt x="157" y="394"/>
                        <a:pt x="195" y="394"/>
                      </a:cubicBezTo>
                      <a:cubicBezTo>
                        <a:pt x="238" y="394"/>
                        <a:pt x="278" y="317"/>
                        <a:pt x="212" y="194"/>
                      </a:cubicBezTo>
                      <a:cubicBezTo>
                        <a:pt x="244" y="120"/>
                        <a:pt x="276" y="71"/>
                        <a:pt x="319" y="71"/>
                      </a:cubicBezTo>
                      <a:cubicBezTo>
                        <a:pt x="348" y="71"/>
                        <a:pt x="381" y="93"/>
                        <a:pt x="423" y="142"/>
                      </a:cubicBezTo>
                      <a:cubicBezTo>
                        <a:pt x="356" y="175"/>
                        <a:pt x="353" y="337"/>
                        <a:pt x="414" y="337"/>
                      </a:cubicBezTo>
                      <a:cubicBezTo>
                        <a:pt x="417" y="337"/>
                        <a:pt x="420" y="336"/>
                        <a:pt x="423" y="336"/>
                      </a:cubicBezTo>
                      <a:cubicBezTo>
                        <a:pt x="512" y="318"/>
                        <a:pt x="512" y="212"/>
                        <a:pt x="494" y="159"/>
                      </a:cubicBezTo>
                      <a:cubicBezTo>
                        <a:pt x="515" y="152"/>
                        <a:pt x="534" y="149"/>
                        <a:pt x="551" y="149"/>
                      </a:cubicBezTo>
                      <a:cubicBezTo>
                        <a:pt x="712" y="149"/>
                        <a:pt x="736" y="420"/>
                        <a:pt x="688" y="547"/>
                      </a:cubicBezTo>
                      <a:cubicBezTo>
                        <a:pt x="653" y="618"/>
                        <a:pt x="617" y="671"/>
                        <a:pt x="547" y="706"/>
                      </a:cubicBezTo>
                      <a:cubicBezTo>
                        <a:pt x="512" y="724"/>
                        <a:pt x="529" y="776"/>
                        <a:pt x="529" y="812"/>
                      </a:cubicBezTo>
                      <a:lnTo>
                        <a:pt x="529" y="970"/>
                      </a:lnTo>
                      <a:cubicBezTo>
                        <a:pt x="547" y="1482"/>
                        <a:pt x="564" y="1993"/>
                        <a:pt x="547" y="2505"/>
                      </a:cubicBezTo>
                      <a:lnTo>
                        <a:pt x="547" y="2787"/>
                      </a:lnTo>
                      <a:cubicBezTo>
                        <a:pt x="547" y="2822"/>
                        <a:pt x="547" y="2857"/>
                        <a:pt x="547" y="2893"/>
                      </a:cubicBezTo>
                      <a:cubicBezTo>
                        <a:pt x="547" y="2893"/>
                        <a:pt x="547" y="2910"/>
                        <a:pt x="547" y="2910"/>
                      </a:cubicBezTo>
                      <a:cubicBezTo>
                        <a:pt x="555" y="2915"/>
                        <a:pt x="563" y="2916"/>
                        <a:pt x="569" y="2916"/>
                      </a:cubicBezTo>
                      <a:cubicBezTo>
                        <a:pt x="613" y="2916"/>
                        <a:pt x="600" y="2818"/>
                        <a:pt x="600" y="2787"/>
                      </a:cubicBezTo>
                      <a:cubicBezTo>
                        <a:pt x="600" y="2610"/>
                        <a:pt x="600" y="2434"/>
                        <a:pt x="600" y="2275"/>
                      </a:cubicBezTo>
                      <a:cubicBezTo>
                        <a:pt x="600" y="1817"/>
                        <a:pt x="582" y="1376"/>
                        <a:pt x="582" y="935"/>
                      </a:cubicBezTo>
                      <a:cubicBezTo>
                        <a:pt x="582" y="882"/>
                        <a:pt x="582" y="847"/>
                        <a:pt x="582" y="794"/>
                      </a:cubicBezTo>
                      <a:cubicBezTo>
                        <a:pt x="564" y="741"/>
                        <a:pt x="582" y="724"/>
                        <a:pt x="635" y="688"/>
                      </a:cubicBezTo>
                      <a:cubicBezTo>
                        <a:pt x="723" y="618"/>
                        <a:pt x="776" y="494"/>
                        <a:pt x="758" y="371"/>
                      </a:cubicBezTo>
                      <a:cubicBezTo>
                        <a:pt x="773" y="235"/>
                        <a:pt x="686" y="74"/>
                        <a:pt x="539" y="74"/>
                      </a:cubicBezTo>
                      <a:cubicBezTo>
                        <a:pt x="514" y="74"/>
                        <a:pt x="487" y="78"/>
                        <a:pt x="459" y="89"/>
                      </a:cubicBezTo>
                      <a:cubicBezTo>
                        <a:pt x="423" y="53"/>
                        <a:pt x="388" y="18"/>
                        <a:pt x="3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6643897" y="4516341"/>
                  <a:ext cx="58855" cy="66372"/>
                </a:xfrm>
                <a:custGeom>
                  <a:avLst/>
                  <a:gdLst/>
                  <a:ahLst/>
                  <a:cxnLst/>
                  <a:rect l="l" t="t" r="r" b="b"/>
                  <a:pathLst>
                    <a:path w="830" h="936" extrusionOk="0">
                      <a:moveTo>
                        <a:pt x="724" y="1"/>
                      </a:moveTo>
                      <a:lnTo>
                        <a:pt x="459" y="18"/>
                      </a:lnTo>
                      <a:lnTo>
                        <a:pt x="159" y="36"/>
                      </a:lnTo>
                      <a:lnTo>
                        <a:pt x="18" y="36"/>
                      </a:lnTo>
                      <a:lnTo>
                        <a:pt x="18" y="71"/>
                      </a:lnTo>
                      <a:cubicBezTo>
                        <a:pt x="18" y="195"/>
                        <a:pt x="18" y="301"/>
                        <a:pt x="18" y="406"/>
                      </a:cubicBezTo>
                      <a:cubicBezTo>
                        <a:pt x="0" y="530"/>
                        <a:pt x="0" y="636"/>
                        <a:pt x="0" y="741"/>
                      </a:cubicBezTo>
                      <a:lnTo>
                        <a:pt x="0" y="900"/>
                      </a:lnTo>
                      <a:lnTo>
                        <a:pt x="0" y="935"/>
                      </a:lnTo>
                      <a:lnTo>
                        <a:pt x="829" y="935"/>
                      </a:lnTo>
                      <a:lnTo>
                        <a:pt x="829" y="900"/>
                      </a:lnTo>
                      <a:lnTo>
                        <a:pt x="829" y="847"/>
                      </a:lnTo>
                      <a:cubicBezTo>
                        <a:pt x="812" y="741"/>
                        <a:pt x="812" y="636"/>
                        <a:pt x="812" y="512"/>
                      </a:cubicBezTo>
                      <a:lnTo>
                        <a:pt x="794" y="177"/>
                      </a:lnTo>
                      <a:lnTo>
                        <a:pt x="794" y="54"/>
                      </a:lnTo>
                      <a:lnTo>
                        <a:pt x="7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 name="Google Shape;242;p2"/>
              <p:cNvGrpSpPr/>
              <p:nvPr/>
            </p:nvGrpSpPr>
            <p:grpSpPr>
              <a:xfrm>
                <a:off x="7349174" y="4232343"/>
                <a:ext cx="120122" cy="350370"/>
                <a:chOff x="7349174" y="4232343"/>
                <a:chExt cx="120122" cy="350370"/>
              </a:xfrm>
            </p:grpSpPr>
            <p:sp>
              <p:nvSpPr>
                <p:cNvPr id="243" name="Google Shape;243;p2"/>
                <p:cNvSpPr/>
                <p:nvPr/>
              </p:nvSpPr>
              <p:spPr>
                <a:xfrm>
                  <a:off x="7349174" y="4232343"/>
                  <a:ext cx="120122" cy="285342"/>
                </a:xfrm>
                <a:custGeom>
                  <a:avLst/>
                  <a:gdLst/>
                  <a:ahLst/>
                  <a:cxnLst/>
                  <a:rect l="l" t="t" r="r" b="b"/>
                  <a:pathLst>
                    <a:path w="1694" h="4024" extrusionOk="0">
                      <a:moveTo>
                        <a:pt x="763" y="0"/>
                      </a:moveTo>
                      <a:cubicBezTo>
                        <a:pt x="720" y="0"/>
                        <a:pt x="704" y="76"/>
                        <a:pt x="688" y="109"/>
                      </a:cubicBezTo>
                      <a:lnTo>
                        <a:pt x="635" y="214"/>
                      </a:lnTo>
                      <a:cubicBezTo>
                        <a:pt x="582" y="303"/>
                        <a:pt x="547" y="355"/>
                        <a:pt x="494" y="461"/>
                      </a:cubicBezTo>
                      <a:cubicBezTo>
                        <a:pt x="441" y="549"/>
                        <a:pt x="371" y="673"/>
                        <a:pt x="335" y="779"/>
                      </a:cubicBezTo>
                      <a:cubicBezTo>
                        <a:pt x="283" y="867"/>
                        <a:pt x="265" y="955"/>
                        <a:pt x="230" y="1061"/>
                      </a:cubicBezTo>
                      <a:cubicBezTo>
                        <a:pt x="159" y="1220"/>
                        <a:pt x="106" y="1396"/>
                        <a:pt x="89" y="1572"/>
                      </a:cubicBezTo>
                      <a:cubicBezTo>
                        <a:pt x="71" y="1643"/>
                        <a:pt x="71" y="1696"/>
                        <a:pt x="71" y="1749"/>
                      </a:cubicBezTo>
                      <a:cubicBezTo>
                        <a:pt x="53" y="1872"/>
                        <a:pt x="36" y="1995"/>
                        <a:pt x="36" y="2119"/>
                      </a:cubicBezTo>
                      <a:cubicBezTo>
                        <a:pt x="0" y="2489"/>
                        <a:pt x="36" y="2860"/>
                        <a:pt x="124" y="3230"/>
                      </a:cubicBezTo>
                      <a:cubicBezTo>
                        <a:pt x="194" y="3477"/>
                        <a:pt x="300" y="3706"/>
                        <a:pt x="441" y="3935"/>
                      </a:cubicBezTo>
                      <a:cubicBezTo>
                        <a:pt x="459" y="3953"/>
                        <a:pt x="477" y="3988"/>
                        <a:pt x="512" y="4006"/>
                      </a:cubicBezTo>
                      <a:cubicBezTo>
                        <a:pt x="512" y="4023"/>
                        <a:pt x="529" y="4023"/>
                        <a:pt x="529" y="4023"/>
                      </a:cubicBezTo>
                      <a:lnTo>
                        <a:pt x="653" y="4023"/>
                      </a:lnTo>
                      <a:lnTo>
                        <a:pt x="812" y="4006"/>
                      </a:lnTo>
                      <a:lnTo>
                        <a:pt x="970" y="4006"/>
                      </a:lnTo>
                      <a:lnTo>
                        <a:pt x="1129" y="3988"/>
                      </a:lnTo>
                      <a:lnTo>
                        <a:pt x="1288" y="3988"/>
                      </a:lnTo>
                      <a:cubicBezTo>
                        <a:pt x="1288" y="3988"/>
                        <a:pt x="1305" y="3971"/>
                        <a:pt x="1305" y="3971"/>
                      </a:cubicBezTo>
                      <a:lnTo>
                        <a:pt x="1305" y="3935"/>
                      </a:lnTo>
                      <a:cubicBezTo>
                        <a:pt x="1358" y="3653"/>
                        <a:pt x="1464" y="3389"/>
                        <a:pt x="1517" y="3124"/>
                      </a:cubicBezTo>
                      <a:cubicBezTo>
                        <a:pt x="1640" y="2666"/>
                        <a:pt x="1693" y="2189"/>
                        <a:pt x="1658" y="1713"/>
                      </a:cubicBezTo>
                      <a:cubicBezTo>
                        <a:pt x="1658" y="1502"/>
                        <a:pt x="1605" y="1272"/>
                        <a:pt x="1535" y="1078"/>
                      </a:cubicBezTo>
                      <a:cubicBezTo>
                        <a:pt x="1411" y="743"/>
                        <a:pt x="1217" y="461"/>
                        <a:pt x="988" y="214"/>
                      </a:cubicBezTo>
                      <a:cubicBezTo>
                        <a:pt x="935" y="161"/>
                        <a:pt x="900" y="109"/>
                        <a:pt x="847" y="73"/>
                      </a:cubicBezTo>
                      <a:cubicBezTo>
                        <a:pt x="829" y="38"/>
                        <a:pt x="812" y="20"/>
                        <a:pt x="776" y="3"/>
                      </a:cubicBezTo>
                      <a:cubicBezTo>
                        <a:pt x="772" y="1"/>
                        <a:pt x="767" y="0"/>
                        <a:pt x="7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7390444" y="4273542"/>
                  <a:ext cx="58855" cy="245420"/>
                </a:xfrm>
                <a:custGeom>
                  <a:avLst/>
                  <a:gdLst/>
                  <a:ahLst/>
                  <a:cxnLst/>
                  <a:rect l="l" t="t" r="r" b="b"/>
                  <a:pathLst>
                    <a:path w="830" h="3461" extrusionOk="0">
                      <a:moveTo>
                        <a:pt x="357" y="0"/>
                      </a:moveTo>
                      <a:cubicBezTo>
                        <a:pt x="331" y="0"/>
                        <a:pt x="318" y="44"/>
                        <a:pt x="318" y="74"/>
                      </a:cubicBezTo>
                      <a:cubicBezTo>
                        <a:pt x="282" y="162"/>
                        <a:pt x="247" y="251"/>
                        <a:pt x="212" y="339"/>
                      </a:cubicBezTo>
                      <a:cubicBezTo>
                        <a:pt x="88" y="797"/>
                        <a:pt x="18" y="1273"/>
                        <a:pt x="18" y="1749"/>
                      </a:cubicBezTo>
                      <a:cubicBezTo>
                        <a:pt x="0" y="2190"/>
                        <a:pt x="18" y="2649"/>
                        <a:pt x="53" y="3107"/>
                      </a:cubicBezTo>
                      <a:cubicBezTo>
                        <a:pt x="71" y="3213"/>
                        <a:pt x="88" y="3319"/>
                        <a:pt x="106" y="3407"/>
                      </a:cubicBezTo>
                      <a:cubicBezTo>
                        <a:pt x="106" y="3425"/>
                        <a:pt x="106" y="3442"/>
                        <a:pt x="106" y="3460"/>
                      </a:cubicBezTo>
                      <a:lnTo>
                        <a:pt x="582" y="3460"/>
                      </a:lnTo>
                      <a:lnTo>
                        <a:pt x="582" y="3425"/>
                      </a:lnTo>
                      <a:lnTo>
                        <a:pt x="582" y="3407"/>
                      </a:lnTo>
                      <a:cubicBezTo>
                        <a:pt x="600" y="3301"/>
                        <a:pt x="635" y="3196"/>
                        <a:pt x="653" y="3072"/>
                      </a:cubicBezTo>
                      <a:cubicBezTo>
                        <a:pt x="812" y="2402"/>
                        <a:pt x="829" y="1697"/>
                        <a:pt x="723" y="991"/>
                      </a:cubicBezTo>
                      <a:cubicBezTo>
                        <a:pt x="688" y="639"/>
                        <a:pt x="565" y="303"/>
                        <a:pt x="371" y="4"/>
                      </a:cubicBezTo>
                      <a:cubicBezTo>
                        <a:pt x="366" y="1"/>
                        <a:pt x="361" y="0"/>
                        <a:pt x="3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7361654" y="4242483"/>
                  <a:ext cx="100125" cy="287682"/>
                </a:xfrm>
                <a:custGeom>
                  <a:avLst/>
                  <a:gdLst/>
                  <a:ahLst/>
                  <a:cxnLst/>
                  <a:rect l="l" t="t" r="r" b="b"/>
                  <a:pathLst>
                    <a:path w="1412" h="4057" extrusionOk="0">
                      <a:moveTo>
                        <a:pt x="618" y="1"/>
                      </a:moveTo>
                      <a:cubicBezTo>
                        <a:pt x="530" y="18"/>
                        <a:pt x="442" y="230"/>
                        <a:pt x="406" y="318"/>
                      </a:cubicBezTo>
                      <a:cubicBezTo>
                        <a:pt x="318" y="547"/>
                        <a:pt x="230" y="794"/>
                        <a:pt x="159" y="1059"/>
                      </a:cubicBezTo>
                      <a:cubicBezTo>
                        <a:pt x="124" y="1253"/>
                        <a:pt x="71" y="1464"/>
                        <a:pt x="36" y="1676"/>
                      </a:cubicBezTo>
                      <a:cubicBezTo>
                        <a:pt x="18" y="1852"/>
                        <a:pt x="18" y="2011"/>
                        <a:pt x="18" y="2187"/>
                      </a:cubicBezTo>
                      <a:cubicBezTo>
                        <a:pt x="1" y="2664"/>
                        <a:pt x="54" y="3140"/>
                        <a:pt x="195" y="3581"/>
                      </a:cubicBezTo>
                      <a:cubicBezTo>
                        <a:pt x="230" y="3704"/>
                        <a:pt x="283" y="3828"/>
                        <a:pt x="336" y="3933"/>
                      </a:cubicBezTo>
                      <a:cubicBezTo>
                        <a:pt x="353" y="3969"/>
                        <a:pt x="406" y="4057"/>
                        <a:pt x="406" y="4057"/>
                      </a:cubicBezTo>
                      <a:cubicBezTo>
                        <a:pt x="424" y="4039"/>
                        <a:pt x="424" y="4039"/>
                        <a:pt x="406" y="4021"/>
                      </a:cubicBezTo>
                      <a:cubicBezTo>
                        <a:pt x="406" y="3986"/>
                        <a:pt x="389" y="3951"/>
                        <a:pt x="371" y="3916"/>
                      </a:cubicBezTo>
                      <a:cubicBezTo>
                        <a:pt x="301" y="3775"/>
                        <a:pt x="248" y="3616"/>
                        <a:pt x="212" y="3475"/>
                      </a:cubicBezTo>
                      <a:cubicBezTo>
                        <a:pt x="124" y="3193"/>
                        <a:pt x="71" y="2893"/>
                        <a:pt x="54" y="2593"/>
                      </a:cubicBezTo>
                      <a:cubicBezTo>
                        <a:pt x="36" y="2452"/>
                        <a:pt x="36" y="2311"/>
                        <a:pt x="54" y="2187"/>
                      </a:cubicBezTo>
                      <a:cubicBezTo>
                        <a:pt x="71" y="2064"/>
                        <a:pt x="71" y="1941"/>
                        <a:pt x="71" y="1817"/>
                      </a:cubicBezTo>
                      <a:cubicBezTo>
                        <a:pt x="89" y="1606"/>
                        <a:pt x="142" y="1394"/>
                        <a:pt x="177" y="1165"/>
                      </a:cubicBezTo>
                      <a:cubicBezTo>
                        <a:pt x="212" y="1006"/>
                        <a:pt x="265" y="830"/>
                        <a:pt x="318" y="671"/>
                      </a:cubicBezTo>
                      <a:cubicBezTo>
                        <a:pt x="371" y="442"/>
                        <a:pt x="477" y="230"/>
                        <a:pt x="618" y="54"/>
                      </a:cubicBezTo>
                      <a:cubicBezTo>
                        <a:pt x="971" y="336"/>
                        <a:pt x="1200" y="724"/>
                        <a:pt x="1253" y="1182"/>
                      </a:cubicBezTo>
                      <a:cubicBezTo>
                        <a:pt x="1288" y="1306"/>
                        <a:pt x="1323" y="1429"/>
                        <a:pt x="1341" y="1553"/>
                      </a:cubicBezTo>
                      <a:cubicBezTo>
                        <a:pt x="1341" y="1747"/>
                        <a:pt x="1341" y="1958"/>
                        <a:pt x="1341" y="2152"/>
                      </a:cubicBezTo>
                      <a:cubicBezTo>
                        <a:pt x="1323" y="2452"/>
                        <a:pt x="1288" y="2734"/>
                        <a:pt x="1235" y="3034"/>
                      </a:cubicBezTo>
                      <a:cubicBezTo>
                        <a:pt x="1182" y="3246"/>
                        <a:pt x="1129" y="3457"/>
                        <a:pt x="1094" y="3669"/>
                      </a:cubicBezTo>
                      <a:cubicBezTo>
                        <a:pt x="1076" y="3722"/>
                        <a:pt x="1076" y="3757"/>
                        <a:pt x="1059" y="3810"/>
                      </a:cubicBezTo>
                      <a:cubicBezTo>
                        <a:pt x="1059" y="3828"/>
                        <a:pt x="1024" y="3845"/>
                        <a:pt x="1059" y="3880"/>
                      </a:cubicBezTo>
                      <a:cubicBezTo>
                        <a:pt x="1062" y="3881"/>
                        <a:pt x="1064" y="3882"/>
                        <a:pt x="1067" y="3882"/>
                      </a:cubicBezTo>
                      <a:cubicBezTo>
                        <a:pt x="1113" y="3882"/>
                        <a:pt x="1129" y="3737"/>
                        <a:pt x="1129" y="3686"/>
                      </a:cubicBezTo>
                      <a:cubicBezTo>
                        <a:pt x="1165" y="3528"/>
                        <a:pt x="1200" y="3369"/>
                        <a:pt x="1235" y="3228"/>
                      </a:cubicBezTo>
                      <a:cubicBezTo>
                        <a:pt x="1323" y="2875"/>
                        <a:pt x="1376" y="2523"/>
                        <a:pt x="1394" y="2187"/>
                      </a:cubicBezTo>
                      <a:cubicBezTo>
                        <a:pt x="1411" y="1852"/>
                        <a:pt x="1394" y="1517"/>
                        <a:pt x="1323" y="1200"/>
                      </a:cubicBezTo>
                      <a:cubicBezTo>
                        <a:pt x="1270" y="953"/>
                        <a:pt x="1182" y="706"/>
                        <a:pt x="1076" y="495"/>
                      </a:cubicBezTo>
                      <a:cubicBezTo>
                        <a:pt x="971" y="283"/>
                        <a:pt x="812" y="107"/>
                        <a:pt x="6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7384204" y="4318783"/>
                  <a:ext cx="55097" cy="210177"/>
                </a:xfrm>
                <a:custGeom>
                  <a:avLst/>
                  <a:gdLst/>
                  <a:ahLst/>
                  <a:cxnLst/>
                  <a:rect l="l" t="t" r="r" b="b"/>
                  <a:pathLst>
                    <a:path w="777" h="2964" extrusionOk="0">
                      <a:moveTo>
                        <a:pt x="441" y="194"/>
                      </a:moveTo>
                      <a:cubicBezTo>
                        <a:pt x="441" y="212"/>
                        <a:pt x="423" y="247"/>
                        <a:pt x="423" y="265"/>
                      </a:cubicBezTo>
                      <a:cubicBezTo>
                        <a:pt x="406" y="230"/>
                        <a:pt x="406" y="212"/>
                        <a:pt x="423" y="194"/>
                      </a:cubicBezTo>
                      <a:close/>
                      <a:moveTo>
                        <a:pt x="318" y="1"/>
                      </a:moveTo>
                      <a:cubicBezTo>
                        <a:pt x="229" y="1"/>
                        <a:pt x="176" y="89"/>
                        <a:pt x="176" y="159"/>
                      </a:cubicBezTo>
                      <a:cubicBezTo>
                        <a:pt x="165" y="155"/>
                        <a:pt x="155" y="154"/>
                        <a:pt x="145" y="154"/>
                      </a:cubicBezTo>
                      <a:cubicBezTo>
                        <a:pt x="63" y="154"/>
                        <a:pt x="34" y="275"/>
                        <a:pt x="18" y="353"/>
                      </a:cubicBezTo>
                      <a:cubicBezTo>
                        <a:pt x="0" y="530"/>
                        <a:pt x="88" y="706"/>
                        <a:pt x="247" y="794"/>
                      </a:cubicBezTo>
                      <a:cubicBezTo>
                        <a:pt x="265" y="900"/>
                        <a:pt x="265" y="1023"/>
                        <a:pt x="282" y="1147"/>
                      </a:cubicBezTo>
                      <a:cubicBezTo>
                        <a:pt x="318" y="1623"/>
                        <a:pt x="318" y="2099"/>
                        <a:pt x="318" y="2575"/>
                      </a:cubicBezTo>
                      <a:cubicBezTo>
                        <a:pt x="318" y="2699"/>
                        <a:pt x="335" y="2822"/>
                        <a:pt x="335" y="2945"/>
                      </a:cubicBezTo>
                      <a:cubicBezTo>
                        <a:pt x="335" y="2963"/>
                        <a:pt x="335" y="2963"/>
                        <a:pt x="353" y="2963"/>
                      </a:cubicBezTo>
                      <a:cubicBezTo>
                        <a:pt x="388" y="2963"/>
                        <a:pt x="370" y="2910"/>
                        <a:pt x="370" y="2893"/>
                      </a:cubicBezTo>
                      <a:cubicBezTo>
                        <a:pt x="353" y="2328"/>
                        <a:pt x="370" y="1746"/>
                        <a:pt x="335" y="1182"/>
                      </a:cubicBezTo>
                      <a:cubicBezTo>
                        <a:pt x="335" y="1094"/>
                        <a:pt x="318" y="1023"/>
                        <a:pt x="318" y="935"/>
                      </a:cubicBezTo>
                      <a:cubicBezTo>
                        <a:pt x="300" y="882"/>
                        <a:pt x="300" y="812"/>
                        <a:pt x="282" y="759"/>
                      </a:cubicBezTo>
                      <a:cubicBezTo>
                        <a:pt x="212" y="724"/>
                        <a:pt x="159" y="671"/>
                        <a:pt x="124" y="618"/>
                      </a:cubicBezTo>
                      <a:cubicBezTo>
                        <a:pt x="53" y="530"/>
                        <a:pt x="35" y="424"/>
                        <a:pt x="71" y="336"/>
                      </a:cubicBezTo>
                      <a:cubicBezTo>
                        <a:pt x="88" y="283"/>
                        <a:pt x="88" y="194"/>
                        <a:pt x="141" y="194"/>
                      </a:cubicBezTo>
                      <a:cubicBezTo>
                        <a:pt x="117" y="335"/>
                        <a:pt x="157" y="394"/>
                        <a:pt x="195" y="394"/>
                      </a:cubicBezTo>
                      <a:cubicBezTo>
                        <a:pt x="238" y="394"/>
                        <a:pt x="278" y="317"/>
                        <a:pt x="212" y="194"/>
                      </a:cubicBezTo>
                      <a:cubicBezTo>
                        <a:pt x="244" y="120"/>
                        <a:pt x="276" y="71"/>
                        <a:pt x="319" y="71"/>
                      </a:cubicBezTo>
                      <a:cubicBezTo>
                        <a:pt x="348" y="71"/>
                        <a:pt x="381" y="93"/>
                        <a:pt x="423" y="142"/>
                      </a:cubicBezTo>
                      <a:cubicBezTo>
                        <a:pt x="356" y="175"/>
                        <a:pt x="353" y="337"/>
                        <a:pt x="414" y="337"/>
                      </a:cubicBezTo>
                      <a:cubicBezTo>
                        <a:pt x="417" y="337"/>
                        <a:pt x="420" y="336"/>
                        <a:pt x="423" y="336"/>
                      </a:cubicBezTo>
                      <a:cubicBezTo>
                        <a:pt x="512" y="318"/>
                        <a:pt x="512" y="212"/>
                        <a:pt x="494" y="159"/>
                      </a:cubicBezTo>
                      <a:cubicBezTo>
                        <a:pt x="515" y="152"/>
                        <a:pt x="534" y="149"/>
                        <a:pt x="551" y="149"/>
                      </a:cubicBezTo>
                      <a:cubicBezTo>
                        <a:pt x="712" y="149"/>
                        <a:pt x="736" y="420"/>
                        <a:pt x="688" y="547"/>
                      </a:cubicBezTo>
                      <a:cubicBezTo>
                        <a:pt x="653" y="618"/>
                        <a:pt x="617" y="671"/>
                        <a:pt x="547" y="706"/>
                      </a:cubicBezTo>
                      <a:cubicBezTo>
                        <a:pt x="512" y="724"/>
                        <a:pt x="529" y="776"/>
                        <a:pt x="529" y="812"/>
                      </a:cubicBezTo>
                      <a:lnTo>
                        <a:pt x="529" y="970"/>
                      </a:lnTo>
                      <a:cubicBezTo>
                        <a:pt x="547" y="1482"/>
                        <a:pt x="564" y="1993"/>
                        <a:pt x="547" y="2505"/>
                      </a:cubicBezTo>
                      <a:lnTo>
                        <a:pt x="547" y="2787"/>
                      </a:lnTo>
                      <a:lnTo>
                        <a:pt x="547" y="2893"/>
                      </a:lnTo>
                      <a:cubicBezTo>
                        <a:pt x="547" y="2893"/>
                        <a:pt x="547" y="2910"/>
                        <a:pt x="547" y="2910"/>
                      </a:cubicBezTo>
                      <a:cubicBezTo>
                        <a:pt x="555" y="2915"/>
                        <a:pt x="563" y="2916"/>
                        <a:pt x="569" y="2916"/>
                      </a:cubicBezTo>
                      <a:cubicBezTo>
                        <a:pt x="613" y="2916"/>
                        <a:pt x="600" y="2818"/>
                        <a:pt x="600" y="2787"/>
                      </a:cubicBezTo>
                      <a:lnTo>
                        <a:pt x="600" y="2275"/>
                      </a:lnTo>
                      <a:cubicBezTo>
                        <a:pt x="600" y="1817"/>
                        <a:pt x="564" y="1376"/>
                        <a:pt x="564" y="935"/>
                      </a:cubicBezTo>
                      <a:cubicBezTo>
                        <a:pt x="564" y="882"/>
                        <a:pt x="582" y="847"/>
                        <a:pt x="564" y="794"/>
                      </a:cubicBezTo>
                      <a:cubicBezTo>
                        <a:pt x="564" y="741"/>
                        <a:pt x="582" y="724"/>
                        <a:pt x="617" y="688"/>
                      </a:cubicBezTo>
                      <a:cubicBezTo>
                        <a:pt x="723" y="618"/>
                        <a:pt x="776" y="494"/>
                        <a:pt x="758" y="371"/>
                      </a:cubicBezTo>
                      <a:cubicBezTo>
                        <a:pt x="758" y="235"/>
                        <a:pt x="668" y="74"/>
                        <a:pt x="532" y="74"/>
                      </a:cubicBezTo>
                      <a:cubicBezTo>
                        <a:pt x="509" y="74"/>
                        <a:pt x="484" y="78"/>
                        <a:pt x="459" y="89"/>
                      </a:cubicBezTo>
                      <a:cubicBezTo>
                        <a:pt x="423" y="53"/>
                        <a:pt x="370" y="18"/>
                        <a:pt x="3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7382928" y="4516341"/>
                  <a:ext cx="58855" cy="66372"/>
                </a:xfrm>
                <a:custGeom>
                  <a:avLst/>
                  <a:gdLst/>
                  <a:ahLst/>
                  <a:cxnLst/>
                  <a:rect l="l" t="t" r="r" b="b"/>
                  <a:pathLst>
                    <a:path w="830" h="936" extrusionOk="0">
                      <a:moveTo>
                        <a:pt x="724" y="1"/>
                      </a:moveTo>
                      <a:lnTo>
                        <a:pt x="441" y="18"/>
                      </a:lnTo>
                      <a:lnTo>
                        <a:pt x="159" y="36"/>
                      </a:lnTo>
                      <a:lnTo>
                        <a:pt x="1" y="36"/>
                      </a:lnTo>
                      <a:lnTo>
                        <a:pt x="1" y="71"/>
                      </a:lnTo>
                      <a:cubicBezTo>
                        <a:pt x="1" y="195"/>
                        <a:pt x="18" y="301"/>
                        <a:pt x="1" y="406"/>
                      </a:cubicBezTo>
                      <a:cubicBezTo>
                        <a:pt x="1" y="530"/>
                        <a:pt x="1" y="636"/>
                        <a:pt x="1" y="741"/>
                      </a:cubicBezTo>
                      <a:lnTo>
                        <a:pt x="1" y="900"/>
                      </a:lnTo>
                      <a:lnTo>
                        <a:pt x="1" y="935"/>
                      </a:lnTo>
                      <a:lnTo>
                        <a:pt x="829" y="935"/>
                      </a:lnTo>
                      <a:lnTo>
                        <a:pt x="829" y="900"/>
                      </a:lnTo>
                      <a:lnTo>
                        <a:pt x="829" y="847"/>
                      </a:lnTo>
                      <a:cubicBezTo>
                        <a:pt x="812" y="741"/>
                        <a:pt x="812" y="636"/>
                        <a:pt x="812" y="512"/>
                      </a:cubicBezTo>
                      <a:lnTo>
                        <a:pt x="794" y="177"/>
                      </a:lnTo>
                      <a:lnTo>
                        <a:pt x="794" y="54"/>
                      </a:lnTo>
                      <a:lnTo>
                        <a:pt x="7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48" name="Google Shape;248;p2"/>
          <p:cNvGrpSpPr/>
          <p:nvPr/>
        </p:nvGrpSpPr>
        <p:grpSpPr>
          <a:xfrm flipH="1">
            <a:off x="4497716" y="-723251"/>
            <a:ext cx="5459041" cy="2226596"/>
            <a:chOff x="-1003884" y="-688576"/>
            <a:chExt cx="5459041" cy="2226596"/>
          </a:xfrm>
        </p:grpSpPr>
        <p:sp>
          <p:nvSpPr>
            <p:cNvPr id="249" name="Google Shape;249;p2"/>
            <p:cNvSpPr/>
            <p:nvPr/>
          </p:nvSpPr>
          <p:spPr>
            <a:xfrm rot="-486181">
              <a:off x="-905524" y="-323824"/>
              <a:ext cx="5281536" cy="1497093"/>
            </a:xfrm>
            <a:custGeom>
              <a:avLst/>
              <a:gdLst/>
              <a:ahLst/>
              <a:cxnLst/>
              <a:rect l="l" t="t" r="r" b="b"/>
              <a:pathLst>
                <a:path w="65403" h="18539" extrusionOk="0">
                  <a:moveTo>
                    <a:pt x="11463" y="15913"/>
                  </a:moveTo>
                  <a:lnTo>
                    <a:pt x="11673" y="15926"/>
                  </a:lnTo>
                  <a:cubicBezTo>
                    <a:pt x="11587" y="15922"/>
                    <a:pt x="11500" y="15917"/>
                    <a:pt x="11413" y="15913"/>
                  </a:cubicBezTo>
                  <a:close/>
                  <a:moveTo>
                    <a:pt x="58680" y="1"/>
                  </a:moveTo>
                  <a:cubicBezTo>
                    <a:pt x="58629" y="1"/>
                    <a:pt x="58577" y="7"/>
                    <a:pt x="58526" y="20"/>
                  </a:cubicBezTo>
                  <a:cubicBezTo>
                    <a:pt x="58421" y="20"/>
                    <a:pt x="58316" y="33"/>
                    <a:pt x="58224" y="59"/>
                  </a:cubicBezTo>
                  <a:cubicBezTo>
                    <a:pt x="57896" y="138"/>
                    <a:pt x="57620" y="335"/>
                    <a:pt x="57463" y="623"/>
                  </a:cubicBezTo>
                  <a:cubicBezTo>
                    <a:pt x="57226" y="1175"/>
                    <a:pt x="57541" y="1818"/>
                    <a:pt x="58132" y="1949"/>
                  </a:cubicBezTo>
                  <a:cubicBezTo>
                    <a:pt x="58184" y="2172"/>
                    <a:pt x="58224" y="2408"/>
                    <a:pt x="58263" y="2644"/>
                  </a:cubicBezTo>
                  <a:cubicBezTo>
                    <a:pt x="57148" y="2973"/>
                    <a:pt x="55901" y="3314"/>
                    <a:pt x="54536" y="3642"/>
                  </a:cubicBezTo>
                  <a:lnTo>
                    <a:pt x="54536" y="3629"/>
                  </a:lnTo>
                  <a:lnTo>
                    <a:pt x="54536" y="3616"/>
                  </a:lnTo>
                  <a:cubicBezTo>
                    <a:pt x="54536" y="3616"/>
                    <a:pt x="54536" y="3602"/>
                    <a:pt x="54536" y="3602"/>
                  </a:cubicBezTo>
                  <a:lnTo>
                    <a:pt x="54457" y="3602"/>
                  </a:lnTo>
                  <a:lnTo>
                    <a:pt x="54247" y="3655"/>
                  </a:lnTo>
                  <a:lnTo>
                    <a:pt x="54063" y="3694"/>
                  </a:lnTo>
                  <a:lnTo>
                    <a:pt x="53958" y="3721"/>
                  </a:lnTo>
                  <a:lnTo>
                    <a:pt x="53853" y="3747"/>
                  </a:lnTo>
                  <a:lnTo>
                    <a:pt x="53670" y="3799"/>
                  </a:lnTo>
                  <a:lnTo>
                    <a:pt x="53538" y="3799"/>
                  </a:lnTo>
                  <a:lnTo>
                    <a:pt x="53538" y="3826"/>
                  </a:lnTo>
                  <a:lnTo>
                    <a:pt x="53538" y="3839"/>
                  </a:lnTo>
                  <a:cubicBezTo>
                    <a:pt x="52095" y="4180"/>
                    <a:pt x="50520" y="4508"/>
                    <a:pt x="48853" y="4823"/>
                  </a:cubicBezTo>
                  <a:cubicBezTo>
                    <a:pt x="48827" y="4705"/>
                    <a:pt x="48814" y="4587"/>
                    <a:pt x="48788" y="4469"/>
                  </a:cubicBezTo>
                  <a:cubicBezTo>
                    <a:pt x="48774" y="4403"/>
                    <a:pt x="48761" y="4337"/>
                    <a:pt x="48748" y="4272"/>
                  </a:cubicBezTo>
                  <a:lnTo>
                    <a:pt x="48748" y="4246"/>
                  </a:lnTo>
                  <a:cubicBezTo>
                    <a:pt x="48906" y="4167"/>
                    <a:pt x="49037" y="4036"/>
                    <a:pt x="49142" y="3891"/>
                  </a:cubicBezTo>
                  <a:cubicBezTo>
                    <a:pt x="49286" y="3616"/>
                    <a:pt x="49299" y="3314"/>
                    <a:pt x="49208" y="3025"/>
                  </a:cubicBezTo>
                  <a:cubicBezTo>
                    <a:pt x="49194" y="3012"/>
                    <a:pt x="49194" y="3012"/>
                    <a:pt x="49194" y="2999"/>
                  </a:cubicBezTo>
                  <a:cubicBezTo>
                    <a:pt x="49120" y="2689"/>
                    <a:pt x="48847" y="2485"/>
                    <a:pt x="48541" y="2485"/>
                  </a:cubicBezTo>
                  <a:cubicBezTo>
                    <a:pt x="48523" y="2485"/>
                    <a:pt x="48504" y="2485"/>
                    <a:pt x="48486" y="2487"/>
                  </a:cubicBezTo>
                  <a:cubicBezTo>
                    <a:pt x="48433" y="2480"/>
                    <a:pt x="48381" y="2477"/>
                    <a:pt x="48330" y="2477"/>
                  </a:cubicBezTo>
                  <a:cubicBezTo>
                    <a:pt x="48279" y="2477"/>
                    <a:pt x="48230" y="2480"/>
                    <a:pt x="48184" y="2487"/>
                  </a:cubicBezTo>
                  <a:cubicBezTo>
                    <a:pt x="47843" y="2513"/>
                    <a:pt x="47541" y="2684"/>
                    <a:pt x="47344" y="2946"/>
                  </a:cubicBezTo>
                  <a:cubicBezTo>
                    <a:pt x="47029" y="3458"/>
                    <a:pt x="47265" y="4127"/>
                    <a:pt x="47816" y="4351"/>
                  </a:cubicBezTo>
                  <a:cubicBezTo>
                    <a:pt x="47843" y="4561"/>
                    <a:pt x="47856" y="4784"/>
                    <a:pt x="47856" y="5007"/>
                  </a:cubicBezTo>
                  <a:cubicBezTo>
                    <a:pt x="47265" y="5112"/>
                    <a:pt x="46662" y="5204"/>
                    <a:pt x="46058" y="5309"/>
                  </a:cubicBezTo>
                  <a:cubicBezTo>
                    <a:pt x="43433" y="5715"/>
                    <a:pt x="40467" y="6070"/>
                    <a:pt x="37212" y="6293"/>
                  </a:cubicBezTo>
                  <a:cubicBezTo>
                    <a:pt x="37186" y="6162"/>
                    <a:pt x="37173" y="6030"/>
                    <a:pt x="37147" y="5899"/>
                  </a:cubicBezTo>
                  <a:lnTo>
                    <a:pt x="37107" y="5689"/>
                  </a:lnTo>
                  <a:lnTo>
                    <a:pt x="37107" y="5676"/>
                  </a:lnTo>
                  <a:cubicBezTo>
                    <a:pt x="37278" y="5597"/>
                    <a:pt x="37422" y="5466"/>
                    <a:pt x="37527" y="5322"/>
                  </a:cubicBezTo>
                  <a:cubicBezTo>
                    <a:pt x="37659" y="5059"/>
                    <a:pt x="37698" y="4757"/>
                    <a:pt x="37606" y="4469"/>
                  </a:cubicBezTo>
                  <a:cubicBezTo>
                    <a:pt x="37606" y="4456"/>
                    <a:pt x="37593" y="4442"/>
                    <a:pt x="37593" y="4442"/>
                  </a:cubicBezTo>
                  <a:cubicBezTo>
                    <a:pt x="37529" y="4124"/>
                    <a:pt x="37242" y="3904"/>
                    <a:pt x="36925" y="3904"/>
                  </a:cubicBezTo>
                  <a:cubicBezTo>
                    <a:pt x="36916" y="3904"/>
                    <a:pt x="36907" y="3904"/>
                    <a:pt x="36897" y="3904"/>
                  </a:cubicBezTo>
                  <a:cubicBezTo>
                    <a:pt x="36832" y="3895"/>
                    <a:pt x="36761" y="3886"/>
                    <a:pt x="36687" y="3886"/>
                  </a:cubicBezTo>
                  <a:cubicBezTo>
                    <a:pt x="36657" y="3886"/>
                    <a:pt x="36626" y="3887"/>
                    <a:pt x="36596" y="3891"/>
                  </a:cubicBezTo>
                  <a:cubicBezTo>
                    <a:pt x="36267" y="3917"/>
                    <a:pt x="35966" y="4075"/>
                    <a:pt x="35756" y="4324"/>
                  </a:cubicBezTo>
                  <a:cubicBezTo>
                    <a:pt x="35546" y="4600"/>
                    <a:pt x="35519" y="4954"/>
                    <a:pt x="35677" y="5256"/>
                  </a:cubicBezTo>
                  <a:cubicBezTo>
                    <a:pt x="35769" y="5479"/>
                    <a:pt x="35952" y="5663"/>
                    <a:pt x="36189" y="5742"/>
                  </a:cubicBezTo>
                  <a:cubicBezTo>
                    <a:pt x="36202" y="5952"/>
                    <a:pt x="36202" y="6149"/>
                    <a:pt x="36202" y="6359"/>
                  </a:cubicBezTo>
                  <a:cubicBezTo>
                    <a:pt x="34326" y="6467"/>
                    <a:pt x="32363" y="6526"/>
                    <a:pt x="30321" y="6526"/>
                  </a:cubicBezTo>
                  <a:cubicBezTo>
                    <a:pt x="29405" y="6526"/>
                    <a:pt x="28474" y="6514"/>
                    <a:pt x="27527" y="6490"/>
                  </a:cubicBezTo>
                  <a:lnTo>
                    <a:pt x="27527" y="6044"/>
                  </a:lnTo>
                  <a:lnTo>
                    <a:pt x="27527" y="5834"/>
                  </a:lnTo>
                  <a:lnTo>
                    <a:pt x="27527" y="5820"/>
                  </a:lnTo>
                  <a:cubicBezTo>
                    <a:pt x="27697" y="5768"/>
                    <a:pt x="27855" y="5663"/>
                    <a:pt x="27986" y="5532"/>
                  </a:cubicBezTo>
                  <a:cubicBezTo>
                    <a:pt x="28157" y="5295"/>
                    <a:pt x="28222" y="4994"/>
                    <a:pt x="28183" y="4692"/>
                  </a:cubicBezTo>
                  <a:cubicBezTo>
                    <a:pt x="28183" y="4692"/>
                    <a:pt x="28183" y="4679"/>
                    <a:pt x="28183" y="4666"/>
                  </a:cubicBezTo>
                  <a:cubicBezTo>
                    <a:pt x="28157" y="4337"/>
                    <a:pt x="27894" y="4075"/>
                    <a:pt x="27566" y="4036"/>
                  </a:cubicBezTo>
                  <a:cubicBezTo>
                    <a:pt x="27474" y="4009"/>
                    <a:pt x="27369" y="3996"/>
                    <a:pt x="27264" y="3983"/>
                  </a:cubicBezTo>
                  <a:cubicBezTo>
                    <a:pt x="27234" y="3981"/>
                    <a:pt x="27204" y="3979"/>
                    <a:pt x="27174" y="3979"/>
                  </a:cubicBezTo>
                  <a:cubicBezTo>
                    <a:pt x="26877" y="3979"/>
                    <a:pt x="26586" y="4096"/>
                    <a:pt x="26372" y="4298"/>
                  </a:cubicBezTo>
                  <a:cubicBezTo>
                    <a:pt x="25965" y="4744"/>
                    <a:pt x="26083" y="5453"/>
                    <a:pt x="26608" y="5755"/>
                  </a:cubicBezTo>
                  <a:cubicBezTo>
                    <a:pt x="26582" y="5991"/>
                    <a:pt x="26556" y="6227"/>
                    <a:pt x="26516" y="6464"/>
                  </a:cubicBezTo>
                  <a:cubicBezTo>
                    <a:pt x="23550" y="6359"/>
                    <a:pt x="20453" y="6109"/>
                    <a:pt x="17238" y="5702"/>
                  </a:cubicBezTo>
                  <a:cubicBezTo>
                    <a:pt x="17251" y="5558"/>
                    <a:pt x="17251" y="5414"/>
                    <a:pt x="17264" y="5269"/>
                  </a:cubicBezTo>
                  <a:lnTo>
                    <a:pt x="17277" y="5072"/>
                  </a:lnTo>
                  <a:lnTo>
                    <a:pt x="17277" y="5046"/>
                  </a:lnTo>
                  <a:cubicBezTo>
                    <a:pt x="17448" y="5007"/>
                    <a:pt x="17618" y="4915"/>
                    <a:pt x="17750" y="4797"/>
                  </a:cubicBezTo>
                  <a:cubicBezTo>
                    <a:pt x="17946" y="4574"/>
                    <a:pt x="18038" y="4272"/>
                    <a:pt x="18012" y="3970"/>
                  </a:cubicBezTo>
                  <a:cubicBezTo>
                    <a:pt x="18012" y="3970"/>
                    <a:pt x="18012" y="3957"/>
                    <a:pt x="18012" y="3944"/>
                  </a:cubicBezTo>
                  <a:cubicBezTo>
                    <a:pt x="18012" y="3616"/>
                    <a:pt x="17776" y="3327"/>
                    <a:pt x="17448" y="3274"/>
                  </a:cubicBezTo>
                  <a:cubicBezTo>
                    <a:pt x="17356" y="3235"/>
                    <a:pt x="17251" y="3209"/>
                    <a:pt x="17159" y="3196"/>
                  </a:cubicBezTo>
                  <a:cubicBezTo>
                    <a:pt x="17098" y="3186"/>
                    <a:pt x="17036" y="3181"/>
                    <a:pt x="16975" y="3181"/>
                  </a:cubicBezTo>
                  <a:cubicBezTo>
                    <a:pt x="16706" y="3181"/>
                    <a:pt x="16441" y="3272"/>
                    <a:pt x="16227" y="3432"/>
                  </a:cubicBezTo>
                  <a:cubicBezTo>
                    <a:pt x="15807" y="3865"/>
                    <a:pt x="15860" y="4561"/>
                    <a:pt x="16358" y="4915"/>
                  </a:cubicBezTo>
                  <a:cubicBezTo>
                    <a:pt x="16319" y="5125"/>
                    <a:pt x="16280" y="5348"/>
                    <a:pt x="16227" y="5558"/>
                  </a:cubicBezTo>
                  <a:cubicBezTo>
                    <a:pt x="14862" y="5374"/>
                    <a:pt x="13471" y="5151"/>
                    <a:pt x="12054" y="4889"/>
                  </a:cubicBezTo>
                  <a:lnTo>
                    <a:pt x="12054" y="4876"/>
                  </a:lnTo>
                  <a:cubicBezTo>
                    <a:pt x="12054" y="4862"/>
                    <a:pt x="12054" y="4862"/>
                    <a:pt x="12054" y="4849"/>
                  </a:cubicBezTo>
                  <a:lnTo>
                    <a:pt x="11975" y="4849"/>
                  </a:lnTo>
                  <a:lnTo>
                    <a:pt x="11765" y="4823"/>
                  </a:lnTo>
                  <a:lnTo>
                    <a:pt x="11581" y="4797"/>
                  </a:lnTo>
                  <a:lnTo>
                    <a:pt x="11476" y="4784"/>
                  </a:lnTo>
                  <a:lnTo>
                    <a:pt x="11371" y="4757"/>
                  </a:lnTo>
                  <a:lnTo>
                    <a:pt x="11174" y="4731"/>
                  </a:lnTo>
                  <a:lnTo>
                    <a:pt x="11096" y="4731"/>
                  </a:lnTo>
                  <a:cubicBezTo>
                    <a:pt x="9967" y="4521"/>
                    <a:pt x="8838" y="4272"/>
                    <a:pt x="7684" y="4009"/>
                  </a:cubicBezTo>
                  <a:lnTo>
                    <a:pt x="7684" y="3983"/>
                  </a:lnTo>
                  <a:cubicBezTo>
                    <a:pt x="7723" y="3852"/>
                    <a:pt x="7749" y="3707"/>
                    <a:pt x="7775" y="3563"/>
                  </a:cubicBezTo>
                  <a:lnTo>
                    <a:pt x="7815" y="3353"/>
                  </a:lnTo>
                  <a:lnTo>
                    <a:pt x="7815" y="3340"/>
                  </a:lnTo>
                  <a:cubicBezTo>
                    <a:pt x="7998" y="3314"/>
                    <a:pt x="8169" y="3261"/>
                    <a:pt x="8327" y="3156"/>
                  </a:cubicBezTo>
                  <a:cubicBezTo>
                    <a:pt x="8550" y="2959"/>
                    <a:pt x="8681" y="2684"/>
                    <a:pt x="8694" y="2382"/>
                  </a:cubicBezTo>
                  <a:cubicBezTo>
                    <a:pt x="8694" y="2356"/>
                    <a:pt x="8694" y="2329"/>
                    <a:pt x="8694" y="2316"/>
                  </a:cubicBezTo>
                  <a:cubicBezTo>
                    <a:pt x="8733" y="2001"/>
                    <a:pt x="8537" y="1700"/>
                    <a:pt x="8235" y="1608"/>
                  </a:cubicBezTo>
                  <a:cubicBezTo>
                    <a:pt x="8143" y="1555"/>
                    <a:pt x="8051" y="1516"/>
                    <a:pt x="7959" y="1490"/>
                  </a:cubicBezTo>
                  <a:cubicBezTo>
                    <a:pt x="7842" y="1457"/>
                    <a:pt x="7724" y="1441"/>
                    <a:pt x="7606" y="1441"/>
                  </a:cubicBezTo>
                  <a:cubicBezTo>
                    <a:pt x="7394" y="1441"/>
                    <a:pt x="7187" y="1493"/>
                    <a:pt x="7001" y="1595"/>
                  </a:cubicBezTo>
                  <a:cubicBezTo>
                    <a:pt x="6529" y="1962"/>
                    <a:pt x="6489" y="2658"/>
                    <a:pt x="6922" y="3078"/>
                  </a:cubicBezTo>
                  <a:cubicBezTo>
                    <a:pt x="6844" y="3314"/>
                    <a:pt x="6765" y="3537"/>
                    <a:pt x="6686" y="3773"/>
                  </a:cubicBezTo>
                  <a:cubicBezTo>
                    <a:pt x="5597" y="3511"/>
                    <a:pt x="4508" y="3222"/>
                    <a:pt x="3418" y="2920"/>
                  </a:cubicBezTo>
                  <a:lnTo>
                    <a:pt x="3418" y="2907"/>
                  </a:lnTo>
                  <a:lnTo>
                    <a:pt x="3340" y="2907"/>
                  </a:lnTo>
                  <a:lnTo>
                    <a:pt x="3143" y="2854"/>
                  </a:lnTo>
                  <a:lnTo>
                    <a:pt x="2946" y="2802"/>
                  </a:lnTo>
                  <a:lnTo>
                    <a:pt x="2893" y="2789"/>
                  </a:lnTo>
                  <a:cubicBezTo>
                    <a:pt x="1975" y="2526"/>
                    <a:pt x="1069" y="2251"/>
                    <a:pt x="150" y="1962"/>
                  </a:cubicBezTo>
                  <a:cubicBezTo>
                    <a:pt x="141" y="1960"/>
                    <a:pt x="133" y="1959"/>
                    <a:pt x="125" y="1959"/>
                  </a:cubicBezTo>
                  <a:cubicBezTo>
                    <a:pt x="27" y="1959"/>
                    <a:pt x="1" y="2096"/>
                    <a:pt x="98" y="2133"/>
                  </a:cubicBezTo>
                  <a:cubicBezTo>
                    <a:pt x="859" y="2369"/>
                    <a:pt x="1620" y="2605"/>
                    <a:pt x="2395" y="2828"/>
                  </a:cubicBezTo>
                  <a:lnTo>
                    <a:pt x="2316" y="3209"/>
                  </a:lnTo>
                  <a:lnTo>
                    <a:pt x="2276" y="3406"/>
                  </a:lnTo>
                  <a:lnTo>
                    <a:pt x="2276" y="3432"/>
                  </a:lnTo>
                  <a:cubicBezTo>
                    <a:pt x="2093" y="3445"/>
                    <a:pt x="1922" y="3511"/>
                    <a:pt x="1765" y="3616"/>
                  </a:cubicBezTo>
                  <a:cubicBezTo>
                    <a:pt x="1542" y="3812"/>
                    <a:pt x="1410" y="4088"/>
                    <a:pt x="1397" y="4390"/>
                  </a:cubicBezTo>
                  <a:lnTo>
                    <a:pt x="1397" y="4456"/>
                  </a:lnTo>
                  <a:cubicBezTo>
                    <a:pt x="1358" y="4771"/>
                    <a:pt x="1555" y="5072"/>
                    <a:pt x="1856" y="5164"/>
                  </a:cubicBezTo>
                  <a:cubicBezTo>
                    <a:pt x="1948" y="5217"/>
                    <a:pt x="2040" y="5256"/>
                    <a:pt x="2132" y="5282"/>
                  </a:cubicBezTo>
                  <a:cubicBezTo>
                    <a:pt x="2247" y="5315"/>
                    <a:pt x="2363" y="5331"/>
                    <a:pt x="2479" y="5331"/>
                  </a:cubicBezTo>
                  <a:cubicBezTo>
                    <a:pt x="2693" y="5331"/>
                    <a:pt x="2902" y="5275"/>
                    <a:pt x="3090" y="5164"/>
                  </a:cubicBezTo>
                  <a:cubicBezTo>
                    <a:pt x="3563" y="4810"/>
                    <a:pt x="3602" y="4101"/>
                    <a:pt x="3169" y="3694"/>
                  </a:cubicBezTo>
                  <a:cubicBezTo>
                    <a:pt x="3235" y="3498"/>
                    <a:pt x="3300" y="3301"/>
                    <a:pt x="3366" y="3117"/>
                  </a:cubicBezTo>
                  <a:cubicBezTo>
                    <a:pt x="5886" y="3812"/>
                    <a:pt x="8445" y="4429"/>
                    <a:pt x="11017" y="4928"/>
                  </a:cubicBezTo>
                  <a:cubicBezTo>
                    <a:pt x="11004" y="5046"/>
                    <a:pt x="10991" y="5177"/>
                    <a:pt x="10991" y="5295"/>
                  </a:cubicBezTo>
                  <a:cubicBezTo>
                    <a:pt x="10991" y="5361"/>
                    <a:pt x="10978" y="5440"/>
                    <a:pt x="10964" y="5505"/>
                  </a:cubicBezTo>
                  <a:lnTo>
                    <a:pt x="10964" y="5519"/>
                  </a:lnTo>
                  <a:cubicBezTo>
                    <a:pt x="10781" y="5558"/>
                    <a:pt x="10623" y="5637"/>
                    <a:pt x="10479" y="5755"/>
                  </a:cubicBezTo>
                  <a:cubicBezTo>
                    <a:pt x="10269" y="5978"/>
                    <a:pt x="10177" y="6267"/>
                    <a:pt x="10190" y="6569"/>
                  </a:cubicBezTo>
                  <a:lnTo>
                    <a:pt x="10190" y="6634"/>
                  </a:lnTo>
                  <a:cubicBezTo>
                    <a:pt x="10190" y="6949"/>
                    <a:pt x="10413" y="7225"/>
                    <a:pt x="10728" y="7290"/>
                  </a:cubicBezTo>
                  <a:cubicBezTo>
                    <a:pt x="10820" y="7330"/>
                    <a:pt x="10912" y="7356"/>
                    <a:pt x="11017" y="7382"/>
                  </a:cubicBezTo>
                  <a:cubicBezTo>
                    <a:pt x="11089" y="7394"/>
                    <a:pt x="11162" y="7400"/>
                    <a:pt x="11234" y="7400"/>
                  </a:cubicBezTo>
                  <a:cubicBezTo>
                    <a:pt x="11491" y="7400"/>
                    <a:pt x="11744" y="7326"/>
                    <a:pt x="11949" y="7172"/>
                  </a:cubicBezTo>
                  <a:cubicBezTo>
                    <a:pt x="12382" y="6752"/>
                    <a:pt x="12356" y="6057"/>
                    <a:pt x="11870" y="5689"/>
                  </a:cubicBezTo>
                  <a:cubicBezTo>
                    <a:pt x="11909" y="5505"/>
                    <a:pt x="11949" y="5309"/>
                    <a:pt x="12001" y="5125"/>
                  </a:cubicBezTo>
                  <a:cubicBezTo>
                    <a:pt x="15085" y="5689"/>
                    <a:pt x="18209" y="6122"/>
                    <a:pt x="21346" y="6398"/>
                  </a:cubicBezTo>
                  <a:lnTo>
                    <a:pt x="21346" y="6450"/>
                  </a:lnTo>
                  <a:lnTo>
                    <a:pt x="21346" y="6883"/>
                  </a:lnTo>
                  <a:lnTo>
                    <a:pt x="21346" y="7093"/>
                  </a:lnTo>
                  <a:lnTo>
                    <a:pt x="21346" y="7107"/>
                  </a:lnTo>
                  <a:cubicBezTo>
                    <a:pt x="21175" y="7172"/>
                    <a:pt x="21017" y="7264"/>
                    <a:pt x="20886" y="7395"/>
                  </a:cubicBezTo>
                  <a:cubicBezTo>
                    <a:pt x="20716" y="7632"/>
                    <a:pt x="20650" y="7933"/>
                    <a:pt x="20689" y="8235"/>
                  </a:cubicBezTo>
                  <a:lnTo>
                    <a:pt x="20689" y="8261"/>
                  </a:lnTo>
                  <a:cubicBezTo>
                    <a:pt x="20716" y="8590"/>
                    <a:pt x="20978" y="8865"/>
                    <a:pt x="21306" y="8891"/>
                  </a:cubicBezTo>
                  <a:cubicBezTo>
                    <a:pt x="21398" y="8918"/>
                    <a:pt x="21503" y="8944"/>
                    <a:pt x="21608" y="8944"/>
                  </a:cubicBezTo>
                  <a:cubicBezTo>
                    <a:pt x="21638" y="8946"/>
                    <a:pt x="21669" y="8948"/>
                    <a:pt x="21699" y="8948"/>
                  </a:cubicBezTo>
                  <a:cubicBezTo>
                    <a:pt x="21996" y="8948"/>
                    <a:pt x="22286" y="8833"/>
                    <a:pt x="22500" y="8642"/>
                  </a:cubicBezTo>
                  <a:cubicBezTo>
                    <a:pt x="22894" y="8183"/>
                    <a:pt x="22789" y="7474"/>
                    <a:pt x="22277" y="7172"/>
                  </a:cubicBezTo>
                  <a:cubicBezTo>
                    <a:pt x="22290" y="6936"/>
                    <a:pt x="22317" y="6713"/>
                    <a:pt x="22356" y="6477"/>
                  </a:cubicBezTo>
                  <a:cubicBezTo>
                    <a:pt x="23340" y="6555"/>
                    <a:pt x="24325" y="6621"/>
                    <a:pt x="25322" y="6674"/>
                  </a:cubicBezTo>
                  <a:cubicBezTo>
                    <a:pt x="26949" y="6742"/>
                    <a:pt x="28586" y="6781"/>
                    <a:pt x="30224" y="6781"/>
                  </a:cubicBezTo>
                  <a:cubicBezTo>
                    <a:pt x="30462" y="6781"/>
                    <a:pt x="30701" y="6780"/>
                    <a:pt x="30939" y="6778"/>
                  </a:cubicBezTo>
                  <a:lnTo>
                    <a:pt x="30939" y="6844"/>
                  </a:lnTo>
                  <a:cubicBezTo>
                    <a:pt x="30952" y="6988"/>
                    <a:pt x="30978" y="7133"/>
                    <a:pt x="30992" y="7277"/>
                  </a:cubicBezTo>
                  <a:cubicBezTo>
                    <a:pt x="31005" y="7343"/>
                    <a:pt x="31018" y="7408"/>
                    <a:pt x="31018" y="7474"/>
                  </a:cubicBezTo>
                  <a:lnTo>
                    <a:pt x="31018" y="7500"/>
                  </a:lnTo>
                  <a:cubicBezTo>
                    <a:pt x="30860" y="7579"/>
                    <a:pt x="30703" y="7684"/>
                    <a:pt x="30598" y="7828"/>
                  </a:cubicBezTo>
                  <a:cubicBezTo>
                    <a:pt x="30454" y="8091"/>
                    <a:pt x="30414" y="8393"/>
                    <a:pt x="30493" y="8681"/>
                  </a:cubicBezTo>
                  <a:cubicBezTo>
                    <a:pt x="30493" y="8695"/>
                    <a:pt x="30493" y="8708"/>
                    <a:pt x="30506" y="8721"/>
                  </a:cubicBezTo>
                  <a:cubicBezTo>
                    <a:pt x="30559" y="9036"/>
                    <a:pt x="30847" y="9272"/>
                    <a:pt x="31175" y="9272"/>
                  </a:cubicBezTo>
                  <a:cubicBezTo>
                    <a:pt x="31280" y="9285"/>
                    <a:pt x="31372" y="9298"/>
                    <a:pt x="31477" y="9298"/>
                  </a:cubicBezTo>
                  <a:cubicBezTo>
                    <a:pt x="31805" y="9285"/>
                    <a:pt x="32120" y="9141"/>
                    <a:pt x="32343" y="8891"/>
                  </a:cubicBezTo>
                  <a:cubicBezTo>
                    <a:pt x="32685" y="8393"/>
                    <a:pt x="32501" y="7710"/>
                    <a:pt x="31950" y="7461"/>
                  </a:cubicBezTo>
                  <a:lnTo>
                    <a:pt x="31950" y="6765"/>
                  </a:lnTo>
                  <a:cubicBezTo>
                    <a:pt x="33354" y="6739"/>
                    <a:pt x="34771" y="6687"/>
                    <a:pt x="36176" y="6595"/>
                  </a:cubicBezTo>
                  <a:lnTo>
                    <a:pt x="36254" y="6595"/>
                  </a:lnTo>
                  <a:lnTo>
                    <a:pt x="36399" y="6582"/>
                  </a:lnTo>
                  <a:cubicBezTo>
                    <a:pt x="38170" y="6477"/>
                    <a:pt x="39942" y="6319"/>
                    <a:pt x="41714" y="6122"/>
                  </a:cubicBezTo>
                  <a:cubicBezTo>
                    <a:pt x="41740" y="6254"/>
                    <a:pt x="41766" y="6398"/>
                    <a:pt x="41793" y="6542"/>
                  </a:cubicBezTo>
                  <a:cubicBezTo>
                    <a:pt x="41806" y="6608"/>
                    <a:pt x="41819" y="6674"/>
                    <a:pt x="41832" y="6739"/>
                  </a:cubicBezTo>
                  <a:lnTo>
                    <a:pt x="41832" y="6765"/>
                  </a:lnTo>
                  <a:cubicBezTo>
                    <a:pt x="41674" y="6844"/>
                    <a:pt x="41530" y="6975"/>
                    <a:pt x="41425" y="7133"/>
                  </a:cubicBezTo>
                  <a:cubicBezTo>
                    <a:pt x="41294" y="7395"/>
                    <a:pt x="41281" y="7697"/>
                    <a:pt x="41373" y="7986"/>
                  </a:cubicBezTo>
                  <a:cubicBezTo>
                    <a:pt x="41386" y="7999"/>
                    <a:pt x="41386" y="7999"/>
                    <a:pt x="41386" y="8012"/>
                  </a:cubicBezTo>
                  <a:cubicBezTo>
                    <a:pt x="41460" y="8322"/>
                    <a:pt x="41733" y="8526"/>
                    <a:pt x="42039" y="8526"/>
                  </a:cubicBezTo>
                  <a:cubicBezTo>
                    <a:pt x="42058" y="8526"/>
                    <a:pt x="42076" y="8525"/>
                    <a:pt x="42094" y="8524"/>
                  </a:cubicBezTo>
                  <a:cubicBezTo>
                    <a:pt x="42147" y="8531"/>
                    <a:pt x="42199" y="8534"/>
                    <a:pt x="42250" y="8534"/>
                  </a:cubicBezTo>
                  <a:cubicBezTo>
                    <a:pt x="42301" y="8534"/>
                    <a:pt x="42350" y="8531"/>
                    <a:pt x="42396" y="8524"/>
                  </a:cubicBezTo>
                  <a:cubicBezTo>
                    <a:pt x="42724" y="8498"/>
                    <a:pt x="43026" y="8327"/>
                    <a:pt x="43236" y="8065"/>
                  </a:cubicBezTo>
                  <a:cubicBezTo>
                    <a:pt x="43551" y="7553"/>
                    <a:pt x="43315" y="6883"/>
                    <a:pt x="42764" y="6660"/>
                  </a:cubicBezTo>
                  <a:cubicBezTo>
                    <a:pt x="42737" y="6437"/>
                    <a:pt x="42724" y="6214"/>
                    <a:pt x="42724" y="5991"/>
                  </a:cubicBezTo>
                  <a:cubicBezTo>
                    <a:pt x="43840" y="5860"/>
                    <a:pt x="44942" y="5702"/>
                    <a:pt x="46058" y="5532"/>
                  </a:cubicBezTo>
                  <a:cubicBezTo>
                    <a:pt x="46885" y="5400"/>
                    <a:pt x="47698" y="5256"/>
                    <a:pt x="48486" y="5112"/>
                  </a:cubicBezTo>
                  <a:lnTo>
                    <a:pt x="48538" y="5112"/>
                  </a:lnTo>
                  <a:lnTo>
                    <a:pt x="48722" y="5086"/>
                  </a:lnTo>
                  <a:lnTo>
                    <a:pt x="48853" y="5086"/>
                  </a:lnTo>
                  <a:lnTo>
                    <a:pt x="48853" y="5072"/>
                  </a:lnTo>
                  <a:cubicBezTo>
                    <a:pt x="50533" y="4757"/>
                    <a:pt x="52108" y="4429"/>
                    <a:pt x="53565" y="4088"/>
                  </a:cubicBezTo>
                  <a:cubicBezTo>
                    <a:pt x="53591" y="4193"/>
                    <a:pt x="53630" y="4298"/>
                    <a:pt x="53657" y="4416"/>
                  </a:cubicBezTo>
                  <a:lnTo>
                    <a:pt x="53722" y="4613"/>
                  </a:lnTo>
                  <a:lnTo>
                    <a:pt x="53722" y="4626"/>
                  </a:lnTo>
                  <a:cubicBezTo>
                    <a:pt x="53565" y="4731"/>
                    <a:pt x="53447" y="4876"/>
                    <a:pt x="53368" y="5033"/>
                  </a:cubicBezTo>
                  <a:cubicBezTo>
                    <a:pt x="53263" y="5309"/>
                    <a:pt x="53276" y="5624"/>
                    <a:pt x="53407" y="5886"/>
                  </a:cubicBezTo>
                  <a:cubicBezTo>
                    <a:pt x="53407" y="5899"/>
                    <a:pt x="53407" y="5912"/>
                    <a:pt x="53420" y="5912"/>
                  </a:cubicBezTo>
                  <a:cubicBezTo>
                    <a:pt x="53511" y="6184"/>
                    <a:pt x="53768" y="6359"/>
                    <a:pt x="54048" y="6359"/>
                  </a:cubicBezTo>
                  <a:cubicBezTo>
                    <a:pt x="54092" y="6359"/>
                    <a:pt x="54137" y="6354"/>
                    <a:pt x="54182" y="6345"/>
                  </a:cubicBezTo>
                  <a:cubicBezTo>
                    <a:pt x="54273" y="6345"/>
                    <a:pt x="54378" y="6345"/>
                    <a:pt x="54483" y="6319"/>
                  </a:cubicBezTo>
                  <a:cubicBezTo>
                    <a:pt x="54798" y="6254"/>
                    <a:pt x="55087" y="6057"/>
                    <a:pt x="55258" y="5781"/>
                  </a:cubicBezTo>
                  <a:cubicBezTo>
                    <a:pt x="55507" y="5230"/>
                    <a:pt x="55218" y="4587"/>
                    <a:pt x="54628" y="4429"/>
                  </a:cubicBezTo>
                  <a:cubicBezTo>
                    <a:pt x="54588" y="4246"/>
                    <a:pt x="54562" y="4049"/>
                    <a:pt x="54536" y="3852"/>
                  </a:cubicBezTo>
                  <a:cubicBezTo>
                    <a:pt x="59602" y="2605"/>
                    <a:pt x="63132" y="1293"/>
                    <a:pt x="64576" y="715"/>
                  </a:cubicBezTo>
                  <a:lnTo>
                    <a:pt x="64576" y="715"/>
                  </a:lnTo>
                  <a:cubicBezTo>
                    <a:pt x="62712" y="1962"/>
                    <a:pt x="56938" y="5624"/>
                    <a:pt x="48709" y="9023"/>
                  </a:cubicBezTo>
                  <a:cubicBezTo>
                    <a:pt x="48670" y="8918"/>
                    <a:pt x="48643" y="8800"/>
                    <a:pt x="48604" y="8681"/>
                  </a:cubicBezTo>
                  <a:lnTo>
                    <a:pt x="48538" y="8485"/>
                  </a:lnTo>
                  <a:lnTo>
                    <a:pt x="48538" y="8471"/>
                  </a:lnTo>
                  <a:cubicBezTo>
                    <a:pt x="48683" y="8366"/>
                    <a:pt x="48801" y="8222"/>
                    <a:pt x="48879" y="8065"/>
                  </a:cubicBezTo>
                  <a:cubicBezTo>
                    <a:pt x="48971" y="7776"/>
                    <a:pt x="48958" y="7461"/>
                    <a:pt x="48814" y="7198"/>
                  </a:cubicBezTo>
                  <a:lnTo>
                    <a:pt x="48801" y="7172"/>
                  </a:lnTo>
                  <a:cubicBezTo>
                    <a:pt x="48701" y="6918"/>
                    <a:pt x="48452" y="6747"/>
                    <a:pt x="48180" y="6747"/>
                  </a:cubicBezTo>
                  <a:cubicBezTo>
                    <a:pt x="48129" y="6747"/>
                    <a:pt x="48078" y="6753"/>
                    <a:pt x="48026" y="6765"/>
                  </a:cubicBezTo>
                  <a:cubicBezTo>
                    <a:pt x="47935" y="6765"/>
                    <a:pt x="47830" y="6778"/>
                    <a:pt x="47725" y="6792"/>
                  </a:cubicBezTo>
                  <a:cubicBezTo>
                    <a:pt x="47410" y="6870"/>
                    <a:pt x="47134" y="7080"/>
                    <a:pt x="46963" y="7369"/>
                  </a:cubicBezTo>
                  <a:cubicBezTo>
                    <a:pt x="46727" y="7920"/>
                    <a:pt x="47042" y="8550"/>
                    <a:pt x="47620" y="8695"/>
                  </a:cubicBezTo>
                  <a:cubicBezTo>
                    <a:pt x="47672" y="8931"/>
                    <a:pt x="47725" y="9167"/>
                    <a:pt x="47764" y="9416"/>
                  </a:cubicBezTo>
                  <a:cubicBezTo>
                    <a:pt x="47108" y="9679"/>
                    <a:pt x="46438" y="9941"/>
                    <a:pt x="45756" y="10191"/>
                  </a:cubicBezTo>
                  <a:cubicBezTo>
                    <a:pt x="42291" y="11503"/>
                    <a:pt x="38761" y="12606"/>
                    <a:pt x="35178" y="13498"/>
                  </a:cubicBezTo>
                  <a:cubicBezTo>
                    <a:pt x="35139" y="13367"/>
                    <a:pt x="35099" y="13235"/>
                    <a:pt x="35060" y="13091"/>
                  </a:cubicBezTo>
                  <a:cubicBezTo>
                    <a:pt x="35047" y="13025"/>
                    <a:pt x="35021" y="12960"/>
                    <a:pt x="35008" y="12894"/>
                  </a:cubicBezTo>
                  <a:lnTo>
                    <a:pt x="35008" y="12881"/>
                  </a:lnTo>
                  <a:cubicBezTo>
                    <a:pt x="35152" y="12776"/>
                    <a:pt x="35283" y="12632"/>
                    <a:pt x="35375" y="12474"/>
                  </a:cubicBezTo>
                  <a:cubicBezTo>
                    <a:pt x="35480" y="12199"/>
                    <a:pt x="35467" y="11884"/>
                    <a:pt x="35336" y="11621"/>
                  </a:cubicBezTo>
                  <a:cubicBezTo>
                    <a:pt x="35336" y="11608"/>
                    <a:pt x="35336" y="11595"/>
                    <a:pt x="35322" y="11582"/>
                  </a:cubicBezTo>
                  <a:cubicBezTo>
                    <a:pt x="35231" y="11319"/>
                    <a:pt x="34981" y="11136"/>
                    <a:pt x="34701" y="11136"/>
                  </a:cubicBezTo>
                  <a:cubicBezTo>
                    <a:pt x="34660" y="11136"/>
                    <a:pt x="34617" y="11140"/>
                    <a:pt x="34574" y="11149"/>
                  </a:cubicBezTo>
                  <a:cubicBezTo>
                    <a:pt x="34469" y="11149"/>
                    <a:pt x="34364" y="11149"/>
                    <a:pt x="34273" y="11162"/>
                  </a:cubicBezTo>
                  <a:cubicBezTo>
                    <a:pt x="33944" y="11228"/>
                    <a:pt x="33656" y="11424"/>
                    <a:pt x="33485" y="11700"/>
                  </a:cubicBezTo>
                  <a:cubicBezTo>
                    <a:pt x="33223" y="12251"/>
                    <a:pt x="33511" y="12894"/>
                    <a:pt x="34089" y="13052"/>
                  </a:cubicBezTo>
                  <a:cubicBezTo>
                    <a:pt x="34128" y="13288"/>
                    <a:pt x="34168" y="13511"/>
                    <a:pt x="34194" y="13734"/>
                  </a:cubicBezTo>
                  <a:cubicBezTo>
                    <a:pt x="31005" y="14495"/>
                    <a:pt x="27776" y="15073"/>
                    <a:pt x="24522" y="15467"/>
                  </a:cubicBezTo>
                  <a:cubicBezTo>
                    <a:pt x="24495" y="15322"/>
                    <a:pt x="24482" y="15178"/>
                    <a:pt x="24456" y="15033"/>
                  </a:cubicBezTo>
                  <a:cubicBezTo>
                    <a:pt x="24443" y="14968"/>
                    <a:pt x="24443" y="14902"/>
                    <a:pt x="24430" y="14823"/>
                  </a:cubicBezTo>
                  <a:lnTo>
                    <a:pt x="24430" y="14810"/>
                  </a:lnTo>
                  <a:cubicBezTo>
                    <a:pt x="24587" y="14732"/>
                    <a:pt x="24731" y="14613"/>
                    <a:pt x="24850" y="14469"/>
                  </a:cubicBezTo>
                  <a:cubicBezTo>
                    <a:pt x="24994" y="14207"/>
                    <a:pt x="25020" y="13905"/>
                    <a:pt x="24941" y="13616"/>
                  </a:cubicBezTo>
                  <a:cubicBezTo>
                    <a:pt x="24941" y="13603"/>
                    <a:pt x="24928" y="13590"/>
                    <a:pt x="24928" y="13577"/>
                  </a:cubicBezTo>
                  <a:cubicBezTo>
                    <a:pt x="24864" y="13270"/>
                    <a:pt x="24589" y="13038"/>
                    <a:pt x="24272" y="13038"/>
                  </a:cubicBezTo>
                  <a:cubicBezTo>
                    <a:pt x="24263" y="13038"/>
                    <a:pt x="24255" y="13038"/>
                    <a:pt x="24246" y="13039"/>
                  </a:cubicBezTo>
                  <a:cubicBezTo>
                    <a:pt x="24141" y="13025"/>
                    <a:pt x="24036" y="13012"/>
                    <a:pt x="23944" y="13012"/>
                  </a:cubicBezTo>
                  <a:cubicBezTo>
                    <a:pt x="23603" y="13039"/>
                    <a:pt x="23301" y="13183"/>
                    <a:pt x="23091" y="13432"/>
                  </a:cubicBezTo>
                  <a:cubicBezTo>
                    <a:pt x="22750" y="13944"/>
                    <a:pt x="22947" y="14627"/>
                    <a:pt x="23498" y="14863"/>
                  </a:cubicBezTo>
                  <a:cubicBezTo>
                    <a:pt x="23511" y="15099"/>
                    <a:pt x="23511" y="15348"/>
                    <a:pt x="23498" y="15585"/>
                  </a:cubicBezTo>
                  <a:cubicBezTo>
                    <a:pt x="21569" y="15795"/>
                    <a:pt x="19587" y="15926"/>
                    <a:pt x="17553" y="15992"/>
                  </a:cubicBezTo>
                  <a:lnTo>
                    <a:pt x="17316" y="15992"/>
                  </a:lnTo>
                  <a:lnTo>
                    <a:pt x="17316" y="16005"/>
                  </a:lnTo>
                  <a:cubicBezTo>
                    <a:pt x="16711" y="16019"/>
                    <a:pt x="16104" y="16027"/>
                    <a:pt x="15494" y="16027"/>
                  </a:cubicBezTo>
                  <a:cubicBezTo>
                    <a:pt x="14476" y="16027"/>
                    <a:pt x="13450" y="16006"/>
                    <a:pt x="12408" y="15965"/>
                  </a:cubicBezTo>
                  <a:lnTo>
                    <a:pt x="12408" y="15900"/>
                  </a:lnTo>
                  <a:cubicBezTo>
                    <a:pt x="12408" y="15755"/>
                    <a:pt x="12421" y="15611"/>
                    <a:pt x="12434" y="15467"/>
                  </a:cubicBezTo>
                  <a:lnTo>
                    <a:pt x="12434" y="15257"/>
                  </a:lnTo>
                  <a:lnTo>
                    <a:pt x="12434" y="15243"/>
                  </a:lnTo>
                  <a:cubicBezTo>
                    <a:pt x="12605" y="15191"/>
                    <a:pt x="12776" y="15099"/>
                    <a:pt x="12907" y="14981"/>
                  </a:cubicBezTo>
                  <a:cubicBezTo>
                    <a:pt x="13091" y="14745"/>
                    <a:pt x="13182" y="14456"/>
                    <a:pt x="13143" y="14154"/>
                  </a:cubicBezTo>
                  <a:cubicBezTo>
                    <a:pt x="13143" y="14154"/>
                    <a:pt x="13143" y="14141"/>
                    <a:pt x="13143" y="14128"/>
                  </a:cubicBezTo>
                  <a:cubicBezTo>
                    <a:pt x="13143" y="13800"/>
                    <a:pt x="12894" y="13524"/>
                    <a:pt x="12566" y="13472"/>
                  </a:cubicBezTo>
                  <a:cubicBezTo>
                    <a:pt x="12474" y="13432"/>
                    <a:pt x="12369" y="13419"/>
                    <a:pt x="12277" y="13393"/>
                  </a:cubicBezTo>
                  <a:cubicBezTo>
                    <a:pt x="12231" y="13387"/>
                    <a:pt x="12185" y="13385"/>
                    <a:pt x="12139" y="13385"/>
                  </a:cubicBezTo>
                  <a:cubicBezTo>
                    <a:pt x="11858" y="13385"/>
                    <a:pt x="11584" y="13486"/>
                    <a:pt x="11358" y="13655"/>
                  </a:cubicBezTo>
                  <a:cubicBezTo>
                    <a:pt x="11109" y="13892"/>
                    <a:pt x="11017" y="14233"/>
                    <a:pt x="11109" y="14561"/>
                  </a:cubicBezTo>
                  <a:cubicBezTo>
                    <a:pt x="11161" y="14797"/>
                    <a:pt x="11306" y="15007"/>
                    <a:pt x="11516" y="15138"/>
                  </a:cubicBezTo>
                  <a:cubicBezTo>
                    <a:pt x="11476" y="15388"/>
                    <a:pt x="11437" y="15637"/>
                    <a:pt x="11384" y="15887"/>
                  </a:cubicBezTo>
                  <a:cubicBezTo>
                    <a:pt x="11384" y="15899"/>
                    <a:pt x="11384" y="15900"/>
                    <a:pt x="11384" y="15911"/>
                  </a:cubicBezTo>
                  <a:lnTo>
                    <a:pt x="11384" y="15911"/>
                  </a:lnTo>
                  <a:cubicBezTo>
                    <a:pt x="7703" y="15717"/>
                    <a:pt x="4059" y="15223"/>
                    <a:pt x="465" y="14430"/>
                  </a:cubicBezTo>
                  <a:cubicBezTo>
                    <a:pt x="426" y="14430"/>
                    <a:pt x="387" y="14456"/>
                    <a:pt x="373" y="14495"/>
                  </a:cubicBezTo>
                  <a:cubicBezTo>
                    <a:pt x="360" y="14548"/>
                    <a:pt x="387" y="14587"/>
                    <a:pt x="439" y="14600"/>
                  </a:cubicBezTo>
                  <a:cubicBezTo>
                    <a:pt x="2381" y="15020"/>
                    <a:pt x="4363" y="15362"/>
                    <a:pt x="6358" y="15624"/>
                  </a:cubicBezTo>
                  <a:cubicBezTo>
                    <a:pt x="6345" y="15755"/>
                    <a:pt x="6332" y="15887"/>
                    <a:pt x="6332" y="16031"/>
                  </a:cubicBezTo>
                  <a:cubicBezTo>
                    <a:pt x="6332" y="16096"/>
                    <a:pt x="6319" y="16162"/>
                    <a:pt x="6319" y="16228"/>
                  </a:cubicBezTo>
                  <a:lnTo>
                    <a:pt x="6319" y="16254"/>
                  </a:lnTo>
                  <a:cubicBezTo>
                    <a:pt x="6135" y="16293"/>
                    <a:pt x="5977" y="16385"/>
                    <a:pt x="5833" y="16503"/>
                  </a:cubicBezTo>
                  <a:cubicBezTo>
                    <a:pt x="5636" y="16726"/>
                    <a:pt x="5544" y="17028"/>
                    <a:pt x="5571" y="17317"/>
                  </a:cubicBezTo>
                  <a:cubicBezTo>
                    <a:pt x="5571" y="17330"/>
                    <a:pt x="5571" y="17343"/>
                    <a:pt x="5571" y="17356"/>
                  </a:cubicBezTo>
                  <a:cubicBezTo>
                    <a:pt x="5557" y="17684"/>
                    <a:pt x="5794" y="17973"/>
                    <a:pt x="6122" y="18026"/>
                  </a:cubicBezTo>
                  <a:cubicBezTo>
                    <a:pt x="6214" y="18065"/>
                    <a:pt x="6319" y="18091"/>
                    <a:pt x="6410" y="18104"/>
                  </a:cubicBezTo>
                  <a:cubicBezTo>
                    <a:pt x="6477" y="18115"/>
                    <a:pt x="6544" y="18120"/>
                    <a:pt x="6610" y="18120"/>
                  </a:cubicBezTo>
                  <a:cubicBezTo>
                    <a:pt x="6873" y="18120"/>
                    <a:pt x="7133" y="18038"/>
                    <a:pt x="7342" y="17881"/>
                  </a:cubicBezTo>
                  <a:cubicBezTo>
                    <a:pt x="7775" y="17461"/>
                    <a:pt x="7723" y="16753"/>
                    <a:pt x="7224" y="16398"/>
                  </a:cubicBezTo>
                  <a:cubicBezTo>
                    <a:pt x="7264" y="16175"/>
                    <a:pt x="7316" y="15965"/>
                    <a:pt x="7355" y="15742"/>
                  </a:cubicBezTo>
                  <a:cubicBezTo>
                    <a:pt x="9838" y="16009"/>
                    <a:pt x="12342" y="16152"/>
                    <a:pt x="14838" y="16152"/>
                  </a:cubicBezTo>
                  <a:cubicBezTo>
                    <a:pt x="15048" y="16152"/>
                    <a:pt x="15257" y="16151"/>
                    <a:pt x="15466" y="16149"/>
                  </a:cubicBezTo>
                  <a:cubicBezTo>
                    <a:pt x="16096" y="16149"/>
                    <a:pt x="16713" y="16149"/>
                    <a:pt x="17343" y="16123"/>
                  </a:cubicBezTo>
                  <a:cubicBezTo>
                    <a:pt x="17343" y="16241"/>
                    <a:pt x="17343" y="16359"/>
                    <a:pt x="17356" y="16477"/>
                  </a:cubicBezTo>
                  <a:lnTo>
                    <a:pt x="17369" y="16687"/>
                  </a:lnTo>
                  <a:lnTo>
                    <a:pt x="17369" y="16700"/>
                  </a:lnTo>
                  <a:cubicBezTo>
                    <a:pt x="17198" y="16766"/>
                    <a:pt x="17041" y="16871"/>
                    <a:pt x="16910" y="17002"/>
                  </a:cubicBezTo>
                  <a:cubicBezTo>
                    <a:pt x="16739" y="17251"/>
                    <a:pt x="16673" y="17553"/>
                    <a:pt x="16739" y="17842"/>
                  </a:cubicBezTo>
                  <a:cubicBezTo>
                    <a:pt x="16739" y="17855"/>
                    <a:pt x="16739" y="17868"/>
                    <a:pt x="16739" y="17868"/>
                  </a:cubicBezTo>
                  <a:cubicBezTo>
                    <a:pt x="16765" y="18196"/>
                    <a:pt x="17028" y="18459"/>
                    <a:pt x="17356" y="18485"/>
                  </a:cubicBezTo>
                  <a:cubicBezTo>
                    <a:pt x="17461" y="18511"/>
                    <a:pt x="17553" y="18524"/>
                    <a:pt x="17658" y="18538"/>
                  </a:cubicBezTo>
                  <a:cubicBezTo>
                    <a:pt x="17674" y="18538"/>
                    <a:pt x="17691" y="18539"/>
                    <a:pt x="17707" y="18539"/>
                  </a:cubicBezTo>
                  <a:cubicBezTo>
                    <a:pt x="18019" y="18539"/>
                    <a:pt x="18326" y="18421"/>
                    <a:pt x="18550" y="18209"/>
                  </a:cubicBezTo>
                  <a:cubicBezTo>
                    <a:pt x="18944" y="17750"/>
                    <a:pt x="18813" y="17041"/>
                    <a:pt x="18288" y="16753"/>
                  </a:cubicBezTo>
                  <a:cubicBezTo>
                    <a:pt x="18301" y="16530"/>
                    <a:pt x="18314" y="16320"/>
                    <a:pt x="18340" y="16096"/>
                  </a:cubicBezTo>
                  <a:cubicBezTo>
                    <a:pt x="20597" y="16018"/>
                    <a:pt x="22855" y="15821"/>
                    <a:pt x="25138" y="15545"/>
                  </a:cubicBezTo>
                  <a:cubicBezTo>
                    <a:pt x="26543" y="15362"/>
                    <a:pt x="27934" y="15152"/>
                    <a:pt x="29351" y="14889"/>
                  </a:cubicBezTo>
                  <a:cubicBezTo>
                    <a:pt x="29377" y="15033"/>
                    <a:pt x="29417" y="15178"/>
                    <a:pt x="29456" y="15322"/>
                  </a:cubicBezTo>
                  <a:cubicBezTo>
                    <a:pt x="29469" y="15388"/>
                    <a:pt x="29482" y="15453"/>
                    <a:pt x="29509" y="15519"/>
                  </a:cubicBezTo>
                  <a:lnTo>
                    <a:pt x="29509" y="15532"/>
                  </a:lnTo>
                  <a:cubicBezTo>
                    <a:pt x="29351" y="15637"/>
                    <a:pt x="29220" y="15768"/>
                    <a:pt x="29128" y="15926"/>
                  </a:cubicBezTo>
                  <a:cubicBezTo>
                    <a:pt x="29010" y="16201"/>
                    <a:pt x="29010" y="16503"/>
                    <a:pt x="29128" y="16779"/>
                  </a:cubicBezTo>
                  <a:lnTo>
                    <a:pt x="29141" y="16805"/>
                  </a:lnTo>
                  <a:cubicBezTo>
                    <a:pt x="29223" y="17098"/>
                    <a:pt x="29483" y="17286"/>
                    <a:pt x="29770" y="17286"/>
                  </a:cubicBezTo>
                  <a:cubicBezTo>
                    <a:pt x="29805" y="17286"/>
                    <a:pt x="29841" y="17283"/>
                    <a:pt x="29876" y="17278"/>
                  </a:cubicBezTo>
                  <a:cubicBezTo>
                    <a:pt x="29907" y="17281"/>
                    <a:pt x="29938" y="17283"/>
                    <a:pt x="29968" y="17283"/>
                  </a:cubicBezTo>
                  <a:cubicBezTo>
                    <a:pt x="30041" y="17283"/>
                    <a:pt x="30113" y="17274"/>
                    <a:pt x="30178" y="17265"/>
                  </a:cubicBezTo>
                  <a:cubicBezTo>
                    <a:pt x="30506" y="17212"/>
                    <a:pt x="30808" y="17028"/>
                    <a:pt x="30992" y="16753"/>
                  </a:cubicBezTo>
                  <a:cubicBezTo>
                    <a:pt x="31267" y="16215"/>
                    <a:pt x="30992" y="15558"/>
                    <a:pt x="30427" y="15388"/>
                  </a:cubicBezTo>
                  <a:cubicBezTo>
                    <a:pt x="30388" y="15165"/>
                    <a:pt x="30362" y="14928"/>
                    <a:pt x="30335" y="14705"/>
                  </a:cubicBezTo>
                  <a:cubicBezTo>
                    <a:pt x="33826" y="14036"/>
                    <a:pt x="37252" y="13170"/>
                    <a:pt x="40638" y="12094"/>
                  </a:cubicBezTo>
                  <a:lnTo>
                    <a:pt x="40651" y="12133"/>
                  </a:lnTo>
                  <a:cubicBezTo>
                    <a:pt x="40703" y="12264"/>
                    <a:pt x="40743" y="12396"/>
                    <a:pt x="40795" y="12540"/>
                  </a:cubicBezTo>
                  <a:lnTo>
                    <a:pt x="40900" y="12737"/>
                  </a:lnTo>
                  <a:lnTo>
                    <a:pt x="40900" y="12750"/>
                  </a:lnTo>
                  <a:cubicBezTo>
                    <a:pt x="40756" y="12868"/>
                    <a:pt x="40638" y="13012"/>
                    <a:pt x="40572" y="13183"/>
                  </a:cubicBezTo>
                  <a:cubicBezTo>
                    <a:pt x="40480" y="13472"/>
                    <a:pt x="40520" y="13774"/>
                    <a:pt x="40664" y="14036"/>
                  </a:cubicBezTo>
                  <a:lnTo>
                    <a:pt x="40677" y="14062"/>
                  </a:lnTo>
                  <a:cubicBezTo>
                    <a:pt x="40784" y="14309"/>
                    <a:pt x="41023" y="14468"/>
                    <a:pt x="41285" y="14468"/>
                  </a:cubicBezTo>
                  <a:cubicBezTo>
                    <a:pt x="41344" y="14468"/>
                    <a:pt x="41404" y="14460"/>
                    <a:pt x="41464" y="14443"/>
                  </a:cubicBezTo>
                  <a:cubicBezTo>
                    <a:pt x="41556" y="14443"/>
                    <a:pt x="41661" y="14430"/>
                    <a:pt x="41766" y="14404"/>
                  </a:cubicBezTo>
                  <a:cubicBezTo>
                    <a:pt x="42081" y="14312"/>
                    <a:pt x="42344" y="14102"/>
                    <a:pt x="42501" y="13813"/>
                  </a:cubicBezTo>
                  <a:cubicBezTo>
                    <a:pt x="42724" y="13249"/>
                    <a:pt x="42383" y="12619"/>
                    <a:pt x="41793" y="12501"/>
                  </a:cubicBezTo>
                  <a:cubicBezTo>
                    <a:pt x="41740" y="12264"/>
                    <a:pt x="41688" y="12028"/>
                    <a:pt x="41635" y="11792"/>
                  </a:cubicBezTo>
                  <a:cubicBezTo>
                    <a:pt x="43039" y="11333"/>
                    <a:pt x="44444" y="10834"/>
                    <a:pt x="45835" y="10309"/>
                  </a:cubicBezTo>
                  <a:cubicBezTo>
                    <a:pt x="46819" y="9941"/>
                    <a:pt x="47764" y="9574"/>
                    <a:pt x="48683" y="9193"/>
                  </a:cubicBezTo>
                  <a:lnTo>
                    <a:pt x="48722" y="9180"/>
                  </a:lnTo>
                  <a:lnTo>
                    <a:pt x="48761" y="9167"/>
                  </a:lnTo>
                  <a:lnTo>
                    <a:pt x="48788" y="9167"/>
                  </a:lnTo>
                  <a:lnTo>
                    <a:pt x="48788" y="9154"/>
                  </a:lnTo>
                  <a:cubicBezTo>
                    <a:pt x="51911" y="7868"/>
                    <a:pt x="54680" y="6529"/>
                    <a:pt x="57016" y="5322"/>
                  </a:cubicBezTo>
                  <a:lnTo>
                    <a:pt x="57226" y="5702"/>
                  </a:lnTo>
                  <a:cubicBezTo>
                    <a:pt x="57266" y="5755"/>
                    <a:pt x="57305" y="5820"/>
                    <a:pt x="57344" y="5886"/>
                  </a:cubicBezTo>
                  <a:lnTo>
                    <a:pt x="57344" y="5899"/>
                  </a:lnTo>
                  <a:cubicBezTo>
                    <a:pt x="57213" y="6030"/>
                    <a:pt x="57134" y="6201"/>
                    <a:pt x="57082" y="6372"/>
                  </a:cubicBezTo>
                  <a:cubicBezTo>
                    <a:pt x="57056" y="6674"/>
                    <a:pt x="57148" y="6962"/>
                    <a:pt x="57331" y="7198"/>
                  </a:cubicBezTo>
                  <a:cubicBezTo>
                    <a:pt x="57344" y="7212"/>
                    <a:pt x="57358" y="7225"/>
                    <a:pt x="57371" y="7251"/>
                  </a:cubicBezTo>
                  <a:cubicBezTo>
                    <a:pt x="57507" y="7423"/>
                    <a:pt x="57712" y="7521"/>
                    <a:pt x="57921" y="7521"/>
                  </a:cubicBezTo>
                  <a:cubicBezTo>
                    <a:pt x="58015" y="7521"/>
                    <a:pt x="58109" y="7501"/>
                    <a:pt x="58197" y="7461"/>
                  </a:cubicBezTo>
                  <a:cubicBezTo>
                    <a:pt x="58289" y="7435"/>
                    <a:pt x="58394" y="7395"/>
                    <a:pt x="58486" y="7356"/>
                  </a:cubicBezTo>
                  <a:cubicBezTo>
                    <a:pt x="58788" y="7212"/>
                    <a:pt x="59011" y="6949"/>
                    <a:pt x="59116" y="6634"/>
                  </a:cubicBezTo>
                  <a:cubicBezTo>
                    <a:pt x="59221" y="6044"/>
                    <a:pt x="58775" y="5505"/>
                    <a:pt x="58184" y="5492"/>
                  </a:cubicBezTo>
                  <a:cubicBezTo>
                    <a:pt x="58079" y="5282"/>
                    <a:pt x="57987" y="5059"/>
                    <a:pt x="57896" y="4836"/>
                  </a:cubicBezTo>
                  <a:cubicBezTo>
                    <a:pt x="62568" y="2343"/>
                    <a:pt x="65284" y="413"/>
                    <a:pt x="65324" y="387"/>
                  </a:cubicBezTo>
                  <a:cubicBezTo>
                    <a:pt x="65376" y="361"/>
                    <a:pt x="65402" y="295"/>
                    <a:pt x="65350" y="256"/>
                  </a:cubicBezTo>
                  <a:cubicBezTo>
                    <a:pt x="65340" y="226"/>
                    <a:pt x="65308" y="212"/>
                    <a:pt x="65282" y="212"/>
                  </a:cubicBezTo>
                  <a:cubicBezTo>
                    <a:pt x="65273" y="212"/>
                    <a:pt x="65265" y="213"/>
                    <a:pt x="65258" y="217"/>
                  </a:cubicBezTo>
                  <a:cubicBezTo>
                    <a:pt x="65206" y="230"/>
                    <a:pt x="63040" y="1188"/>
                    <a:pt x="59234" y="2356"/>
                  </a:cubicBezTo>
                  <a:cubicBezTo>
                    <a:pt x="59195" y="2211"/>
                    <a:pt x="59142" y="2080"/>
                    <a:pt x="59103" y="1936"/>
                  </a:cubicBezTo>
                  <a:cubicBezTo>
                    <a:pt x="59077" y="1870"/>
                    <a:pt x="59051" y="1805"/>
                    <a:pt x="59037" y="1739"/>
                  </a:cubicBezTo>
                  <a:lnTo>
                    <a:pt x="59037" y="1726"/>
                  </a:lnTo>
                  <a:cubicBezTo>
                    <a:pt x="59182" y="1621"/>
                    <a:pt x="59300" y="1476"/>
                    <a:pt x="59379" y="1306"/>
                  </a:cubicBezTo>
                  <a:cubicBezTo>
                    <a:pt x="59470" y="1030"/>
                    <a:pt x="59444" y="715"/>
                    <a:pt x="59313" y="453"/>
                  </a:cubicBezTo>
                  <a:lnTo>
                    <a:pt x="59300" y="427"/>
                  </a:lnTo>
                  <a:cubicBezTo>
                    <a:pt x="59190" y="163"/>
                    <a:pt x="58943" y="1"/>
                    <a:pt x="58680" y="1"/>
                  </a:cubicBezTo>
                  <a:close/>
                </a:path>
              </a:pathLst>
            </a:custGeom>
            <a:solidFill>
              <a:schemeClr val="accent5"/>
            </a:solidFill>
            <a:ln w="76200" cap="flat" cmpd="sng">
              <a:solidFill>
                <a:schemeClr val="accent5"/>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0" name="Google Shape;250;p2"/>
            <p:cNvGrpSpPr/>
            <p:nvPr/>
          </p:nvGrpSpPr>
          <p:grpSpPr>
            <a:xfrm>
              <a:off x="-1003884" y="-670965"/>
              <a:ext cx="5436771" cy="2111155"/>
              <a:chOff x="-1003884" y="-670965"/>
              <a:chExt cx="5436771" cy="2111155"/>
            </a:xfrm>
          </p:grpSpPr>
          <p:grpSp>
            <p:nvGrpSpPr>
              <p:cNvPr id="251" name="Google Shape;251;p2"/>
              <p:cNvGrpSpPr/>
              <p:nvPr/>
            </p:nvGrpSpPr>
            <p:grpSpPr>
              <a:xfrm>
                <a:off x="1505127" y="880692"/>
                <a:ext cx="194812" cy="231346"/>
                <a:chOff x="1335275" y="848542"/>
                <a:chExt cx="194812" cy="231346"/>
              </a:xfrm>
            </p:grpSpPr>
            <p:sp>
              <p:nvSpPr>
                <p:cNvPr id="252" name="Google Shape;252;p2"/>
                <p:cNvSpPr/>
                <p:nvPr/>
              </p:nvSpPr>
              <p:spPr>
                <a:xfrm rot="-479857">
                  <a:off x="1345323" y="911026"/>
                  <a:ext cx="174715" cy="156658"/>
                </a:xfrm>
                <a:custGeom>
                  <a:avLst/>
                  <a:gdLst/>
                  <a:ahLst/>
                  <a:cxnLst/>
                  <a:rect l="l" t="t" r="r" b="b"/>
                  <a:pathLst>
                    <a:path w="2893" h="2594" extrusionOk="0">
                      <a:moveTo>
                        <a:pt x="1584" y="1"/>
                      </a:moveTo>
                      <a:cubicBezTo>
                        <a:pt x="1527" y="1"/>
                        <a:pt x="1470" y="5"/>
                        <a:pt x="1412" y="13"/>
                      </a:cubicBezTo>
                      <a:cubicBezTo>
                        <a:pt x="1165" y="31"/>
                        <a:pt x="918" y="101"/>
                        <a:pt x="706" y="225"/>
                      </a:cubicBezTo>
                      <a:cubicBezTo>
                        <a:pt x="477" y="366"/>
                        <a:pt x="301" y="542"/>
                        <a:pt x="160" y="771"/>
                      </a:cubicBezTo>
                      <a:cubicBezTo>
                        <a:pt x="1" y="1142"/>
                        <a:pt x="1" y="1565"/>
                        <a:pt x="160" y="1935"/>
                      </a:cubicBezTo>
                      <a:cubicBezTo>
                        <a:pt x="348" y="2414"/>
                        <a:pt x="811" y="2594"/>
                        <a:pt x="1283" y="2594"/>
                      </a:cubicBezTo>
                      <a:cubicBezTo>
                        <a:pt x="1385" y="2594"/>
                        <a:pt x="1488" y="2586"/>
                        <a:pt x="1588" y="2570"/>
                      </a:cubicBezTo>
                      <a:cubicBezTo>
                        <a:pt x="2029" y="2499"/>
                        <a:pt x="2417" y="2252"/>
                        <a:pt x="2664" y="1900"/>
                      </a:cubicBezTo>
                      <a:cubicBezTo>
                        <a:pt x="2893" y="1512"/>
                        <a:pt x="2893" y="1018"/>
                        <a:pt x="2646" y="648"/>
                      </a:cubicBezTo>
                      <a:cubicBezTo>
                        <a:pt x="2443" y="241"/>
                        <a:pt x="2032" y="1"/>
                        <a:pt x="15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rot="-479857">
                  <a:off x="1357812" y="914667"/>
                  <a:ext cx="134252" cy="130327"/>
                </a:xfrm>
                <a:custGeom>
                  <a:avLst/>
                  <a:gdLst/>
                  <a:ahLst/>
                  <a:cxnLst/>
                  <a:rect l="l" t="t" r="r" b="b"/>
                  <a:pathLst>
                    <a:path w="2223" h="2158" extrusionOk="0">
                      <a:moveTo>
                        <a:pt x="1164" y="1"/>
                      </a:moveTo>
                      <a:cubicBezTo>
                        <a:pt x="1008" y="1"/>
                        <a:pt x="841" y="49"/>
                        <a:pt x="688" y="110"/>
                      </a:cubicBezTo>
                      <a:lnTo>
                        <a:pt x="529" y="198"/>
                      </a:lnTo>
                      <a:cubicBezTo>
                        <a:pt x="512" y="216"/>
                        <a:pt x="494" y="233"/>
                        <a:pt x="512" y="251"/>
                      </a:cubicBezTo>
                      <a:cubicBezTo>
                        <a:pt x="229" y="410"/>
                        <a:pt x="53" y="692"/>
                        <a:pt x="35" y="1009"/>
                      </a:cubicBezTo>
                      <a:cubicBezTo>
                        <a:pt x="0" y="1256"/>
                        <a:pt x="35" y="1503"/>
                        <a:pt x="141" y="1715"/>
                      </a:cubicBezTo>
                      <a:cubicBezTo>
                        <a:pt x="265" y="1909"/>
                        <a:pt x="441" y="2050"/>
                        <a:pt x="653" y="2120"/>
                      </a:cubicBezTo>
                      <a:cubicBezTo>
                        <a:pt x="729" y="2142"/>
                        <a:pt x="812" y="2157"/>
                        <a:pt x="898" y="2157"/>
                      </a:cubicBezTo>
                      <a:cubicBezTo>
                        <a:pt x="950" y="2157"/>
                        <a:pt x="1004" y="2151"/>
                        <a:pt x="1058" y="2138"/>
                      </a:cubicBezTo>
                      <a:cubicBezTo>
                        <a:pt x="1587" y="2032"/>
                        <a:pt x="2222" y="1538"/>
                        <a:pt x="2134" y="939"/>
                      </a:cubicBezTo>
                      <a:cubicBezTo>
                        <a:pt x="2063" y="498"/>
                        <a:pt x="1746" y="4"/>
                        <a:pt x="1235" y="4"/>
                      </a:cubicBezTo>
                      <a:cubicBezTo>
                        <a:pt x="1211" y="2"/>
                        <a:pt x="1188" y="1"/>
                        <a:pt x="11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rot="-479857">
                  <a:off x="1346384" y="916664"/>
                  <a:ext cx="166683" cy="152370"/>
                </a:xfrm>
                <a:custGeom>
                  <a:avLst/>
                  <a:gdLst/>
                  <a:ahLst/>
                  <a:cxnLst/>
                  <a:rect l="l" t="t" r="r" b="b"/>
                  <a:pathLst>
                    <a:path w="2760" h="2523" extrusionOk="0">
                      <a:moveTo>
                        <a:pt x="1388" y="66"/>
                      </a:moveTo>
                      <a:cubicBezTo>
                        <a:pt x="1976" y="66"/>
                        <a:pt x="2501" y="463"/>
                        <a:pt x="2636" y="1038"/>
                      </a:cubicBezTo>
                      <a:cubicBezTo>
                        <a:pt x="2707" y="1779"/>
                        <a:pt x="1913" y="2325"/>
                        <a:pt x="1261" y="2449"/>
                      </a:cubicBezTo>
                      <a:lnTo>
                        <a:pt x="1278" y="2449"/>
                      </a:lnTo>
                      <a:cubicBezTo>
                        <a:pt x="1199" y="2464"/>
                        <a:pt x="1123" y="2471"/>
                        <a:pt x="1052" y="2471"/>
                      </a:cubicBezTo>
                      <a:cubicBezTo>
                        <a:pt x="455" y="2471"/>
                        <a:pt x="130" y="1971"/>
                        <a:pt x="114" y="1373"/>
                      </a:cubicBezTo>
                      <a:cubicBezTo>
                        <a:pt x="114" y="1073"/>
                        <a:pt x="220" y="773"/>
                        <a:pt x="379" y="526"/>
                      </a:cubicBezTo>
                      <a:cubicBezTo>
                        <a:pt x="467" y="385"/>
                        <a:pt x="591" y="280"/>
                        <a:pt x="714" y="191"/>
                      </a:cubicBezTo>
                      <a:cubicBezTo>
                        <a:pt x="720" y="203"/>
                        <a:pt x="732" y="207"/>
                        <a:pt x="746" y="207"/>
                      </a:cubicBezTo>
                      <a:cubicBezTo>
                        <a:pt x="775" y="207"/>
                        <a:pt x="814" y="191"/>
                        <a:pt x="837" y="191"/>
                      </a:cubicBezTo>
                      <a:cubicBezTo>
                        <a:pt x="996" y="156"/>
                        <a:pt x="1155" y="86"/>
                        <a:pt x="1314" y="68"/>
                      </a:cubicBezTo>
                      <a:cubicBezTo>
                        <a:pt x="1339" y="67"/>
                        <a:pt x="1363" y="66"/>
                        <a:pt x="1388" y="66"/>
                      </a:cubicBezTo>
                      <a:close/>
                      <a:moveTo>
                        <a:pt x="1437" y="1"/>
                      </a:moveTo>
                      <a:cubicBezTo>
                        <a:pt x="1277" y="1"/>
                        <a:pt x="1116" y="29"/>
                        <a:pt x="961" y="86"/>
                      </a:cubicBezTo>
                      <a:lnTo>
                        <a:pt x="784" y="139"/>
                      </a:lnTo>
                      <a:cubicBezTo>
                        <a:pt x="767" y="139"/>
                        <a:pt x="749" y="139"/>
                        <a:pt x="732" y="156"/>
                      </a:cubicBezTo>
                      <a:cubicBezTo>
                        <a:pt x="727" y="152"/>
                        <a:pt x="722" y="150"/>
                        <a:pt x="716" y="150"/>
                      </a:cubicBezTo>
                      <a:cubicBezTo>
                        <a:pt x="675" y="150"/>
                        <a:pt x="604" y="249"/>
                        <a:pt x="573" y="280"/>
                      </a:cubicBezTo>
                      <a:cubicBezTo>
                        <a:pt x="308" y="509"/>
                        <a:pt x="150" y="809"/>
                        <a:pt x="97" y="1161"/>
                      </a:cubicBezTo>
                      <a:cubicBezTo>
                        <a:pt x="1" y="1835"/>
                        <a:pt x="356" y="2523"/>
                        <a:pt x="1045" y="2523"/>
                      </a:cubicBezTo>
                      <a:cubicBezTo>
                        <a:pt x="1113" y="2523"/>
                        <a:pt x="1185" y="2516"/>
                        <a:pt x="1261" y="2502"/>
                      </a:cubicBezTo>
                      <a:cubicBezTo>
                        <a:pt x="1772" y="2413"/>
                        <a:pt x="2213" y="2131"/>
                        <a:pt x="2513" y="1726"/>
                      </a:cubicBezTo>
                      <a:cubicBezTo>
                        <a:pt x="2707" y="1461"/>
                        <a:pt x="2760" y="1126"/>
                        <a:pt x="2636" y="826"/>
                      </a:cubicBezTo>
                      <a:cubicBezTo>
                        <a:pt x="2513" y="579"/>
                        <a:pt x="2354" y="368"/>
                        <a:pt x="2125" y="191"/>
                      </a:cubicBezTo>
                      <a:cubicBezTo>
                        <a:pt x="1913" y="64"/>
                        <a:pt x="1676" y="1"/>
                        <a:pt x="14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rot="-479857">
                  <a:off x="1385084" y="917686"/>
                  <a:ext cx="93789" cy="102124"/>
                </a:xfrm>
                <a:custGeom>
                  <a:avLst/>
                  <a:gdLst/>
                  <a:ahLst/>
                  <a:cxnLst/>
                  <a:rect l="l" t="t" r="r" b="b"/>
                  <a:pathLst>
                    <a:path w="1553" h="1691" extrusionOk="0">
                      <a:moveTo>
                        <a:pt x="900" y="1135"/>
                      </a:moveTo>
                      <a:lnTo>
                        <a:pt x="900" y="1135"/>
                      </a:lnTo>
                      <a:cubicBezTo>
                        <a:pt x="1005" y="1171"/>
                        <a:pt x="1005" y="1329"/>
                        <a:pt x="988" y="1417"/>
                      </a:cubicBezTo>
                      <a:cubicBezTo>
                        <a:pt x="917" y="1347"/>
                        <a:pt x="847" y="1223"/>
                        <a:pt x="900" y="1135"/>
                      </a:cubicBezTo>
                      <a:close/>
                      <a:moveTo>
                        <a:pt x="459" y="1259"/>
                      </a:moveTo>
                      <a:cubicBezTo>
                        <a:pt x="512" y="1276"/>
                        <a:pt x="476" y="1400"/>
                        <a:pt x="459" y="1453"/>
                      </a:cubicBezTo>
                      <a:lnTo>
                        <a:pt x="459" y="1435"/>
                      </a:lnTo>
                      <a:cubicBezTo>
                        <a:pt x="424" y="1382"/>
                        <a:pt x="406" y="1294"/>
                        <a:pt x="459" y="1259"/>
                      </a:cubicBezTo>
                      <a:close/>
                      <a:moveTo>
                        <a:pt x="897" y="1"/>
                      </a:moveTo>
                      <a:cubicBezTo>
                        <a:pt x="891" y="1"/>
                        <a:pt x="886" y="3"/>
                        <a:pt x="882" y="7"/>
                      </a:cubicBezTo>
                      <a:cubicBezTo>
                        <a:pt x="882" y="7"/>
                        <a:pt x="882" y="24"/>
                        <a:pt x="882" y="42"/>
                      </a:cubicBezTo>
                      <a:cubicBezTo>
                        <a:pt x="1076" y="271"/>
                        <a:pt x="1217" y="536"/>
                        <a:pt x="1305" y="800"/>
                      </a:cubicBezTo>
                      <a:cubicBezTo>
                        <a:pt x="1358" y="959"/>
                        <a:pt x="1376" y="1135"/>
                        <a:pt x="1323" y="1294"/>
                      </a:cubicBezTo>
                      <a:cubicBezTo>
                        <a:pt x="1295" y="1377"/>
                        <a:pt x="1214" y="1480"/>
                        <a:pt x="1121" y="1480"/>
                      </a:cubicBezTo>
                      <a:cubicBezTo>
                        <a:pt x="1095" y="1480"/>
                        <a:pt x="1068" y="1472"/>
                        <a:pt x="1041" y="1453"/>
                      </a:cubicBezTo>
                      <a:cubicBezTo>
                        <a:pt x="1058" y="1382"/>
                        <a:pt x="1076" y="1312"/>
                        <a:pt x="1058" y="1241"/>
                      </a:cubicBezTo>
                      <a:cubicBezTo>
                        <a:pt x="1044" y="1171"/>
                        <a:pt x="986" y="1079"/>
                        <a:pt x="919" y="1079"/>
                      </a:cubicBezTo>
                      <a:cubicBezTo>
                        <a:pt x="901" y="1079"/>
                        <a:pt x="883" y="1085"/>
                        <a:pt x="864" y="1100"/>
                      </a:cubicBezTo>
                      <a:cubicBezTo>
                        <a:pt x="776" y="1206"/>
                        <a:pt x="864" y="1400"/>
                        <a:pt x="970" y="1470"/>
                      </a:cubicBezTo>
                      <a:cubicBezTo>
                        <a:pt x="913" y="1565"/>
                        <a:pt x="815" y="1614"/>
                        <a:pt x="717" y="1614"/>
                      </a:cubicBezTo>
                      <a:cubicBezTo>
                        <a:pt x="634" y="1614"/>
                        <a:pt x="551" y="1579"/>
                        <a:pt x="494" y="1506"/>
                      </a:cubicBezTo>
                      <a:cubicBezTo>
                        <a:pt x="547" y="1417"/>
                        <a:pt x="600" y="1188"/>
                        <a:pt x="459" y="1188"/>
                      </a:cubicBezTo>
                      <a:cubicBezTo>
                        <a:pt x="335" y="1241"/>
                        <a:pt x="371" y="1417"/>
                        <a:pt x="424" y="1506"/>
                      </a:cubicBezTo>
                      <a:cubicBezTo>
                        <a:pt x="360" y="1594"/>
                        <a:pt x="307" y="1629"/>
                        <a:pt x="263" y="1629"/>
                      </a:cubicBezTo>
                      <a:cubicBezTo>
                        <a:pt x="151" y="1629"/>
                        <a:pt x="101" y="1394"/>
                        <a:pt x="88" y="1241"/>
                      </a:cubicBezTo>
                      <a:cubicBezTo>
                        <a:pt x="71" y="1082"/>
                        <a:pt x="71" y="924"/>
                        <a:pt x="106" y="765"/>
                      </a:cubicBezTo>
                      <a:cubicBezTo>
                        <a:pt x="141" y="553"/>
                        <a:pt x="177" y="324"/>
                        <a:pt x="230" y="113"/>
                      </a:cubicBezTo>
                      <a:cubicBezTo>
                        <a:pt x="220" y="106"/>
                        <a:pt x="213" y="103"/>
                        <a:pt x="206" y="103"/>
                      </a:cubicBezTo>
                      <a:cubicBezTo>
                        <a:pt x="159" y="103"/>
                        <a:pt x="157" y="240"/>
                        <a:pt x="141" y="271"/>
                      </a:cubicBezTo>
                      <a:cubicBezTo>
                        <a:pt x="124" y="377"/>
                        <a:pt x="106" y="483"/>
                        <a:pt x="71" y="589"/>
                      </a:cubicBezTo>
                      <a:cubicBezTo>
                        <a:pt x="18" y="818"/>
                        <a:pt x="0" y="1047"/>
                        <a:pt x="18" y="1276"/>
                      </a:cubicBezTo>
                      <a:cubicBezTo>
                        <a:pt x="30" y="1475"/>
                        <a:pt x="113" y="1691"/>
                        <a:pt x="252" y="1691"/>
                      </a:cubicBezTo>
                      <a:cubicBezTo>
                        <a:pt x="311" y="1691"/>
                        <a:pt x="380" y="1653"/>
                        <a:pt x="459" y="1559"/>
                      </a:cubicBezTo>
                      <a:cubicBezTo>
                        <a:pt x="529" y="1629"/>
                        <a:pt x="618" y="1682"/>
                        <a:pt x="723" y="1682"/>
                      </a:cubicBezTo>
                      <a:cubicBezTo>
                        <a:pt x="847" y="1682"/>
                        <a:pt x="953" y="1629"/>
                        <a:pt x="1023" y="1523"/>
                      </a:cubicBezTo>
                      <a:cubicBezTo>
                        <a:pt x="1051" y="1537"/>
                        <a:pt x="1082" y="1544"/>
                        <a:pt x="1113" y="1544"/>
                      </a:cubicBezTo>
                      <a:cubicBezTo>
                        <a:pt x="1198" y="1544"/>
                        <a:pt x="1284" y="1495"/>
                        <a:pt x="1323" y="1417"/>
                      </a:cubicBezTo>
                      <a:cubicBezTo>
                        <a:pt x="1552" y="1135"/>
                        <a:pt x="1305" y="589"/>
                        <a:pt x="1164" y="324"/>
                      </a:cubicBezTo>
                      <a:cubicBezTo>
                        <a:pt x="1132" y="275"/>
                        <a:pt x="964" y="1"/>
                        <a:pt x="8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rot="-479857">
                  <a:off x="1357116" y="854401"/>
                  <a:ext cx="89502" cy="75672"/>
                </a:xfrm>
                <a:custGeom>
                  <a:avLst/>
                  <a:gdLst/>
                  <a:ahLst/>
                  <a:cxnLst/>
                  <a:rect l="l" t="t" r="r" b="b"/>
                  <a:pathLst>
                    <a:path w="1482" h="1253" extrusionOk="0">
                      <a:moveTo>
                        <a:pt x="1323" y="1"/>
                      </a:moveTo>
                      <a:lnTo>
                        <a:pt x="1270" y="18"/>
                      </a:lnTo>
                      <a:lnTo>
                        <a:pt x="1235" y="18"/>
                      </a:lnTo>
                      <a:lnTo>
                        <a:pt x="952" y="71"/>
                      </a:lnTo>
                      <a:lnTo>
                        <a:pt x="706" y="124"/>
                      </a:lnTo>
                      <a:lnTo>
                        <a:pt x="564" y="159"/>
                      </a:lnTo>
                      <a:lnTo>
                        <a:pt x="423" y="177"/>
                      </a:lnTo>
                      <a:lnTo>
                        <a:pt x="177" y="230"/>
                      </a:lnTo>
                      <a:lnTo>
                        <a:pt x="0" y="230"/>
                      </a:lnTo>
                      <a:lnTo>
                        <a:pt x="0" y="248"/>
                      </a:lnTo>
                      <a:lnTo>
                        <a:pt x="0" y="283"/>
                      </a:lnTo>
                      <a:cubicBezTo>
                        <a:pt x="0" y="301"/>
                        <a:pt x="18" y="336"/>
                        <a:pt x="18" y="371"/>
                      </a:cubicBezTo>
                      <a:cubicBezTo>
                        <a:pt x="53" y="565"/>
                        <a:pt x="106" y="741"/>
                        <a:pt x="159" y="935"/>
                      </a:cubicBezTo>
                      <a:lnTo>
                        <a:pt x="229" y="1200"/>
                      </a:lnTo>
                      <a:lnTo>
                        <a:pt x="247" y="1253"/>
                      </a:lnTo>
                      <a:lnTo>
                        <a:pt x="282" y="1253"/>
                      </a:lnTo>
                      <a:lnTo>
                        <a:pt x="564" y="1218"/>
                      </a:lnTo>
                      <a:lnTo>
                        <a:pt x="917" y="1165"/>
                      </a:lnTo>
                      <a:lnTo>
                        <a:pt x="1287" y="1112"/>
                      </a:lnTo>
                      <a:lnTo>
                        <a:pt x="1429" y="1094"/>
                      </a:lnTo>
                      <a:lnTo>
                        <a:pt x="1481" y="1094"/>
                      </a:lnTo>
                      <a:lnTo>
                        <a:pt x="1481" y="1059"/>
                      </a:lnTo>
                      <a:lnTo>
                        <a:pt x="1481" y="1041"/>
                      </a:lnTo>
                      <a:cubicBezTo>
                        <a:pt x="1429" y="706"/>
                        <a:pt x="1376" y="353"/>
                        <a:pt x="1358" y="18"/>
                      </a:cubicBezTo>
                      <a:lnTo>
                        <a:pt x="13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 name="Google Shape;257;p2"/>
              <p:cNvGrpSpPr/>
              <p:nvPr/>
            </p:nvGrpSpPr>
            <p:grpSpPr>
              <a:xfrm>
                <a:off x="1805926" y="540467"/>
                <a:ext cx="195879" cy="232361"/>
                <a:chOff x="1633184" y="508317"/>
                <a:chExt cx="195879" cy="232361"/>
              </a:xfrm>
            </p:grpSpPr>
            <p:sp>
              <p:nvSpPr>
                <p:cNvPr id="258" name="Google Shape;258;p2"/>
                <p:cNvSpPr/>
                <p:nvPr/>
              </p:nvSpPr>
              <p:spPr>
                <a:xfrm rot="-479857">
                  <a:off x="1643252" y="520390"/>
                  <a:ext cx="175742" cy="157020"/>
                </a:xfrm>
                <a:custGeom>
                  <a:avLst/>
                  <a:gdLst/>
                  <a:ahLst/>
                  <a:cxnLst/>
                  <a:rect l="l" t="t" r="r" b="b"/>
                  <a:pathLst>
                    <a:path w="2910" h="2600" extrusionOk="0">
                      <a:moveTo>
                        <a:pt x="1646" y="1"/>
                      </a:moveTo>
                      <a:cubicBezTo>
                        <a:pt x="1526" y="1"/>
                        <a:pt x="1405" y="13"/>
                        <a:pt x="1287" y="35"/>
                      </a:cubicBezTo>
                      <a:cubicBezTo>
                        <a:pt x="847" y="123"/>
                        <a:pt x="476" y="388"/>
                        <a:pt x="229" y="758"/>
                      </a:cubicBezTo>
                      <a:cubicBezTo>
                        <a:pt x="0" y="1146"/>
                        <a:pt x="35" y="1640"/>
                        <a:pt x="300" y="2010"/>
                      </a:cubicBezTo>
                      <a:cubicBezTo>
                        <a:pt x="492" y="2379"/>
                        <a:pt x="881" y="2600"/>
                        <a:pt x="1293" y="2600"/>
                      </a:cubicBezTo>
                      <a:cubicBezTo>
                        <a:pt x="1373" y="2600"/>
                        <a:pt x="1454" y="2592"/>
                        <a:pt x="1534" y="2574"/>
                      </a:cubicBezTo>
                      <a:cubicBezTo>
                        <a:pt x="1781" y="2574"/>
                        <a:pt x="2028" y="2486"/>
                        <a:pt x="2240" y="2363"/>
                      </a:cubicBezTo>
                      <a:cubicBezTo>
                        <a:pt x="2451" y="2222"/>
                        <a:pt x="2628" y="2028"/>
                        <a:pt x="2769" y="1798"/>
                      </a:cubicBezTo>
                      <a:cubicBezTo>
                        <a:pt x="2910" y="1428"/>
                        <a:pt x="2892" y="1005"/>
                        <a:pt x="2733" y="635"/>
                      </a:cubicBezTo>
                      <a:cubicBezTo>
                        <a:pt x="2538" y="174"/>
                        <a:pt x="2100" y="1"/>
                        <a:pt x="16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rot="-479857">
                  <a:off x="1671271" y="543433"/>
                  <a:ext cx="135339" cy="130629"/>
                </a:xfrm>
                <a:custGeom>
                  <a:avLst/>
                  <a:gdLst/>
                  <a:ahLst/>
                  <a:cxnLst/>
                  <a:rect l="l" t="t" r="r" b="b"/>
                  <a:pathLst>
                    <a:path w="2241" h="2163" extrusionOk="0">
                      <a:moveTo>
                        <a:pt x="1336" y="0"/>
                      </a:moveTo>
                      <a:cubicBezTo>
                        <a:pt x="1274" y="0"/>
                        <a:pt x="1211" y="9"/>
                        <a:pt x="1147" y="25"/>
                      </a:cubicBezTo>
                      <a:cubicBezTo>
                        <a:pt x="636" y="148"/>
                        <a:pt x="1" y="660"/>
                        <a:pt x="124" y="1259"/>
                      </a:cubicBezTo>
                      <a:cubicBezTo>
                        <a:pt x="213" y="1700"/>
                        <a:pt x="530" y="2159"/>
                        <a:pt x="1041" y="2159"/>
                      </a:cubicBezTo>
                      <a:cubicBezTo>
                        <a:pt x="1066" y="2161"/>
                        <a:pt x="1091" y="2162"/>
                        <a:pt x="1116" y="2162"/>
                      </a:cubicBezTo>
                      <a:cubicBezTo>
                        <a:pt x="1285" y="2162"/>
                        <a:pt x="1450" y="2112"/>
                        <a:pt x="1588" y="2035"/>
                      </a:cubicBezTo>
                      <a:lnTo>
                        <a:pt x="1764" y="1947"/>
                      </a:lnTo>
                      <a:cubicBezTo>
                        <a:pt x="1782" y="1929"/>
                        <a:pt x="1782" y="1912"/>
                        <a:pt x="1782" y="1894"/>
                      </a:cubicBezTo>
                      <a:cubicBezTo>
                        <a:pt x="2047" y="1718"/>
                        <a:pt x="2205" y="1436"/>
                        <a:pt x="2223" y="1118"/>
                      </a:cubicBezTo>
                      <a:cubicBezTo>
                        <a:pt x="2241" y="871"/>
                        <a:pt x="2188" y="624"/>
                        <a:pt x="2082" y="413"/>
                      </a:cubicBezTo>
                      <a:cubicBezTo>
                        <a:pt x="1958" y="237"/>
                        <a:pt x="1764" y="95"/>
                        <a:pt x="1553" y="43"/>
                      </a:cubicBezTo>
                      <a:cubicBezTo>
                        <a:pt x="1485" y="13"/>
                        <a:pt x="1412" y="0"/>
                        <a:pt x="13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rot="-479857">
                  <a:off x="1651347" y="519093"/>
                  <a:ext cx="165596" cy="153155"/>
                </a:xfrm>
                <a:custGeom>
                  <a:avLst/>
                  <a:gdLst/>
                  <a:ahLst/>
                  <a:cxnLst/>
                  <a:rect l="l" t="t" r="r" b="b"/>
                  <a:pathLst>
                    <a:path w="2742" h="2536" extrusionOk="0">
                      <a:moveTo>
                        <a:pt x="1711" y="51"/>
                      </a:moveTo>
                      <a:cubicBezTo>
                        <a:pt x="2272" y="51"/>
                        <a:pt x="2597" y="541"/>
                        <a:pt x="2628" y="1125"/>
                      </a:cubicBezTo>
                      <a:cubicBezTo>
                        <a:pt x="2628" y="1442"/>
                        <a:pt x="2540" y="1724"/>
                        <a:pt x="2381" y="1989"/>
                      </a:cubicBezTo>
                      <a:cubicBezTo>
                        <a:pt x="2293" y="2112"/>
                        <a:pt x="2187" y="2236"/>
                        <a:pt x="2081" y="2341"/>
                      </a:cubicBezTo>
                      <a:cubicBezTo>
                        <a:pt x="2069" y="2324"/>
                        <a:pt x="2056" y="2318"/>
                        <a:pt x="2041" y="2318"/>
                      </a:cubicBezTo>
                      <a:cubicBezTo>
                        <a:pt x="2012" y="2318"/>
                        <a:pt x="1981" y="2341"/>
                        <a:pt x="1958" y="2341"/>
                      </a:cubicBezTo>
                      <a:cubicBezTo>
                        <a:pt x="1799" y="2377"/>
                        <a:pt x="1640" y="2430"/>
                        <a:pt x="1464" y="2465"/>
                      </a:cubicBezTo>
                      <a:cubicBezTo>
                        <a:pt x="1427" y="2468"/>
                        <a:pt x="1391" y="2470"/>
                        <a:pt x="1354" y="2470"/>
                      </a:cubicBezTo>
                      <a:cubicBezTo>
                        <a:pt x="795" y="2470"/>
                        <a:pt x="273" y="2093"/>
                        <a:pt x="124" y="1530"/>
                      </a:cubicBezTo>
                      <a:cubicBezTo>
                        <a:pt x="35" y="790"/>
                        <a:pt x="811" y="225"/>
                        <a:pt x="1446" y="84"/>
                      </a:cubicBezTo>
                      <a:cubicBezTo>
                        <a:pt x="1539" y="62"/>
                        <a:pt x="1627" y="51"/>
                        <a:pt x="1711" y="51"/>
                      </a:cubicBezTo>
                      <a:close/>
                      <a:moveTo>
                        <a:pt x="1706" y="1"/>
                      </a:moveTo>
                      <a:cubicBezTo>
                        <a:pt x="1624" y="1"/>
                        <a:pt x="1537" y="10"/>
                        <a:pt x="1446" y="31"/>
                      </a:cubicBezTo>
                      <a:cubicBezTo>
                        <a:pt x="952" y="137"/>
                        <a:pt x="512" y="437"/>
                        <a:pt x="229" y="843"/>
                      </a:cubicBezTo>
                      <a:cubicBezTo>
                        <a:pt x="35" y="1107"/>
                        <a:pt x="0" y="1460"/>
                        <a:pt x="124" y="1760"/>
                      </a:cubicBezTo>
                      <a:cubicBezTo>
                        <a:pt x="247" y="1989"/>
                        <a:pt x="441" y="2200"/>
                        <a:pt x="670" y="2359"/>
                      </a:cubicBezTo>
                      <a:cubicBezTo>
                        <a:pt x="847" y="2465"/>
                        <a:pt x="1058" y="2535"/>
                        <a:pt x="1287" y="2535"/>
                      </a:cubicBezTo>
                      <a:cubicBezTo>
                        <a:pt x="1464" y="2535"/>
                        <a:pt x="1658" y="2500"/>
                        <a:pt x="1834" y="2430"/>
                      </a:cubicBezTo>
                      <a:lnTo>
                        <a:pt x="2010" y="2394"/>
                      </a:lnTo>
                      <a:cubicBezTo>
                        <a:pt x="2010" y="2377"/>
                        <a:pt x="2046" y="2377"/>
                        <a:pt x="2063" y="2359"/>
                      </a:cubicBezTo>
                      <a:cubicBezTo>
                        <a:pt x="2068" y="2363"/>
                        <a:pt x="2073" y="2365"/>
                        <a:pt x="2079" y="2365"/>
                      </a:cubicBezTo>
                      <a:cubicBezTo>
                        <a:pt x="2120" y="2365"/>
                        <a:pt x="2191" y="2267"/>
                        <a:pt x="2222" y="2236"/>
                      </a:cubicBezTo>
                      <a:cubicBezTo>
                        <a:pt x="2469" y="2006"/>
                        <a:pt x="2628" y="1689"/>
                        <a:pt x="2663" y="1336"/>
                      </a:cubicBezTo>
                      <a:cubicBezTo>
                        <a:pt x="2742" y="675"/>
                        <a:pt x="2385" y="1"/>
                        <a:pt x="1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rot="-479857">
                  <a:off x="1684502" y="568190"/>
                  <a:ext cx="94876" cy="103875"/>
                </a:xfrm>
                <a:custGeom>
                  <a:avLst/>
                  <a:gdLst/>
                  <a:ahLst/>
                  <a:cxnLst/>
                  <a:rect l="l" t="t" r="r" b="b"/>
                  <a:pathLst>
                    <a:path w="1571" h="1720" extrusionOk="0">
                      <a:moveTo>
                        <a:pt x="1094" y="250"/>
                      </a:moveTo>
                      <a:cubicBezTo>
                        <a:pt x="1130" y="303"/>
                        <a:pt x="1165" y="409"/>
                        <a:pt x="1094" y="444"/>
                      </a:cubicBezTo>
                      <a:cubicBezTo>
                        <a:pt x="1059" y="426"/>
                        <a:pt x="1077" y="303"/>
                        <a:pt x="1094" y="250"/>
                      </a:cubicBezTo>
                      <a:close/>
                      <a:moveTo>
                        <a:pt x="583" y="303"/>
                      </a:moveTo>
                      <a:lnTo>
                        <a:pt x="583" y="303"/>
                      </a:lnTo>
                      <a:cubicBezTo>
                        <a:pt x="653" y="356"/>
                        <a:pt x="724" y="497"/>
                        <a:pt x="671" y="568"/>
                      </a:cubicBezTo>
                      <a:cubicBezTo>
                        <a:pt x="565" y="550"/>
                        <a:pt x="565" y="391"/>
                        <a:pt x="583" y="303"/>
                      </a:cubicBezTo>
                      <a:close/>
                      <a:moveTo>
                        <a:pt x="1299" y="0"/>
                      </a:moveTo>
                      <a:cubicBezTo>
                        <a:pt x="1239" y="0"/>
                        <a:pt x="1170" y="42"/>
                        <a:pt x="1094" y="144"/>
                      </a:cubicBezTo>
                      <a:cubicBezTo>
                        <a:pt x="1024" y="74"/>
                        <a:pt x="936" y="21"/>
                        <a:pt x="830" y="21"/>
                      </a:cubicBezTo>
                      <a:cubicBezTo>
                        <a:pt x="706" y="21"/>
                        <a:pt x="583" y="91"/>
                        <a:pt x="530" y="197"/>
                      </a:cubicBezTo>
                      <a:cubicBezTo>
                        <a:pt x="498" y="183"/>
                        <a:pt x="464" y="177"/>
                        <a:pt x="431" y="177"/>
                      </a:cubicBezTo>
                      <a:cubicBezTo>
                        <a:pt x="339" y="177"/>
                        <a:pt x="252" y="229"/>
                        <a:pt x="213" y="321"/>
                      </a:cubicBezTo>
                      <a:cubicBezTo>
                        <a:pt x="1" y="603"/>
                        <a:pt x="265" y="1132"/>
                        <a:pt x="424" y="1396"/>
                      </a:cubicBezTo>
                      <a:cubicBezTo>
                        <a:pt x="457" y="1445"/>
                        <a:pt x="625" y="1720"/>
                        <a:pt x="692" y="1720"/>
                      </a:cubicBezTo>
                      <a:cubicBezTo>
                        <a:pt x="697" y="1720"/>
                        <a:pt x="702" y="1718"/>
                        <a:pt x="706" y="1714"/>
                      </a:cubicBezTo>
                      <a:cubicBezTo>
                        <a:pt x="706" y="1696"/>
                        <a:pt x="706" y="1679"/>
                        <a:pt x="706" y="1679"/>
                      </a:cubicBezTo>
                      <a:cubicBezTo>
                        <a:pt x="512" y="1449"/>
                        <a:pt x="354" y="1202"/>
                        <a:pt x="265" y="920"/>
                      </a:cubicBezTo>
                      <a:cubicBezTo>
                        <a:pt x="195" y="762"/>
                        <a:pt x="177" y="603"/>
                        <a:pt x="213" y="444"/>
                      </a:cubicBezTo>
                      <a:cubicBezTo>
                        <a:pt x="241" y="358"/>
                        <a:pt x="328" y="249"/>
                        <a:pt x="426" y="249"/>
                      </a:cubicBezTo>
                      <a:cubicBezTo>
                        <a:pt x="448" y="249"/>
                        <a:pt x="472" y="255"/>
                        <a:pt x="495" y="268"/>
                      </a:cubicBezTo>
                      <a:cubicBezTo>
                        <a:pt x="477" y="338"/>
                        <a:pt x="477" y="409"/>
                        <a:pt x="495" y="479"/>
                      </a:cubicBezTo>
                      <a:cubicBezTo>
                        <a:pt x="509" y="538"/>
                        <a:pt x="573" y="633"/>
                        <a:pt x="644" y="633"/>
                      </a:cubicBezTo>
                      <a:cubicBezTo>
                        <a:pt x="659" y="633"/>
                        <a:pt x="674" y="629"/>
                        <a:pt x="689" y="620"/>
                      </a:cubicBezTo>
                      <a:cubicBezTo>
                        <a:pt x="777" y="497"/>
                        <a:pt x="689" y="321"/>
                        <a:pt x="565" y="232"/>
                      </a:cubicBezTo>
                      <a:cubicBezTo>
                        <a:pt x="622" y="137"/>
                        <a:pt x="720" y="88"/>
                        <a:pt x="818" y="88"/>
                      </a:cubicBezTo>
                      <a:cubicBezTo>
                        <a:pt x="901" y="88"/>
                        <a:pt x="984" y="124"/>
                        <a:pt x="1041" y="197"/>
                      </a:cubicBezTo>
                      <a:cubicBezTo>
                        <a:pt x="988" y="285"/>
                        <a:pt x="953" y="497"/>
                        <a:pt x="1094" y="497"/>
                      </a:cubicBezTo>
                      <a:cubicBezTo>
                        <a:pt x="1218" y="462"/>
                        <a:pt x="1182" y="268"/>
                        <a:pt x="1112" y="197"/>
                      </a:cubicBezTo>
                      <a:cubicBezTo>
                        <a:pt x="1177" y="107"/>
                        <a:pt x="1232" y="71"/>
                        <a:pt x="1279" y="71"/>
                      </a:cubicBezTo>
                      <a:cubicBezTo>
                        <a:pt x="1394" y="71"/>
                        <a:pt x="1452" y="298"/>
                        <a:pt x="1465" y="462"/>
                      </a:cubicBezTo>
                      <a:cubicBezTo>
                        <a:pt x="1482" y="603"/>
                        <a:pt x="1482" y="762"/>
                        <a:pt x="1465" y="920"/>
                      </a:cubicBezTo>
                      <a:cubicBezTo>
                        <a:pt x="1429" y="1132"/>
                        <a:pt x="1412" y="1361"/>
                        <a:pt x="1376" y="1573"/>
                      </a:cubicBezTo>
                      <a:cubicBezTo>
                        <a:pt x="1383" y="1580"/>
                        <a:pt x="1389" y="1583"/>
                        <a:pt x="1395" y="1583"/>
                      </a:cubicBezTo>
                      <a:cubicBezTo>
                        <a:pt x="1434" y="1583"/>
                        <a:pt x="1447" y="1445"/>
                        <a:pt x="1447" y="1414"/>
                      </a:cubicBezTo>
                      <a:cubicBezTo>
                        <a:pt x="1465" y="1308"/>
                        <a:pt x="1482" y="1202"/>
                        <a:pt x="1500" y="1097"/>
                      </a:cubicBezTo>
                      <a:cubicBezTo>
                        <a:pt x="1553" y="867"/>
                        <a:pt x="1570" y="638"/>
                        <a:pt x="1535" y="409"/>
                      </a:cubicBezTo>
                      <a:cubicBezTo>
                        <a:pt x="1523" y="213"/>
                        <a:pt x="1434" y="0"/>
                        <a:pt x="12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rot="-479857">
                  <a:off x="1720979" y="656969"/>
                  <a:ext cx="90589" cy="77785"/>
                </a:xfrm>
                <a:custGeom>
                  <a:avLst/>
                  <a:gdLst/>
                  <a:ahLst/>
                  <a:cxnLst/>
                  <a:rect l="l" t="t" r="r" b="b"/>
                  <a:pathLst>
                    <a:path w="1500" h="1288" extrusionOk="0">
                      <a:moveTo>
                        <a:pt x="1164" y="0"/>
                      </a:moveTo>
                      <a:lnTo>
                        <a:pt x="900" y="53"/>
                      </a:lnTo>
                      <a:lnTo>
                        <a:pt x="547" y="106"/>
                      </a:lnTo>
                      <a:lnTo>
                        <a:pt x="176" y="177"/>
                      </a:lnTo>
                      <a:lnTo>
                        <a:pt x="53" y="194"/>
                      </a:lnTo>
                      <a:lnTo>
                        <a:pt x="0" y="194"/>
                      </a:lnTo>
                      <a:lnTo>
                        <a:pt x="0" y="230"/>
                      </a:lnTo>
                      <a:lnTo>
                        <a:pt x="0" y="247"/>
                      </a:lnTo>
                      <a:cubicBezTo>
                        <a:pt x="53" y="582"/>
                        <a:pt x="106" y="917"/>
                        <a:pt x="141" y="1270"/>
                      </a:cubicBezTo>
                      <a:lnTo>
                        <a:pt x="141" y="1288"/>
                      </a:lnTo>
                      <a:lnTo>
                        <a:pt x="176" y="1288"/>
                      </a:lnTo>
                      <a:lnTo>
                        <a:pt x="229" y="1270"/>
                      </a:lnTo>
                      <a:lnTo>
                        <a:pt x="265" y="1270"/>
                      </a:lnTo>
                      <a:lnTo>
                        <a:pt x="547" y="1200"/>
                      </a:lnTo>
                      <a:lnTo>
                        <a:pt x="794" y="1147"/>
                      </a:lnTo>
                      <a:lnTo>
                        <a:pt x="935" y="1111"/>
                      </a:lnTo>
                      <a:lnTo>
                        <a:pt x="1076" y="1076"/>
                      </a:lnTo>
                      <a:lnTo>
                        <a:pt x="1323" y="1023"/>
                      </a:lnTo>
                      <a:lnTo>
                        <a:pt x="1358" y="1023"/>
                      </a:lnTo>
                      <a:lnTo>
                        <a:pt x="1411" y="1006"/>
                      </a:lnTo>
                      <a:lnTo>
                        <a:pt x="1499" y="1006"/>
                      </a:lnTo>
                      <a:lnTo>
                        <a:pt x="1499" y="988"/>
                      </a:lnTo>
                      <a:lnTo>
                        <a:pt x="1499" y="970"/>
                      </a:lnTo>
                      <a:lnTo>
                        <a:pt x="1481" y="882"/>
                      </a:lnTo>
                      <a:cubicBezTo>
                        <a:pt x="1429" y="688"/>
                        <a:pt x="1376" y="494"/>
                        <a:pt x="1323" y="318"/>
                      </a:cubicBezTo>
                      <a:cubicBezTo>
                        <a:pt x="1287" y="230"/>
                        <a:pt x="1270" y="142"/>
                        <a:pt x="1235" y="53"/>
                      </a:cubicBezTo>
                      <a:cubicBezTo>
                        <a:pt x="1235" y="36"/>
                        <a:pt x="1235" y="18"/>
                        <a:pt x="1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2"/>
              <p:cNvGrpSpPr/>
              <p:nvPr/>
            </p:nvGrpSpPr>
            <p:grpSpPr>
              <a:xfrm>
                <a:off x="2389521" y="521707"/>
                <a:ext cx="197292" cy="233642"/>
                <a:chOff x="2222558" y="489557"/>
                <a:chExt cx="197292" cy="233642"/>
              </a:xfrm>
            </p:grpSpPr>
            <p:sp>
              <p:nvSpPr>
                <p:cNvPr id="264" name="Google Shape;264;p2"/>
                <p:cNvSpPr/>
                <p:nvPr/>
              </p:nvSpPr>
              <p:spPr>
                <a:xfrm rot="-479857">
                  <a:off x="2232790" y="551344"/>
                  <a:ext cx="176829" cy="159436"/>
                </a:xfrm>
                <a:custGeom>
                  <a:avLst/>
                  <a:gdLst/>
                  <a:ahLst/>
                  <a:cxnLst/>
                  <a:rect l="l" t="t" r="r" b="b"/>
                  <a:pathLst>
                    <a:path w="2928" h="2640" extrusionOk="0">
                      <a:moveTo>
                        <a:pt x="1584" y="1"/>
                      </a:moveTo>
                      <a:cubicBezTo>
                        <a:pt x="1486" y="1"/>
                        <a:pt x="1386" y="13"/>
                        <a:pt x="1288" y="37"/>
                      </a:cubicBezTo>
                      <a:cubicBezTo>
                        <a:pt x="1041" y="72"/>
                        <a:pt x="811" y="178"/>
                        <a:pt x="600" y="319"/>
                      </a:cubicBezTo>
                      <a:cubicBezTo>
                        <a:pt x="406" y="478"/>
                        <a:pt x="230" y="690"/>
                        <a:pt x="124" y="937"/>
                      </a:cubicBezTo>
                      <a:cubicBezTo>
                        <a:pt x="0" y="1307"/>
                        <a:pt x="53" y="1730"/>
                        <a:pt x="247" y="2083"/>
                      </a:cubicBezTo>
                      <a:cubicBezTo>
                        <a:pt x="450" y="2489"/>
                        <a:pt x="845" y="2639"/>
                        <a:pt x="1253" y="2639"/>
                      </a:cubicBezTo>
                      <a:cubicBezTo>
                        <a:pt x="1413" y="2639"/>
                        <a:pt x="1575" y="2616"/>
                        <a:pt x="1728" y="2577"/>
                      </a:cubicBezTo>
                      <a:cubicBezTo>
                        <a:pt x="2152" y="2453"/>
                        <a:pt x="2522" y="2171"/>
                        <a:pt x="2734" y="1783"/>
                      </a:cubicBezTo>
                      <a:cubicBezTo>
                        <a:pt x="2928" y="1360"/>
                        <a:pt x="2857" y="884"/>
                        <a:pt x="2575" y="531"/>
                      </a:cubicBezTo>
                      <a:cubicBezTo>
                        <a:pt x="2349" y="192"/>
                        <a:pt x="1977" y="1"/>
                        <a:pt x="15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rot="-479857">
                  <a:off x="2246406" y="556360"/>
                  <a:ext cx="135279" cy="131716"/>
                </a:xfrm>
                <a:custGeom>
                  <a:avLst/>
                  <a:gdLst/>
                  <a:ahLst/>
                  <a:cxnLst/>
                  <a:rect l="l" t="t" r="r" b="b"/>
                  <a:pathLst>
                    <a:path w="2240" h="2181" extrusionOk="0">
                      <a:moveTo>
                        <a:pt x="1191" y="0"/>
                      </a:moveTo>
                      <a:cubicBezTo>
                        <a:pt x="1165" y="0"/>
                        <a:pt x="1138" y="2"/>
                        <a:pt x="1111" y="4"/>
                      </a:cubicBezTo>
                      <a:cubicBezTo>
                        <a:pt x="917" y="4"/>
                        <a:pt x="723" y="75"/>
                        <a:pt x="564" y="181"/>
                      </a:cubicBezTo>
                      <a:lnTo>
                        <a:pt x="406" y="269"/>
                      </a:lnTo>
                      <a:cubicBezTo>
                        <a:pt x="388" y="287"/>
                        <a:pt x="388" y="304"/>
                        <a:pt x="388" y="322"/>
                      </a:cubicBezTo>
                      <a:cubicBezTo>
                        <a:pt x="141" y="516"/>
                        <a:pt x="0" y="816"/>
                        <a:pt x="0" y="1133"/>
                      </a:cubicBezTo>
                      <a:cubicBezTo>
                        <a:pt x="0" y="1380"/>
                        <a:pt x="71" y="1609"/>
                        <a:pt x="194" y="1821"/>
                      </a:cubicBezTo>
                      <a:cubicBezTo>
                        <a:pt x="335" y="1997"/>
                        <a:pt x="529" y="2121"/>
                        <a:pt x="741" y="2156"/>
                      </a:cubicBezTo>
                      <a:cubicBezTo>
                        <a:pt x="804" y="2172"/>
                        <a:pt x="868" y="2180"/>
                        <a:pt x="929" y="2180"/>
                      </a:cubicBezTo>
                      <a:cubicBezTo>
                        <a:pt x="1005" y="2180"/>
                        <a:pt x="1078" y="2167"/>
                        <a:pt x="1146" y="2138"/>
                      </a:cubicBezTo>
                      <a:cubicBezTo>
                        <a:pt x="1658" y="1980"/>
                        <a:pt x="2240" y="1415"/>
                        <a:pt x="2099" y="833"/>
                      </a:cubicBezTo>
                      <a:cubicBezTo>
                        <a:pt x="1965" y="417"/>
                        <a:pt x="1643" y="0"/>
                        <a:pt x="1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rot="-479857">
                  <a:off x="2238975" y="557787"/>
                  <a:ext cx="162697" cy="154846"/>
                </a:xfrm>
                <a:custGeom>
                  <a:avLst/>
                  <a:gdLst/>
                  <a:ahLst/>
                  <a:cxnLst/>
                  <a:rect l="l" t="t" r="r" b="b"/>
                  <a:pathLst>
                    <a:path w="2694" h="2564" extrusionOk="0">
                      <a:moveTo>
                        <a:pt x="1347" y="57"/>
                      </a:moveTo>
                      <a:cubicBezTo>
                        <a:pt x="1599" y="57"/>
                        <a:pt x="1851" y="133"/>
                        <a:pt x="2059" y="286"/>
                      </a:cubicBezTo>
                      <a:cubicBezTo>
                        <a:pt x="2288" y="427"/>
                        <a:pt x="2464" y="656"/>
                        <a:pt x="2552" y="903"/>
                      </a:cubicBezTo>
                      <a:cubicBezTo>
                        <a:pt x="2694" y="1644"/>
                        <a:pt x="1970" y="2261"/>
                        <a:pt x="1336" y="2455"/>
                      </a:cubicBezTo>
                      <a:cubicBezTo>
                        <a:pt x="1216" y="2494"/>
                        <a:pt x="1104" y="2512"/>
                        <a:pt x="999" y="2512"/>
                      </a:cubicBezTo>
                      <a:cubicBezTo>
                        <a:pt x="481" y="2512"/>
                        <a:pt x="142" y="2074"/>
                        <a:pt x="84" y="1503"/>
                      </a:cubicBezTo>
                      <a:cubicBezTo>
                        <a:pt x="66" y="1185"/>
                        <a:pt x="119" y="885"/>
                        <a:pt x="260" y="621"/>
                      </a:cubicBezTo>
                      <a:cubicBezTo>
                        <a:pt x="330" y="480"/>
                        <a:pt x="436" y="356"/>
                        <a:pt x="542" y="251"/>
                      </a:cubicBezTo>
                      <a:cubicBezTo>
                        <a:pt x="554" y="268"/>
                        <a:pt x="568" y="274"/>
                        <a:pt x="582" y="274"/>
                      </a:cubicBezTo>
                      <a:cubicBezTo>
                        <a:pt x="611" y="274"/>
                        <a:pt x="642" y="251"/>
                        <a:pt x="666" y="251"/>
                      </a:cubicBezTo>
                      <a:cubicBezTo>
                        <a:pt x="824" y="198"/>
                        <a:pt x="983" y="127"/>
                        <a:pt x="1142" y="74"/>
                      </a:cubicBezTo>
                      <a:cubicBezTo>
                        <a:pt x="1210" y="63"/>
                        <a:pt x="1279" y="57"/>
                        <a:pt x="1347" y="57"/>
                      </a:cubicBezTo>
                      <a:close/>
                      <a:moveTo>
                        <a:pt x="1400" y="0"/>
                      </a:moveTo>
                      <a:cubicBezTo>
                        <a:pt x="1373" y="0"/>
                        <a:pt x="1345" y="1"/>
                        <a:pt x="1318" y="4"/>
                      </a:cubicBezTo>
                      <a:cubicBezTo>
                        <a:pt x="1124" y="4"/>
                        <a:pt x="948" y="57"/>
                        <a:pt x="771" y="145"/>
                      </a:cubicBezTo>
                      <a:lnTo>
                        <a:pt x="613" y="198"/>
                      </a:lnTo>
                      <a:cubicBezTo>
                        <a:pt x="595" y="215"/>
                        <a:pt x="560" y="215"/>
                        <a:pt x="560" y="233"/>
                      </a:cubicBezTo>
                      <a:cubicBezTo>
                        <a:pt x="556" y="229"/>
                        <a:pt x="551" y="227"/>
                        <a:pt x="546" y="227"/>
                      </a:cubicBezTo>
                      <a:cubicBezTo>
                        <a:pt x="506" y="227"/>
                        <a:pt x="432" y="341"/>
                        <a:pt x="401" y="356"/>
                      </a:cubicBezTo>
                      <a:cubicBezTo>
                        <a:pt x="172" y="621"/>
                        <a:pt x="48" y="956"/>
                        <a:pt x="31" y="1291"/>
                      </a:cubicBezTo>
                      <a:cubicBezTo>
                        <a:pt x="1" y="1940"/>
                        <a:pt x="371" y="2564"/>
                        <a:pt x="998" y="2564"/>
                      </a:cubicBezTo>
                      <a:cubicBezTo>
                        <a:pt x="1104" y="2564"/>
                        <a:pt x="1216" y="2546"/>
                        <a:pt x="1336" y="2508"/>
                      </a:cubicBezTo>
                      <a:cubicBezTo>
                        <a:pt x="1829" y="2367"/>
                        <a:pt x="2235" y="2049"/>
                        <a:pt x="2482" y="1608"/>
                      </a:cubicBezTo>
                      <a:cubicBezTo>
                        <a:pt x="2658" y="1326"/>
                        <a:pt x="2658" y="991"/>
                        <a:pt x="2517" y="691"/>
                      </a:cubicBezTo>
                      <a:cubicBezTo>
                        <a:pt x="2376" y="462"/>
                        <a:pt x="2182" y="268"/>
                        <a:pt x="1953" y="127"/>
                      </a:cubicBezTo>
                      <a:cubicBezTo>
                        <a:pt x="1769" y="50"/>
                        <a:pt x="1584" y="0"/>
                        <a:pt x="14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rot="-479857">
                  <a:off x="2272620" y="558408"/>
                  <a:ext cx="92702" cy="106170"/>
                </a:xfrm>
                <a:custGeom>
                  <a:avLst/>
                  <a:gdLst/>
                  <a:ahLst/>
                  <a:cxnLst/>
                  <a:rect l="l" t="t" r="r" b="b"/>
                  <a:pathLst>
                    <a:path w="1535" h="1758" extrusionOk="0">
                      <a:moveTo>
                        <a:pt x="918" y="1139"/>
                      </a:moveTo>
                      <a:cubicBezTo>
                        <a:pt x="1023" y="1139"/>
                        <a:pt x="1041" y="1315"/>
                        <a:pt x="1023" y="1404"/>
                      </a:cubicBezTo>
                      <a:cubicBezTo>
                        <a:pt x="953" y="1351"/>
                        <a:pt x="865" y="1227"/>
                        <a:pt x="918" y="1139"/>
                      </a:cubicBezTo>
                      <a:close/>
                      <a:moveTo>
                        <a:pt x="477" y="1298"/>
                      </a:moveTo>
                      <a:lnTo>
                        <a:pt x="477" y="1298"/>
                      </a:lnTo>
                      <a:cubicBezTo>
                        <a:pt x="547" y="1315"/>
                        <a:pt x="512" y="1439"/>
                        <a:pt x="494" y="1492"/>
                      </a:cubicBezTo>
                      <a:cubicBezTo>
                        <a:pt x="477" y="1439"/>
                        <a:pt x="424" y="1333"/>
                        <a:pt x="477" y="1298"/>
                      </a:cubicBezTo>
                      <a:close/>
                      <a:moveTo>
                        <a:pt x="779" y="0"/>
                      </a:moveTo>
                      <a:cubicBezTo>
                        <a:pt x="771" y="0"/>
                        <a:pt x="764" y="3"/>
                        <a:pt x="759" y="10"/>
                      </a:cubicBezTo>
                      <a:cubicBezTo>
                        <a:pt x="741" y="10"/>
                        <a:pt x="741" y="28"/>
                        <a:pt x="759" y="46"/>
                      </a:cubicBezTo>
                      <a:cubicBezTo>
                        <a:pt x="971" y="257"/>
                        <a:pt x="1129" y="487"/>
                        <a:pt x="1253" y="769"/>
                      </a:cubicBezTo>
                      <a:cubicBezTo>
                        <a:pt x="1323" y="910"/>
                        <a:pt x="1358" y="1068"/>
                        <a:pt x="1341" y="1245"/>
                      </a:cubicBezTo>
                      <a:cubicBezTo>
                        <a:pt x="1296" y="1335"/>
                        <a:pt x="1225" y="1450"/>
                        <a:pt x="1119" y="1450"/>
                      </a:cubicBezTo>
                      <a:cubicBezTo>
                        <a:pt x="1100" y="1450"/>
                        <a:pt x="1080" y="1447"/>
                        <a:pt x="1059" y="1439"/>
                      </a:cubicBezTo>
                      <a:cubicBezTo>
                        <a:pt x="1076" y="1368"/>
                        <a:pt x="1076" y="1298"/>
                        <a:pt x="1059" y="1227"/>
                      </a:cubicBezTo>
                      <a:cubicBezTo>
                        <a:pt x="1045" y="1159"/>
                        <a:pt x="990" y="1081"/>
                        <a:pt x="924" y="1081"/>
                      </a:cubicBezTo>
                      <a:cubicBezTo>
                        <a:pt x="905" y="1081"/>
                        <a:pt x="885" y="1088"/>
                        <a:pt x="865" y="1104"/>
                      </a:cubicBezTo>
                      <a:cubicBezTo>
                        <a:pt x="777" y="1227"/>
                        <a:pt x="882" y="1404"/>
                        <a:pt x="1006" y="1456"/>
                      </a:cubicBezTo>
                      <a:cubicBezTo>
                        <a:pt x="953" y="1572"/>
                        <a:pt x="844" y="1638"/>
                        <a:pt x="738" y="1638"/>
                      </a:cubicBezTo>
                      <a:cubicBezTo>
                        <a:pt x="666" y="1638"/>
                        <a:pt x="597" y="1608"/>
                        <a:pt x="547" y="1545"/>
                      </a:cubicBezTo>
                      <a:cubicBezTo>
                        <a:pt x="583" y="1456"/>
                        <a:pt x="618" y="1245"/>
                        <a:pt x="459" y="1245"/>
                      </a:cubicBezTo>
                      <a:cubicBezTo>
                        <a:pt x="336" y="1298"/>
                        <a:pt x="406" y="1474"/>
                        <a:pt x="459" y="1545"/>
                      </a:cubicBezTo>
                      <a:cubicBezTo>
                        <a:pt x="401" y="1650"/>
                        <a:pt x="348" y="1691"/>
                        <a:pt x="301" y="1691"/>
                      </a:cubicBezTo>
                      <a:cubicBezTo>
                        <a:pt x="190" y="1691"/>
                        <a:pt x="114" y="1464"/>
                        <a:pt x="89" y="1315"/>
                      </a:cubicBezTo>
                      <a:cubicBezTo>
                        <a:pt x="71" y="1157"/>
                        <a:pt x="54" y="998"/>
                        <a:pt x="71" y="857"/>
                      </a:cubicBezTo>
                      <a:cubicBezTo>
                        <a:pt x="89" y="628"/>
                        <a:pt x="106" y="416"/>
                        <a:pt x="124" y="187"/>
                      </a:cubicBezTo>
                      <a:cubicBezTo>
                        <a:pt x="116" y="180"/>
                        <a:pt x="108" y="178"/>
                        <a:pt x="102" y="178"/>
                      </a:cubicBezTo>
                      <a:cubicBezTo>
                        <a:pt x="54" y="178"/>
                        <a:pt x="54" y="332"/>
                        <a:pt x="54" y="363"/>
                      </a:cubicBezTo>
                      <a:cubicBezTo>
                        <a:pt x="54" y="469"/>
                        <a:pt x="36" y="575"/>
                        <a:pt x="36" y="680"/>
                      </a:cubicBezTo>
                      <a:cubicBezTo>
                        <a:pt x="1" y="910"/>
                        <a:pt x="1" y="1139"/>
                        <a:pt x="54" y="1368"/>
                      </a:cubicBezTo>
                      <a:cubicBezTo>
                        <a:pt x="89" y="1559"/>
                        <a:pt x="189" y="1758"/>
                        <a:pt x="316" y="1758"/>
                      </a:cubicBezTo>
                      <a:cubicBezTo>
                        <a:pt x="377" y="1758"/>
                        <a:pt x="443" y="1712"/>
                        <a:pt x="512" y="1597"/>
                      </a:cubicBezTo>
                      <a:cubicBezTo>
                        <a:pt x="583" y="1668"/>
                        <a:pt x="688" y="1703"/>
                        <a:pt x="794" y="1703"/>
                      </a:cubicBezTo>
                      <a:cubicBezTo>
                        <a:pt x="900" y="1686"/>
                        <a:pt x="1006" y="1597"/>
                        <a:pt x="1059" y="1509"/>
                      </a:cubicBezTo>
                      <a:cubicBezTo>
                        <a:pt x="1077" y="1516"/>
                        <a:pt x="1097" y="1518"/>
                        <a:pt x="1118" y="1518"/>
                      </a:cubicBezTo>
                      <a:cubicBezTo>
                        <a:pt x="1212" y="1518"/>
                        <a:pt x="1315" y="1455"/>
                        <a:pt x="1358" y="1368"/>
                      </a:cubicBezTo>
                      <a:cubicBezTo>
                        <a:pt x="1535" y="1068"/>
                        <a:pt x="1235" y="539"/>
                        <a:pt x="1059" y="293"/>
                      </a:cubicBezTo>
                      <a:cubicBezTo>
                        <a:pt x="1027" y="261"/>
                        <a:pt x="852" y="0"/>
                        <a:pt x="7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rot="-479857">
                  <a:off x="2234232" y="495525"/>
                  <a:ext cx="91615" cy="83160"/>
                </a:xfrm>
                <a:custGeom>
                  <a:avLst/>
                  <a:gdLst/>
                  <a:ahLst/>
                  <a:cxnLst/>
                  <a:rect l="l" t="t" r="r" b="b"/>
                  <a:pathLst>
                    <a:path w="1517" h="1377" extrusionOk="0">
                      <a:moveTo>
                        <a:pt x="1305" y="1"/>
                      </a:moveTo>
                      <a:lnTo>
                        <a:pt x="1270" y="18"/>
                      </a:lnTo>
                      <a:lnTo>
                        <a:pt x="1217" y="36"/>
                      </a:lnTo>
                      <a:lnTo>
                        <a:pt x="1182" y="36"/>
                      </a:lnTo>
                      <a:lnTo>
                        <a:pt x="917" y="124"/>
                      </a:lnTo>
                      <a:lnTo>
                        <a:pt x="670" y="195"/>
                      </a:lnTo>
                      <a:lnTo>
                        <a:pt x="547" y="230"/>
                      </a:lnTo>
                      <a:lnTo>
                        <a:pt x="406" y="283"/>
                      </a:lnTo>
                      <a:lnTo>
                        <a:pt x="159" y="353"/>
                      </a:lnTo>
                      <a:lnTo>
                        <a:pt x="141" y="353"/>
                      </a:lnTo>
                      <a:lnTo>
                        <a:pt x="88" y="371"/>
                      </a:lnTo>
                      <a:lnTo>
                        <a:pt x="35" y="389"/>
                      </a:lnTo>
                      <a:lnTo>
                        <a:pt x="0" y="389"/>
                      </a:lnTo>
                      <a:lnTo>
                        <a:pt x="0" y="406"/>
                      </a:lnTo>
                      <a:lnTo>
                        <a:pt x="0" y="442"/>
                      </a:lnTo>
                      <a:cubicBezTo>
                        <a:pt x="0" y="459"/>
                        <a:pt x="18" y="495"/>
                        <a:pt x="18" y="530"/>
                      </a:cubicBezTo>
                      <a:lnTo>
                        <a:pt x="229" y="1076"/>
                      </a:lnTo>
                      <a:lnTo>
                        <a:pt x="335" y="1341"/>
                      </a:lnTo>
                      <a:lnTo>
                        <a:pt x="300" y="1376"/>
                      </a:lnTo>
                      <a:lnTo>
                        <a:pt x="353" y="1376"/>
                      </a:lnTo>
                      <a:lnTo>
                        <a:pt x="635" y="1306"/>
                      </a:lnTo>
                      <a:lnTo>
                        <a:pt x="970" y="1218"/>
                      </a:lnTo>
                      <a:lnTo>
                        <a:pt x="1340" y="1129"/>
                      </a:lnTo>
                      <a:lnTo>
                        <a:pt x="1464" y="1094"/>
                      </a:lnTo>
                      <a:lnTo>
                        <a:pt x="1517" y="1076"/>
                      </a:lnTo>
                      <a:lnTo>
                        <a:pt x="1517" y="1059"/>
                      </a:lnTo>
                      <a:lnTo>
                        <a:pt x="1517" y="1024"/>
                      </a:lnTo>
                      <a:cubicBezTo>
                        <a:pt x="1446" y="689"/>
                        <a:pt x="1358" y="371"/>
                        <a:pt x="1305" y="18"/>
                      </a:cubicBezTo>
                      <a:lnTo>
                        <a:pt x="13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 name="Google Shape;269;p2"/>
              <p:cNvGrpSpPr/>
              <p:nvPr/>
            </p:nvGrpSpPr>
            <p:grpSpPr>
              <a:xfrm>
                <a:off x="2834720" y="35676"/>
                <a:ext cx="196132" cy="233216"/>
                <a:chOff x="2667757" y="3526"/>
                <a:chExt cx="196132" cy="233216"/>
              </a:xfrm>
            </p:grpSpPr>
            <p:sp>
              <p:nvSpPr>
                <p:cNvPr id="270" name="Google Shape;270;p2"/>
                <p:cNvSpPr/>
                <p:nvPr/>
              </p:nvSpPr>
              <p:spPr>
                <a:xfrm rot="-479857">
                  <a:off x="2677922" y="15573"/>
                  <a:ext cx="175802" cy="158409"/>
                </a:xfrm>
                <a:custGeom>
                  <a:avLst/>
                  <a:gdLst/>
                  <a:ahLst/>
                  <a:cxnLst/>
                  <a:rect l="l" t="t" r="r" b="b"/>
                  <a:pathLst>
                    <a:path w="2911" h="2623" extrusionOk="0">
                      <a:moveTo>
                        <a:pt x="1676" y="1"/>
                      </a:moveTo>
                      <a:cubicBezTo>
                        <a:pt x="1529" y="1"/>
                        <a:pt x="1379" y="21"/>
                        <a:pt x="1235" y="57"/>
                      </a:cubicBezTo>
                      <a:cubicBezTo>
                        <a:pt x="812" y="162"/>
                        <a:pt x="441" y="427"/>
                        <a:pt x="212" y="815"/>
                      </a:cubicBezTo>
                      <a:cubicBezTo>
                        <a:pt x="0" y="1221"/>
                        <a:pt x="53" y="1697"/>
                        <a:pt x="318" y="2067"/>
                      </a:cubicBezTo>
                      <a:cubicBezTo>
                        <a:pt x="537" y="2418"/>
                        <a:pt x="925" y="2623"/>
                        <a:pt x="1333" y="2623"/>
                      </a:cubicBezTo>
                      <a:cubicBezTo>
                        <a:pt x="1418" y="2623"/>
                        <a:pt x="1503" y="2614"/>
                        <a:pt x="1587" y="2596"/>
                      </a:cubicBezTo>
                      <a:cubicBezTo>
                        <a:pt x="1834" y="2561"/>
                        <a:pt x="2081" y="2473"/>
                        <a:pt x="2275" y="2332"/>
                      </a:cubicBezTo>
                      <a:cubicBezTo>
                        <a:pt x="2487" y="2190"/>
                        <a:pt x="2663" y="1979"/>
                        <a:pt x="2787" y="1750"/>
                      </a:cubicBezTo>
                      <a:cubicBezTo>
                        <a:pt x="2910" y="1362"/>
                        <a:pt x="2892" y="956"/>
                        <a:pt x="2698" y="603"/>
                      </a:cubicBezTo>
                      <a:cubicBezTo>
                        <a:pt x="2515" y="170"/>
                        <a:pt x="2106" y="1"/>
                        <a:pt x="16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rot="-479857">
                  <a:off x="2705921" y="38742"/>
                  <a:ext cx="135279" cy="130629"/>
                </a:xfrm>
                <a:custGeom>
                  <a:avLst/>
                  <a:gdLst/>
                  <a:ahLst/>
                  <a:cxnLst/>
                  <a:rect l="l" t="t" r="r" b="b"/>
                  <a:pathLst>
                    <a:path w="2240" h="2163" extrusionOk="0">
                      <a:moveTo>
                        <a:pt x="1325" y="1"/>
                      </a:moveTo>
                      <a:cubicBezTo>
                        <a:pt x="1257" y="1"/>
                        <a:pt x="1191" y="9"/>
                        <a:pt x="1129" y="27"/>
                      </a:cubicBezTo>
                      <a:cubicBezTo>
                        <a:pt x="617" y="186"/>
                        <a:pt x="0" y="715"/>
                        <a:pt x="141" y="1297"/>
                      </a:cubicBezTo>
                      <a:cubicBezTo>
                        <a:pt x="243" y="1721"/>
                        <a:pt x="574" y="2163"/>
                        <a:pt x="1040" y="2163"/>
                      </a:cubicBezTo>
                      <a:cubicBezTo>
                        <a:pt x="1058" y="2163"/>
                        <a:pt x="1076" y="2162"/>
                        <a:pt x="1094" y="2161"/>
                      </a:cubicBezTo>
                      <a:cubicBezTo>
                        <a:pt x="1288" y="2161"/>
                        <a:pt x="1482" y="2108"/>
                        <a:pt x="1658" y="2020"/>
                      </a:cubicBezTo>
                      <a:lnTo>
                        <a:pt x="1817" y="1932"/>
                      </a:lnTo>
                      <a:cubicBezTo>
                        <a:pt x="1817" y="1914"/>
                        <a:pt x="1817" y="1896"/>
                        <a:pt x="1817" y="1879"/>
                      </a:cubicBezTo>
                      <a:cubicBezTo>
                        <a:pt x="2063" y="1702"/>
                        <a:pt x="2222" y="1402"/>
                        <a:pt x="2222" y="1085"/>
                      </a:cubicBezTo>
                      <a:cubicBezTo>
                        <a:pt x="2240" y="838"/>
                        <a:pt x="2187" y="591"/>
                        <a:pt x="2063" y="380"/>
                      </a:cubicBezTo>
                      <a:cubicBezTo>
                        <a:pt x="1940" y="203"/>
                        <a:pt x="1746" y="80"/>
                        <a:pt x="1534" y="27"/>
                      </a:cubicBezTo>
                      <a:cubicBezTo>
                        <a:pt x="1464" y="9"/>
                        <a:pt x="1393" y="1"/>
                        <a:pt x="13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rot="-479857">
                  <a:off x="2687091" y="14151"/>
                  <a:ext cx="163543" cy="154605"/>
                </a:xfrm>
                <a:custGeom>
                  <a:avLst/>
                  <a:gdLst/>
                  <a:ahLst/>
                  <a:cxnLst/>
                  <a:rect l="l" t="t" r="r" b="b"/>
                  <a:pathLst>
                    <a:path w="2708" h="2560" extrusionOk="0">
                      <a:moveTo>
                        <a:pt x="1674" y="49"/>
                      </a:moveTo>
                      <a:cubicBezTo>
                        <a:pt x="2223" y="49"/>
                        <a:pt x="2565" y="508"/>
                        <a:pt x="2610" y="1095"/>
                      </a:cubicBezTo>
                      <a:cubicBezTo>
                        <a:pt x="2610" y="1395"/>
                        <a:pt x="2539" y="1695"/>
                        <a:pt x="2398" y="1960"/>
                      </a:cubicBezTo>
                      <a:cubicBezTo>
                        <a:pt x="2310" y="2101"/>
                        <a:pt x="2204" y="2206"/>
                        <a:pt x="2099" y="2312"/>
                      </a:cubicBezTo>
                      <a:cubicBezTo>
                        <a:pt x="2087" y="2295"/>
                        <a:pt x="2073" y="2289"/>
                        <a:pt x="2059" y="2289"/>
                      </a:cubicBezTo>
                      <a:cubicBezTo>
                        <a:pt x="2030" y="2289"/>
                        <a:pt x="1999" y="2312"/>
                        <a:pt x="1975" y="2312"/>
                      </a:cubicBezTo>
                      <a:cubicBezTo>
                        <a:pt x="1816" y="2365"/>
                        <a:pt x="1658" y="2436"/>
                        <a:pt x="1499" y="2471"/>
                      </a:cubicBezTo>
                      <a:cubicBezTo>
                        <a:pt x="1449" y="2477"/>
                        <a:pt x="1398" y="2480"/>
                        <a:pt x="1349" y="2480"/>
                      </a:cubicBezTo>
                      <a:cubicBezTo>
                        <a:pt x="789" y="2480"/>
                        <a:pt x="284" y="2124"/>
                        <a:pt x="106" y="1589"/>
                      </a:cubicBezTo>
                      <a:cubicBezTo>
                        <a:pt x="0" y="866"/>
                        <a:pt x="741" y="267"/>
                        <a:pt x="1393" y="90"/>
                      </a:cubicBezTo>
                      <a:lnTo>
                        <a:pt x="1376" y="90"/>
                      </a:lnTo>
                      <a:cubicBezTo>
                        <a:pt x="1481" y="62"/>
                        <a:pt x="1580" y="49"/>
                        <a:pt x="1674" y="49"/>
                      </a:cubicBezTo>
                      <a:close/>
                      <a:moveTo>
                        <a:pt x="1677" y="0"/>
                      </a:moveTo>
                      <a:cubicBezTo>
                        <a:pt x="1588" y="0"/>
                        <a:pt x="1493" y="12"/>
                        <a:pt x="1393" y="37"/>
                      </a:cubicBezTo>
                      <a:cubicBezTo>
                        <a:pt x="899" y="161"/>
                        <a:pt x="459" y="478"/>
                        <a:pt x="194" y="901"/>
                      </a:cubicBezTo>
                      <a:cubicBezTo>
                        <a:pt x="18" y="1184"/>
                        <a:pt x="0" y="1519"/>
                        <a:pt x="141" y="1818"/>
                      </a:cubicBezTo>
                      <a:cubicBezTo>
                        <a:pt x="265" y="2048"/>
                        <a:pt x="459" y="2242"/>
                        <a:pt x="688" y="2400"/>
                      </a:cubicBezTo>
                      <a:cubicBezTo>
                        <a:pt x="882" y="2489"/>
                        <a:pt x="1111" y="2541"/>
                        <a:pt x="1323" y="2559"/>
                      </a:cubicBezTo>
                      <a:cubicBezTo>
                        <a:pt x="1517" y="2541"/>
                        <a:pt x="1693" y="2506"/>
                        <a:pt x="1869" y="2418"/>
                      </a:cubicBezTo>
                      <a:lnTo>
                        <a:pt x="2028" y="2365"/>
                      </a:lnTo>
                      <a:cubicBezTo>
                        <a:pt x="2046" y="2365"/>
                        <a:pt x="2081" y="2365"/>
                        <a:pt x="2081" y="2348"/>
                      </a:cubicBezTo>
                      <a:cubicBezTo>
                        <a:pt x="2083" y="2349"/>
                        <a:pt x="2086" y="2349"/>
                        <a:pt x="2089" y="2349"/>
                      </a:cubicBezTo>
                      <a:cubicBezTo>
                        <a:pt x="2130" y="2349"/>
                        <a:pt x="2223" y="2241"/>
                        <a:pt x="2240" y="2224"/>
                      </a:cubicBezTo>
                      <a:cubicBezTo>
                        <a:pt x="2487" y="1960"/>
                        <a:pt x="2628" y="1642"/>
                        <a:pt x="2645" y="1307"/>
                      </a:cubicBezTo>
                      <a:cubicBezTo>
                        <a:pt x="2707" y="640"/>
                        <a:pt x="2333" y="0"/>
                        <a:pt x="16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rot="-479857">
                  <a:off x="2722332" y="61994"/>
                  <a:ext cx="92702" cy="106291"/>
                </a:xfrm>
                <a:custGeom>
                  <a:avLst/>
                  <a:gdLst/>
                  <a:ahLst/>
                  <a:cxnLst/>
                  <a:rect l="l" t="t" r="r" b="b"/>
                  <a:pathLst>
                    <a:path w="1535" h="1760" extrusionOk="0">
                      <a:moveTo>
                        <a:pt x="1058" y="272"/>
                      </a:moveTo>
                      <a:cubicBezTo>
                        <a:pt x="1076" y="325"/>
                        <a:pt x="1111" y="413"/>
                        <a:pt x="1058" y="449"/>
                      </a:cubicBezTo>
                      <a:cubicBezTo>
                        <a:pt x="1005" y="431"/>
                        <a:pt x="1041" y="307"/>
                        <a:pt x="1058" y="272"/>
                      </a:cubicBezTo>
                      <a:close/>
                      <a:moveTo>
                        <a:pt x="529" y="343"/>
                      </a:moveTo>
                      <a:cubicBezTo>
                        <a:pt x="600" y="396"/>
                        <a:pt x="670" y="519"/>
                        <a:pt x="617" y="607"/>
                      </a:cubicBezTo>
                      <a:cubicBezTo>
                        <a:pt x="529" y="590"/>
                        <a:pt x="512" y="413"/>
                        <a:pt x="529" y="343"/>
                      </a:cubicBezTo>
                      <a:close/>
                      <a:moveTo>
                        <a:pt x="1233" y="1"/>
                      </a:moveTo>
                      <a:cubicBezTo>
                        <a:pt x="1171" y="1"/>
                        <a:pt x="1101" y="43"/>
                        <a:pt x="1023" y="149"/>
                      </a:cubicBezTo>
                      <a:cubicBezTo>
                        <a:pt x="952" y="78"/>
                        <a:pt x="864" y="43"/>
                        <a:pt x="758" y="43"/>
                      </a:cubicBezTo>
                      <a:cubicBezTo>
                        <a:pt x="653" y="61"/>
                        <a:pt x="547" y="131"/>
                        <a:pt x="494" y="237"/>
                      </a:cubicBezTo>
                      <a:cubicBezTo>
                        <a:pt x="469" y="230"/>
                        <a:pt x="443" y="226"/>
                        <a:pt x="419" y="226"/>
                      </a:cubicBezTo>
                      <a:cubicBezTo>
                        <a:pt x="323" y="226"/>
                        <a:pt x="236" y="280"/>
                        <a:pt x="194" y="378"/>
                      </a:cubicBezTo>
                      <a:cubicBezTo>
                        <a:pt x="0" y="660"/>
                        <a:pt x="282" y="1189"/>
                        <a:pt x="441" y="1436"/>
                      </a:cubicBezTo>
                      <a:cubicBezTo>
                        <a:pt x="474" y="1485"/>
                        <a:pt x="657" y="1759"/>
                        <a:pt x="726" y="1759"/>
                      </a:cubicBezTo>
                      <a:cubicBezTo>
                        <a:pt x="732" y="1759"/>
                        <a:pt x="737" y="1758"/>
                        <a:pt x="741" y="1753"/>
                      </a:cubicBezTo>
                      <a:cubicBezTo>
                        <a:pt x="741" y="1736"/>
                        <a:pt x="741" y="1718"/>
                        <a:pt x="741" y="1701"/>
                      </a:cubicBezTo>
                      <a:cubicBezTo>
                        <a:pt x="529" y="1489"/>
                        <a:pt x="370" y="1242"/>
                        <a:pt x="265" y="978"/>
                      </a:cubicBezTo>
                      <a:cubicBezTo>
                        <a:pt x="194" y="819"/>
                        <a:pt x="176" y="660"/>
                        <a:pt x="212" y="501"/>
                      </a:cubicBezTo>
                      <a:cubicBezTo>
                        <a:pt x="240" y="401"/>
                        <a:pt x="316" y="289"/>
                        <a:pt x="410" y="289"/>
                      </a:cubicBezTo>
                      <a:cubicBezTo>
                        <a:pt x="431" y="289"/>
                        <a:pt x="453" y="294"/>
                        <a:pt x="476" y="307"/>
                      </a:cubicBezTo>
                      <a:cubicBezTo>
                        <a:pt x="459" y="378"/>
                        <a:pt x="459" y="449"/>
                        <a:pt x="476" y="519"/>
                      </a:cubicBezTo>
                      <a:cubicBezTo>
                        <a:pt x="504" y="575"/>
                        <a:pt x="565" y="664"/>
                        <a:pt x="624" y="664"/>
                      </a:cubicBezTo>
                      <a:cubicBezTo>
                        <a:pt x="640" y="664"/>
                        <a:pt x="655" y="657"/>
                        <a:pt x="670" y="643"/>
                      </a:cubicBezTo>
                      <a:cubicBezTo>
                        <a:pt x="776" y="519"/>
                        <a:pt x="653" y="343"/>
                        <a:pt x="547" y="272"/>
                      </a:cubicBezTo>
                      <a:cubicBezTo>
                        <a:pt x="597" y="162"/>
                        <a:pt x="697" y="109"/>
                        <a:pt x="798" y="109"/>
                      </a:cubicBezTo>
                      <a:cubicBezTo>
                        <a:pt x="875" y="109"/>
                        <a:pt x="952" y="140"/>
                        <a:pt x="1005" y="202"/>
                      </a:cubicBezTo>
                      <a:cubicBezTo>
                        <a:pt x="970" y="290"/>
                        <a:pt x="935" y="519"/>
                        <a:pt x="1076" y="519"/>
                      </a:cubicBezTo>
                      <a:cubicBezTo>
                        <a:pt x="1199" y="466"/>
                        <a:pt x="1146" y="290"/>
                        <a:pt x="1076" y="202"/>
                      </a:cubicBezTo>
                      <a:cubicBezTo>
                        <a:pt x="1137" y="105"/>
                        <a:pt x="1191" y="67"/>
                        <a:pt x="1237" y="67"/>
                      </a:cubicBezTo>
                      <a:cubicBezTo>
                        <a:pt x="1351" y="67"/>
                        <a:pt x="1421" y="298"/>
                        <a:pt x="1446" y="449"/>
                      </a:cubicBezTo>
                      <a:cubicBezTo>
                        <a:pt x="1464" y="607"/>
                        <a:pt x="1464" y="766"/>
                        <a:pt x="1464" y="907"/>
                      </a:cubicBezTo>
                      <a:cubicBezTo>
                        <a:pt x="1429" y="1136"/>
                        <a:pt x="1411" y="1348"/>
                        <a:pt x="1393" y="1577"/>
                      </a:cubicBezTo>
                      <a:cubicBezTo>
                        <a:pt x="1400" y="1583"/>
                        <a:pt x="1405" y="1586"/>
                        <a:pt x="1410" y="1586"/>
                      </a:cubicBezTo>
                      <a:cubicBezTo>
                        <a:pt x="1446" y="1586"/>
                        <a:pt x="1446" y="1432"/>
                        <a:pt x="1446" y="1401"/>
                      </a:cubicBezTo>
                      <a:cubicBezTo>
                        <a:pt x="1464" y="1295"/>
                        <a:pt x="1481" y="1189"/>
                        <a:pt x="1499" y="1083"/>
                      </a:cubicBezTo>
                      <a:cubicBezTo>
                        <a:pt x="1534" y="854"/>
                        <a:pt x="1534" y="625"/>
                        <a:pt x="1499" y="396"/>
                      </a:cubicBezTo>
                      <a:cubicBezTo>
                        <a:pt x="1463" y="202"/>
                        <a:pt x="1369" y="1"/>
                        <a:pt x="12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rot="-479857">
                  <a:off x="2758674" y="149701"/>
                  <a:ext cx="92702" cy="80986"/>
                </a:xfrm>
                <a:custGeom>
                  <a:avLst/>
                  <a:gdLst/>
                  <a:ahLst/>
                  <a:cxnLst/>
                  <a:rect l="l" t="t" r="r" b="b"/>
                  <a:pathLst>
                    <a:path w="1535" h="1341" extrusionOk="0">
                      <a:moveTo>
                        <a:pt x="1164" y="0"/>
                      </a:moveTo>
                      <a:lnTo>
                        <a:pt x="900" y="53"/>
                      </a:lnTo>
                      <a:lnTo>
                        <a:pt x="547" y="141"/>
                      </a:lnTo>
                      <a:lnTo>
                        <a:pt x="177" y="212"/>
                      </a:lnTo>
                      <a:lnTo>
                        <a:pt x="53" y="247"/>
                      </a:lnTo>
                      <a:lnTo>
                        <a:pt x="0" y="247"/>
                      </a:lnTo>
                      <a:lnTo>
                        <a:pt x="0" y="265"/>
                      </a:lnTo>
                      <a:lnTo>
                        <a:pt x="0" y="300"/>
                      </a:lnTo>
                      <a:cubicBezTo>
                        <a:pt x="71" y="635"/>
                        <a:pt x="141" y="970"/>
                        <a:pt x="194" y="1305"/>
                      </a:cubicBezTo>
                      <a:lnTo>
                        <a:pt x="194" y="1323"/>
                      </a:lnTo>
                      <a:lnTo>
                        <a:pt x="194" y="1340"/>
                      </a:lnTo>
                      <a:lnTo>
                        <a:pt x="230" y="1340"/>
                      </a:lnTo>
                      <a:lnTo>
                        <a:pt x="282" y="1305"/>
                      </a:lnTo>
                      <a:lnTo>
                        <a:pt x="318" y="1305"/>
                      </a:lnTo>
                      <a:lnTo>
                        <a:pt x="582" y="1217"/>
                      </a:lnTo>
                      <a:lnTo>
                        <a:pt x="829" y="1164"/>
                      </a:lnTo>
                      <a:lnTo>
                        <a:pt x="970" y="1129"/>
                      </a:lnTo>
                      <a:lnTo>
                        <a:pt x="1111" y="1076"/>
                      </a:lnTo>
                      <a:lnTo>
                        <a:pt x="1358" y="1023"/>
                      </a:lnTo>
                      <a:lnTo>
                        <a:pt x="1393" y="1023"/>
                      </a:lnTo>
                      <a:lnTo>
                        <a:pt x="1446" y="1005"/>
                      </a:lnTo>
                      <a:lnTo>
                        <a:pt x="1499" y="988"/>
                      </a:lnTo>
                      <a:lnTo>
                        <a:pt x="1535" y="988"/>
                      </a:lnTo>
                      <a:lnTo>
                        <a:pt x="1535" y="970"/>
                      </a:lnTo>
                      <a:lnTo>
                        <a:pt x="1535" y="953"/>
                      </a:lnTo>
                      <a:lnTo>
                        <a:pt x="1499" y="864"/>
                      </a:lnTo>
                      <a:cubicBezTo>
                        <a:pt x="1446" y="670"/>
                        <a:pt x="1393" y="476"/>
                        <a:pt x="1323" y="300"/>
                      </a:cubicBezTo>
                      <a:lnTo>
                        <a:pt x="1235" y="36"/>
                      </a:lnTo>
                      <a:lnTo>
                        <a:pt x="12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2"/>
              <p:cNvGrpSpPr/>
              <p:nvPr/>
            </p:nvGrpSpPr>
            <p:grpSpPr>
              <a:xfrm>
                <a:off x="3626671" y="-225605"/>
                <a:ext cx="212277" cy="233849"/>
                <a:chOff x="3459708" y="-257755"/>
                <a:chExt cx="212277" cy="233849"/>
              </a:xfrm>
            </p:grpSpPr>
            <p:sp>
              <p:nvSpPr>
                <p:cNvPr id="276" name="Google Shape;276;p2"/>
                <p:cNvSpPr/>
                <p:nvPr/>
              </p:nvSpPr>
              <p:spPr>
                <a:xfrm rot="-479857">
                  <a:off x="3487815" y="-199838"/>
                  <a:ext cx="173688" cy="162818"/>
                </a:xfrm>
                <a:custGeom>
                  <a:avLst/>
                  <a:gdLst/>
                  <a:ahLst/>
                  <a:cxnLst/>
                  <a:rect l="l" t="t" r="r" b="b"/>
                  <a:pathLst>
                    <a:path w="2876" h="2696" extrusionOk="0">
                      <a:moveTo>
                        <a:pt x="1533" y="0"/>
                      </a:moveTo>
                      <a:cubicBezTo>
                        <a:pt x="1361" y="0"/>
                        <a:pt x="1187" y="39"/>
                        <a:pt x="1024" y="121"/>
                      </a:cubicBezTo>
                      <a:cubicBezTo>
                        <a:pt x="794" y="191"/>
                        <a:pt x="583" y="333"/>
                        <a:pt x="407" y="509"/>
                      </a:cubicBezTo>
                      <a:cubicBezTo>
                        <a:pt x="230" y="703"/>
                        <a:pt x="107" y="950"/>
                        <a:pt x="36" y="1197"/>
                      </a:cubicBezTo>
                      <a:cubicBezTo>
                        <a:pt x="1" y="1585"/>
                        <a:pt x="124" y="1990"/>
                        <a:pt x="371" y="2308"/>
                      </a:cubicBezTo>
                      <a:cubicBezTo>
                        <a:pt x="579" y="2585"/>
                        <a:pt x="876" y="2695"/>
                        <a:pt x="1186" y="2695"/>
                      </a:cubicBezTo>
                      <a:cubicBezTo>
                        <a:pt x="1429" y="2695"/>
                        <a:pt x="1681" y="2628"/>
                        <a:pt x="1905" y="2519"/>
                      </a:cubicBezTo>
                      <a:cubicBezTo>
                        <a:pt x="2311" y="2325"/>
                        <a:pt x="2611" y="1973"/>
                        <a:pt x="2752" y="1549"/>
                      </a:cubicBezTo>
                      <a:cubicBezTo>
                        <a:pt x="2875" y="1126"/>
                        <a:pt x="2717" y="650"/>
                        <a:pt x="2382" y="368"/>
                      </a:cubicBezTo>
                      <a:cubicBezTo>
                        <a:pt x="2154" y="129"/>
                        <a:pt x="1846" y="0"/>
                        <a:pt x="15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rot="-479857">
                  <a:off x="3495359" y="-192250"/>
                  <a:ext cx="140593" cy="134071"/>
                </a:xfrm>
                <a:custGeom>
                  <a:avLst/>
                  <a:gdLst/>
                  <a:ahLst/>
                  <a:cxnLst/>
                  <a:rect l="l" t="t" r="r" b="b"/>
                  <a:pathLst>
                    <a:path w="2328" h="2220" extrusionOk="0">
                      <a:moveTo>
                        <a:pt x="1167" y="1"/>
                      </a:moveTo>
                      <a:cubicBezTo>
                        <a:pt x="1097" y="1"/>
                        <a:pt x="1025" y="11"/>
                        <a:pt x="952" y="33"/>
                      </a:cubicBezTo>
                      <a:cubicBezTo>
                        <a:pt x="758" y="68"/>
                        <a:pt x="582" y="156"/>
                        <a:pt x="441" y="297"/>
                      </a:cubicBezTo>
                      <a:lnTo>
                        <a:pt x="300" y="421"/>
                      </a:lnTo>
                      <a:cubicBezTo>
                        <a:pt x="282" y="421"/>
                        <a:pt x="282" y="456"/>
                        <a:pt x="300" y="456"/>
                      </a:cubicBezTo>
                      <a:cubicBezTo>
                        <a:pt x="88" y="703"/>
                        <a:pt x="0" y="1020"/>
                        <a:pt x="71" y="1320"/>
                      </a:cubicBezTo>
                      <a:cubicBezTo>
                        <a:pt x="106" y="1567"/>
                        <a:pt x="212" y="1796"/>
                        <a:pt x="388" y="1972"/>
                      </a:cubicBezTo>
                      <a:cubicBezTo>
                        <a:pt x="547" y="2131"/>
                        <a:pt x="758" y="2202"/>
                        <a:pt x="988" y="2219"/>
                      </a:cubicBezTo>
                      <a:cubicBezTo>
                        <a:pt x="1111" y="2219"/>
                        <a:pt x="1252" y="2184"/>
                        <a:pt x="1376" y="2113"/>
                      </a:cubicBezTo>
                      <a:cubicBezTo>
                        <a:pt x="1852" y="1867"/>
                        <a:pt x="2328" y="1214"/>
                        <a:pt x="2063" y="667"/>
                      </a:cubicBezTo>
                      <a:cubicBezTo>
                        <a:pt x="1899" y="309"/>
                        <a:pt x="1557" y="1"/>
                        <a:pt x="1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rot="-479857">
                  <a:off x="3493835" y="-193211"/>
                  <a:ext cx="165113" cy="158590"/>
                </a:xfrm>
                <a:custGeom>
                  <a:avLst/>
                  <a:gdLst/>
                  <a:ahLst/>
                  <a:cxnLst/>
                  <a:rect l="l" t="t" r="r" b="b"/>
                  <a:pathLst>
                    <a:path w="2734" h="2626" extrusionOk="0">
                      <a:moveTo>
                        <a:pt x="1368" y="74"/>
                      </a:moveTo>
                      <a:cubicBezTo>
                        <a:pt x="1538" y="74"/>
                        <a:pt x="1709" y="109"/>
                        <a:pt x="1869" y="184"/>
                      </a:cubicBezTo>
                      <a:cubicBezTo>
                        <a:pt x="2116" y="290"/>
                        <a:pt x="2328" y="466"/>
                        <a:pt x="2469" y="713"/>
                      </a:cubicBezTo>
                      <a:cubicBezTo>
                        <a:pt x="2733" y="1401"/>
                        <a:pt x="2134" y="2142"/>
                        <a:pt x="1552" y="2441"/>
                      </a:cubicBezTo>
                      <a:lnTo>
                        <a:pt x="1517" y="2441"/>
                      </a:lnTo>
                      <a:cubicBezTo>
                        <a:pt x="1351" y="2531"/>
                        <a:pt x="1192" y="2572"/>
                        <a:pt x="1043" y="2572"/>
                      </a:cubicBezTo>
                      <a:cubicBezTo>
                        <a:pt x="609" y="2572"/>
                        <a:pt x="268" y="2223"/>
                        <a:pt x="124" y="1736"/>
                      </a:cubicBezTo>
                      <a:cubicBezTo>
                        <a:pt x="53" y="1436"/>
                        <a:pt x="53" y="1137"/>
                        <a:pt x="141" y="854"/>
                      </a:cubicBezTo>
                      <a:cubicBezTo>
                        <a:pt x="194" y="696"/>
                        <a:pt x="282" y="555"/>
                        <a:pt x="370" y="431"/>
                      </a:cubicBezTo>
                      <a:cubicBezTo>
                        <a:pt x="380" y="445"/>
                        <a:pt x="390" y="450"/>
                        <a:pt x="401" y="450"/>
                      </a:cubicBezTo>
                      <a:cubicBezTo>
                        <a:pt x="432" y="450"/>
                        <a:pt x="468" y="409"/>
                        <a:pt x="494" y="396"/>
                      </a:cubicBezTo>
                      <a:cubicBezTo>
                        <a:pt x="635" y="325"/>
                        <a:pt x="776" y="220"/>
                        <a:pt x="935" y="149"/>
                      </a:cubicBezTo>
                      <a:cubicBezTo>
                        <a:pt x="1074" y="100"/>
                        <a:pt x="1221" y="74"/>
                        <a:pt x="1368" y="74"/>
                      </a:cubicBezTo>
                      <a:close/>
                      <a:moveTo>
                        <a:pt x="1361" y="1"/>
                      </a:moveTo>
                      <a:cubicBezTo>
                        <a:pt x="1266" y="1"/>
                        <a:pt x="1171" y="10"/>
                        <a:pt x="1076" y="26"/>
                      </a:cubicBezTo>
                      <a:cubicBezTo>
                        <a:pt x="882" y="78"/>
                        <a:pt x="723" y="167"/>
                        <a:pt x="564" y="272"/>
                      </a:cubicBezTo>
                      <a:lnTo>
                        <a:pt x="406" y="361"/>
                      </a:lnTo>
                      <a:cubicBezTo>
                        <a:pt x="406" y="378"/>
                        <a:pt x="370" y="378"/>
                        <a:pt x="370" y="396"/>
                      </a:cubicBezTo>
                      <a:cubicBezTo>
                        <a:pt x="367" y="395"/>
                        <a:pt x="364" y="394"/>
                        <a:pt x="361" y="394"/>
                      </a:cubicBezTo>
                      <a:cubicBezTo>
                        <a:pt x="311" y="394"/>
                        <a:pt x="263" y="521"/>
                        <a:pt x="229" y="555"/>
                      </a:cubicBezTo>
                      <a:cubicBezTo>
                        <a:pt x="71" y="854"/>
                        <a:pt x="0" y="1207"/>
                        <a:pt x="35" y="1542"/>
                      </a:cubicBezTo>
                      <a:cubicBezTo>
                        <a:pt x="118" y="2132"/>
                        <a:pt x="520" y="2625"/>
                        <a:pt x="1059" y="2625"/>
                      </a:cubicBezTo>
                      <a:cubicBezTo>
                        <a:pt x="1213" y="2625"/>
                        <a:pt x="1379" y="2585"/>
                        <a:pt x="1552" y="2494"/>
                      </a:cubicBezTo>
                      <a:cubicBezTo>
                        <a:pt x="1993" y="2265"/>
                        <a:pt x="2346" y="1877"/>
                        <a:pt x="2504" y="1401"/>
                      </a:cubicBezTo>
                      <a:cubicBezTo>
                        <a:pt x="2610" y="1101"/>
                        <a:pt x="2575" y="766"/>
                        <a:pt x="2381" y="502"/>
                      </a:cubicBezTo>
                      <a:cubicBezTo>
                        <a:pt x="2187" y="308"/>
                        <a:pt x="1958" y="149"/>
                        <a:pt x="1711" y="43"/>
                      </a:cubicBezTo>
                      <a:cubicBezTo>
                        <a:pt x="1594" y="14"/>
                        <a:pt x="1478" y="1"/>
                        <a:pt x="1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rot="-479857">
                  <a:off x="3518723" y="-191409"/>
                  <a:ext cx="97654" cy="111182"/>
                </a:xfrm>
                <a:custGeom>
                  <a:avLst/>
                  <a:gdLst/>
                  <a:ahLst/>
                  <a:cxnLst/>
                  <a:rect l="l" t="t" r="r" b="b"/>
                  <a:pathLst>
                    <a:path w="1617" h="1841" extrusionOk="0">
                      <a:moveTo>
                        <a:pt x="1017" y="1124"/>
                      </a:moveTo>
                      <a:cubicBezTo>
                        <a:pt x="1123" y="1124"/>
                        <a:pt x="1158" y="1282"/>
                        <a:pt x="1158" y="1353"/>
                      </a:cubicBezTo>
                      <a:cubicBezTo>
                        <a:pt x="1088" y="1318"/>
                        <a:pt x="965" y="1212"/>
                        <a:pt x="1017" y="1124"/>
                      </a:cubicBezTo>
                      <a:close/>
                      <a:moveTo>
                        <a:pt x="612" y="1353"/>
                      </a:moveTo>
                      <a:lnTo>
                        <a:pt x="612" y="1353"/>
                      </a:lnTo>
                      <a:cubicBezTo>
                        <a:pt x="659" y="1369"/>
                        <a:pt x="664" y="1470"/>
                        <a:pt x="665" y="1529"/>
                      </a:cubicBezTo>
                      <a:lnTo>
                        <a:pt x="665" y="1529"/>
                      </a:lnTo>
                      <a:cubicBezTo>
                        <a:pt x="647" y="1494"/>
                        <a:pt x="577" y="1406"/>
                        <a:pt x="612" y="1353"/>
                      </a:cubicBezTo>
                      <a:close/>
                      <a:moveTo>
                        <a:pt x="699" y="1"/>
                      </a:moveTo>
                      <a:cubicBezTo>
                        <a:pt x="690" y="1"/>
                        <a:pt x="684" y="4"/>
                        <a:pt x="682" y="13"/>
                      </a:cubicBezTo>
                      <a:cubicBezTo>
                        <a:pt x="665" y="30"/>
                        <a:pt x="665" y="48"/>
                        <a:pt x="682" y="65"/>
                      </a:cubicBezTo>
                      <a:cubicBezTo>
                        <a:pt x="912" y="224"/>
                        <a:pt x="1123" y="436"/>
                        <a:pt x="1282" y="665"/>
                      </a:cubicBezTo>
                      <a:cubicBezTo>
                        <a:pt x="1388" y="806"/>
                        <a:pt x="1441" y="965"/>
                        <a:pt x="1458" y="1124"/>
                      </a:cubicBezTo>
                      <a:cubicBezTo>
                        <a:pt x="1458" y="1235"/>
                        <a:pt x="1386" y="1375"/>
                        <a:pt x="1268" y="1375"/>
                      </a:cubicBezTo>
                      <a:cubicBezTo>
                        <a:pt x="1256" y="1375"/>
                        <a:pt x="1243" y="1374"/>
                        <a:pt x="1229" y="1370"/>
                      </a:cubicBezTo>
                      <a:cubicBezTo>
                        <a:pt x="1229" y="1300"/>
                        <a:pt x="1211" y="1229"/>
                        <a:pt x="1176" y="1159"/>
                      </a:cubicBezTo>
                      <a:cubicBezTo>
                        <a:pt x="1151" y="1109"/>
                        <a:pt x="1092" y="1051"/>
                        <a:pt x="1034" y="1051"/>
                      </a:cubicBezTo>
                      <a:cubicBezTo>
                        <a:pt x="1010" y="1051"/>
                        <a:pt x="986" y="1062"/>
                        <a:pt x="965" y="1088"/>
                      </a:cubicBezTo>
                      <a:cubicBezTo>
                        <a:pt x="894" y="1229"/>
                        <a:pt x="1035" y="1370"/>
                        <a:pt x="1158" y="1423"/>
                      </a:cubicBezTo>
                      <a:cubicBezTo>
                        <a:pt x="1134" y="1556"/>
                        <a:pt x="1012" y="1639"/>
                        <a:pt x="885" y="1639"/>
                      </a:cubicBezTo>
                      <a:cubicBezTo>
                        <a:pt x="827" y="1639"/>
                        <a:pt x="768" y="1621"/>
                        <a:pt x="718" y="1582"/>
                      </a:cubicBezTo>
                      <a:cubicBezTo>
                        <a:pt x="750" y="1500"/>
                        <a:pt x="737" y="1296"/>
                        <a:pt x="622" y="1296"/>
                      </a:cubicBezTo>
                      <a:cubicBezTo>
                        <a:pt x="613" y="1296"/>
                        <a:pt x="604" y="1297"/>
                        <a:pt x="594" y="1300"/>
                      </a:cubicBezTo>
                      <a:cubicBezTo>
                        <a:pt x="488" y="1370"/>
                        <a:pt x="577" y="1529"/>
                        <a:pt x="647" y="1600"/>
                      </a:cubicBezTo>
                      <a:cubicBezTo>
                        <a:pt x="607" y="1721"/>
                        <a:pt x="557" y="1766"/>
                        <a:pt x="506" y="1766"/>
                      </a:cubicBezTo>
                      <a:cubicBezTo>
                        <a:pt x="401" y="1766"/>
                        <a:pt x="289" y="1572"/>
                        <a:pt x="241" y="1441"/>
                      </a:cubicBezTo>
                      <a:cubicBezTo>
                        <a:pt x="189" y="1300"/>
                        <a:pt x="153" y="1141"/>
                        <a:pt x="136" y="1000"/>
                      </a:cubicBezTo>
                      <a:cubicBezTo>
                        <a:pt x="118" y="771"/>
                        <a:pt x="83" y="559"/>
                        <a:pt x="65" y="330"/>
                      </a:cubicBezTo>
                      <a:cubicBezTo>
                        <a:pt x="59" y="327"/>
                        <a:pt x="53" y="325"/>
                        <a:pt x="49" y="325"/>
                      </a:cubicBezTo>
                      <a:cubicBezTo>
                        <a:pt x="1" y="325"/>
                        <a:pt x="30" y="474"/>
                        <a:pt x="30" y="506"/>
                      </a:cubicBezTo>
                      <a:cubicBezTo>
                        <a:pt x="48" y="612"/>
                        <a:pt x="65" y="736"/>
                        <a:pt x="65" y="841"/>
                      </a:cubicBezTo>
                      <a:cubicBezTo>
                        <a:pt x="65" y="1071"/>
                        <a:pt x="118" y="1300"/>
                        <a:pt x="206" y="1511"/>
                      </a:cubicBezTo>
                      <a:cubicBezTo>
                        <a:pt x="262" y="1680"/>
                        <a:pt x="382" y="1841"/>
                        <a:pt x="503" y="1841"/>
                      </a:cubicBezTo>
                      <a:cubicBezTo>
                        <a:pt x="573" y="1841"/>
                        <a:pt x="642" y="1788"/>
                        <a:pt x="700" y="1653"/>
                      </a:cubicBezTo>
                      <a:cubicBezTo>
                        <a:pt x="766" y="1692"/>
                        <a:pt x="842" y="1712"/>
                        <a:pt x="913" y="1712"/>
                      </a:cubicBezTo>
                      <a:cubicBezTo>
                        <a:pt x="937" y="1712"/>
                        <a:pt x="960" y="1710"/>
                        <a:pt x="982" y="1705"/>
                      </a:cubicBezTo>
                      <a:cubicBezTo>
                        <a:pt x="1106" y="1653"/>
                        <a:pt x="1194" y="1564"/>
                        <a:pt x="1229" y="1441"/>
                      </a:cubicBezTo>
                      <a:cubicBezTo>
                        <a:pt x="1240" y="1442"/>
                        <a:pt x="1250" y="1443"/>
                        <a:pt x="1261" y="1443"/>
                      </a:cubicBezTo>
                      <a:cubicBezTo>
                        <a:pt x="1373" y="1443"/>
                        <a:pt x="1477" y="1360"/>
                        <a:pt x="1494" y="1247"/>
                      </a:cubicBezTo>
                      <a:cubicBezTo>
                        <a:pt x="1617" y="930"/>
                        <a:pt x="1247" y="471"/>
                        <a:pt x="1017" y="242"/>
                      </a:cubicBezTo>
                      <a:cubicBezTo>
                        <a:pt x="986" y="211"/>
                        <a:pt x="763" y="1"/>
                        <a:pt x="6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rot="-479857">
                  <a:off x="3465670" y="-251240"/>
                  <a:ext cx="100131" cy="92702"/>
                </a:xfrm>
                <a:custGeom>
                  <a:avLst/>
                  <a:gdLst/>
                  <a:ahLst/>
                  <a:cxnLst/>
                  <a:rect l="l" t="t" r="r" b="b"/>
                  <a:pathLst>
                    <a:path w="1658" h="1535" extrusionOk="0">
                      <a:moveTo>
                        <a:pt x="1235" y="1"/>
                      </a:moveTo>
                      <a:lnTo>
                        <a:pt x="1199" y="18"/>
                      </a:lnTo>
                      <a:lnTo>
                        <a:pt x="1111" y="53"/>
                      </a:lnTo>
                      <a:lnTo>
                        <a:pt x="1076" y="71"/>
                      </a:lnTo>
                      <a:lnTo>
                        <a:pt x="829" y="195"/>
                      </a:lnTo>
                      <a:lnTo>
                        <a:pt x="617" y="318"/>
                      </a:lnTo>
                      <a:lnTo>
                        <a:pt x="476" y="389"/>
                      </a:lnTo>
                      <a:lnTo>
                        <a:pt x="353" y="459"/>
                      </a:lnTo>
                      <a:cubicBezTo>
                        <a:pt x="282" y="494"/>
                        <a:pt x="212" y="530"/>
                        <a:pt x="141" y="565"/>
                      </a:cubicBezTo>
                      <a:lnTo>
                        <a:pt x="71" y="600"/>
                      </a:lnTo>
                      <a:lnTo>
                        <a:pt x="35" y="618"/>
                      </a:lnTo>
                      <a:lnTo>
                        <a:pt x="18" y="635"/>
                      </a:lnTo>
                      <a:lnTo>
                        <a:pt x="0" y="635"/>
                      </a:lnTo>
                      <a:lnTo>
                        <a:pt x="0" y="653"/>
                      </a:lnTo>
                      <a:lnTo>
                        <a:pt x="0" y="671"/>
                      </a:lnTo>
                      <a:lnTo>
                        <a:pt x="53" y="759"/>
                      </a:lnTo>
                      <a:lnTo>
                        <a:pt x="353" y="1253"/>
                      </a:lnTo>
                      <a:cubicBezTo>
                        <a:pt x="406" y="1341"/>
                        <a:pt x="441" y="1411"/>
                        <a:pt x="494" y="1500"/>
                      </a:cubicBezTo>
                      <a:lnTo>
                        <a:pt x="529" y="1535"/>
                      </a:lnTo>
                      <a:lnTo>
                        <a:pt x="565" y="1517"/>
                      </a:lnTo>
                      <a:lnTo>
                        <a:pt x="829" y="1394"/>
                      </a:lnTo>
                      <a:lnTo>
                        <a:pt x="1146" y="1253"/>
                      </a:lnTo>
                      <a:lnTo>
                        <a:pt x="1482" y="1094"/>
                      </a:lnTo>
                      <a:lnTo>
                        <a:pt x="1605" y="1041"/>
                      </a:lnTo>
                      <a:lnTo>
                        <a:pt x="1658" y="1006"/>
                      </a:lnTo>
                      <a:lnTo>
                        <a:pt x="1658" y="988"/>
                      </a:lnTo>
                      <a:lnTo>
                        <a:pt x="1640" y="970"/>
                      </a:lnTo>
                      <a:cubicBezTo>
                        <a:pt x="1499" y="653"/>
                        <a:pt x="1358" y="336"/>
                        <a:pt x="1235" y="18"/>
                      </a:cubicBezTo>
                      <a:lnTo>
                        <a:pt x="12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 name="Google Shape;281;p2"/>
              <p:cNvSpPr/>
              <p:nvPr/>
            </p:nvSpPr>
            <p:spPr>
              <a:xfrm rot="-479857">
                <a:off x="-939653" y="-307983"/>
                <a:ext cx="5308309" cy="1294390"/>
              </a:xfrm>
              <a:custGeom>
                <a:avLst/>
                <a:gdLst/>
                <a:ahLst/>
                <a:cxnLst/>
                <a:rect l="l" t="t" r="r" b="b"/>
                <a:pathLst>
                  <a:path w="87897" h="21433" extrusionOk="0">
                    <a:moveTo>
                      <a:pt x="87770" y="0"/>
                    </a:moveTo>
                    <a:cubicBezTo>
                      <a:pt x="87758" y="0"/>
                      <a:pt x="87747" y="2"/>
                      <a:pt x="87738" y="7"/>
                    </a:cubicBezTo>
                    <a:cubicBezTo>
                      <a:pt x="87632" y="77"/>
                      <a:pt x="77633" y="4451"/>
                      <a:pt x="61903" y="6902"/>
                    </a:cubicBezTo>
                    <a:cubicBezTo>
                      <a:pt x="55981" y="7831"/>
                      <a:pt x="48726" y="8560"/>
                      <a:pt x="40529" y="8560"/>
                    </a:cubicBezTo>
                    <a:cubicBezTo>
                      <a:pt x="28663" y="8560"/>
                      <a:pt x="14823" y="7032"/>
                      <a:pt x="200" y="2370"/>
                    </a:cubicBezTo>
                    <a:cubicBezTo>
                      <a:pt x="189" y="2367"/>
                      <a:pt x="179" y="2366"/>
                      <a:pt x="169" y="2366"/>
                    </a:cubicBezTo>
                    <a:cubicBezTo>
                      <a:pt x="50" y="2366"/>
                      <a:pt x="1" y="2550"/>
                      <a:pt x="147" y="2599"/>
                    </a:cubicBezTo>
                    <a:cubicBezTo>
                      <a:pt x="11133" y="6091"/>
                      <a:pt x="22543" y="8136"/>
                      <a:pt x="34058" y="8665"/>
                    </a:cubicBezTo>
                    <a:cubicBezTo>
                      <a:pt x="36192" y="8766"/>
                      <a:pt x="38326" y="8816"/>
                      <a:pt x="40460" y="8816"/>
                    </a:cubicBezTo>
                    <a:cubicBezTo>
                      <a:pt x="47656" y="8816"/>
                      <a:pt x="54843" y="8246"/>
                      <a:pt x="61956" y="7131"/>
                    </a:cubicBezTo>
                    <a:cubicBezTo>
                      <a:pt x="74882" y="5103"/>
                      <a:pt x="83946" y="1770"/>
                      <a:pt x="86839" y="624"/>
                    </a:cubicBezTo>
                    <a:lnTo>
                      <a:pt x="86839" y="624"/>
                    </a:lnTo>
                    <a:cubicBezTo>
                      <a:pt x="84035" y="2493"/>
                      <a:pt x="74724" y="8383"/>
                      <a:pt x="61551" y="13356"/>
                    </a:cubicBezTo>
                    <a:cubicBezTo>
                      <a:pt x="51154" y="17283"/>
                      <a:pt x="36777" y="21183"/>
                      <a:pt x="20709" y="21183"/>
                    </a:cubicBezTo>
                    <a:cubicBezTo>
                      <a:pt x="14266" y="21183"/>
                      <a:pt x="7551" y="20556"/>
                      <a:pt x="711" y="19052"/>
                    </a:cubicBezTo>
                    <a:cubicBezTo>
                      <a:pt x="659" y="19052"/>
                      <a:pt x="606" y="19087"/>
                      <a:pt x="588" y="19140"/>
                    </a:cubicBezTo>
                    <a:cubicBezTo>
                      <a:pt x="570" y="19211"/>
                      <a:pt x="606" y="19264"/>
                      <a:pt x="676" y="19281"/>
                    </a:cubicBezTo>
                    <a:cubicBezTo>
                      <a:pt x="7289" y="20727"/>
                      <a:pt x="14061" y="21433"/>
                      <a:pt x="20832" y="21433"/>
                    </a:cubicBezTo>
                    <a:cubicBezTo>
                      <a:pt x="25188" y="21415"/>
                      <a:pt x="29526" y="21150"/>
                      <a:pt x="33847" y="20604"/>
                    </a:cubicBezTo>
                    <a:cubicBezTo>
                      <a:pt x="42999" y="19440"/>
                      <a:pt x="52363" y="17077"/>
                      <a:pt x="61639" y="13568"/>
                    </a:cubicBezTo>
                    <a:cubicBezTo>
                      <a:pt x="77457" y="7590"/>
                      <a:pt x="87738" y="271"/>
                      <a:pt x="87844" y="201"/>
                    </a:cubicBezTo>
                    <a:cubicBezTo>
                      <a:pt x="87879" y="165"/>
                      <a:pt x="87897" y="112"/>
                      <a:pt x="87861" y="60"/>
                    </a:cubicBezTo>
                    <a:cubicBezTo>
                      <a:pt x="87848" y="20"/>
                      <a:pt x="87805" y="0"/>
                      <a:pt x="87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2" name="Google Shape;282;p2"/>
              <p:cNvGrpSpPr/>
              <p:nvPr/>
            </p:nvGrpSpPr>
            <p:grpSpPr>
              <a:xfrm rot="-709743">
                <a:off x="-848940" y="240043"/>
                <a:ext cx="192750" cy="223125"/>
                <a:chOff x="5318197" y="-566537"/>
                <a:chExt cx="192743" cy="223116"/>
              </a:xfrm>
            </p:grpSpPr>
            <p:sp>
              <p:nvSpPr>
                <p:cNvPr id="283" name="Google Shape;283;p2"/>
                <p:cNvSpPr/>
                <p:nvPr/>
              </p:nvSpPr>
              <p:spPr>
                <a:xfrm rot="229867">
                  <a:off x="5330146" y="-504624"/>
                  <a:ext cx="175795" cy="155504"/>
                </a:xfrm>
                <a:custGeom>
                  <a:avLst/>
                  <a:gdLst/>
                  <a:ahLst/>
                  <a:cxnLst/>
                  <a:rect l="l" t="t" r="r" b="b"/>
                  <a:pathLst>
                    <a:path w="2911" h="2575" extrusionOk="0">
                      <a:moveTo>
                        <a:pt x="1408" y="1"/>
                      </a:moveTo>
                      <a:cubicBezTo>
                        <a:pt x="1368" y="1"/>
                        <a:pt x="1328" y="2"/>
                        <a:pt x="1288" y="5"/>
                      </a:cubicBezTo>
                      <a:cubicBezTo>
                        <a:pt x="1023" y="23"/>
                        <a:pt x="776" y="111"/>
                        <a:pt x="565" y="252"/>
                      </a:cubicBezTo>
                      <a:cubicBezTo>
                        <a:pt x="265" y="534"/>
                        <a:pt x="71" y="904"/>
                        <a:pt x="53" y="1310"/>
                      </a:cubicBezTo>
                      <a:cubicBezTo>
                        <a:pt x="0" y="1927"/>
                        <a:pt x="512" y="2333"/>
                        <a:pt x="1059" y="2509"/>
                      </a:cubicBezTo>
                      <a:cubicBezTo>
                        <a:pt x="1207" y="2552"/>
                        <a:pt x="1359" y="2574"/>
                        <a:pt x="1511" y="2574"/>
                      </a:cubicBezTo>
                      <a:cubicBezTo>
                        <a:pt x="1794" y="2574"/>
                        <a:pt x="2076" y="2500"/>
                        <a:pt x="2328" y="2351"/>
                      </a:cubicBezTo>
                      <a:cubicBezTo>
                        <a:pt x="2699" y="2104"/>
                        <a:pt x="2910" y="1663"/>
                        <a:pt x="2857" y="1222"/>
                      </a:cubicBezTo>
                      <a:cubicBezTo>
                        <a:pt x="2840" y="711"/>
                        <a:pt x="2505" y="270"/>
                        <a:pt x="2011" y="129"/>
                      </a:cubicBezTo>
                      <a:cubicBezTo>
                        <a:pt x="1819" y="40"/>
                        <a:pt x="1614" y="1"/>
                        <a:pt x="1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rot="229867">
                  <a:off x="5350259" y="-502213"/>
                  <a:ext cx="136421" cy="121686"/>
                </a:xfrm>
                <a:custGeom>
                  <a:avLst/>
                  <a:gdLst/>
                  <a:ahLst/>
                  <a:cxnLst/>
                  <a:rect l="l" t="t" r="r" b="b"/>
                  <a:pathLst>
                    <a:path w="2259" h="2015" extrusionOk="0">
                      <a:moveTo>
                        <a:pt x="1006" y="0"/>
                      </a:moveTo>
                      <a:cubicBezTo>
                        <a:pt x="988" y="0"/>
                        <a:pt x="971" y="18"/>
                        <a:pt x="971" y="36"/>
                      </a:cubicBezTo>
                      <a:cubicBezTo>
                        <a:pt x="653" y="71"/>
                        <a:pt x="371" y="247"/>
                        <a:pt x="212" y="512"/>
                      </a:cubicBezTo>
                      <a:cubicBezTo>
                        <a:pt x="71" y="723"/>
                        <a:pt x="1" y="953"/>
                        <a:pt x="1" y="1200"/>
                      </a:cubicBezTo>
                      <a:cubicBezTo>
                        <a:pt x="36" y="1429"/>
                        <a:pt x="124" y="1640"/>
                        <a:pt x="301" y="1781"/>
                      </a:cubicBezTo>
                      <a:cubicBezTo>
                        <a:pt x="389" y="1887"/>
                        <a:pt x="512" y="1958"/>
                        <a:pt x="636" y="1975"/>
                      </a:cubicBezTo>
                      <a:cubicBezTo>
                        <a:pt x="746" y="2001"/>
                        <a:pt x="869" y="2015"/>
                        <a:pt x="994" y="2015"/>
                      </a:cubicBezTo>
                      <a:cubicBezTo>
                        <a:pt x="1470" y="2015"/>
                        <a:pt x="1995" y="1822"/>
                        <a:pt x="2135" y="1376"/>
                      </a:cubicBezTo>
                      <a:cubicBezTo>
                        <a:pt x="2258" y="935"/>
                        <a:pt x="2170" y="371"/>
                        <a:pt x="1729" y="141"/>
                      </a:cubicBezTo>
                      <a:cubicBezTo>
                        <a:pt x="1570" y="36"/>
                        <a:pt x="1376" y="0"/>
                        <a:pt x="1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285;p2"/>
                <p:cNvGrpSpPr/>
                <p:nvPr/>
              </p:nvGrpSpPr>
              <p:grpSpPr>
                <a:xfrm>
                  <a:off x="5318197" y="-509618"/>
                  <a:ext cx="185191" cy="157925"/>
                  <a:chOff x="5318197" y="-509618"/>
                  <a:chExt cx="185191" cy="157925"/>
                </a:xfrm>
              </p:grpSpPr>
              <p:sp>
                <p:nvSpPr>
                  <p:cNvPr id="286" name="Google Shape;286;p2"/>
                  <p:cNvSpPr/>
                  <p:nvPr/>
                </p:nvSpPr>
                <p:spPr>
                  <a:xfrm rot="229867">
                    <a:off x="5322895" y="-503909"/>
                    <a:ext cx="175795" cy="146506"/>
                  </a:xfrm>
                  <a:custGeom>
                    <a:avLst/>
                    <a:gdLst/>
                    <a:ahLst/>
                    <a:cxnLst/>
                    <a:rect l="l" t="t" r="r" b="b"/>
                    <a:pathLst>
                      <a:path w="2911" h="2426" extrusionOk="0">
                        <a:moveTo>
                          <a:pt x="1412" y="38"/>
                        </a:moveTo>
                        <a:cubicBezTo>
                          <a:pt x="1412" y="91"/>
                          <a:pt x="1500" y="73"/>
                          <a:pt x="1535" y="91"/>
                        </a:cubicBezTo>
                        <a:cubicBezTo>
                          <a:pt x="1694" y="126"/>
                          <a:pt x="1870" y="144"/>
                          <a:pt x="2029" y="197"/>
                        </a:cubicBezTo>
                        <a:cubicBezTo>
                          <a:pt x="2593" y="444"/>
                          <a:pt x="2911" y="1043"/>
                          <a:pt x="2787" y="1660"/>
                        </a:cubicBezTo>
                        <a:cubicBezTo>
                          <a:pt x="2590" y="2173"/>
                          <a:pt x="2010" y="2382"/>
                          <a:pt x="1465" y="2382"/>
                        </a:cubicBezTo>
                        <a:cubicBezTo>
                          <a:pt x="1279" y="2382"/>
                          <a:pt x="1097" y="2358"/>
                          <a:pt x="936" y="2313"/>
                        </a:cubicBezTo>
                        <a:cubicBezTo>
                          <a:pt x="213" y="2137"/>
                          <a:pt x="72" y="1466"/>
                          <a:pt x="371" y="849"/>
                        </a:cubicBezTo>
                        <a:cubicBezTo>
                          <a:pt x="512" y="585"/>
                          <a:pt x="724" y="355"/>
                          <a:pt x="971" y="197"/>
                        </a:cubicBezTo>
                        <a:cubicBezTo>
                          <a:pt x="1112" y="126"/>
                          <a:pt x="1271" y="73"/>
                          <a:pt x="1412" y="38"/>
                        </a:cubicBezTo>
                        <a:close/>
                        <a:moveTo>
                          <a:pt x="1409" y="1"/>
                        </a:moveTo>
                        <a:cubicBezTo>
                          <a:pt x="1359" y="1"/>
                          <a:pt x="1274" y="38"/>
                          <a:pt x="1235" y="38"/>
                        </a:cubicBezTo>
                        <a:cubicBezTo>
                          <a:pt x="918" y="144"/>
                          <a:pt x="618" y="355"/>
                          <a:pt x="424" y="638"/>
                        </a:cubicBezTo>
                        <a:cubicBezTo>
                          <a:pt x="1" y="1272"/>
                          <a:pt x="72" y="2137"/>
                          <a:pt x="900" y="2348"/>
                        </a:cubicBezTo>
                        <a:cubicBezTo>
                          <a:pt x="1080" y="2399"/>
                          <a:pt x="1264" y="2425"/>
                          <a:pt x="1447" y="2425"/>
                        </a:cubicBezTo>
                        <a:cubicBezTo>
                          <a:pt x="1767" y="2425"/>
                          <a:pt x="2083" y="2347"/>
                          <a:pt x="2364" y="2189"/>
                        </a:cubicBezTo>
                        <a:cubicBezTo>
                          <a:pt x="2646" y="2048"/>
                          <a:pt x="2840" y="1749"/>
                          <a:pt x="2875" y="1431"/>
                        </a:cubicBezTo>
                        <a:cubicBezTo>
                          <a:pt x="2875" y="1167"/>
                          <a:pt x="2805" y="884"/>
                          <a:pt x="2681" y="655"/>
                        </a:cubicBezTo>
                        <a:cubicBezTo>
                          <a:pt x="2558" y="461"/>
                          <a:pt x="2399" y="320"/>
                          <a:pt x="2205" y="214"/>
                        </a:cubicBezTo>
                        <a:cubicBezTo>
                          <a:pt x="2047" y="126"/>
                          <a:pt x="1853" y="73"/>
                          <a:pt x="1676" y="56"/>
                        </a:cubicBezTo>
                        <a:lnTo>
                          <a:pt x="1500" y="20"/>
                        </a:lnTo>
                        <a:lnTo>
                          <a:pt x="1447" y="20"/>
                        </a:lnTo>
                        <a:cubicBezTo>
                          <a:pt x="1442" y="6"/>
                          <a:pt x="1428" y="1"/>
                          <a:pt x="14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rot="229867">
                    <a:off x="5374302" y="-499358"/>
                    <a:ext cx="94691" cy="103267"/>
                  </a:xfrm>
                  <a:custGeom>
                    <a:avLst/>
                    <a:gdLst/>
                    <a:ahLst/>
                    <a:cxnLst/>
                    <a:rect l="l" t="t" r="r" b="b"/>
                    <a:pathLst>
                      <a:path w="1568" h="1710" extrusionOk="0">
                        <a:moveTo>
                          <a:pt x="509" y="1138"/>
                        </a:moveTo>
                        <a:cubicBezTo>
                          <a:pt x="544" y="1191"/>
                          <a:pt x="456" y="1279"/>
                          <a:pt x="421" y="1314"/>
                        </a:cubicBezTo>
                        <a:cubicBezTo>
                          <a:pt x="421" y="1261"/>
                          <a:pt x="439" y="1156"/>
                          <a:pt x="509" y="1138"/>
                        </a:cubicBezTo>
                        <a:close/>
                        <a:moveTo>
                          <a:pt x="950" y="1244"/>
                        </a:moveTo>
                        <a:lnTo>
                          <a:pt x="950" y="1244"/>
                        </a:lnTo>
                        <a:cubicBezTo>
                          <a:pt x="1038" y="1297"/>
                          <a:pt x="968" y="1455"/>
                          <a:pt x="897" y="1508"/>
                        </a:cubicBezTo>
                        <a:cubicBezTo>
                          <a:pt x="862" y="1438"/>
                          <a:pt x="862" y="1279"/>
                          <a:pt x="950" y="1244"/>
                        </a:cubicBezTo>
                        <a:close/>
                        <a:moveTo>
                          <a:pt x="752" y="1"/>
                        </a:moveTo>
                        <a:cubicBezTo>
                          <a:pt x="715" y="1"/>
                          <a:pt x="647" y="105"/>
                          <a:pt x="633" y="133"/>
                        </a:cubicBezTo>
                        <a:cubicBezTo>
                          <a:pt x="562" y="221"/>
                          <a:pt x="509" y="309"/>
                          <a:pt x="439" y="397"/>
                        </a:cubicBezTo>
                        <a:cubicBezTo>
                          <a:pt x="280" y="574"/>
                          <a:pt x="174" y="768"/>
                          <a:pt x="86" y="979"/>
                        </a:cubicBezTo>
                        <a:cubicBezTo>
                          <a:pt x="14" y="1194"/>
                          <a:pt x="1" y="1468"/>
                          <a:pt x="197" y="1468"/>
                        </a:cubicBezTo>
                        <a:cubicBezTo>
                          <a:pt x="243" y="1468"/>
                          <a:pt x="299" y="1453"/>
                          <a:pt x="368" y="1420"/>
                        </a:cubicBezTo>
                        <a:cubicBezTo>
                          <a:pt x="403" y="1526"/>
                          <a:pt x="456" y="1596"/>
                          <a:pt x="544" y="1649"/>
                        </a:cubicBezTo>
                        <a:cubicBezTo>
                          <a:pt x="586" y="1670"/>
                          <a:pt x="633" y="1680"/>
                          <a:pt x="682" y="1680"/>
                        </a:cubicBezTo>
                        <a:cubicBezTo>
                          <a:pt x="756" y="1680"/>
                          <a:pt x="833" y="1657"/>
                          <a:pt x="897" y="1614"/>
                        </a:cubicBezTo>
                        <a:cubicBezTo>
                          <a:pt x="940" y="1678"/>
                          <a:pt x="1007" y="1709"/>
                          <a:pt x="1081" y="1709"/>
                        </a:cubicBezTo>
                        <a:cubicBezTo>
                          <a:pt x="1131" y="1709"/>
                          <a:pt x="1183" y="1695"/>
                          <a:pt x="1232" y="1667"/>
                        </a:cubicBezTo>
                        <a:cubicBezTo>
                          <a:pt x="1532" y="1526"/>
                          <a:pt x="1567" y="926"/>
                          <a:pt x="1532" y="609"/>
                        </a:cubicBezTo>
                        <a:cubicBezTo>
                          <a:pt x="1532" y="557"/>
                          <a:pt x="1515" y="203"/>
                          <a:pt x="1449" y="203"/>
                        </a:cubicBezTo>
                        <a:cubicBezTo>
                          <a:pt x="1447" y="203"/>
                          <a:pt x="1445" y="203"/>
                          <a:pt x="1444" y="203"/>
                        </a:cubicBezTo>
                        <a:cubicBezTo>
                          <a:pt x="1426" y="203"/>
                          <a:pt x="1409" y="221"/>
                          <a:pt x="1409" y="239"/>
                        </a:cubicBezTo>
                        <a:cubicBezTo>
                          <a:pt x="1479" y="521"/>
                          <a:pt x="1497" y="820"/>
                          <a:pt x="1461" y="1103"/>
                        </a:cubicBezTo>
                        <a:cubicBezTo>
                          <a:pt x="1444" y="1261"/>
                          <a:pt x="1373" y="1420"/>
                          <a:pt x="1268" y="1544"/>
                        </a:cubicBezTo>
                        <a:cubicBezTo>
                          <a:pt x="1213" y="1598"/>
                          <a:pt x="1133" y="1645"/>
                          <a:pt x="1058" y="1645"/>
                        </a:cubicBezTo>
                        <a:cubicBezTo>
                          <a:pt x="1011" y="1645"/>
                          <a:pt x="966" y="1626"/>
                          <a:pt x="932" y="1579"/>
                        </a:cubicBezTo>
                        <a:cubicBezTo>
                          <a:pt x="985" y="1526"/>
                          <a:pt x="1021" y="1455"/>
                          <a:pt x="1038" y="1385"/>
                        </a:cubicBezTo>
                        <a:cubicBezTo>
                          <a:pt x="1055" y="1318"/>
                          <a:pt x="1040" y="1189"/>
                          <a:pt x="950" y="1189"/>
                        </a:cubicBezTo>
                        <a:cubicBezTo>
                          <a:pt x="944" y="1189"/>
                          <a:pt x="939" y="1190"/>
                          <a:pt x="932" y="1191"/>
                        </a:cubicBezTo>
                        <a:cubicBezTo>
                          <a:pt x="791" y="1244"/>
                          <a:pt x="809" y="1455"/>
                          <a:pt x="862" y="1561"/>
                        </a:cubicBezTo>
                        <a:cubicBezTo>
                          <a:pt x="812" y="1600"/>
                          <a:pt x="753" y="1618"/>
                          <a:pt x="694" y="1618"/>
                        </a:cubicBezTo>
                        <a:cubicBezTo>
                          <a:pt x="568" y="1618"/>
                          <a:pt x="445" y="1535"/>
                          <a:pt x="421" y="1402"/>
                        </a:cubicBezTo>
                        <a:cubicBezTo>
                          <a:pt x="509" y="1350"/>
                          <a:pt x="650" y="1156"/>
                          <a:pt x="527" y="1103"/>
                        </a:cubicBezTo>
                        <a:cubicBezTo>
                          <a:pt x="515" y="1100"/>
                          <a:pt x="504" y="1098"/>
                          <a:pt x="494" y="1098"/>
                        </a:cubicBezTo>
                        <a:cubicBezTo>
                          <a:pt x="378" y="1098"/>
                          <a:pt x="334" y="1270"/>
                          <a:pt x="351" y="1367"/>
                        </a:cubicBezTo>
                        <a:cubicBezTo>
                          <a:pt x="291" y="1398"/>
                          <a:pt x="244" y="1412"/>
                          <a:pt x="208" y="1412"/>
                        </a:cubicBezTo>
                        <a:cubicBezTo>
                          <a:pt x="40" y="1412"/>
                          <a:pt x="99" y="1121"/>
                          <a:pt x="157" y="962"/>
                        </a:cubicBezTo>
                        <a:cubicBezTo>
                          <a:pt x="227" y="820"/>
                          <a:pt x="298" y="679"/>
                          <a:pt x="386" y="556"/>
                        </a:cubicBezTo>
                        <a:cubicBezTo>
                          <a:pt x="509" y="380"/>
                          <a:pt x="650" y="203"/>
                          <a:pt x="774" y="27"/>
                        </a:cubicBezTo>
                        <a:cubicBezTo>
                          <a:pt x="770" y="8"/>
                          <a:pt x="762" y="1"/>
                          <a:pt x="7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8" name="Google Shape;288;p2"/>
                <p:cNvSpPr/>
                <p:nvPr/>
              </p:nvSpPr>
              <p:spPr>
                <a:xfrm rot="229867">
                  <a:off x="5413215" y="-563572"/>
                  <a:ext cx="91612" cy="85271"/>
                </a:xfrm>
                <a:custGeom>
                  <a:avLst/>
                  <a:gdLst/>
                  <a:ahLst/>
                  <a:cxnLst/>
                  <a:rect l="l" t="t" r="r" b="b"/>
                  <a:pathLst>
                    <a:path w="1517" h="1412" extrusionOk="0">
                      <a:moveTo>
                        <a:pt x="194" y="0"/>
                      </a:moveTo>
                      <a:lnTo>
                        <a:pt x="194" y="18"/>
                      </a:lnTo>
                      <a:lnTo>
                        <a:pt x="194" y="53"/>
                      </a:lnTo>
                      <a:lnTo>
                        <a:pt x="159" y="141"/>
                      </a:lnTo>
                      <a:cubicBezTo>
                        <a:pt x="124" y="335"/>
                        <a:pt x="88" y="512"/>
                        <a:pt x="53" y="706"/>
                      </a:cubicBezTo>
                      <a:lnTo>
                        <a:pt x="0" y="988"/>
                      </a:lnTo>
                      <a:lnTo>
                        <a:pt x="0" y="1023"/>
                      </a:lnTo>
                      <a:lnTo>
                        <a:pt x="35" y="1041"/>
                      </a:lnTo>
                      <a:lnTo>
                        <a:pt x="300" y="1129"/>
                      </a:lnTo>
                      <a:lnTo>
                        <a:pt x="653" y="1235"/>
                      </a:lnTo>
                      <a:lnTo>
                        <a:pt x="1005" y="1358"/>
                      </a:lnTo>
                      <a:lnTo>
                        <a:pt x="1129" y="1393"/>
                      </a:lnTo>
                      <a:lnTo>
                        <a:pt x="1182" y="1411"/>
                      </a:lnTo>
                      <a:lnTo>
                        <a:pt x="1182" y="1393"/>
                      </a:lnTo>
                      <a:lnTo>
                        <a:pt x="1182" y="1358"/>
                      </a:lnTo>
                      <a:cubicBezTo>
                        <a:pt x="1287" y="1041"/>
                        <a:pt x="1393" y="706"/>
                        <a:pt x="1517" y="388"/>
                      </a:cubicBezTo>
                      <a:cubicBezTo>
                        <a:pt x="1517" y="388"/>
                        <a:pt x="1517" y="371"/>
                        <a:pt x="1517" y="371"/>
                      </a:cubicBezTo>
                      <a:lnTo>
                        <a:pt x="1481" y="371"/>
                      </a:lnTo>
                      <a:lnTo>
                        <a:pt x="1446" y="318"/>
                      </a:lnTo>
                      <a:lnTo>
                        <a:pt x="1411" y="318"/>
                      </a:lnTo>
                      <a:lnTo>
                        <a:pt x="1146" y="230"/>
                      </a:lnTo>
                      <a:lnTo>
                        <a:pt x="899" y="177"/>
                      </a:lnTo>
                      <a:lnTo>
                        <a:pt x="758" y="141"/>
                      </a:lnTo>
                      <a:lnTo>
                        <a:pt x="617" y="106"/>
                      </a:lnTo>
                      <a:lnTo>
                        <a:pt x="353" y="36"/>
                      </a:lnTo>
                      <a:lnTo>
                        <a:pt x="335" y="36"/>
                      </a:lnTo>
                      <a:lnTo>
                        <a:pt x="282" y="18"/>
                      </a:lnTo>
                      <a:lnTo>
                        <a:pt x="2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 name="Google Shape;289;p2"/>
              <p:cNvGrpSpPr/>
              <p:nvPr/>
            </p:nvGrpSpPr>
            <p:grpSpPr>
              <a:xfrm>
                <a:off x="-120172" y="297642"/>
                <a:ext cx="203674" cy="233118"/>
                <a:chOff x="-301585" y="265492"/>
                <a:chExt cx="203674" cy="233118"/>
              </a:xfrm>
            </p:grpSpPr>
            <p:sp>
              <p:nvSpPr>
                <p:cNvPr id="290" name="Google Shape;290;p2"/>
                <p:cNvSpPr/>
                <p:nvPr/>
              </p:nvSpPr>
              <p:spPr>
                <a:xfrm rot="-479857">
                  <a:off x="-283711" y="331146"/>
                  <a:ext cx="175802" cy="155994"/>
                </a:xfrm>
                <a:custGeom>
                  <a:avLst/>
                  <a:gdLst/>
                  <a:ahLst/>
                  <a:cxnLst/>
                  <a:rect l="l" t="t" r="r" b="b"/>
                  <a:pathLst>
                    <a:path w="2911" h="2583" extrusionOk="0">
                      <a:moveTo>
                        <a:pt x="1390" y="1"/>
                      </a:moveTo>
                      <a:cubicBezTo>
                        <a:pt x="1297" y="1"/>
                        <a:pt x="1204" y="11"/>
                        <a:pt x="1112" y="30"/>
                      </a:cubicBezTo>
                      <a:cubicBezTo>
                        <a:pt x="865" y="83"/>
                        <a:pt x="618" y="207"/>
                        <a:pt x="406" y="365"/>
                      </a:cubicBezTo>
                      <a:cubicBezTo>
                        <a:pt x="142" y="665"/>
                        <a:pt x="1" y="1071"/>
                        <a:pt x="36" y="1476"/>
                      </a:cubicBezTo>
                      <a:cubicBezTo>
                        <a:pt x="54" y="2094"/>
                        <a:pt x="583" y="2446"/>
                        <a:pt x="1147" y="2552"/>
                      </a:cubicBezTo>
                      <a:cubicBezTo>
                        <a:pt x="1249" y="2573"/>
                        <a:pt x="1353" y="2583"/>
                        <a:pt x="1455" y="2583"/>
                      </a:cubicBezTo>
                      <a:cubicBezTo>
                        <a:pt x="1795" y="2583"/>
                        <a:pt x="2128" y="2473"/>
                        <a:pt x="2399" y="2270"/>
                      </a:cubicBezTo>
                      <a:cubicBezTo>
                        <a:pt x="2752" y="1988"/>
                        <a:pt x="2911" y="1512"/>
                        <a:pt x="2805" y="1088"/>
                      </a:cubicBezTo>
                      <a:cubicBezTo>
                        <a:pt x="2734" y="577"/>
                        <a:pt x="2346" y="171"/>
                        <a:pt x="1852" y="83"/>
                      </a:cubicBezTo>
                      <a:cubicBezTo>
                        <a:pt x="1698" y="28"/>
                        <a:pt x="1544" y="1"/>
                        <a:pt x="1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rot="-479857">
                  <a:off x="-269565" y="334468"/>
                  <a:ext cx="135279" cy="123502"/>
                </a:xfrm>
                <a:custGeom>
                  <a:avLst/>
                  <a:gdLst/>
                  <a:ahLst/>
                  <a:cxnLst/>
                  <a:rect l="l" t="t" r="r" b="b"/>
                  <a:pathLst>
                    <a:path w="2240" h="2045" extrusionOk="0">
                      <a:moveTo>
                        <a:pt x="1158" y="1"/>
                      </a:moveTo>
                      <a:cubicBezTo>
                        <a:pt x="1125" y="1"/>
                        <a:pt x="1092" y="2"/>
                        <a:pt x="1058" y="5"/>
                      </a:cubicBezTo>
                      <a:lnTo>
                        <a:pt x="882" y="23"/>
                      </a:lnTo>
                      <a:cubicBezTo>
                        <a:pt x="864" y="23"/>
                        <a:pt x="847" y="58"/>
                        <a:pt x="847" y="76"/>
                      </a:cubicBezTo>
                      <a:cubicBezTo>
                        <a:pt x="547" y="128"/>
                        <a:pt x="283" y="340"/>
                        <a:pt x="159" y="640"/>
                      </a:cubicBezTo>
                      <a:cubicBezTo>
                        <a:pt x="36" y="851"/>
                        <a:pt x="0" y="1098"/>
                        <a:pt x="36" y="1345"/>
                      </a:cubicBezTo>
                      <a:cubicBezTo>
                        <a:pt x="71" y="1557"/>
                        <a:pt x="194" y="1751"/>
                        <a:pt x="371" y="1874"/>
                      </a:cubicBezTo>
                      <a:cubicBezTo>
                        <a:pt x="476" y="1962"/>
                        <a:pt x="600" y="2033"/>
                        <a:pt x="741" y="2033"/>
                      </a:cubicBezTo>
                      <a:cubicBezTo>
                        <a:pt x="800" y="2041"/>
                        <a:pt x="861" y="2045"/>
                        <a:pt x="925" y="2045"/>
                      </a:cubicBezTo>
                      <a:cubicBezTo>
                        <a:pt x="1434" y="2045"/>
                        <a:pt x="2058" y="1792"/>
                        <a:pt x="2152" y="1275"/>
                      </a:cubicBezTo>
                      <a:cubicBezTo>
                        <a:pt x="2240" y="816"/>
                        <a:pt x="2099" y="270"/>
                        <a:pt x="1623" y="93"/>
                      </a:cubicBezTo>
                      <a:cubicBezTo>
                        <a:pt x="1477" y="35"/>
                        <a:pt x="1318" y="1"/>
                        <a:pt x="11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rot="-479857">
                  <a:off x="-292224" y="336546"/>
                  <a:ext cx="172601" cy="146633"/>
                </a:xfrm>
                <a:custGeom>
                  <a:avLst/>
                  <a:gdLst/>
                  <a:ahLst/>
                  <a:cxnLst/>
                  <a:rect l="l" t="t" r="r" b="b"/>
                  <a:pathLst>
                    <a:path w="2858" h="2428" extrusionOk="0">
                      <a:moveTo>
                        <a:pt x="1270" y="35"/>
                      </a:moveTo>
                      <a:cubicBezTo>
                        <a:pt x="1270" y="88"/>
                        <a:pt x="1341" y="70"/>
                        <a:pt x="1376" y="88"/>
                      </a:cubicBezTo>
                      <a:cubicBezTo>
                        <a:pt x="1553" y="105"/>
                        <a:pt x="1711" y="105"/>
                        <a:pt x="1888" y="141"/>
                      </a:cubicBezTo>
                      <a:cubicBezTo>
                        <a:pt x="2187" y="211"/>
                        <a:pt x="2470" y="423"/>
                        <a:pt x="2628" y="705"/>
                      </a:cubicBezTo>
                      <a:cubicBezTo>
                        <a:pt x="2769" y="934"/>
                        <a:pt x="2822" y="1216"/>
                        <a:pt x="2805" y="1499"/>
                      </a:cubicBezTo>
                      <a:cubicBezTo>
                        <a:pt x="2636" y="2113"/>
                        <a:pt x="1904" y="2380"/>
                        <a:pt x="1299" y="2380"/>
                      </a:cubicBezTo>
                      <a:cubicBezTo>
                        <a:pt x="1209" y="2380"/>
                        <a:pt x="1123" y="2374"/>
                        <a:pt x="1041" y="2363"/>
                      </a:cubicBezTo>
                      <a:lnTo>
                        <a:pt x="1041" y="2345"/>
                      </a:lnTo>
                      <a:cubicBezTo>
                        <a:pt x="301" y="2239"/>
                        <a:pt x="89" y="1587"/>
                        <a:pt x="318" y="952"/>
                      </a:cubicBezTo>
                      <a:cubicBezTo>
                        <a:pt x="424" y="670"/>
                        <a:pt x="618" y="423"/>
                        <a:pt x="847" y="247"/>
                      </a:cubicBezTo>
                      <a:cubicBezTo>
                        <a:pt x="988" y="158"/>
                        <a:pt x="1129" y="88"/>
                        <a:pt x="1270" y="35"/>
                      </a:cubicBezTo>
                      <a:close/>
                      <a:moveTo>
                        <a:pt x="1253" y="1"/>
                      </a:moveTo>
                      <a:cubicBezTo>
                        <a:pt x="1202" y="1"/>
                        <a:pt x="1121" y="57"/>
                        <a:pt x="1094" y="70"/>
                      </a:cubicBezTo>
                      <a:cubicBezTo>
                        <a:pt x="777" y="194"/>
                        <a:pt x="512" y="441"/>
                        <a:pt x="353" y="740"/>
                      </a:cubicBezTo>
                      <a:cubicBezTo>
                        <a:pt x="1" y="1410"/>
                        <a:pt x="159" y="2275"/>
                        <a:pt x="1006" y="2398"/>
                      </a:cubicBezTo>
                      <a:cubicBezTo>
                        <a:pt x="1118" y="2418"/>
                        <a:pt x="1231" y="2428"/>
                        <a:pt x="1344" y="2428"/>
                      </a:cubicBezTo>
                      <a:cubicBezTo>
                        <a:pt x="1728" y="2428"/>
                        <a:pt x="2107" y="2312"/>
                        <a:pt x="2434" y="2081"/>
                      </a:cubicBezTo>
                      <a:cubicBezTo>
                        <a:pt x="2699" y="1904"/>
                        <a:pt x="2858" y="1604"/>
                        <a:pt x="2858" y="1287"/>
                      </a:cubicBezTo>
                      <a:cubicBezTo>
                        <a:pt x="2822" y="1005"/>
                        <a:pt x="2734" y="740"/>
                        <a:pt x="2575" y="511"/>
                      </a:cubicBezTo>
                      <a:cubicBezTo>
                        <a:pt x="2434" y="352"/>
                        <a:pt x="2258" y="211"/>
                        <a:pt x="2064" y="123"/>
                      </a:cubicBezTo>
                      <a:cubicBezTo>
                        <a:pt x="1918" y="65"/>
                        <a:pt x="1772" y="30"/>
                        <a:pt x="1616" y="30"/>
                      </a:cubicBezTo>
                      <a:cubicBezTo>
                        <a:pt x="1583" y="30"/>
                        <a:pt x="1551" y="32"/>
                        <a:pt x="1517" y="35"/>
                      </a:cubicBezTo>
                      <a:lnTo>
                        <a:pt x="1341" y="17"/>
                      </a:lnTo>
                      <a:lnTo>
                        <a:pt x="1288" y="17"/>
                      </a:lnTo>
                      <a:cubicBezTo>
                        <a:pt x="1280" y="5"/>
                        <a:pt x="1268" y="1"/>
                        <a:pt x="12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rot="-479857">
                  <a:off x="-245215" y="337398"/>
                  <a:ext cx="92823" cy="101761"/>
                </a:xfrm>
                <a:custGeom>
                  <a:avLst/>
                  <a:gdLst/>
                  <a:ahLst/>
                  <a:cxnLst/>
                  <a:rect l="l" t="t" r="r" b="b"/>
                  <a:pathLst>
                    <a:path w="1537" h="1685" extrusionOk="0">
                      <a:moveTo>
                        <a:pt x="479" y="1165"/>
                      </a:moveTo>
                      <a:lnTo>
                        <a:pt x="479" y="1165"/>
                      </a:lnTo>
                      <a:cubicBezTo>
                        <a:pt x="532" y="1218"/>
                        <a:pt x="461" y="1324"/>
                        <a:pt x="426" y="1359"/>
                      </a:cubicBezTo>
                      <a:cubicBezTo>
                        <a:pt x="408" y="1288"/>
                        <a:pt x="408" y="1182"/>
                        <a:pt x="479" y="1165"/>
                      </a:cubicBezTo>
                      <a:close/>
                      <a:moveTo>
                        <a:pt x="937" y="1218"/>
                      </a:moveTo>
                      <a:lnTo>
                        <a:pt x="937" y="1218"/>
                      </a:lnTo>
                      <a:cubicBezTo>
                        <a:pt x="1025" y="1271"/>
                        <a:pt x="972" y="1429"/>
                        <a:pt x="920" y="1500"/>
                      </a:cubicBezTo>
                      <a:cubicBezTo>
                        <a:pt x="884" y="1412"/>
                        <a:pt x="849" y="1271"/>
                        <a:pt x="937" y="1218"/>
                      </a:cubicBezTo>
                      <a:close/>
                      <a:moveTo>
                        <a:pt x="614" y="1"/>
                      </a:moveTo>
                      <a:cubicBezTo>
                        <a:pt x="573" y="1"/>
                        <a:pt x="511" y="113"/>
                        <a:pt x="496" y="142"/>
                      </a:cubicBezTo>
                      <a:cubicBezTo>
                        <a:pt x="443" y="230"/>
                        <a:pt x="391" y="336"/>
                        <a:pt x="338" y="424"/>
                      </a:cubicBezTo>
                      <a:cubicBezTo>
                        <a:pt x="214" y="618"/>
                        <a:pt x="108" y="830"/>
                        <a:pt x="55" y="1059"/>
                      </a:cubicBezTo>
                      <a:cubicBezTo>
                        <a:pt x="0" y="1267"/>
                        <a:pt x="10" y="1529"/>
                        <a:pt x="188" y="1529"/>
                      </a:cubicBezTo>
                      <a:cubicBezTo>
                        <a:pt x="237" y="1529"/>
                        <a:pt x="297" y="1510"/>
                        <a:pt x="373" y="1465"/>
                      </a:cubicBezTo>
                      <a:cubicBezTo>
                        <a:pt x="426" y="1553"/>
                        <a:pt x="496" y="1623"/>
                        <a:pt x="585" y="1659"/>
                      </a:cubicBezTo>
                      <a:cubicBezTo>
                        <a:pt x="620" y="1676"/>
                        <a:pt x="659" y="1684"/>
                        <a:pt x="699" y="1684"/>
                      </a:cubicBezTo>
                      <a:cubicBezTo>
                        <a:pt x="779" y="1684"/>
                        <a:pt x="861" y="1653"/>
                        <a:pt x="920" y="1606"/>
                      </a:cubicBezTo>
                      <a:cubicBezTo>
                        <a:pt x="964" y="1650"/>
                        <a:pt x="1025" y="1672"/>
                        <a:pt x="1087" y="1672"/>
                      </a:cubicBezTo>
                      <a:cubicBezTo>
                        <a:pt x="1149" y="1672"/>
                        <a:pt x="1211" y="1650"/>
                        <a:pt x="1255" y="1606"/>
                      </a:cubicBezTo>
                      <a:cubicBezTo>
                        <a:pt x="1537" y="1412"/>
                        <a:pt x="1502" y="812"/>
                        <a:pt x="1449" y="512"/>
                      </a:cubicBezTo>
                      <a:cubicBezTo>
                        <a:pt x="1432" y="462"/>
                        <a:pt x="1383" y="122"/>
                        <a:pt x="1317" y="122"/>
                      </a:cubicBezTo>
                      <a:cubicBezTo>
                        <a:pt x="1314" y="122"/>
                        <a:pt x="1311" y="123"/>
                        <a:pt x="1308" y="124"/>
                      </a:cubicBezTo>
                      <a:cubicBezTo>
                        <a:pt x="1290" y="124"/>
                        <a:pt x="1290" y="142"/>
                        <a:pt x="1290" y="160"/>
                      </a:cubicBezTo>
                      <a:cubicBezTo>
                        <a:pt x="1396" y="442"/>
                        <a:pt x="1431" y="724"/>
                        <a:pt x="1431" y="1024"/>
                      </a:cubicBezTo>
                      <a:cubicBezTo>
                        <a:pt x="1431" y="1182"/>
                        <a:pt x="1378" y="1341"/>
                        <a:pt x="1290" y="1482"/>
                      </a:cubicBezTo>
                      <a:cubicBezTo>
                        <a:pt x="1230" y="1542"/>
                        <a:pt x="1147" y="1601"/>
                        <a:pt x="1066" y="1601"/>
                      </a:cubicBezTo>
                      <a:cubicBezTo>
                        <a:pt x="1028" y="1601"/>
                        <a:pt x="989" y="1587"/>
                        <a:pt x="955" y="1553"/>
                      </a:cubicBezTo>
                      <a:cubicBezTo>
                        <a:pt x="1008" y="1482"/>
                        <a:pt x="1025" y="1429"/>
                        <a:pt x="1043" y="1359"/>
                      </a:cubicBezTo>
                      <a:cubicBezTo>
                        <a:pt x="1059" y="1280"/>
                        <a:pt x="1032" y="1159"/>
                        <a:pt x="951" y="1159"/>
                      </a:cubicBezTo>
                      <a:cubicBezTo>
                        <a:pt x="942" y="1159"/>
                        <a:pt x="931" y="1161"/>
                        <a:pt x="920" y="1165"/>
                      </a:cubicBezTo>
                      <a:cubicBezTo>
                        <a:pt x="779" y="1235"/>
                        <a:pt x="814" y="1447"/>
                        <a:pt x="884" y="1553"/>
                      </a:cubicBezTo>
                      <a:cubicBezTo>
                        <a:pt x="828" y="1597"/>
                        <a:pt x="762" y="1618"/>
                        <a:pt x="698" y="1618"/>
                      </a:cubicBezTo>
                      <a:cubicBezTo>
                        <a:pt x="582" y="1618"/>
                        <a:pt x="471" y="1548"/>
                        <a:pt x="426" y="1412"/>
                      </a:cubicBezTo>
                      <a:cubicBezTo>
                        <a:pt x="514" y="1359"/>
                        <a:pt x="637" y="1165"/>
                        <a:pt x="496" y="1112"/>
                      </a:cubicBezTo>
                      <a:cubicBezTo>
                        <a:pt x="490" y="1111"/>
                        <a:pt x="484" y="1111"/>
                        <a:pt x="479" y="1111"/>
                      </a:cubicBezTo>
                      <a:cubicBezTo>
                        <a:pt x="354" y="1111"/>
                        <a:pt x="338" y="1293"/>
                        <a:pt x="355" y="1394"/>
                      </a:cubicBezTo>
                      <a:cubicBezTo>
                        <a:pt x="291" y="1437"/>
                        <a:pt x="240" y="1455"/>
                        <a:pt x="202" y="1455"/>
                      </a:cubicBezTo>
                      <a:cubicBezTo>
                        <a:pt x="53" y="1455"/>
                        <a:pt x="84" y="1178"/>
                        <a:pt x="126" y="1024"/>
                      </a:cubicBezTo>
                      <a:cubicBezTo>
                        <a:pt x="161" y="865"/>
                        <a:pt x="232" y="724"/>
                        <a:pt x="302" y="600"/>
                      </a:cubicBezTo>
                      <a:cubicBezTo>
                        <a:pt x="408" y="407"/>
                        <a:pt x="514" y="213"/>
                        <a:pt x="637" y="19"/>
                      </a:cubicBezTo>
                      <a:cubicBezTo>
                        <a:pt x="631" y="6"/>
                        <a:pt x="623" y="1"/>
                        <a:pt x="6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rot="-479857">
                  <a:off x="-231419" y="271198"/>
                  <a:ext cx="87388" cy="76759"/>
                </a:xfrm>
                <a:custGeom>
                  <a:avLst/>
                  <a:gdLst/>
                  <a:ahLst/>
                  <a:cxnLst/>
                  <a:rect l="l" t="t" r="r" b="b"/>
                  <a:pathLst>
                    <a:path w="1447" h="1271" extrusionOk="0">
                      <a:moveTo>
                        <a:pt x="71" y="1"/>
                      </a:moveTo>
                      <a:lnTo>
                        <a:pt x="71" y="36"/>
                      </a:lnTo>
                      <a:lnTo>
                        <a:pt x="71" y="142"/>
                      </a:lnTo>
                      <a:cubicBezTo>
                        <a:pt x="53" y="336"/>
                        <a:pt x="35" y="530"/>
                        <a:pt x="18" y="724"/>
                      </a:cubicBezTo>
                      <a:cubicBezTo>
                        <a:pt x="18" y="812"/>
                        <a:pt x="0" y="900"/>
                        <a:pt x="0" y="1006"/>
                      </a:cubicBezTo>
                      <a:lnTo>
                        <a:pt x="0" y="1041"/>
                      </a:lnTo>
                      <a:lnTo>
                        <a:pt x="53" y="1041"/>
                      </a:lnTo>
                      <a:lnTo>
                        <a:pt x="318" y="1094"/>
                      </a:lnTo>
                      <a:lnTo>
                        <a:pt x="670" y="1165"/>
                      </a:lnTo>
                      <a:lnTo>
                        <a:pt x="1041" y="1235"/>
                      </a:lnTo>
                      <a:lnTo>
                        <a:pt x="1164" y="1271"/>
                      </a:lnTo>
                      <a:lnTo>
                        <a:pt x="1217" y="1271"/>
                      </a:lnTo>
                      <a:lnTo>
                        <a:pt x="1217" y="1235"/>
                      </a:lnTo>
                      <a:lnTo>
                        <a:pt x="1217" y="1218"/>
                      </a:lnTo>
                      <a:cubicBezTo>
                        <a:pt x="1288" y="883"/>
                        <a:pt x="1358" y="548"/>
                        <a:pt x="1446" y="212"/>
                      </a:cubicBezTo>
                      <a:cubicBezTo>
                        <a:pt x="1446" y="212"/>
                        <a:pt x="1446" y="195"/>
                        <a:pt x="1446" y="195"/>
                      </a:cubicBezTo>
                      <a:lnTo>
                        <a:pt x="1411" y="195"/>
                      </a:lnTo>
                      <a:lnTo>
                        <a:pt x="1358" y="160"/>
                      </a:lnTo>
                      <a:lnTo>
                        <a:pt x="1323" y="160"/>
                      </a:lnTo>
                      <a:lnTo>
                        <a:pt x="1058" y="124"/>
                      </a:lnTo>
                      <a:lnTo>
                        <a:pt x="794" y="89"/>
                      </a:lnTo>
                      <a:lnTo>
                        <a:pt x="653" y="54"/>
                      </a:lnTo>
                      <a:lnTo>
                        <a:pt x="512" y="36"/>
                      </a:lnTo>
                      <a:lnTo>
                        <a:pt x="2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295;p2"/>
              <p:cNvGrpSpPr/>
              <p:nvPr/>
            </p:nvGrpSpPr>
            <p:grpSpPr>
              <a:xfrm rot="-709743">
                <a:off x="-431864" y="75173"/>
                <a:ext cx="191646" cy="222097"/>
                <a:chOff x="5759721" y="-639680"/>
                <a:chExt cx="191639" cy="222089"/>
              </a:xfrm>
            </p:grpSpPr>
            <p:sp>
              <p:nvSpPr>
                <p:cNvPr id="296" name="Google Shape;296;p2"/>
                <p:cNvSpPr/>
                <p:nvPr/>
              </p:nvSpPr>
              <p:spPr>
                <a:xfrm rot="229867">
                  <a:off x="5764684" y="-633979"/>
                  <a:ext cx="175795" cy="154417"/>
                </a:xfrm>
                <a:custGeom>
                  <a:avLst/>
                  <a:gdLst/>
                  <a:ahLst/>
                  <a:cxnLst/>
                  <a:rect l="l" t="t" r="r" b="b"/>
                  <a:pathLst>
                    <a:path w="2911" h="2557" extrusionOk="0">
                      <a:moveTo>
                        <a:pt x="1379" y="1"/>
                      </a:moveTo>
                      <a:cubicBezTo>
                        <a:pt x="1096" y="1"/>
                        <a:pt x="821" y="71"/>
                        <a:pt x="583" y="207"/>
                      </a:cubicBezTo>
                      <a:cubicBezTo>
                        <a:pt x="195" y="454"/>
                        <a:pt x="1" y="895"/>
                        <a:pt x="54" y="1353"/>
                      </a:cubicBezTo>
                      <a:cubicBezTo>
                        <a:pt x="71" y="1847"/>
                        <a:pt x="406" y="2288"/>
                        <a:pt x="882" y="2429"/>
                      </a:cubicBezTo>
                      <a:cubicBezTo>
                        <a:pt x="1074" y="2518"/>
                        <a:pt x="1279" y="2557"/>
                        <a:pt x="1496" y="2557"/>
                      </a:cubicBezTo>
                      <a:cubicBezTo>
                        <a:pt x="1538" y="2557"/>
                        <a:pt x="1580" y="2555"/>
                        <a:pt x="1623" y="2553"/>
                      </a:cubicBezTo>
                      <a:cubicBezTo>
                        <a:pt x="1870" y="2535"/>
                        <a:pt x="2117" y="2447"/>
                        <a:pt x="2346" y="2306"/>
                      </a:cubicBezTo>
                      <a:cubicBezTo>
                        <a:pt x="2646" y="2041"/>
                        <a:pt x="2822" y="1653"/>
                        <a:pt x="2840" y="1265"/>
                      </a:cubicBezTo>
                      <a:cubicBezTo>
                        <a:pt x="2910" y="630"/>
                        <a:pt x="2399" y="225"/>
                        <a:pt x="1852" y="66"/>
                      </a:cubicBezTo>
                      <a:cubicBezTo>
                        <a:pt x="1695" y="22"/>
                        <a:pt x="1536" y="1"/>
                        <a:pt x="13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rot="229867">
                  <a:off x="5782918" y="-603671"/>
                  <a:ext cx="136361" cy="122712"/>
                </a:xfrm>
                <a:custGeom>
                  <a:avLst/>
                  <a:gdLst/>
                  <a:ahLst/>
                  <a:cxnLst/>
                  <a:rect l="l" t="t" r="r" b="b"/>
                  <a:pathLst>
                    <a:path w="2258" h="2032" extrusionOk="0">
                      <a:moveTo>
                        <a:pt x="1273" y="0"/>
                      </a:moveTo>
                      <a:cubicBezTo>
                        <a:pt x="801" y="0"/>
                        <a:pt x="263" y="196"/>
                        <a:pt x="123" y="656"/>
                      </a:cubicBezTo>
                      <a:cubicBezTo>
                        <a:pt x="0" y="1097"/>
                        <a:pt x="88" y="1662"/>
                        <a:pt x="529" y="1873"/>
                      </a:cubicBezTo>
                      <a:cubicBezTo>
                        <a:pt x="705" y="1979"/>
                        <a:pt x="882" y="2032"/>
                        <a:pt x="1076" y="2032"/>
                      </a:cubicBezTo>
                      <a:lnTo>
                        <a:pt x="1270" y="2032"/>
                      </a:lnTo>
                      <a:cubicBezTo>
                        <a:pt x="1287" y="2032"/>
                        <a:pt x="1305" y="2014"/>
                        <a:pt x="1305" y="1979"/>
                      </a:cubicBezTo>
                      <a:cubicBezTo>
                        <a:pt x="1622" y="1961"/>
                        <a:pt x="1905" y="1785"/>
                        <a:pt x="2063" y="1503"/>
                      </a:cubicBezTo>
                      <a:cubicBezTo>
                        <a:pt x="2187" y="1309"/>
                        <a:pt x="2257" y="1062"/>
                        <a:pt x="2257" y="815"/>
                      </a:cubicBezTo>
                      <a:cubicBezTo>
                        <a:pt x="2240" y="604"/>
                        <a:pt x="2134" y="392"/>
                        <a:pt x="1975" y="233"/>
                      </a:cubicBezTo>
                      <a:cubicBezTo>
                        <a:pt x="1887" y="145"/>
                        <a:pt x="1763" y="75"/>
                        <a:pt x="1622" y="39"/>
                      </a:cubicBezTo>
                      <a:cubicBezTo>
                        <a:pt x="1516" y="14"/>
                        <a:pt x="1397" y="0"/>
                        <a:pt x="12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8" name="Google Shape;298;p2"/>
                <p:cNvGrpSpPr/>
                <p:nvPr/>
              </p:nvGrpSpPr>
              <p:grpSpPr>
                <a:xfrm>
                  <a:off x="5769350" y="-632049"/>
                  <a:ext cx="182010" cy="157891"/>
                  <a:chOff x="5769350" y="-632049"/>
                  <a:chExt cx="182010" cy="157891"/>
                </a:xfrm>
              </p:grpSpPr>
              <p:sp>
                <p:nvSpPr>
                  <p:cNvPr id="299" name="Google Shape;299;p2"/>
                  <p:cNvSpPr/>
                  <p:nvPr/>
                </p:nvSpPr>
                <p:spPr>
                  <a:xfrm rot="229867">
                    <a:off x="5774058" y="-626447"/>
                    <a:ext cx="172594" cy="146687"/>
                  </a:xfrm>
                  <a:custGeom>
                    <a:avLst/>
                    <a:gdLst/>
                    <a:ahLst/>
                    <a:cxnLst/>
                    <a:rect l="l" t="t" r="r" b="b"/>
                    <a:pathLst>
                      <a:path w="2858" h="2429" extrusionOk="0">
                        <a:moveTo>
                          <a:pt x="1440" y="50"/>
                        </a:moveTo>
                        <a:cubicBezTo>
                          <a:pt x="1616" y="50"/>
                          <a:pt x="1787" y="71"/>
                          <a:pt x="1940" y="109"/>
                        </a:cubicBezTo>
                        <a:cubicBezTo>
                          <a:pt x="2663" y="303"/>
                          <a:pt x="2787" y="973"/>
                          <a:pt x="2504" y="1590"/>
                        </a:cubicBezTo>
                        <a:cubicBezTo>
                          <a:pt x="2363" y="1855"/>
                          <a:pt x="2152" y="2084"/>
                          <a:pt x="1887" y="2225"/>
                        </a:cubicBezTo>
                        <a:cubicBezTo>
                          <a:pt x="1746" y="2296"/>
                          <a:pt x="1605" y="2366"/>
                          <a:pt x="1446" y="2384"/>
                        </a:cubicBezTo>
                        <a:cubicBezTo>
                          <a:pt x="1446" y="2331"/>
                          <a:pt x="1376" y="2348"/>
                          <a:pt x="1341" y="2331"/>
                        </a:cubicBezTo>
                        <a:cubicBezTo>
                          <a:pt x="1182" y="2296"/>
                          <a:pt x="1005" y="2278"/>
                          <a:pt x="847" y="2225"/>
                        </a:cubicBezTo>
                        <a:cubicBezTo>
                          <a:pt x="547" y="2102"/>
                          <a:pt x="300" y="1872"/>
                          <a:pt x="177" y="1573"/>
                        </a:cubicBezTo>
                        <a:cubicBezTo>
                          <a:pt x="53" y="1326"/>
                          <a:pt x="18" y="1043"/>
                          <a:pt x="88" y="779"/>
                        </a:cubicBezTo>
                        <a:cubicBezTo>
                          <a:pt x="289" y="257"/>
                          <a:pt x="887" y="50"/>
                          <a:pt x="1440" y="50"/>
                        </a:cubicBezTo>
                        <a:close/>
                        <a:moveTo>
                          <a:pt x="1447" y="1"/>
                        </a:moveTo>
                        <a:cubicBezTo>
                          <a:pt x="1124" y="1"/>
                          <a:pt x="799" y="83"/>
                          <a:pt x="512" y="232"/>
                        </a:cubicBezTo>
                        <a:cubicBezTo>
                          <a:pt x="212" y="391"/>
                          <a:pt x="36" y="673"/>
                          <a:pt x="0" y="991"/>
                        </a:cubicBezTo>
                        <a:cubicBezTo>
                          <a:pt x="0" y="1273"/>
                          <a:pt x="71" y="1537"/>
                          <a:pt x="194" y="1784"/>
                        </a:cubicBezTo>
                        <a:cubicBezTo>
                          <a:pt x="318" y="1960"/>
                          <a:pt x="476" y="2119"/>
                          <a:pt x="653" y="2225"/>
                        </a:cubicBezTo>
                        <a:cubicBezTo>
                          <a:pt x="829" y="2313"/>
                          <a:pt x="1005" y="2366"/>
                          <a:pt x="1199" y="2384"/>
                        </a:cubicBezTo>
                        <a:lnTo>
                          <a:pt x="1376" y="2419"/>
                        </a:lnTo>
                        <a:lnTo>
                          <a:pt x="1429" y="2419"/>
                        </a:lnTo>
                        <a:cubicBezTo>
                          <a:pt x="1432" y="2426"/>
                          <a:pt x="1441" y="2429"/>
                          <a:pt x="1452" y="2429"/>
                        </a:cubicBezTo>
                        <a:cubicBezTo>
                          <a:pt x="1499" y="2429"/>
                          <a:pt x="1594" y="2384"/>
                          <a:pt x="1623" y="2384"/>
                        </a:cubicBezTo>
                        <a:cubicBezTo>
                          <a:pt x="1958" y="2278"/>
                          <a:pt x="2240" y="2066"/>
                          <a:pt x="2434" y="1784"/>
                        </a:cubicBezTo>
                        <a:cubicBezTo>
                          <a:pt x="2857" y="1167"/>
                          <a:pt x="2804" y="285"/>
                          <a:pt x="1958" y="74"/>
                        </a:cubicBezTo>
                        <a:cubicBezTo>
                          <a:pt x="1792" y="24"/>
                          <a:pt x="1619" y="1"/>
                          <a:pt x="14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rot="229867">
                    <a:off x="5801611" y="-587074"/>
                    <a:ext cx="94631" cy="102844"/>
                  </a:xfrm>
                  <a:custGeom>
                    <a:avLst/>
                    <a:gdLst/>
                    <a:ahLst/>
                    <a:cxnLst/>
                    <a:rect l="l" t="t" r="r" b="b"/>
                    <a:pathLst>
                      <a:path w="1567" h="1703" extrusionOk="0">
                        <a:moveTo>
                          <a:pt x="653" y="185"/>
                        </a:moveTo>
                        <a:cubicBezTo>
                          <a:pt x="688" y="274"/>
                          <a:pt x="706" y="415"/>
                          <a:pt x="600" y="468"/>
                        </a:cubicBezTo>
                        <a:cubicBezTo>
                          <a:pt x="529" y="415"/>
                          <a:pt x="600" y="256"/>
                          <a:pt x="653" y="185"/>
                        </a:cubicBezTo>
                        <a:close/>
                        <a:moveTo>
                          <a:pt x="1147" y="379"/>
                        </a:moveTo>
                        <a:cubicBezTo>
                          <a:pt x="1147" y="450"/>
                          <a:pt x="1129" y="538"/>
                          <a:pt x="1059" y="556"/>
                        </a:cubicBezTo>
                        <a:cubicBezTo>
                          <a:pt x="1023" y="503"/>
                          <a:pt x="1111" y="415"/>
                          <a:pt x="1147" y="379"/>
                        </a:cubicBezTo>
                        <a:close/>
                        <a:moveTo>
                          <a:pt x="479" y="1"/>
                        </a:moveTo>
                        <a:cubicBezTo>
                          <a:pt x="430" y="1"/>
                          <a:pt x="380" y="15"/>
                          <a:pt x="336" y="44"/>
                        </a:cubicBezTo>
                        <a:cubicBezTo>
                          <a:pt x="18" y="185"/>
                          <a:pt x="0" y="785"/>
                          <a:pt x="18" y="1102"/>
                        </a:cubicBezTo>
                        <a:cubicBezTo>
                          <a:pt x="18" y="1154"/>
                          <a:pt x="52" y="1509"/>
                          <a:pt x="119" y="1509"/>
                        </a:cubicBezTo>
                        <a:cubicBezTo>
                          <a:pt x="121" y="1509"/>
                          <a:pt x="122" y="1508"/>
                          <a:pt x="124" y="1508"/>
                        </a:cubicBezTo>
                        <a:cubicBezTo>
                          <a:pt x="124" y="1490"/>
                          <a:pt x="142" y="1490"/>
                          <a:pt x="142" y="1473"/>
                        </a:cubicBezTo>
                        <a:cubicBezTo>
                          <a:pt x="71" y="1191"/>
                          <a:pt x="53" y="891"/>
                          <a:pt x="89" y="609"/>
                        </a:cubicBezTo>
                        <a:cubicBezTo>
                          <a:pt x="106" y="432"/>
                          <a:pt x="177" y="274"/>
                          <a:pt x="283" y="150"/>
                        </a:cubicBezTo>
                        <a:cubicBezTo>
                          <a:pt x="336" y="108"/>
                          <a:pt x="415" y="65"/>
                          <a:pt x="488" y="65"/>
                        </a:cubicBezTo>
                        <a:cubicBezTo>
                          <a:pt x="537" y="65"/>
                          <a:pt x="583" y="84"/>
                          <a:pt x="618" y="133"/>
                        </a:cubicBezTo>
                        <a:cubicBezTo>
                          <a:pt x="565" y="185"/>
                          <a:pt x="529" y="238"/>
                          <a:pt x="512" y="309"/>
                        </a:cubicBezTo>
                        <a:cubicBezTo>
                          <a:pt x="495" y="376"/>
                          <a:pt x="510" y="522"/>
                          <a:pt x="602" y="522"/>
                        </a:cubicBezTo>
                        <a:cubicBezTo>
                          <a:pt x="607" y="522"/>
                          <a:pt x="612" y="521"/>
                          <a:pt x="618" y="521"/>
                        </a:cubicBezTo>
                        <a:cubicBezTo>
                          <a:pt x="759" y="450"/>
                          <a:pt x="759" y="256"/>
                          <a:pt x="688" y="133"/>
                        </a:cubicBezTo>
                        <a:cubicBezTo>
                          <a:pt x="743" y="94"/>
                          <a:pt x="803" y="76"/>
                          <a:pt x="861" y="76"/>
                        </a:cubicBezTo>
                        <a:cubicBezTo>
                          <a:pt x="989" y="76"/>
                          <a:pt x="1105" y="163"/>
                          <a:pt x="1129" y="309"/>
                        </a:cubicBezTo>
                        <a:cubicBezTo>
                          <a:pt x="1059" y="362"/>
                          <a:pt x="917" y="538"/>
                          <a:pt x="1041" y="609"/>
                        </a:cubicBezTo>
                        <a:cubicBezTo>
                          <a:pt x="1047" y="610"/>
                          <a:pt x="1052" y="610"/>
                          <a:pt x="1058" y="610"/>
                        </a:cubicBezTo>
                        <a:cubicBezTo>
                          <a:pt x="1169" y="610"/>
                          <a:pt x="1216" y="445"/>
                          <a:pt x="1200" y="344"/>
                        </a:cubicBezTo>
                        <a:cubicBezTo>
                          <a:pt x="1264" y="312"/>
                          <a:pt x="1314" y="298"/>
                          <a:pt x="1352" y="298"/>
                        </a:cubicBezTo>
                        <a:cubicBezTo>
                          <a:pt x="1521" y="298"/>
                          <a:pt x="1451" y="577"/>
                          <a:pt x="1394" y="750"/>
                        </a:cubicBezTo>
                        <a:cubicBezTo>
                          <a:pt x="1341" y="891"/>
                          <a:pt x="1270" y="1014"/>
                          <a:pt x="1182" y="1138"/>
                        </a:cubicBezTo>
                        <a:cubicBezTo>
                          <a:pt x="1041" y="1314"/>
                          <a:pt x="917" y="1508"/>
                          <a:pt x="776" y="1684"/>
                        </a:cubicBezTo>
                        <a:cubicBezTo>
                          <a:pt x="783" y="1697"/>
                          <a:pt x="791" y="1702"/>
                          <a:pt x="800" y="1702"/>
                        </a:cubicBezTo>
                        <a:cubicBezTo>
                          <a:pt x="842" y="1702"/>
                          <a:pt x="906" y="1593"/>
                          <a:pt x="935" y="1579"/>
                        </a:cubicBezTo>
                        <a:cubicBezTo>
                          <a:pt x="988" y="1490"/>
                          <a:pt x="1059" y="1402"/>
                          <a:pt x="1129" y="1314"/>
                        </a:cubicBezTo>
                        <a:cubicBezTo>
                          <a:pt x="1270" y="1138"/>
                          <a:pt x="1394" y="926"/>
                          <a:pt x="1464" y="715"/>
                        </a:cubicBezTo>
                        <a:cubicBezTo>
                          <a:pt x="1550" y="499"/>
                          <a:pt x="1566" y="226"/>
                          <a:pt x="1361" y="226"/>
                        </a:cubicBezTo>
                        <a:cubicBezTo>
                          <a:pt x="1314" y="226"/>
                          <a:pt x="1255" y="241"/>
                          <a:pt x="1182" y="274"/>
                        </a:cubicBezTo>
                        <a:cubicBezTo>
                          <a:pt x="1164" y="185"/>
                          <a:pt x="1094" y="97"/>
                          <a:pt x="1006" y="62"/>
                        </a:cubicBezTo>
                        <a:cubicBezTo>
                          <a:pt x="959" y="31"/>
                          <a:pt x="906" y="17"/>
                          <a:pt x="852" y="17"/>
                        </a:cubicBezTo>
                        <a:cubicBezTo>
                          <a:pt x="783" y="17"/>
                          <a:pt x="712" y="40"/>
                          <a:pt x="653" y="80"/>
                        </a:cubicBezTo>
                        <a:cubicBezTo>
                          <a:pt x="612" y="28"/>
                          <a:pt x="547" y="1"/>
                          <a:pt x="4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1" name="Google Shape;301;p2"/>
                <p:cNvSpPr/>
                <p:nvPr/>
              </p:nvSpPr>
              <p:spPr>
                <a:xfrm rot="229867">
                  <a:off x="5764743" y="-505863"/>
                  <a:ext cx="92699" cy="85271"/>
                </a:xfrm>
                <a:custGeom>
                  <a:avLst/>
                  <a:gdLst/>
                  <a:ahLst/>
                  <a:cxnLst/>
                  <a:rect l="l" t="t" r="r" b="b"/>
                  <a:pathLst>
                    <a:path w="1535" h="1412" extrusionOk="0">
                      <a:moveTo>
                        <a:pt x="335" y="1"/>
                      </a:moveTo>
                      <a:lnTo>
                        <a:pt x="335" y="36"/>
                      </a:lnTo>
                      <a:lnTo>
                        <a:pt x="335" y="54"/>
                      </a:lnTo>
                      <a:cubicBezTo>
                        <a:pt x="247" y="389"/>
                        <a:pt x="124" y="706"/>
                        <a:pt x="0" y="1023"/>
                      </a:cubicBezTo>
                      <a:cubicBezTo>
                        <a:pt x="0" y="1041"/>
                        <a:pt x="0" y="1041"/>
                        <a:pt x="0" y="1059"/>
                      </a:cubicBezTo>
                      <a:lnTo>
                        <a:pt x="36" y="1059"/>
                      </a:lnTo>
                      <a:lnTo>
                        <a:pt x="89" y="1112"/>
                      </a:lnTo>
                      <a:lnTo>
                        <a:pt x="106" y="1112"/>
                      </a:lnTo>
                      <a:lnTo>
                        <a:pt x="388" y="1182"/>
                      </a:lnTo>
                      <a:lnTo>
                        <a:pt x="635" y="1253"/>
                      </a:lnTo>
                      <a:lnTo>
                        <a:pt x="776" y="1288"/>
                      </a:lnTo>
                      <a:lnTo>
                        <a:pt x="917" y="1323"/>
                      </a:lnTo>
                      <a:lnTo>
                        <a:pt x="1164" y="1394"/>
                      </a:lnTo>
                      <a:lnTo>
                        <a:pt x="1200" y="1394"/>
                      </a:lnTo>
                      <a:lnTo>
                        <a:pt x="1252" y="1411"/>
                      </a:lnTo>
                      <a:lnTo>
                        <a:pt x="1341" y="1411"/>
                      </a:lnTo>
                      <a:lnTo>
                        <a:pt x="1341" y="1394"/>
                      </a:lnTo>
                      <a:lnTo>
                        <a:pt x="1341" y="1376"/>
                      </a:lnTo>
                      <a:cubicBezTo>
                        <a:pt x="1341" y="1341"/>
                        <a:pt x="1358" y="1306"/>
                        <a:pt x="1358" y="1270"/>
                      </a:cubicBezTo>
                      <a:cubicBezTo>
                        <a:pt x="1394" y="1094"/>
                        <a:pt x="1446" y="900"/>
                        <a:pt x="1482" y="706"/>
                      </a:cubicBezTo>
                      <a:lnTo>
                        <a:pt x="1535" y="424"/>
                      </a:lnTo>
                      <a:lnTo>
                        <a:pt x="1535" y="389"/>
                      </a:lnTo>
                      <a:lnTo>
                        <a:pt x="1482" y="371"/>
                      </a:lnTo>
                      <a:lnTo>
                        <a:pt x="1217" y="283"/>
                      </a:lnTo>
                      <a:lnTo>
                        <a:pt x="865" y="177"/>
                      </a:lnTo>
                      <a:lnTo>
                        <a:pt x="512" y="71"/>
                      </a:lnTo>
                      <a:lnTo>
                        <a:pt x="388" y="18"/>
                      </a:lnTo>
                      <a:lnTo>
                        <a:pt x="3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 name="Google Shape;302;p2"/>
              <p:cNvGrpSpPr/>
              <p:nvPr/>
            </p:nvGrpSpPr>
            <p:grpSpPr>
              <a:xfrm>
                <a:off x="305733" y="107810"/>
                <a:ext cx="203597" cy="231852"/>
                <a:chOff x="138770" y="75660"/>
                <a:chExt cx="203597" cy="231852"/>
              </a:xfrm>
            </p:grpSpPr>
            <p:sp>
              <p:nvSpPr>
                <p:cNvPr id="303" name="Google Shape;303;p2"/>
                <p:cNvSpPr/>
                <p:nvPr/>
              </p:nvSpPr>
              <p:spPr>
                <a:xfrm rot="-479857">
                  <a:off x="148679" y="87133"/>
                  <a:ext cx="175742" cy="154725"/>
                </a:xfrm>
                <a:custGeom>
                  <a:avLst/>
                  <a:gdLst/>
                  <a:ahLst/>
                  <a:cxnLst/>
                  <a:rect l="l" t="t" r="r" b="b"/>
                  <a:pathLst>
                    <a:path w="2910" h="2562" extrusionOk="0">
                      <a:moveTo>
                        <a:pt x="1481" y="0"/>
                      </a:moveTo>
                      <a:cubicBezTo>
                        <a:pt x="1120" y="0"/>
                        <a:pt x="763" y="122"/>
                        <a:pt x="476" y="337"/>
                      </a:cubicBezTo>
                      <a:cubicBezTo>
                        <a:pt x="141" y="637"/>
                        <a:pt x="0" y="1096"/>
                        <a:pt x="124" y="1536"/>
                      </a:cubicBezTo>
                      <a:cubicBezTo>
                        <a:pt x="212" y="2030"/>
                        <a:pt x="600" y="2436"/>
                        <a:pt x="1111" y="2506"/>
                      </a:cubicBezTo>
                      <a:cubicBezTo>
                        <a:pt x="1234" y="2544"/>
                        <a:pt x="1367" y="2562"/>
                        <a:pt x="1499" y="2562"/>
                      </a:cubicBezTo>
                      <a:cubicBezTo>
                        <a:pt x="1614" y="2562"/>
                        <a:pt x="1728" y="2549"/>
                        <a:pt x="1834" y="2524"/>
                      </a:cubicBezTo>
                      <a:cubicBezTo>
                        <a:pt x="2099" y="2453"/>
                        <a:pt x="2328" y="2330"/>
                        <a:pt x="2522" y="2171"/>
                      </a:cubicBezTo>
                      <a:cubicBezTo>
                        <a:pt x="2786" y="1854"/>
                        <a:pt x="2910" y="1466"/>
                        <a:pt x="2875" y="1060"/>
                      </a:cubicBezTo>
                      <a:cubicBezTo>
                        <a:pt x="2839" y="443"/>
                        <a:pt x="2293" y="108"/>
                        <a:pt x="1728" y="20"/>
                      </a:cubicBezTo>
                      <a:cubicBezTo>
                        <a:pt x="1646" y="7"/>
                        <a:pt x="1563" y="0"/>
                        <a:pt x="14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rot="-479857">
                  <a:off x="177107" y="114688"/>
                  <a:ext cx="134252" cy="124348"/>
                </a:xfrm>
                <a:custGeom>
                  <a:avLst/>
                  <a:gdLst/>
                  <a:ahLst/>
                  <a:cxnLst/>
                  <a:rect l="l" t="t" r="r" b="b"/>
                  <a:pathLst>
                    <a:path w="2223" h="2059" extrusionOk="0">
                      <a:moveTo>
                        <a:pt x="1316" y="0"/>
                      </a:moveTo>
                      <a:cubicBezTo>
                        <a:pt x="799" y="0"/>
                        <a:pt x="134" y="283"/>
                        <a:pt x="53" y="835"/>
                      </a:cubicBezTo>
                      <a:cubicBezTo>
                        <a:pt x="0" y="1276"/>
                        <a:pt x="141" y="1823"/>
                        <a:pt x="617" y="1981"/>
                      </a:cubicBezTo>
                      <a:cubicBezTo>
                        <a:pt x="752" y="2035"/>
                        <a:pt x="897" y="2058"/>
                        <a:pt x="1044" y="2058"/>
                      </a:cubicBezTo>
                      <a:cubicBezTo>
                        <a:pt x="1090" y="2058"/>
                        <a:pt x="1136" y="2056"/>
                        <a:pt x="1182" y="2052"/>
                      </a:cubicBezTo>
                      <a:lnTo>
                        <a:pt x="1376" y="2017"/>
                      </a:lnTo>
                      <a:cubicBezTo>
                        <a:pt x="1393" y="2017"/>
                        <a:pt x="1393" y="1999"/>
                        <a:pt x="1393" y="1981"/>
                      </a:cubicBezTo>
                      <a:cubicBezTo>
                        <a:pt x="1711" y="1911"/>
                        <a:pt x="1958" y="1699"/>
                        <a:pt x="2081" y="1400"/>
                      </a:cubicBezTo>
                      <a:cubicBezTo>
                        <a:pt x="2187" y="1170"/>
                        <a:pt x="2222" y="923"/>
                        <a:pt x="2187" y="694"/>
                      </a:cubicBezTo>
                      <a:cubicBezTo>
                        <a:pt x="2134" y="465"/>
                        <a:pt x="1993" y="289"/>
                        <a:pt x="1816" y="165"/>
                      </a:cubicBezTo>
                      <a:cubicBezTo>
                        <a:pt x="1711" y="77"/>
                        <a:pt x="1587" y="24"/>
                        <a:pt x="1446" y="6"/>
                      </a:cubicBezTo>
                      <a:cubicBezTo>
                        <a:pt x="1404" y="2"/>
                        <a:pt x="1361" y="0"/>
                        <a:pt x="13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rot="-479857">
                  <a:off x="159387" y="91104"/>
                  <a:ext cx="173628" cy="146572"/>
                </a:xfrm>
                <a:custGeom>
                  <a:avLst/>
                  <a:gdLst/>
                  <a:ahLst/>
                  <a:cxnLst/>
                  <a:rect l="l" t="t" r="r" b="b"/>
                  <a:pathLst>
                    <a:path w="2875" h="2427" extrusionOk="0">
                      <a:moveTo>
                        <a:pt x="1603" y="44"/>
                      </a:moveTo>
                      <a:cubicBezTo>
                        <a:pt x="1676" y="44"/>
                        <a:pt x="1748" y="48"/>
                        <a:pt x="1817" y="55"/>
                      </a:cubicBezTo>
                      <a:cubicBezTo>
                        <a:pt x="2558" y="143"/>
                        <a:pt x="2787" y="796"/>
                        <a:pt x="2575" y="1431"/>
                      </a:cubicBezTo>
                      <a:cubicBezTo>
                        <a:pt x="2469" y="1713"/>
                        <a:pt x="2293" y="1977"/>
                        <a:pt x="2064" y="2154"/>
                      </a:cubicBezTo>
                      <a:cubicBezTo>
                        <a:pt x="1940" y="2260"/>
                        <a:pt x="1799" y="2330"/>
                        <a:pt x="1658" y="2383"/>
                      </a:cubicBezTo>
                      <a:cubicBezTo>
                        <a:pt x="1648" y="2351"/>
                        <a:pt x="1618" y="2345"/>
                        <a:pt x="1588" y="2345"/>
                      </a:cubicBezTo>
                      <a:cubicBezTo>
                        <a:pt x="1569" y="2345"/>
                        <a:pt x="1549" y="2348"/>
                        <a:pt x="1535" y="2348"/>
                      </a:cubicBezTo>
                      <a:cubicBezTo>
                        <a:pt x="1358" y="2330"/>
                        <a:pt x="1200" y="2330"/>
                        <a:pt x="1023" y="2313"/>
                      </a:cubicBezTo>
                      <a:cubicBezTo>
                        <a:pt x="724" y="2224"/>
                        <a:pt x="441" y="2030"/>
                        <a:pt x="283" y="1766"/>
                      </a:cubicBezTo>
                      <a:cubicBezTo>
                        <a:pt x="124" y="1519"/>
                        <a:pt x="53" y="1254"/>
                        <a:pt x="71" y="972"/>
                      </a:cubicBezTo>
                      <a:cubicBezTo>
                        <a:pt x="229" y="324"/>
                        <a:pt x="969" y="44"/>
                        <a:pt x="1603" y="44"/>
                      </a:cubicBezTo>
                      <a:close/>
                      <a:moveTo>
                        <a:pt x="1564" y="1"/>
                      </a:moveTo>
                      <a:cubicBezTo>
                        <a:pt x="1158" y="1"/>
                        <a:pt x="756" y="131"/>
                        <a:pt x="424" y="390"/>
                      </a:cubicBezTo>
                      <a:cubicBezTo>
                        <a:pt x="159" y="567"/>
                        <a:pt x="1" y="884"/>
                        <a:pt x="18" y="1202"/>
                      </a:cubicBezTo>
                      <a:cubicBezTo>
                        <a:pt x="53" y="1466"/>
                        <a:pt x="159" y="1731"/>
                        <a:pt x="318" y="1960"/>
                      </a:cubicBezTo>
                      <a:cubicBezTo>
                        <a:pt x="459" y="2119"/>
                        <a:pt x="653" y="2242"/>
                        <a:pt x="847" y="2330"/>
                      </a:cubicBezTo>
                      <a:cubicBezTo>
                        <a:pt x="1023" y="2401"/>
                        <a:pt x="1217" y="2418"/>
                        <a:pt x="1394" y="2418"/>
                      </a:cubicBezTo>
                      <a:lnTo>
                        <a:pt x="1641" y="2418"/>
                      </a:lnTo>
                      <a:cubicBezTo>
                        <a:pt x="1643" y="2424"/>
                        <a:pt x="1649" y="2427"/>
                        <a:pt x="1657" y="2427"/>
                      </a:cubicBezTo>
                      <a:cubicBezTo>
                        <a:pt x="1697" y="2427"/>
                        <a:pt x="1790" y="2363"/>
                        <a:pt x="1835" y="2348"/>
                      </a:cubicBezTo>
                      <a:cubicBezTo>
                        <a:pt x="2134" y="2207"/>
                        <a:pt x="2399" y="1960"/>
                        <a:pt x="2540" y="1660"/>
                      </a:cubicBezTo>
                      <a:cubicBezTo>
                        <a:pt x="2875" y="972"/>
                        <a:pt x="2699" y="108"/>
                        <a:pt x="1835" y="20"/>
                      </a:cubicBezTo>
                      <a:cubicBezTo>
                        <a:pt x="1745" y="7"/>
                        <a:pt x="1654" y="1"/>
                        <a:pt x="15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rot="-479857">
                  <a:off x="193140" y="135151"/>
                  <a:ext cx="93125" cy="100976"/>
                </a:xfrm>
                <a:custGeom>
                  <a:avLst/>
                  <a:gdLst/>
                  <a:ahLst/>
                  <a:cxnLst/>
                  <a:rect l="l" t="t" r="r" b="b"/>
                  <a:pathLst>
                    <a:path w="1542" h="1672" extrusionOk="0">
                      <a:moveTo>
                        <a:pt x="618" y="191"/>
                      </a:moveTo>
                      <a:cubicBezTo>
                        <a:pt x="653" y="261"/>
                        <a:pt x="689" y="420"/>
                        <a:pt x="618" y="473"/>
                      </a:cubicBezTo>
                      <a:cubicBezTo>
                        <a:pt x="512" y="420"/>
                        <a:pt x="565" y="261"/>
                        <a:pt x="618" y="191"/>
                      </a:cubicBezTo>
                      <a:close/>
                      <a:moveTo>
                        <a:pt x="1130" y="314"/>
                      </a:moveTo>
                      <a:cubicBezTo>
                        <a:pt x="1130" y="385"/>
                        <a:pt x="1130" y="491"/>
                        <a:pt x="1059" y="508"/>
                      </a:cubicBezTo>
                      <a:cubicBezTo>
                        <a:pt x="1024" y="455"/>
                        <a:pt x="1094" y="349"/>
                        <a:pt x="1130" y="314"/>
                      </a:cubicBezTo>
                      <a:close/>
                      <a:moveTo>
                        <a:pt x="855" y="1"/>
                      </a:moveTo>
                      <a:cubicBezTo>
                        <a:pt x="760" y="1"/>
                        <a:pt x="666" y="37"/>
                        <a:pt x="601" y="103"/>
                      </a:cubicBezTo>
                      <a:cubicBezTo>
                        <a:pt x="556" y="59"/>
                        <a:pt x="499" y="36"/>
                        <a:pt x="442" y="36"/>
                      </a:cubicBezTo>
                      <a:cubicBezTo>
                        <a:pt x="385" y="36"/>
                        <a:pt x="327" y="59"/>
                        <a:pt x="283" y="103"/>
                      </a:cubicBezTo>
                      <a:cubicBezTo>
                        <a:pt x="1" y="297"/>
                        <a:pt x="54" y="879"/>
                        <a:pt x="107" y="1178"/>
                      </a:cubicBezTo>
                      <a:cubicBezTo>
                        <a:pt x="124" y="1229"/>
                        <a:pt x="205" y="1569"/>
                        <a:pt x="258" y="1569"/>
                      </a:cubicBezTo>
                      <a:cubicBezTo>
                        <a:pt x="261" y="1569"/>
                        <a:pt x="263" y="1568"/>
                        <a:pt x="265" y="1566"/>
                      </a:cubicBezTo>
                      <a:cubicBezTo>
                        <a:pt x="283" y="1566"/>
                        <a:pt x="283" y="1549"/>
                        <a:pt x="283" y="1531"/>
                      </a:cubicBezTo>
                      <a:cubicBezTo>
                        <a:pt x="177" y="1266"/>
                        <a:pt x="124" y="967"/>
                        <a:pt x="124" y="685"/>
                      </a:cubicBezTo>
                      <a:cubicBezTo>
                        <a:pt x="107" y="526"/>
                        <a:pt x="160" y="349"/>
                        <a:pt x="248" y="208"/>
                      </a:cubicBezTo>
                      <a:cubicBezTo>
                        <a:pt x="295" y="149"/>
                        <a:pt x="383" y="90"/>
                        <a:pt x="462" y="90"/>
                      </a:cubicBezTo>
                      <a:cubicBezTo>
                        <a:pt x="500" y="90"/>
                        <a:pt x="537" y="103"/>
                        <a:pt x="565" y="138"/>
                      </a:cubicBezTo>
                      <a:cubicBezTo>
                        <a:pt x="530" y="191"/>
                        <a:pt x="512" y="261"/>
                        <a:pt x="495" y="332"/>
                      </a:cubicBezTo>
                      <a:cubicBezTo>
                        <a:pt x="495" y="411"/>
                        <a:pt x="523" y="531"/>
                        <a:pt x="604" y="531"/>
                      </a:cubicBezTo>
                      <a:cubicBezTo>
                        <a:pt x="614" y="531"/>
                        <a:pt x="624" y="530"/>
                        <a:pt x="636" y="526"/>
                      </a:cubicBezTo>
                      <a:cubicBezTo>
                        <a:pt x="759" y="438"/>
                        <a:pt x="724" y="244"/>
                        <a:pt x="653" y="138"/>
                      </a:cubicBezTo>
                      <a:cubicBezTo>
                        <a:pt x="708" y="84"/>
                        <a:pt x="777" y="58"/>
                        <a:pt x="847" y="58"/>
                      </a:cubicBezTo>
                      <a:cubicBezTo>
                        <a:pt x="958" y="58"/>
                        <a:pt x="1068" y="124"/>
                        <a:pt x="1112" y="244"/>
                      </a:cubicBezTo>
                      <a:cubicBezTo>
                        <a:pt x="1024" y="314"/>
                        <a:pt x="918" y="508"/>
                        <a:pt x="1041" y="561"/>
                      </a:cubicBezTo>
                      <a:cubicBezTo>
                        <a:pt x="1182" y="561"/>
                        <a:pt x="1200" y="367"/>
                        <a:pt x="1182" y="279"/>
                      </a:cubicBezTo>
                      <a:cubicBezTo>
                        <a:pt x="1253" y="228"/>
                        <a:pt x="1306" y="207"/>
                        <a:pt x="1346" y="207"/>
                      </a:cubicBezTo>
                      <a:cubicBezTo>
                        <a:pt x="1484" y="207"/>
                        <a:pt x="1457" y="467"/>
                        <a:pt x="1429" y="632"/>
                      </a:cubicBezTo>
                      <a:cubicBezTo>
                        <a:pt x="1376" y="790"/>
                        <a:pt x="1324" y="931"/>
                        <a:pt x="1253" y="1073"/>
                      </a:cubicBezTo>
                      <a:cubicBezTo>
                        <a:pt x="1147" y="1266"/>
                        <a:pt x="1059" y="1460"/>
                        <a:pt x="953" y="1654"/>
                      </a:cubicBezTo>
                      <a:cubicBezTo>
                        <a:pt x="959" y="1666"/>
                        <a:pt x="966" y="1671"/>
                        <a:pt x="973" y="1671"/>
                      </a:cubicBezTo>
                      <a:cubicBezTo>
                        <a:pt x="1010" y="1671"/>
                        <a:pt x="1062" y="1546"/>
                        <a:pt x="1077" y="1531"/>
                      </a:cubicBezTo>
                      <a:cubicBezTo>
                        <a:pt x="1130" y="1425"/>
                        <a:pt x="1182" y="1337"/>
                        <a:pt x="1235" y="1249"/>
                      </a:cubicBezTo>
                      <a:cubicBezTo>
                        <a:pt x="1359" y="1037"/>
                        <a:pt x="1447" y="826"/>
                        <a:pt x="1500" y="596"/>
                      </a:cubicBezTo>
                      <a:cubicBezTo>
                        <a:pt x="1541" y="390"/>
                        <a:pt x="1518" y="142"/>
                        <a:pt x="1339" y="142"/>
                      </a:cubicBezTo>
                      <a:cubicBezTo>
                        <a:pt x="1289" y="142"/>
                        <a:pt x="1225" y="162"/>
                        <a:pt x="1147" y="208"/>
                      </a:cubicBezTo>
                      <a:cubicBezTo>
                        <a:pt x="1112" y="120"/>
                        <a:pt x="1041" y="50"/>
                        <a:pt x="953" y="14"/>
                      </a:cubicBezTo>
                      <a:cubicBezTo>
                        <a:pt x="921" y="5"/>
                        <a:pt x="888" y="1"/>
                        <a:pt x="8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rot="-479857">
                  <a:off x="189193" y="227226"/>
                  <a:ext cx="86301" cy="74645"/>
                </a:xfrm>
                <a:custGeom>
                  <a:avLst/>
                  <a:gdLst/>
                  <a:ahLst/>
                  <a:cxnLst/>
                  <a:rect l="l" t="t" r="r" b="b"/>
                  <a:pathLst>
                    <a:path w="1429" h="1236" extrusionOk="0">
                      <a:moveTo>
                        <a:pt x="194" y="1"/>
                      </a:moveTo>
                      <a:lnTo>
                        <a:pt x="194" y="18"/>
                      </a:lnTo>
                      <a:lnTo>
                        <a:pt x="194" y="54"/>
                      </a:lnTo>
                      <a:cubicBezTo>
                        <a:pt x="141" y="389"/>
                        <a:pt x="88" y="724"/>
                        <a:pt x="0" y="1059"/>
                      </a:cubicBezTo>
                      <a:cubicBezTo>
                        <a:pt x="0" y="1059"/>
                        <a:pt x="0" y="1076"/>
                        <a:pt x="0" y="1076"/>
                      </a:cubicBezTo>
                      <a:lnTo>
                        <a:pt x="35" y="1076"/>
                      </a:lnTo>
                      <a:lnTo>
                        <a:pt x="71" y="1094"/>
                      </a:lnTo>
                      <a:lnTo>
                        <a:pt x="106" y="1094"/>
                      </a:lnTo>
                      <a:lnTo>
                        <a:pt x="388" y="1129"/>
                      </a:lnTo>
                      <a:lnTo>
                        <a:pt x="653" y="1165"/>
                      </a:lnTo>
                      <a:lnTo>
                        <a:pt x="794" y="1182"/>
                      </a:lnTo>
                      <a:lnTo>
                        <a:pt x="952" y="1200"/>
                      </a:lnTo>
                      <a:lnTo>
                        <a:pt x="1199" y="1235"/>
                      </a:lnTo>
                      <a:lnTo>
                        <a:pt x="1376" y="1235"/>
                      </a:lnTo>
                      <a:lnTo>
                        <a:pt x="1376" y="1182"/>
                      </a:lnTo>
                      <a:lnTo>
                        <a:pt x="1376" y="1094"/>
                      </a:lnTo>
                      <a:cubicBezTo>
                        <a:pt x="1393" y="900"/>
                        <a:pt x="1411" y="706"/>
                        <a:pt x="1411" y="512"/>
                      </a:cubicBezTo>
                      <a:lnTo>
                        <a:pt x="1428" y="230"/>
                      </a:lnTo>
                      <a:lnTo>
                        <a:pt x="1428" y="195"/>
                      </a:lnTo>
                      <a:lnTo>
                        <a:pt x="1376" y="195"/>
                      </a:lnTo>
                      <a:lnTo>
                        <a:pt x="1111" y="142"/>
                      </a:lnTo>
                      <a:lnTo>
                        <a:pt x="758" y="89"/>
                      </a:lnTo>
                      <a:lnTo>
                        <a:pt x="388" y="18"/>
                      </a:lnTo>
                      <a:lnTo>
                        <a:pt x="2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 name="Google Shape;308;p2"/>
              <p:cNvGrpSpPr/>
              <p:nvPr/>
            </p:nvGrpSpPr>
            <p:grpSpPr>
              <a:xfrm>
                <a:off x="740346" y="306551"/>
                <a:ext cx="202396" cy="229631"/>
                <a:chOff x="561824" y="274401"/>
                <a:chExt cx="202396" cy="229631"/>
              </a:xfrm>
            </p:grpSpPr>
            <p:sp>
              <p:nvSpPr>
                <p:cNvPr id="309" name="Google Shape;309;p2"/>
                <p:cNvSpPr/>
                <p:nvPr/>
              </p:nvSpPr>
              <p:spPr>
                <a:xfrm rot="-479857">
                  <a:off x="577474" y="337578"/>
                  <a:ext cx="176829" cy="154906"/>
                </a:xfrm>
                <a:custGeom>
                  <a:avLst/>
                  <a:gdLst/>
                  <a:ahLst/>
                  <a:cxnLst/>
                  <a:rect l="l" t="t" r="r" b="b"/>
                  <a:pathLst>
                    <a:path w="2928" h="2565" extrusionOk="0">
                      <a:moveTo>
                        <a:pt x="1379" y="0"/>
                      </a:moveTo>
                      <a:cubicBezTo>
                        <a:pt x="1244" y="0"/>
                        <a:pt x="1111" y="18"/>
                        <a:pt x="988" y="56"/>
                      </a:cubicBezTo>
                      <a:cubicBezTo>
                        <a:pt x="741" y="144"/>
                        <a:pt x="512" y="285"/>
                        <a:pt x="318" y="479"/>
                      </a:cubicBezTo>
                      <a:cubicBezTo>
                        <a:pt x="89" y="796"/>
                        <a:pt x="0" y="1202"/>
                        <a:pt x="53" y="1607"/>
                      </a:cubicBezTo>
                      <a:cubicBezTo>
                        <a:pt x="142" y="2225"/>
                        <a:pt x="723" y="2507"/>
                        <a:pt x="1288" y="2560"/>
                      </a:cubicBezTo>
                      <a:cubicBezTo>
                        <a:pt x="1328" y="2563"/>
                        <a:pt x="1369" y="2564"/>
                        <a:pt x="1409" y="2564"/>
                      </a:cubicBezTo>
                      <a:cubicBezTo>
                        <a:pt x="1809" y="2564"/>
                        <a:pt x="2200" y="2409"/>
                        <a:pt x="2505" y="2136"/>
                      </a:cubicBezTo>
                      <a:cubicBezTo>
                        <a:pt x="2822" y="1819"/>
                        <a:pt x="2928" y="1343"/>
                        <a:pt x="2769" y="920"/>
                      </a:cubicBezTo>
                      <a:cubicBezTo>
                        <a:pt x="2646" y="426"/>
                        <a:pt x="2222" y="73"/>
                        <a:pt x="1729" y="38"/>
                      </a:cubicBezTo>
                      <a:cubicBezTo>
                        <a:pt x="1614" y="13"/>
                        <a:pt x="1496" y="0"/>
                        <a:pt x="13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rot="-479857">
                  <a:off x="591631" y="339986"/>
                  <a:ext cx="132139" cy="125556"/>
                </a:xfrm>
                <a:custGeom>
                  <a:avLst/>
                  <a:gdLst/>
                  <a:ahLst/>
                  <a:cxnLst/>
                  <a:rect l="l" t="t" r="r" b="b"/>
                  <a:pathLst>
                    <a:path w="2188" h="2079" extrusionOk="0">
                      <a:moveTo>
                        <a:pt x="1182" y="1"/>
                      </a:moveTo>
                      <a:cubicBezTo>
                        <a:pt x="1104" y="1"/>
                        <a:pt x="1027" y="10"/>
                        <a:pt x="953" y="33"/>
                      </a:cubicBezTo>
                      <a:lnTo>
                        <a:pt x="777" y="68"/>
                      </a:lnTo>
                      <a:cubicBezTo>
                        <a:pt x="742" y="68"/>
                        <a:pt x="742" y="85"/>
                        <a:pt x="742" y="121"/>
                      </a:cubicBezTo>
                      <a:cubicBezTo>
                        <a:pt x="442" y="209"/>
                        <a:pt x="195" y="438"/>
                        <a:pt x="107" y="738"/>
                      </a:cubicBezTo>
                      <a:cubicBezTo>
                        <a:pt x="19" y="967"/>
                        <a:pt x="1" y="1214"/>
                        <a:pt x="54" y="1461"/>
                      </a:cubicBezTo>
                      <a:cubicBezTo>
                        <a:pt x="124" y="1673"/>
                        <a:pt x="266" y="1849"/>
                        <a:pt x="459" y="1972"/>
                      </a:cubicBezTo>
                      <a:cubicBezTo>
                        <a:pt x="565" y="2043"/>
                        <a:pt x="706" y="2078"/>
                        <a:pt x="847" y="2078"/>
                      </a:cubicBezTo>
                      <a:cubicBezTo>
                        <a:pt x="861" y="2079"/>
                        <a:pt x="874" y="2079"/>
                        <a:pt x="888" y="2079"/>
                      </a:cubicBezTo>
                      <a:cubicBezTo>
                        <a:pt x="1413" y="2079"/>
                        <a:pt x="2118" y="1746"/>
                        <a:pt x="2170" y="1161"/>
                      </a:cubicBezTo>
                      <a:cubicBezTo>
                        <a:pt x="2188" y="720"/>
                        <a:pt x="1994" y="174"/>
                        <a:pt x="1500" y="50"/>
                      </a:cubicBezTo>
                      <a:cubicBezTo>
                        <a:pt x="1397" y="19"/>
                        <a:pt x="1289" y="1"/>
                        <a:pt x="11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rot="-479857">
                  <a:off x="571160" y="343110"/>
                  <a:ext cx="172601" cy="146270"/>
                </a:xfrm>
                <a:custGeom>
                  <a:avLst/>
                  <a:gdLst/>
                  <a:ahLst/>
                  <a:cxnLst/>
                  <a:rect l="l" t="t" r="r" b="b"/>
                  <a:pathLst>
                    <a:path w="2858" h="2422" extrusionOk="0">
                      <a:moveTo>
                        <a:pt x="1094" y="36"/>
                      </a:moveTo>
                      <a:cubicBezTo>
                        <a:pt x="1105" y="68"/>
                        <a:pt x="1134" y="75"/>
                        <a:pt x="1164" y="75"/>
                      </a:cubicBezTo>
                      <a:cubicBezTo>
                        <a:pt x="1184" y="75"/>
                        <a:pt x="1203" y="72"/>
                        <a:pt x="1217" y="72"/>
                      </a:cubicBezTo>
                      <a:cubicBezTo>
                        <a:pt x="1335" y="72"/>
                        <a:pt x="1445" y="64"/>
                        <a:pt x="1557" y="64"/>
                      </a:cubicBezTo>
                      <a:cubicBezTo>
                        <a:pt x="1613" y="64"/>
                        <a:pt x="1670" y="66"/>
                        <a:pt x="1729" y="72"/>
                      </a:cubicBezTo>
                      <a:cubicBezTo>
                        <a:pt x="2046" y="125"/>
                        <a:pt x="2328" y="301"/>
                        <a:pt x="2522" y="565"/>
                      </a:cubicBezTo>
                      <a:cubicBezTo>
                        <a:pt x="2681" y="777"/>
                        <a:pt x="2769" y="1059"/>
                        <a:pt x="2769" y="1324"/>
                      </a:cubicBezTo>
                      <a:cubicBezTo>
                        <a:pt x="2669" y="2029"/>
                        <a:pt x="1864" y="2367"/>
                        <a:pt x="1208" y="2367"/>
                      </a:cubicBezTo>
                      <a:cubicBezTo>
                        <a:pt x="1176" y="2367"/>
                        <a:pt x="1143" y="2366"/>
                        <a:pt x="1112" y="2364"/>
                      </a:cubicBezTo>
                      <a:cubicBezTo>
                        <a:pt x="371" y="2347"/>
                        <a:pt x="106" y="1729"/>
                        <a:pt x="248" y="1059"/>
                      </a:cubicBezTo>
                      <a:cubicBezTo>
                        <a:pt x="353" y="601"/>
                        <a:pt x="671" y="230"/>
                        <a:pt x="1094" y="36"/>
                      </a:cubicBezTo>
                      <a:close/>
                      <a:moveTo>
                        <a:pt x="1551" y="0"/>
                      </a:moveTo>
                      <a:cubicBezTo>
                        <a:pt x="1486" y="0"/>
                        <a:pt x="1421" y="6"/>
                        <a:pt x="1359" y="19"/>
                      </a:cubicBezTo>
                      <a:lnTo>
                        <a:pt x="1182" y="19"/>
                      </a:lnTo>
                      <a:cubicBezTo>
                        <a:pt x="1170" y="19"/>
                        <a:pt x="1151" y="11"/>
                        <a:pt x="1134" y="11"/>
                      </a:cubicBezTo>
                      <a:cubicBezTo>
                        <a:pt x="1125" y="11"/>
                        <a:pt x="1118" y="13"/>
                        <a:pt x="1112" y="19"/>
                      </a:cubicBezTo>
                      <a:cubicBezTo>
                        <a:pt x="1109" y="13"/>
                        <a:pt x="1103" y="11"/>
                        <a:pt x="1095" y="11"/>
                      </a:cubicBezTo>
                      <a:cubicBezTo>
                        <a:pt x="1056" y="11"/>
                        <a:pt x="965" y="75"/>
                        <a:pt x="935" y="89"/>
                      </a:cubicBezTo>
                      <a:cubicBezTo>
                        <a:pt x="636" y="266"/>
                        <a:pt x="389" y="530"/>
                        <a:pt x="265" y="848"/>
                      </a:cubicBezTo>
                      <a:cubicBezTo>
                        <a:pt x="1" y="1535"/>
                        <a:pt x="230" y="2399"/>
                        <a:pt x="1094" y="2417"/>
                      </a:cubicBezTo>
                      <a:cubicBezTo>
                        <a:pt x="1141" y="2420"/>
                        <a:pt x="1187" y="2422"/>
                        <a:pt x="1234" y="2422"/>
                      </a:cubicBezTo>
                      <a:cubicBezTo>
                        <a:pt x="1695" y="2422"/>
                        <a:pt x="2135" y="2263"/>
                        <a:pt x="2487" y="1959"/>
                      </a:cubicBezTo>
                      <a:cubicBezTo>
                        <a:pt x="2734" y="1765"/>
                        <a:pt x="2857" y="1447"/>
                        <a:pt x="2822" y="1112"/>
                      </a:cubicBezTo>
                      <a:cubicBezTo>
                        <a:pt x="2752" y="848"/>
                        <a:pt x="2646" y="601"/>
                        <a:pt x="2469" y="389"/>
                      </a:cubicBezTo>
                      <a:cubicBezTo>
                        <a:pt x="2311" y="230"/>
                        <a:pt x="2117" y="125"/>
                        <a:pt x="1905" y="54"/>
                      </a:cubicBezTo>
                      <a:cubicBezTo>
                        <a:pt x="1791" y="20"/>
                        <a:pt x="1670" y="0"/>
                        <a:pt x="1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rot="-479857">
                  <a:off x="616549" y="343241"/>
                  <a:ext cx="93306" cy="101459"/>
                </a:xfrm>
                <a:custGeom>
                  <a:avLst/>
                  <a:gdLst/>
                  <a:ahLst/>
                  <a:cxnLst/>
                  <a:rect l="l" t="t" r="r" b="b"/>
                  <a:pathLst>
                    <a:path w="1545" h="1680" extrusionOk="0">
                      <a:moveTo>
                        <a:pt x="468" y="1181"/>
                      </a:moveTo>
                      <a:cubicBezTo>
                        <a:pt x="516" y="1229"/>
                        <a:pt x="464" y="1319"/>
                        <a:pt x="427" y="1363"/>
                      </a:cubicBezTo>
                      <a:lnTo>
                        <a:pt x="427" y="1363"/>
                      </a:lnTo>
                      <a:cubicBezTo>
                        <a:pt x="416" y="1295"/>
                        <a:pt x="423" y="1212"/>
                        <a:pt x="468" y="1181"/>
                      </a:cubicBezTo>
                      <a:close/>
                      <a:moveTo>
                        <a:pt x="927" y="1181"/>
                      </a:moveTo>
                      <a:cubicBezTo>
                        <a:pt x="1027" y="1231"/>
                        <a:pt x="985" y="1376"/>
                        <a:pt x="951" y="1451"/>
                      </a:cubicBezTo>
                      <a:lnTo>
                        <a:pt x="951" y="1451"/>
                      </a:lnTo>
                      <a:cubicBezTo>
                        <a:pt x="888" y="1377"/>
                        <a:pt x="860" y="1248"/>
                        <a:pt x="927" y="1181"/>
                      </a:cubicBezTo>
                      <a:close/>
                      <a:moveTo>
                        <a:pt x="485" y="1"/>
                      </a:moveTo>
                      <a:cubicBezTo>
                        <a:pt x="452" y="1"/>
                        <a:pt x="413" y="129"/>
                        <a:pt x="398" y="159"/>
                      </a:cubicBezTo>
                      <a:cubicBezTo>
                        <a:pt x="345" y="264"/>
                        <a:pt x="310" y="352"/>
                        <a:pt x="257" y="458"/>
                      </a:cubicBezTo>
                      <a:cubicBezTo>
                        <a:pt x="151" y="670"/>
                        <a:pt x="63" y="882"/>
                        <a:pt x="27" y="1111"/>
                      </a:cubicBezTo>
                      <a:cubicBezTo>
                        <a:pt x="1" y="1324"/>
                        <a:pt x="45" y="1567"/>
                        <a:pt x="204" y="1567"/>
                      </a:cubicBezTo>
                      <a:cubicBezTo>
                        <a:pt x="256" y="1567"/>
                        <a:pt x="320" y="1542"/>
                        <a:pt x="398" y="1481"/>
                      </a:cubicBezTo>
                      <a:cubicBezTo>
                        <a:pt x="451" y="1569"/>
                        <a:pt x="521" y="1640"/>
                        <a:pt x="627" y="1675"/>
                      </a:cubicBezTo>
                      <a:cubicBezTo>
                        <a:pt x="645" y="1678"/>
                        <a:pt x="663" y="1679"/>
                        <a:pt x="681" y="1679"/>
                      </a:cubicBezTo>
                      <a:cubicBezTo>
                        <a:pt x="773" y="1679"/>
                        <a:pt x="871" y="1643"/>
                        <a:pt x="944" y="1569"/>
                      </a:cubicBezTo>
                      <a:cubicBezTo>
                        <a:pt x="990" y="1607"/>
                        <a:pt x="1043" y="1626"/>
                        <a:pt x="1094" y="1626"/>
                      </a:cubicBezTo>
                      <a:cubicBezTo>
                        <a:pt x="1162" y="1626"/>
                        <a:pt x="1229" y="1594"/>
                        <a:pt x="1280" y="1534"/>
                      </a:cubicBezTo>
                      <a:cubicBezTo>
                        <a:pt x="1544" y="1322"/>
                        <a:pt x="1438" y="723"/>
                        <a:pt x="1350" y="441"/>
                      </a:cubicBezTo>
                      <a:cubicBezTo>
                        <a:pt x="1334" y="391"/>
                        <a:pt x="1240" y="65"/>
                        <a:pt x="1185" y="65"/>
                      </a:cubicBezTo>
                      <a:cubicBezTo>
                        <a:pt x="1181" y="65"/>
                        <a:pt x="1177" y="67"/>
                        <a:pt x="1174" y="70"/>
                      </a:cubicBezTo>
                      <a:cubicBezTo>
                        <a:pt x="1156" y="70"/>
                        <a:pt x="1156" y="106"/>
                        <a:pt x="1174" y="106"/>
                      </a:cubicBezTo>
                      <a:cubicBezTo>
                        <a:pt x="1297" y="370"/>
                        <a:pt x="1368" y="652"/>
                        <a:pt x="1403" y="952"/>
                      </a:cubicBezTo>
                      <a:cubicBezTo>
                        <a:pt x="1421" y="1111"/>
                        <a:pt x="1385" y="1269"/>
                        <a:pt x="1315" y="1411"/>
                      </a:cubicBezTo>
                      <a:cubicBezTo>
                        <a:pt x="1265" y="1472"/>
                        <a:pt x="1181" y="1543"/>
                        <a:pt x="1099" y="1543"/>
                      </a:cubicBezTo>
                      <a:cubicBezTo>
                        <a:pt x="1064" y="1543"/>
                        <a:pt x="1029" y="1530"/>
                        <a:pt x="997" y="1499"/>
                      </a:cubicBezTo>
                      <a:cubicBezTo>
                        <a:pt x="1033" y="1446"/>
                        <a:pt x="1050" y="1375"/>
                        <a:pt x="1068" y="1305"/>
                      </a:cubicBezTo>
                      <a:cubicBezTo>
                        <a:pt x="1068" y="1242"/>
                        <a:pt x="1026" y="1123"/>
                        <a:pt x="942" y="1123"/>
                      </a:cubicBezTo>
                      <a:cubicBezTo>
                        <a:pt x="931" y="1123"/>
                        <a:pt x="921" y="1125"/>
                        <a:pt x="909" y="1128"/>
                      </a:cubicBezTo>
                      <a:cubicBezTo>
                        <a:pt x="786" y="1217"/>
                        <a:pt x="839" y="1411"/>
                        <a:pt x="927" y="1516"/>
                      </a:cubicBezTo>
                      <a:cubicBezTo>
                        <a:pt x="870" y="1580"/>
                        <a:pt x="796" y="1610"/>
                        <a:pt x="723" y="1610"/>
                      </a:cubicBezTo>
                      <a:cubicBezTo>
                        <a:pt x="613" y="1610"/>
                        <a:pt x="503" y="1544"/>
                        <a:pt x="451" y="1428"/>
                      </a:cubicBezTo>
                      <a:cubicBezTo>
                        <a:pt x="521" y="1375"/>
                        <a:pt x="627" y="1164"/>
                        <a:pt x="486" y="1128"/>
                      </a:cubicBezTo>
                      <a:cubicBezTo>
                        <a:pt x="363" y="1128"/>
                        <a:pt x="345" y="1322"/>
                        <a:pt x="380" y="1428"/>
                      </a:cubicBezTo>
                      <a:cubicBezTo>
                        <a:pt x="312" y="1484"/>
                        <a:pt x="259" y="1508"/>
                        <a:pt x="219" y="1508"/>
                      </a:cubicBezTo>
                      <a:cubicBezTo>
                        <a:pt x="82" y="1508"/>
                        <a:pt x="88" y="1239"/>
                        <a:pt x="116" y="1075"/>
                      </a:cubicBezTo>
                      <a:cubicBezTo>
                        <a:pt x="133" y="917"/>
                        <a:pt x="186" y="776"/>
                        <a:pt x="239" y="635"/>
                      </a:cubicBezTo>
                      <a:cubicBezTo>
                        <a:pt x="327" y="423"/>
                        <a:pt x="415" y="211"/>
                        <a:pt x="504" y="17"/>
                      </a:cubicBezTo>
                      <a:cubicBezTo>
                        <a:pt x="498" y="6"/>
                        <a:pt x="492" y="1"/>
                        <a:pt x="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rot="-479857">
                  <a:off x="619981" y="279840"/>
                  <a:ext cx="83100" cy="70357"/>
                </a:xfrm>
                <a:custGeom>
                  <a:avLst/>
                  <a:gdLst/>
                  <a:ahLst/>
                  <a:cxnLst/>
                  <a:rect l="l" t="t" r="r" b="b"/>
                  <a:pathLst>
                    <a:path w="1376" h="1165" extrusionOk="0">
                      <a:moveTo>
                        <a:pt x="0" y="0"/>
                      </a:moveTo>
                      <a:lnTo>
                        <a:pt x="0" y="53"/>
                      </a:lnTo>
                      <a:lnTo>
                        <a:pt x="0" y="141"/>
                      </a:lnTo>
                      <a:lnTo>
                        <a:pt x="0" y="741"/>
                      </a:lnTo>
                      <a:lnTo>
                        <a:pt x="0" y="1006"/>
                      </a:lnTo>
                      <a:lnTo>
                        <a:pt x="0" y="1058"/>
                      </a:lnTo>
                      <a:lnTo>
                        <a:pt x="53" y="1058"/>
                      </a:lnTo>
                      <a:lnTo>
                        <a:pt x="335" y="1094"/>
                      </a:lnTo>
                      <a:lnTo>
                        <a:pt x="705" y="1129"/>
                      </a:lnTo>
                      <a:lnTo>
                        <a:pt x="1076" y="1164"/>
                      </a:lnTo>
                      <a:lnTo>
                        <a:pt x="1252" y="1164"/>
                      </a:lnTo>
                      <a:lnTo>
                        <a:pt x="1252" y="1111"/>
                      </a:lnTo>
                      <a:cubicBezTo>
                        <a:pt x="1287" y="776"/>
                        <a:pt x="1323" y="424"/>
                        <a:pt x="1376" y="89"/>
                      </a:cubicBezTo>
                      <a:cubicBezTo>
                        <a:pt x="1376" y="89"/>
                        <a:pt x="1376" y="71"/>
                        <a:pt x="1376" y="71"/>
                      </a:cubicBezTo>
                      <a:lnTo>
                        <a:pt x="1340" y="71"/>
                      </a:lnTo>
                      <a:lnTo>
                        <a:pt x="1358" y="18"/>
                      </a:lnTo>
                      <a:lnTo>
                        <a:pt x="988" y="18"/>
                      </a:lnTo>
                      <a:lnTo>
                        <a:pt x="7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 name="Google Shape;314;p2"/>
              <p:cNvGrpSpPr/>
              <p:nvPr/>
            </p:nvGrpSpPr>
            <p:grpSpPr>
              <a:xfrm>
                <a:off x="-372411" y="1208123"/>
                <a:ext cx="202648" cy="232067"/>
                <a:chOff x="-548044" y="1175973"/>
                <a:chExt cx="202648" cy="232067"/>
              </a:xfrm>
            </p:grpSpPr>
            <p:sp>
              <p:nvSpPr>
                <p:cNvPr id="315" name="Google Shape;315;p2"/>
                <p:cNvSpPr/>
                <p:nvPr/>
              </p:nvSpPr>
              <p:spPr>
                <a:xfrm rot="-479857">
                  <a:off x="-530033" y="1241792"/>
                  <a:ext cx="174715" cy="154846"/>
                </a:xfrm>
                <a:custGeom>
                  <a:avLst/>
                  <a:gdLst/>
                  <a:ahLst/>
                  <a:cxnLst/>
                  <a:rect l="l" t="t" r="r" b="b"/>
                  <a:pathLst>
                    <a:path w="2893" h="2564" extrusionOk="0">
                      <a:moveTo>
                        <a:pt x="1419" y="1"/>
                      </a:moveTo>
                      <a:cubicBezTo>
                        <a:pt x="1305" y="1"/>
                        <a:pt x="1190" y="14"/>
                        <a:pt x="1076" y="39"/>
                      </a:cubicBezTo>
                      <a:cubicBezTo>
                        <a:pt x="829" y="91"/>
                        <a:pt x="582" y="215"/>
                        <a:pt x="388" y="391"/>
                      </a:cubicBezTo>
                      <a:cubicBezTo>
                        <a:pt x="123" y="691"/>
                        <a:pt x="0" y="1097"/>
                        <a:pt x="18" y="1485"/>
                      </a:cubicBezTo>
                      <a:cubicBezTo>
                        <a:pt x="53" y="2102"/>
                        <a:pt x="600" y="2454"/>
                        <a:pt x="1164" y="2543"/>
                      </a:cubicBezTo>
                      <a:cubicBezTo>
                        <a:pt x="1253" y="2557"/>
                        <a:pt x="1343" y="2564"/>
                        <a:pt x="1432" y="2564"/>
                      </a:cubicBezTo>
                      <a:cubicBezTo>
                        <a:pt x="1786" y="2564"/>
                        <a:pt x="2135" y="2454"/>
                        <a:pt x="2416" y="2243"/>
                      </a:cubicBezTo>
                      <a:cubicBezTo>
                        <a:pt x="2751" y="1943"/>
                        <a:pt x="2892" y="1485"/>
                        <a:pt x="2786" y="1044"/>
                      </a:cubicBezTo>
                      <a:cubicBezTo>
                        <a:pt x="2698" y="532"/>
                        <a:pt x="2310" y="144"/>
                        <a:pt x="1816" y="56"/>
                      </a:cubicBezTo>
                      <a:cubicBezTo>
                        <a:pt x="1684" y="18"/>
                        <a:pt x="1552" y="1"/>
                        <a:pt x="14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rot="-479857">
                  <a:off x="-516982" y="1244526"/>
                  <a:ext cx="135339" cy="124348"/>
                </a:xfrm>
                <a:custGeom>
                  <a:avLst/>
                  <a:gdLst/>
                  <a:ahLst/>
                  <a:cxnLst/>
                  <a:rect l="l" t="t" r="r" b="b"/>
                  <a:pathLst>
                    <a:path w="2241" h="2059" extrusionOk="0">
                      <a:moveTo>
                        <a:pt x="1178" y="0"/>
                      </a:moveTo>
                      <a:cubicBezTo>
                        <a:pt x="1133" y="0"/>
                        <a:pt x="1087" y="2"/>
                        <a:pt x="1041" y="7"/>
                      </a:cubicBezTo>
                      <a:lnTo>
                        <a:pt x="865" y="42"/>
                      </a:lnTo>
                      <a:cubicBezTo>
                        <a:pt x="847" y="42"/>
                        <a:pt x="830" y="59"/>
                        <a:pt x="830" y="77"/>
                      </a:cubicBezTo>
                      <a:cubicBezTo>
                        <a:pt x="530" y="148"/>
                        <a:pt x="265" y="359"/>
                        <a:pt x="142" y="659"/>
                      </a:cubicBezTo>
                      <a:cubicBezTo>
                        <a:pt x="36" y="871"/>
                        <a:pt x="1" y="1117"/>
                        <a:pt x="36" y="1364"/>
                      </a:cubicBezTo>
                      <a:cubicBezTo>
                        <a:pt x="89" y="1576"/>
                        <a:pt x="213" y="1770"/>
                        <a:pt x="389" y="1893"/>
                      </a:cubicBezTo>
                      <a:cubicBezTo>
                        <a:pt x="495" y="1982"/>
                        <a:pt x="636" y="2034"/>
                        <a:pt x="777" y="2052"/>
                      </a:cubicBezTo>
                      <a:cubicBezTo>
                        <a:pt x="821" y="2057"/>
                        <a:pt x="866" y="2059"/>
                        <a:pt x="913" y="2059"/>
                      </a:cubicBezTo>
                      <a:cubicBezTo>
                        <a:pt x="1427" y="2059"/>
                        <a:pt x="2073" y="1791"/>
                        <a:pt x="2170" y="1241"/>
                      </a:cubicBezTo>
                      <a:cubicBezTo>
                        <a:pt x="2240" y="800"/>
                        <a:pt x="2082" y="253"/>
                        <a:pt x="1606" y="77"/>
                      </a:cubicBezTo>
                      <a:cubicBezTo>
                        <a:pt x="1471" y="23"/>
                        <a:pt x="1326" y="0"/>
                        <a:pt x="11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rot="-479857">
                  <a:off x="-538691" y="1246044"/>
                  <a:ext cx="172601" cy="146512"/>
                </a:xfrm>
                <a:custGeom>
                  <a:avLst/>
                  <a:gdLst/>
                  <a:ahLst/>
                  <a:cxnLst/>
                  <a:rect l="l" t="t" r="r" b="b"/>
                  <a:pathLst>
                    <a:path w="2858" h="2426" extrusionOk="0">
                      <a:moveTo>
                        <a:pt x="1235" y="43"/>
                      </a:moveTo>
                      <a:cubicBezTo>
                        <a:pt x="1235" y="75"/>
                        <a:pt x="1261" y="82"/>
                        <a:pt x="1289" y="82"/>
                      </a:cubicBezTo>
                      <a:cubicBezTo>
                        <a:pt x="1307" y="82"/>
                        <a:pt x="1327" y="79"/>
                        <a:pt x="1341" y="79"/>
                      </a:cubicBezTo>
                      <a:cubicBezTo>
                        <a:pt x="1518" y="96"/>
                        <a:pt x="1676" y="96"/>
                        <a:pt x="1853" y="132"/>
                      </a:cubicBezTo>
                      <a:cubicBezTo>
                        <a:pt x="2452" y="290"/>
                        <a:pt x="2840" y="855"/>
                        <a:pt x="2787" y="1472"/>
                      </a:cubicBezTo>
                      <a:cubicBezTo>
                        <a:pt x="2645" y="2104"/>
                        <a:pt x="1893" y="2382"/>
                        <a:pt x="1256" y="2382"/>
                      </a:cubicBezTo>
                      <a:cubicBezTo>
                        <a:pt x="1183" y="2382"/>
                        <a:pt x="1111" y="2378"/>
                        <a:pt x="1041" y="2371"/>
                      </a:cubicBezTo>
                      <a:cubicBezTo>
                        <a:pt x="301" y="2283"/>
                        <a:pt x="89" y="1631"/>
                        <a:pt x="301" y="978"/>
                      </a:cubicBezTo>
                      <a:cubicBezTo>
                        <a:pt x="407" y="696"/>
                        <a:pt x="583" y="449"/>
                        <a:pt x="812" y="255"/>
                      </a:cubicBezTo>
                      <a:cubicBezTo>
                        <a:pt x="953" y="167"/>
                        <a:pt x="1094" y="96"/>
                        <a:pt x="1235" y="43"/>
                      </a:cubicBezTo>
                      <a:close/>
                      <a:moveTo>
                        <a:pt x="1239" y="1"/>
                      </a:moveTo>
                      <a:cubicBezTo>
                        <a:pt x="1197" y="1"/>
                        <a:pt x="1089" y="79"/>
                        <a:pt x="1059" y="79"/>
                      </a:cubicBezTo>
                      <a:cubicBezTo>
                        <a:pt x="742" y="220"/>
                        <a:pt x="495" y="467"/>
                        <a:pt x="336" y="766"/>
                      </a:cubicBezTo>
                      <a:cubicBezTo>
                        <a:pt x="1" y="1454"/>
                        <a:pt x="177" y="2301"/>
                        <a:pt x="1024" y="2406"/>
                      </a:cubicBezTo>
                      <a:cubicBezTo>
                        <a:pt x="1114" y="2419"/>
                        <a:pt x="1205" y="2426"/>
                        <a:pt x="1296" y="2426"/>
                      </a:cubicBezTo>
                      <a:cubicBezTo>
                        <a:pt x="1702" y="2426"/>
                        <a:pt x="2107" y="2299"/>
                        <a:pt x="2452" y="2054"/>
                      </a:cubicBezTo>
                      <a:cubicBezTo>
                        <a:pt x="2717" y="1877"/>
                        <a:pt x="2858" y="1560"/>
                        <a:pt x="2858" y="1243"/>
                      </a:cubicBezTo>
                      <a:cubicBezTo>
                        <a:pt x="2822" y="960"/>
                        <a:pt x="2717" y="714"/>
                        <a:pt x="2558" y="484"/>
                      </a:cubicBezTo>
                      <a:cubicBezTo>
                        <a:pt x="2417" y="326"/>
                        <a:pt x="2241" y="184"/>
                        <a:pt x="2029" y="96"/>
                      </a:cubicBezTo>
                      <a:cubicBezTo>
                        <a:pt x="1853" y="43"/>
                        <a:pt x="1676" y="8"/>
                        <a:pt x="1482" y="8"/>
                      </a:cubicBezTo>
                      <a:lnTo>
                        <a:pt x="1253" y="8"/>
                      </a:lnTo>
                      <a:cubicBezTo>
                        <a:pt x="1250" y="3"/>
                        <a:pt x="1245" y="1"/>
                        <a:pt x="12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rot="-479857">
                  <a:off x="-491746" y="1248470"/>
                  <a:ext cx="93065" cy="101036"/>
                </a:xfrm>
                <a:custGeom>
                  <a:avLst/>
                  <a:gdLst/>
                  <a:ahLst/>
                  <a:cxnLst/>
                  <a:rect l="l" t="t" r="r" b="b"/>
                  <a:pathLst>
                    <a:path w="1541" h="1673" extrusionOk="0">
                      <a:moveTo>
                        <a:pt x="483" y="1165"/>
                      </a:moveTo>
                      <a:cubicBezTo>
                        <a:pt x="518" y="1218"/>
                        <a:pt x="448" y="1306"/>
                        <a:pt x="412" y="1359"/>
                      </a:cubicBezTo>
                      <a:lnTo>
                        <a:pt x="412" y="1341"/>
                      </a:lnTo>
                      <a:cubicBezTo>
                        <a:pt x="412" y="1271"/>
                        <a:pt x="412" y="1183"/>
                        <a:pt x="483" y="1165"/>
                      </a:cubicBezTo>
                      <a:close/>
                      <a:moveTo>
                        <a:pt x="924" y="1200"/>
                      </a:moveTo>
                      <a:lnTo>
                        <a:pt x="924" y="1200"/>
                      </a:lnTo>
                      <a:cubicBezTo>
                        <a:pt x="1020" y="1264"/>
                        <a:pt x="985" y="1387"/>
                        <a:pt x="938" y="1461"/>
                      </a:cubicBezTo>
                      <a:lnTo>
                        <a:pt x="938" y="1461"/>
                      </a:lnTo>
                      <a:cubicBezTo>
                        <a:pt x="870" y="1390"/>
                        <a:pt x="854" y="1252"/>
                        <a:pt x="924" y="1200"/>
                      </a:cubicBezTo>
                      <a:close/>
                      <a:moveTo>
                        <a:pt x="585" y="1"/>
                      </a:moveTo>
                      <a:cubicBezTo>
                        <a:pt x="548" y="1"/>
                        <a:pt x="497" y="113"/>
                        <a:pt x="483" y="142"/>
                      </a:cubicBezTo>
                      <a:cubicBezTo>
                        <a:pt x="430" y="230"/>
                        <a:pt x="377" y="336"/>
                        <a:pt x="307" y="424"/>
                      </a:cubicBezTo>
                      <a:cubicBezTo>
                        <a:pt x="183" y="618"/>
                        <a:pt x="95" y="830"/>
                        <a:pt x="42" y="1059"/>
                      </a:cubicBezTo>
                      <a:cubicBezTo>
                        <a:pt x="0" y="1267"/>
                        <a:pt x="24" y="1529"/>
                        <a:pt x="199" y="1529"/>
                      </a:cubicBezTo>
                      <a:cubicBezTo>
                        <a:pt x="247" y="1529"/>
                        <a:pt x="305" y="1510"/>
                        <a:pt x="377" y="1465"/>
                      </a:cubicBezTo>
                      <a:cubicBezTo>
                        <a:pt x="412" y="1553"/>
                        <a:pt x="501" y="1623"/>
                        <a:pt x="589" y="1659"/>
                      </a:cubicBezTo>
                      <a:cubicBezTo>
                        <a:pt x="622" y="1668"/>
                        <a:pt x="655" y="1673"/>
                        <a:pt x="687" y="1673"/>
                      </a:cubicBezTo>
                      <a:cubicBezTo>
                        <a:pt x="776" y="1673"/>
                        <a:pt x="859" y="1640"/>
                        <a:pt x="924" y="1588"/>
                      </a:cubicBezTo>
                      <a:cubicBezTo>
                        <a:pt x="968" y="1623"/>
                        <a:pt x="1030" y="1641"/>
                        <a:pt x="1091" y="1641"/>
                      </a:cubicBezTo>
                      <a:cubicBezTo>
                        <a:pt x="1153" y="1641"/>
                        <a:pt x="1215" y="1623"/>
                        <a:pt x="1259" y="1588"/>
                      </a:cubicBezTo>
                      <a:cubicBezTo>
                        <a:pt x="1541" y="1394"/>
                        <a:pt x="1488" y="795"/>
                        <a:pt x="1435" y="495"/>
                      </a:cubicBezTo>
                      <a:cubicBezTo>
                        <a:pt x="1418" y="444"/>
                        <a:pt x="1353" y="104"/>
                        <a:pt x="1286" y="104"/>
                      </a:cubicBezTo>
                      <a:cubicBezTo>
                        <a:pt x="1283" y="104"/>
                        <a:pt x="1280" y="105"/>
                        <a:pt x="1276" y="107"/>
                      </a:cubicBezTo>
                      <a:cubicBezTo>
                        <a:pt x="1259" y="107"/>
                        <a:pt x="1259" y="124"/>
                        <a:pt x="1259" y="142"/>
                      </a:cubicBezTo>
                      <a:cubicBezTo>
                        <a:pt x="1365" y="407"/>
                        <a:pt x="1418" y="706"/>
                        <a:pt x="1418" y="989"/>
                      </a:cubicBezTo>
                      <a:cubicBezTo>
                        <a:pt x="1418" y="1165"/>
                        <a:pt x="1382" y="1324"/>
                        <a:pt x="1294" y="1465"/>
                      </a:cubicBezTo>
                      <a:cubicBezTo>
                        <a:pt x="1235" y="1524"/>
                        <a:pt x="1151" y="1584"/>
                        <a:pt x="1071" y="1584"/>
                      </a:cubicBezTo>
                      <a:cubicBezTo>
                        <a:pt x="1032" y="1584"/>
                        <a:pt x="994" y="1570"/>
                        <a:pt x="959" y="1535"/>
                      </a:cubicBezTo>
                      <a:cubicBezTo>
                        <a:pt x="1012" y="1482"/>
                        <a:pt x="1030" y="1412"/>
                        <a:pt x="1047" y="1341"/>
                      </a:cubicBezTo>
                      <a:cubicBezTo>
                        <a:pt x="1047" y="1263"/>
                        <a:pt x="1019" y="1142"/>
                        <a:pt x="938" y="1142"/>
                      </a:cubicBezTo>
                      <a:cubicBezTo>
                        <a:pt x="928" y="1142"/>
                        <a:pt x="918" y="1143"/>
                        <a:pt x="906" y="1147"/>
                      </a:cubicBezTo>
                      <a:cubicBezTo>
                        <a:pt x="783" y="1218"/>
                        <a:pt x="818" y="1429"/>
                        <a:pt x="888" y="1535"/>
                      </a:cubicBezTo>
                      <a:cubicBezTo>
                        <a:pt x="831" y="1586"/>
                        <a:pt x="765" y="1609"/>
                        <a:pt x="700" y="1609"/>
                      </a:cubicBezTo>
                      <a:cubicBezTo>
                        <a:pt x="585" y="1609"/>
                        <a:pt x="475" y="1536"/>
                        <a:pt x="430" y="1412"/>
                      </a:cubicBezTo>
                      <a:cubicBezTo>
                        <a:pt x="501" y="1359"/>
                        <a:pt x="624" y="1165"/>
                        <a:pt x="483" y="1112"/>
                      </a:cubicBezTo>
                      <a:cubicBezTo>
                        <a:pt x="359" y="1112"/>
                        <a:pt x="342" y="1288"/>
                        <a:pt x="359" y="1394"/>
                      </a:cubicBezTo>
                      <a:cubicBezTo>
                        <a:pt x="291" y="1444"/>
                        <a:pt x="239" y="1464"/>
                        <a:pt x="200" y="1464"/>
                      </a:cubicBezTo>
                      <a:cubicBezTo>
                        <a:pt x="57" y="1464"/>
                        <a:pt x="85" y="1190"/>
                        <a:pt x="113" y="1024"/>
                      </a:cubicBezTo>
                      <a:cubicBezTo>
                        <a:pt x="148" y="883"/>
                        <a:pt x="218" y="724"/>
                        <a:pt x="289" y="601"/>
                      </a:cubicBezTo>
                      <a:cubicBezTo>
                        <a:pt x="395" y="407"/>
                        <a:pt x="501" y="195"/>
                        <a:pt x="606" y="19"/>
                      </a:cubicBezTo>
                      <a:cubicBezTo>
                        <a:pt x="600" y="6"/>
                        <a:pt x="593" y="1"/>
                        <a:pt x="5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rot="-479857">
                  <a:off x="-481047" y="1181684"/>
                  <a:ext cx="87388" cy="75672"/>
                </a:xfrm>
                <a:custGeom>
                  <a:avLst/>
                  <a:gdLst/>
                  <a:ahLst/>
                  <a:cxnLst/>
                  <a:rect l="l" t="t" r="r" b="b"/>
                  <a:pathLst>
                    <a:path w="1447" h="1253" extrusionOk="0">
                      <a:moveTo>
                        <a:pt x="71" y="0"/>
                      </a:moveTo>
                      <a:lnTo>
                        <a:pt x="71" y="36"/>
                      </a:lnTo>
                      <a:lnTo>
                        <a:pt x="71" y="141"/>
                      </a:lnTo>
                      <a:cubicBezTo>
                        <a:pt x="53" y="335"/>
                        <a:pt x="36" y="529"/>
                        <a:pt x="18" y="723"/>
                      </a:cubicBezTo>
                      <a:cubicBezTo>
                        <a:pt x="0" y="812"/>
                        <a:pt x="0" y="900"/>
                        <a:pt x="0" y="1006"/>
                      </a:cubicBezTo>
                      <a:lnTo>
                        <a:pt x="0" y="1041"/>
                      </a:lnTo>
                      <a:lnTo>
                        <a:pt x="53" y="1041"/>
                      </a:lnTo>
                      <a:lnTo>
                        <a:pt x="336" y="1094"/>
                      </a:lnTo>
                      <a:lnTo>
                        <a:pt x="688" y="1164"/>
                      </a:lnTo>
                      <a:lnTo>
                        <a:pt x="1059" y="1217"/>
                      </a:lnTo>
                      <a:lnTo>
                        <a:pt x="1182" y="1252"/>
                      </a:lnTo>
                      <a:lnTo>
                        <a:pt x="1235" y="1252"/>
                      </a:lnTo>
                      <a:lnTo>
                        <a:pt x="1235" y="1217"/>
                      </a:lnTo>
                      <a:lnTo>
                        <a:pt x="1235" y="1199"/>
                      </a:lnTo>
                      <a:cubicBezTo>
                        <a:pt x="1288" y="847"/>
                        <a:pt x="1358" y="529"/>
                        <a:pt x="1446" y="194"/>
                      </a:cubicBezTo>
                      <a:cubicBezTo>
                        <a:pt x="1446" y="177"/>
                        <a:pt x="1446" y="177"/>
                        <a:pt x="1446" y="159"/>
                      </a:cubicBezTo>
                      <a:lnTo>
                        <a:pt x="1411" y="159"/>
                      </a:lnTo>
                      <a:lnTo>
                        <a:pt x="1358" y="141"/>
                      </a:lnTo>
                      <a:lnTo>
                        <a:pt x="1323" y="141"/>
                      </a:lnTo>
                      <a:lnTo>
                        <a:pt x="1041" y="106"/>
                      </a:lnTo>
                      <a:lnTo>
                        <a:pt x="794" y="71"/>
                      </a:lnTo>
                      <a:lnTo>
                        <a:pt x="653" y="53"/>
                      </a:lnTo>
                      <a:lnTo>
                        <a:pt x="494" y="36"/>
                      </a:lnTo>
                      <a:lnTo>
                        <a:pt x="2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0" name="Google Shape;320;p2"/>
              <p:cNvGrpSpPr/>
              <p:nvPr/>
            </p:nvGrpSpPr>
            <p:grpSpPr>
              <a:xfrm rot="-1185565">
                <a:off x="997873" y="801616"/>
                <a:ext cx="202892" cy="236072"/>
                <a:chOff x="-879939" y="959642"/>
                <a:chExt cx="202874" cy="236052"/>
              </a:xfrm>
            </p:grpSpPr>
            <p:sp>
              <p:nvSpPr>
                <p:cNvPr id="321" name="Google Shape;321;p2"/>
                <p:cNvSpPr/>
                <p:nvPr/>
              </p:nvSpPr>
              <p:spPr>
                <a:xfrm rot="-479857">
                  <a:off x="-869993" y="971117"/>
                  <a:ext cx="175802" cy="155269"/>
                </a:xfrm>
                <a:custGeom>
                  <a:avLst/>
                  <a:gdLst/>
                  <a:ahLst/>
                  <a:cxnLst/>
                  <a:rect l="l" t="t" r="r" b="b"/>
                  <a:pathLst>
                    <a:path w="2911" h="2571" extrusionOk="0">
                      <a:moveTo>
                        <a:pt x="1411" y="1"/>
                      </a:moveTo>
                      <a:cubicBezTo>
                        <a:pt x="1119" y="1"/>
                        <a:pt x="826" y="75"/>
                        <a:pt x="565" y="229"/>
                      </a:cubicBezTo>
                      <a:cubicBezTo>
                        <a:pt x="195" y="476"/>
                        <a:pt x="1" y="935"/>
                        <a:pt x="71" y="1375"/>
                      </a:cubicBezTo>
                      <a:cubicBezTo>
                        <a:pt x="89" y="1887"/>
                        <a:pt x="442" y="2310"/>
                        <a:pt x="918" y="2451"/>
                      </a:cubicBezTo>
                      <a:cubicBezTo>
                        <a:pt x="1090" y="2530"/>
                        <a:pt x="1281" y="2570"/>
                        <a:pt x="1471" y="2570"/>
                      </a:cubicBezTo>
                      <a:cubicBezTo>
                        <a:pt x="1534" y="2570"/>
                        <a:pt x="1597" y="2566"/>
                        <a:pt x="1658" y="2557"/>
                      </a:cubicBezTo>
                      <a:cubicBezTo>
                        <a:pt x="1923" y="2522"/>
                        <a:pt x="2170" y="2433"/>
                        <a:pt x="2381" y="2292"/>
                      </a:cubicBezTo>
                      <a:cubicBezTo>
                        <a:pt x="2681" y="2010"/>
                        <a:pt x="2840" y="1640"/>
                        <a:pt x="2858" y="1234"/>
                      </a:cubicBezTo>
                      <a:cubicBezTo>
                        <a:pt x="2910" y="599"/>
                        <a:pt x="2381" y="212"/>
                        <a:pt x="1835" y="53"/>
                      </a:cubicBezTo>
                      <a:cubicBezTo>
                        <a:pt x="1696" y="18"/>
                        <a:pt x="1554" y="1"/>
                        <a:pt x="14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rot="-479857">
                  <a:off x="-846782" y="1000971"/>
                  <a:ext cx="135279" cy="122355"/>
                </a:xfrm>
                <a:custGeom>
                  <a:avLst/>
                  <a:gdLst/>
                  <a:ahLst/>
                  <a:cxnLst/>
                  <a:rect l="l" t="t" r="r" b="b"/>
                  <a:pathLst>
                    <a:path w="2240" h="2026" extrusionOk="0">
                      <a:moveTo>
                        <a:pt x="1281" y="1"/>
                      </a:moveTo>
                      <a:cubicBezTo>
                        <a:pt x="793" y="1"/>
                        <a:pt x="236" y="205"/>
                        <a:pt x="106" y="682"/>
                      </a:cubicBezTo>
                      <a:cubicBezTo>
                        <a:pt x="0" y="1123"/>
                        <a:pt x="89" y="1688"/>
                        <a:pt x="529" y="1899"/>
                      </a:cubicBezTo>
                      <a:cubicBezTo>
                        <a:pt x="683" y="1976"/>
                        <a:pt x="850" y="2026"/>
                        <a:pt x="1019" y="2026"/>
                      </a:cubicBezTo>
                      <a:cubicBezTo>
                        <a:pt x="1044" y="2026"/>
                        <a:pt x="1069" y="2025"/>
                        <a:pt x="1094" y="2023"/>
                      </a:cubicBezTo>
                      <a:lnTo>
                        <a:pt x="1270" y="2023"/>
                      </a:lnTo>
                      <a:cubicBezTo>
                        <a:pt x="1288" y="2023"/>
                        <a:pt x="1305" y="2005"/>
                        <a:pt x="1305" y="1987"/>
                      </a:cubicBezTo>
                      <a:cubicBezTo>
                        <a:pt x="1623" y="1952"/>
                        <a:pt x="1905" y="1776"/>
                        <a:pt x="2046" y="1494"/>
                      </a:cubicBezTo>
                      <a:cubicBezTo>
                        <a:pt x="2187" y="1282"/>
                        <a:pt x="2240" y="1035"/>
                        <a:pt x="2240" y="806"/>
                      </a:cubicBezTo>
                      <a:cubicBezTo>
                        <a:pt x="2222" y="577"/>
                        <a:pt x="2117" y="383"/>
                        <a:pt x="1940" y="224"/>
                      </a:cubicBezTo>
                      <a:cubicBezTo>
                        <a:pt x="1852" y="136"/>
                        <a:pt x="1729" y="65"/>
                        <a:pt x="1588" y="30"/>
                      </a:cubicBezTo>
                      <a:cubicBezTo>
                        <a:pt x="1492" y="11"/>
                        <a:pt x="1388" y="1"/>
                        <a:pt x="1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rot="-479857">
                  <a:off x="-861173" y="976745"/>
                  <a:ext cx="174715" cy="147237"/>
                </a:xfrm>
                <a:custGeom>
                  <a:avLst/>
                  <a:gdLst/>
                  <a:ahLst/>
                  <a:cxnLst/>
                  <a:rect l="l" t="t" r="r" b="b"/>
                  <a:pathLst>
                    <a:path w="2893" h="2438" extrusionOk="0">
                      <a:moveTo>
                        <a:pt x="1460" y="61"/>
                      </a:moveTo>
                      <a:cubicBezTo>
                        <a:pt x="1629" y="61"/>
                        <a:pt x="1793" y="80"/>
                        <a:pt x="1941" y="117"/>
                      </a:cubicBezTo>
                      <a:cubicBezTo>
                        <a:pt x="2681" y="276"/>
                        <a:pt x="2822" y="946"/>
                        <a:pt x="2540" y="1563"/>
                      </a:cubicBezTo>
                      <a:cubicBezTo>
                        <a:pt x="2417" y="1828"/>
                        <a:pt x="2205" y="2057"/>
                        <a:pt x="1941" y="2233"/>
                      </a:cubicBezTo>
                      <a:cubicBezTo>
                        <a:pt x="1817" y="2304"/>
                        <a:pt x="1658" y="2357"/>
                        <a:pt x="1500" y="2392"/>
                      </a:cubicBezTo>
                      <a:cubicBezTo>
                        <a:pt x="1500" y="2339"/>
                        <a:pt x="1429" y="2357"/>
                        <a:pt x="1394" y="2339"/>
                      </a:cubicBezTo>
                      <a:cubicBezTo>
                        <a:pt x="1235" y="2304"/>
                        <a:pt x="1059" y="2286"/>
                        <a:pt x="900" y="2251"/>
                      </a:cubicBezTo>
                      <a:cubicBezTo>
                        <a:pt x="336" y="2022"/>
                        <a:pt x="1" y="1422"/>
                        <a:pt x="107" y="805"/>
                      </a:cubicBezTo>
                      <a:cubicBezTo>
                        <a:pt x="296" y="277"/>
                        <a:pt x="902" y="61"/>
                        <a:pt x="1460" y="61"/>
                      </a:cubicBezTo>
                      <a:close/>
                      <a:moveTo>
                        <a:pt x="1467" y="1"/>
                      </a:moveTo>
                      <a:cubicBezTo>
                        <a:pt x="1134" y="1"/>
                        <a:pt x="804" y="83"/>
                        <a:pt x="512" y="258"/>
                      </a:cubicBezTo>
                      <a:cubicBezTo>
                        <a:pt x="230" y="399"/>
                        <a:pt x="54" y="699"/>
                        <a:pt x="18" y="1016"/>
                      </a:cubicBezTo>
                      <a:cubicBezTo>
                        <a:pt x="36" y="1299"/>
                        <a:pt x="107" y="1563"/>
                        <a:pt x="230" y="1810"/>
                      </a:cubicBezTo>
                      <a:cubicBezTo>
                        <a:pt x="353" y="1986"/>
                        <a:pt x="530" y="2127"/>
                        <a:pt x="724" y="2251"/>
                      </a:cubicBezTo>
                      <a:cubicBezTo>
                        <a:pt x="883" y="2321"/>
                        <a:pt x="1059" y="2374"/>
                        <a:pt x="1253" y="2392"/>
                      </a:cubicBezTo>
                      <a:lnTo>
                        <a:pt x="1429" y="2427"/>
                      </a:lnTo>
                      <a:lnTo>
                        <a:pt x="1482" y="2427"/>
                      </a:lnTo>
                      <a:cubicBezTo>
                        <a:pt x="1486" y="2434"/>
                        <a:pt x="1494" y="2437"/>
                        <a:pt x="1506" y="2437"/>
                      </a:cubicBezTo>
                      <a:cubicBezTo>
                        <a:pt x="1553" y="2437"/>
                        <a:pt x="1651" y="2392"/>
                        <a:pt x="1694" y="2392"/>
                      </a:cubicBezTo>
                      <a:cubicBezTo>
                        <a:pt x="2011" y="2269"/>
                        <a:pt x="2293" y="2057"/>
                        <a:pt x="2487" y="1775"/>
                      </a:cubicBezTo>
                      <a:cubicBezTo>
                        <a:pt x="2893" y="1140"/>
                        <a:pt x="2805" y="258"/>
                        <a:pt x="1976" y="64"/>
                      </a:cubicBezTo>
                      <a:cubicBezTo>
                        <a:pt x="1809" y="22"/>
                        <a:pt x="1638" y="1"/>
                        <a:pt x="1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rot="-479857">
                  <a:off x="-826492" y="1018691"/>
                  <a:ext cx="92883" cy="103513"/>
                </a:xfrm>
                <a:custGeom>
                  <a:avLst/>
                  <a:gdLst/>
                  <a:ahLst/>
                  <a:cxnLst/>
                  <a:rect l="l" t="t" r="r" b="b"/>
                  <a:pathLst>
                    <a:path w="1538" h="1714" extrusionOk="0">
                      <a:moveTo>
                        <a:pt x="636" y="181"/>
                      </a:moveTo>
                      <a:lnTo>
                        <a:pt x="636" y="181"/>
                      </a:lnTo>
                      <a:cubicBezTo>
                        <a:pt x="671" y="269"/>
                        <a:pt x="689" y="410"/>
                        <a:pt x="583" y="463"/>
                      </a:cubicBezTo>
                      <a:cubicBezTo>
                        <a:pt x="495" y="410"/>
                        <a:pt x="565" y="251"/>
                        <a:pt x="636" y="181"/>
                      </a:cubicBezTo>
                      <a:close/>
                      <a:moveTo>
                        <a:pt x="1129" y="375"/>
                      </a:moveTo>
                      <a:cubicBezTo>
                        <a:pt x="1129" y="428"/>
                        <a:pt x="1112" y="533"/>
                        <a:pt x="1041" y="551"/>
                      </a:cubicBezTo>
                      <a:cubicBezTo>
                        <a:pt x="1006" y="498"/>
                        <a:pt x="1077" y="410"/>
                        <a:pt x="1129" y="375"/>
                      </a:cubicBezTo>
                      <a:close/>
                      <a:moveTo>
                        <a:pt x="468" y="1"/>
                      </a:moveTo>
                      <a:cubicBezTo>
                        <a:pt x="416" y="1"/>
                        <a:pt x="364" y="19"/>
                        <a:pt x="318" y="57"/>
                      </a:cubicBezTo>
                      <a:cubicBezTo>
                        <a:pt x="18" y="216"/>
                        <a:pt x="1" y="816"/>
                        <a:pt x="18" y="1115"/>
                      </a:cubicBezTo>
                      <a:cubicBezTo>
                        <a:pt x="36" y="1167"/>
                        <a:pt x="70" y="1522"/>
                        <a:pt x="121" y="1522"/>
                      </a:cubicBezTo>
                      <a:cubicBezTo>
                        <a:pt x="122" y="1522"/>
                        <a:pt x="123" y="1521"/>
                        <a:pt x="124" y="1521"/>
                      </a:cubicBezTo>
                      <a:cubicBezTo>
                        <a:pt x="142" y="1521"/>
                        <a:pt x="160" y="1503"/>
                        <a:pt x="160" y="1486"/>
                      </a:cubicBezTo>
                      <a:cubicBezTo>
                        <a:pt x="71" y="1204"/>
                        <a:pt x="54" y="904"/>
                        <a:pt x="89" y="622"/>
                      </a:cubicBezTo>
                      <a:cubicBezTo>
                        <a:pt x="107" y="463"/>
                        <a:pt x="160" y="304"/>
                        <a:pt x="265" y="163"/>
                      </a:cubicBezTo>
                      <a:cubicBezTo>
                        <a:pt x="322" y="118"/>
                        <a:pt x="406" y="66"/>
                        <a:pt x="483" y="66"/>
                      </a:cubicBezTo>
                      <a:cubicBezTo>
                        <a:pt x="527" y="66"/>
                        <a:pt x="568" y="83"/>
                        <a:pt x="600" y="128"/>
                      </a:cubicBezTo>
                      <a:cubicBezTo>
                        <a:pt x="548" y="181"/>
                        <a:pt x="512" y="251"/>
                        <a:pt x="495" y="322"/>
                      </a:cubicBezTo>
                      <a:cubicBezTo>
                        <a:pt x="495" y="385"/>
                        <a:pt x="509" y="521"/>
                        <a:pt x="589" y="521"/>
                      </a:cubicBezTo>
                      <a:cubicBezTo>
                        <a:pt x="598" y="521"/>
                        <a:pt x="608" y="519"/>
                        <a:pt x="618" y="516"/>
                      </a:cubicBezTo>
                      <a:cubicBezTo>
                        <a:pt x="759" y="463"/>
                        <a:pt x="741" y="251"/>
                        <a:pt x="671" y="146"/>
                      </a:cubicBezTo>
                      <a:cubicBezTo>
                        <a:pt x="727" y="106"/>
                        <a:pt x="788" y="89"/>
                        <a:pt x="847" y="89"/>
                      </a:cubicBezTo>
                      <a:cubicBezTo>
                        <a:pt x="973" y="89"/>
                        <a:pt x="1088" y="172"/>
                        <a:pt x="1112" y="304"/>
                      </a:cubicBezTo>
                      <a:cubicBezTo>
                        <a:pt x="1024" y="357"/>
                        <a:pt x="900" y="533"/>
                        <a:pt x="1024" y="604"/>
                      </a:cubicBezTo>
                      <a:cubicBezTo>
                        <a:pt x="1030" y="605"/>
                        <a:pt x="1037" y="605"/>
                        <a:pt x="1043" y="605"/>
                      </a:cubicBezTo>
                      <a:cubicBezTo>
                        <a:pt x="1168" y="605"/>
                        <a:pt x="1199" y="440"/>
                        <a:pt x="1182" y="339"/>
                      </a:cubicBezTo>
                      <a:cubicBezTo>
                        <a:pt x="1250" y="302"/>
                        <a:pt x="1302" y="287"/>
                        <a:pt x="1341" y="287"/>
                      </a:cubicBezTo>
                      <a:cubicBezTo>
                        <a:pt x="1508" y="287"/>
                        <a:pt x="1451" y="571"/>
                        <a:pt x="1394" y="727"/>
                      </a:cubicBezTo>
                      <a:cubicBezTo>
                        <a:pt x="1323" y="869"/>
                        <a:pt x="1253" y="1010"/>
                        <a:pt x="1165" y="1133"/>
                      </a:cubicBezTo>
                      <a:cubicBezTo>
                        <a:pt x="1041" y="1327"/>
                        <a:pt x="918" y="1503"/>
                        <a:pt x="794" y="1697"/>
                      </a:cubicBezTo>
                      <a:cubicBezTo>
                        <a:pt x="797" y="1709"/>
                        <a:pt x="802" y="1714"/>
                        <a:pt x="808" y="1714"/>
                      </a:cubicBezTo>
                      <a:cubicBezTo>
                        <a:pt x="840" y="1714"/>
                        <a:pt x="906" y="1589"/>
                        <a:pt x="935" y="1574"/>
                      </a:cubicBezTo>
                      <a:cubicBezTo>
                        <a:pt x="988" y="1486"/>
                        <a:pt x="1059" y="1398"/>
                        <a:pt x="1129" y="1309"/>
                      </a:cubicBezTo>
                      <a:cubicBezTo>
                        <a:pt x="1271" y="1133"/>
                        <a:pt x="1376" y="921"/>
                        <a:pt x="1464" y="710"/>
                      </a:cubicBezTo>
                      <a:cubicBezTo>
                        <a:pt x="1535" y="484"/>
                        <a:pt x="1538" y="213"/>
                        <a:pt x="1347" y="213"/>
                      </a:cubicBezTo>
                      <a:cubicBezTo>
                        <a:pt x="1299" y="213"/>
                        <a:pt x="1239" y="230"/>
                        <a:pt x="1165" y="269"/>
                      </a:cubicBezTo>
                      <a:cubicBezTo>
                        <a:pt x="1129" y="163"/>
                        <a:pt x="1077" y="93"/>
                        <a:pt x="988" y="40"/>
                      </a:cubicBezTo>
                      <a:cubicBezTo>
                        <a:pt x="947" y="28"/>
                        <a:pt x="906" y="22"/>
                        <a:pt x="866" y="22"/>
                      </a:cubicBezTo>
                      <a:cubicBezTo>
                        <a:pt x="787" y="22"/>
                        <a:pt x="712" y="46"/>
                        <a:pt x="653" y="93"/>
                      </a:cubicBezTo>
                      <a:cubicBezTo>
                        <a:pt x="603" y="33"/>
                        <a:pt x="536" y="1"/>
                        <a:pt x="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rot="-479857">
                  <a:off x="-845640" y="1106641"/>
                  <a:ext cx="90528" cy="83160"/>
                </a:xfrm>
                <a:custGeom>
                  <a:avLst/>
                  <a:gdLst/>
                  <a:ahLst/>
                  <a:cxnLst/>
                  <a:rect l="l" t="t" r="r" b="b"/>
                  <a:pathLst>
                    <a:path w="1499" h="1377" extrusionOk="0">
                      <a:moveTo>
                        <a:pt x="300" y="1"/>
                      </a:moveTo>
                      <a:lnTo>
                        <a:pt x="300" y="18"/>
                      </a:lnTo>
                      <a:lnTo>
                        <a:pt x="300" y="53"/>
                      </a:lnTo>
                      <a:cubicBezTo>
                        <a:pt x="212" y="371"/>
                        <a:pt x="106" y="706"/>
                        <a:pt x="0" y="1023"/>
                      </a:cubicBezTo>
                      <a:lnTo>
                        <a:pt x="0" y="1041"/>
                      </a:lnTo>
                      <a:cubicBezTo>
                        <a:pt x="0" y="1041"/>
                        <a:pt x="0" y="1059"/>
                        <a:pt x="0" y="1059"/>
                      </a:cubicBezTo>
                      <a:lnTo>
                        <a:pt x="35" y="1059"/>
                      </a:lnTo>
                      <a:lnTo>
                        <a:pt x="88" y="1112"/>
                      </a:lnTo>
                      <a:lnTo>
                        <a:pt x="124" y="1112"/>
                      </a:lnTo>
                      <a:lnTo>
                        <a:pt x="388" y="1164"/>
                      </a:lnTo>
                      <a:lnTo>
                        <a:pt x="635" y="1235"/>
                      </a:lnTo>
                      <a:lnTo>
                        <a:pt x="776" y="1270"/>
                      </a:lnTo>
                      <a:lnTo>
                        <a:pt x="917" y="1306"/>
                      </a:lnTo>
                      <a:lnTo>
                        <a:pt x="1164" y="1358"/>
                      </a:lnTo>
                      <a:lnTo>
                        <a:pt x="1182" y="1358"/>
                      </a:lnTo>
                      <a:lnTo>
                        <a:pt x="1234" y="1376"/>
                      </a:lnTo>
                      <a:lnTo>
                        <a:pt x="1323" y="1376"/>
                      </a:lnTo>
                      <a:lnTo>
                        <a:pt x="1323" y="1358"/>
                      </a:lnTo>
                      <a:lnTo>
                        <a:pt x="1323" y="1341"/>
                      </a:lnTo>
                      <a:cubicBezTo>
                        <a:pt x="1340" y="1306"/>
                        <a:pt x="1340" y="1288"/>
                        <a:pt x="1340" y="1253"/>
                      </a:cubicBezTo>
                      <a:cubicBezTo>
                        <a:pt x="1376" y="1059"/>
                        <a:pt x="1411" y="865"/>
                        <a:pt x="1446" y="671"/>
                      </a:cubicBezTo>
                      <a:lnTo>
                        <a:pt x="1499" y="389"/>
                      </a:lnTo>
                      <a:lnTo>
                        <a:pt x="1499" y="353"/>
                      </a:lnTo>
                      <a:lnTo>
                        <a:pt x="1446" y="336"/>
                      </a:lnTo>
                      <a:lnTo>
                        <a:pt x="1182" y="265"/>
                      </a:lnTo>
                      <a:lnTo>
                        <a:pt x="847" y="159"/>
                      </a:lnTo>
                      <a:lnTo>
                        <a:pt x="476" y="53"/>
                      </a:lnTo>
                      <a:lnTo>
                        <a:pt x="353" y="18"/>
                      </a:lnTo>
                      <a:lnTo>
                        <a:pt x="3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 name="Google Shape;326;p2"/>
              <p:cNvGrpSpPr/>
              <p:nvPr/>
            </p:nvGrpSpPr>
            <p:grpSpPr>
              <a:xfrm>
                <a:off x="43323" y="972276"/>
                <a:ext cx="202513" cy="230936"/>
                <a:chOff x="-132310" y="940126"/>
                <a:chExt cx="202513" cy="230936"/>
              </a:xfrm>
            </p:grpSpPr>
            <p:sp>
              <p:nvSpPr>
                <p:cNvPr id="327" name="Google Shape;327;p2"/>
                <p:cNvSpPr/>
                <p:nvPr/>
              </p:nvSpPr>
              <p:spPr>
                <a:xfrm rot="-479857">
                  <a:off x="-122443" y="951607"/>
                  <a:ext cx="175802" cy="154121"/>
                </a:xfrm>
                <a:custGeom>
                  <a:avLst/>
                  <a:gdLst/>
                  <a:ahLst/>
                  <a:cxnLst/>
                  <a:rect l="l" t="t" r="r" b="b"/>
                  <a:pathLst>
                    <a:path w="2911" h="2552" extrusionOk="0">
                      <a:moveTo>
                        <a:pt x="1494" y="0"/>
                      </a:moveTo>
                      <a:cubicBezTo>
                        <a:pt x="1121" y="0"/>
                        <a:pt x="759" y="125"/>
                        <a:pt x="459" y="365"/>
                      </a:cubicBezTo>
                      <a:cubicBezTo>
                        <a:pt x="124" y="665"/>
                        <a:pt x="1" y="1141"/>
                        <a:pt x="142" y="1564"/>
                      </a:cubicBezTo>
                      <a:cubicBezTo>
                        <a:pt x="230" y="2058"/>
                        <a:pt x="635" y="2446"/>
                        <a:pt x="1129" y="2499"/>
                      </a:cubicBezTo>
                      <a:cubicBezTo>
                        <a:pt x="1253" y="2534"/>
                        <a:pt x="1376" y="2552"/>
                        <a:pt x="1500" y="2552"/>
                      </a:cubicBezTo>
                      <a:cubicBezTo>
                        <a:pt x="1623" y="2552"/>
                        <a:pt x="1746" y="2534"/>
                        <a:pt x="1870" y="2499"/>
                      </a:cubicBezTo>
                      <a:cubicBezTo>
                        <a:pt x="2117" y="2446"/>
                        <a:pt x="2346" y="2322"/>
                        <a:pt x="2540" y="2128"/>
                      </a:cubicBezTo>
                      <a:cubicBezTo>
                        <a:pt x="2805" y="1829"/>
                        <a:pt x="2910" y="1423"/>
                        <a:pt x="2875" y="1035"/>
                      </a:cubicBezTo>
                      <a:cubicBezTo>
                        <a:pt x="2822" y="418"/>
                        <a:pt x="2258" y="83"/>
                        <a:pt x="1694" y="12"/>
                      </a:cubicBezTo>
                      <a:cubicBezTo>
                        <a:pt x="1627" y="4"/>
                        <a:pt x="1560" y="0"/>
                        <a:pt x="14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rot="-479857">
                  <a:off x="-92900" y="978786"/>
                  <a:ext cx="133165" cy="124831"/>
                </a:xfrm>
                <a:custGeom>
                  <a:avLst/>
                  <a:gdLst/>
                  <a:ahLst/>
                  <a:cxnLst/>
                  <a:rect l="l" t="t" r="r" b="b"/>
                  <a:pathLst>
                    <a:path w="2205" h="2067" extrusionOk="0">
                      <a:moveTo>
                        <a:pt x="1321" y="1"/>
                      </a:moveTo>
                      <a:cubicBezTo>
                        <a:pt x="800" y="1"/>
                        <a:pt x="119" y="284"/>
                        <a:pt x="35" y="850"/>
                      </a:cubicBezTo>
                      <a:cubicBezTo>
                        <a:pt x="0" y="1309"/>
                        <a:pt x="159" y="1855"/>
                        <a:pt x="635" y="1996"/>
                      </a:cubicBezTo>
                      <a:cubicBezTo>
                        <a:pt x="753" y="2043"/>
                        <a:pt x="886" y="2067"/>
                        <a:pt x="1014" y="2067"/>
                      </a:cubicBezTo>
                      <a:cubicBezTo>
                        <a:pt x="1078" y="2067"/>
                        <a:pt x="1140" y="2061"/>
                        <a:pt x="1199" y="2049"/>
                      </a:cubicBezTo>
                      <a:lnTo>
                        <a:pt x="1393" y="2032"/>
                      </a:lnTo>
                      <a:cubicBezTo>
                        <a:pt x="1411" y="2014"/>
                        <a:pt x="1429" y="1996"/>
                        <a:pt x="1411" y="1979"/>
                      </a:cubicBezTo>
                      <a:cubicBezTo>
                        <a:pt x="1728" y="1908"/>
                        <a:pt x="1975" y="1679"/>
                        <a:pt x="2081" y="1379"/>
                      </a:cubicBezTo>
                      <a:cubicBezTo>
                        <a:pt x="2187" y="1168"/>
                        <a:pt x="2204" y="903"/>
                        <a:pt x="2169" y="674"/>
                      </a:cubicBezTo>
                      <a:cubicBezTo>
                        <a:pt x="2116" y="462"/>
                        <a:pt x="1975" y="268"/>
                        <a:pt x="1799" y="145"/>
                      </a:cubicBezTo>
                      <a:cubicBezTo>
                        <a:pt x="1693" y="57"/>
                        <a:pt x="1552" y="21"/>
                        <a:pt x="1411" y="4"/>
                      </a:cubicBezTo>
                      <a:cubicBezTo>
                        <a:pt x="1381" y="2"/>
                        <a:pt x="1351" y="1"/>
                        <a:pt x="13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rot="-479857">
                  <a:off x="-112768" y="955363"/>
                  <a:ext cx="173628" cy="146452"/>
                </a:xfrm>
                <a:custGeom>
                  <a:avLst/>
                  <a:gdLst/>
                  <a:ahLst/>
                  <a:cxnLst/>
                  <a:rect l="l" t="t" r="r" b="b"/>
                  <a:pathLst>
                    <a:path w="2875" h="2425" extrusionOk="0">
                      <a:moveTo>
                        <a:pt x="1639" y="47"/>
                      </a:moveTo>
                      <a:cubicBezTo>
                        <a:pt x="1693" y="47"/>
                        <a:pt x="1747" y="50"/>
                        <a:pt x="1799" y="54"/>
                      </a:cubicBezTo>
                      <a:lnTo>
                        <a:pt x="1817" y="54"/>
                      </a:lnTo>
                      <a:cubicBezTo>
                        <a:pt x="2557" y="124"/>
                        <a:pt x="2787" y="759"/>
                        <a:pt x="2593" y="1411"/>
                      </a:cubicBezTo>
                      <a:cubicBezTo>
                        <a:pt x="2452" y="1870"/>
                        <a:pt x="2116" y="2223"/>
                        <a:pt x="1693" y="2381"/>
                      </a:cubicBezTo>
                      <a:cubicBezTo>
                        <a:pt x="1683" y="2350"/>
                        <a:pt x="1653" y="2343"/>
                        <a:pt x="1623" y="2343"/>
                      </a:cubicBezTo>
                      <a:cubicBezTo>
                        <a:pt x="1604" y="2343"/>
                        <a:pt x="1584" y="2346"/>
                        <a:pt x="1570" y="2346"/>
                      </a:cubicBezTo>
                      <a:cubicBezTo>
                        <a:pt x="1482" y="2337"/>
                        <a:pt x="1398" y="2337"/>
                        <a:pt x="1314" y="2337"/>
                      </a:cubicBezTo>
                      <a:cubicBezTo>
                        <a:pt x="1230" y="2337"/>
                        <a:pt x="1147" y="2337"/>
                        <a:pt x="1058" y="2328"/>
                      </a:cubicBezTo>
                      <a:cubicBezTo>
                        <a:pt x="459" y="2170"/>
                        <a:pt x="53" y="1623"/>
                        <a:pt x="89" y="1006"/>
                      </a:cubicBezTo>
                      <a:cubicBezTo>
                        <a:pt x="219" y="339"/>
                        <a:pt x="993" y="47"/>
                        <a:pt x="1639" y="47"/>
                      </a:cubicBezTo>
                      <a:close/>
                      <a:moveTo>
                        <a:pt x="1565" y="1"/>
                      </a:moveTo>
                      <a:cubicBezTo>
                        <a:pt x="1153" y="1"/>
                        <a:pt x="743" y="143"/>
                        <a:pt x="406" y="406"/>
                      </a:cubicBezTo>
                      <a:cubicBezTo>
                        <a:pt x="141" y="583"/>
                        <a:pt x="0" y="900"/>
                        <a:pt x="36" y="1218"/>
                      </a:cubicBezTo>
                      <a:cubicBezTo>
                        <a:pt x="71" y="1500"/>
                        <a:pt x="177" y="1747"/>
                        <a:pt x="335" y="1976"/>
                      </a:cubicBezTo>
                      <a:cubicBezTo>
                        <a:pt x="594" y="2250"/>
                        <a:pt x="955" y="2421"/>
                        <a:pt x="1326" y="2421"/>
                      </a:cubicBezTo>
                      <a:cubicBezTo>
                        <a:pt x="1360" y="2421"/>
                        <a:pt x="1394" y="2420"/>
                        <a:pt x="1429" y="2417"/>
                      </a:cubicBezTo>
                      <a:lnTo>
                        <a:pt x="1676" y="2417"/>
                      </a:lnTo>
                      <a:cubicBezTo>
                        <a:pt x="1679" y="2422"/>
                        <a:pt x="1684" y="2425"/>
                        <a:pt x="1692" y="2425"/>
                      </a:cubicBezTo>
                      <a:cubicBezTo>
                        <a:pt x="1732" y="2425"/>
                        <a:pt x="1825" y="2361"/>
                        <a:pt x="1870" y="2346"/>
                      </a:cubicBezTo>
                      <a:cubicBezTo>
                        <a:pt x="2169" y="2205"/>
                        <a:pt x="2416" y="1941"/>
                        <a:pt x="2557" y="1641"/>
                      </a:cubicBezTo>
                      <a:cubicBezTo>
                        <a:pt x="2875" y="935"/>
                        <a:pt x="2681" y="89"/>
                        <a:pt x="1817" y="18"/>
                      </a:cubicBezTo>
                      <a:cubicBezTo>
                        <a:pt x="1733" y="6"/>
                        <a:pt x="1649" y="1"/>
                        <a:pt x="15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rot="-479857">
                  <a:off x="-77896" y="999140"/>
                  <a:ext cx="93065" cy="101701"/>
                </a:xfrm>
                <a:custGeom>
                  <a:avLst/>
                  <a:gdLst/>
                  <a:ahLst/>
                  <a:cxnLst/>
                  <a:rect l="l" t="t" r="r" b="b"/>
                  <a:pathLst>
                    <a:path w="1541" h="1684" extrusionOk="0">
                      <a:moveTo>
                        <a:pt x="600" y="209"/>
                      </a:moveTo>
                      <a:cubicBezTo>
                        <a:pt x="653" y="279"/>
                        <a:pt x="688" y="420"/>
                        <a:pt x="600" y="491"/>
                      </a:cubicBezTo>
                      <a:cubicBezTo>
                        <a:pt x="512" y="420"/>
                        <a:pt x="565" y="279"/>
                        <a:pt x="600" y="209"/>
                      </a:cubicBezTo>
                      <a:close/>
                      <a:moveTo>
                        <a:pt x="1111" y="315"/>
                      </a:moveTo>
                      <a:cubicBezTo>
                        <a:pt x="1129" y="385"/>
                        <a:pt x="1129" y="491"/>
                        <a:pt x="1058" y="509"/>
                      </a:cubicBezTo>
                      <a:cubicBezTo>
                        <a:pt x="1023" y="456"/>
                        <a:pt x="1076" y="367"/>
                        <a:pt x="1111" y="315"/>
                      </a:cubicBezTo>
                      <a:close/>
                      <a:moveTo>
                        <a:pt x="836" y="1"/>
                      </a:moveTo>
                      <a:cubicBezTo>
                        <a:pt x="748" y="1"/>
                        <a:pt x="664" y="34"/>
                        <a:pt x="600" y="85"/>
                      </a:cubicBezTo>
                      <a:cubicBezTo>
                        <a:pt x="560" y="46"/>
                        <a:pt x="510" y="27"/>
                        <a:pt x="458" y="27"/>
                      </a:cubicBezTo>
                      <a:cubicBezTo>
                        <a:pt x="395" y="27"/>
                        <a:pt x="331" y="54"/>
                        <a:pt x="283" y="103"/>
                      </a:cubicBezTo>
                      <a:cubicBezTo>
                        <a:pt x="0" y="315"/>
                        <a:pt x="71" y="896"/>
                        <a:pt x="141" y="1196"/>
                      </a:cubicBezTo>
                      <a:cubicBezTo>
                        <a:pt x="141" y="1247"/>
                        <a:pt x="222" y="1587"/>
                        <a:pt x="290" y="1587"/>
                      </a:cubicBezTo>
                      <a:cubicBezTo>
                        <a:pt x="294" y="1587"/>
                        <a:pt x="297" y="1586"/>
                        <a:pt x="300" y="1584"/>
                      </a:cubicBezTo>
                      <a:cubicBezTo>
                        <a:pt x="318" y="1584"/>
                        <a:pt x="318" y="1567"/>
                        <a:pt x="318" y="1549"/>
                      </a:cubicBezTo>
                      <a:cubicBezTo>
                        <a:pt x="212" y="1284"/>
                        <a:pt x="141" y="985"/>
                        <a:pt x="141" y="702"/>
                      </a:cubicBezTo>
                      <a:cubicBezTo>
                        <a:pt x="124" y="544"/>
                        <a:pt x="159" y="367"/>
                        <a:pt x="247" y="226"/>
                      </a:cubicBezTo>
                      <a:cubicBezTo>
                        <a:pt x="297" y="164"/>
                        <a:pt x="381" y="94"/>
                        <a:pt x="463" y="94"/>
                      </a:cubicBezTo>
                      <a:cubicBezTo>
                        <a:pt x="498" y="94"/>
                        <a:pt x="533" y="107"/>
                        <a:pt x="565" y="138"/>
                      </a:cubicBezTo>
                      <a:cubicBezTo>
                        <a:pt x="529" y="209"/>
                        <a:pt x="512" y="279"/>
                        <a:pt x="494" y="350"/>
                      </a:cubicBezTo>
                      <a:cubicBezTo>
                        <a:pt x="494" y="413"/>
                        <a:pt x="522" y="532"/>
                        <a:pt x="603" y="532"/>
                      </a:cubicBezTo>
                      <a:cubicBezTo>
                        <a:pt x="613" y="532"/>
                        <a:pt x="624" y="530"/>
                        <a:pt x="635" y="526"/>
                      </a:cubicBezTo>
                      <a:cubicBezTo>
                        <a:pt x="759" y="456"/>
                        <a:pt x="723" y="244"/>
                        <a:pt x="653" y="138"/>
                      </a:cubicBezTo>
                      <a:cubicBezTo>
                        <a:pt x="707" y="84"/>
                        <a:pt x="777" y="58"/>
                        <a:pt x="846" y="58"/>
                      </a:cubicBezTo>
                      <a:cubicBezTo>
                        <a:pt x="957" y="58"/>
                        <a:pt x="1068" y="124"/>
                        <a:pt x="1111" y="244"/>
                      </a:cubicBezTo>
                      <a:cubicBezTo>
                        <a:pt x="1023" y="315"/>
                        <a:pt x="917" y="509"/>
                        <a:pt x="1058" y="561"/>
                      </a:cubicBezTo>
                      <a:cubicBezTo>
                        <a:pt x="1200" y="561"/>
                        <a:pt x="1200" y="367"/>
                        <a:pt x="1182" y="262"/>
                      </a:cubicBezTo>
                      <a:cubicBezTo>
                        <a:pt x="1247" y="212"/>
                        <a:pt x="1297" y="191"/>
                        <a:pt x="1336" y="191"/>
                      </a:cubicBezTo>
                      <a:cubicBezTo>
                        <a:pt x="1479" y="191"/>
                        <a:pt x="1470" y="466"/>
                        <a:pt x="1429" y="632"/>
                      </a:cubicBezTo>
                      <a:cubicBezTo>
                        <a:pt x="1394" y="773"/>
                        <a:pt x="1341" y="932"/>
                        <a:pt x="1288" y="1073"/>
                      </a:cubicBezTo>
                      <a:cubicBezTo>
                        <a:pt x="1182" y="1267"/>
                        <a:pt x="1076" y="1478"/>
                        <a:pt x="988" y="1672"/>
                      </a:cubicBezTo>
                      <a:cubicBezTo>
                        <a:pt x="993" y="1680"/>
                        <a:pt x="999" y="1683"/>
                        <a:pt x="1005" y="1683"/>
                      </a:cubicBezTo>
                      <a:cubicBezTo>
                        <a:pt x="1042" y="1683"/>
                        <a:pt x="1096" y="1562"/>
                        <a:pt x="1111" y="1531"/>
                      </a:cubicBezTo>
                      <a:cubicBezTo>
                        <a:pt x="1147" y="1443"/>
                        <a:pt x="1200" y="1337"/>
                        <a:pt x="1252" y="1249"/>
                      </a:cubicBezTo>
                      <a:cubicBezTo>
                        <a:pt x="1376" y="1038"/>
                        <a:pt x="1464" y="826"/>
                        <a:pt x="1499" y="597"/>
                      </a:cubicBezTo>
                      <a:cubicBezTo>
                        <a:pt x="1540" y="392"/>
                        <a:pt x="1518" y="135"/>
                        <a:pt x="1342" y="135"/>
                      </a:cubicBezTo>
                      <a:cubicBezTo>
                        <a:pt x="1291" y="135"/>
                        <a:pt x="1227" y="157"/>
                        <a:pt x="1147" y="209"/>
                      </a:cubicBezTo>
                      <a:cubicBezTo>
                        <a:pt x="1111" y="121"/>
                        <a:pt x="1023" y="50"/>
                        <a:pt x="935" y="15"/>
                      </a:cubicBezTo>
                      <a:cubicBezTo>
                        <a:pt x="902" y="5"/>
                        <a:pt x="869" y="1"/>
                        <a:pt x="8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rot="-479857">
                  <a:off x="-78704" y="1091930"/>
                  <a:ext cx="85274" cy="73558"/>
                </a:xfrm>
                <a:custGeom>
                  <a:avLst/>
                  <a:gdLst/>
                  <a:ahLst/>
                  <a:cxnLst/>
                  <a:rect l="l" t="t" r="r" b="b"/>
                  <a:pathLst>
                    <a:path w="1412" h="1218" extrusionOk="0">
                      <a:moveTo>
                        <a:pt x="177" y="1"/>
                      </a:moveTo>
                      <a:lnTo>
                        <a:pt x="177" y="36"/>
                      </a:lnTo>
                      <a:lnTo>
                        <a:pt x="177" y="54"/>
                      </a:lnTo>
                      <a:cubicBezTo>
                        <a:pt x="124" y="406"/>
                        <a:pt x="71" y="724"/>
                        <a:pt x="0" y="1059"/>
                      </a:cubicBezTo>
                      <a:lnTo>
                        <a:pt x="0" y="1076"/>
                      </a:lnTo>
                      <a:cubicBezTo>
                        <a:pt x="0" y="1076"/>
                        <a:pt x="0" y="1094"/>
                        <a:pt x="0" y="1094"/>
                      </a:cubicBezTo>
                      <a:lnTo>
                        <a:pt x="36" y="1094"/>
                      </a:lnTo>
                      <a:lnTo>
                        <a:pt x="36" y="1112"/>
                      </a:lnTo>
                      <a:lnTo>
                        <a:pt x="124" y="1112"/>
                      </a:lnTo>
                      <a:lnTo>
                        <a:pt x="388" y="1147"/>
                      </a:lnTo>
                      <a:lnTo>
                        <a:pt x="653" y="1165"/>
                      </a:lnTo>
                      <a:lnTo>
                        <a:pt x="794" y="1182"/>
                      </a:lnTo>
                      <a:lnTo>
                        <a:pt x="935" y="1182"/>
                      </a:lnTo>
                      <a:lnTo>
                        <a:pt x="1200" y="1217"/>
                      </a:lnTo>
                      <a:lnTo>
                        <a:pt x="1376" y="1217"/>
                      </a:lnTo>
                      <a:lnTo>
                        <a:pt x="1376" y="1182"/>
                      </a:lnTo>
                      <a:lnTo>
                        <a:pt x="1376" y="1076"/>
                      </a:lnTo>
                      <a:cubicBezTo>
                        <a:pt x="1394" y="882"/>
                        <a:pt x="1411" y="688"/>
                        <a:pt x="1411" y="494"/>
                      </a:cubicBezTo>
                      <a:lnTo>
                        <a:pt x="1411" y="212"/>
                      </a:lnTo>
                      <a:lnTo>
                        <a:pt x="1411" y="177"/>
                      </a:lnTo>
                      <a:lnTo>
                        <a:pt x="1358" y="177"/>
                      </a:lnTo>
                      <a:lnTo>
                        <a:pt x="1076" y="124"/>
                      </a:lnTo>
                      <a:lnTo>
                        <a:pt x="723" y="71"/>
                      </a:lnTo>
                      <a:lnTo>
                        <a:pt x="353" y="18"/>
                      </a:lnTo>
                      <a:lnTo>
                        <a:pt x="2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 name="Google Shape;332;p2"/>
              <p:cNvGrpSpPr/>
              <p:nvPr/>
            </p:nvGrpSpPr>
            <p:grpSpPr>
              <a:xfrm>
                <a:off x="531330" y="1124608"/>
                <a:ext cx="202270" cy="227004"/>
                <a:chOff x="352807" y="1092458"/>
                <a:chExt cx="202270" cy="227004"/>
              </a:xfrm>
            </p:grpSpPr>
            <p:sp>
              <p:nvSpPr>
                <p:cNvPr id="333" name="Google Shape;333;p2"/>
                <p:cNvSpPr/>
                <p:nvPr/>
              </p:nvSpPr>
              <p:spPr>
                <a:xfrm rot="-479857">
                  <a:off x="367275" y="1153293"/>
                  <a:ext cx="177916" cy="154544"/>
                </a:xfrm>
                <a:custGeom>
                  <a:avLst/>
                  <a:gdLst/>
                  <a:ahLst/>
                  <a:cxnLst/>
                  <a:rect l="l" t="t" r="r" b="b"/>
                  <a:pathLst>
                    <a:path w="2946" h="2559" extrusionOk="0">
                      <a:moveTo>
                        <a:pt x="1465" y="0"/>
                      </a:moveTo>
                      <a:cubicBezTo>
                        <a:pt x="1300" y="0"/>
                        <a:pt x="1135" y="24"/>
                        <a:pt x="971" y="71"/>
                      </a:cubicBezTo>
                      <a:cubicBezTo>
                        <a:pt x="724" y="159"/>
                        <a:pt x="495" y="300"/>
                        <a:pt x="318" y="494"/>
                      </a:cubicBezTo>
                      <a:cubicBezTo>
                        <a:pt x="89" y="829"/>
                        <a:pt x="1" y="1235"/>
                        <a:pt x="89" y="1623"/>
                      </a:cubicBezTo>
                      <a:cubicBezTo>
                        <a:pt x="177" y="2240"/>
                        <a:pt x="759" y="2522"/>
                        <a:pt x="1341" y="2557"/>
                      </a:cubicBezTo>
                      <a:cubicBezTo>
                        <a:pt x="1363" y="2558"/>
                        <a:pt x="1385" y="2559"/>
                        <a:pt x="1407" y="2559"/>
                      </a:cubicBezTo>
                      <a:cubicBezTo>
                        <a:pt x="1824" y="2559"/>
                        <a:pt x="2222" y="2401"/>
                        <a:pt x="2540" y="2117"/>
                      </a:cubicBezTo>
                      <a:cubicBezTo>
                        <a:pt x="2840" y="1782"/>
                        <a:pt x="2946" y="1305"/>
                        <a:pt x="2769" y="900"/>
                      </a:cubicBezTo>
                      <a:cubicBezTo>
                        <a:pt x="2646" y="406"/>
                        <a:pt x="2223" y="53"/>
                        <a:pt x="1711" y="18"/>
                      </a:cubicBezTo>
                      <a:cubicBezTo>
                        <a:pt x="1629" y="6"/>
                        <a:pt x="1547" y="0"/>
                        <a:pt x="1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rot="-479857">
                  <a:off x="381619" y="1156243"/>
                  <a:ext cx="132139" cy="125979"/>
                </a:xfrm>
                <a:custGeom>
                  <a:avLst/>
                  <a:gdLst/>
                  <a:ahLst/>
                  <a:cxnLst/>
                  <a:rect l="l" t="t" r="r" b="b"/>
                  <a:pathLst>
                    <a:path w="2188" h="2086" extrusionOk="0">
                      <a:moveTo>
                        <a:pt x="1208" y="0"/>
                      </a:moveTo>
                      <a:cubicBezTo>
                        <a:pt x="1111" y="0"/>
                        <a:pt x="1014" y="14"/>
                        <a:pt x="917" y="40"/>
                      </a:cubicBezTo>
                      <a:lnTo>
                        <a:pt x="741" y="75"/>
                      </a:lnTo>
                      <a:cubicBezTo>
                        <a:pt x="723" y="75"/>
                        <a:pt x="706" y="93"/>
                        <a:pt x="723" y="128"/>
                      </a:cubicBezTo>
                      <a:cubicBezTo>
                        <a:pt x="424" y="216"/>
                        <a:pt x="194" y="463"/>
                        <a:pt x="89" y="763"/>
                      </a:cubicBezTo>
                      <a:cubicBezTo>
                        <a:pt x="18" y="992"/>
                        <a:pt x="0" y="1239"/>
                        <a:pt x="71" y="1486"/>
                      </a:cubicBezTo>
                      <a:cubicBezTo>
                        <a:pt x="141" y="1698"/>
                        <a:pt x="283" y="1874"/>
                        <a:pt x="476" y="1980"/>
                      </a:cubicBezTo>
                      <a:cubicBezTo>
                        <a:pt x="582" y="2050"/>
                        <a:pt x="723" y="2086"/>
                        <a:pt x="864" y="2086"/>
                      </a:cubicBezTo>
                      <a:cubicBezTo>
                        <a:pt x="1393" y="2086"/>
                        <a:pt x="2134" y="1751"/>
                        <a:pt x="2169" y="1133"/>
                      </a:cubicBezTo>
                      <a:cubicBezTo>
                        <a:pt x="2187" y="675"/>
                        <a:pt x="1975" y="146"/>
                        <a:pt x="1499" y="40"/>
                      </a:cubicBezTo>
                      <a:cubicBezTo>
                        <a:pt x="1402" y="14"/>
                        <a:pt x="1305" y="0"/>
                        <a:pt x="12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rot="-479857">
                  <a:off x="362156" y="1157335"/>
                  <a:ext cx="172601" cy="146452"/>
                </a:xfrm>
                <a:custGeom>
                  <a:avLst/>
                  <a:gdLst/>
                  <a:ahLst/>
                  <a:cxnLst/>
                  <a:rect l="l" t="t" r="r" b="b"/>
                  <a:pathLst>
                    <a:path w="2858" h="2425" extrusionOk="0">
                      <a:moveTo>
                        <a:pt x="1076" y="43"/>
                      </a:moveTo>
                      <a:cubicBezTo>
                        <a:pt x="1084" y="66"/>
                        <a:pt x="1101" y="72"/>
                        <a:pt x="1121" y="72"/>
                      </a:cubicBezTo>
                      <a:cubicBezTo>
                        <a:pt x="1148" y="72"/>
                        <a:pt x="1180" y="61"/>
                        <a:pt x="1200" y="61"/>
                      </a:cubicBezTo>
                      <a:cubicBezTo>
                        <a:pt x="1317" y="61"/>
                        <a:pt x="1427" y="53"/>
                        <a:pt x="1539" y="53"/>
                      </a:cubicBezTo>
                      <a:cubicBezTo>
                        <a:pt x="1596" y="53"/>
                        <a:pt x="1652" y="55"/>
                        <a:pt x="1711" y="61"/>
                      </a:cubicBezTo>
                      <a:cubicBezTo>
                        <a:pt x="2311" y="166"/>
                        <a:pt x="2769" y="678"/>
                        <a:pt x="2787" y="1295"/>
                      </a:cubicBezTo>
                      <a:cubicBezTo>
                        <a:pt x="2684" y="2018"/>
                        <a:pt x="1841" y="2371"/>
                        <a:pt x="1194" y="2371"/>
                      </a:cubicBezTo>
                      <a:cubicBezTo>
                        <a:pt x="1178" y="2371"/>
                        <a:pt x="1162" y="2371"/>
                        <a:pt x="1147" y="2371"/>
                      </a:cubicBezTo>
                      <a:cubicBezTo>
                        <a:pt x="389" y="2371"/>
                        <a:pt x="106" y="1753"/>
                        <a:pt x="248" y="1066"/>
                      </a:cubicBezTo>
                      <a:cubicBezTo>
                        <a:pt x="318" y="766"/>
                        <a:pt x="477" y="501"/>
                        <a:pt x="688" y="290"/>
                      </a:cubicBezTo>
                      <a:cubicBezTo>
                        <a:pt x="812" y="184"/>
                        <a:pt x="935" y="96"/>
                        <a:pt x="1076" y="43"/>
                      </a:cubicBezTo>
                      <a:close/>
                      <a:moveTo>
                        <a:pt x="1479" y="1"/>
                      </a:moveTo>
                      <a:cubicBezTo>
                        <a:pt x="1427" y="1"/>
                        <a:pt x="1375" y="3"/>
                        <a:pt x="1323" y="8"/>
                      </a:cubicBezTo>
                      <a:lnTo>
                        <a:pt x="1094" y="8"/>
                      </a:lnTo>
                      <a:cubicBezTo>
                        <a:pt x="1091" y="6"/>
                        <a:pt x="1087" y="5"/>
                        <a:pt x="1083" y="5"/>
                      </a:cubicBezTo>
                      <a:cubicBezTo>
                        <a:pt x="1040" y="5"/>
                        <a:pt x="948" y="80"/>
                        <a:pt x="900" y="96"/>
                      </a:cubicBezTo>
                      <a:cubicBezTo>
                        <a:pt x="618" y="272"/>
                        <a:pt x="389" y="537"/>
                        <a:pt x="265" y="854"/>
                      </a:cubicBezTo>
                      <a:cubicBezTo>
                        <a:pt x="1" y="1577"/>
                        <a:pt x="265" y="2424"/>
                        <a:pt x="1129" y="2424"/>
                      </a:cubicBezTo>
                      <a:cubicBezTo>
                        <a:pt x="1154" y="2424"/>
                        <a:pt x="1179" y="2425"/>
                        <a:pt x="1203" y="2425"/>
                      </a:cubicBezTo>
                      <a:cubicBezTo>
                        <a:pt x="1672" y="2425"/>
                        <a:pt x="2136" y="2266"/>
                        <a:pt x="2505" y="1947"/>
                      </a:cubicBezTo>
                      <a:cubicBezTo>
                        <a:pt x="2752" y="1736"/>
                        <a:pt x="2857" y="1401"/>
                        <a:pt x="2822" y="1083"/>
                      </a:cubicBezTo>
                      <a:cubicBezTo>
                        <a:pt x="2752" y="819"/>
                        <a:pt x="2628" y="572"/>
                        <a:pt x="2452" y="360"/>
                      </a:cubicBezTo>
                      <a:cubicBezTo>
                        <a:pt x="2293" y="219"/>
                        <a:pt x="2099" y="113"/>
                        <a:pt x="1888" y="43"/>
                      </a:cubicBezTo>
                      <a:cubicBezTo>
                        <a:pt x="1758" y="17"/>
                        <a:pt x="1620" y="1"/>
                        <a:pt x="14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rot="-479857">
                  <a:off x="407511" y="1157820"/>
                  <a:ext cx="94333" cy="100372"/>
                </a:xfrm>
                <a:custGeom>
                  <a:avLst/>
                  <a:gdLst/>
                  <a:ahLst/>
                  <a:cxnLst/>
                  <a:rect l="l" t="t" r="r" b="b"/>
                  <a:pathLst>
                    <a:path w="1562" h="1662" extrusionOk="0">
                      <a:moveTo>
                        <a:pt x="468" y="1163"/>
                      </a:moveTo>
                      <a:lnTo>
                        <a:pt x="468" y="1163"/>
                      </a:lnTo>
                      <a:cubicBezTo>
                        <a:pt x="521" y="1216"/>
                        <a:pt x="451" y="1322"/>
                        <a:pt x="433" y="1357"/>
                      </a:cubicBezTo>
                      <a:lnTo>
                        <a:pt x="433" y="1375"/>
                      </a:lnTo>
                      <a:cubicBezTo>
                        <a:pt x="415" y="1304"/>
                        <a:pt x="398" y="1216"/>
                        <a:pt x="468" y="1163"/>
                      </a:cubicBezTo>
                      <a:close/>
                      <a:moveTo>
                        <a:pt x="927" y="1163"/>
                      </a:moveTo>
                      <a:lnTo>
                        <a:pt x="927" y="1163"/>
                      </a:lnTo>
                      <a:cubicBezTo>
                        <a:pt x="1033" y="1198"/>
                        <a:pt x="997" y="1357"/>
                        <a:pt x="944" y="1445"/>
                      </a:cubicBezTo>
                      <a:cubicBezTo>
                        <a:pt x="892" y="1375"/>
                        <a:pt x="856" y="1234"/>
                        <a:pt x="927" y="1163"/>
                      </a:cubicBezTo>
                      <a:close/>
                      <a:moveTo>
                        <a:pt x="450" y="0"/>
                      </a:moveTo>
                      <a:cubicBezTo>
                        <a:pt x="417" y="0"/>
                        <a:pt x="377" y="128"/>
                        <a:pt x="363" y="158"/>
                      </a:cubicBezTo>
                      <a:cubicBezTo>
                        <a:pt x="327" y="264"/>
                        <a:pt x="274" y="352"/>
                        <a:pt x="239" y="458"/>
                      </a:cubicBezTo>
                      <a:cubicBezTo>
                        <a:pt x="133" y="669"/>
                        <a:pt x="63" y="881"/>
                        <a:pt x="27" y="1110"/>
                      </a:cubicBezTo>
                      <a:cubicBezTo>
                        <a:pt x="1" y="1323"/>
                        <a:pt x="45" y="1567"/>
                        <a:pt x="212" y="1567"/>
                      </a:cubicBezTo>
                      <a:cubicBezTo>
                        <a:pt x="266" y="1567"/>
                        <a:pt x="333" y="1541"/>
                        <a:pt x="415" y="1481"/>
                      </a:cubicBezTo>
                      <a:cubicBezTo>
                        <a:pt x="451" y="1569"/>
                        <a:pt x="539" y="1622"/>
                        <a:pt x="627" y="1657"/>
                      </a:cubicBezTo>
                      <a:cubicBezTo>
                        <a:pt x="648" y="1660"/>
                        <a:pt x="668" y="1661"/>
                        <a:pt x="689" y="1661"/>
                      </a:cubicBezTo>
                      <a:cubicBezTo>
                        <a:pt x="791" y="1661"/>
                        <a:pt x="889" y="1625"/>
                        <a:pt x="962" y="1551"/>
                      </a:cubicBezTo>
                      <a:cubicBezTo>
                        <a:pt x="1004" y="1579"/>
                        <a:pt x="1052" y="1593"/>
                        <a:pt x="1100" y="1593"/>
                      </a:cubicBezTo>
                      <a:cubicBezTo>
                        <a:pt x="1172" y="1593"/>
                        <a:pt x="1244" y="1562"/>
                        <a:pt x="1297" y="1498"/>
                      </a:cubicBezTo>
                      <a:cubicBezTo>
                        <a:pt x="1562" y="1287"/>
                        <a:pt x="1438" y="687"/>
                        <a:pt x="1350" y="405"/>
                      </a:cubicBezTo>
                      <a:cubicBezTo>
                        <a:pt x="1334" y="355"/>
                        <a:pt x="1240" y="29"/>
                        <a:pt x="1171" y="29"/>
                      </a:cubicBezTo>
                      <a:cubicBezTo>
                        <a:pt x="1166" y="29"/>
                        <a:pt x="1161" y="31"/>
                        <a:pt x="1156" y="35"/>
                      </a:cubicBezTo>
                      <a:cubicBezTo>
                        <a:pt x="1138" y="35"/>
                        <a:pt x="1138" y="52"/>
                        <a:pt x="1138" y="70"/>
                      </a:cubicBezTo>
                      <a:cubicBezTo>
                        <a:pt x="1280" y="334"/>
                        <a:pt x="1368" y="616"/>
                        <a:pt x="1385" y="899"/>
                      </a:cubicBezTo>
                      <a:cubicBezTo>
                        <a:pt x="1421" y="1075"/>
                        <a:pt x="1385" y="1234"/>
                        <a:pt x="1315" y="1375"/>
                      </a:cubicBezTo>
                      <a:cubicBezTo>
                        <a:pt x="1265" y="1450"/>
                        <a:pt x="1180" y="1524"/>
                        <a:pt x="1097" y="1524"/>
                      </a:cubicBezTo>
                      <a:cubicBezTo>
                        <a:pt x="1062" y="1524"/>
                        <a:pt x="1028" y="1512"/>
                        <a:pt x="997" y="1481"/>
                      </a:cubicBezTo>
                      <a:cubicBezTo>
                        <a:pt x="1033" y="1428"/>
                        <a:pt x="1050" y="1357"/>
                        <a:pt x="1050" y="1287"/>
                      </a:cubicBezTo>
                      <a:cubicBezTo>
                        <a:pt x="1050" y="1209"/>
                        <a:pt x="1009" y="1104"/>
                        <a:pt x="927" y="1104"/>
                      </a:cubicBezTo>
                      <a:cubicBezTo>
                        <a:pt x="916" y="1104"/>
                        <a:pt x="904" y="1106"/>
                        <a:pt x="892" y="1110"/>
                      </a:cubicBezTo>
                      <a:cubicBezTo>
                        <a:pt x="786" y="1198"/>
                        <a:pt x="839" y="1392"/>
                        <a:pt x="927" y="1498"/>
                      </a:cubicBezTo>
                      <a:cubicBezTo>
                        <a:pt x="867" y="1566"/>
                        <a:pt x="788" y="1598"/>
                        <a:pt x="710" y="1598"/>
                      </a:cubicBezTo>
                      <a:cubicBezTo>
                        <a:pt x="604" y="1598"/>
                        <a:pt x="501" y="1539"/>
                        <a:pt x="451" y="1428"/>
                      </a:cubicBezTo>
                      <a:cubicBezTo>
                        <a:pt x="521" y="1357"/>
                        <a:pt x="627" y="1145"/>
                        <a:pt x="486" y="1110"/>
                      </a:cubicBezTo>
                      <a:lnTo>
                        <a:pt x="486" y="1110"/>
                      </a:lnTo>
                      <a:cubicBezTo>
                        <a:pt x="345" y="1128"/>
                        <a:pt x="345" y="1322"/>
                        <a:pt x="380" y="1410"/>
                      </a:cubicBezTo>
                      <a:cubicBezTo>
                        <a:pt x="309" y="1473"/>
                        <a:pt x="254" y="1499"/>
                        <a:pt x="213" y="1499"/>
                      </a:cubicBezTo>
                      <a:cubicBezTo>
                        <a:pt x="81" y="1499"/>
                        <a:pt x="85" y="1236"/>
                        <a:pt x="98" y="1075"/>
                      </a:cubicBezTo>
                      <a:cubicBezTo>
                        <a:pt x="116" y="916"/>
                        <a:pt x="169" y="775"/>
                        <a:pt x="221" y="634"/>
                      </a:cubicBezTo>
                      <a:cubicBezTo>
                        <a:pt x="310" y="422"/>
                        <a:pt x="380" y="211"/>
                        <a:pt x="468" y="17"/>
                      </a:cubicBezTo>
                      <a:cubicBezTo>
                        <a:pt x="463" y="5"/>
                        <a:pt x="456" y="0"/>
                        <a:pt x="4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rot="-479857">
                  <a:off x="407849" y="1097907"/>
                  <a:ext cx="83100" cy="68243"/>
                </a:xfrm>
                <a:custGeom>
                  <a:avLst/>
                  <a:gdLst/>
                  <a:ahLst/>
                  <a:cxnLst/>
                  <a:rect l="l" t="t" r="r" b="b"/>
                  <a:pathLst>
                    <a:path w="1376" h="1130" extrusionOk="0">
                      <a:moveTo>
                        <a:pt x="0" y="0"/>
                      </a:moveTo>
                      <a:lnTo>
                        <a:pt x="0" y="53"/>
                      </a:lnTo>
                      <a:lnTo>
                        <a:pt x="0" y="142"/>
                      </a:lnTo>
                      <a:cubicBezTo>
                        <a:pt x="18" y="336"/>
                        <a:pt x="18" y="529"/>
                        <a:pt x="18" y="723"/>
                      </a:cubicBezTo>
                      <a:lnTo>
                        <a:pt x="35" y="1006"/>
                      </a:lnTo>
                      <a:lnTo>
                        <a:pt x="35" y="1059"/>
                      </a:lnTo>
                      <a:lnTo>
                        <a:pt x="88" y="1059"/>
                      </a:lnTo>
                      <a:lnTo>
                        <a:pt x="371" y="1076"/>
                      </a:lnTo>
                      <a:lnTo>
                        <a:pt x="723" y="1094"/>
                      </a:lnTo>
                      <a:lnTo>
                        <a:pt x="1094" y="1129"/>
                      </a:lnTo>
                      <a:lnTo>
                        <a:pt x="1288" y="1129"/>
                      </a:lnTo>
                      <a:lnTo>
                        <a:pt x="1288" y="1076"/>
                      </a:lnTo>
                      <a:cubicBezTo>
                        <a:pt x="1305" y="723"/>
                        <a:pt x="1340" y="388"/>
                        <a:pt x="1376" y="53"/>
                      </a:cubicBezTo>
                      <a:lnTo>
                        <a:pt x="1376" y="36"/>
                      </a:lnTo>
                      <a:cubicBezTo>
                        <a:pt x="1376" y="36"/>
                        <a:pt x="1376" y="18"/>
                        <a:pt x="1376" y="18"/>
                      </a:cubicBezTo>
                      <a:lnTo>
                        <a:pt x="1340" y="18"/>
                      </a:lnTo>
                      <a:lnTo>
                        <a:pt x="13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 name="Google Shape;338;p2"/>
              <p:cNvGrpSpPr/>
              <p:nvPr/>
            </p:nvGrpSpPr>
            <p:grpSpPr>
              <a:xfrm>
                <a:off x="1521918" y="224450"/>
                <a:ext cx="198773" cy="228544"/>
                <a:chOff x="1354956" y="192300"/>
                <a:chExt cx="198773" cy="228544"/>
              </a:xfrm>
            </p:grpSpPr>
            <p:sp>
              <p:nvSpPr>
                <p:cNvPr id="339" name="Google Shape;339;p2"/>
                <p:cNvSpPr/>
                <p:nvPr/>
              </p:nvSpPr>
              <p:spPr>
                <a:xfrm rot="-479857">
                  <a:off x="1366988" y="254449"/>
                  <a:ext cx="176829" cy="154846"/>
                </a:xfrm>
                <a:custGeom>
                  <a:avLst/>
                  <a:gdLst/>
                  <a:ahLst/>
                  <a:cxnLst/>
                  <a:rect l="l" t="t" r="r" b="b"/>
                  <a:pathLst>
                    <a:path w="2928" h="2564" extrusionOk="0">
                      <a:moveTo>
                        <a:pt x="1478" y="1"/>
                      </a:moveTo>
                      <a:cubicBezTo>
                        <a:pt x="1261" y="1"/>
                        <a:pt x="1056" y="40"/>
                        <a:pt x="864" y="129"/>
                      </a:cubicBezTo>
                      <a:cubicBezTo>
                        <a:pt x="635" y="234"/>
                        <a:pt x="423" y="393"/>
                        <a:pt x="265" y="605"/>
                      </a:cubicBezTo>
                      <a:cubicBezTo>
                        <a:pt x="53" y="940"/>
                        <a:pt x="0" y="1363"/>
                        <a:pt x="124" y="1751"/>
                      </a:cubicBezTo>
                      <a:cubicBezTo>
                        <a:pt x="243" y="2329"/>
                        <a:pt x="821" y="2563"/>
                        <a:pt x="1384" y="2563"/>
                      </a:cubicBezTo>
                      <a:cubicBezTo>
                        <a:pt x="1405" y="2563"/>
                        <a:pt x="1426" y="2563"/>
                        <a:pt x="1446" y="2562"/>
                      </a:cubicBezTo>
                      <a:cubicBezTo>
                        <a:pt x="1887" y="2544"/>
                        <a:pt x="2293" y="2351"/>
                        <a:pt x="2592" y="2015"/>
                      </a:cubicBezTo>
                      <a:cubicBezTo>
                        <a:pt x="2875" y="1663"/>
                        <a:pt x="2928" y="1187"/>
                        <a:pt x="2734" y="781"/>
                      </a:cubicBezTo>
                      <a:cubicBezTo>
                        <a:pt x="2562" y="318"/>
                        <a:pt x="2123" y="4"/>
                        <a:pt x="1644" y="4"/>
                      </a:cubicBezTo>
                      <a:cubicBezTo>
                        <a:pt x="1631" y="4"/>
                        <a:pt x="1618" y="5"/>
                        <a:pt x="1605" y="5"/>
                      </a:cubicBezTo>
                      <a:cubicBezTo>
                        <a:pt x="1562" y="2"/>
                        <a:pt x="1520" y="1"/>
                        <a:pt x="14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rot="-479857">
                  <a:off x="1380304" y="256932"/>
                  <a:ext cx="132078" cy="128153"/>
                </a:xfrm>
                <a:custGeom>
                  <a:avLst/>
                  <a:gdLst/>
                  <a:ahLst/>
                  <a:cxnLst/>
                  <a:rect l="l" t="t" r="r" b="b"/>
                  <a:pathLst>
                    <a:path w="2187" h="2122" extrusionOk="0">
                      <a:moveTo>
                        <a:pt x="1200" y="1"/>
                      </a:moveTo>
                      <a:cubicBezTo>
                        <a:pt x="1072" y="1"/>
                        <a:pt x="946" y="24"/>
                        <a:pt x="829" y="71"/>
                      </a:cubicBezTo>
                      <a:lnTo>
                        <a:pt x="653" y="124"/>
                      </a:lnTo>
                      <a:cubicBezTo>
                        <a:pt x="635" y="124"/>
                        <a:pt x="617" y="142"/>
                        <a:pt x="635" y="177"/>
                      </a:cubicBezTo>
                      <a:cubicBezTo>
                        <a:pt x="335" y="301"/>
                        <a:pt x="124" y="565"/>
                        <a:pt x="71" y="865"/>
                      </a:cubicBezTo>
                      <a:cubicBezTo>
                        <a:pt x="0" y="1112"/>
                        <a:pt x="18" y="1359"/>
                        <a:pt x="106" y="1588"/>
                      </a:cubicBezTo>
                      <a:cubicBezTo>
                        <a:pt x="176" y="1782"/>
                        <a:pt x="353" y="1958"/>
                        <a:pt x="547" y="2046"/>
                      </a:cubicBezTo>
                      <a:cubicBezTo>
                        <a:pt x="648" y="2090"/>
                        <a:pt x="762" y="2121"/>
                        <a:pt x="877" y="2121"/>
                      </a:cubicBezTo>
                      <a:cubicBezTo>
                        <a:pt x="902" y="2121"/>
                        <a:pt x="927" y="2120"/>
                        <a:pt x="952" y="2117"/>
                      </a:cubicBezTo>
                      <a:cubicBezTo>
                        <a:pt x="1481" y="2064"/>
                        <a:pt x="2187" y="1658"/>
                        <a:pt x="2169" y="1059"/>
                      </a:cubicBezTo>
                      <a:cubicBezTo>
                        <a:pt x="2134" y="600"/>
                        <a:pt x="1887" y="89"/>
                        <a:pt x="1393" y="18"/>
                      </a:cubicBezTo>
                      <a:cubicBezTo>
                        <a:pt x="1329" y="7"/>
                        <a:pt x="1264" y="1"/>
                        <a:pt x="1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rot="-479857">
                  <a:off x="1364476" y="259326"/>
                  <a:ext cx="171031" cy="148807"/>
                </a:xfrm>
                <a:custGeom>
                  <a:avLst/>
                  <a:gdLst/>
                  <a:ahLst/>
                  <a:cxnLst/>
                  <a:rect l="l" t="t" r="r" b="b"/>
                  <a:pathLst>
                    <a:path w="2832" h="2464" extrusionOk="0">
                      <a:moveTo>
                        <a:pt x="1562" y="78"/>
                      </a:moveTo>
                      <a:cubicBezTo>
                        <a:pt x="2179" y="113"/>
                        <a:pt x="2673" y="590"/>
                        <a:pt x="2743" y="1207"/>
                      </a:cubicBezTo>
                      <a:cubicBezTo>
                        <a:pt x="2708" y="1930"/>
                        <a:pt x="1862" y="2371"/>
                        <a:pt x="1191" y="2424"/>
                      </a:cubicBezTo>
                      <a:cubicBezTo>
                        <a:pt x="1162" y="2426"/>
                        <a:pt x="1132" y="2427"/>
                        <a:pt x="1104" y="2427"/>
                      </a:cubicBezTo>
                      <a:cubicBezTo>
                        <a:pt x="440" y="2427"/>
                        <a:pt x="119" y="1849"/>
                        <a:pt x="204" y="1207"/>
                      </a:cubicBezTo>
                      <a:cubicBezTo>
                        <a:pt x="257" y="907"/>
                        <a:pt x="380" y="625"/>
                        <a:pt x="574" y="396"/>
                      </a:cubicBezTo>
                      <a:cubicBezTo>
                        <a:pt x="680" y="290"/>
                        <a:pt x="803" y="184"/>
                        <a:pt x="945" y="113"/>
                      </a:cubicBezTo>
                      <a:cubicBezTo>
                        <a:pt x="952" y="136"/>
                        <a:pt x="969" y="143"/>
                        <a:pt x="989" y="143"/>
                      </a:cubicBezTo>
                      <a:cubicBezTo>
                        <a:pt x="1016" y="143"/>
                        <a:pt x="1048" y="131"/>
                        <a:pt x="1068" y="131"/>
                      </a:cubicBezTo>
                      <a:cubicBezTo>
                        <a:pt x="1227" y="113"/>
                        <a:pt x="1403" y="78"/>
                        <a:pt x="1562" y="78"/>
                      </a:cubicBezTo>
                      <a:close/>
                      <a:moveTo>
                        <a:pt x="1478" y="1"/>
                      </a:moveTo>
                      <a:cubicBezTo>
                        <a:pt x="1373" y="1"/>
                        <a:pt x="1271" y="14"/>
                        <a:pt x="1174" y="43"/>
                      </a:cubicBezTo>
                      <a:lnTo>
                        <a:pt x="997" y="61"/>
                      </a:lnTo>
                      <a:cubicBezTo>
                        <a:pt x="989" y="69"/>
                        <a:pt x="980" y="69"/>
                        <a:pt x="971" y="69"/>
                      </a:cubicBezTo>
                      <a:cubicBezTo>
                        <a:pt x="962" y="69"/>
                        <a:pt x="953" y="69"/>
                        <a:pt x="945" y="78"/>
                      </a:cubicBezTo>
                      <a:cubicBezTo>
                        <a:pt x="940" y="73"/>
                        <a:pt x="933" y="71"/>
                        <a:pt x="926" y="71"/>
                      </a:cubicBezTo>
                      <a:cubicBezTo>
                        <a:pt x="881" y="71"/>
                        <a:pt x="799" y="151"/>
                        <a:pt x="768" y="166"/>
                      </a:cubicBezTo>
                      <a:cubicBezTo>
                        <a:pt x="486" y="360"/>
                        <a:pt x="274" y="660"/>
                        <a:pt x="186" y="995"/>
                      </a:cubicBezTo>
                      <a:cubicBezTo>
                        <a:pt x="0" y="1689"/>
                        <a:pt x="301" y="2463"/>
                        <a:pt x="1072" y="2463"/>
                      </a:cubicBezTo>
                      <a:cubicBezTo>
                        <a:pt x="1105" y="2463"/>
                        <a:pt x="1139" y="2462"/>
                        <a:pt x="1174" y="2459"/>
                      </a:cubicBezTo>
                      <a:cubicBezTo>
                        <a:pt x="1685" y="2441"/>
                        <a:pt x="2161" y="2230"/>
                        <a:pt x="2514" y="1859"/>
                      </a:cubicBezTo>
                      <a:cubicBezTo>
                        <a:pt x="2743" y="1612"/>
                        <a:pt x="2831" y="1295"/>
                        <a:pt x="2761" y="978"/>
                      </a:cubicBezTo>
                      <a:cubicBezTo>
                        <a:pt x="2673" y="713"/>
                        <a:pt x="2514" y="484"/>
                        <a:pt x="2320" y="290"/>
                      </a:cubicBezTo>
                      <a:cubicBezTo>
                        <a:pt x="2144" y="149"/>
                        <a:pt x="1950" y="61"/>
                        <a:pt x="1738" y="25"/>
                      </a:cubicBezTo>
                      <a:cubicBezTo>
                        <a:pt x="1651" y="9"/>
                        <a:pt x="1564" y="1"/>
                        <a:pt x="14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rot="-479857">
                  <a:off x="1407918" y="259927"/>
                  <a:ext cx="91374" cy="101399"/>
                </a:xfrm>
                <a:custGeom>
                  <a:avLst/>
                  <a:gdLst/>
                  <a:ahLst/>
                  <a:cxnLst/>
                  <a:rect l="l" t="t" r="r" b="b"/>
                  <a:pathLst>
                    <a:path w="1513" h="1679" extrusionOk="0">
                      <a:moveTo>
                        <a:pt x="455" y="1220"/>
                      </a:moveTo>
                      <a:cubicBezTo>
                        <a:pt x="508" y="1255"/>
                        <a:pt x="455" y="1361"/>
                        <a:pt x="419" y="1414"/>
                      </a:cubicBezTo>
                      <a:cubicBezTo>
                        <a:pt x="402" y="1361"/>
                        <a:pt x="384" y="1255"/>
                        <a:pt x="455" y="1220"/>
                      </a:cubicBezTo>
                      <a:close/>
                      <a:moveTo>
                        <a:pt x="913" y="1167"/>
                      </a:moveTo>
                      <a:lnTo>
                        <a:pt x="913" y="1167"/>
                      </a:lnTo>
                      <a:cubicBezTo>
                        <a:pt x="1001" y="1202"/>
                        <a:pt x="984" y="1361"/>
                        <a:pt x="948" y="1449"/>
                      </a:cubicBezTo>
                      <a:cubicBezTo>
                        <a:pt x="896" y="1379"/>
                        <a:pt x="825" y="1238"/>
                        <a:pt x="913" y="1167"/>
                      </a:cubicBezTo>
                      <a:close/>
                      <a:moveTo>
                        <a:pt x="1027" y="1"/>
                      </a:moveTo>
                      <a:cubicBezTo>
                        <a:pt x="1024" y="1"/>
                        <a:pt x="1022" y="2"/>
                        <a:pt x="1019" y="3"/>
                      </a:cubicBezTo>
                      <a:cubicBezTo>
                        <a:pt x="1001" y="21"/>
                        <a:pt x="1001" y="39"/>
                        <a:pt x="1019" y="56"/>
                      </a:cubicBezTo>
                      <a:cubicBezTo>
                        <a:pt x="1178" y="303"/>
                        <a:pt x="1284" y="568"/>
                        <a:pt x="1336" y="850"/>
                      </a:cubicBezTo>
                      <a:cubicBezTo>
                        <a:pt x="1372" y="1026"/>
                        <a:pt x="1354" y="1185"/>
                        <a:pt x="1301" y="1344"/>
                      </a:cubicBezTo>
                      <a:cubicBezTo>
                        <a:pt x="1262" y="1422"/>
                        <a:pt x="1175" y="1500"/>
                        <a:pt x="1089" y="1500"/>
                      </a:cubicBezTo>
                      <a:cubicBezTo>
                        <a:pt x="1059" y="1500"/>
                        <a:pt x="1029" y="1490"/>
                        <a:pt x="1001" y="1467"/>
                      </a:cubicBezTo>
                      <a:cubicBezTo>
                        <a:pt x="1019" y="1414"/>
                        <a:pt x="1037" y="1344"/>
                        <a:pt x="1037" y="1273"/>
                      </a:cubicBezTo>
                      <a:cubicBezTo>
                        <a:pt x="1022" y="1198"/>
                        <a:pt x="981" y="1085"/>
                        <a:pt x="905" y="1085"/>
                      </a:cubicBezTo>
                      <a:cubicBezTo>
                        <a:pt x="891" y="1085"/>
                        <a:pt x="876" y="1089"/>
                        <a:pt x="860" y="1097"/>
                      </a:cubicBezTo>
                      <a:cubicBezTo>
                        <a:pt x="755" y="1202"/>
                        <a:pt x="825" y="1396"/>
                        <a:pt x="913" y="1485"/>
                      </a:cubicBezTo>
                      <a:cubicBezTo>
                        <a:pt x="863" y="1568"/>
                        <a:pt x="777" y="1608"/>
                        <a:pt x="691" y="1608"/>
                      </a:cubicBezTo>
                      <a:cubicBezTo>
                        <a:pt x="596" y="1608"/>
                        <a:pt x="501" y="1560"/>
                        <a:pt x="455" y="1467"/>
                      </a:cubicBezTo>
                      <a:cubicBezTo>
                        <a:pt x="525" y="1396"/>
                        <a:pt x="596" y="1167"/>
                        <a:pt x="455" y="1150"/>
                      </a:cubicBezTo>
                      <a:cubicBezTo>
                        <a:pt x="314" y="1167"/>
                        <a:pt x="331" y="1361"/>
                        <a:pt x="384" y="1449"/>
                      </a:cubicBezTo>
                      <a:cubicBezTo>
                        <a:pt x="312" y="1522"/>
                        <a:pt x="256" y="1551"/>
                        <a:pt x="212" y="1551"/>
                      </a:cubicBezTo>
                      <a:cubicBezTo>
                        <a:pt x="86" y="1551"/>
                        <a:pt x="67" y="1302"/>
                        <a:pt x="67" y="1132"/>
                      </a:cubicBezTo>
                      <a:cubicBezTo>
                        <a:pt x="84" y="991"/>
                        <a:pt x="102" y="832"/>
                        <a:pt x="155" y="691"/>
                      </a:cubicBezTo>
                      <a:cubicBezTo>
                        <a:pt x="225" y="479"/>
                        <a:pt x="278" y="285"/>
                        <a:pt x="349" y="56"/>
                      </a:cubicBezTo>
                      <a:cubicBezTo>
                        <a:pt x="341" y="45"/>
                        <a:pt x="333" y="41"/>
                        <a:pt x="326" y="41"/>
                      </a:cubicBezTo>
                      <a:cubicBezTo>
                        <a:pt x="286" y="41"/>
                        <a:pt x="258" y="185"/>
                        <a:pt x="243" y="215"/>
                      </a:cubicBezTo>
                      <a:cubicBezTo>
                        <a:pt x="225" y="321"/>
                        <a:pt x="190" y="427"/>
                        <a:pt x="155" y="515"/>
                      </a:cubicBezTo>
                      <a:cubicBezTo>
                        <a:pt x="67" y="744"/>
                        <a:pt x="14" y="973"/>
                        <a:pt x="14" y="1202"/>
                      </a:cubicBezTo>
                      <a:cubicBezTo>
                        <a:pt x="1" y="1396"/>
                        <a:pt x="63" y="1627"/>
                        <a:pt x="215" y="1627"/>
                      </a:cubicBezTo>
                      <a:cubicBezTo>
                        <a:pt x="271" y="1627"/>
                        <a:pt x="339" y="1596"/>
                        <a:pt x="419" y="1520"/>
                      </a:cubicBezTo>
                      <a:cubicBezTo>
                        <a:pt x="472" y="1608"/>
                        <a:pt x="561" y="1661"/>
                        <a:pt x="649" y="1679"/>
                      </a:cubicBezTo>
                      <a:cubicBezTo>
                        <a:pt x="772" y="1679"/>
                        <a:pt x="878" y="1626"/>
                        <a:pt x="948" y="1537"/>
                      </a:cubicBezTo>
                      <a:cubicBezTo>
                        <a:pt x="986" y="1556"/>
                        <a:pt x="1029" y="1566"/>
                        <a:pt x="1072" y="1566"/>
                      </a:cubicBezTo>
                      <a:cubicBezTo>
                        <a:pt x="1149" y="1566"/>
                        <a:pt x="1227" y="1535"/>
                        <a:pt x="1284" y="1467"/>
                      </a:cubicBezTo>
                      <a:cubicBezTo>
                        <a:pt x="1513" y="1220"/>
                        <a:pt x="1354" y="638"/>
                        <a:pt x="1248" y="356"/>
                      </a:cubicBezTo>
                      <a:cubicBezTo>
                        <a:pt x="1215" y="322"/>
                        <a:pt x="1085" y="1"/>
                        <a:pt x="10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rot="-479857">
                  <a:off x="1395395" y="197758"/>
                  <a:ext cx="83160" cy="67156"/>
                </a:xfrm>
                <a:custGeom>
                  <a:avLst/>
                  <a:gdLst/>
                  <a:ahLst/>
                  <a:cxnLst/>
                  <a:rect l="l" t="t" r="r" b="b"/>
                  <a:pathLst>
                    <a:path w="1377" h="1112" extrusionOk="0">
                      <a:moveTo>
                        <a:pt x="1253" y="0"/>
                      </a:moveTo>
                      <a:lnTo>
                        <a:pt x="988" y="18"/>
                      </a:lnTo>
                      <a:lnTo>
                        <a:pt x="741" y="35"/>
                      </a:lnTo>
                      <a:lnTo>
                        <a:pt x="600" y="53"/>
                      </a:lnTo>
                      <a:lnTo>
                        <a:pt x="441" y="53"/>
                      </a:lnTo>
                      <a:lnTo>
                        <a:pt x="195" y="71"/>
                      </a:lnTo>
                      <a:lnTo>
                        <a:pt x="1" y="71"/>
                      </a:lnTo>
                      <a:lnTo>
                        <a:pt x="1" y="106"/>
                      </a:lnTo>
                      <a:lnTo>
                        <a:pt x="18" y="194"/>
                      </a:lnTo>
                      <a:cubicBezTo>
                        <a:pt x="36" y="388"/>
                        <a:pt x="71" y="582"/>
                        <a:pt x="89" y="776"/>
                      </a:cubicBezTo>
                      <a:cubicBezTo>
                        <a:pt x="106" y="864"/>
                        <a:pt x="124" y="970"/>
                        <a:pt x="124" y="1058"/>
                      </a:cubicBezTo>
                      <a:lnTo>
                        <a:pt x="124" y="1111"/>
                      </a:lnTo>
                      <a:lnTo>
                        <a:pt x="1376" y="1111"/>
                      </a:lnTo>
                      <a:lnTo>
                        <a:pt x="1376" y="1058"/>
                      </a:lnTo>
                      <a:cubicBezTo>
                        <a:pt x="1358" y="706"/>
                        <a:pt x="1358" y="371"/>
                        <a:pt x="1376" y="35"/>
                      </a:cubicBezTo>
                      <a:cubicBezTo>
                        <a:pt x="1376" y="18"/>
                        <a:pt x="1376" y="0"/>
                        <a:pt x="13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 name="Google Shape;344;p2"/>
              <p:cNvGrpSpPr/>
              <p:nvPr/>
            </p:nvGrpSpPr>
            <p:grpSpPr>
              <a:xfrm>
                <a:off x="1141749" y="56780"/>
                <a:ext cx="202303" cy="228610"/>
                <a:chOff x="966116" y="24630"/>
                <a:chExt cx="202303" cy="228610"/>
              </a:xfrm>
            </p:grpSpPr>
            <p:sp>
              <p:nvSpPr>
                <p:cNvPr id="345" name="Google Shape;345;p2"/>
                <p:cNvSpPr/>
                <p:nvPr/>
              </p:nvSpPr>
              <p:spPr>
                <a:xfrm rot="-479857">
                  <a:off x="976008" y="36180"/>
                  <a:ext cx="176829" cy="154544"/>
                </a:xfrm>
                <a:custGeom>
                  <a:avLst/>
                  <a:gdLst/>
                  <a:ahLst/>
                  <a:cxnLst/>
                  <a:rect l="l" t="t" r="r" b="b"/>
                  <a:pathLst>
                    <a:path w="2928" h="2559" extrusionOk="0">
                      <a:moveTo>
                        <a:pt x="1490" y="1"/>
                      </a:moveTo>
                      <a:cubicBezTo>
                        <a:pt x="1095" y="1"/>
                        <a:pt x="709" y="142"/>
                        <a:pt x="424" y="412"/>
                      </a:cubicBezTo>
                      <a:cubicBezTo>
                        <a:pt x="106" y="729"/>
                        <a:pt x="1" y="1205"/>
                        <a:pt x="159" y="1628"/>
                      </a:cubicBezTo>
                      <a:cubicBezTo>
                        <a:pt x="265" y="2122"/>
                        <a:pt x="688" y="2492"/>
                        <a:pt x="1200" y="2528"/>
                      </a:cubicBezTo>
                      <a:cubicBezTo>
                        <a:pt x="1297" y="2549"/>
                        <a:pt x="1395" y="2558"/>
                        <a:pt x="1492" y="2558"/>
                      </a:cubicBezTo>
                      <a:cubicBezTo>
                        <a:pt x="1641" y="2558"/>
                        <a:pt x="1791" y="2535"/>
                        <a:pt x="1940" y="2492"/>
                      </a:cubicBezTo>
                      <a:cubicBezTo>
                        <a:pt x="2187" y="2404"/>
                        <a:pt x="2417" y="2263"/>
                        <a:pt x="2593" y="2087"/>
                      </a:cubicBezTo>
                      <a:cubicBezTo>
                        <a:pt x="2822" y="1752"/>
                        <a:pt x="2928" y="1346"/>
                        <a:pt x="2857" y="958"/>
                      </a:cubicBezTo>
                      <a:cubicBezTo>
                        <a:pt x="2787" y="341"/>
                        <a:pt x="2205" y="41"/>
                        <a:pt x="1623" y="6"/>
                      </a:cubicBezTo>
                      <a:cubicBezTo>
                        <a:pt x="1579" y="2"/>
                        <a:pt x="1534" y="1"/>
                        <a:pt x="14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rot="-479857">
                  <a:off x="1006531" y="63121"/>
                  <a:ext cx="132139" cy="125073"/>
                </a:xfrm>
                <a:custGeom>
                  <a:avLst/>
                  <a:gdLst/>
                  <a:ahLst/>
                  <a:cxnLst/>
                  <a:rect l="l" t="t" r="r" b="b"/>
                  <a:pathLst>
                    <a:path w="2188" h="2071" extrusionOk="0">
                      <a:moveTo>
                        <a:pt x="1301" y="1"/>
                      </a:moveTo>
                      <a:cubicBezTo>
                        <a:pt x="775" y="1"/>
                        <a:pt x="70" y="334"/>
                        <a:pt x="18" y="918"/>
                      </a:cubicBezTo>
                      <a:cubicBezTo>
                        <a:pt x="1" y="1359"/>
                        <a:pt x="195" y="1888"/>
                        <a:pt x="689" y="2012"/>
                      </a:cubicBezTo>
                      <a:cubicBezTo>
                        <a:pt x="792" y="2053"/>
                        <a:pt x="901" y="2070"/>
                        <a:pt x="1009" y="2070"/>
                      </a:cubicBezTo>
                      <a:cubicBezTo>
                        <a:pt x="1086" y="2070"/>
                        <a:pt x="1162" y="2062"/>
                        <a:pt x="1235" y="2047"/>
                      </a:cubicBezTo>
                      <a:lnTo>
                        <a:pt x="1412" y="2012"/>
                      </a:lnTo>
                      <a:cubicBezTo>
                        <a:pt x="1447" y="2012"/>
                        <a:pt x="1447" y="1994"/>
                        <a:pt x="1447" y="1977"/>
                      </a:cubicBezTo>
                      <a:cubicBezTo>
                        <a:pt x="1747" y="1871"/>
                        <a:pt x="1993" y="1641"/>
                        <a:pt x="2082" y="1342"/>
                      </a:cubicBezTo>
                      <a:cubicBezTo>
                        <a:pt x="2170" y="1112"/>
                        <a:pt x="2187" y="866"/>
                        <a:pt x="2135" y="619"/>
                      </a:cubicBezTo>
                      <a:cubicBezTo>
                        <a:pt x="2064" y="407"/>
                        <a:pt x="1923" y="231"/>
                        <a:pt x="1729" y="125"/>
                      </a:cubicBezTo>
                      <a:cubicBezTo>
                        <a:pt x="1623" y="37"/>
                        <a:pt x="1482" y="1"/>
                        <a:pt x="1341" y="1"/>
                      </a:cubicBezTo>
                      <a:cubicBezTo>
                        <a:pt x="1328" y="1"/>
                        <a:pt x="1314" y="1"/>
                        <a:pt x="1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rot="-479857">
                  <a:off x="986457" y="38263"/>
                  <a:ext cx="172601" cy="146633"/>
                </a:xfrm>
                <a:custGeom>
                  <a:avLst/>
                  <a:gdLst/>
                  <a:ahLst/>
                  <a:cxnLst/>
                  <a:rect l="l" t="t" r="r" b="b"/>
                  <a:pathLst>
                    <a:path w="2858" h="2428" extrusionOk="0">
                      <a:moveTo>
                        <a:pt x="1639" y="55"/>
                      </a:moveTo>
                      <a:cubicBezTo>
                        <a:pt x="1669" y="55"/>
                        <a:pt x="1699" y="56"/>
                        <a:pt x="1729" y="58"/>
                      </a:cubicBezTo>
                      <a:lnTo>
                        <a:pt x="1747" y="58"/>
                      </a:lnTo>
                      <a:cubicBezTo>
                        <a:pt x="2487" y="75"/>
                        <a:pt x="2752" y="710"/>
                        <a:pt x="2593" y="1380"/>
                      </a:cubicBezTo>
                      <a:cubicBezTo>
                        <a:pt x="2523" y="1663"/>
                        <a:pt x="2364" y="1927"/>
                        <a:pt x="2135" y="2139"/>
                      </a:cubicBezTo>
                      <a:cubicBezTo>
                        <a:pt x="2011" y="2227"/>
                        <a:pt x="1888" y="2315"/>
                        <a:pt x="1747" y="2386"/>
                      </a:cubicBezTo>
                      <a:cubicBezTo>
                        <a:pt x="1736" y="2354"/>
                        <a:pt x="1707" y="2347"/>
                        <a:pt x="1677" y="2347"/>
                      </a:cubicBezTo>
                      <a:cubicBezTo>
                        <a:pt x="1657" y="2347"/>
                        <a:pt x="1637" y="2350"/>
                        <a:pt x="1623" y="2350"/>
                      </a:cubicBezTo>
                      <a:cubicBezTo>
                        <a:pt x="1518" y="2350"/>
                        <a:pt x="1404" y="2358"/>
                        <a:pt x="1293" y="2358"/>
                      </a:cubicBezTo>
                      <a:cubicBezTo>
                        <a:pt x="1237" y="2358"/>
                        <a:pt x="1182" y="2356"/>
                        <a:pt x="1130" y="2350"/>
                      </a:cubicBezTo>
                      <a:cubicBezTo>
                        <a:pt x="812" y="2297"/>
                        <a:pt x="512" y="2121"/>
                        <a:pt x="336" y="1856"/>
                      </a:cubicBezTo>
                      <a:cubicBezTo>
                        <a:pt x="160" y="1645"/>
                        <a:pt x="72" y="1380"/>
                        <a:pt x="72" y="1098"/>
                      </a:cubicBezTo>
                      <a:cubicBezTo>
                        <a:pt x="173" y="408"/>
                        <a:pt x="996" y="55"/>
                        <a:pt x="1639" y="55"/>
                      </a:cubicBezTo>
                      <a:close/>
                      <a:moveTo>
                        <a:pt x="1635" y="0"/>
                      </a:moveTo>
                      <a:cubicBezTo>
                        <a:pt x="1170" y="0"/>
                        <a:pt x="726" y="173"/>
                        <a:pt x="371" y="463"/>
                      </a:cubicBezTo>
                      <a:cubicBezTo>
                        <a:pt x="124" y="675"/>
                        <a:pt x="1" y="992"/>
                        <a:pt x="36" y="1310"/>
                      </a:cubicBezTo>
                      <a:cubicBezTo>
                        <a:pt x="89" y="1574"/>
                        <a:pt x="213" y="1821"/>
                        <a:pt x="389" y="2033"/>
                      </a:cubicBezTo>
                      <a:cubicBezTo>
                        <a:pt x="548" y="2192"/>
                        <a:pt x="742" y="2297"/>
                        <a:pt x="936" y="2368"/>
                      </a:cubicBezTo>
                      <a:cubicBezTo>
                        <a:pt x="1081" y="2408"/>
                        <a:pt x="1217" y="2427"/>
                        <a:pt x="1357" y="2427"/>
                      </a:cubicBezTo>
                      <a:cubicBezTo>
                        <a:pt x="1404" y="2427"/>
                        <a:pt x="1451" y="2425"/>
                        <a:pt x="1500" y="2421"/>
                      </a:cubicBezTo>
                      <a:lnTo>
                        <a:pt x="1729" y="2421"/>
                      </a:lnTo>
                      <a:cubicBezTo>
                        <a:pt x="1734" y="2426"/>
                        <a:pt x="1741" y="2428"/>
                        <a:pt x="1749" y="2428"/>
                      </a:cubicBezTo>
                      <a:cubicBezTo>
                        <a:pt x="1798" y="2428"/>
                        <a:pt x="1893" y="2350"/>
                        <a:pt x="1923" y="2350"/>
                      </a:cubicBezTo>
                      <a:cubicBezTo>
                        <a:pt x="2223" y="2174"/>
                        <a:pt x="2452" y="1909"/>
                        <a:pt x="2576" y="1592"/>
                      </a:cubicBezTo>
                      <a:cubicBezTo>
                        <a:pt x="2858" y="887"/>
                        <a:pt x="2611" y="40"/>
                        <a:pt x="1764" y="5"/>
                      </a:cubicBezTo>
                      <a:cubicBezTo>
                        <a:pt x="1721" y="2"/>
                        <a:pt x="1678" y="0"/>
                        <a:pt x="16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rot="-479857">
                  <a:off x="1018326" y="83643"/>
                  <a:ext cx="95118" cy="100855"/>
                </a:xfrm>
                <a:custGeom>
                  <a:avLst/>
                  <a:gdLst/>
                  <a:ahLst/>
                  <a:cxnLst/>
                  <a:rect l="l" t="t" r="r" b="b"/>
                  <a:pathLst>
                    <a:path w="1575" h="1670" extrusionOk="0">
                      <a:moveTo>
                        <a:pt x="635" y="207"/>
                      </a:moveTo>
                      <a:lnTo>
                        <a:pt x="635" y="207"/>
                      </a:lnTo>
                      <a:cubicBezTo>
                        <a:pt x="688" y="296"/>
                        <a:pt x="723" y="437"/>
                        <a:pt x="653" y="490"/>
                      </a:cubicBezTo>
                      <a:cubicBezTo>
                        <a:pt x="547" y="454"/>
                        <a:pt x="582" y="296"/>
                        <a:pt x="635" y="207"/>
                      </a:cubicBezTo>
                      <a:close/>
                      <a:moveTo>
                        <a:pt x="1146" y="296"/>
                      </a:moveTo>
                      <a:lnTo>
                        <a:pt x="1146" y="313"/>
                      </a:lnTo>
                      <a:cubicBezTo>
                        <a:pt x="1164" y="366"/>
                        <a:pt x="1164" y="472"/>
                        <a:pt x="1111" y="490"/>
                      </a:cubicBezTo>
                      <a:cubicBezTo>
                        <a:pt x="1058" y="454"/>
                        <a:pt x="1129" y="349"/>
                        <a:pt x="1146" y="296"/>
                      </a:cubicBezTo>
                      <a:close/>
                      <a:moveTo>
                        <a:pt x="858" y="0"/>
                      </a:moveTo>
                      <a:cubicBezTo>
                        <a:pt x="762" y="0"/>
                        <a:pt x="666" y="40"/>
                        <a:pt x="600" y="119"/>
                      </a:cubicBezTo>
                      <a:cubicBezTo>
                        <a:pt x="552" y="80"/>
                        <a:pt x="497" y="61"/>
                        <a:pt x="445" y="61"/>
                      </a:cubicBezTo>
                      <a:cubicBezTo>
                        <a:pt x="381" y="61"/>
                        <a:pt x="321" y="88"/>
                        <a:pt x="282" y="137"/>
                      </a:cubicBezTo>
                      <a:cubicBezTo>
                        <a:pt x="0" y="366"/>
                        <a:pt x="106" y="948"/>
                        <a:pt x="194" y="1248"/>
                      </a:cubicBezTo>
                      <a:cubicBezTo>
                        <a:pt x="211" y="1298"/>
                        <a:pt x="308" y="1621"/>
                        <a:pt x="363" y="1621"/>
                      </a:cubicBezTo>
                      <a:cubicBezTo>
                        <a:pt x="365" y="1621"/>
                        <a:pt x="368" y="1620"/>
                        <a:pt x="370" y="1618"/>
                      </a:cubicBezTo>
                      <a:cubicBezTo>
                        <a:pt x="388" y="1618"/>
                        <a:pt x="388" y="1601"/>
                        <a:pt x="388" y="1583"/>
                      </a:cubicBezTo>
                      <a:cubicBezTo>
                        <a:pt x="265" y="1318"/>
                        <a:pt x="194" y="1036"/>
                        <a:pt x="176" y="754"/>
                      </a:cubicBezTo>
                      <a:cubicBezTo>
                        <a:pt x="141" y="578"/>
                        <a:pt x="176" y="419"/>
                        <a:pt x="247" y="260"/>
                      </a:cubicBezTo>
                      <a:cubicBezTo>
                        <a:pt x="296" y="199"/>
                        <a:pt x="381" y="128"/>
                        <a:pt x="463" y="128"/>
                      </a:cubicBezTo>
                      <a:cubicBezTo>
                        <a:pt x="498" y="128"/>
                        <a:pt x="533" y="141"/>
                        <a:pt x="564" y="172"/>
                      </a:cubicBezTo>
                      <a:cubicBezTo>
                        <a:pt x="529" y="225"/>
                        <a:pt x="512" y="296"/>
                        <a:pt x="512" y="366"/>
                      </a:cubicBezTo>
                      <a:cubicBezTo>
                        <a:pt x="512" y="441"/>
                        <a:pt x="550" y="554"/>
                        <a:pt x="615" y="554"/>
                      </a:cubicBezTo>
                      <a:cubicBezTo>
                        <a:pt x="627" y="554"/>
                        <a:pt x="639" y="551"/>
                        <a:pt x="653" y="543"/>
                      </a:cubicBezTo>
                      <a:cubicBezTo>
                        <a:pt x="794" y="454"/>
                        <a:pt x="741" y="260"/>
                        <a:pt x="653" y="155"/>
                      </a:cubicBezTo>
                      <a:cubicBezTo>
                        <a:pt x="710" y="97"/>
                        <a:pt x="785" y="69"/>
                        <a:pt x="859" y="69"/>
                      </a:cubicBezTo>
                      <a:cubicBezTo>
                        <a:pt x="966" y="69"/>
                        <a:pt x="1069" y="128"/>
                        <a:pt x="1111" y="243"/>
                      </a:cubicBezTo>
                      <a:cubicBezTo>
                        <a:pt x="1058" y="313"/>
                        <a:pt x="952" y="507"/>
                        <a:pt x="1093" y="560"/>
                      </a:cubicBezTo>
                      <a:cubicBezTo>
                        <a:pt x="1217" y="543"/>
                        <a:pt x="1235" y="349"/>
                        <a:pt x="1199" y="260"/>
                      </a:cubicBezTo>
                      <a:cubicBezTo>
                        <a:pt x="1269" y="203"/>
                        <a:pt x="1323" y="179"/>
                        <a:pt x="1364" y="179"/>
                      </a:cubicBezTo>
                      <a:cubicBezTo>
                        <a:pt x="1497" y="179"/>
                        <a:pt x="1491" y="437"/>
                        <a:pt x="1464" y="613"/>
                      </a:cubicBezTo>
                      <a:cubicBezTo>
                        <a:pt x="1446" y="754"/>
                        <a:pt x="1393" y="895"/>
                        <a:pt x="1340" y="1054"/>
                      </a:cubicBezTo>
                      <a:cubicBezTo>
                        <a:pt x="1252" y="1248"/>
                        <a:pt x="1164" y="1460"/>
                        <a:pt x="1076" y="1654"/>
                      </a:cubicBezTo>
                      <a:cubicBezTo>
                        <a:pt x="1082" y="1665"/>
                        <a:pt x="1088" y="1670"/>
                        <a:pt x="1094" y="1670"/>
                      </a:cubicBezTo>
                      <a:cubicBezTo>
                        <a:pt x="1127" y="1670"/>
                        <a:pt x="1167" y="1542"/>
                        <a:pt x="1182" y="1512"/>
                      </a:cubicBezTo>
                      <a:cubicBezTo>
                        <a:pt x="1235" y="1424"/>
                        <a:pt x="1270" y="1318"/>
                        <a:pt x="1323" y="1230"/>
                      </a:cubicBezTo>
                      <a:cubicBezTo>
                        <a:pt x="1429" y="1019"/>
                        <a:pt x="1499" y="789"/>
                        <a:pt x="1534" y="560"/>
                      </a:cubicBezTo>
                      <a:cubicBezTo>
                        <a:pt x="1574" y="347"/>
                        <a:pt x="1534" y="104"/>
                        <a:pt x="1375" y="104"/>
                      </a:cubicBezTo>
                      <a:cubicBezTo>
                        <a:pt x="1323" y="104"/>
                        <a:pt x="1259" y="129"/>
                        <a:pt x="1182" y="190"/>
                      </a:cubicBezTo>
                      <a:cubicBezTo>
                        <a:pt x="1129" y="102"/>
                        <a:pt x="1041" y="31"/>
                        <a:pt x="952" y="14"/>
                      </a:cubicBezTo>
                      <a:cubicBezTo>
                        <a:pt x="922" y="5"/>
                        <a:pt x="890" y="0"/>
                        <a:pt x="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rot="-479857">
                  <a:off x="1027190" y="178598"/>
                  <a:ext cx="82073" cy="69270"/>
                </a:xfrm>
                <a:custGeom>
                  <a:avLst/>
                  <a:gdLst/>
                  <a:ahLst/>
                  <a:cxnLst/>
                  <a:rect l="l" t="t" r="r" b="b"/>
                  <a:pathLst>
                    <a:path w="1359" h="1147" extrusionOk="0">
                      <a:moveTo>
                        <a:pt x="124" y="0"/>
                      </a:moveTo>
                      <a:lnTo>
                        <a:pt x="124" y="53"/>
                      </a:lnTo>
                      <a:cubicBezTo>
                        <a:pt x="89" y="388"/>
                        <a:pt x="54" y="723"/>
                        <a:pt x="1" y="1058"/>
                      </a:cubicBezTo>
                      <a:lnTo>
                        <a:pt x="1" y="1094"/>
                      </a:lnTo>
                      <a:lnTo>
                        <a:pt x="36" y="1094"/>
                      </a:lnTo>
                      <a:lnTo>
                        <a:pt x="18" y="1129"/>
                      </a:lnTo>
                      <a:lnTo>
                        <a:pt x="89" y="1129"/>
                      </a:lnTo>
                      <a:lnTo>
                        <a:pt x="371" y="1147"/>
                      </a:lnTo>
                      <a:lnTo>
                        <a:pt x="1359" y="1147"/>
                      </a:lnTo>
                      <a:lnTo>
                        <a:pt x="1359" y="1111"/>
                      </a:lnTo>
                      <a:lnTo>
                        <a:pt x="1359" y="1006"/>
                      </a:lnTo>
                      <a:lnTo>
                        <a:pt x="1359" y="424"/>
                      </a:lnTo>
                      <a:lnTo>
                        <a:pt x="1359" y="141"/>
                      </a:lnTo>
                      <a:lnTo>
                        <a:pt x="1359" y="106"/>
                      </a:lnTo>
                      <a:lnTo>
                        <a:pt x="1306" y="106"/>
                      </a:lnTo>
                      <a:lnTo>
                        <a:pt x="1024" y="71"/>
                      </a:lnTo>
                      <a:lnTo>
                        <a:pt x="671" y="36"/>
                      </a:lnTo>
                      <a:lnTo>
                        <a:pt x="3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 name="Google Shape;350;p2"/>
              <p:cNvGrpSpPr/>
              <p:nvPr/>
            </p:nvGrpSpPr>
            <p:grpSpPr>
              <a:xfrm>
                <a:off x="1900316" y="-57511"/>
                <a:ext cx="197687" cy="229350"/>
                <a:chOff x="1727574" y="-89661"/>
                <a:chExt cx="197687" cy="229350"/>
              </a:xfrm>
            </p:grpSpPr>
            <p:sp>
              <p:nvSpPr>
                <p:cNvPr id="351" name="Google Shape;351;p2"/>
                <p:cNvSpPr/>
                <p:nvPr/>
              </p:nvSpPr>
              <p:spPr>
                <a:xfrm rot="-479857">
                  <a:off x="1737495" y="-78185"/>
                  <a:ext cx="175802" cy="154906"/>
                </a:xfrm>
                <a:custGeom>
                  <a:avLst/>
                  <a:gdLst/>
                  <a:ahLst/>
                  <a:cxnLst/>
                  <a:rect l="l" t="t" r="r" b="b"/>
                  <a:pathLst>
                    <a:path w="2911" h="2565" extrusionOk="0">
                      <a:moveTo>
                        <a:pt x="1573" y="1"/>
                      </a:moveTo>
                      <a:cubicBezTo>
                        <a:pt x="1531" y="1"/>
                        <a:pt x="1489" y="2"/>
                        <a:pt x="1446" y="5"/>
                      </a:cubicBezTo>
                      <a:cubicBezTo>
                        <a:pt x="1006" y="22"/>
                        <a:pt x="582" y="234"/>
                        <a:pt x="300" y="586"/>
                      </a:cubicBezTo>
                      <a:cubicBezTo>
                        <a:pt x="36" y="939"/>
                        <a:pt x="0" y="1433"/>
                        <a:pt x="212" y="1821"/>
                      </a:cubicBezTo>
                      <a:cubicBezTo>
                        <a:pt x="379" y="2272"/>
                        <a:pt x="815" y="2564"/>
                        <a:pt x="1294" y="2564"/>
                      </a:cubicBezTo>
                      <a:cubicBezTo>
                        <a:pt x="1321" y="2564"/>
                        <a:pt x="1349" y="2563"/>
                        <a:pt x="1376" y="2562"/>
                      </a:cubicBezTo>
                      <a:cubicBezTo>
                        <a:pt x="1407" y="2564"/>
                        <a:pt x="1439" y="2565"/>
                        <a:pt x="1470" y="2565"/>
                      </a:cubicBezTo>
                      <a:cubicBezTo>
                        <a:pt x="1685" y="2565"/>
                        <a:pt x="1899" y="2513"/>
                        <a:pt x="2099" y="2420"/>
                      </a:cubicBezTo>
                      <a:cubicBezTo>
                        <a:pt x="2328" y="2297"/>
                        <a:pt x="2540" y="2138"/>
                        <a:pt x="2698" y="1927"/>
                      </a:cubicBezTo>
                      <a:cubicBezTo>
                        <a:pt x="2875" y="1574"/>
                        <a:pt x="2910" y="1151"/>
                        <a:pt x="2804" y="780"/>
                      </a:cubicBezTo>
                      <a:cubicBezTo>
                        <a:pt x="2641" y="209"/>
                        <a:pt x="2100" y="1"/>
                        <a:pt x="1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rot="-479857">
                  <a:off x="1767727" y="-54990"/>
                  <a:ext cx="133165" cy="128636"/>
                </a:xfrm>
                <a:custGeom>
                  <a:avLst/>
                  <a:gdLst/>
                  <a:ahLst/>
                  <a:cxnLst/>
                  <a:rect l="l" t="t" r="r" b="b"/>
                  <a:pathLst>
                    <a:path w="2205" h="2130" extrusionOk="0">
                      <a:moveTo>
                        <a:pt x="1317" y="1"/>
                      </a:moveTo>
                      <a:cubicBezTo>
                        <a:pt x="1284" y="1"/>
                        <a:pt x="1251" y="3"/>
                        <a:pt x="1217" y="7"/>
                      </a:cubicBezTo>
                      <a:cubicBezTo>
                        <a:pt x="706" y="78"/>
                        <a:pt x="1" y="501"/>
                        <a:pt x="36" y="1118"/>
                      </a:cubicBezTo>
                      <a:cubicBezTo>
                        <a:pt x="71" y="1559"/>
                        <a:pt x="353" y="2070"/>
                        <a:pt x="847" y="2123"/>
                      </a:cubicBezTo>
                      <a:cubicBezTo>
                        <a:pt x="889" y="2127"/>
                        <a:pt x="932" y="2130"/>
                        <a:pt x="977" y="2130"/>
                      </a:cubicBezTo>
                      <a:cubicBezTo>
                        <a:pt x="1121" y="2130"/>
                        <a:pt x="1277" y="2107"/>
                        <a:pt x="1411" y="2053"/>
                      </a:cubicBezTo>
                      <a:lnTo>
                        <a:pt x="1588" y="1982"/>
                      </a:lnTo>
                      <a:cubicBezTo>
                        <a:pt x="1605" y="1982"/>
                        <a:pt x="1605" y="1965"/>
                        <a:pt x="1605" y="1947"/>
                      </a:cubicBezTo>
                      <a:cubicBezTo>
                        <a:pt x="1887" y="1806"/>
                        <a:pt x="2081" y="1541"/>
                        <a:pt x="2134" y="1224"/>
                      </a:cubicBezTo>
                      <a:cubicBezTo>
                        <a:pt x="2205" y="995"/>
                        <a:pt x="2187" y="748"/>
                        <a:pt x="2081" y="519"/>
                      </a:cubicBezTo>
                      <a:cubicBezTo>
                        <a:pt x="1993" y="307"/>
                        <a:pt x="1835" y="148"/>
                        <a:pt x="1623" y="78"/>
                      </a:cubicBezTo>
                      <a:cubicBezTo>
                        <a:pt x="1529" y="24"/>
                        <a:pt x="1424" y="1"/>
                        <a:pt x="13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rot="-479857">
                  <a:off x="1745754" y="-78038"/>
                  <a:ext cx="169884" cy="150196"/>
                </a:xfrm>
                <a:custGeom>
                  <a:avLst/>
                  <a:gdLst/>
                  <a:ahLst/>
                  <a:cxnLst/>
                  <a:rect l="l" t="t" r="r" b="b"/>
                  <a:pathLst>
                    <a:path w="2813" h="2487" extrusionOk="0">
                      <a:moveTo>
                        <a:pt x="1733" y="51"/>
                      </a:moveTo>
                      <a:cubicBezTo>
                        <a:pt x="2376" y="51"/>
                        <a:pt x="2694" y="599"/>
                        <a:pt x="2628" y="1224"/>
                      </a:cubicBezTo>
                      <a:cubicBezTo>
                        <a:pt x="2593" y="1524"/>
                        <a:pt x="2469" y="1806"/>
                        <a:pt x="2275" y="2053"/>
                      </a:cubicBezTo>
                      <a:cubicBezTo>
                        <a:pt x="2187" y="2159"/>
                        <a:pt x="2064" y="2264"/>
                        <a:pt x="1923" y="2353"/>
                      </a:cubicBezTo>
                      <a:cubicBezTo>
                        <a:pt x="1917" y="2335"/>
                        <a:pt x="1907" y="2329"/>
                        <a:pt x="1895" y="2329"/>
                      </a:cubicBezTo>
                      <a:cubicBezTo>
                        <a:pt x="1870" y="2329"/>
                        <a:pt x="1834" y="2353"/>
                        <a:pt x="1799" y="2353"/>
                      </a:cubicBezTo>
                      <a:cubicBezTo>
                        <a:pt x="1640" y="2370"/>
                        <a:pt x="1482" y="2423"/>
                        <a:pt x="1305" y="2423"/>
                      </a:cubicBezTo>
                      <a:cubicBezTo>
                        <a:pt x="988" y="2405"/>
                        <a:pt x="671" y="2264"/>
                        <a:pt x="459" y="2035"/>
                      </a:cubicBezTo>
                      <a:cubicBezTo>
                        <a:pt x="247" y="1841"/>
                        <a:pt x="124" y="1594"/>
                        <a:pt x="89" y="1330"/>
                      </a:cubicBezTo>
                      <a:cubicBezTo>
                        <a:pt x="89" y="589"/>
                        <a:pt x="935" y="113"/>
                        <a:pt x="1588" y="60"/>
                      </a:cubicBezTo>
                      <a:cubicBezTo>
                        <a:pt x="1638" y="54"/>
                        <a:pt x="1686" y="51"/>
                        <a:pt x="1733" y="51"/>
                      </a:cubicBezTo>
                      <a:close/>
                      <a:moveTo>
                        <a:pt x="1732" y="0"/>
                      </a:moveTo>
                      <a:cubicBezTo>
                        <a:pt x="1691" y="0"/>
                        <a:pt x="1649" y="3"/>
                        <a:pt x="1605" y="7"/>
                      </a:cubicBezTo>
                      <a:cubicBezTo>
                        <a:pt x="1094" y="42"/>
                        <a:pt x="635" y="289"/>
                        <a:pt x="300" y="677"/>
                      </a:cubicBezTo>
                      <a:cubicBezTo>
                        <a:pt x="89" y="907"/>
                        <a:pt x="0" y="1242"/>
                        <a:pt x="89" y="1559"/>
                      </a:cubicBezTo>
                      <a:cubicBezTo>
                        <a:pt x="177" y="1806"/>
                        <a:pt x="336" y="2035"/>
                        <a:pt x="530" y="2229"/>
                      </a:cubicBezTo>
                      <a:cubicBezTo>
                        <a:pt x="706" y="2353"/>
                        <a:pt x="917" y="2441"/>
                        <a:pt x="1129" y="2476"/>
                      </a:cubicBezTo>
                      <a:cubicBezTo>
                        <a:pt x="1200" y="2482"/>
                        <a:pt x="1269" y="2487"/>
                        <a:pt x="1337" y="2487"/>
                      </a:cubicBezTo>
                      <a:cubicBezTo>
                        <a:pt x="1455" y="2487"/>
                        <a:pt x="1570" y="2474"/>
                        <a:pt x="1693" y="2441"/>
                      </a:cubicBezTo>
                      <a:lnTo>
                        <a:pt x="1870" y="2405"/>
                      </a:lnTo>
                      <a:lnTo>
                        <a:pt x="1923" y="2405"/>
                      </a:lnTo>
                      <a:cubicBezTo>
                        <a:pt x="1925" y="2407"/>
                        <a:pt x="1928" y="2407"/>
                        <a:pt x="1932" y="2407"/>
                      </a:cubicBezTo>
                      <a:cubicBezTo>
                        <a:pt x="1974" y="2407"/>
                        <a:pt x="2066" y="2316"/>
                        <a:pt x="2099" y="2300"/>
                      </a:cubicBezTo>
                      <a:cubicBezTo>
                        <a:pt x="2364" y="2088"/>
                        <a:pt x="2557" y="1788"/>
                        <a:pt x="2646" y="1453"/>
                      </a:cubicBezTo>
                      <a:cubicBezTo>
                        <a:pt x="2813" y="751"/>
                        <a:pt x="2488" y="0"/>
                        <a:pt x="17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rot="-479857">
                  <a:off x="1779794" y="-30140"/>
                  <a:ext cx="92763" cy="100734"/>
                </a:xfrm>
                <a:custGeom>
                  <a:avLst/>
                  <a:gdLst/>
                  <a:ahLst/>
                  <a:cxnLst/>
                  <a:rect l="l" t="t" r="r" b="b"/>
                  <a:pathLst>
                    <a:path w="1536" h="1668" extrusionOk="0">
                      <a:moveTo>
                        <a:pt x="1112" y="269"/>
                      </a:moveTo>
                      <a:lnTo>
                        <a:pt x="1112" y="269"/>
                      </a:lnTo>
                      <a:cubicBezTo>
                        <a:pt x="1129" y="321"/>
                        <a:pt x="1147" y="427"/>
                        <a:pt x="1094" y="445"/>
                      </a:cubicBezTo>
                      <a:cubicBezTo>
                        <a:pt x="1041" y="410"/>
                        <a:pt x="1077" y="304"/>
                        <a:pt x="1112" y="269"/>
                      </a:cubicBezTo>
                      <a:close/>
                      <a:moveTo>
                        <a:pt x="583" y="251"/>
                      </a:moveTo>
                      <a:lnTo>
                        <a:pt x="583" y="251"/>
                      </a:lnTo>
                      <a:cubicBezTo>
                        <a:pt x="636" y="304"/>
                        <a:pt x="706" y="445"/>
                        <a:pt x="636" y="515"/>
                      </a:cubicBezTo>
                      <a:cubicBezTo>
                        <a:pt x="530" y="480"/>
                        <a:pt x="548" y="321"/>
                        <a:pt x="583" y="251"/>
                      </a:cubicBezTo>
                      <a:close/>
                      <a:moveTo>
                        <a:pt x="824" y="1"/>
                      </a:moveTo>
                      <a:cubicBezTo>
                        <a:pt x="729" y="1"/>
                        <a:pt x="627" y="53"/>
                        <a:pt x="565" y="145"/>
                      </a:cubicBezTo>
                      <a:cubicBezTo>
                        <a:pt x="528" y="120"/>
                        <a:pt x="486" y="108"/>
                        <a:pt x="444" y="108"/>
                      </a:cubicBezTo>
                      <a:cubicBezTo>
                        <a:pt x="368" y="108"/>
                        <a:pt x="293" y="147"/>
                        <a:pt x="248" y="216"/>
                      </a:cubicBezTo>
                      <a:cubicBezTo>
                        <a:pt x="1" y="480"/>
                        <a:pt x="195" y="1045"/>
                        <a:pt x="318" y="1327"/>
                      </a:cubicBezTo>
                      <a:cubicBezTo>
                        <a:pt x="335" y="1359"/>
                        <a:pt x="473" y="1667"/>
                        <a:pt x="535" y="1667"/>
                      </a:cubicBezTo>
                      <a:cubicBezTo>
                        <a:pt x="540" y="1667"/>
                        <a:pt x="544" y="1665"/>
                        <a:pt x="548" y="1662"/>
                      </a:cubicBezTo>
                      <a:cubicBezTo>
                        <a:pt x="565" y="1662"/>
                        <a:pt x="565" y="1644"/>
                        <a:pt x="548" y="1626"/>
                      </a:cubicBezTo>
                      <a:cubicBezTo>
                        <a:pt x="389" y="1380"/>
                        <a:pt x="283" y="1115"/>
                        <a:pt x="212" y="833"/>
                      </a:cubicBezTo>
                      <a:cubicBezTo>
                        <a:pt x="177" y="674"/>
                        <a:pt x="177" y="498"/>
                        <a:pt x="230" y="339"/>
                      </a:cubicBezTo>
                      <a:cubicBezTo>
                        <a:pt x="271" y="271"/>
                        <a:pt x="355" y="170"/>
                        <a:pt x="448" y="170"/>
                      </a:cubicBezTo>
                      <a:cubicBezTo>
                        <a:pt x="475" y="170"/>
                        <a:pt x="502" y="178"/>
                        <a:pt x="530" y="198"/>
                      </a:cubicBezTo>
                      <a:cubicBezTo>
                        <a:pt x="512" y="269"/>
                        <a:pt x="495" y="339"/>
                        <a:pt x="495" y="410"/>
                      </a:cubicBezTo>
                      <a:cubicBezTo>
                        <a:pt x="509" y="483"/>
                        <a:pt x="561" y="581"/>
                        <a:pt x="629" y="581"/>
                      </a:cubicBezTo>
                      <a:cubicBezTo>
                        <a:pt x="642" y="581"/>
                        <a:pt x="656" y="577"/>
                        <a:pt x="671" y="568"/>
                      </a:cubicBezTo>
                      <a:cubicBezTo>
                        <a:pt x="777" y="463"/>
                        <a:pt x="706" y="269"/>
                        <a:pt x="600" y="180"/>
                      </a:cubicBezTo>
                      <a:cubicBezTo>
                        <a:pt x="661" y="103"/>
                        <a:pt x="750" y="63"/>
                        <a:pt x="838" y="63"/>
                      </a:cubicBezTo>
                      <a:cubicBezTo>
                        <a:pt x="931" y="63"/>
                        <a:pt x="1022" y="108"/>
                        <a:pt x="1077" y="198"/>
                      </a:cubicBezTo>
                      <a:cubicBezTo>
                        <a:pt x="1024" y="269"/>
                        <a:pt x="953" y="498"/>
                        <a:pt x="1094" y="515"/>
                      </a:cubicBezTo>
                      <a:cubicBezTo>
                        <a:pt x="1218" y="480"/>
                        <a:pt x="1200" y="304"/>
                        <a:pt x="1147" y="198"/>
                      </a:cubicBezTo>
                      <a:cubicBezTo>
                        <a:pt x="1215" y="126"/>
                        <a:pt x="1269" y="96"/>
                        <a:pt x="1311" y="96"/>
                      </a:cubicBezTo>
                      <a:cubicBezTo>
                        <a:pt x="1435" y="96"/>
                        <a:pt x="1465" y="345"/>
                        <a:pt x="1465" y="515"/>
                      </a:cubicBezTo>
                      <a:cubicBezTo>
                        <a:pt x="1465" y="657"/>
                        <a:pt x="1447" y="815"/>
                        <a:pt x="1412" y="956"/>
                      </a:cubicBezTo>
                      <a:cubicBezTo>
                        <a:pt x="1341" y="1168"/>
                        <a:pt x="1288" y="1380"/>
                        <a:pt x="1235" y="1609"/>
                      </a:cubicBezTo>
                      <a:cubicBezTo>
                        <a:pt x="1241" y="1620"/>
                        <a:pt x="1246" y="1624"/>
                        <a:pt x="1251" y="1624"/>
                      </a:cubicBezTo>
                      <a:cubicBezTo>
                        <a:pt x="1281" y="1624"/>
                        <a:pt x="1309" y="1480"/>
                        <a:pt x="1323" y="1450"/>
                      </a:cubicBezTo>
                      <a:cubicBezTo>
                        <a:pt x="1341" y="1344"/>
                        <a:pt x="1376" y="1238"/>
                        <a:pt x="1412" y="1133"/>
                      </a:cubicBezTo>
                      <a:cubicBezTo>
                        <a:pt x="1500" y="921"/>
                        <a:pt x="1535" y="692"/>
                        <a:pt x="1535" y="463"/>
                      </a:cubicBezTo>
                      <a:cubicBezTo>
                        <a:pt x="1535" y="259"/>
                        <a:pt x="1471" y="28"/>
                        <a:pt x="1322" y="28"/>
                      </a:cubicBezTo>
                      <a:cubicBezTo>
                        <a:pt x="1265" y="28"/>
                        <a:pt x="1195" y="62"/>
                        <a:pt x="1112" y="145"/>
                      </a:cubicBezTo>
                      <a:cubicBezTo>
                        <a:pt x="1059" y="57"/>
                        <a:pt x="971" y="4"/>
                        <a:pt x="865" y="4"/>
                      </a:cubicBezTo>
                      <a:cubicBezTo>
                        <a:pt x="852" y="2"/>
                        <a:pt x="838" y="1"/>
                        <a:pt x="8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rot="-479857">
                  <a:off x="1804841" y="63746"/>
                  <a:ext cx="85214" cy="70357"/>
                </a:xfrm>
                <a:custGeom>
                  <a:avLst/>
                  <a:gdLst/>
                  <a:ahLst/>
                  <a:cxnLst/>
                  <a:rect l="l" t="t" r="r" b="b"/>
                  <a:pathLst>
                    <a:path w="1411" h="1165" extrusionOk="0">
                      <a:moveTo>
                        <a:pt x="1199" y="0"/>
                      </a:moveTo>
                      <a:lnTo>
                        <a:pt x="917" y="18"/>
                      </a:lnTo>
                      <a:lnTo>
                        <a:pt x="564" y="35"/>
                      </a:lnTo>
                      <a:lnTo>
                        <a:pt x="194" y="53"/>
                      </a:lnTo>
                      <a:lnTo>
                        <a:pt x="0" y="53"/>
                      </a:lnTo>
                      <a:lnTo>
                        <a:pt x="0" y="106"/>
                      </a:lnTo>
                      <a:cubicBezTo>
                        <a:pt x="35" y="441"/>
                        <a:pt x="35" y="776"/>
                        <a:pt x="35" y="1129"/>
                      </a:cubicBezTo>
                      <a:lnTo>
                        <a:pt x="35" y="1164"/>
                      </a:lnTo>
                      <a:lnTo>
                        <a:pt x="71" y="1164"/>
                      </a:lnTo>
                      <a:lnTo>
                        <a:pt x="106" y="1146"/>
                      </a:lnTo>
                      <a:lnTo>
                        <a:pt x="141" y="1146"/>
                      </a:lnTo>
                      <a:lnTo>
                        <a:pt x="423" y="1111"/>
                      </a:lnTo>
                      <a:lnTo>
                        <a:pt x="670" y="1094"/>
                      </a:lnTo>
                      <a:lnTo>
                        <a:pt x="811" y="1076"/>
                      </a:lnTo>
                      <a:lnTo>
                        <a:pt x="970" y="1058"/>
                      </a:lnTo>
                      <a:lnTo>
                        <a:pt x="1235" y="1041"/>
                      </a:lnTo>
                      <a:lnTo>
                        <a:pt x="1411" y="1041"/>
                      </a:lnTo>
                      <a:lnTo>
                        <a:pt x="1411" y="1005"/>
                      </a:lnTo>
                      <a:lnTo>
                        <a:pt x="1411" y="988"/>
                      </a:lnTo>
                      <a:cubicBezTo>
                        <a:pt x="1393" y="970"/>
                        <a:pt x="1393" y="935"/>
                        <a:pt x="1393" y="900"/>
                      </a:cubicBezTo>
                      <a:cubicBezTo>
                        <a:pt x="1358" y="706"/>
                        <a:pt x="1340" y="512"/>
                        <a:pt x="1305" y="318"/>
                      </a:cubicBezTo>
                      <a:lnTo>
                        <a:pt x="1252" y="35"/>
                      </a:lnTo>
                      <a:lnTo>
                        <a:pt x="12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 name="Google Shape;356;p2"/>
              <p:cNvGrpSpPr/>
              <p:nvPr/>
            </p:nvGrpSpPr>
            <p:grpSpPr>
              <a:xfrm>
                <a:off x="2388688" y="39226"/>
                <a:ext cx="196642" cy="230165"/>
                <a:chOff x="2221726" y="7076"/>
                <a:chExt cx="196642" cy="230165"/>
              </a:xfrm>
            </p:grpSpPr>
            <p:sp>
              <p:nvSpPr>
                <p:cNvPr id="357" name="Google Shape;357;p2"/>
                <p:cNvSpPr/>
                <p:nvPr/>
              </p:nvSpPr>
              <p:spPr>
                <a:xfrm rot="-479857">
                  <a:off x="2232600" y="69359"/>
                  <a:ext cx="175742" cy="156416"/>
                </a:xfrm>
                <a:custGeom>
                  <a:avLst/>
                  <a:gdLst/>
                  <a:ahLst/>
                  <a:cxnLst/>
                  <a:rect l="l" t="t" r="r" b="b"/>
                  <a:pathLst>
                    <a:path w="2910" h="2590" extrusionOk="0">
                      <a:moveTo>
                        <a:pt x="1622" y="0"/>
                      </a:moveTo>
                      <a:cubicBezTo>
                        <a:pt x="1581" y="0"/>
                        <a:pt x="1540" y="2"/>
                        <a:pt x="1499" y="7"/>
                      </a:cubicBezTo>
                      <a:cubicBezTo>
                        <a:pt x="1252" y="7"/>
                        <a:pt x="1005" y="60"/>
                        <a:pt x="776" y="165"/>
                      </a:cubicBezTo>
                      <a:cubicBezTo>
                        <a:pt x="547" y="289"/>
                        <a:pt x="353" y="465"/>
                        <a:pt x="194" y="677"/>
                      </a:cubicBezTo>
                      <a:cubicBezTo>
                        <a:pt x="18" y="1047"/>
                        <a:pt x="0" y="1453"/>
                        <a:pt x="124" y="1841"/>
                      </a:cubicBezTo>
                      <a:cubicBezTo>
                        <a:pt x="298" y="2378"/>
                        <a:pt x="811" y="2590"/>
                        <a:pt x="1322" y="2590"/>
                      </a:cubicBezTo>
                      <a:cubicBezTo>
                        <a:pt x="1382" y="2590"/>
                        <a:pt x="1441" y="2587"/>
                        <a:pt x="1499" y="2581"/>
                      </a:cubicBezTo>
                      <a:cubicBezTo>
                        <a:pt x="1940" y="2528"/>
                        <a:pt x="2346" y="2317"/>
                        <a:pt x="2628" y="1964"/>
                      </a:cubicBezTo>
                      <a:cubicBezTo>
                        <a:pt x="2892" y="1594"/>
                        <a:pt x="2910" y="1100"/>
                        <a:pt x="2681" y="712"/>
                      </a:cubicBezTo>
                      <a:cubicBezTo>
                        <a:pt x="2502" y="274"/>
                        <a:pt x="2085" y="0"/>
                        <a:pt x="16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rot="-479857">
                  <a:off x="2244909" y="72622"/>
                  <a:ext cx="133165" cy="129300"/>
                </a:xfrm>
                <a:custGeom>
                  <a:avLst/>
                  <a:gdLst/>
                  <a:ahLst/>
                  <a:cxnLst/>
                  <a:rect l="l" t="t" r="r" b="b"/>
                  <a:pathLst>
                    <a:path w="2205" h="2141" extrusionOk="0">
                      <a:moveTo>
                        <a:pt x="1192" y="1"/>
                      </a:moveTo>
                      <a:cubicBezTo>
                        <a:pt x="1043" y="1"/>
                        <a:pt x="895" y="27"/>
                        <a:pt x="759" y="95"/>
                      </a:cubicBezTo>
                      <a:lnTo>
                        <a:pt x="582" y="166"/>
                      </a:lnTo>
                      <a:cubicBezTo>
                        <a:pt x="582" y="166"/>
                        <a:pt x="565" y="183"/>
                        <a:pt x="565" y="201"/>
                      </a:cubicBezTo>
                      <a:cubicBezTo>
                        <a:pt x="283" y="342"/>
                        <a:pt x="106" y="624"/>
                        <a:pt x="53" y="942"/>
                      </a:cubicBezTo>
                      <a:cubicBezTo>
                        <a:pt x="0" y="1171"/>
                        <a:pt x="36" y="1418"/>
                        <a:pt x="124" y="1647"/>
                      </a:cubicBezTo>
                      <a:cubicBezTo>
                        <a:pt x="230" y="1841"/>
                        <a:pt x="406" y="2000"/>
                        <a:pt x="600" y="2070"/>
                      </a:cubicBezTo>
                      <a:cubicBezTo>
                        <a:pt x="694" y="2117"/>
                        <a:pt x="780" y="2141"/>
                        <a:pt x="869" y="2141"/>
                      </a:cubicBezTo>
                      <a:cubicBezTo>
                        <a:pt x="914" y="2141"/>
                        <a:pt x="959" y="2135"/>
                        <a:pt x="1006" y="2123"/>
                      </a:cubicBezTo>
                      <a:cubicBezTo>
                        <a:pt x="1535" y="2053"/>
                        <a:pt x="2205" y="1594"/>
                        <a:pt x="2152" y="994"/>
                      </a:cubicBezTo>
                      <a:cubicBezTo>
                        <a:pt x="2117" y="536"/>
                        <a:pt x="1817" y="60"/>
                        <a:pt x="1323" y="7"/>
                      </a:cubicBezTo>
                      <a:cubicBezTo>
                        <a:pt x="1279" y="3"/>
                        <a:pt x="1236" y="1"/>
                        <a:pt x="1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rot="-479857">
                  <a:off x="2231438" y="74263"/>
                  <a:ext cx="168676" cy="151404"/>
                </a:xfrm>
                <a:custGeom>
                  <a:avLst/>
                  <a:gdLst/>
                  <a:ahLst/>
                  <a:cxnLst/>
                  <a:rect l="l" t="t" r="r" b="b"/>
                  <a:pathLst>
                    <a:path w="2793" h="2507" extrusionOk="0">
                      <a:moveTo>
                        <a:pt x="1435" y="78"/>
                      </a:moveTo>
                      <a:cubicBezTo>
                        <a:pt x="2052" y="78"/>
                        <a:pt x="2581" y="519"/>
                        <a:pt x="2687" y="1136"/>
                      </a:cubicBezTo>
                      <a:cubicBezTo>
                        <a:pt x="2705" y="1876"/>
                        <a:pt x="1893" y="2353"/>
                        <a:pt x="1223" y="2441"/>
                      </a:cubicBezTo>
                      <a:lnTo>
                        <a:pt x="1241" y="2441"/>
                      </a:lnTo>
                      <a:cubicBezTo>
                        <a:pt x="1182" y="2449"/>
                        <a:pt x="1125" y="2453"/>
                        <a:pt x="1071" y="2453"/>
                      </a:cubicBezTo>
                      <a:cubicBezTo>
                        <a:pt x="444" y="2453"/>
                        <a:pt x="131" y="1911"/>
                        <a:pt x="148" y="1295"/>
                      </a:cubicBezTo>
                      <a:cubicBezTo>
                        <a:pt x="183" y="995"/>
                        <a:pt x="289" y="713"/>
                        <a:pt x="483" y="466"/>
                      </a:cubicBezTo>
                      <a:cubicBezTo>
                        <a:pt x="571" y="342"/>
                        <a:pt x="694" y="236"/>
                        <a:pt x="818" y="166"/>
                      </a:cubicBezTo>
                      <a:cubicBezTo>
                        <a:pt x="824" y="178"/>
                        <a:pt x="835" y="182"/>
                        <a:pt x="850" y="182"/>
                      </a:cubicBezTo>
                      <a:cubicBezTo>
                        <a:pt x="879" y="182"/>
                        <a:pt x="918" y="166"/>
                        <a:pt x="941" y="166"/>
                      </a:cubicBezTo>
                      <a:cubicBezTo>
                        <a:pt x="1118" y="131"/>
                        <a:pt x="1276" y="78"/>
                        <a:pt x="1435" y="78"/>
                      </a:cubicBezTo>
                      <a:close/>
                      <a:moveTo>
                        <a:pt x="1460" y="1"/>
                      </a:moveTo>
                      <a:cubicBezTo>
                        <a:pt x="1328" y="1"/>
                        <a:pt x="1196" y="20"/>
                        <a:pt x="1065" y="60"/>
                      </a:cubicBezTo>
                      <a:lnTo>
                        <a:pt x="888" y="95"/>
                      </a:lnTo>
                      <a:cubicBezTo>
                        <a:pt x="888" y="104"/>
                        <a:pt x="880" y="104"/>
                        <a:pt x="868" y="104"/>
                      </a:cubicBezTo>
                      <a:cubicBezTo>
                        <a:pt x="857" y="104"/>
                        <a:pt x="844" y="104"/>
                        <a:pt x="835" y="113"/>
                      </a:cubicBezTo>
                      <a:cubicBezTo>
                        <a:pt x="831" y="109"/>
                        <a:pt x="826" y="107"/>
                        <a:pt x="819" y="107"/>
                      </a:cubicBezTo>
                      <a:cubicBezTo>
                        <a:pt x="775" y="107"/>
                        <a:pt x="690" y="203"/>
                        <a:pt x="659" y="219"/>
                      </a:cubicBezTo>
                      <a:cubicBezTo>
                        <a:pt x="395" y="430"/>
                        <a:pt x="218" y="748"/>
                        <a:pt x="148" y="1083"/>
                      </a:cubicBezTo>
                      <a:cubicBezTo>
                        <a:pt x="0" y="1772"/>
                        <a:pt x="325" y="2506"/>
                        <a:pt x="1053" y="2506"/>
                      </a:cubicBezTo>
                      <a:cubicBezTo>
                        <a:pt x="1107" y="2506"/>
                        <a:pt x="1164" y="2502"/>
                        <a:pt x="1223" y="2494"/>
                      </a:cubicBezTo>
                      <a:cubicBezTo>
                        <a:pt x="1735" y="2441"/>
                        <a:pt x="2193" y="2176"/>
                        <a:pt x="2511" y="1788"/>
                      </a:cubicBezTo>
                      <a:cubicBezTo>
                        <a:pt x="2722" y="1541"/>
                        <a:pt x="2793" y="1206"/>
                        <a:pt x="2705" y="907"/>
                      </a:cubicBezTo>
                      <a:cubicBezTo>
                        <a:pt x="2599" y="660"/>
                        <a:pt x="2440" y="430"/>
                        <a:pt x="2229" y="254"/>
                      </a:cubicBezTo>
                      <a:cubicBezTo>
                        <a:pt x="2002" y="87"/>
                        <a:pt x="1734" y="1"/>
                        <a:pt x="14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rot="-479857">
                  <a:off x="2273321" y="75726"/>
                  <a:ext cx="92702" cy="101520"/>
                </a:xfrm>
                <a:custGeom>
                  <a:avLst/>
                  <a:gdLst/>
                  <a:ahLst/>
                  <a:cxnLst/>
                  <a:rect l="l" t="t" r="r" b="b"/>
                  <a:pathLst>
                    <a:path w="1535" h="1681" extrusionOk="0">
                      <a:moveTo>
                        <a:pt x="441" y="1222"/>
                      </a:moveTo>
                      <a:cubicBezTo>
                        <a:pt x="494" y="1258"/>
                        <a:pt x="459" y="1381"/>
                        <a:pt x="441" y="1416"/>
                      </a:cubicBezTo>
                      <a:cubicBezTo>
                        <a:pt x="406" y="1363"/>
                        <a:pt x="388" y="1275"/>
                        <a:pt x="441" y="1222"/>
                      </a:cubicBezTo>
                      <a:close/>
                      <a:moveTo>
                        <a:pt x="900" y="1152"/>
                      </a:moveTo>
                      <a:lnTo>
                        <a:pt x="900" y="1152"/>
                      </a:lnTo>
                      <a:cubicBezTo>
                        <a:pt x="1005" y="1169"/>
                        <a:pt x="988" y="1346"/>
                        <a:pt x="953" y="1416"/>
                      </a:cubicBezTo>
                      <a:cubicBezTo>
                        <a:pt x="900" y="1363"/>
                        <a:pt x="829" y="1222"/>
                        <a:pt x="900" y="1152"/>
                      </a:cubicBezTo>
                      <a:close/>
                      <a:moveTo>
                        <a:pt x="965" y="0"/>
                      </a:moveTo>
                      <a:cubicBezTo>
                        <a:pt x="960" y="0"/>
                        <a:pt x="956" y="2"/>
                        <a:pt x="953" y="5"/>
                      </a:cubicBezTo>
                      <a:cubicBezTo>
                        <a:pt x="935" y="23"/>
                        <a:pt x="935" y="41"/>
                        <a:pt x="953" y="41"/>
                      </a:cubicBezTo>
                      <a:cubicBezTo>
                        <a:pt x="1111" y="288"/>
                        <a:pt x="1235" y="552"/>
                        <a:pt x="1305" y="834"/>
                      </a:cubicBezTo>
                      <a:cubicBezTo>
                        <a:pt x="1358" y="993"/>
                        <a:pt x="1358" y="1169"/>
                        <a:pt x="1305" y="1310"/>
                      </a:cubicBezTo>
                      <a:cubicBezTo>
                        <a:pt x="1264" y="1393"/>
                        <a:pt x="1180" y="1497"/>
                        <a:pt x="1086" y="1497"/>
                      </a:cubicBezTo>
                      <a:cubicBezTo>
                        <a:pt x="1060" y="1497"/>
                        <a:pt x="1033" y="1489"/>
                        <a:pt x="1005" y="1469"/>
                      </a:cubicBezTo>
                      <a:cubicBezTo>
                        <a:pt x="1041" y="1399"/>
                        <a:pt x="1041" y="1328"/>
                        <a:pt x="1041" y="1258"/>
                      </a:cubicBezTo>
                      <a:cubicBezTo>
                        <a:pt x="1026" y="1184"/>
                        <a:pt x="975" y="1086"/>
                        <a:pt x="907" y="1086"/>
                      </a:cubicBezTo>
                      <a:cubicBezTo>
                        <a:pt x="893" y="1086"/>
                        <a:pt x="879" y="1090"/>
                        <a:pt x="864" y="1099"/>
                      </a:cubicBezTo>
                      <a:cubicBezTo>
                        <a:pt x="759" y="1205"/>
                        <a:pt x="829" y="1399"/>
                        <a:pt x="935" y="1487"/>
                      </a:cubicBezTo>
                      <a:cubicBezTo>
                        <a:pt x="882" y="1575"/>
                        <a:pt x="794" y="1619"/>
                        <a:pt x="703" y="1619"/>
                      </a:cubicBezTo>
                      <a:cubicBezTo>
                        <a:pt x="613" y="1619"/>
                        <a:pt x="520" y="1575"/>
                        <a:pt x="459" y="1487"/>
                      </a:cubicBezTo>
                      <a:cubicBezTo>
                        <a:pt x="529" y="1399"/>
                        <a:pt x="582" y="1187"/>
                        <a:pt x="441" y="1169"/>
                      </a:cubicBezTo>
                      <a:cubicBezTo>
                        <a:pt x="318" y="1205"/>
                        <a:pt x="335" y="1381"/>
                        <a:pt x="388" y="1487"/>
                      </a:cubicBezTo>
                      <a:cubicBezTo>
                        <a:pt x="325" y="1559"/>
                        <a:pt x="273" y="1589"/>
                        <a:pt x="231" y="1589"/>
                      </a:cubicBezTo>
                      <a:cubicBezTo>
                        <a:pt x="110" y="1589"/>
                        <a:pt x="71" y="1344"/>
                        <a:pt x="71" y="1187"/>
                      </a:cubicBezTo>
                      <a:cubicBezTo>
                        <a:pt x="53" y="1028"/>
                        <a:pt x="71" y="870"/>
                        <a:pt x="124" y="729"/>
                      </a:cubicBezTo>
                      <a:cubicBezTo>
                        <a:pt x="177" y="517"/>
                        <a:pt x="229" y="305"/>
                        <a:pt x="282" y="76"/>
                      </a:cubicBezTo>
                      <a:cubicBezTo>
                        <a:pt x="276" y="69"/>
                        <a:pt x="269" y="66"/>
                        <a:pt x="263" y="66"/>
                      </a:cubicBezTo>
                      <a:cubicBezTo>
                        <a:pt x="221" y="66"/>
                        <a:pt x="192" y="204"/>
                        <a:pt x="177" y="235"/>
                      </a:cubicBezTo>
                      <a:cubicBezTo>
                        <a:pt x="159" y="341"/>
                        <a:pt x="124" y="446"/>
                        <a:pt x="106" y="552"/>
                      </a:cubicBezTo>
                      <a:cubicBezTo>
                        <a:pt x="36" y="764"/>
                        <a:pt x="0" y="993"/>
                        <a:pt x="0" y="1240"/>
                      </a:cubicBezTo>
                      <a:cubicBezTo>
                        <a:pt x="0" y="1441"/>
                        <a:pt x="72" y="1661"/>
                        <a:pt x="216" y="1661"/>
                      </a:cubicBezTo>
                      <a:cubicBezTo>
                        <a:pt x="274" y="1661"/>
                        <a:pt x="343" y="1625"/>
                        <a:pt x="423" y="1540"/>
                      </a:cubicBezTo>
                      <a:cubicBezTo>
                        <a:pt x="494" y="1610"/>
                        <a:pt x="582" y="1663"/>
                        <a:pt x="670" y="1681"/>
                      </a:cubicBezTo>
                      <a:cubicBezTo>
                        <a:pt x="794" y="1681"/>
                        <a:pt x="917" y="1628"/>
                        <a:pt x="988" y="1540"/>
                      </a:cubicBezTo>
                      <a:cubicBezTo>
                        <a:pt x="1021" y="1556"/>
                        <a:pt x="1057" y="1564"/>
                        <a:pt x="1093" y="1564"/>
                      </a:cubicBezTo>
                      <a:cubicBezTo>
                        <a:pt x="1174" y="1564"/>
                        <a:pt x="1257" y="1525"/>
                        <a:pt x="1305" y="1452"/>
                      </a:cubicBezTo>
                      <a:cubicBezTo>
                        <a:pt x="1534" y="1187"/>
                        <a:pt x="1323" y="623"/>
                        <a:pt x="1199" y="341"/>
                      </a:cubicBezTo>
                      <a:cubicBezTo>
                        <a:pt x="1167" y="308"/>
                        <a:pt x="1027" y="0"/>
                        <a:pt x="9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rot="-479857">
                  <a:off x="2252610" y="12661"/>
                  <a:ext cx="85274" cy="71384"/>
                </a:xfrm>
                <a:custGeom>
                  <a:avLst/>
                  <a:gdLst/>
                  <a:ahLst/>
                  <a:cxnLst/>
                  <a:rect l="l" t="t" r="r" b="b"/>
                  <a:pathLst>
                    <a:path w="1412" h="1182" extrusionOk="0">
                      <a:moveTo>
                        <a:pt x="1323" y="0"/>
                      </a:moveTo>
                      <a:lnTo>
                        <a:pt x="1288" y="18"/>
                      </a:lnTo>
                      <a:lnTo>
                        <a:pt x="1253" y="18"/>
                      </a:lnTo>
                      <a:lnTo>
                        <a:pt x="970" y="53"/>
                      </a:lnTo>
                      <a:lnTo>
                        <a:pt x="724" y="88"/>
                      </a:lnTo>
                      <a:lnTo>
                        <a:pt x="582" y="106"/>
                      </a:lnTo>
                      <a:lnTo>
                        <a:pt x="424" y="124"/>
                      </a:lnTo>
                      <a:lnTo>
                        <a:pt x="177" y="159"/>
                      </a:lnTo>
                      <a:lnTo>
                        <a:pt x="1" y="159"/>
                      </a:lnTo>
                      <a:lnTo>
                        <a:pt x="1" y="176"/>
                      </a:lnTo>
                      <a:lnTo>
                        <a:pt x="1" y="194"/>
                      </a:lnTo>
                      <a:cubicBezTo>
                        <a:pt x="1" y="229"/>
                        <a:pt x="18" y="265"/>
                        <a:pt x="18" y="282"/>
                      </a:cubicBezTo>
                      <a:cubicBezTo>
                        <a:pt x="53" y="476"/>
                        <a:pt x="71" y="670"/>
                        <a:pt x="124" y="864"/>
                      </a:cubicBezTo>
                      <a:cubicBezTo>
                        <a:pt x="142" y="952"/>
                        <a:pt x="159" y="1058"/>
                        <a:pt x="177" y="1146"/>
                      </a:cubicBezTo>
                      <a:lnTo>
                        <a:pt x="177" y="1182"/>
                      </a:lnTo>
                      <a:lnTo>
                        <a:pt x="230" y="1182"/>
                      </a:lnTo>
                      <a:lnTo>
                        <a:pt x="512" y="1164"/>
                      </a:lnTo>
                      <a:lnTo>
                        <a:pt x="865" y="1129"/>
                      </a:lnTo>
                      <a:lnTo>
                        <a:pt x="1235" y="1111"/>
                      </a:lnTo>
                      <a:lnTo>
                        <a:pt x="1411" y="1111"/>
                      </a:lnTo>
                      <a:lnTo>
                        <a:pt x="1411" y="1058"/>
                      </a:lnTo>
                      <a:cubicBezTo>
                        <a:pt x="1394" y="706"/>
                        <a:pt x="1358" y="370"/>
                        <a:pt x="1358" y="35"/>
                      </a:cubicBezTo>
                      <a:lnTo>
                        <a:pt x="13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 name="Google Shape;362;p2"/>
              <p:cNvGrpSpPr/>
              <p:nvPr/>
            </p:nvGrpSpPr>
            <p:grpSpPr>
              <a:xfrm>
                <a:off x="3327005" y="-276259"/>
                <a:ext cx="196107" cy="232438"/>
                <a:chOff x="3160042" y="-308409"/>
                <a:chExt cx="196107" cy="232438"/>
              </a:xfrm>
            </p:grpSpPr>
            <p:sp>
              <p:nvSpPr>
                <p:cNvPr id="363" name="Google Shape;363;p2"/>
                <p:cNvSpPr/>
                <p:nvPr/>
              </p:nvSpPr>
              <p:spPr>
                <a:xfrm rot="-479857">
                  <a:off x="3170195" y="-246367"/>
                  <a:ext cx="175802" cy="158228"/>
                </a:xfrm>
                <a:custGeom>
                  <a:avLst/>
                  <a:gdLst/>
                  <a:ahLst/>
                  <a:cxnLst/>
                  <a:rect l="l" t="t" r="r" b="b"/>
                  <a:pathLst>
                    <a:path w="2911" h="2620" extrusionOk="0">
                      <a:moveTo>
                        <a:pt x="1600" y="0"/>
                      </a:moveTo>
                      <a:cubicBezTo>
                        <a:pt x="1520" y="0"/>
                        <a:pt x="1439" y="9"/>
                        <a:pt x="1358" y="26"/>
                      </a:cubicBezTo>
                      <a:cubicBezTo>
                        <a:pt x="1112" y="43"/>
                        <a:pt x="865" y="132"/>
                        <a:pt x="671" y="273"/>
                      </a:cubicBezTo>
                      <a:cubicBezTo>
                        <a:pt x="441" y="414"/>
                        <a:pt x="265" y="608"/>
                        <a:pt x="142" y="837"/>
                      </a:cubicBezTo>
                      <a:cubicBezTo>
                        <a:pt x="1" y="1225"/>
                        <a:pt x="18" y="1631"/>
                        <a:pt x="195" y="2001"/>
                      </a:cubicBezTo>
                      <a:cubicBezTo>
                        <a:pt x="387" y="2455"/>
                        <a:pt x="816" y="2619"/>
                        <a:pt x="1263" y="2619"/>
                      </a:cubicBezTo>
                      <a:cubicBezTo>
                        <a:pt x="1389" y="2619"/>
                        <a:pt x="1517" y="2606"/>
                        <a:pt x="1641" y="2583"/>
                      </a:cubicBezTo>
                      <a:cubicBezTo>
                        <a:pt x="2081" y="2495"/>
                        <a:pt x="2452" y="2230"/>
                        <a:pt x="2699" y="1842"/>
                      </a:cubicBezTo>
                      <a:cubicBezTo>
                        <a:pt x="2910" y="1454"/>
                        <a:pt x="2875" y="960"/>
                        <a:pt x="2610" y="590"/>
                      </a:cubicBezTo>
                      <a:cubicBezTo>
                        <a:pt x="2404" y="221"/>
                        <a:pt x="2012" y="0"/>
                        <a:pt x="16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rot="-479857">
                  <a:off x="3182666" y="-241753"/>
                  <a:ext cx="135339" cy="130568"/>
                </a:xfrm>
                <a:custGeom>
                  <a:avLst/>
                  <a:gdLst/>
                  <a:ahLst/>
                  <a:cxnLst/>
                  <a:rect l="l" t="t" r="r" b="b"/>
                  <a:pathLst>
                    <a:path w="2241" h="2162" extrusionOk="0">
                      <a:moveTo>
                        <a:pt x="1211" y="1"/>
                      </a:moveTo>
                      <a:cubicBezTo>
                        <a:pt x="1201" y="1"/>
                        <a:pt x="1192" y="1"/>
                        <a:pt x="1182" y="1"/>
                      </a:cubicBezTo>
                      <a:cubicBezTo>
                        <a:pt x="1006" y="1"/>
                        <a:pt x="812" y="54"/>
                        <a:pt x="636" y="142"/>
                      </a:cubicBezTo>
                      <a:lnTo>
                        <a:pt x="477" y="230"/>
                      </a:lnTo>
                      <a:cubicBezTo>
                        <a:pt x="459" y="230"/>
                        <a:pt x="459" y="266"/>
                        <a:pt x="459" y="283"/>
                      </a:cubicBezTo>
                      <a:cubicBezTo>
                        <a:pt x="195" y="442"/>
                        <a:pt x="36" y="742"/>
                        <a:pt x="18" y="1059"/>
                      </a:cubicBezTo>
                      <a:cubicBezTo>
                        <a:pt x="1" y="1306"/>
                        <a:pt x="54" y="1553"/>
                        <a:pt x="177" y="1765"/>
                      </a:cubicBezTo>
                      <a:cubicBezTo>
                        <a:pt x="301" y="1941"/>
                        <a:pt x="477" y="2082"/>
                        <a:pt x="689" y="2135"/>
                      </a:cubicBezTo>
                      <a:cubicBezTo>
                        <a:pt x="759" y="2152"/>
                        <a:pt x="830" y="2161"/>
                        <a:pt x="898" y="2161"/>
                      </a:cubicBezTo>
                      <a:cubicBezTo>
                        <a:pt x="966" y="2161"/>
                        <a:pt x="1032" y="2152"/>
                        <a:pt x="1094" y="2135"/>
                      </a:cubicBezTo>
                      <a:cubicBezTo>
                        <a:pt x="1623" y="1994"/>
                        <a:pt x="2240" y="1482"/>
                        <a:pt x="2117" y="883"/>
                      </a:cubicBezTo>
                      <a:cubicBezTo>
                        <a:pt x="2030" y="450"/>
                        <a:pt x="1706" y="1"/>
                        <a:pt x="1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rot="-479857">
                  <a:off x="3173327" y="-240660"/>
                  <a:ext cx="163543" cy="154061"/>
                </a:xfrm>
                <a:custGeom>
                  <a:avLst/>
                  <a:gdLst/>
                  <a:ahLst/>
                  <a:cxnLst/>
                  <a:rect l="l" t="t" r="r" b="b"/>
                  <a:pathLst>
                    <a:path w="2708" h="2551" extrusionOk="0">
                      <a:moveTo>
                        <a:pt x="1356" y="75"/>
                      </a:moveTo>
                      <a:cubicBezTo>
                        <a:pt x="1929" y="75"/>
                        <a:pt x="2436" y="450"/>
                        <a:pt x="2602" y="997"/>
                      </a:cubicBezTo>
                      <a:cubicBezTo>
                        <a:pt x="2708" y="1738"/>
                        <a:pt x="1932" y="2302"/>
                        <a:pt x="1297" y="2461"/>
                      </a:cubicBezTo>
                      <a:cubicBezTo>
                        <a:pt x="1199" y="2484"/>
                        <a:pt x="1107" y="2496"/>
                        <a:pt x="1020" y="2496"/>
                      </a:cubicBezTo>
                      <a:cubicBezTo>
                        <a:pt x="462" y="2496"/>
                        <a:pt x="128" y="2033"/>
                        <a:pt x="98" y="1438"/>
                      </a:cubicBezTo>
                      <a:cubicBezTo>
                        <a:pt x="98" y="1120"/>
                        <a:pt x="186" y="821"/>
                        <a:pt x="345" y="574"/>
                      </a:cubicBezTo>
                      <a:cubicBezTo>
                        <a:pt x="415" y="433"/>
                        <a:pt x="521" y="327"/>
                        <a:pt x="644" y="221"/>
                      </a:cubicBezTo>
                      <a:cubicBezTo>
                        <a:pt x="650" y="239"/>
                        <a:pt x="662" y="244"/>
                        <a:pt x="676" y="244"/>
                      </a:cubicBezTo>
                      <a:cubicBezTo>
                        <a:pt x="705" y="244"/>
                        <a:pt x="744" y="221"/>
                        <a:pt x="768" y="221"/>
                      </a:cubicBezTo>
                      <a:cubicBezTo>
                        <a:pt x="926" y="186"/>
                        <a:pt x="1085" y="115"/>
                        <a:pt x="1244" y="80"/>
                      </a:cubicBezTo>
                      <a:cubicBezTo>
                        <a:pt x="1282" y="77"/>
                        <a:pt x="1319" y="75"/>
                        <a:pt x="1356" y="75"/>
                      </a:cubicBezTo>
                      <a:close/>
                      <a:moveTo>
                        <a:pt x="1400" y="1"/>
                      </a:moveTo>
                      <a:cubicBezTo>
                        <a:pt x="1223" y="1"/>
                        <a:pt x="1045" y="37"/>
                        <a:pt x="874" y="115"/>
                      </a:cubicBezTo>
                      <a:lnTo>
                        <a:pt x="715" y="168"/>
                      </a:lnTo>
                      <a:cubicBezTo>
                        <a:pt x="697" y="186"/>
                        <a:pt x="662" y="186"/>
                        <a:pt x="644" y="203"/>
                      </a:cubicBezTo>
                      <a:cubicBezTo>
                        <a:pt x="642" y="199"/>
                        <a:pt x="639" y="197"/>
                        <a:pt x="634" y="197"/>
                      </a:cubicBezTo>
                      <a:cubicBezTo>
                        <a:pt x="602" y="197"/>
                        <a:pt x="516" y="294"/>
                        <a:pt x="486" y="309"/>
                      </a:cubicBezTo>
                      <a:cubicBezTo>
                        <a:pt x="256" y="556"/>
                        <a:pt x="98" y="873"/>
                        <a:pt x="62" y="1226"/>
                      </a:cubicBezTo>
                      <a:cubicBezTo>
                        <a:pt x="0" y="1895"/>
                        <a:pt x="363" y="2550"/>
                        <a:pt x="1019" y="2550"/>
                      </a:cubicBezTo>
                      <a:cubicBezTo>
                        <a:pt x="1106" y="2550"/>
                        <a:pt x="1199" y="2538"/>
                        <a:pt x="1297" y="2513"/>
                      </a:cubicBezTo>
                      <a:cubicBezTo>
                        <a:pt x="1791" y="2408"/>
                        <a:pt x="2214" y="2108"/>
                        <a:pt x="2496" y="1685"/>
                      </a:cubicBezTo>
                      <a:cubicBezTo>
                        <a:pt x="2672" y="1420"/>
                        <a:pt x="2708" y="1067"/>
                        <a:pt x="2584" y="768"/>
                      </a:cubicBezTo>
                      <a:cubicBezTo>
                        <a:pt x="2461" y="538"/>
                        <a:pt x="2267" y="327"/>
                        <a:pt x="2055" y="168"/>
                      </a:cubicBezTo>
                      <a:cubicBezTo>
                        <a:pt x="1848" y="60"/>
                        <a:pt x="1624" y="1"/>
                        <a:pt x="14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rot="-479857">
                  <a:off x="3209897" y="-239864"/>
                  <a:ext cx="93789" cy="104116"/>
                </a:xfrm>
                <a:custGeom>
                  <a:avLst/>
                  <a:gdLst/>
                  <a:ahLst/>
                  <a:cxnLst/>
                  <a:rect l="l" t="t" r="r" b="b"/>
                  <a:pathLst>
                    <a:path w="1553" h="1724" extrusionOk="0">
                      <a:moveTo>
                        <a:pt x="900" y="1152"/>
                      </a:moveTo>
                      <a:lnTo>
                        <a:pt x="900" y="1152"/>
                      </a:lnTo>
                      <a:cubicBezTo>
                        <a:pt x="1006" y="1170"/>
                        <a:pt x="1024" y="1329"/>
                        <a:pt x="988" y="1417"/>
                      </a:cubicBezTo>
                      <a:cubicBezTo>
                        <a:pt x="936" y="1364"/>
                        <a:pt x="847" y="1223"/>
                        <a:pt x="900" y="1152"/>
                      </a:cubicBezTo>
                      <a:close/>
                      <a:moveTo>
                        <a:pt x="477" y="1276"/>
                      </a:moveTo>
                      <a:cubicBezTo>
                        <a:pt x="530" y="1311"/>
                        <a:pt x="495" y="1417"/>
                        <a:pt x="477" y="1470"/>
                      </a:cubicBezTo>
                      <a:cubicBezTo>
                        <a:pt x="442" y="1417"/>
                        <a:pt x="407" y="1329"/>
                        <a:pt x="477" y="1276"/>
                      </a:cubicBezTo>
                      <a:close/>
                      <a:moveTo>
                        <a:pt x="862" y="0"/>
                      </a:moveTo>
                      <a:cubicBezTo>
                        <a:pt x="856" y="0"/>
                        <a:pt x="851" y="2"/>
                        <a:pt x="847" y="6"/>
                      </a:cubicBezTo>
                      <a:cubicBezTo>
                        <a:pt x="830" y="24"/>
                        <a:pt x="830" y="41"/>
                        <a:pt x="847" y="41"/>
                      </a:cubicBezTo>
                      <a:cubicBezTo>
                        <a:pt x="1041" y="271"/>
                        <a:pt x="1182" y="517"/>
                        <a:pt x="1288" y="782"/>
                      </a:cubicBezTo>
                      <a:cubicBezTo>
                        <a:pt x="1359" y="941"/>
                        <a:pt x="1376" y="1117"/>
                        <a:pt x="1341" y="1276"/>
                      </a:cubicBezTo>
                      <a:cubicBezTo>
                        <a:pt x="1312" y="1362"/>
                        <a:pt x="1237" y="1471"/>
                        <a:pt x="1134" y="1471"/>
                      </a:cubicBezTo>
                      <a:cubicBezTo>
                        <a:pt x="1111" y="1471"/>
                        <a:pt x="1085" y="1465"/>
                        <a:pt x="1059" y="1452"/>
                      </a:cubicBezTo>
                      <a:cubicBezTo>
                        <a:pt x="1077" y="1381"/>
                        <a:pt x="1077" y="1311"/>
                        <a:pt x="1059" y="1240"/>
                      </a:cubicBezTo>
                      <a:cubicBezTo>
                        <a:pt x="1045" y="1169"/>
                        <a:pt x="984" y="1085"/>
                        <a:pt x="914" y="1085"/>
                      </a:cubicBezTo>
                      <a:cubicBezTo>
                        <a:pt x="898" y="1085"/>
                        <a:pt x="881" y="1089"/>
                        <a:pt x="865" y="1099"/>
                      </a:cubicBezTo>
                      <a:cubicBezTo>
                        <a:pt x="759" y="1223"/>
                        <a:pt x="883" y="1399"/>
                        <a:pt x="988" y="1470"/>
                      </a:cubicBezTo>
                      <a:cubicBezTo>
                        <a:pt x="940" y="1576"/>
                        <a:pt x="843" y="1630"/>
                        <a:pt x="743" y="1630"/>
                      </a:cubicBezTo>
                      <a:cubicBezTo>
                        <a:pt x="661" y="1630"/>
                        <a:pt x="576" y="1594"/>
                        <a:pt x="512" y="1523"/>
                      </a:cubicBezTo>
                      <a:cubicBezTo>
                        <a:pt x="565" y="1434"/>
                        <a:pt x="601" y="1223"/>
                        <a:pt x="459" y="1223"/>
                      </a:cubicBezTo>
                      <a:cubicBezTo>
                        <a:pt x="336" y="1258"/>
                        <a:pt x="389" y="1452"/>
                        <a:pt x="442" y="1523"/>
                      </a:cubicBezTo>
                      <a:cubicBezTo>
                        <a:pt x="381" y="1619"/>
                        <a:pt x="327" y="1657"/>
                        <a:pt x="281" y="1657"/>
                      </a:cubicBezTo>
                      <a:cubicBezTo>
                        <a:pt x="168" y="1657"/>
                        <a:pt x="102" y="1426"/>
                        <a:pt x="89" y="1276"/>
                      </a:cubicBezTo>
                      <a:cubicBezTo>
                        <a:pt x="71" y="1117"/>
                        <a:pt x="71" y="958"/>
                        <a:pt x="89" y="817"/>
                      </a:cubicBezTo>
                      <a:cubicBezTo>
                        <a:pt x="124" y="588"/>
                        <a:pt x="142" y="376"/>
                        <a:pt x="177" y="147"/>
                      </a:cubicBezTo>
                      <a:cubicBezTo>
                        <a:pt x="169" y="141"/>
                        <a:pt x="162" y="138"/>
                        <a:pt x="155" y="138"/>
                      </a:cubicBezTo>
                      <a:cubicBezTo>
                        <a:pt x="107" y="138"/>
                        <a:pt x="107" y="292"/>
                        <a:pt x="107" y="323"/>
                      </a:cubicBezTo>
                      <a:cubicBezTo>
                        <a:pt x="89" y="429"/>
                        <a:pt x="71" y="535"/>
                        <a:pt x="54" y="641"/>
                      </a:cubicBezTo>
                      <a:cubicBezTo>
                        <a:pt x="1" y="870"/>
                        <a:pt x="1" y="1099"/>
                        <a:pt x="19" y="1329"/>
                      </a:cubicBezTo>
                      <a:cubicBezTo>
                        <a:pt x="43" y="1522"/>
                        <a:pt x="133" y="1724"/>
                        <a:pt x="267" y="1724"/>
                      </a:cubicBezTo>
                      <a:cubicBezTo>
                        <a:pt x="329" y="1724"/>
                        <a:pt x="399" y="1681"/>
                        <a:pt x="477" y="1575"/>
                      </a:cubicBezTo>
                      <a:cubicBezTo>
                        <a:pt x="548" y="1646"/>
                        <a:pt x="653" y="1699"/>
                        <a:pt x="742" y="1699"/>
                      </a:cubicBezTo>
                      <a:cubicBezTo>
                        <a:pt x="865" y="1699"/>
                        <a:pt x="988" y="1628"/>
                        <a:pt x="1041" y="1505"/>
                      </a:cubicBezTo>
                      <a:cubicBezTo>
                        <a:pt x="1074" y="1519"/>
                        <a:pt x="1108" y="1526"/>
                        <a:pt x="1139" y="1526"/>
                      </a:cubicBezTo>
                      <a:cubicBezTo>
                        <a:pt x="1226" y="1526"/>
                        <a:pt x="1302" y="1477"/>
                        <a:pt x="1341" y="1399"/>
                      </a:cubicBezTo>
                      <a:cubicBezTo>
                        <a:pt x="1553" y="1117"/>
                        <a:pt x="1288" y="570"/>
                        <a:pt x="1130" y="306"/>
                      </a:cubicBezTo>
                      <a:cubicBezTo>
                        <a:pt x="1097" y="273"/>
                        <a:pt x="929" y="0"/>
                        <a:pt x="8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rot="-479857">
                  <a:off x="3175587" y="-302410"/>
                  <a:ext cx="91676" cy="77785"/>
                </a:xfrm>
                <a:custGeom>
                  <a:avLst/>
                  <a:gdLst/>
                  <a:ahLst/>
                  <a:cxnLst/>
                  <a:rect l="l" t="t" r="r" b="b"/>
                  <a:pathLst>
                    <a:path w="1518" h="1288" extrusionOk="0">
                      <a:moveTo>
                        <a:pt x="1324" y="0"/>
                      </a:moveTo>
                      <a:lnTo>
                        <a:pt x="1271" y="18"/>
                      </a:lnTo>
                      <a:lnTo>
                        <a:pt x="1235" y="18"/>
                      </a:lnTo>
                      <a:lnTo>
                        <a:pt x="971" y="71"/>
                      </a:lnTo>
                      <a:lnTo>
                        <a:pt x="706" y="141"/>
                      </a:lnTo>
                      <a:lnTo>
                        <a:pt x="583" y="176"/>
                      </a:lnTo>
                      <a:lnTo>
                        <a:pt x="424" y="212"/>
                      </a:lnTo>
                      <a:lnTo>
                        <a:pt x="177" y="265"/>
                      </a:lnTo>
                      <a:lnTo>
                        <a:pt x="160" y="265"/>
                      </a:lnTo>
                      <a:lnTo>
                        <a:pt x="89" y="282"/>
                      </a:lnTo>
                      <a:lnTo>
                        <a:pt x="36" y="300"/>
                      </a:lnTo>
                      <a:lnTo>
                        <a:pt x="1" y="300"/>
                      </a:lnTo>
                      <a:lnTo>
                        <a:pt x="1" y="317"/>
                      </a:lnTo>
                      <a:lnTo>
                        <a:pt x="1" y="335"/>
                      </a:lnTo>
                      <a:lnTo>
                        <a:pt x="36" y="423"/>
                      </a:lnTo>
                      <a:cubicBezTo>
                        <a:pt x="89" y="617"/>
                        <a:pt x="142" y="794"/>
                        <a:pt x="195" y="988"/>
                      </a:cubicBezTo>
                      <a:lnTo>
                        <a:pt x="283" y="1252"/>
                      </a:lnTo>
                      <a:lnTo>
                        <a:pt x="301" y="1287"/>
                      </a:lnTo>
                      <a:lnTo>
                        <a:pt x="354" y="1287"/>
                      </a:lnTo>
                      <a:lnTo>
                        <a:pt x="618" y="1252"/>
                      </a:lnTo>
                      <a:lnTo>
                        <a:pt x="971" y="1182"/>
                      </a:lnTo>
                      <a:lnTo>
                        <a:pt x="1341" y="1111"/>
                      </a:lnTo>
                      <a:lnTo>
                        <a:pt x="1465" y="1076"/>
                      </a:lnTo>
                      <a:lnTo>
                        <a:pt x="1518" y="1076"/>
                      </a:lnTo>
                      <a:lnTo>
                        <a:pt x="1518" y="1058"/>
                      </a:lnTo>
                      <a:lnTo>
                        <a:pt x="1518" y="1040"/>
                      </a:lnTo>
                      <a:cubicBezTo>
                        <a:pt x="1465" y="688"/>
                        <a:pt x="1394" y="353"/>
                        <a:pt x="1359" y="18"/>
                      </a:cubicBezTo>
                      <a:cubicBezTo>
                        <a:pt x="1359" y="18"/>
                        <a:pt x="1359" y="0"/>
                        <a:pt x="1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 name="Google Shape;368;p2"/>
              <p:cNvGrpSpPr/>
              <p:nvPr/>
            </p:nvGrpSpPr>
            <p:grpSpPr>
              <a:xfrm>
                <a:off x="2811774" y="-302812"/>
                <a:ext cx="196559" cy="230221"/>
                <a:chOff x="2644811" y="-334962"/>
                <a:chExt cx="196559" cy="230221"/>
              </a:xfrm>
            </p:grpSpPr>
            <p:sp>
              <p:nvSpPr>
                <p:cNvPr id="369" name="Google Shape;369;p2"/>
                <p:cNvSpPr/>
                <p:nvPr/>
              </p:nvSpPr>
              <p:spPr>
                <a:xfrm rot="-479857">
                  <a:off x="2654766" y="-323487"/>
                  <a:ext cx="175802" cy="155390"/>
                </a:xfrm>
                <a:custGeom>
                  <a:avLst/>
                  <a:gdLst/>
                  <a:ahLst/>
                  <a:cxnLst/>
                  <a:rect l="l" t="t" r="r" b="b"/>
                  <a:pathLst>
                    <a:path w="2911" h="2573" extrusionOk="0">
                      <a:moveTo>
                        <a:pt x="1600" y="0"/>
                      </a:moveTo>
                      <a:cubicBezTo>
                        <a:pt x="1537" y="0"/>
                        <a:pt x="1474" y="3"/>
                        <a:pt x="1412" y="9"/>
                      </a:cubicBezTo>
                      <a:cubicBezTo>
                        <a:pt x="971" y="44"/>
                        <a:pt x="565" y="274"/>
                        <a:pt x="283" y="626"/>
                      </a:cubicBezTo>
                      <a:cubicBezTo>
                        <a:pt x="19" y="997"/>
                        <a:pt x="1" y="1473"/>
                        <a:pt x="230" y="1861"/>
                      </a:cubicBezTo>
                      <a:cubicBezTo>
                        <a:pt x="409" y="2299"/>
                        <a:pt x="826" y="2572"/>
                        <a:pt x="1289" y="2572"/>
                      </a:cubicBezTo>
                      <a:cubicBezTo>
                        <a:pt x="1330" y="2572"/>
                        <a:pt x="1371" y="2570"/>
                        <a:pt x="1412" y="2566"/>
                      </a:cubicBezTo>
                      <a:cubicBezTo>
                        <a:pt x="1437" y="2568"/>
                        <a:pt x="1463" y="2569"/>
                        <a:pt x="1488" y="2569"/>
                      </a:cubicBezTo>
                      <a:cubicBezTo>
                        <a:pt x="1709" y="2569"/>
                        <a:pt x="1929" y="2502"/>
                        <a:pt x="2135" y="2407"/>
                      </a:cubicBezTo>
                      <a:cubicBezTo>
                        <a:pt x="2364" y="2284"/>
                        <a:pt x="2558" y="2107"/>
                        <a:pt x="2717" y="1896"/>
                      </a:cubicBezTo>
                      <a:cubicBezTo>
                        <a:pt x="2893" y="1526"/>
                        <a:pt x="2911" y="1120"/>
                        <a:pt x="2787" y="732"/>
                      </a:cubicBezTo>
                      <a:cubicBezTo>
                        <a:pt x="2615" y="199"/>
                        <a:pt x="2107" y="0"/>
                        <a:pt x="16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rot="-479857">
                  <a:off x="2685062" y="-300060"/>
                  <a:ext cx="133165" cy="128696"/>
                </a:xfrm>
                <a:custGeom>
                  <a:avLst/>
                  <a:gdLst/>
                  <a:ahLst/>
                  <a:cxnLst/>
                  <a:rect l="l" t="t" r="r" b="b"/>
                  <a:pathLst>
                    <a:path w="2205" h="2131" extrusionOk="0">
                      <a:moveTo>
                        <a:pt x="1302" y="1"/>
                      </a:moveTo>
                      <a:cubicBezTo>
                        <a:pt x="1269" y="1"/>
                        <a:pt x="1235" y="3"/>
                        <a:pt x="1199" y="8"/>
                      </a:cubicBezTo>
                      <a:cubicBezTo>
                        <a:pt x="670" y="96"/>
                        <a:pt x="0" y="537"/>
                        <a:pt x="53" y="1136"/>
                      </a:cubicBezTo>
                      <a:cubicBezTo>
                        <a:pt x="106" y="1595"/>
                        <a:pt x="388" y="2088"/>
                        <a:pt x="882" y="2124"/>
                      </a:cubicBezTo>
                      <a:cubicBezTo>
                        <a:pt x="928" y="2128"/>
                        <a:pt x="973" y="2130"/>
                        <a:pt x="1019" y="2130"/>
                      </a:cubicBezTo>
                      <a:cubicBezTo>
                        <a:pt x="1166" y="2130"/>
                        <a:pt x="1311" y="2107"/>
                        <a:pt x="1446" y="2053"/>
                      </a:cubicBezTo>
                      <a:lnTo>
                        <a:pt x="1622" y="1983"/>
                      </a:lnTo>
                      <a:cubicBezTo>
                        <a:pt x="1640" y="1965"/>
                        <a:pt x="1640" y="1947"/>
                        <a:pt x="1640" y="1930"/>
                      </a:cubicBezTo>
                      <a:cubicBezTo>
                        <a:pt x="1905" y="1789"/>
                        <a:pt x="2099" y="1524"/>
                        <a:pt x="2152" y="1207"/>
                      </a:cubicBezTo>
                      <a:cubicBezTo>
                        <a:pt x="2204" y="960"/>
                        <a:pt x="2169" y="713"/>
                        <a:pt x="2081" y="484"/>
                      </a:cubicBezTo>
                      <a:cubicBezTo>
                        <a:pt x="1975" y="290"/>
                        <a:pt x="1799" y="131"/>
                        <a:pt x="1605" y="60"/>
                      </a:cubicBezTo>
                      <a:cubicBezTo>
                        <a:pt x="1499" y="21"/>
                        <a:pt x="1403" y="1"/>
                        <a:pt x="13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rot="-479857">
                  <a:off x="2663053" y="-323383"/>
                  <a:ext cx="168676" cy="150377"/>
                </a:xfrm>
                <a:custGeom>
                  <a:avLst/>
                  <a:gdLst/>
                  <a:ahLst/>
                  <a:cxnLst/>
                  <a:rect l="l" t="t" r="r" b="b"/>
                  <a:pathLst>
                    <a:path w="2793" h="2490" extrusionOk="0">
                      <a:moveTo>
                        <a:pt x="1701" y="40"/>
                      </a:moveTo>
                      <a:cubicBezTo>
                        <a:pt x="2344" y="40"/>
                        <a:pt x="2677" y="572"/>
                        <a:pt x="2628" y="1195"/>
                      </a:cubicBezTo>
                      <a:cubicBezTo>
                        <a:pt x="2592" y="1495"/>
                        <a:pt x="2487" y="1777"/>
                        <a:pt x="2310" y="2024"/>
                      </a:cubicBezTo>
                      <a:cubicBezTo>
                        <a:pt x="2204" y="2147"/>
                        <a:pt x="2081" y="2253"/>
                        <a:pt x="1957" y="2341"/>
                      </a:cubicBezTo>
                      <a:cubicBezTo>
                        <a:pt x="1952" y="2330"/>
                        <a:pt x="1940" y="2326"/>
                        <a:pt x="1925" y="2326"/>
                      </a:cubicBezTo>
                      <a:cubicBezTo>
                        <a:pt x="1897" y="2326"/>
                        <a:pt x="1858" y="2341"/>
                        <a:pt x="1834" y="2341"/>
                      </a:cubicBezTo>
                      <a:cubicBezTo>
                        <a:pt x="1675" y="2359"/>
                        <a:pt x="1517" y="2430"/>
                        <a:pt x="1340" y="2430"/>
                      </a:cubicBezTo>
                      <a:cubicBezTo>
                        <a:pt x="1023" y="2430"/>
                        <a:pt x="705" y="2306"/>
                        <a:pt x="476" y="2077"/>
                      </a:cubicBezTo>
                      <a:cubicBezTo>
                        <a:pt x="265" y="1883"/>
                        <a:pt x="141" y="1636"/>
                        <a:pt x="88" y="1371"/>
                      </a:cubicBezTo>
                      <a:cubicBezTo>
                        <a:pt x="71" y="631"/>
                        <a:pt x="899" y="137"/>
                        <a:pt x="1552" y="49"/>
                      </a:cubicBezTo>
                      <a:cubicBezTo>
                        <a:pt x="1603" y="43"/>
                        <a:pt x="1653" y="40"/>
                        <a:pt x="1701" y="40"/>
                      </a:cubicBezTo>
                      <a:close/>
                      <a:moveTo>
                        <a:pt x="1743" y="1"/>
                      </a:moveTo>
                      <a:cubicBezTo>
                        <a:pt x="1688" y="1"/>
                        <a:pt x="1630" y="5"/>
                        <a:pt x="1570" y="14"/>
                      </a:cubicBezTo>
                      <a:cubicBezTo>
                        <a:pt x="1058" y="67"/>
                        <a:pt x="600" y="313"/>
                        <a:pt x="282" y="701"/>
                      </a:cubicBezTo>
                      <a:cubicBezTo>
                        <a:pt x="71" y="948"/>
                        <a:pt x="0" y="1283"/>
                        <a:pt x="88" y="1583"/>
                      </a:cubicBezTo>
                      <a:cubicBezTo>
                        <a:pt x="194" y="1848"/>
                        <a:pt x="353" y="2077"/>
                        <a:pt x="564" y="2253"/>
                      </a:cubicBezTo>
                      <a:cubicBezTo>
                        <a:pt x="741" y="2377"/>
                        <a:pt x="952" y="2447"/>
                        <a:pt x="1164" y="2482"/>
                      </a:cubicBezTo>
                      <a:cubicBezTo>
                        <a:pt x="1212" y="2487"/>
                        <a:pt x="1260" y="2489"/>
                        <a:pt x="1307" y="2489"/>
                      </a:cubicBezTo>
                      <a:cubicBezTo>
                        <a:pt x="1447" y="2489"/>
                        <a:pt x="1583" y="2469"/>
                        <a:pt x="1728" y="2430"/>
                      </a:cubicBezTo>
                      <a:lnTo>
                        <a:pt x="1905" y="2394"/>
                      </a:lnTo>
                      <a:cubicBezTo>
                        <a:pt x="1905" y="2385"/>
                        <a:pt x="1913" y="2385"/>
                        <a:pt x="1924" y="2385"/>
                      </a:cubicBezTo>
                      <a:cubicBezTo>
                        <a:pt x="1935" y="2385"/>
                        <a:pt x="1949" y="2385"/>
                        <a:pt x="1957" y="2377"/>
                      </a:cubicBezTo>
                      <a:cubicBezTo>
                        <a:pt x="1962" y="2382"/>
                        <a:pt x="1969" y="2384"/>
                        <a:pt x="1976" y="2384"/>
                      </a:cubicBezTo>
                      <a:cubicBezTo>
                        <a:pt x="2021" y="2384"/>
                        <a:pt x="2103" y="2301"/>
                        <a:pt x="2134" y="2271"/>
                      </a:cubicBezTo>
                      <a:cubicBezTo>
                        <a:pt x="2398" y="2059"/>
                        <a:pt x="2575" y="1759"/>
                        <a:pt x="2645" y="1424"/>
                      </a:cubicBezTo>
                      <a:cubicBezTo>
                        <a:pt x="2793" y="720"/>
                        <a:pt x="2468" y="1"/>
                        <a:pt x="17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rot="-479857">
                  <a:off x="2697129" y="-275145"/>
                  <a:ext cx="92702" cy="100674"/>
                </a:xfrm>
                <a:custGeom>
                  <a:avLst/>
                  <a:gdLst/>
                  <a:ahLst/>
                  <a:cxnLst/>
                  <a:rect l="l" t="t" r="r" b="b"/>
                  <a:pathLst>
                    <a:path w="1535" h="1667" extrusionOk="0">
                      <a:moveTo>
                        <a:pt x="1111" y="250"/>
                      </a:moveTo>
                      <a:lnTo>
                        <a:pt x="1111" y="250"/>
                      </a:lnTo>
                      <a:cubicBezTo>
                        <a:pt x="1129" y="303"/>
                        <a:pt x="1147" y="409"/>
                        <a:pt x="1094" y="444"/>
                      </a:cubicBezTo>
                      <a:cubicBezTo>
                        <a:pt x="1041" y="409"/>
                        <a:pt x="1076" y="303"/>
                        <a:pt x="1111" y="250"/>
                      </a:cubicBezTo>
                      <a:close/>
                      <a:moveTo>
                        <a:pt x="582" y="250"/>
                      </a:moveTo>
                      <a:lnTo>
                        <a:pt x="582" y="250"/>
                      </a:lnTo>
                      <a:cubicBezTo>
                        <a:pt x="635" y="321"/>
                        <a:pt x="706" y="444"/>
                        <a:pt x="635" y="533"/>
                      </a:cubicBezTo>
                      <a:cubicBezTo>
                        <a:pt x="529" y="497"/>
                        <a:pt x="547" y="339"/>
                        <a:pt x="582" y="250"/>
                      </a:cubicBezTo>
                      <a:close/>
                      <a:moveTo>
                        <a:pt x="817" y="0"/>
                      </a:moveTo>
                      <a:cubicBezTo>
                        <a:pt x="710" y="0"/>
                        <a:pt x="609" y="50"/>
                        <a:pt x="547" y="127"/>
                      </a:cubicBezTo>
                      <a:cubicBezTo>
                        <a:pt x="514" y="111"/>
                        <a:pt x="478" y="103"/>
                        <a:pt x="442" y="103"/>
                      </a:cubicBezTo>
                      <a:cubicBezTo>
                        <a:pt x="361" y="103"/>
                        <a:pt x="278" y="142"/>
                        <a:pt x="230" y="215"/>
                      </a:cubicBezTo>
                      <a:cubicBezTo>
                        <a:pt x="0" y="480"/>
                        <a:pt x="212" y="1044"/>
                        <a:pt x="335" y="1326"/>
                      </a:cubicBezTo>
                      <a:cubicBezTo>
                        <a:pt x="368" y="1375"/>
                        <a:pt x="507" y="1667"/>
                        <a:pt x="569" y="1667"/>
                      </a:cubicBezTo>
                      <a:cubicBezTo>
                        <a:pt x="574" y="1667"/>
                        <a:pt x="579" y="1665"/>
                        <a:pt x="582" y="1661"/>
                      </a:cubicBezTo>
                      <a:cubicBezTo>
                        <a:pt x="600" y="1644"/>
                        <a:pt x="600" y="1626"/>
                        <a:pt x="582" y="1626"/>
                      </a:cubicBezTo>
                      <a:cubicBezTo>
                        <a:pt x="424" y="1379"/>
                        <a:pt x="300" y="1115"/>
                        <a:pt x="230" y="832"/>
                      </a:cubicBezTo>
                      <a:cubicBezTo>
                        <a:pt x="177" y="674"/>
                        <a:pt x="177" y="515"/>
                        <a:pt x="230" y="356"/>
                      </a:cubicBezTo>
                      <a:cubicBezTo>
                        <a:pt x="271" y="274"/>
                        <a:pt x="355" y="170"/>
                        <a:pt x="449" y="170"/>
                      </a:cubicBezTo>
                      <a:cubicBezTo>
                        <a:pt x="475" y="170"/>
                        <a:pt x="502" y="178"/>
                        <a:pt x="529" y="198"/>
                      </a:cubicBezTo>
                      <a:cubicBezTo>
                        <a:pt x="494" y="268"/>
                        <a:pt x="494" y="339"/>
                        <a:pt x="494" y="409"/>
                      </a:cubicBezTo>
                      <a:cubicBezTo>
                        <a:pt x="509" y="483"/>
                        <a:pt x="560" y="581"/>
                        <a:pt x="628" y="581"/>
                      </a:cubicBezTo>
                      <a:cubicBezTo>
                        <a:pt x="642" y="581"/>
                        <a:pt x="656" y="577"/>
                        <a:pt x="671" y="568"/>
                      </a:cubicBezTo>
                      <a:cubicBezTo>
                        <a:pt x="776" y="462"/>
                        <a:pt x="706" y="268"/>
                        <a:pt x="600" y="198"/>
                      </a:cubicBezTo>
                      <a:cubicBezTo>
                        <a:pt x="653" y="109"/>
                        <a:pt x="741" y="65"/>
                        <a:pt x="831" y="65"/>
                      </a:cubicBezTo>
                      <a:cubicBezTo>
                        <a:pt x="922" y="65"/>
                        <a:pt x="1014" y="109"/>
                        <a:pt x="1076" y="198"/>
                      </a:cubicBezTo>
                      <a:cubicBezTo>
                        <a:pt x="1006" y="268"/>
                        <a:pt x="953" y="480"/>
                        <a:pt x="1094" y="497"/>
                      </a:cubicBezTo>
                      <a:cubicBezTo>
                        <a:pt x="1217" y="480"/>
                        <a:pt x="1200" y="286"/>
                        <a:pt x="1147" y="198"/>
                      </a:cubicBezTo>
                      <a:cubicBezTo>
                        <a:pt x="1213" y="118"/>
                        <a:pt x="1267" y="85"/>
                        <a:pt x="1312" y="85"/>
                      </a:cubicBezTo>
                      <a:cubicBezTo>
                        <a:pt x="1434" y="85"/>
                        <a:pt x="1482" y="329"/>
                        <a:pt x="1482" y="497"/>
                      </a:cubicBezTo>
                      <a:cubicBezTo>
                        <a:pt x="1464" y="638"/>
                        <a:pt x="1446" y="797"/>
                        <a:pt x="1429" y="956"/>
                      </a:cubicBezTo>
                      <a:cubicBezTo>
                        <a:pt x="1358" y="1150"/>
                        <a:pt x="1323" y="1379"/>
                        <a:pt x="1270" y="1591"/>
                      </a:cubicBezTo>
                      <a:cubicBezTo>
                        <a:pt x="1278" y="1601"/>
                        <a:pt x="1285" y="1606"/>
                        <a:pt x="1292" y="1606"/>
                      </a:cubicBezTo>
                      <a:cubicBezTo>
                        <a:pt x="1328" y="1606"/>
                        <a:pt x="1343" y="1462"/>
                        <a:pt x="1358" y="1432"/>
                      </a:cubicBezTo>
                      <a:cubicBezTo>
                        <a:pt x="1376" y="1344"/>
                        <a:pt x="1411" y="1220"/>
                        <a:pt x="1429" y="1115"/>
                      </a:cubicBezTo>
                      <a:cubicBezTo>
                        <a:pt x="1499" y="903"/>
                        <a:pt x="1535" y="674"/>
                        <a:pt x="1535" y="444"/>
                      </a:cubicBezTo>
                      <a:cubicBezTo>
                        <a:pt x="1535" y="243"/>
                        <a:pt x="1463" y="24"/>
                        <a:pt x="1319" y="24"/>
                      </a:cubicBezTo>
                      <a:cubicBezTo>
                        <a:pt x="1261" y="24"/>
                        <a:pt x="1192" y="59"/>
                        <a:pt x="1111" y="145"/>
                      </a:cubicBezTo>
                      <a:cubicBezTo>
                        <a:pt x="1041" y="56"/>
                        <a:pt x="953" y="4"/>
                        <a:pt x="865" y="4"/>
                      </a:cubicBezTo>
                      <a:cubicBezTo>
                        <a:pt x="849" y="1"/>
                        <a:pt x="833" y="0"/>
                        <a:pt x="8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rot="-479857">
                  <a:off x="2725285" y="-182792"/>
                  <a:ext cx="85274" cy="72471"/>
                </a:xfrm>
                <a:custGeom>
                  <a:avLst/>
                  <a:gdLst/>
                  <a:ahLst/>
                  <a:cxnLst/>
                  <a:rect l="l" t="t" r="r" b="b"/>
                  <a:pathLst>
                    <a:path w="1412" h="1200" extrusionOk="0">
                      <a:moveTo>
                        <a:pt x="1182" y="0"/>
                      </a:moveTo>
                      <a:lnTo>
                        <a:pt x="900" y="18"/>
                      </a:lnTo>
                      <a:lnTo>
                        <a:pt x="547" y="53"/>
                      </a:lnTo>
                      <a:lnTo>
                        <a:pt x="177" y="71"/>
                      </a:lnTo>
                      <a:lnTo>
                        <a:pt x="53" y="88"/>
                      </a:lnTo>
                      <a:lnTo>
                        <a:pt x="1" y="88"/>
                      </a:lnTo>
                      <a:lnTo>
                        <a:pt x="1" y="123"/>
                      </a:lnTo>
                      <a:cubicBezTo>
                        <a:pt x="18" y="476"/>
                        <a:pt x="53" y="811"/>
                        <a:pt x="53" y="1164"/>
                      </a:cubicBezTo>
                      <a:lnTo>
                        <a:pt x="53" y="1199"/>
                      </a:lnTo>
                      <a:lnTo>
                        <a:pt x="89" y="1199"/>
                      </a:lnTo>
                      <a:lnTo>
                        <a:pt x="124" y="1164"/>
                      </a:lnTo>
                      <a:lnTo>
                        <a:pt x="159" y="1164"/>
                      </a:lnTo>
                      <a:lnTo>
                        <a:pt x="441" y="1129"/>
                      </a:lnTo>
                      <a:lnTo>
                        <a:pt x="688" y="1093"/>
                      </a:lnTo>
                      <a:lnTo>
                        <a:pt x="829" y="1076"/>
                      </a:lnTo>
                      <a:lnTo>
                        <a:pt x="970" y="1058"/>
                      </a:lnTo>
                      <a:lnTo>
                        <a:pt x="1235" y="1023"/>
                      </a:lnTo>
                      <a:lnTo>
                        <a:pt x="1411" y="1023"/>
                      </a:lnTo>
                      <a:lnTo>
                        <a:pt x="1411" y="1005"/>
                      </a:lnTo>
                      <a:lnTo>
                        <a:pt x="1411" y="988"/>
                      </a:lnTo>
                      <a:cubicBezTo>
                        <a:pt x="1411" y="952"/>
                        <a:pt x="1394" y="917"/>
                        <a:pt x="1394" y="899"/>
                      </a:cubicBezTo>
                      <a:cubicBezTo>
                        <a:pt x="1358" y="705"/>
                        <a:pt x="1323" y="511"/>
                        <a:pt x="1288" y="317"/>
                      </a:cubicBezTo>
                      <a:cubicBezTo>
                        <a:pt x="1270" y="229"/>
                        <a:pt x="1253" y="141"/>
                        <a:pt x="1235" y="35"/>
                      </a:cubicBezTo>
                      <a:lnTo>
                        <a:pt x="12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4" name="Google Shape;374;p2"/>
              <p:cNvSpPr/>
              <p:nvPr/>
            </p:nvSpPr>
            <p:spPr>
              <a:xfrm rot="-479857">
                <a:off x="3611930" y="-608540"/>
                <a:ext cx="175802" cy="158470"/>
              </a:xfrm>
              <a:custGeom>
                <a:avLst/>
                <a:gdLst/>
                <a:ahLst/>
                <a:cxnLst/>
                <a:rect l="l" t="t" r="r" b="b"/>
                <a:pathLst>
                  <a:path w="2911" h="2624" extrusionOk="0">
                    <a:moveTo>
                      <a:pt x="1660" y="1"/>
                    </a:moveTo>
                    <a:cubicBezTo>
                      <a:pt x="1512" y="1"/>
                      <a:pt x="1362" y="21"/>
                      <a:pt x="1217" y="57"/>
                    </a:cubicBezTo>
                    <a:cubicBezTo>
                      <a:pt x="794" y="163"/>
                      <a:pt x="424" y="427"/>
                      <a:pt x="194" y="815"/>
                    </a:cubicBezTo>
                    <a:cubicBezTo>
                      <a:pt x="0" y="1221"/>
                      <a:pt x="36" y="1697"/>
                      <a:pt x="318" y="2067"/>
                    </a:cubicBezTo>
                    <a:cubicBezTo>
                      <a:pt x="537" y="2418"/>
                      <a:pt x="925" y="2623"/>
                      <a:pt x="1333" y="2623"/>
                    </a:cubicBezTo>
                    <a:cubicBezTo>
                      <a:pt x="1418" y="2623"/>
                      <a:pt x="1503" y="2615"/>
                      <a:pt x="1587" y="2596"/>
                    </a:cubicBezTo>
                    <a:cubicBezTo>
                      <a:pt x="1834" y="2561"/>
                      <a:pt x="2081" y="2473"/>
                      <a:pt x="2275" y="2332"/>
                    </a:cubicBezTo>
                    <a:cubicBezTo>
                      <a:pt x="2487" y="2173"/>
                      <a:pt x="2663" y="1979"/>
                      <a:pt x="2787" y="1732"/>
                    </a:cubicBezTo>
                    <a:cubicBezTo>
                      <a:pt x="2910" y="1362"/>
                      <a:pt x="2875" y="939"/>
                      <a:pt x="2698" y="586"/>
                    </a:cubicBezTo>
                    <a:cubicBezTo>
                      <a:pt x="2489" y="167"/>
                      <a:pt x="2085" y="1"/>
                      <a:pt x="1660" y="1"/>
                    </a:cubicBezTo>
                    <a:close/>
                  </a:path>
                </a:pathLst>
              </a:custGeom>
              <a:solidFill>
                <a:srgbClr val="6086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rot="-479857">
                <a:off x="3639874" y="-586152"/>
                <a:ext cx="135279" cy="131474"/>
              </a:xfrm>
              <a:custGeom>
                <a:avLst/>
                <a:gdLst/>
                <a:ahLst/>
                <a:cxnLst/>
                <a:rect l="l" t="t" r="r" b="b"/>
                <a:pathLst>
                  <a:path w="2240" h="2177" extrusionOk="0">
                    <a:moveTo>
                      <a:pt x="1321" y="1"/>
                    </a:moveTo>
                    <a:cubicBezTo>
                      <a:pt x="1252" y="1"/>
                      <a:pt x="1182" y="14"/>
                      <a:pt x="1111" y="40"/>
                    </a:cubicBezTo>
                    <a:cubicBezTo>
                      <a:pt x="600" y="181"/>
                      <a:pt x="0" y="728"/>
                      <a:pt x="141" y="1310"/>
                    </a:cubicBezTo>
                    <a:cubicBezTo>
                      <a:pt x="243" y="1735"/>
                      <a:pt x="574" y="2176"/>
                      <a:pt x="1040" y="2176"/>
                    </a:cubicBezTo>
                    <a:cubicBezTo>
                      <a:pt x="1058" y="2176"/>
                      <a:pt x="1076" y="2175"/>
                      <a:pt x="1094" y="2174"/>
                    </a:cubicBezTo>
                    <a:cubicBezTo>
                      <a:pt x="1288" y="2174"/>
                      <a:pt x="1482" y="2121"/>
                      <a:pt x="1640" y="2015"/>
                    </a:cubicBezTo>
                    <a:lnTo>
                      <a:pt x="1799" y="1927"/>
                    </a:lnTo>
                    <a:cubicBezTo>
                      <a:pt x="1817" y="1927"/>
                      <a:pt x="1817" y="1892"/>
                      <a:pt x="1817" y="1874"/>
                    </a:cubicBezTo>
                    <a:cubicBezTo>
                      <a:pt x="2063" y="1698"/>
                      <a:pt x="2222" y="1398"/>
                      <a:pt x="2222" y="1081"/>
                    </a:cubicBezTo>
                    <a:cubicBezTo>
                      <a:pt x="2240" y="834"/>
                      <a:pt x="2187" y="605"/>
                      <a:pt x="2046" y="393"/>
                    </a:cubicBezTo>
                    <a:cubicBezTo>
                      <a:pt x="1922" y="217"/>
                      <a:pt x="1728" y="76"/>
                      <a:pt x="1517" y="40"/>
                    </a:cubicBezTo>
                    <a:cubicBezTo>
                      <a:pt x="1455" y="14"/>
                      <a:pt x="1389" y="1"/>
                      <a:pt x="1321" y="1"/>
                    </a:cubicBezTo>
                    <a:close/>
                  </a:path>
                </a:pathLst>
              </a:custGeom>
              <a:solidFill>
                <a:srgbClr val="83A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rot="-479857">
                <a:off x="3619917" y="-610174"/>
                <a:ext cx="163663" cy="153880"/>
              </a:xfrm>
              <a:custGeom>
                <a:avLst/>
                <a:gdLst/>
                <a:ahLst/>
                <a:cxnLst/>
                <a:rect l="l" t="t" r="r" b="b"/>
                <a:pathLst>
                  <a:path w="2710" h="2548" extrusionOk="0">
                    <a:moveTo>
                      <a:pt x="1693" y="48"/>
                    </a:moveTo>
                    <a:cubicBezTo>
                      <a:pt x="2232" y="48"/>
                      <a:pt x="2566" y="503"/>
                      <a:pt x="2610" y="1084"/>
                    </a:cubicBezTo>
                    <a:cubicBezTo>
                      <a:pt x="2628" y="1384"/>
                      <a:pt x="2557" y="1684"/>
                      <a:pt x="2416" y="1948"/>
                    </a:cubicBezTo>
                    <a:cubicBezTo>
                      <a:pt x="2328" y="2089"/>
                      <a:pt x="2240" y="2213"/>
                      <a:pt x="2117" y="2319"/>
                    </a:cubicBezTo>
                    <a:cubicBezTo>
                      <a:pt x="2111" y="2301"/>
                      <a:pt x="2099" y="2295"/>
                      <a:pt x="2085" y="2295"/>
                    </a:cubicBezTo>
                    <a:cubicBezTo>
                      <a:pt x="2056" y="2295"/>
                      <a:pt x="2017" y="2319"/>
                      <a:pt x="1993" y="2319"/>
                    </a:cubicBezTo>
                    <a:cubicBezTo>
                      <a:pt x="1834" y="2354"/>
                      <a:pt x="1676" y="2424"/>
                      <a:pt x="1517" y="2460"/>
                    </a:cubicBezTo>
                    <a:cubicBezTo>
                      <a:pt x="1449" y="2471"/>
                      <a:pt x="1380" y="2477"/>
                      <a:pt x="1311" y="2477"/>
                    </a:cubicBezTo>
                    <a:cubicBezTo>
                      <a:pt x="1059" y="2477"/>
                      <a:pt x="808" y="2401"/>
                      <a:pt x="600" y="2248"/>
                    </a:cubicBezTo>
                    <a:cubicBezTo>
                      <a:pt x="388" y="2089"/>
                      <a:pt x="212" y="1860"/>
                      <a:pt x="124" y="1596"/>
                    </a:cubicBezTo>
                    <a:cubicBezTo>
                      <a:pt x="0" y="873"/>
                      <a:pt x="759" y="273"/>
                      <a:pt x="1394" y="97"/>
                    </a:cubicBezTo>
                    <a:lnTo>
                      <a:pt x="1376" y="97"/>
                    </a:lnTo>
                    <a:cubicBezTo>
                      <a:pt x="1488" y="64"/>
                      <a:pt x="1594" y="48"/>
                      <a:pt x="1693" y="48"/>
                    </a:cubicBezTo>
                    <a:close/>
                    <a:moveTo>
                      <a:pt x="1696" y="1"/>
                    </a:moveTo>
                    <a:cubicBezTo>
                      <a:pt x="1601" y="1"/>
                      <a:pt x="1500" y="14"/>
                      <a:pt x="1394" y="44"/>
                    </a:cubicBezTo>
                    <a:cubicBezTo>
                      <a:pt x="900" y="167"/>
                      <a:pt x="477" y="485"/>
                      <a:pt x="212" y="908"/>
                    </a:cubicBezTo>
                    <a:cubicBezTo>
                      <a:pt x="36" y="1190"/>
                      <a:pt x="18" y="1525"/>
                      <a:pt x="159" y="1825"/>
                    </a:cubicBezTo>
                    <a:cubicBezTo>
                      <a:pt x="300" y="2054"/>
                      <a:pt x="494" y="2266"/>
                      <a:pt x="723" y="2407"/>
                    </a:cubicBezTo>
                    <a:cubicBezTo>
                      <a:pt x="917" y="2495"/>
                      <a:pt x="1129" y="2548"/>
                      <a:pt x="1341" y="2548"/>
                    </a:cubicBezTo>
                    <a:cubicBezTo>
                      <a:pt x="1535" y="2548"/>
                      <a:pt x="1711" y="2495"/>
                      <a:pt x="1887" y="2424"/>
                    </a:cubicBezTo>
                    <a:lnTo>
                      <a:pt x="2064" y="2372"/>
                    </a:lnTo>
                    <a:cubicBezTo>
                      <a:pt x="2081" y="2354"/>
                      <a:pt x="2099" y="2354"/>
                      <a:pt x="2117" y="2336"/>
                    </a:cubicBezTo>
                    <a:cubicBezTo>
                      <a:pt x="2121" y="2341"/>
                      <a:pt x="2126" y="2343"/>
                      <a:pt x="2132" y="2343"/>
                    </a:cubicBezTo>
                    <a:cubicBezTo>
                      <a:pt x="2173" y="2343"/>
                      <a:pt x="2244" y="2244"/>
                      <a:pt x="2275" y="2213"/>
                    </a:cubicBezTo>
                    <a:cubicBezTo>
                      <a:pt x="2505" y="1966"/>
                      <a:pt x="2646" y="1631"/>
                      <a:pt x="2663" y="1296"/>
                    </a:cubicBezTo>
                    <a:cubicBezTo>
                      <a:pt x="2709" y="635"/>
                      <a:pt x="2340" y="1"/>
                      <a:pt x="16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rot="-479857">
                <a:off x="3656291" y="-561980"/>
                <a:ext cx="91615" cy="105445"/>
              </a:xfrm>
              <a:custGeom>
                <a:avLst/>
                <a:gdLst/>
                <a:ahLst/>
                <a:cxnLst/>
                <a:rect l="l" t="t" r="r" b="b"/>
                <a:pathLst>
                  <a:path w="1517" h="1746" extrusionOk="0">
                    <a:moveTo>
                      <a:pt x="1023" y="272"/>
                    </a:moveTo>
                    <a:cubicBezTo>
                      <a:pt x="1076" y="325"/>
                      <a:pt x="1093" y="413"/>
                      <a:pt x="1023" y="466"/>
                    </a:cubicBezTo>
                    <a:cubicBezTo>
                      <a:pt x="988" y="430"/>
                      <a:pt x="1005" y="307"/>
                      <a:pt x="1023" y="272"/>
                    </a:cubicBezTo>
                    <a:close/>
                    <a:moveTo>
                      <a:pt x="512" y="342"/>
                    </a:moveTo>
                    <a:cubicBezTo>
                      <a:pt x="582" y="395"/>
                      <a:pt x="670" y="518"/>
                      <a:pt x="600" y="607"/>
                    </a:cubicBezTo>
                    <a:cubicBezTo>
                      <a:pt x="512" y="589"/>
                      <a:pt x="494" y="430"/>
                      <a:pt x="512" y="342"/>
                    </a:cubicBezTo>
                    <a:close/>
                    <a:moveTo>
                      <a:pt x="1221" y="0"/>
                    </a:moveTo>
                    <a:cubicBezTo>
                      <a:pt x="1162" y="0"/>
                      <a:pt x="1095" y="43"/>
                      <a:pt x="1023" y="148"/>
                    </a:cubicBezTo>
                    <a:cubicBezTo>
                      <a:pt x="952" y="78"/>
                      <a:pt x="847" y="42"/>
                      <a:pt x="741" y="42"/>
                    </a:cubicBezTo>
                    <a:cubicBezTo>
                      <a:pt x="635" y="60"/>
                      <a:pt x="529" y="131"/>
                      <a:pt x="476" y="236"/>
                    </a:cubicBezTo>
                    <a:cubicBezTo>
                      <a:pt x="450" y="229"/>
                      <a:pt x="425" y="225"/>
                      <a:pt x="400" y="225"/>
                    </a:cubicBezTo>
                    <a:cubicBezTo>
                      <a:pt x="304" y="225"/>
                      <a:pt x="218" y="276"/>
                      <a:pt x="176" y="360"/>
                    </a:cubicBezTo>
                    <a:cubicBezTo>
                      <a:pt x="0" y="660"/>
                      <a:pt x="265" y="1189"/>
                      <a:pt x="441" y="1435"/>
                    </a:cubicBezTo>
                    <a:cubicBezTo>
                      <a:pt x="457" y="1483"/>
                      <a:pt x="630" y="1745"/>
                      <a:pt x="703" y="1745"/>
                    </a:cubicBezTo>
                    <a:cubicBezTo>
                      <a:pt x="711" y="1745"/>
                      <a:pt x="718" y="1742"/>
                      <a:pt x="723" y="1735"/>
                    </a:cubicBezTo>
                    <a:cubicBezTo>
                      <a:pt x="741" y="1735"/>
                      <a:pt x="741" y="1718"/>
                      <a:pt x="723" y="1700"/>
                    </a:cubicBezTo>
                    <a:cubicBezTo>
                      <a:pt x="529" y="1488"/>
                      <a:pt x="370" y="1241"/>
                      <a:pt x="265" y="977"/>
                    </a:cubicBezTo>
                    <a:cubicBezTo>
                      <a:pt x="176" y="818"/>
                      <a:pt x="159" y="660"/>
                      <a:pt x="194" y="483"/>
                    </a:cubicBezTo>
                    <a:cubicBezTo>
                      <a:pt x="224" y="393"/>
                      <a:pt x="305" y="278"/>
                      <a:pt x="405" y="278"/>
                    </a:cubicBezTo>
                    <a:cubicBezTo>
                      <a:pt x="422" y="278"/>
                      <a:pt x="440" y="281"/>
                      <a:pt x="459" y="289"/>
                    </a:cubicBezTo>
                    <a:cubicBezTo>
                      <a:pt x="441" y="377"/>
                      <a:pt x="441" y="448"/>
                      <a:pt x="459" y="518"/>
                    </a:cubicBezTo>
                    <a:cubicBezTo>
                      <a:pt x="486" y="574"/>
                      <a:pt x="547" y="663"/>
                      <a:pt x="607" y="663"/>
                    </a:cubicBezTo>
                    <a:cubicBezTo>
                      <a:pt x="622" y="663"/>
                      <a:pt x="638" y="657"/>
                      <a:pt x="653" y="642"/>
                    </a:cubicBezTo>
                    <a:cubicBezTo>
                      <a:pt x="758" y="518"/>
                      <a:pt x="635" y="342"/>
                      <a:pt x="529" y="272"/>
                    </a:cubicBezTo>
                    <a:cubicBezTo>
                      <a:pt x="579" y="172"/>
                      <a:pt x="679" y="117"/>
                      <a:pt x="780" y="117"/>
                    </a:cubicBezTo>
                    <a:cubicBezTo>
                      <a:pt x="857" y="117"/>
                      <a:pt x="934" y="150"/>
                      <a:pt x="988" y="219"/>
                    </a:cubicBezTo>
                    <a:cubicBezTo>
                      <a:pt x="952" y="289"/>
                      <a:pt x="917" y="518"/>
                      <a:pt x="1058" y="518"/>
                    </a:cubicBezTo>
                    <a:cubicBezTo>
                      <a:pt x="1182" y="466"/>
                      <a:pt x="1129" y="289"/>
                      <a:pt x="1058" y="201"/>
                    </a:cubicBezTo>
                    <a:cubicBezTo>
                      <a:pt x="1119" y="104"/>
                      <a:pt x="1173" y="66"/>
                      <a:pt x="1219" y="66"/>
                    </a:cubicBezTo>
                    <a:cubicBezTo>
                      <a:pt x="1334" y="66"/>
                      <a:pt x="1403" y="297"/>
                      <a:pt x="1429" y="448"/>
                    </a:cubicBezTo>
                    <a:cubicBezTo>
                      <a:pt x="1446" y="607"/>
                      <a:pt x="1464" y="765"/>
                      <a:pt x="1446" y="906"/>
                    </a:cubicBezTo>
                    <a:cubicBezTo>
                      <a:pt x="1411" y="1136"/>
                      <a:pt x="1393" y="1347"/>
                      <a:pt x="1376" y="1577"/>
                    </a:cubicBezTo>
                    <a:cubicBezTo>
                      <a:pt x="1384" y="1583"/>
                      <a:pt x="1391" y="1586"/>
                      <a:pt x="1398" y="1586"/>
                    </a:cubicBezTo>
                    <a:cubicBezTo>
                      <a:pt x="1446" y="1586"/>
                      <a:pt x="1446" y="1431"/>
                      <a:pt x="1446" y="1400"/>
                    </a:cubicBezTo>
                    <a:cubicBezTo>
                      <a:pt x="1446" y="1294"/>
                      <a:pt x="1464" y="1189"/>
                      <a:pt x="1481" y="1083"/>
                    </a:cubicBezTo>
                    <a:cubicBezTo>
                      <a:pt x="1517" y="854"/>
                      <a:pt x="1517" y="624"/>
                      <a:pt x="1481" y="395"/>
                    </a:cubicBezTo>
                    <a:cubicBezTo>
                      <a:pt x="1445" y="202"/>
                      <a:pt x="1351" y="0"/>
                      <a:pt x="12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rot="-479857">
                <a:off x="3692678" y="-474411"/>
                <a:ext cx="92702" cy="80986"/>
              </a:xfrm>
              <a:custGeom>
                <a:avLst/>
                <a:gdLst/>
                <a:ahLst/>
                <a:cxnLst/>
                <a:rect l="l" t="t" r="r" b="b"/>
                <a:pathLst>
                  <a:path w="1535" h="1341" extrusionOk="0">
                    <a:moveTo>
                      <a:pt x="1164" y="1"/>
                    </a:moveTo>
                    <a:lnTo>
                      <a:pt x="900" y="54"/>
                    </a:lnTo>
                    <a:lnTo>
                      <a:pt x="547" y="142"/>
                    </a:lnTo>
                    <a:lnTo>
                      <a:pt x="177" y="230"/>
                    </a:lnTo>
                    <a:lnTo>
                      <a:pt x="53" y="248"/>
                    </a:lnTo>
                    <a:lnTo>
                      <a:pt x="0" y="265"/>
                    </a:lnTo>
                    <a:lnTo>
                      <a:pt x="0" y="283"/>
                    </a:lnTo>
                    <a:lnTo>
                      <a:pt x="0" y="318"/>
                    </a:lnTo>
                    <a:cubicBezTo>
                      <a:pt x="71" y="635"/>
                      <a:pt x="141" y="971"/>
                      <a:pt x="194" y="1323"/>
                    </a:cubicBezTo>
                    <a:lnTo>
                      <a:pt x="194" y="1341"/>
                    </a:lnTo>
                    <a:lnTo>
                      <a:pt x="230" y="1341"/>
                    </a:lnTo>
                    <a:lnTo>
                      <a:pt x="282" y="1306"/>
                    </a:lnTo>
                    <a:lnTo>
                      <a:pt x="318" y="1306"/>
                    </a:lnTo>
                    <a:lnTo>
                      <a:pt x="582" y="1235"/>
                    </a:lnTo>
                    <a:lnTo>
                      <a:pt x="829" y="1165"/>
                    </a:lnTo>
                    <a:lnTo>
                      <a:pt x="970" y="1129"/>
                    </a:lnTo>
                    <a:lnTo>
                      <a:pt x="1111" y="1094"/>
                    </a:lnTo>
                    <a:lnTo>
                      <a:pt x="1358" y="1023"/>
                    </a:lnTo>
                    <a:lnTo>
                      <a:pt x="1393" y="1023"/>
                    </a:lnTo>
                    <a:lnTo>
                      <a:pt x="1446" y="1006"/>
                    </a:lnTo>
                    <a:lnTo>
                      <a:pt x="1499" y="988"/>
                    </a:lnTo>
                    <a:lnTo>
                      <a:pt x="1535" y="988"/>
                    </a:lnTo>
                    <a:lnTo>
                      <a:pt x="1535" y="971"/>
                    </a:lnTo>
                    <a:lnTo>
                      <a:pt x="1535" y="953"/>
                    </a:lnTo>
                    <a:cubicBezTo>
                      <a:pt x="1535" y="918"/>
                      <a:pt x="1499" y="900"/>
                      <a:pt x="1499" y="865"/>
                    </a:cubicBezTo>
                    <a:cubicBezTo>
                      <a:pt x="1446" y="671"/>
                      <a:pt x="1393" y="494"/>
                      <a:pt x="1323" y="300"/>
                    </a:cubicBezTo>
                    <a:cubicBezTo>
                      <a:pt x="1288" y="212"/>
                      <a:pt x="1252" y="124"/>
                      <a:pt x="1235" y="36"/>
                    </a:cubicBezTo>
                    <a:lnTo>
                      <a:pt x="1217" y="1"/>
                    </a:ln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59"/>
        <p:cNvGrpSpPr/>
        <p:nvPr/>
      </p:nvGrpSpPr>
      <p:grpSpPr>
        <a:xfrm>
          <a:off x="0" y="0"/>
          <a:ext cx="0" cy="0"/>
          <a:chOff x="0" y="0"/>
          <a:chExt cx="0" cy="0"/>
        </a:xfrm>
      </p:grpSpPr>
      <p:sp>
        <p:nvSpPr>
          <p:cNvPr id="1260" name="Google Shape;1260;p6"/>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261" name="Google Shape;1261;p6"/>
          <p:cNvSpPr/>
          <p:nvPr/>
        </p:nvSpPr>
        <p:spPr>
          <a:xfrm>
            <a:off x="206300" y="2913960"/>
            <a:ext cx="166161" cy="136646"/>
          </a:xfrm>
          <a:custGeom>
            <a:avLst/>
            <a:gdLst/>
            <a:ahLst/>
            <a:cxnLst/>
            <a:rect l="l" t="t" r="r" b="b"/>
            <a:pathLst>
              <a:path w="4622" h="3801" extrusionOk="0">
                <a:moveTo>
                  <a:pt x="2496" y="1"/>
                </a:moveTo>
                <a:cubicBezTo>
                  <a:pt x="2448" y="1"/>
                  <a:pt x="2399" y="31"/>
                  <a:pt x="2399" y="93"/>
                </a:cubicBezTo>
                <a:lnTo>
                  <a:pt x="2399" y="1645"/>
                </a:lnTo>
                <a:lnTo>
                  <a:pt x="1094" y="340"/>
                </a:lnTo>
                <a:cubicBezTo>
                  <a:pt x="1074" y="324"/>
                  <a:pt x="1054" y="317"/>
                  <a:pt x="1034" y="317"/>
                </a:cubicBezTo>
                <a:cubicBezTo>
                  <a:pt x="966" y="317"/>
                  <a:pt x="912" y="399"/>
                  <a:pt x="953" y="481"/>
                </a:cubicBezTo>
                <a:cubicBezTo>
                  <a:pt x="1394" y="922"/>
                  <a:pt x="1835" y="1363"/>
                  <a:pt x="2276" y="1804"/>
                </a:cubicBezTo>
                <a:lnTo>
                  <a:pt x="2223" y="1839"/>
                </a:lnTo>
                <a:lnTo>
                  <a:pt x="142" y="1839"/>
                </a:lnTo>
                <a:cubicBezTo>
                  <a:pt x="1" y="1839"/>
                  <a:pt x="1" y="2033"/>
                  <a:pt x="142" y="2033"/>
                </a:cubicBezTo>
                <a:lnTo>
                  <a:pt x="2046" y="2033"/>
                </a:lnTo>
                <a:lnTo>
                  <a:pt x="777" y="3285"/>
                </a:lnTo>
                <a:cubicBezTo>
                  <a:pt x="708" y="3354"/>
                  <a:pt x="778" y="3454"/>
                  <a:pt x="854" y="3454"/>
                </a:cubicBezTo>
                <a:cubicBezTo>
                  <a:pt x="876" y="3454"/>
                  <a:pt x="898" y="3446"/>
                  <a:pt x="918" y="3426"/>
                </a:cubicBezTo>
                <a:lnTo>
                  <a:pt x="2311" y="2015"/>
                </a:lnTo>
                <a:lnTo>
                  <a:pt x="2399" y="2015"/>
                </a:lnTo>
                <a:lnTo>
                  <a:pt x="2399" y="3708"/>
                </a:lnTo>
                <a:cubicBezTo>
                  <a:pt x="2399" y="3770"/>
                  <a:pt x="2448" y="3801"/>
                  <a:pt x="2496" y="3801"/>
                </a:cubicBezTo>
                <a:cubicBezTo>
                  <a:pt x="2545" y="3801"/>
                  <a:pt x="2593" y="3770"/>
                  <a:pt x="2593" y="3708"/>
                </a:cubicBezTo>
                <a:lnTo>
                  <a:pt x="2593" y="2104"/>
                </a:lnTo>
                <a:lnTo>
                  <a:pt x="3669" y="3197"/>
                </a:lnTo>
                <a:cubicBezTo>
                  <a:pt x="3688" y="3217"/>
                  <a:pt x="3711" y="3225"/>
                  <a:pt x="3733" y="3225"/>
                </a:cubicBezTo>
                <a:cubicBezTo>
                  <a:pt x="3808" y="3225"/>
                  <a:pt x="3878" y="3124"/>
                  <a:pt x="3810" y="3056"/>
                </a:cubicBezTo>
                <a:lnTo>
                  <a:pt x="2769" y="2015"/>
                </a:lnTo>
                <a:lnTo>
                  <a:pt x="4498" y="2015"/>
                </a:lnTo>
                <a:cubicBezTo>
                  <a:pt x="4621" y="2015"/>
                  <a:pt x="4621" y="1821"/>
                  <a:pt x="4498" y="1821"/>
                </a:cubicBezTo>
                <a:lnTo>
                  <a:pt x="2593" y="1821"/>
                </a:lnTo>
                <a:lnTo>
                  <a:pt x="2593" y="1733"/>
                </a:lnTo>
                <a:lnTo>
                  <a:pt x="3775" y="569"/>
                </a:lnTo>
                <a:cubicBezTo>
                  <a:pt x="3843" y="501"/>
                  <a:pt x="3773" y="400"/>
                  <a:pt x="3697" y="400"/>
                </a:cubicBezTo>
                <a:cubicBezTo>
                  <a:pt x="3675" y="400"/>
                  <a:pt x="3653" y="409"/>
                  <a:pt x="3634" y="428"/>
                </a:cubicBezTo>
                <a:lnTo>
                  <a:pt x="2593" y="1469"/>
                </a:lnTo>
                <a:lnTo>
                  <a:pt x="2593" y="93"/>
                </a:lnTo>
                <a:cubicBezTo>
                  <a:pt x="2593" y="31"/>
                  <a:pt x="2545" y="1"/>
                  <a:pt x="24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6"/>
          <p:cNvSpPr/>
          <p:nvPr/>
        </p:nvSpPr>
        <p:spPr>
          <a:xfrm>
            <a:off x="8700623" y="4885284"/>
            <a:ext cx="92248" cy="113207"/>
          </a:xfrm>
          <a:custGeom>
            <a:avLst/>
            <a:gdLst/>
            <a:ahLst/>
            <a:cxnLst/>
            <a:rect l="l" t="t" r="r" b="b"/>
            <a:pathLst>
              <a:path w="2566" h="3149" extrusionOk="0">
                <a:moveTo>
                  <a:pt x="1277" y="1"/>
                </a:moveTo>
                <a:cubicBezTo>
                  <a:pt x="1213" y="1"/>
                  <a:pt x="1146" y="40"/>
                  <a:pt x="1129" y="120"/>
                </a:cubicBezTo>
                <a:lnTo>
                  <a:pt x="1129" y="1019"/>
                </a:lnTo>
                <a:lnTo>
                  <a:pt x="565" y="455"/>
                </a:lnTo>
                <a:cubicBezTo>
                  <a:pt x="534" y="420"/>
                  <a:pt x="499" y="405"/>
                  <a:pt x="466" y="405"/>
                </a:cubicBezTo>
                <a:cubicBezTo>
                  <a:pt x="364" y="405"/>
                  <a:pt x="278" y="538"/>
                  <a:pt x="371" y="631"/>
                </a:cubicBezTo>
                <a:lnTo>
                  <a:pt x="900" y="1160"/>
                </a:lnTo>
                <a:lnTo>
                  <a:pt x="177" y="1160"/>
                </a:lnTo>
                <a:cubicBezTo>
                  <a:pt x="0" y="1160"/>
                  <a:pt x="0" y="1442"/>
                  <a:pt x="177" y="1442"/>
                </a:cubicBezTo>
                <a:lnTo>
                  <a:pt x="1005" y="1442"/>
                </a:lnTo>
                <a:lnTo>
                  <a:pt x="459" y="1971"/>
                </a:lnTo>
                <a:cubicBezTo>
                  <a:pt x="388" y="2070"/>
                  <a:pt x="475" y="2191"/>
                  <a:pt x="576" y="2191"/>
                </a:cubicBezTo>
                <a:cubicBezTo>
                  <a:pt x="601" y="2191"/>
                  <a:pt x="628" y="2183"/>
                  <a:pt x="653" y="2165"/>
                </a:cubicBezTo>
                <a:lnTo>
                  <a:pt x="1146" y="1689"/>
                </a:lnTo>
                <a:lnTo>
                  <a:pt x="1146" y="3029"/>
                </a:lnTo>
                <a:cubicBezTo>
                  <a:pt x="1155" y="3109"/>
                  <a:pt x="1217" y="3148"/>
                  <a:pt x="1279" y="3148"/>
                </a:cubicBezTo>
                <a:cubicBezTo>
                  <a:pt x="1340" y="3148"/>
                  <a:pt x="1402" y="3109"/>
                  <a:pt x="1411" y="3029"/>
                </a:cubicBezTo>
                <a:lnTo>
                  <a:pt x="1411" y="1671"/>
                </a:lnTo>
                <a:lnTo>
                  <a:pt x="2275" y="2536"/>
                </a:lnTo>
                <a:cubicBezTo>
                  <a:pt x="2303" y="2563"/>
                  <a:pt x="2334" y="2575"/>
                  <a:pt x="2365" y="2575"/>
                </a:cubicBezTo>
                <a:cubicBezTo>
                  <a:pt x="2470" y="2575"/>
                  <a:pt x="2565" y="2437"/>
                  <a:pt x="2469" y="2342"/>
                </a:cubicBezTo>
                <a:cubicBezTo>
                  <a:pt x="2169" y="2042"/>
                  <a:pt x="1869" y="1742"/>
                  <a:pt x="1570" y="1442"/>
                </a:cubicBezTo>
                <a:lnTo>
                  <a:pt x="2381" y="1442"/>
                </a:lnTo>
                <a:cubicBezTo>
                  <a:pt x="2557" y="1442"/>
                  <a:pt x="2557" y="1160"/>
                  <a:pt x="2381" y="1160"/>
                </a:cubicBezTo>
                <a:lnTo>
                  <a:pt x="1658" y="1160"/>
                </a:lnTo>
                <a:lnTo>
                  <a:pt x="2469" y="349"/>
                </a:lnTo>
                <a:cubicBezTo>
                  <a:pt x="2566" y="252"/>
                  <a:pt x="2467" y="122"/>
                  <a:pt x="2361" y="122"/>
                </a:cubicBezTo>
                <a:cubicBezTo>
                  <a:pt x="2331" y="122"/>
                  <a:pt x="2302" y="132"/>
                  <a:pt x="2275" y="155"/>
                </a:cubicBezTo>
                <a:lnTo>
                  <a:pt x="1411" y="1019"/>
                </a:lnTo>
                <a:lnTo>
                  <a:pt x="1411" y="120"/>
                </a:lnTo>
                <a:cubicBezTo>
                  <a:pt x="1402" y="40"/>
                  <a:pt x="1340"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6"/>
          <p:cNvSpPr/>
          <p:nvPr/>
        </p:nvSpPr>
        <p:spPr>
          <a:xfrm>
            <a:off x="206298" y="674771"/>
            <a:ext cx="92248" cy="113207"/>
          </a:xfrm>
          <a:custGeom>
            <a:avLst/>
            <a:gdLst/>
            <a:ahLst/>
            <a:cxnLst/>
            <a:rect l="l" t="t" r="r" b="b"/>
            <a:pathLst>
              <a:path w="2566" h="3149" extrusionOk="0">
                <a:moveTo>
                  <a:pt x="1277" y="1"/>
                </a:moveTo>
                <a:cubicBezTo>
                  <a:pt x="1213" y="1"/>
                  <a:pt x="1146" y="40"/>
                  <a:pt x="1129" y="120"/>
                </a:cubicBezTo>
                <a:lnTo>
                  <a:pt x="1129" y="1019"/>
                </a:lnTo>
                <a:lnTo>
                  <a:pt x="565" y="455"/>
                </a:lnTo>
                <a:cubicBezTo>
                  <a:pt x="534" y="420"/>
                  <a:pt x="499" y="405"/>
                  <a:pt x="466" y="405"/>
                </a:cubicBezTo>
                <a:cubicBezTo>
                  <a:pt x="364" y="405"/>
                  <a:pt x="278" y="538"/>
                  <a:pt x="371" y="631"/>
                </a:cubicBezTo>
                <a:lnTo>
                  <a:pt x="900" y="1160"/>
                </a:lnTo>
                <a:lnTo>
                  <a:pt x="177" y="1160"/>
                </a:lnTo>
                <a:cubicBezTo>
                  <a:pt x="0" y="1160"/>
                  <a:pt x="0" y="1442"/>
                  <a:pt x="177" y="1442"/>
                </a:cubicBezTo>
                <a:lnTo>
                  <a:pt x="1005" y="1442"/>
                </a:lnTo>
                <a:lnTo>
                  <a:pt x="459" y="1971"/>
                </a:lnTo>
                <a:cubicBezTo>
                  <a:pt x="388" y="2070"/>
                  <a:pt x="475" y="2191"/>
                  <a:pt x="576" y="2191"/>
                </a:cubicBezTo>
                <a:cubicBezTo>
                  <a:pt x="601" y="2191"/>
                  <a:pt x="628" y="2183"/>
                  <a:pt x="653" y="2165"/>
                </a:cubicBezTo>
                <a:lnTo>
                  <a:pt x="1146" y="1689"/>
                </a:lnTo>
                <a:lnTo>
                  <a:pt x="1146" y="3029"/>
                </a:lnTo>
                <a:cubicBezTo>
                  <a:pt x="1155" y="3109"/>
                  <a:pt x="1217" y="3148"/>
                  <a:pt x="1279" y="3148"/>
                </a:cubicBezTo>
                <a:cubicBezTo>
                  <a:pt x="1340" y="3148"/>
                  <a:pt x="1402" y="3109"/>
                  <a:pt x="1411" y="3029"/>
                </a:cubicBezTo>
                <a:lnTo>
                  <a:pt x="1411" y="1671"/>
                </a:lnTo>
                <a:lnTo>
                  <a:pt x="2275" y="2536"/>
                </a:lnTo>
                <a:cubicBezTo>
                  <a:pt x="2303" y="2563"/>
                  <a:pt x="2334" y="2575"/>
                  <a:pt x="2365" y="2575"/>
                </a:cubicBezTo>
                <a:cubicBezTo>
                  <a:pt x="2470" y="2575"/>
                  <a:pt x="2565" y="2437"/>
                  <a:pt x="2469" y="2342"/>
                </a:cubicBezTo>
                <a:cubicBezTo>
                  <a:pt x="2169" y="2042"/>
                  <a:pt x="1869" y="1742"/>
                  <a:pt x="1570" y="1442"/>
                </a:cubicBezTo>
                <a:lnTo>
                  <a:pt x="2381" y="1442"/>
                </a:lnTo>
                <a:cubicBezTo>
                  <a:pt x="2557" y="1442"/>
                  <a:pt x="2557" y="1160"/>
                  <a:pt x="2381" y="1160"/>
                </a:cubicBezTo>
                <a:lnTo>
                  <a:pt x="1658" y="1160"/>
                </a:lnTo>
                <a:lnTo>
                  <a:pt x="2469" y="349"/>
                </a:lnTo>
                <a:cubicBezTo>
                  <a:pt x="2566" y="252"/>
                  <a:pt x="2467" y="122"/>
                  <a:pt x="2361" y="122"/>
                </a:cubicBezTo>
                <a:cubicBezTo>
                  <a:pt x="2331" y="122"/>
                  <a:pt x="2302" y="132"/>
                  <a:pt x="2275" y="155"/>
                </a:cubicBezTo>
                <a:lnTo>
                  <a:pt x="1411" y="1019"/>
                </a:lnTo>
                <a:lnTo>
                  <a:pt x="1411" y="120"/>
                </a:lnTo>
                <a:cubicBezTo>
                  <a:pt x="1402" y="40"/>
                  <a:pt x="1340"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6"/>
          <p:cNvSpPr/>
          <p:nvPr/>
        </p:nvSpPr>
        <p:spPr>
          <a:xfrm>
            <a:off x="450783" y="295789"/>
            <a:ext cx="166150" cy="192798"/>
          </a:xfrm>
          <a:custGeom>
            <a:avLst/>
            <a:gdLst/>
            <a:ahLst/>
            <a:cxnLst/>
            <a:rect l="l" t="t" r="r" b="b"/>
            <a:pathLst>
              <a:path w="2029" h="2355" extrusionOk="0">
                <a:moveTo>
                  <a:pt x="1032" y="1"/>
                </a:moveTo>
                <a:cubicBezTo>
                  <a:pt x="1010" y="1"/>
                  <a:pt x="988" y="14"/>
                  <a:pt x="988" y="40"/>
                </a:cubicBezTo>
                <a:lnTo>
                  <a:pt x="988" y="1028"/>
                </a:lnTo>
                <a:lnTo>
                  <a:pt x="935" y="1028"/>
                </a:lnTo>
                <a:lnTo>
                  <a:pt x="318" y="411"/>
                </a:lnTo>
                <a:cubicBezTo>
                  <a:pt x="310" y="403"/>
                  <a:pt x="300" y="399"/>
                  <a:pt x="290" y="399"/>
                </a:cubicBezTo>
                <a:cubicBezTo>
                  <a:pt x="256" y="399"/>
                  <a:pt x="220" y="440"/>
                  <a:pt x="247" y="481"/>
                </a:cubicBezTo>
                <a:lnTo>
                  <a:pt x="794" y="1010"/>
                </a:lnTo>
                <a:lnTo>
                  <a:pt x="71" y="1010"/>
                </a:lnTo>
                <a:cubicBezTo>
                  <a:pt x="0" y="1010"/>
                  <a:pt x="0" y="1116"/>
                  <a:pt x="71" y="1134"/>
                </a:cubicBezTo>
                <a:lnTo>
                  <a:pt x="882" y="1134"/>
                </a:lnTo>
                <a:lnTo>
                  <a:pt x="194" y="1804"/>
                </a:lnTo>
                <a:cubicBezTo>
                  <a:pt x="181" y="1845"/>
                  <a:pt x="209" y="1886"/>
                  <a:pt x="239" y="1886"/>
                </a:cubicBezTo>
                <a:cubicBezTo>
                  <a:pt x="248" y="1886"/>
                  <a:pt x="257" y="1882"/>
                  <a:pt x="265" y="1874"/>
                </a:cubicBezTo>
                <a:lnTo>
                  <a:pt x="953" y="1187"/>
                </a:lnTo>
                <a:lnTo>
                  <a:pt x="970" y="1204"/>
                </a:lnTo>
                <a:lnTo>
                  <a:pt x="970" y="2315"/>
                </a:lnTo>
                <a:cubicBezTo>
                  <a:pt x="979" y="2342"/>
                  <a:pt x="1001" y="2355"/>
                  <a:pt x="1023" y="2355"/>
                </a:cubicBezTo>
                <a:cubicBezTo>
                  <a:pt x="1045" y="2355"/>
                  <a:pt x="1067" y="2342"/>
                  <a:pt x="1076" y="2315"/>
                </a:cubicBezTo>
                <a:lnTo>
                  <a:pt x="1076" y="1310"/>
                </a:lnTo>
                <a:lnTo>
                  <a:pt x="1746" y="1980"/>
                </a:lnTo>
                <a:cubicBezTo>
                  <a:pt x="1754" y="1988"/>
                  <a:pt x="1763" y="1992"/>
                  <a:pt x="1772" y="1992"/>
                </a:cubicBezTo>
                <a:cubicBezTo>
                  <a:pt x="1802" y="1992"/>
                  <a:pt x="1830" y="1951"/>
                  <a:pt x="1817" y="1910"/>
                </a:cubicBezTo>
                <a:lnTo>
                  <a:pt x="1076" y="1187"/>
                </a:lnTo>
                <a:lnTo>
                  <a:pt x="1076" y="1134"/>
                </a:lnTo>
                <a:lnTo>
                  <a:pt x="1958" y="1134"/>
                </a:lnTo>
                <a:cubicBezTo>
                  <a:pt x="2028" y="1134"/>
                  <a:pt x="2028" y="1028"/>
                  <a:pt x="1958" y="1028"/>
                </a:cubicBezTo>
                <a:lnTo>
                  <a:pt x="1129" y="1028"/>
                </a:lnTo>
                <a:lnTo>
                  <a:pt x="1693" y="464"/>
                </a:lnTo>
                <a:cubicBezTo>
                  <a:pt x="1722" y="435"/>
                  <a:pt x="1693" y="384"/>
                  <a:pt x="1652" y="384"/>
                </a:cubicBezTo>
                <a:cubicBezTo>
                  <a:pt x="1643" y="384"/>
                  <a:pt x="1633" y="386"/>
                  <a:pt x="1623" y="393"/>
                </a:cubicBezTo>
                <a:lnTo>
                  <a:pt x="1076" y="940"/>
                </a:lnTo>
                <a:lnTo>
                  <a:pt x="1076" y="40"/>
                </a:lnTo>
                <a:cubicBezTo>
                  <a:pt x="1076" y="14"/>
                  <a:pt x="1054" y="1"/>
                  <a:pt x="10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6"/>
          <p:cNvSpPr/>
          <p:nvPr/>
        </p:nvSpPr>
        <p:spPr>
          <a:xfrm>
            <a:off x="8914198" y="4617496"/>
            <a:ext cx="92248" cy="113207"/>
          </a:xfrm>
          <a:custGeom>
            <a:avLst/>
            <a:gdLst/>
            <a:ahLst/>
            <a:cxnLst/>
            <a:rect l="l" t="t" r="r" b="b"/>
            <a:pathLst>
              <a:path w="2566" h="3149" extrusionOk="0">
                <a:moveTo>
                  <a:pt x="1277" y="1"/>
                </a:moveTo>
                <a:cubicBezTo>
                  <a:pt x="1213" y="1"/>
                  <a:pt x="1146" y="40"/>
                  <a:pt x="1129" y="120"/>
                </a:cubicBezTo>
                <a:lnTo>
                  <a:pt x="1129" y="1019"/>
                </a:lnTo>
                <a:lnTo>
                  <a:pt x="565" y="455"/>
                </a:lnTo>
                <a:cubicBezTo>
                  <a:pt x="534" y="420"/>
                  <a:pt x="499" y="405"/>
                  <a:pt x="466" y="405"/>
                </a:cubicBezTo>
                <a:cubicBezTo>
                  <a:pt x="364" y="405"/>
                  <a:pt x="278" y="538"/>
                  <a:pt x="371" y="631"/>
                </a:cubicBezTo>
                <a:lnTo>
                  <a:pt x="900" y="1160"/>
                </a:lnTo>
                <a:lnTo>
                  <a:pt x="177" y="1160"/>
                </a:lnTo>
                <a:cubicBezTo>
                  <a:pt x="0" y="1160"/>
                  <a:pt x="0" y="1442"/>
                  <a:pt x="177" y="1442"/>
                </a:cubicBezTo>
                <a:lnTo>
                  <a:pt x="1005" y="1442"/>
                </a:lnTo>
                <a:lnTo>
                  <a:pt x="459" y="1971"/>
                </a:lnTo>
                <a:cubicBezTo>
                  <a:pt x="388" y="2070"/>
                  <a:pt x="475" y="2191"/>
                  <a:pt x="576" y="2191"/>
                </a:cubicBezTo>
                <a:cubicBezTo>
                  <a:pt x="601" y="2191"/>
                  <a:pt x="628" y="2183"/>
                  <a:pt x="653" y="2165"/>
                </a:cubicBezTo>
                <a:lnTo>
                  <a:pt x="1146" y="1689"/>
                </a:lnTo>
                <a:lnTo>
                  <a:pt x="1146" y="3029"/>
                </a:lnTo>
                <a:cubicBezTo>
                  <a:pt x="1155" y="3109"/>
                  <a:pt x="1217" y="3148"/>
                  <a:pt x="1279" y="3148"/>
                </a:cubicBezTo>
                <a:cubicBezTo>
                  <a:pt x="1340" y="3148"/>
                  <a:pt x="1402" y="3109"/>
                  <a:pt x="1411" y="3029"/>
                </a:cubicBezTo>
                <a:lnTo>
                  <a:pt x="1411" y="1671"/>
                </a:lnTo>
                <a:lnTo>
                  <a:pt x="2275" y="2536"/>
                </a:lnTo>
                <a:cubicBezTo>
                  <a:pt x="2303" y="2563"/>
                  <a:pt x="2334" y="2575"/>
                  <a:pt x="2365" y="2575"/>
                </a:cubicBezTo>
                <a:cubicBezTo>
                  <a:pt x="2470" y="2575"/>
                  <a:pt x="2565" y="2437"/>
                  <a:pt x="2469" y="2342"/>
                </a:cubicBezTo>
                <a:cubicBezTo>
                  <a:pt x="2169" y="2042"/>
                  <a:pt x="1869" y="1742"/>
                  <a:pt x="1570" y="1442"/>
                </a:cubicBezTo>
                <a:lnTo>
                  <a:pt x="2381" y="1442"/>
                </a:lnTo>
                <a:cubicBezTo>
                  <a:pt x="2557" y="1442"/>
                  <a:pt x="2557" y="1160"/>
                  <a:pt x="2381" y="1160"/>
                </a:cubicBezTo>
                <a:lnTo>
                  <a:pt x="1658" y="1160"/>
                </a:lnTo>
                <a:lnTo>
                  <a:pt x="2469" y="349"/>
                </a:lnTo>
                <a:cubicBezTo>
                  <a:pt x="2566" y="252"/>
                  <a:pt x="2467" y="122"/>
                  <a:pt x="2361" y="122"/>
                </a:cubicBezTo>
                <a:cubicBezTo>
                  <a:pt x="2331" y="122"/>
                  <a:pt x="2302" y="132"/>
                  <a:pt x="2275" y="155"/>
                </a:cubicBezTo>
                <a:lnTo>
                  <a:pt x="1411" y="1019"/>
                </a:lnTo>
                <a:lnTo>
                  <a:pt x="1411" y="120"/>
                </a:lnTo>
                <a:cubicBezTo>
                  <a:pt x="1402" y="40"/>
                  <a:pt x="1340"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6"/>
          <p:cNvSpPr/>
          <p:nvPr/>
        </p:nvSpPr>
        <p:spPr>
          <a:xfrm>
            <a:off x="8661198" y="904521"/>
            <a:ext cx="92248" cy="113207"/>
          </a:xfrm>
          <a:custGeom>
            <a:avLst/>
            <a:gdLst/>
            <a:ahLst/>
            <a:cxnLst/>
            <a:rect l="l" t="t" r="r" b="b"/>
            <a:pathLst>
              <a:path w="2566" h="3149" extrusionOk="0">
                <a:moveTo>
                  <a:pt x="1277" y="1"/>
                </a:moveTo>
                <a:cubicBezTo>
                  <a:pt x="1213" y="1"/>
                  <a:pt x="1146" y="40"/>
                  <a:pt x="1129" y="120"/>
                </a:cubicBezTo>
                <a:lnTo>
                  <a:pt x="1129" y="1019"/>
                </a:lnTo>
                <a:lnTo>
                  <a:pt x="565" y="455"/>
                </a:lnTo>
                <a:cubicBezTo>
                  <a:pt x="534" y="420"/>
                  <a:pt x="499" y="405"/>
                  <a:pt x="466" y="405"/>
                </a:cubicBezTo>
                <a:cubicBezTo>
                  <a:pt x="364" y="405"/>
                  <a:pt x="278" y="538"/>
                  <a:pt x="371" y="631"/>
                </a:cubicBezTo>
                <a:lnTo>
                  <a:pt x="900" y="1160"/>
                </a:lnTo>
                <a:lnTo>
                  <a:pt x="177" y="1160"/>
                </a:lnTo>
                <a:cubicBezTo>
                  <a:pt x="0" y="1160"/>
                  <a:pt x="0" y="1442"/>
                  <a:pt x="177" y="1442"/>
                </a:cubicBezTo>
                <a:lnTo>
                  <a:pt x="1005" y="1442"/>
                </a:lnTo>
                <a:lnTo>
                  <a:pt x="459" y="1971"/>
                </a:lnTo>
                <a:cubicBezTo>
                  <a:pt x="388" y="2070"/>
                  <a:pt x="475" y="2191"/>
                  <a:pt x="576" y="2191"/>
                </a:cubicBezTo>
                <a:cubicBezTo>
                  <a:pt x="601" y="2191"/>
                  <a:pt x="628" y="2183"/>
                  <a:pt x="653" y="2165"/>
                </a:cubicBezTo>
                <a:lnTo>
                  <a:pt x="1146" y="1689"/>
                </a:lnTo>
                <a:lnTo>
                  <a:pt x="1146" y="3029"/>
                </a:lnTo>
                <a:cubicBezTo>
                  <a:pt x="1155" y="3109"/>
                  <a:pt x="1217" y="3148"/>
                  <a:pt x="1279" y="3148"/>
                </a:cubicBezTo>
                <a:cubicBezTo>
                  <a:pt x="1340" y="3148"/>
                  <a:pt x="1402" y="3109"/>
                  <a:pt x="1411" y="3029"/>
                </a:cubicBezTo>
                <a:lnTo>
                  <a:pt x="1411" y="1671"/>
                </a:lnTo>
                <a:lnTo>
                  <a:pt x="2275" y="2536"/>
                </a:lnTo>
                <a:cubicBezTo>
                  <a:pt x="2303" y="2563"/>
                  <a:pt x="2334" y="2575"/>
                  <a:pt x="2365" y="2575"/>
                </a:cubicBezTo>
                <a:cubicBezTo>
                  <a:pt x="2470" y="2575"/>
                  <a:pt x="2565" y="2437"/>
                  <a:pt x="2469" y="2342"/>
                </a:cubicBezTo>
                <a:cubicBezTo>
                  <a:pt x="2169" y="2042"/>
                  <a:pt x="1869" y="1742"/>
                  <a:pt x="1570" y="1442"/>
                </a:cubicBezTo>
                <a:lnTo>
                  <a:pt x="2381" y="1442"/>
                </a:lnTo>
                <a:cubicBezTo>
                  <a:pt x="2557" y="1442"/>
                  <a:pt x="2557" y="1160"/>
                  <a:pt x="2381" y="1160"/>
                </a:cubicBezTo>
                <a:lnTo>
                  <a:pt x="1658" y="1160"/>
                </a:lnTo>
                <a:lnTo>
                  <a:pt x="2469" y="349"/>
                </a:lnTo>
                <a:cubicBezTo>
                  <a:pt x="2566" y="252"/>
                  <a:pt x="2467" y="122"/>
                  <a:pt x="2361" y="122"/>
                </a:cubicBezTo>
                <a:cubicBezTo>
                  <a:pt x="2331" y="122"/>
                  <a:pt x="2302" y="132"/>
                  <a:pt x="2275" y="155"/>
                </a:cubicBezTo>
                <a:lnTo>
                  <a:pt x="1411" y="1019"/>
                </a:lnTo>
                <a:lnTo>
                  <a:pt x="1411" y="120"/>
                </a:lnTo>
                <a:cubicBezTo>
                  <a:pt x="1402" y="40"/>
                  <a:pt x="1340"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7" name="Google Shape;1267;p6"/>
          <p:cNvGrpSpPr/>
          <p:nvPr/>
        </p:nvGrpSpPr>
        <p:grpSpPr>
          <a:xfrm>
            <a:off x="7366688" y="-502725"/>
            <a:ext cx="3251746" cy="1294800"/>
            <a:chOff x="7366688" y="-502725"/>
            <a:chExt cx="3251746" cy="1294800"/>
          </a:xfrm>
        </p:grpSpPr>
        <p:sp>
          <p:nvSpPr>
            <p:cNvPr id="1268" name="Google Shape;1268;p6"/>
            <p:cNvSpPr/>
            <p:nvPr/>
          </p:nvSpPr>
          <p:spPr>
            <a:xfrm>
              <a:off x="7366688" y="-502725"/>
              <a:ext cx="3251738" cy="1294800"/>
            </a:xfrm>
            <a:custGeom>
              <a:avLst/>
              <a:gdLst/>
              <a:ahLst/>
              <a:cxnLst/>
              <a:rect l="l" t="t" r="r" b="b"/>
              <a:pathLst>
                <a:path w="39494" h="15726" extrusionOk="0">
                  <a:moveTo>
                    <a:pt x="3166" y="4580"/>
                  </a:moveTo>
                  <a:lnTo>
                    <a:pt x="3258" y="4685"/>
                  </a:lnTo>
                  <a:lnTo>
                    <a:pt x="3289" y="4725"/>
                  </a:lnTo>
                  <a:lnTo>
                    <a:pt x="3289" y="4725"/>
                  </a:lnTo>
                  <a:cubicBezTo>
                    <a:pt x="3248" y="4677"/>
                    <a:pt x="3207" y="4628"/>
                    <a:pt x="3166" y="4580"/>
                  </a:cubicBezTo>
                  <a:close/>
                  <a:moveTo>
                    <a:pt x="37672" y="1"/>
                  </a:moveTo>
                  <a:cubicBezTo>
                    <a:pt x="37571" y="1"/>
                    <a:pt x="37502" y="237"/>
                    <a:pt x="37472" y="328"/>
                  </a:cubicBezTo>
                  <a:cubicBezTo>
                    <a:pt x="37315" y="695"/>
                    <a:pt x="37170" y="1010"/>
                    <a:pt x="37000" y="1351"/>
                  </a:cubicBezTo>
                  <a:cubicBezTo>
                    <a:pt x="36908" y="1561"/>
                    <a:pt x="36803" y="1758"/>
                    <a:pt x="36698" y="1955"/>
                  </a:cubicBezTo>
                  <a:lnTo>
                    <a:pt x="36685" y="1955"/>
                  </a:lnTo>
                  <a:lnTo>
                    <a:pt x="36580" y="2152"/>
                  </a:lnTo>
                  <a:lnTo>
                    <a:pt x="36554" y="2152"/>
                  </a:lnTo>
                  <a:cubicBezTo>
                    <a:pt x="36554" y="2165"/>
                    <a:pt x="36554" y="2165"/>
                    <a:pt x="36554" y="2165"/>
                  </a:cubicBezTo>
                  <a:lnTo>
                    <a:pt x="36514" y="2244"/>
                  </a:lnTo>
                  <a:lnTo>
                    <a:pt x="36462" y="2322"/>
                  </a:lnTo>
                  <a:cubicBezTo>
                    <a:pt x="36443" y="2313"/>
                    <a:pt x="36431" y="2304"/>
                    <a:pt x="36426" y="2304"/>
                  </a:cubicBezTo>
                  <a:cubicBezTo>
                    <a:pt x="36424" y="2304"/>
                    <a:pt x="36422" y="2305"/>
                    <a:pt x="36422" y="2309"/>
                  </a:cubicBezTo>
                  <a:cubicBezTo>
                    <a:pt x="36409" y="2309"/>
                    <a:pt x="36409" y="2322"/>
                    <a:pt x="36422" y="2335"/>
                  </a:cubicBezTo>
                  <a:lnTo>
                    <a:pt x="36436" y="2349"/>
                  </a:lnTo>
                  <a:lnTo>
                    <a:pt x="36357" y="2467"/>
                  </a:lnTo>
                  <a:lnTo>
                    <a:pt x="36331" y="2519"/>
                  </a:lnTo>
                  <a:lnTo>
                    <a:pt x="36317" y="2532"/>
                  </a:lnTo>
                  <a:lnTo>
                    <a:pt x="36331" y="2545"/>
                  </a:lnTo>
                  <a:cubicBezTo>
                    <a:pt x="35884" y="3280"/>
                    <a:pt x="35372" y="3976"/>
                    <a:pt x="34808" y="4632"/>
                  </a:cubicBezTo>
                  <a:cubicBezTo>
                    <a:pt x="34651" y="4816"/>
                    <a:pt x="34480" y="4987"/>
                    <a:pt x="34323" y="5170"/>
                  </a:cubicBezTo>
                  <a:lnTo>
                    <a:pt x="34257" y="5078"/>
                  </a:lnTo>
                  <a:lnTo>
                    <a:pt x="34178" y="4947"/>
                  </a:lnTo>
                  <a:lnTo>
                    <a:pt x="34086" y="4803"/>
                  </a:lnTo>
                  <a:lnTo>
                    <a:pt x="33994" y="4672"/>
                  </a:lnTo>
                  <a:lnTo>
                    <a:pt x="33968" y="4632"/>
                  </a:lnTo>
                  <a:lnTo>
                    <a:pt x="33955" y="4619"/>
                  </a:lnTo>
                  <a:cubicBezTo>
                    <a:pt x="33942" y="4619"/>
                    <a:pt x="33942" y="4619"/>
                    <a:pt x="33929" y="4632"/>
                  </a:cubicBezTo>
                  <a:lnTo>
                    <a:pt x="33863" y="4685"/>
                  </a:lnTo>
                  <a:lnTo>
                    <a:pt x="33732" y="4803"/>
                  </a:lnTo>
                  <a:lnTo>
                    <a:pt x="33732" y="4803"/>
                  </a:lnTo>
                  <a:lnTo>
                    <a:pt x="33876" y="4658"/>
                  </a:lnTo>
                  <a:cubicBezTo>
                    <a:pt x="33824" y="4567"/>
                    <a:pt x="33784" y="4462"/>
                    <a:pt x="33745" y="4357"/>
                  </a:cubicBezTo>
                  <a:cubicBezTo>
                    <a:pt x="33679" y="4225"/>
                    <a:pt x="33601" y="4081"/>
                    <a:pt x="33535" y="3950"/>
                  </a:cubicBezTo>
                  <a:cubicBezTo>
                    <a:pt x="33430" y="3792"/>
                    <a:pt x="33312" y="3635"/>
                    <a:pt x="33181" y="3490"/>
                  </a:cubicBezTo>
                  <a:cubicBezTo>
                    <a:pt x="33023" y="3333"/>
                    <a:pt x="32826" y="3228"/>
                    <a:pt x="32616" y="3162"/>
                  </a:cubicBezTo>
                  <a:cubicBezTo>
                    <a:pt x="32472" y="3136"/>
                    <a:pt x="32341" y="3110"/>
                    <a:pt x="32210" y="3084"/>
                  </a:cubicBezTo>
                  <a:cubicBezTo>
                    <a:pt x="32131" y="3070"/>
                    <a:pt x="32052" y="3044"/>
                    <a:pt x="31986" y="3018"/>
                  </a:cubicBezTo>
                  <a:cubicBezTo>
                    <a:pt x="31921" y="2992"/>
                    <a:pt x="31868" y="2965"/>
                    <a:pt x="31816" y="2926"/>
                  </a:cubicBezTo>
                  <a:cubicBezTo>
                    <a:pt x="31797" y="2907"/>
                    <a:pt x="31784" y="2895"/>
                    <a:pt x="31774" y="2895"/>
                  </a:cubicBezTo>
                  <a:cubicBezTo>
                    <a:pt x="31770" y="2895"/>
                    <a:pt x="31767" y="2896"/>
                    <a:pt x="31763" y="2900"/>
                  </a:cubicBezTo>
                  <a:lnTo>
                    <a:pt x="31750" y="2900"/>
                  </a:lnTo>
                  <a:cubicBezTo>
                    <a:pt x="31737" y="2913"/>
                    <a:pt x="31777" y="2939"/>
                    <a:pt x="31803" y="2952"/>
                  </a:cubicBezTo>
                  <a:cubicBezTo>
                    <a:pt x="31829" y="2979"/>
                    <a:pt x="31855" y="3018"/>
                    <a:pt x="31882" y="3057"/>
                  </a:cubicBezTo>
                  <a:cubicBezTo>
                    <a:pt x="31934" y="3215"/>
                    <a:pt x="31960" y="3385"/>
                    <a:pt x="31934" y="3556"/>
                  </a:cubicBezTo>
                  <a:cubicBezTo>
                    <a:pt x="31921" y="3648"/>
                    <a:pt x="31921" y="3740"/>
                    <a:pt x="31934" y="3832"/>
                  </a:cubicBezTo>
                  <a:cubicBezTo>
                    <a:pt x="31947" y="4107"/>
                    <a:pt x="32052" y="4370"/>
                    <a:pt x="32236" y="4580"/>
                  </a:cubicBezTo>
                  <a:cubicBezTo>
                    <a:pt x="32433" y="4803"/>
                    <a:pt x="32682" y="5000"/>
                    <a:pt x="32945" y="5131"/>
                  </a:cubicBezTo>
                  <a:cubicBezTo>
                    <a:pt x="33036" y="5183"/>
                    <a:pt x="33128" y="5223"/>
                    <a:pt x="33220" y="5262"/>
                  </a:cubicBezTo>
                  <a:lnTo>
                    <a:pt x="33233" y="5262"/>
                  </a:lnTo>
                  <a:lnTo>
                    <a:pt x="33233" y="5275"/>
                  </a:lnTo>
                  <a:lnTo>
                    <a:pt x="33246" y="5288"/>
                  </a:lnTo>
                  <a:lnTo>
                    <a:pt x="33286" y="5328"/>
                  </a:lnTo>
                  <a:lnTo>
                    <a:pt x="33365" y="5393"/>
                  </a:lnTo>
                  <a:lnTo>
                    <a:pt x="33483" y="5511"/>
                  </a:lnTo>
                  <a:lnTo>
                    <a:pt x="33627" y="5630"/>
                  </a:lnTo>
                  <a:cubicBezTo>
                    <a:pt x="33666" y="5669"/>
                    <a:pt x="33706" y="5695"/>
                    <a:pt x="33758" y="5735"/>
                  </a:cubicBezTo>
                  <a:cubicBezTo>
                    <a:pt x="31842" y="7506"/>
                    <a:pt x="29703" y="9002"/>
                    <a:pt x="27380" y="10197"/>
                  </a:cubicBezTo>
                  <a:lnTo>
                    <a:pt x="27367" y="10170"/>
                  </a:lnTo>
                  <a:cubicBezTo>
                    <a:pt x="27354" y="10118"/>
                    <a:pt x="27328" y="10065"/>
                    <a:pt x="27301" y="10013"/>
                  </a:cubicBezTo>
                  <a:lnTo>
                    <a:pt x="27236" y="9869"/>
                  </a:lnTo>
                  <a:lnTo>
                    <a:pt x="27170" y="9711"/>
                  </a:lnTo>
                  <a:lnTo>
                    <a:pt x="27104" y="9567"/>
                  </a:lnTo>
                  <a:cubicBezTo>
                    <a:pt x="27104" y="9554"/>
                    <a:pt x="27091" y="9541"/>
                    <a:pt x="27091" y="9527"/>
                  </a:cubicBezTo>
                  <a:lnTo>
                    <a:pt x="27078" y="9501"/>
                  </a:lnTo>
                  <a:lnTo>
                    <a:pt x="27052" y="9514"/>
                  </a:lnTo>
                  <a:lnTo>
                    <a:pt x="26986" y="9554"/>
                  </a:lnTo>
                  <a:lnTo>
                    <a:pt x="26829" y="9659"/>
                  </a:lnTo>
                  <a:lnTo>
                    <a:pt x="26698" y="9737"/>
                  </a:lnTo>
                  <a:lnTo>
                    <a:pt x="26999" y="9541"/>
                  </a:lnTo>
                  <a:cubicBezTo>
                    <a:pt x="26960" y="9436"/>
                    <a:pt x="26947" y="9317"/>
                    <a:pt x="26921" y="9212"/>
                  </a:cubicBezTo>
                  <a:cubicBezTo>
                    <a:pt x="26881" y="9068"/>
                    <a:pt x="26829" y="8924"/>
                    <a:pt x="26776" y="8779"/>
                  </a:cubicBezTo>
                  <a:cubicBezTo>
                    <a:pt x="26698" y="8596"/>
                    <a:pt x="26606" y="8425"/>
                    <a:pt x="26514" y="8267"/>
                  </a:cubicBezTo>
                  <a:cubicBezTo>
                    <a:pt x="26383" y="8097"/>
                    <a:pt x="26199" y="7953"/>
                    <a:pt x="26002" y="7861"/>
                  </a:cubicBezTo>
                  <a:cubicBezTo>
                    <a:pt x="25871" y="7808"/>
                    <a:pt x="25740" y="7756"/>
                    <a:pt x="25608" y="7703"/>
                  </a:cubicBezTo>
                  <a:cubicBezTo>
                    <a:pt x="25543" y="7677"/>
                    <a:pt x="25464" y="7638"/>
                    <a:pt x="25398" y="7611"/>
                  </a:cubicBezTo>
                  <a:cubicBezTo>
                    <a:pt x="25346" y="7572"/>
                    <a:pt x="25293" y="7533"/>
                    <a:pt x="25254" y="7493"/>
                  </a:cubicBezTo>
                  <a:cubicBezTo>
                    <a:pt x="25228" y="7454"/>
                    <a:pt x="25215" y="7441"/>
                    <a:pt x="25201" y="7441"/>
                  </a:cubicBezTo>
                  <a:lnTo>
                    <a:pt x="25188" y="7441"/>
                  </a:lnTo>
                  <a:cubicBezTo>
                    <a:pt x="25175" y="7441"/>
                    <a:pt x="25201" y="7493"/>
                    <a:pt x="25228" y="7506"/>
                  </a:cubicBezTo>
                  <a:cubicBezTo>
                    <a:pt x="25241" y="7546"/>
                    <a:pt x="25267" y="7585"/>
                    <a:pt x="25280" y="7624"/>
                  </a:cubicBezTo>
                  <a:cubicBezTo>
                    <a:pt x="25320" y="7795"/>
                    <a:pt x="25306" y="7966"/>
                    <a:pt x="25254" y="8123"/>
                  </a:cubicBezTo>
                  <a:cubicBezTo>
                    <a:pt x="25228" y="8215"/>
                    <a:pt x="25215" y="8307"/>
                    <a:pt x="25201" y="8399"/>
                  </a:cubicBezTo>
                  <a:cubicBezTo>
                    <a:pt x="25175" y="8674"/>
                    <a:pt x="25241" y="8950"/>
                    <a:pt x="25385" y="9186"/>
                  </a:cubicBezTo>
                  <a:cubicBezTo>
                    <a:pt x="25543" y="9436"/>
                    <a:pt x="25753" y="9659"/>
                    <a:pt x="25989" y="9842"/>
                  </a:cubicBezTo>
                  <a:cubicBezTo>
                    <a:pt x="26068" y="9908"/>
                    <a:pt x="26146" y="9960"/>
                    <a:pt x="26238" y="10013"/>
                  </a:cubicBezTo>
                  <a:lnTo>
                    <a:pt x="26225" y="10026"/>
                  </a:lnTo>
                  <a:lnTo>
                    <a:pt x="26238" y="10039"/>
                  </a:lnTo>
                  <a:lnTo>
                    <a:pt x="26278" y="10092"/>
                  </a:lnTo>
                  <a:lnTo>
                    <a:pt x="26330" y="10157"/>
                  </a:lnTo>
                  <a:lnTo>
                    <a:pt x="26448" y="10302"/>
                  </a:lnTo>
                  <a:lnTo>
                    <a:pt x="26553" y="10433"/>
                  </a:lnTo>
                  <a:lnTo>
                    <a:pt x="26632" y="10525"/>
                  </a:lnTo>
                  <a:cubicBezTo>
                    <a:pt x="25123" y="11220"/>
                    <a:pt x="23535" y="11719"/>
                    <a:pt x="21894" y="11995"/>
                  </a:cubicBezTo>
                  <a:cubicBezTo>
                    <a:pt x="20831" y="12165"/>
                    <a:pt x="19768" y="12257"/>
                    <a:pt x="18705" y="12270"/>
                  </a:cubicBezTo>
                  <a:cubicBezTo>
                    <a:pt x="18464" y="12280"/>
                    <a:pt x="18224" y="12290"/>
                    <a:pt x="17983" y="12295"/>
                  </a:cubicBezTo>
                  <a:lnTo>
                    <a:pt x="17983" y="12295"/>
                  </a:lnTo>
                  <a:lnTo>
                    <a:pt x="17983" y="12270"/>
                  </a:lnTo>
                  <a:lnTo>
                    <a:pt x="17983" y="12218"/>
                  </a:lnTo>
                  <a:lnTo>
                    <a:pt x="18010" y="12047"/>
                  </a:lnTo>
                  <a:cubicBezTo>
                    <a:pt x="18010" y="11995"/>
                    <a:pt x="18023" y="11942"/>
                    <a:pt x="18036" y="11903"/>
                  </a:cubicBezTo>
                  <a:lnTo>
                    <a:pt x="18062" y="11732"/>
                  </a:lnTo>
                  <a:cubicBezTo>
                    <a:pt x="18062" y="11680"/>
                    <a:pt x="18075" y="11627"/>
                    <a:pt x="18075" y="11575"/>
                  </a:cubicBezTo>
                  <a:lnTo>
                    <a:pt x="18075" y="11522"/>
                  </a:lnTo>
                  <a:lnTo>
                    <a:pt x="18075" y="11496"/>
                  </a:lnTo>
                  <a:lnTo>
                    <a:pt x="17629" y="11496"/>
                  </a:lnTo>
                  <a:lnTo>
                    <a:pt x="17983" y="11483"/>
                  </a:lnTo>
                  <a:cubicBezTo>
                    <a:pt x="18023" y="11378"/>
                    <a:pt x="18062" y="11273"/>
                    <a:pt x="18088" y="11168"/>
                  </a:cubicBezTo>
                  <a:cubicBezTo>
                    <a:pt x="18141" y="11024"/>
                    <a:pt x="18180" y="10866"/>
                    <a:pt x="18206" y="10722"/>
                  </a:cubicBezTo>
                  <a:cubicBezTo>
                    <a:pt x="18233" y="10525"/>
                    <a:pt x="18259" y="10341"/>
                    <a:pt x="18246" y="10144"/>
                  </a:cubicBezTo>
                  <a:cubicBezTo>
                    <a:pt x="18233" y="9921"/>
                    <a:pt x="18167" y="9711"/>
                    <a:pt x="18036" y="9527"/>
                  </a:cubicBezTo>
                  <a:cubicBezTo>
                    <a:pt x="17957" y="9409"/>
                    <a:pt x="17878" y="9304"/>
                    <a:pt x="17800" y="9186"/>
                  </a:cubicBezTo>
                  <a:cubicBezTo>
                    <a:pt x="17747" y="9134"/>
                    <a:pt x="17708" y="9068"/>
                    <a:pt x="17668" y="9002"/>
                  </a:cubicBezTo>
                  <a:cubicBezTo>
                    <a:pt x="17642" y="8937"/>
                    <a:pt x="17616" y="8871"/>
                    <a:pt x="17603" y="8819"/>
                  </a:cubicBezTo>
                  <a:cubicBezTo>
                    <a:pt x="17603" y="8779"/>
                    <a:pt x="17603" y="8753"/>
                    <a:pt x="17590" y="8753"/>
                  </a:cubicBezTo>
                  <a:lnTo>
                    <a:pt x="17576" y="8753"/>
                  </a:lnTo>
                  <a:cubicBezTo>
                    <a:pt x="17550" y="8753"/>
                    <a:pt x="17563" y="8792"/>
                    <a:pt x="17576" y="8832"/>
                  </a:cubicBezTo>
                  <a:cubicBezTo>
                    <a:pt x="17576" y="9042"/>
                    <a:pt x="17458" y="9239"/>
                    <a:pt x="17275" y="9357"/>
                  </a:cubicBezTo>
                  <a:cubicBezTo>
                    <a:pt x="17209" y="9422"/>
                    <a:pt x="17143" y="9488"/>
                    <a:pt x="17078" y="9554"/>
                  </a:cubicBezTo>
                  <a:cubicBezTo>
                    <a:pt x="16920" y="9777"/>
                    <a:pt x="16815" y="10052"/>
                    <a:pt x="16815" y="10328"/>
                  </a:cubicBezTo>
                  <a:cubicBezTo>
                    <a:pt x="16815" y="10630"/>
                    <a:pt x="16868" y="10919"/>
                    <a:pt x="16973" y="11207"/>
                  </a:cubicBezTo>
                  <a:cubicBezTo>
                    <a:pt x="17012" y="11299"/>
                    <a:pt x="17051" y="11391"/>
                    <a:pt x="17104" y="11483"/>
                  </a:cubicBezTo>
                  <a:lnTo>
                    <a:pt x="17104" y="11496"/>
                  </a:lnTo>
                  <a:lnTo>
                    <a:pt x="17065" y="11496"/>
                  </a:lnTo>
                  <a:cubicBezTo>
                    <a:pt x="17065" y="11509"/>
                    <a:pt x="17065" y="11509"/>
                    <a:pt x="17065" y="11522"/>
                  </a:cubicBezTo>
                  <a:cubicBezTo>
                    <a:pt x="17065" y="11535"/>
                    <a:pt x="17065" y="11562"/>
                    <a:pt x="17065" y="11575"/>
                  </a:cubicBezTo>
                  <a:lnTo>
                    <a:pt x="17078" y="11667"/>
                  </a:lnTo>
                  <a:cubicBezTo>
                    <a:pt x="17078" y="11732"/>
                    <a:pt x="17091" y="11785"/>
                    <a:pt x="17104" y="11837"/>
                  </a:cubicBezTo>
                  <a:cubicBezTo>
                    <a:pt x="17104" y="11903"/>
                    <a:pt x="17117" y="11968"/>
                    <a:pt x="17117" y="12021"/>
                  </a:cubicBezTo>
                  <a:cubicBezTo>
                    <a:pt x="17130" y="12087"/>
                    <a:pt x="17130" y="12139"/>
                    <a:pt x="17143" y="12192"/>
                  </a:cubicBezTo>
                  <a:cubicBezTo>
                    <a:pt x="17143" y="12218"/>
                    <a:pt x="17143" y="12244"/>
                    <a:pt x="17156" y="12270"/>
                  </a:cubicBezTo>
                  <a:lnTo>
                    <a:pt x="17156" y="12281"/>
                  </a:lnTo>
                  <a:lnTo>
                    <a:pt x="17156" y="12281"/>
                  </a:lnTo>
                  <a:cubicBezTo>
                    <a:pt x="16510" y="12265"/>
                    <a:pt x="15876" y="12212"/>
                    <a:pt x="15254" y="12100"/>
                  </a:cubicBezTo>
                  <a:cubicBezTo>
                    <a:pt x="14663" y="12034"/>
                    <a:pt x="14072" y="11929"/>
                    <a:pt x="13482" y="11785"/>
                  </a:cubicBezTo>
                  <a:lnTo>
                    <a:pt x="13482" y="11772"/>
                  </a:lnTo>
                  <a:lnTo>
                    <a:pt x="13469" y="11758"/>
                  </a:lnTo>
                  <a:lnTo>
                    <a:pt x="13456" y="11772"/>
                  </a:lnTo>
                  <a:lnTo>
                    <a:pt x="13324" y="11732"/>
                  </a:lnTo>
                  <a:lnTo>
                    <a:pt x="13246" y="11706"/>
                  </a:lnTo>
                  <a:cubicBezTo>
                    <a:pt x="13246" y="11706"/>
                    <a:pt x="13246" y="11693"/>
                    <a:pt x="13232" y="11693"/>
                  </a:cubicBezTo>
                  <a:lnTo>
                    <a:pt x="13219" y="11693"/>
                  </a:lnTo>
                  <a:cubicBezTo>
                    <a:pt x="13219" y="11693"/>
                    <a:pt x="13219" y="11693"/>
                    <a:pt x="13219" y="11706"/>
                  </a:cubicBezTo>
                  <a:lnTo>
                    <a:pt x="13167" y="11680"/>
                  </a:lnTo>
                  <a:lnTo>
                    <a:pt x="13049" y="11640"/>
                  </a:lnTo>
                  <a:cubicBezTo>
                    <a:pt x="13049" y="11614"/>
                    <a:pt x="13062" y="11601"/>
                    <a:pt x="13049" y="11601"/>
                  </a:cubicBezTo>
                  <a:cubicBezTo>
                    <a:pt x="13042" y="11594"/>
                    <a:pt x="13039" y="11591"/>
                    <a:pt x="13036" y="11591"/>
                  </a:cubicBezTo>
                  <a:cubicBezTo>
                    <a:pt x="13032" y="11591"/>
                    <a:pt x="13029" y="11594"/>
                    <a:pt x="13022" y="11601"/>
                  </a:cubicBezTo>
                  <a:lnTo>
                    <a:pt x="13009" y="11614"/>
                  </a:lnTo>
                  <a:lnTo>
                    <a:pt x="12878" y="11575"/>
                  </a:lnTo>
                  <a:lnTo>
                    <a:pt x="12826" y="11548"/>
                  </a:lnTo>
                  <a:lnTo>
                    <a:pt x="12799" y="11548"/>
                  </a:lnTo>
                  <a:lnTo>
                    <a:pt x="12786" y="11575"/>
                  </a:lnTo>
                  <a:cubicBezTo>
                    <a:pt x="11644" y="11194"/>
                    <a:pt x="10542" y="10695"/>
                    <a:pt x="9505" y="10092"/>
                  </a:cubicBezTo>
                  <a:lnTo>
                    <a:pt x="9518" y="10079"/>
                  </a:lnTo>
                  <a:lnTo>
                    <a:pt x="9623" y="9947"/>
                  </a:lnTo>
                  <a:lnTo>
                    <a:pt x="9728" y="9829"/>
                  </a:lnTo>
                  <a:lnTo>
                    <a:pt x="9833" y="9698"/>
                  </a:lnTo>
                  <a:lnTo>
                    <a:pt x="9938" y="9580"/>
                  </a:lnTo>
                  <a:cubicBezTo>
                    <a:pt x="9951" y="9567"/>
                    <a:pt x="9951" y="9554"/>
                    <a:pt x="9965" y="9541"/>
                  </a:cubicBezTo>
                  <a:lnTo>
                    <a:pt x="9978" y="9514"/>
                  </a:lnTo>
                  <a:lnTo>
                    <a:pt x="9965" y="9501"/>
                  </a:lnTo>
                  <a:lnTo>
                    <a:pt x="9886" y="9462"/>
                  </a:lnTo>
                  <a:lnTo>
                    <a:pt x="9728" y="9370"/>
                  </a:lnTo>
                  <a:lnTo>
                    <a:pt x="9597" y="9291"/>
                  </a:lnTo>
                  <a:lnTo>
                    <a:pt x="9610" y="9291"/>
                  </a:lnTo>
                  <a:lnTo>
                    <a:pt x="9899" y="9449"/>
                  </a:lnTo>
                  <a:cubicBezTo>
                    <a:pt x="9991" y="9383"/>
                    <a:pt x="10070" y="9317"/>
                    <a:pt x="10161" y="9239"/>
                  </a:cubicBezTo>
                  <a:cubicBezTo>
                    <a:pt x="10266" y="9134"/>
                    <a:pt x="10385" y="9029"/>
                    <a:pt x="10490" y="8911"/>
                  </a:cubicBezTo>
                  <a:cubicBezTo>
                    <a:pt x="10608" y="8766"/>
                    <a:pt x="10726" y="8622"/>
                    <a:pt x="10818" y="8451"/>
                  </a:cubicBezTo>
                  <a:cubicBezTo>
                    <a:pt x="10923" y="8254"/>
                    <a:pt x="10975" y="8031"/>
                    <a:pt x="10975" y="7808"/>
                  </a:cubicBezTo>
                  <a:cubicBezTo>
                    <a:pt x="10975" y="7677"/>
                    <a:pt x="10949" y="7533"/>
                    <a:pt x="10936" y="7401"/>
                  </a:cubicBezTo>
                  <a:cubicBezTo>
                    <a:pt x="10936" y="7323"/>
                    <a:pt x="10936" y="7244"/>
                    <a:pt x="10936" y="7165"/>
                  </a:cubicBezTo>
                  <a:cubicBezTo>
                    <a:pt x="10949" y="7099"/>
                    <a:pt x="10962" y="7034"/>
                    <a:pt x="10975" y="6981"/>
                  </a:cubicBezTo>
                  <a:cubicBezTo>
                    <a:pt x="11001" y="6942"/>
                    <a:pt x="11014" y="6916"/>
                    <a:pt x="10988" y="6916"/>
                  </a:cubicBezTo>
                  <a:cubicBezTo>
                    <a:pt x="10985" y="6914"/>
                    <a:pt x="10981" y="6913"/>
                    <a:pt x="10978" y="6913"/>
                  </a:cubicBezTo>
                  <a:cubicBezTo>
                    <a:pt x="10959" y="6913"/>
                    <a:pt x="10949" y="6946"/>
                    <a:pt x="10949" y="6968"/>
                  </a:cubicBezTo>
                  <a:cubicBezTo>
                    <a:pt x="10923" y="7008"/>
                    <a:pt x="10896" y="7047"/>
                    <a:pt x="10857" y="7073"/>
                  </a:cubicBezTo>
                  <a:cubicBezTo>
                    <a:pt x="10726" y="7178"/>
                    <a:pt x="10581" y="7244"/>
                    <a:pt x="10411" y="7270"/>
                  </a:cubicBezTo>
                  <a:cubicBezTo>
                    <a:pt x="10319" y="7283"/>
                    <a:pt x="10227" y="7309"/>
                    <a:pt x="10135" y="7336"/>
                  </a:cubicBezTo>
                  <a:cubicBezTo>
                    <a:pt x="9886" y="7441"/>
                    <a:pt x="9663" y="7611"/>
                    <a:pt x="9505" y="7848"/>
                  </a:cubicBezTo>
                  <a:cubicBezTo>
                    <a:pt x="9348" y="8110"/>
                    <a:pt x="9243" y="8386"/>
                    <a:pt x="9177" y="8687"/>
                  </a:cubicBezTo>
                  <a:cubicBezTo>
                    <a:pt x="9164" y="8779"/>
                    <a:pt x="9151" y="8884"/>
                    <a:pt x="9138" y="8989"/>
                  </a:cubicBezTo>
                  <a:lnTo>
                    <a:pt x="9138" y="9002"/>
                  </a:lnTo>
                  <a:lnTo>
                    <a:pt x="9112" y="9002"/>
                  </a:lnTo>
                  <a:lnTo>
                    <a:pt x="9112" y="9029"/>
                  </a:lnTo>
                  <a:lnTo>
                    <a:pt x="9085" y="9081"/>
                  </a:lnTo>
                  <a:lnTo>
                    <a:pt x="9046" y="9173"/>
                  </a:lnTo>
                  <a:lnTo>
                    <a:pt x="8967" y="9331"/>
                  </a:lnTo>
                  <a:lnTo>
                    <a:pt x="8902" y="9501"/>
                  </a:lnTo>
                  <a:lnTo>
                    <a:pt x="8823" y="9659"/>
                  </a:lnTo>
                  <a:lnTo>
                    <a:pt x="8810" y="9698"/>
                  </a:lnTo>
                  <a:cubicBezTo>
                    <a:pt x="6742" y="8371"/>
                    <a:pt x="4936" y="6671"/>
                    <a:pt x="3305" y="4745"/>
                  </a:cubicBezTo>
                  <a:lnTo>
                    <a:pt x="3305" y="4745"/>
                  </a:lnTo>
                  <a:lnTo>
                    <a:pt x="3311" y="4750"/>
                  </a:lnTo>
                  <a:lnTo>
                    <a:pt x="3337" y="4737"/>
                  </a:lnTo>
                  <a:lnTo>
                    <a:pt x="3389" y="4711"/>
                  </a:lnTo>
                  <a:lnTo>
                    <a:pt x="3534" y="4619"/>
                  </a:lnTo>
                  <a:lnTo>
                    <a:pt x="3665" y="4540"/>
                  </a:lnTo>
                  <a:lnTo>
                    <a:pt x="3809" y="4435"/>
                  </a:lnTo>
                  <a:lnTo>
                    <a:pt x="3941" y="4357"/>
                  </a:lnTo>
                  <a:lnTo>
                    <a:pt x="3980" y="4330"/>
                  </a:lnTo>
                  <a:lnTo>
                    <a:pt x="3993" y="4317"/>
                  </a:lnTo>
                  <a:lnTo>
                    <a:pt x="3980" y="4291"/>
                  </a:lnTo>
                  <a:lnTo>
                    <a:pt x="3928" y="4225"/>
                  </a:lnTo>
                  <a:lnTo>
                    <a:pt x="3809" y="4094"/>
                  </a:lnTo>
                  <a:cubicBezTo>
                    <a:pt x="3777" y="4061"/>
                    <a:pt x="3753" y="4029"/>
                    <a:pt x="3723" y="3996"/>
                  </a:cubicBezTo>
                  <a:lnTo>
                    <a:pt x="3723" y="3996"/>
                  </a:lnTo>
                  <a:lnTo>
                    <a:pt x="3954" y="4238"/>
                  </a:lnTo>
                  <a:cubicBezTo>
                    <a:pt x="4046" y="4186"/>
                    <a:pt x="4151" y="4160"/>
                    <a:pt x="4256" y="4107"/>
                  </a:cubicBezTo>
                  <a:cubicBezTo>
                    <a:pt x="4400" y="4055"/>
                    <a:pt x="4531" y="3989"/>
                    <a:pt x="4676" y="3910"/>
                  </a:cubicBezTo>
                  <a:cubicBezTo>
                    <a:pt x="4833" y="3805"/>
                    <a:pt x="4991" y="3700"/>
                    <a:pt x="5135" y="3582"/>
                  </a:cubicBezTo>
                  <a:cubicBezTo>
                    <a:pt x="5292" y="3425"/>
                    <a:pt x="5411" y="3228"/>
                    <a:pt x="5476" y="3018"/>
                  </a:cubicBezTo>
                  <a:cubicBezTo>
                    <a:pt x="5502" y="2887"/>
                    <a:pt x="5529" y="2742"/>
                    <a:pt x="5568" y="2611"/>
                  </a:cubicBezTo>
                  <a:cubicBezTo>
                    <a:pt x="5581" y="2532"/>
                    <a:pt x="5607" y="2467"/>
                    <a:pt x="5634" y="2388"/>
                  </a:cubicBezTo>
                  <a:cubicBezTo>
                    <a:pt x="5660" y="2335"/>
                    <a:pt x="5699" y="2283"/>
                    <a:pt x="5726" y="2230"/>
                  </a:cubicBezTo>
                  <a:cubicBezTo>
                    <a:pt x="5765" y="2204"/>
                    <a:pt x="5778" y="2178"/>
                    <a:pt x="5765" y="2178"/>
                  </a:cubicBezTo>
                  <a:cubicBezTo>
                    <a:pt x="5765" y="2165"/>
                    <a:pt x="5765" y="2165"/>
                    <a:pt x="5765" y="2165"/>
                  </a:cubicBezTo>
                  <a:cubicBezTo>
                    <a:pt x="5763" y="2162"/>
                    <a:pt x="5760" y="2161"/>
                    <a:pt x="5757" y="2161"/>
                  </a:cubicBezTo>
                  <a:cubicBezTo>
                    <a:pt x="5743" y="2161"/>
                    <a:pt x="5723" y="2183"/>
                    <a:pt x="5712" y="2204"/>
                  </a:cubicBezTo>
                  <a:cubicBezTo>
                    <a:pt x="5673" y="2230"/>
                    <a:pt x="5634" y="2257"/>
                    <a:pt x="5594" y="2283"/>
                  </a:cubicBezTo>
                  <a:cubicBezTo>
                    <a:pt x="5489" y="2318"/>
                    <a:pt x="5378" y="2335"/>
                    <a:pt x="5270" y="2335"/>
                  </a:cubicBezTo>
                  <a:cubicBezTo>
                    <a:pt x="5215" y="2335"/>
                    <a:pt x="5161" y="2331"/>
                    <a:pt x="5109" y="2322"/>
                  </a:cubicBezTo>
                  <a:cubicBezTo>
                    <a:pt x="5017" y="2309"/>
                    <a:pt x="4912" y="2309"/>
                    <a:pt x="4820" y="2309"/>
                  </a:cubicBezTo>
                  <a:cubicBezTo>
                    <a:pt x="4544" y="2322"/>
                    <a:pt x="4282" y="2427"/>
                    <a:pt x="4072" y="2598"/>
                  </a:cubicBezTo>
                  <a:cubicBezTo>
                    <a:pt x="3836" y="2795"/>
                    <a:pt x="3652" y="3031"/>
                    <a:pt x="3494" y="3294"/>
                  </a:cubicBezTo>
                  <a:cubicBezTo>
                    <a:pt x="3455" y="3372"/>
                    <a:pt x="3403" y="3464"/>
                    <a:pt x="3363" y="3569"/>
                  </a:cubicBezTo>
                  <a:lnTo>
                    <a:pt x="3350" y="3569"/>
                  </a:lnTo>
                  <a:lnTo>
                    <a:pt x="3337" y="3582"/>
                  </a:lnTo>
                  <a:lnTo>
                    <a:pt x="3298" y="3622"/>
                  </a:lnTo>
                  <a:cubicBezTo>
                    <a:pt x="3271" y="3648"/>
                    <a:pt x="3245" y="3674"/>
                    <a:pt x="3232" y="3687"/>
                  </a:cubicBezTo>
                  <a:lnTo>
                    <a:pt x="3114" y="3818"/>
                  </a:lnTo>
                  <a:lnTo>
                    <a:pt x="2996" y="3950"/>
                  </a:lnTo>
                  <a:lnTo>
                    <a:pt x="2878" y="4081"/>
                  </a:lnTo>
                  <a:lnTo>
                    <a:pt x="2825" y="4133"/>
                  </a:lnTo>
                  <a:lnTo>
                    <a:pt x="2812" y="4147"/>
                  </a:lnTo>
                  <a:cubicBezTo>
                    <a:pt x="2366" y="3582"/>
                    <a:pt x="1933" y="3005"/>
                    <a:pt x="1500" y="2427"/>
                  </a:cubicBezTo>
                  <a:cubicBezTo>
                    <a:pt x="1224" y="2034"/>
                    <a:pt x="988" y="1627"/>
                    <a:pt x="765" y="1207"/>
                  </a:cubicBezTo>
                  <a:cubicBezTo>
                    <a:pt x="581" y="852"/>
                    <a:pt x="410" y="498"/>
                    <a:pt x="266" y="131"/>
                  </a:cubicBezTo>
                  <a:cubicBezTo>
                    <a:pt x="247" y="79"/>
                    <a:pt x="206" y="58"/>
                    <a:pt x="163" y="58"/>
                  </a:cubicBezTo>
                  <a:cubicBezTo>
                    <a:pt x="84" y="58"/>
                    <a:pt x="1" y="129"/>
                    <a:pt x="43" y="223"/>
                  </a:cubicBezTo>
                  <a:cubicBezTo>
                    <a:pt x="752" y="1889"/>
                    <a:pt x="1854" y="3346"/>
                    <a:pt x="3009" y="4711"/>
                  </a:cubicBezTo>
                  <a:cubicBezTo>
                    <a:pt x="3744" y="5590"/>
                    <a:pt x="4505" y="6430"/>
                    <a:pt x="5319" y="7218"/>
                  </a:cubicBezTo>
                  <a:lnTo>
                    <a:pt x="5187" y="7309"/>
                  </a:lnTo>
                  <a:lnTo>
                    <a:pt x="5069" y="7401"/>
                  </a:lnTo>
                  <a:lnTo>
                    <a:pt x="4925" y="7506"/>
                  </a:lnTo>
                  <a:lnTo>
                    <a:pt x="4794" y="7598"/>
                  </a:lnTo>
                  <a:lnTo>
                    <a:pt x="4754" y="7611"/>
                  </a:lnTo>
                  <a:lnTo>
                    <a:pt x="4741" y="7638"/>
                  </a:lnTo>
                  <a:lnTo>
                    <a:pt x="4754" y="7651"/>
                  </a:lnTo>
                  <a:lnTo>
                    <a:pt x="4820" y="7716"/>
                  </a:lnTo>
                  <a:cubicBezTo>
                    <a:pt x="4859" y="7756"/>
                    <a:pt x="4899" y="7795"/>
                    <a:pt x="4938" y="7848"/>
                  </a:cubicBezTo>
                  <a:lnTo>
                    <a:pt x="4807" y="7716"/>
                  </a:lnTo>
                  <a:cubicBezTo>
                    <a:pt x="4702" y="7756"/>
                    <a:pt x="4597" y="7808"/>
                    <a:pt x="4505" y="7861"/>
                  </a:cubicBezTo>
                  <a:cubicBezTo>
                    <a:pt x="4361" y="7926"/>
                    <a:pt x="4229" y="7992"/>
                    <a:pt x="4098" y="8084"/>
                  </a:cubicBezTo>
                  <a:cubicBezTo>
                    <a:pt x="3941" y="8189"/>
                    <a:pt x="3796" y="8307"/>
                    <a:pt x="3652" y="8438"/>
                  </a:cubicBezTo>
                  <a:cubicBezTo>
                    <a:pt x="3508" y="8609"/>
                    <a:pt x="3403" y="8806"/>
                    <a:pt x="3350" y="9016"/>
                  </a:cubicBezTo>
                  <a:cubicBezTo>
                    <a:pt x="3324" y="9160"/>
                    <a:pt x="3311" y="9291"/>
                    <a:pt x="3271" y="9422"/>
                  </a:cubicBezTo>
                  <a:cubicBezTo>
                    <a:pt x="3258" y="9501"/>
                    <a:pt x="3245" y="9580"/>
                    <a:pt x="3219" y="9659"/>
                  </a:cubicBezTo>
                  <a:cubicBezTo>
                    <a:pt x="3193" y="9711"/>
                    <a:pt x="3166" y="9764"/>
                    <a:pt x="3140" y="9829"/>
                  </a:cubicBezTo>
                  <a:cubicBezTo>
                    <a:pt x="3114" y="9855"/>
                    <a:pt x="3088" y="9869"/>
                    <a:pt x="3101" y="9882"/>
                  </a:cubicBezTo>
                  <a:cubicBezTo>
                    <a:pt x="3101" y="9882"/>
                    <a:pt x="3101" y="9895"/>
                    <a:pt x="3101" y="9895"/>
                  </a:cubicBezTo>
                  <a:cubicBezTo>
                    <a:pt x="3104" y="9897"/>
                    <a:pt x="3108" y="9897"/>
                    <a:pt x="3111" y="9897"/>
                  </a:cubicBezTo>
                  <a:cubicBezTo>
                    <a:pt x="3131" y="9897"/>
                    <a:pt x="3144" y="9865"/>
                    <a:pt x="3166" y="9842"/>
                  </a:cubicBezTo>
                  <a:cubicBezTo>
                    <a:pt x="3193" y="9816"/>
                    <a:pt x="3232" y="9790"/>
                    <a:pt x="3271" y="9764"/>
                  </a:cubicBezTo>
                  <a:cubicBezTo>
                    <a:pt x="3378" y="9715"/>
                    <a:pt x="3500" y="9688"/>
                    <a:pt x="3620" y="9688"/>
                  </a:cubicBezTo>
                  <a:cubicBezTo>
                    <a:pt x="3662" y="9688"/>
                    <a:pt x="3703" y="9691"/>
                    <a:pt x="3744" y="9698"/>
                  </a:cubicBezTo>
                  <a:lnTo>
                    <a:pt x="4033" y="9698"/>
                  </a:lnTo>
                  <a:cubicBezTo>
                    <a:pt x="4308" y="9672"/>
                    <a:pt x="4571" y="9554"/>
                    <a:pt x="4767" y="9370"/>
                  </a:cubicBezTo>
                  <a:cubicBezTo>
                    <a:pt x="4991" y="9160"/>
                    <a:pt x="5161" y="8924"/>
                    <a:pt x="5306" y="8648"/>
                  </a:cubicBezTo>
                  <a:cubicBezTo>
                    <a:pt x="5345" y="8556"/>
                    <a:pt x="5384" y="8464"/>
                    <a:pt x="5424" y="8359"/>
                  </a:cubicBezTo>
                  <a:lnTo>
                    <a:pt x="5437" y="8372"/>
                  </a:lnTo>
                  <a:lnTo>
                    <a:pt x="5450" y="8346"/>
                  </a:lnTo>
                  <a:cubicBezTo>
                    <a:pt x="5450" y="8333"/>
                    <a:pt x="5476" y="8320"/>
                    <a:pt x="5489" y="8307"/>
                  </a:cubicBezTo>
                  <a:lnTo>
                    <a:pt x="5542" y="8228"/>
                  </a:lnTo>
                  <a:cubicBezTo>
                    <a:pt x="5581" y="8189"/>
                    <a:pt x="5621" y="8136"/>
                    <a:pt x="5647" y="8097"/>
                  </a:cubicBezTo>
                  <a:cubicBezTo>
                    <a:pt x="5686" y="8058"/>
                    <a:pt x="5726" y="8005"/>
                    <a:pt x="5765" y="7953"/>
                  </a:cubicBezTo>
                  <a:cubicBezTo>
                    <a:pt x="5804" y="7913"/>
                    <a:pt x="5844" y="7874"/>
                    <a:pt x="5883" y="7821"/>
                  </a:cubicBezTo>
                  <a:lnTo>
                    <a:pt x="5909" y="7782"/>
                  </a:lnTo>
                  <a:cubicBezTo>
                    <a:pt x="6001" y="7874"/>
                    <a:pt x="6093" y="7953"/>
                    <a:pt x="6198" y="8044"/>
                  </a:cubicBezTo>
                  <a:cubicBezTo>
                    <a:pt x="8101" y="9698"/>
                    <a:pt x="10306" y="10971"/>
                    <a:pt x="12694" y="11798"/>
                  </a:cubicBezTo>
                  <a:lnTo>
                    <a:pt x="12616" y="11942"/>
                  </a:lnTo>
                  <a:cubicBezTo>
                    <a:pt x="12589" y="11982"/>
                    <a:pt x="12563" y="12034"/>
                    <a:pt x="12537" y="12087"/>
                  </a:cubicBezTo>
                  <a:cubicBezTo>
                    <a:pt x="12511" y="12139"/>
                    <a:pt x="12484" y="12178"/>
                    <a:pt x="12458" y="12231"/>
                  </a:cubicBezTo>
                  <a:lnTo>
                    <a:pt x="12432" y="12270"/>
                  </a:lnTo>
                  <a:lnTo>
                    <a:pt x="12419" y="12297"/>
                  </a:lnTo>
                  <a:lnTo>
                    <a:pt x="12445" y="12297"/>
                  </a:lnTo>
                  <a:lnTo>
                    <a:pt x="12495" y="12313"/>
                  </a:lnTo>
                  <a:lnTo>
                    <a:pt x="12495" y="12313"/>
                  </a:lnTo>
                  <a:cubicBezTo>
                    <a:pt x="12430" y="12404"/>
                    <a:pt x="12352" y="12481"/>
                    <a:pt x="12287" y="12572"/>
                  </a:cubicBezTo>
                  <a:cubicBezTo>
                    <a:pt x="12196" y="12690"/>
                    <a:pt x="12104" y="12821"/>
                    <a:pt x="12025" y="12953"/>
                  </a:cubicBezTo>
                  <a:cubicBezTo>
                    <a:pt x="11933" y="13110"/>
                    <a:pt x="11854" y="13281"/>
                    <a:pt x="11789" y="13465"/>
                  </a:cubicBezTo>
                  <a:cubicBezTo>
                    <a:pt x="11723" y="13675"/>
                    <a:pt x="11723" y="13911"/>
                    <a:pt x="11776" y="14121"/>
                  </a:cubicBezTo>
                  <a:cubicBezTo>
                    <a:pt x="11802" y="14252"/>
                    <a:pt x="11854" y="14383"/>
                    <a:pt x="11881" y="14528"/>
                  </a:cubicBezTo>
                  <a:cubicBezTo>
                    <a:pt x="11907" y="14593"/>
                    <a:pt x="11920" y="14672"/>
                    <a:pt x="11933" y="14751"/>
                  </a:cubicBezTo>
                  <a:cubicBezTo>
                    <a:pt x="11933" y="14816"/>
                    <a:pt x="11933" y="14882"/>
                    <a:pt x="11933" y="14934"/>
                  </a:cubicBezTo>
                  <a:cubicBezTo>
                    <a:pt x="11920" y="14974"/>
                    <a:pt x="11907" y="15000"/>
                    <a:pt x="11933" y="15013"/>
                  </a:cubicBezTo>
                  <a:lnTo>
                    <a:pt x="11946" y="15013"/>
                  </a:lnTo>
                  <a:cubicBezTo>
                    <a:pt x="11959" y="15013"/>
                    <a:pt x="11973" y="14974"/>
                    <a:pt x="11973" y="14934"/>
                  </a:cubicBezTo>
                  <a:cubicBezTo>
                    <a:pt x="11986" y="14895"/>
                    <a:pt x="12012" y="14856"/>
                    <a:pt x="12038" y="14816"/>
                  </a:cubicBezTo>
                  <a:cubicBezTo>
                    <a:pt x="12143" y="14698"/>
                    <a:pt x="12274" y="14593"/>
                    <a:pt x="12432" y="14554"/>
                  </a:cubicBezTo>
                  <a:cubicBezTo>
                    <a:pt x="12524" y="14514"/>
                    <a:pt x="12602" y="14475"/>
                    <a:pt x="12694" y="14423"/>
                  </a:cubicBezTo>
                  <a:cubicBezTo>
                    <a:pt x="12917" y="14278"/>
                    <a:pt x="13101" y="14055"/>
                    <a:pt x="13206" y="13793"/>
                  </a:cubicBezTo>
                  <a:cubicBezTo>
                    <a:pt x="13311" y="13517"/>
                    <a:pt x="13364" y="13215"/>
                    <a:pt x="13364" y="12913"/>
                  </a:cubicBezTo>
                  <a:cubicBezTo>
                    <a:pt x="13364" y="12808"/>
                    <a:pt x="13364" y="12703"/>
                    <a:pt x="13351" y="12612"/>
                  </a:cubicBezTo>
                  <a:lnTo>
                    <a:pt x="13351" y="12585"/>
                  </a:lnTo>
                  <a:lnTo>
                    <a:pt x="13377" y="12585"/>
                  </a:lnTo>
                  <a:lnTo>
                    <a:pt x="13377" y="12572"/>
                  </a:lnTo>
                  <a:lnTo>
                    <a:pt x="13390" y="12507"/>
                  </a:lnTo>
                  <a:cubicBezTo>
                    <a:pt x="13403" y="12480"/>
                    <a:pt x="13403" y="12441"/>
                    <a:pt x="13416" y="12415"/>
                  </a:cubicBezTo>
                  <a:cubicBezTo>
                    <a:pt x="13429" y="12362"/>
                    <a:pt x="13442" y="12310"/>
                    <a:pt x="13456" y="12257"/>
                  </a:cubicBezTo>
                  <a:cubicBezTo>
                    <a:pt x="13469" y="12205"/>
                    <a:pt x="13482" y="12139"/>
                    <a:pt x="13495" y="12073"/>
                  </a:cubicBezTo>
                  <a:cubicBezTo>
                    <a:pt x="13495" y="12060"/>
                    <a:pt x="13508" y="12034"/>
                    <a:pt x="13508" y="12021"/>
                  </a:cubicBezTo>
                  <a:cubicBezTo>
                    <a:pt x="14768" y="12375"/>
                    <a:pt x="16067" y="12572"/>
                    <a:pt x="17380" y="12612"/>
                  </a:cubicBezTo>
                  <a:cubicBezTo>
                    <a:pt x="17537" y="12614"/>
                    <a:pt x="17695" y="12616"/>
                    <a:pt x="17852" y="12616"/>
                  </a:cubicBezTo>
                  <a:cubicBezTo>
                    <a:pt x="19112" y="12616"/>
                    <a:pt x="20370" y="12523"/>
                    <a:pt x="21619" y="12336"/>
                  </a:cubicBezTo>
                  <a:lnTo>
                    <a:pt x="21619" y="12362"/>
                  </a:lnTo>
                  <a:lnTo>
                    <a:pt x="21619" y="12415"/>
                  </a:lnTo>
                  <a:cubicBezTo>
                    <a:pt x="21619" y="12480"/>
                    <a:pt x="21619" y="12533"/>
                    <a:pt x="21632" y="12585"/>
                  </a:cubicBezTo>
                  <a:lnTo>
                    <a:pt x="21645" y="12743"/>
                  </a:lnTo>
                  <a:cubicBezTo>
                    <a:pt x="21645" y="12795"/>
                    <a:pt x="21645" y="12861"/>
                    <a:pt x="21658" y="12913"/>
                  </a:cubicBezTo>
                  <a:cubicBezTo>
                    <a:pt x="21658" y="12966"/>
                    <a:pt x="21658" y="13018"/>
                    <a:pt x="21671" y="13071"/>
                  </a:cubicBezTo>
                  <a:cubicBezTo>
                    <a:pt x="21671" y="13097"/>
                    <a:pt x="21671" y="13110"/>
                    <a:pt x="21671" y="13123"/>
                  </a:cubicBezTo>
                  <a:lnTo>
                    <a:pt x="21671" y="13150"/>
                  </a:lnTo>
                  <a:lnTo>
                    <a:pt x="21697" y="13150"/>
                  </a:lnTo>
                  <a:lnTo>
                    <a:pt x="21776" y="13123"/>
                  </a:lnTo>
                  <a:lnTo>
                    <a:pt x="21947" y="13084"/>
                  </a:lnTo>
                  <a:lnTo>
                    <a:pt x="22104" y="13058"/>
                  </a:lnTo>
                  <a:lnTo>
                    <a:pt x="22104" y="13058"/>
                  </a:lnTo>
                  <a:lnTo>
                    <a:pt x="21763" y="13150"/>
                  </a:lnTo>
                  <a:cubicBezTo>
                    <a:pt x="21750" y="13255"/>
                    <a:pt x="21737" y="13360"/>
                    <a:pt x="21724" y="13478"/>
                  </a:cubicBezTo>
                  <a:cubicBezTo>
                    <a:pt x="21710" y="13622"/>
                    <a:pt x="21710" y="13780"/>
                    <a:pt x="21710" y="13937"/>
                  </a:cubicBezTo>
                  <a:cubicBezTo>
                    <a:pt x="21710" y="14121"/>
                    <a:pt x="21737" y="14318"/>
                    <a:pt x="21789" y="14501"/>
                  </a:cubicBezTo>
                  <a:cubicBezTo>
                    <a:pt x="21855" y="14711"/>
                    <a:pt x="21960" y="14908"/>
                    <a:pt x="22117" y="15066"/>
                  </a:cubicBezTo>
                  <a:cubicBezTo>
                    <a:pt x="22222" y="15158"/>
                    <a:pt x="22327" y="15236"/>
                    <a:pt x="22432" y="15341"/>
                  </a:cubicBezTo>
                  <a:cubicBezTo>
                    <a:pt x="22498" y="15394"/>
                    <a:pt x="22550" y="15446"/>
                    <a:pt x="22603" y="15499"/>
                  </a:cubicBezTo>
                  <a:cubicBezTo>
                    <a:pt x="22642" y="15551"/>
                    <a:pt x="22669" y="15604"/>
                    <a:pt x="22695" y="15669"/>
                  </a:cubicBezTo>
                  <a:cubicBezTo>
                    <a:pt x="22706" y="15702"/>
                    <a:pt x="22716" y="15725"/>
                    <a:pt x="22727" y="15725"/>
                  </a:cubicBezTo>
                  <a:cubicBezTo>
                    <a:pt x="22729" y="15725"/>
                    <a:pt x="22732" y="15724"/>
                    <a:pt x="22734" y="15722"/>
                  </a:cubicBezTo>
                  <a:lnTo>
                    <a:pt x="22747" y="15722"/>
                  </a:lnTo>
                  <a:cubicBezTo>
                    <a:pt x="22760" y="15722"/>
                    <a:pt x="22747" y="15683"/>
                    <a:pt x="22734" y="15656"/>
                  </a:cubicBezTo>
                  <a:cubicBezTo>
                    <a:pt x="22721" y="15617"/>
                    <a:pt x="22721" y="15564"/>
                    <a:pt x="22721" y="15525"/>
                  </a:cubicBezTo>
                  <a:cubicBezTo>
                    <a:pt x="22747" y="15354"/>
                    <a:pt x="22813" y="15197"/>
                    <a:pt x="22918" y="15079"/>
                  </a:cubicBezTo>
                  <a:cubicBezTo>
                    <a:pt x="22970" y="15000"/>
                    <a:pt x="23023" y="14921"/>
                    <a:pt x="23062" y="14829"/>
                  </a:cubicBezTo>
                  <a:cubicBezTo>
                    <a:pt x="23180" y="14580"/>
                    <a:pt x="23207" y="14305"/>
                    <a:pt x="23154" y="14029"/>
                  </a:cubicBezTo>
                  <a:cubicBezTo>
                    <a:pt x="23088" y="13740"/>
                    <a:pt x="22983" y="13451"/>
                    <a:pt x="22813" y="13202"/>
                  </a:cubicBezTo>
                  <a:cubicBezTo>
                    <a:pt x="22760" y="13110"/>
                    <a:pt x="22695" y="13031"/>
                    <a:pt x="22629" y="12953"/>
                  </a:cubicBezTo>
                  <a:lnTo>
                    <a:pt x="22682" y="12953"/>
                  </a:lnTo>
                  <a:lnTo>
                    <a:pt x="22682" y="12926"/>
                  </a:lnTo>
                  <a:cubicBezTo>
                    <a:pt x="22682" y="12913"/>
                    <a:pt x="22669" y="12887"/>
                    <a:pt x="22669" y="12874"/>
                  </a:cubicBezTo>
                  <a:lnTo>
                    <a:pt x="22629" y="12782"/>
                  </a:lnTo>
                  <a:cubicBezTo>
                    <a:pt x="22616" y="12730"/>
                    <a:pt x="22590" y="12677"/>
                    <a:pt x="22577" y="12625"/>
                  </a:cubicBezTo>
                  <a:lnTo>
                    <a:pt x="22511" y="12454"/>
                  </a:lnTo>
                  <a:lnTo>
                    <a:pt x="22459" y="12297"/>
                  </a:lnTo>
                  <a:cubicBezTo>
                    <a:pt x="22459" y="12270"/>
                    <a:pt x="22445" y="12257"/>
                    <a:pt x="22445" y="12244"/>
                  </a:cubicBezTo>
                  <a:cubicBezTo>
                    <a:pt x="24781" y="11798"/>
                    <a:pt x="27013" y="10919"/>
                    <a:pt x="29047" y="9672"/>
                  </a:cubicBezTo>
                  <a:cubicBezTo>
                    <a:pt x="29677" y="9291"/>
                    <a:pt x="30307" y="8897"/>
                    <a:pt x="30923" y="8477"/>
                  </a:cubicBezTo>
                  <a:lnTo>
                    <a:pt x="30963" y="8569"/>
                  </a:lnTo>
                  <a:lnTo>
                    <a:pt x="31015" y="8714"/>
                  </a:lnTo>
                  <a:lnTo>
                    <a:pt x="31081" y="8884"/>
                  </a:lnTo>
                  <a:lnTo>
                    <a:pt x="31133" y="9029"/>
                  </a:lnTo>
                  <a:cubicBezTo>
                    <a:pt x="31147" y="9042"/>
                    <a:pt x="31147" y="9055"/>
                    <a:pt x="31160" y="9068"/>
                  </a:cubicBezTo>
                  <a:lnTo>
                    <a:pt x="31160" y="9094"/>
                  </a:lnTo>
                  <a:lnTo>
                    <a:pt x="31186" y="9081"/>
                  </a:lnTo>
                  <a:lnTo>
                    <a:pt x="31244" y="9052"/>
                  </a:lnTo>
                  <a:lnTo>
                    <a:pt x="31244" y="9052"/>
                  </a:lnTo>
                  <a:cubicBezTo>
                    <a:pt x="31267" y="9151"/>
                    <a:pt x="31280" y="9260"/>
                    <a:pt x="31304" y="9357"/>
                  </a:cubicBezTo>
                  <a:cubicBezTo>
                    <a:pt x="31343" y="9501"/>
                    <a:pt x="31383" y="9659"/>
                    <a:pt x="31435" y="9803"/>
                  </a:cubicBezTo>
                  <a:cubicBezTo>
                    <a:pt x="31501" y="9974"/>
                    <a:pt x="31580" y="10157"/>
                    <a:pt x="31672" y="10315"/>
                  </a:cubicBezTo>
                  <a:cubicBezTo>
                    <a:pt x="31803" y="10499"/>
                    <a:pt x="31973" y="10656"/>
                    <a:pt x="32170" y="10748"/>
                  </a:cubicBezTo>
                  <a:cubicBezTo>
                    <a:pt x="32288" y="10814"/>
                    <a:pt x="32420" y="10866"/>
                    <a:pt x="32538" y="10919"/>
                  </a:cubicBezTo>
                  <a:cubicBezTo>
                    <a:pt x="32616" y="10945"/>
                    <a:pt x="32682" y="10984"/>
                    <a:pt x="32748" y="11024"/>
                  </a:cubicBezTo>
                  <a:cubicBezTo>
                    <a:pt x="32800" y="11050"/>
                    <a:pt x="32853" y="11102"/>
                    <a:pt x="32892" y="11142"/>
                  </a:cubicBezTo>
                  <a:cubicBezTo>
                    <a:pt x="32913" y="11163"/>
                    <a:pt x="32926" y="11184"/>
                    <a:pt x="32937" y="11184"/>
                  </a:cubicBezTo>
                  <a:cubicBezTo>
                    <a:pt x="32940" y="11184"/>
                    <a:pt x="32942" y="11183"/>
                    <a:pt x="32945" y="11181"/>
                  </a:cubicBezTo>
                  <a:lnTo>
                    <a:pt x="32958" y="11181"/>
                  </a:lnTo>
                  <a:cubicBezTo>
                    <a:pt x="32971" y="11181"/>
                    <a:pt x="32945" y="11142"/>
                    <a:pt x="32918" y="11115"/>
                  </a:cubicBezTo>
                  <a:cubicBezTo>
                    <a:pt x="32905" y="11076"/>
                    <a:pt x="32892" y="11037"/>
                    <a:pt x="32866" y="10997"/>
                  </a:cubicBezTo>
                  <a:cubicBezTo>
                    <a:pt x="32840" y="10840"/>
                    <a:pt x="32853" y="10669"/>
                    <a:pt x="32918" y="10512"/>
                  </a:cubicBezTo>
                  <a:cubicBezTo>
                    <a:pt x="32945" y="10420"/>
                    <a:pt x="32971" y="10328"/>
                    <a:pt x="32984" y="10236"/>
                  </a:cubicBezTo>
                  <a:cubicBezTo>
                    <a:pt x="33023" y="9960"/>
                    <a:pt x="32971" y="9685"/>
                    <a:pt x="32840" y="9449"/>
                  </a:cubicBezTo>
                  <a:cubicBezTo>
                    <a:pt x="32682" y="9186"/>
                    <a:pt x="32485" y="8950"/>
                    <a:pt x="32262" y="8753"/>
                  </a:cubicBezTo>
                  <a:cubicBezTo>
                    <a:pt x="32183" y="8687"/>
                    <a:pt x="32091" y="8635"/>
                    <a:pt x="32013" y="8582"/>
                  </a:cubicBezTo>
                  <a:lnTo>
                    <a:pt x="32026" y="8582"/>
                  </a:lnTo>
                  <a:lnTo>
                    <a:pt x="32013" y="8556"/>
                  </a:lnTo>
                  <a:lnTo>
                    <a:pt x="31973" y="8504"/>
                  </a:lnTo>
                  <a:lnTo>
                    <a:pt x="31921" y="8438"/>
                  </a:lnTo>
                  <a:lnTo>
                    <a:pt x="31816" y="8294"/>
                  </a:lnTo>
                  <a:lnTo>
                    <a:pt x="31711" y="8149"/>
                  </a:lnTo>
                  <a:lnTo>
                    <a:pt x="31593" y="8018"/>
                  </a:lnTo>
                  <a:lnTo>
                    <a:pt x="31580" y="7992"/>
                  </a:lnTo>
                  <a:cubicBezTo>
                    <a:pt x="33535" y="6561"/>
                    <a:pt x="35320" y="4842"/>
                    <a:pt x="36554" y="2808"/>
                  </a:cubicBezTo>
                  <a:lnTo>
                    <a:pt x="36619" y="2860"/>
                  </a:lnTo>
                  <a:lnTo>
                    <a:pt x="36750" y="2979"/>
                  </a:lnTo>
                  <a:lnTo>
                    <a:pt x="36869" y="3084"/>
                  </a:lnTo>
                  <a:lnTo>
                    <a:pt x="36895" y="3123"/>
                  </a:lnTo>
                  <a:lnTo>
                    <a:pt x="36921" y="3136"/>
                  </a:lnTo>
                  <a:lnTo>
                    <a:pt x="36934" y="3123"/>
                  </a:lnTo>
                  <a:lnTo>
                    <a:pt x="36987" y="3044"/>
                  </a:lnTo>
                  <a:lnTo>
                    <a:pt x="37085" y="2909"/>
                  </a:lnTo>
                  <a:lnTo>
                    <a:pt x="36987" y="3070"/>
                  </a:lnTo>
                  <a:cubicBezTo>
                    <a:pt x="37052" y="3149"/>
                    <a:pt x="37118" y="3241"/>
                    <a:pt x="37184" y="3333"/>
                  </a:cubicBezTo>
                  <a:cubicBezTo>
                    <a:pt x="37275" y="3451"/>
                    <a:pt x="37380" y="3569"/>
                    <a:pt x="37485" y="3674"/>
                  </a:cubicBezTo>
                  <a:cubicBezTo>
                    <a:pt x="37630" y="3805"/>
                    <a:pt x="37774" y="3937"/>
                    <a:pt x="37932" y="4042"/>
                  </a:cubicBezTo>
                  <a:cubicBezTo>
                    <a:pt x="38128" y="4147"/>
                    <a:pt x="38352" y="4212"/>
                    <a:pt x="38562" y="4212"/>
                  </a:cubicBezTo>
                  <a:cubicBezTo>
                    <a:pt x="38706" y="4212"/>
                    <a:pt x="38837" y="4199"/>
                    <a:pt x="38982" y="4199"/>
                  </a:cubicBezTo>
                  <a:lnTo>
                    <a:pt x="39218" y="4199"/>
                  </a:lnTo>
                  <a:cubicBezTo>
                    <a:pt x="39270" y="4212"/>
                    <a:pt x="39336" y="4225"/>
                    <a:pt x="39402" y="4252"/>
                  </a:cubicBezTo>
                  <a:cubicBezTo>
                    <a:pt x="39418" y="4268"/>
                    <a:pt x="39434" y="4279"/>
                    <a:pt x="39447" y="4279"/>
                  </a:cubicBezTo>
                  <a:cubicBezTo>
                    <a:pt x="39455" y="4279"/>
                    <a:pt x="39462" y="4275"/>
                    <a:pt x="39467" y="4265"/>
                  </a:cubicBezTo>
                  <a:cubicBezTo>
                    <a:pt x="39493" y="4212"/>
                    <a:pt x="39454" y="4199"/>
                    <a:pt x="39428" y="4186"/>
                  </a:cubicBezTo>
                  <a:cubicBezTo>
                    <a:pt x="39388" y="4160"/>
                    <a:pt x="39349" y="4133"/>
                    <a:pt x="39323" y="4107"/>
                  </a:cubicBezTo>
                  <a:cubicBezTo>
                    <a:pt x="39231" y="3963"/>
                    <a:pt x="39165" y="3805"/>
                    <a:pt x="39165" y="3648"/>
                  </a:cubicBezTo>
                  <a:cubicBezTo>
                    <a:pt x="39139" y="3556"/>
                    <a:pt x="39126" y="3464"/>
                    <a:pt x="39100" y="3372"/>
                  </a:cubicBezTo>
                  <a:cubicBezTo>
                    <a:pt x="39008" y="3110"/>
                    <a:pt x="38837" y="2874"/>
                    <a:pt x="38614" y="2716"/>
                  </a:cubicBezTo>
                  <a:cubicBezTo>
                    <a:pt x="38365" y="2545"/>
                    <a:pt x="38089" y="2414"/>
                    <a:pt x="37800" y="2349"/>
                  </a:cubicBezTo>
                  <a:cubicBezTo>
                    <a:pt x="37695" y="2322"/>
                    <a:pt x="37590" y="2296"/>
                    <a:pt x="37499" y="2283"/>
                  </a:cubicBezTo>
                  <a:lnTo>
                    <a:pt x="37472" y="2283"/>
                  </a:lnTo>
                  <a:lnTo>
                    <a:pt x="37472" y="2270"/>
                  </a:lnTo>
                  <a:lnTo>
                    <a:pt x="37485" y="2257"/>
                  </a:lnTo>
                  <a:lnTo>
                    <a:pt x="37459" y="2244"/>
                  </a:lnTo>
                  <a:lnTo>
                    <a:pt x="37407" y="2217"/>
                  </a:lnTo>
                  <a:lnTo>
                    <a:pt x="37328" y="2178"/>
                  </a:lnTo>
                  <a:lnTo>
                    <a:pt x="37170" y="2099"/>
                  </a:lnTo>
                  <a:lnTo>
                    <a:pt x="37013" y="2007"/>
                  </a:lnTo>
                  <a:lnTo>
                    <a:pt x="36987" y="1994"/>
                  </a:lnTo>
                  <a:cubicBezTo>
                    <a:pt x="37302" y="1377"/>
                    <a:pt x="37564" y="734"/>
                    <a:pt x="37774" y="78"/>
                  </a:cubicBezTo>
                  <a:cubicBezTo>
                    <a:pt x="37737" y="23"/>
                    <a:pt x="37703" y="1"/>
                    <a:pt x="37672" y="1"/>
                  </a:cubicBezTo>
                  <a:close/>
                </a:path>
              </a:pathLst>
            </a:custGeom>
            <a:solidFill>
              <a:schemeClr val="accent5"/>
            </a:solidFill>
            <a:ln w="76200" cap="flat" cmpd="sng">
              <a:solidFill>
                <a:schemeClr val="accent5"/>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9" name="Google Shape;1269;p6"/>
            <p:cNvGrpSpPr/>
            <p:nvPr/>
          </p:nvGrpSpPr>
          <p:grpSpPr>
            <a:xfrm>
              <a:off x="7366699" y="-502675"/>
              <a:ext cx="3251734" cy="1294700"/>
              <a:chOff x="7366699" y="-502675"/>
              <a:chExt cx="3251734" cy="1294700"/>
            </a:xfrm>
          </p:grpSpPr>
          <p:sp>
            <p:nvSpPr>
              <p:cNvPr id="1270" name="Google Shape;1270;p6"/>
              <p:cNvSpPr/>
              <p:nvPr/>
            </p:nvSpPr>
            <p:spPr>
              <a:xfrm>
                <a:off x="8390621" y="449659"/>
                <a:ext cx="91852" cy="84321"/>
              </a:xfrm>
              <a:custGeom>
                <a:avLst/>
                <a:gdLst/>
                <a:ahLst/>
                <a:cxnLst/>
                <a:rect l="l" t="t" r="r" b="b"/>
                <a:pathLst>
                  <a:path w="1500" h="1377" extrusionOk="0">
                    <a:moveTo>
                      <a:pt x="477" y="1"/>
                    </a:moveTo>
                    <a:lnTo>
                      <a:pt x="459" y="18"/>
                    </a:lnTo>
                    <a:lnTo>
                      <a:pt x="424" y="89"/>
                    </a:lnTo>
                    <a:lnTo>
                      <a:pt x="318" y="300"/>
                    </a:lnTo>
                    <a:lnTo>
                      <a:pt x="212" y="477"/>
                    </a:lnTo>
                    <a:lnTo>
                      <a:pt x="106" y="671"/>
                    </a:lnTo>
                    <a:lnTo>
                      <a:pt x="1" y="865"/>
                    </a:lnTo>
                    <a:lnTo>
                      <a:pt x="18" y="900"/>
                    </a:lnTo>
                    <a:lnTo>
                      <a:pt x="1" y="935"/>
                    </a:lnTo>
                    <a:lnTo>
                      <a:pt x="18" y="935"/>
                    </a:lnTo>
                    <a:lnTo>
                      <a:pt x="142" y="988"/>
                    </a:lnTo>
                    <a:lnTo>
                      <a:pt x="353" y="1059"/>
                    </a:lnTo>
                    <a:lnTo>
                      <a:pt x="583" y="1147"/>
                    </a:lnTo>
                    <a:lnTo>
                      <a:pt x="794" y="1217"/>
                    </a:lnTo>
                    <a:lnTo>
                      <a:pt x="918" y="1270"/>
                    </a:lnTo>
                    <a:lnTo>
                      <a:pt x="1147" y="1341"/>
                    </a:lnTo>
                    <a:lnTo>
                      <a:pt x="1235" y="1376"/>
                    </a:lnTo>
                    <a:lnTo>
                      <a:pt x="1253" y="1376"/>
                    </a:lnTo>
                    <a:lnTo>
                      <a:pt x="1253" y="1341"/>
                    </a:lnTo>
                    <a:lnTo>
                      <a:pt x="1270" y="1270"/>
                    </a:lnTo>
                    <a:cubicBezTo>
                      <a:pt x="1288" y="1217"/>
                      <a:pt x="1288" y="1182"/>
                      <a:pt x="1306" y="1147"/>
                    </a:cubicBezTo>
                    <a:cubicBezTo>
                      <a:pt x="1323" y="1076"/>
                      <a:pt x="1341" y="988"/>
                      <a:pt x="1359" y="918"/>
                    </a:cubicBezTo>
                    <a:cubicBezTo>
                      <a:pt x="1376" y="865"/>
                      <a:pt x="1394" y="777"/>
                      <a:pt x="1411" y="688"/>
                    </a:cubicBezTo>
                    <a:lnTo>
                      <a:pt x="1464" y="477"/>
                    </a:lnTo>
                    <a:cubicBezTo>
                      <a:pt x="1464" y="441"/>
                      <a:pt x="1482" y="406"/>
                      <a:pt x="1500" y="371"/>
                    </a:cubicBezTo>
                    <a:lnTo>
                      <a:pt x="1500" y="353"/>
                    </a:lnTo>
                    <a:lnTo>
                      <a:pt x="1464" y="353"/>
                    </a:lnTo>
                    <a:lnTo>
                      <a:pt x="1376" y="318"/>
                    </a:lnTo>
                    <a:lnTo>
                      <a:pt x="1165" y="247"/>
                    </a:lnTo>
                    <a:lnTo>
                      <a:pt x="971" y="159"/>
                    </a:lnTo>
                    <a:lnTo>
                      <a:pt x="777" y="106"/>
                    </a:lnTo>
                    <a:lnTo>
                      <a:pt x="583" y="18"/>
                    </a:lnTo>
                    <a:lnTo>
                      <a:pt x="51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1" name="Google Shape;1271;p6"/>
              <p:cNvGrpSpPr/>
              <p:nvPr/>
            </p:nvGrpSpPr>
            <p:grpSpPr>
              <a:xfrm>
                <a:off x="7599088" y="-325888"/>
                <a:ext cx="244083" cy="214078"/>
                <a:chOff x="7599088" y="-325888"/>
                <a:chExt cx="244083" cy="214078"/>
              </a:xfrm>
            </p:grpSpPr>
            <p:sp>
              <p:nvSpPr>
                <p:cNvPr id="1272" name="Google Shape;1272;p6"/>
                <p:cNvSpPr/>
                <p:nvPr/>
              </p:nvSpPr>
              <p:spPr>
                <a:xfrm>
                  <a:off x="7644464" y="-325888"/>
                  <a:ext cx="198708" cy="170907"/>
                </a:xfrm>
                <a:custGeom>
                  <a:avLst/>
                  <a:gdLst/>
                  <a:ahLst/>
                  <a:cxnLst/>
                  <a:rect l="l" t="t" r="r" b="b"/>
                  <a:pathLst>
                    <a:path w="3245" h="2791" extrusionOk="0">
                      <a:moveTo>
                        <a:pt x="3219" y="1"/>
                      </a:moveTo>
                      <a:cubicBezTo>
                        <a:pt x="3200" y="1"/>
                        <a:pt x="3170" y="44"/>
                        <a:pt x="3139" y="75"/>
                      </a:cubicBezTo>
                      <a:cubicBezTo>
                        <a:pt x="3104" y="110"/>
                        <a:pt x="3051" y="127"/>
                        <a:pt x="2998" y="163"/>
                      </a:cubicBezTo>
                      <a:cubicBezTo>
                        <a:pt x="2866" y="218"/>
                        <a:pt x="2727" y="245"/>
                        <a:pt x="2589" y="245"/>
                      </a:cubicBezTo>
                      <a:cubicBezTo>
                        <a:pt x="2507" y="245"/>
                        <a:pt x="2425" y="235"/>
                        <a:pt x="2346" y="216"/>
                      </a:cubicBezTo>
                      <a:cubicBezTo>
                        <a:pt x="2205" y="198"/>
                        <a:pt x="2081" y="198"/>
                        <a:pt x="1958" y="198"/>
                      </a:cubicBezTo>
                      <a:cubicBezTo>
                        <a:pt x="1587" y="216"/>
                        <a:pt x="1235" y="357"/>
                        <a:pt x="935" y="586"/>
                      </a:cubicBezTo>
                      <a:cubicBezTo>
                        <a:pt x="635" y="850"/>
                        <a:pt x="371" y="1168"/>
                        <a:pt x="177" y="1521"/>
                      </a:cubicBezTo>
                      <a:cubicBezTo>
                        <a:pt x="106" y="1644"/>
                        <a:pt x="53" y="1767"/>
                        <a:pt x="0" y="1891"/>
                      </a:cubicBezTo>
                      <a:lnTo>
                        <a:pt x="0" y="1909"/>
                      </a:lnTo>
                      <a:lnTo>
                        <a:pt x="0" y="1926"/>
                      </a:lnTo>
                      <a:lnTo>
                        <a:pt x="0" y="1944"/>
                      </a:lnTo>
                      <a:lnTo>
                        <a:pt x="18" y="1961"/>
                      </a:lnTo>
                      <a:lnTo>
                        <a:pt x="18" y="1944"/>
                      </a:lnTo>
                      <a:lnTo>
                        <a:pt x="88" y="2032"/>
                      </a:lnTo>
                      <a:cubicBezTo>
                        <a:pt x="124" y="2067"/>
                        <a:pt x="141" y="2103"/>
                        <a:pt x="177" y="2138"/>
                      </a:cubicBezTo>
                      <a:lnTo>
                        <a:pt x="794" y="2790"/>
                      </a:lnTo>
                      <a:cubicBezTo>
                        <a:pt x="935" y="2737"/>
                        <a:pt x="1076" y="2684"/>
                        <a:pt x="1199" y="2632"/>
                      </a:cubicBezTo>
                      <a:cubicBezTo>
                        <a:pt x="1393" y="2543"/>
                        <a:pt x="1570" y="2455"/>
                        <a:pt x="1746" y="2349"/>
                      </a:cubicBezTo>
                      <a:cubicBezTo>
                        <a:pt x="1975" y="2226"/>
                        <a:pt x="2187" y="2067"/>
                        <a:pt x="2381" y="1909"/>
                      </a:cubicBezTo>
                      <a:cubicBezTo>
                        <a:pt x="2592" y="1697"/>
                        <a:pt x="2751" y="1432"/>
                        <a:pt x="2822" y="1150"/>
                      </a:cubicBezTo>
                      <a:cubicBezTo>
                        <a:pt x="2875" y="974"/>
                        <a:pt x="2910" y="798"/>
                        <a:pt x="2963" y="604"/>
                      </a:cubicBezTo>
                      <a:cubicBezTo>
                        <a:pt x="2980" y="515"/>
                        <a:pt x="3016" y="410"/>
                        <a:pt x="3051" y="321"/>
                      </a:cubicBezTo>
                      <a:cubicBezTo>
                        <a:pt x="3086" y="233"/>
                        <a:pt x="3121" y="163"/>
                        <a:pt x="3174" y="92"/>
                      </a:cubicBezTo>
                      <a:cubicBezTo>
                        <a:pt x="3227" y="57"/>
                        <a:pt x="3245" y="39"/>
                        <a:pt x="3227" y="22"/>
                      </a:cubicBezTo>
                      <a:cubicBezTo>
                        <a:pt x="3227" y="22"/>
                        <a:pt x="3227" y="4"/>
                        <a:pt x="3227" y="4"/>
                      </a:cubicBezTo>
                      <a:cubicBezTo>
                        <a:pt x="3225" y="2"/>
                        <a:pt x="3222" y="1"/>
                        <a:pt x="3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6"/>
                <p:cNvSpPr/>
                <p:nvPr/>
              </p:nvSpPr>
              <p:spPr>
                <a:xfrm>
                  <a:off x="7651996" y="-277083"/>
                  <a:ext cx="138269" cy="108080"/>
                </a:xfrm>
                <a:custGeom>
                  <a:avLst/>
                  <a:gdLst/>
                  <a:ahLst/>
                  <a:cxnLst/>
                  <a:rect l="l" t="t" r="r" b="b"/>
                  <a:pathLst>
                    <a:path w="2258" h="1765" extrusionOk="0">
                      <a:moveTo>
                        <a:pt x="2170" y="1"/>
                      </a:moveTo>
                      <a:cubicBezTo>
                        <a:pt x="2046" y="1"/>
                        <a:pt x="1888" y="18"/>
                        <a:pt x="1782" y="36"/>
                      </a:cubicBezTo>
                      <a:cubicBezTo>
                        <a:pt x="1658" y="36"/>
                        <a:pt x="1552" y="36"/>
                        <a:pt x="1447" y="53"/>
                      </a:cubicBezTo>
                      <a:cubicBezTo>
                        <a:pt x="1217" y="71"/>
                        <a:pt x="1006" y="142"/>
                        <a:pt x="829" y="265"/>
                      </a:cubicBezTo>
                      <a:cubicBezTo>
                        <a:pt x="494" y="512"/>
                        <a:pt x="212" y="829"/>
                        <a:pt x="18" y="1182"/>
                      </a:cubicBezTo>
                      <a:lnTo>
                        <a:pt x="18" y="1217"/>
                      </a:lnTo>
                      <a:lnTo>
                        <a:pt x="1" y="1253"/>
                      </a:lnTo>
                      <a:lnTo>
                        <a:pt x="18" y="1270"/>
                      </a:lnTo>
                      <a:lnTo>
                        <a:pt x="106" y="1394"/>
                      </a:lnTo>
                      <a:lnTo>
                        <a:pt x="142" y="1429"/>
                      </a:lnTo>
                      <a:lnTo>
                        <a:pt x="459" y="1764"/>
                      </a:lnTo>
                      <a:lnTo>
                        <a:pt x="494" y="1764"/>
                      </a:lnTo>
                      <a:lnTo>
                        <a:pt x="812" y="1676"/>
                      </a:lnTo>
                      <a:cubicBezTo>
                        <a:pt x="1112" y="1588"/>
                        <a:pt x="1376" y="1429"/>
                        <a:pt x="1623" y="1200"/>
                      </a:cubicBezTo>
                      <a:cubicBezTo>
                        <a:pt x="1835" y="1023"/>
                        <a:pt x="1993" y="759"/>
                        <a:pt x="2064" y="477"/>
                      </a:cubicBezTo>
                      <a:cubicBezTo>
                        <a:pt x="2082" y="389"/>
                        <a:pt x="2099" y="283"/>
                        <a:pt x="2134" y="195"/>
                      </a:cubicBezTo>
                      <a:cubicBezTo>
                        <a:pt x="2152" y="159"/>
                        <a:pt x="2258" y="36"/>
                        <a:pt x="21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6"/>
                <p:cNvSpPr/>
                <p:nvPr/>
              </p:nvSpPr>
              <p:spPr>
                <a:xfrm>
                  <a:off x="7656344" y="-301639"/>
                  <a:ext cx="142555" cy="126144"/>
                </a:xfrm>
                <a:custGeom>
                  <a:avLst/>
                  <a:gdLst/>
                  <a:ahLst/>
                  <a:cxnLst/>
                  <a:rect l="l" t="t" r="r" b="b"/>
                  <a:pathLst>
                    <a:path w="2328" h="2060" extrusionOk="0">
                      <a:moveTo>
                        <a:pt x="1473" y="0"/>
                      </a:moveTo>
                      <a:cubicBezTo>
                        <a:pt x="1464" y="0"/>
                        <a:pt x="1455" y="5"/>
                        <a:pt x="1446" y="14"/>
                      </a:cubicBezTo>
                      <a:cubicBezTo>
                        <a:pt x="1420" y="40"/>
                        <a:pt x="1446" y="53"/>
                        <a:pt x="1473" y="53"/>
                      </a:cubicBezTo>
                      <a:cubicBezTo>
                        <a:pt x="1499" y="53"/>
                        <a:pt x="1526" y="40"/>
                        <a:pt x="1499" y="14"/>
                      </a:cubicBezTo>
                      <a:cubicBezTo>
                        <a:pt x="1490" y="5"/>
                        <a:pt x="1481" y="0"/>
                        <a:pt x="1473" y="0"/>
                      </a:cubicBezTo>
                      <a:close/>
                      <a:moveTo>
                        <a:pt x="1958" y="49"/>
                      </a:moveTo>
                      <a:cubicBezTo>
                        <a:pt x="1958" y="67"/>
                        <a:pt x="1958" y="67"/>
                        <a:pt x="1958" y="84"/>
                      </a:cubicBezTo>
                      <a:lnTo>
                        <a:pt x="1993" y="84"/>
                      </a:lnTo>
                      <a:cubicBezTo>
                        <a:pt x="1993" y="67"/>
                        <a:pt x="1993" y="67"/>
                        <a:pt x="1993" y="49"/>
                      </a:cubicBezTo>
                      <a:close/>
                      <a:moveTo>
                        <a:pt x="1254" y="318"/>
                      </a:moveTo>
                      <a:cubicBezTo>
                        <a:pt x="1239" y="318"/>
                        <a:pt x="1226" y="322"/>
                        <a:pt x="1217" y="331"/>
                      </a:cubicBezTo>
                      <a:cubicBezTo>
                        <a:pt x="1199" y="349"/>
                        <a:pt x="1199" y="349"/>
                        <a:pt x="1199" y="366"/>
                      </a:cubicBezTo>
                      <a:cubicBezTo>
                        <a:pt x="1199" y="384"/>
                        <a:pt x="1199" y="402"/>
                        <a:pt x="1217" y="419"/>
                      </a:cubicBezTo>
                      <a:cubicBezTo>
                        <a:pt x="1226" y="428"/>
                        <a:pt x="1239" y="432"/>
                        <a:pt x="1254" y="432"/>
                      </a:cubicBezTo>
                      <a:cubicBezTo>
                        <a:pt x="1270" y="432"/>
                        <a:pt x="1287" y="428"/>
                        <a:pt x="1305" y="419"/>
                      </a:cubicBezTo>
                      <a:cubicBezTo>
                        <a:pt x="1305" y="402"/>
                        <a:pt x="1323" y="384"/>
                        <a:pt x="1323" y="366"/>
                      </a:cubicBezTo>
                      <a:cubicBezTo>
                        <a:pt x="1323" y="349"/>
                        <a:pt x="1305" y="331"/>
                        <a:pt x="1305" y="331"/>
                      </a:cubicBezTo>
                      <a:cubicBezTo>
                        <a:pt x="1287" y="322"/>
                        <a:pt x="1270" y="318"/>
                        <a:pt x="1254" y="318"/>
                      </a:cubicBezTo>
                      <a:close/>
                      <a:moveTo>
                        <a:pt x="2301" y="565"/>
                      </a:moveTo>
                      <a:cubicBezTo>
                        <a:pt x="2293" y="565"/>
                        <a:pt x="2284" y="569"/>
                        <a:pt x="2275" y="578"/>
                      </a:cubicBezTo>
                      <a:cubicBezTo>
                        <a:pt x="2275" y="596"/>
                        <a:pt x="2275" y="613"/>
                        <a:pt x="2275" y="613"/>
                      </a:cubicBezTo>
                      <a:cubicBezTo>
                        <a:pt x="2284" y="622"/>
                        <a:pt x="2293" y="626"/>
                        <a:pt x="2301" y="626"/>
                      </a:cubicBezTo>
                      <a:cubicBezTo>
                        <a:pt x="2310" y="626"/>
                        <a:pt x="2319" y="622"/>
                        <a:pt x="2328" y="613"/>
                      </a:cubicBezTo>
                      <a:cubicBezTo>
                        <a:pt x="2328" y="613"/>
                        <a:pt x="2328" y="596"/>
                        <a:pt x="2328" y="578"/>
                      </a:cubicBezTo>
                      <a:cubicBezTo>
                        <a:pt x="2319" y="569"/>
                        <a:pt x="2310" y="565"/>
                        <a:pt x="2301" y="565"/>
                      </a:cubicBezTo>
                      <a:close/>
                      <a:moveTo>
                        <a:pt x="2240" y="1023"/>
                      </a:moveTo>
                      <a:cubicBezTo>
                        <a:pt x="2227" y="1023"/>
                        <a:pt x="2213" y="1028"/>
                        <a:pt x="2204" y="1036"/>
                      </a:cubicBezTo>
                      <a:cubicBezTo>
                        <a:pt x="2187" y="1054"/>
                        <a:pt x="2187" y="1089"/>
                        <a:pt x="2204" y="1107"/>
                      </a:cubicBezTo>
                      <a:cubicBezTo>
                        <a:pt x="2212" y="1115"/>
                        <a:pt x="2222" y="1118"/>
                        <a:pt x="2232" y="1118"/>
                      </a:cubicBezTo>
                      <a:cubicBezTo>
                        <a:pt x="2266" y="1118"/>
                        <a:pt x="2302" y="1077"/>
                        <a:pt x="2275" y="1036"/>
                      </a:cubicBezTo>
                      <a:cubicBezTo>
                        <a:pt x="2266" y="1028"/>
                        <a:pt x="2253" y="1023"/>
                        <a:pt x="2240" y="1023"/>
                      </a:cubicBezTo>
                      <a:close/>
                      <a:moveTo>
                        <a:pt x="1896" y="1394"/>
                      </a:moveTo>
                      <a:cubicBezTo>
                        <a:pt x="1887" y="1394"/>
                        <a:pt x="1878" y="1398"/>
                        <a:pt x="1869" y="1407"/>
                      </a:cubicBezTo>
                      <a:cubicBezTo>
                        <a:pt x="1852" y="1424"/>
                        <a:pt x="1852" y="1442"/>
                        <a:pt x="1869" y="1460"/>
                      </a:cubicBezTo>
                      <a:cubicBezTo>
                        <a:pt x="1876" y="1463"/>
                        <a:pt x="1882" y="1464"/>
                        <a:pt x="1889" y="1464"/>
                      </a:cubicBezTo>
                      <a:cubicBezTo>
                        <a:pt x="1916" y="1464"/>
                        <a:pt x="1937" y="1436"/>
                        <a:pt x="1922" y="1407"/>
                      </a:cubicBezTo>
                      <a:cubicBezTo>
                        <a:pt x="1914" y="1398"/>
                        <a:pt x="1905" y="1394"/>
                        <a:pt x="1896" y="1394"/>
                      </a:cubicBezTo>
                      <a:close/>
                      <a:moveTo>
                        <a:pt x="882" y="1248"/>
                      </a:moveTo>
                      <a:lnTo>
                        <a:pt x="882" y="1248"/>
                      </a:lnTo>
                      <a:cubicBezTo>
                        <a:pt x="829" y="1319"/>
                        <a:pt x="776" y="1389"/>
                        <a:pt x="723" y="1442"/>
                      </a:cubicBezTo>
                      <a:cubicBezTo>
                        <a:pt x="710" y="1469"/>
                        <a:pt x="593" y="1588"/>
                        <a:pt x="571" y="1588"/>
                      </a:cubicBezTo>
                      <a:cubicBezTo>
                        <a:pt x="564" y="1588"/>
                        <a:pt x="565" y="1577"/>
                        <a:pt x="582" y="1548"/>
                      </a:cubicBezTo>
                      <a:cubicBezTo>
                        <a:pt x="653" y="1424"/>
                        <a:pt x="758" y="1319"/>
                        <a:pt x="882" y="1248"/>
                      </a:cubicBezTo>
                      <a:close/>
                      <a:moveTo>
                        <a:pt x="966" y="824"/>
                      </a:moveTo>
                      <a:cubicBezTo>
                        <a:pt x="886" y="824"/>
                        <a:pt x="794" y="873"/>
                        <a:pt x="741" y="913"/>
                      </a:cubicBezTo>
                      <a:cubicBezTo>
                        <a:pt x="529" y="1054"/>
                        <a:pt x="353" y="1248"/>
                        <a:pt x="194" y="1442"/>
                      </a:cubicBezTo>
                      <a:cubicBezTo>
                        <a:pt x="106" y="1530"/>
                        <a:pt x="53" y="1636"/>
                        <a:pt x="0" y="1742"/>
                      </a:cubicBezTo>
                      <a:lnTo>
                        <a:pt x="35" y="1777"/>
                      </a:lnTo>
                      <a:lnTo>
                        <a:pt x="71" y="1724"/>
                      </a:lnTo>
                      <a:cubicBezTo>
                        <a:pt x="141" y="1618"/>
                        <a:pt x="229" y="1513"/>
                        <a:pt x="318" y="1424"/>
                      </a:cubicBezTo>
                      <a:cubicBezTo>
                        <a:pt x="423" y="1301"/>
                        <a:pt x="547" y="1178"/>
                        <a:pt x="688" y="1072"/>
                      </a:cubicBezTo>
                      <a:cubicBezTo>
                        <a:pt x="758" y="1019"/>
                        <a:pt x="847" y="966"/>
                        <a:pt x="952" y="931"/>
                      </a:cubicBezTo>
                      <a:cubicBezTo>
                        <a:pt x="956" y="930"/>
                        <a:pt x="960" y="929"/>
                        <a:pt x="963" y="929"/>
                      </a:cubicBezTo>
                      <a:cubicBezTo>
                        <a:pt x="1033" y="929"/>
                        <a:pt x="952" y="1109"/>
                        <a:pt x="935" y="1160"/>
                      </a:cubicBezTo>
                      <a:cubicBezTo>
                        <a:pt x="829" y="1213"/>
                        <a:pt x="723" y="1283"/>
                        <a:pt x="635" y="1371"/>
                      </a:cubicBezTo>
                      <a:cubicBezTo>
                        <a:pt x="582" y="1424"/>
                        <a:pt x="547" y="1495"/>
                        <a:pt x="529" y="1565"/>
                      </a:cubicBezTo>
                      <a:cubicBezTo>
                        <a:pt x="515" y="1594"/>
                        <a:pt x="536" y="1623"/>
                        <a:pt x="563" y="1623"/>
                      </a:cubicBezTo>
                      <a:cubicBezTo>
                        <a:pt x="569" y="1623"/>
                        <a:pt x="576" y="1622"/>
                        <a:pt x="582" y="1618"/>
                      </a:cubicBezTo>
                      <a:cubicBezTo>
                        <a:pt x="758" y="1495"/>
                        <a:pt x="900" y="1354"/>
                        <a:pt x="1005" y="1178"/>
                      </a:cubicBezTo>
                      <a:cubicBezTo>
                        <a:pt x="1102" y="1132"/>
                        <a:pt x="1177" y="1111"/>
                        <a:pt x="1229" y="1111"/>
                      </a:cubicBezTo>
                      <a:cubicBezTo>
                        <a:pt x="1356" y="1111"/>
                        <a:pt x="1345" y="1236"/>
                        <a:pt x="1182" y="1424"/>
                      </a:cubicBezTo>
                      <a:cubicBezTo>
                        <a:pt x="1023" y="1583"/>
                        <a:pt x="847" y="1724"/>
                        <a:pt x="653" y="1830"/>
                      </a:cubicBezTo>
                      <a:cubicBezTo>
                        <a:pt x="529" y="1901"/>
                        <a:pt x="406" y="1953"/>
                        <a:pt x="265" y="2006"/>
                      </a:cubicBezTo>
                      <a:lnTo>
                        <a:pt x="247" y="2006"/>
                      </a:lnTo>
                      <a:lnTo>
                        <a:pt x="300" y="2059"/>
                      </a:lnTo>
                      <a:cubicBezTo>
                        <a:pt x="423" y="2006"/>
                        <a:pt x="547" y="1971"/>
                        <a:pt x="670" y="1901"/>
                      </a:cubicBezTo>
                      <a:cubicBezTo>
                        <a:pt x="864" y="1777"/>
                        <a:pt x="1041" y="1654"/>
                        <a:pt x="1199" y="1513"/>
                      </a:cubicBezTo>
                      <a:cubicBezTo>
                        <a:pt x="1287" y="1407"/>
                        <a:pt x="1446" y="1213"/>
                        <a:pt x="1340" y="1089"/>
                      </a:cubicBezTo>
                      <a:cubicBezTo>
                        <a:pt x="1306" y="1069"/>
                        <a:pt x="1268" y="1061"/>
                        <a:pt x="1231" y="1061"/>
                      </a:cubicBezTo>
                      <a:cubicBezTo>
                        <a:pt x="1172" y="1061"/>
                        <a:pt x="1112" y="1079"/>
                        <a:pt x="1058" y="1089"/>
                      </a:cubicBezTo>
                      <a:cubicBezTo>
                        <a:pt x="1094" y="1019"/>
                        <a:pt x="1111" y="913"/>
                        <a:pt x="1041" y="842"/>
                      </a:cubicBezTo>
                      <a:cubicBezTo>
                        <a:pt x="1019" y="829"/>
                        <a:pt x="993" y="824"/>
                        <a:pt x="966" y="82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6"/>
                <p:cNvSpPr/>
                <p:nvPr/>
              </p:nvSpPr>
              <p:spPr>
                <a:xfrm>
                  <a:off x="7599088" y="-211194"/>
                  <a:ext cx="98343" cy="99384"/>
                </a:xfrm>
                <a:custGeom>
                  <a:avLst/>
                  <a:gdLst/>
                  <a:ahLst/>
                  <a:cxnLst/>
                  <a:rect l="l" t="t" r="r" b="b"/>
                  <a:pathLst>
                    <a:path w="1606" h="1623" extrusionOk="0">
                      <a:moveTo>
                        <a:pt x="724" y="0"/>
                      </a:moveTo>
                      <a:lnTo>
                        <a:pt x="706" y="36"/>
                      </a:lnTo>
                      <a:lnTo>
                        <a:pt x="635" y="88"/>
                      </a:lnTo>
                      <a:lnTo>
                        <a:pt x="565" y="177"/>
                      </a:lnTo>
                      <a:lnTo>
                        <a:pt x="406" y="353"/>
                      </a:lnTo>
                      <a:lnTo>
                        <a:pt x="230" y="529"/>
                      </a:lnTo>
                      <a:lnTo>
                        <a:pt x="71" y="706"/>
                      </a:lnTo>
                      <a:lnTo>
                        <a:pt x="18" y="776"/>
                      </a:lnTo>
                      <a:lnTo>
                        <a:pt x="1" y="794"/>
                      </a:lnTo>
                      <a:lnTo>
                        <a:pt x="1" y="811"/>
                      </a:lnTo>
                      <a:lnTo>
                        <a:pt x="53" y="882"/>
                      </a:lnTo>
                      <a:lnTo>
                        <a:pt x="195" y="1058"/>
                      </a:lnTo>
                      <a:lnTo>
                        <a:pt x="336" y="1217"/>
                      </a:lnTo>
                      <a:lnTo>
                        <a:pt x="459" y="1376"/>
                      </a:lnTo>
                      <a:lnTo>
                        <a:pt x="600" y="1534"/>
                      </a:lnTo>
                      <a:lnTo>
                        <a:pt x="653" y="1605"/>
                      </a:lnTo>
                      <a:lnTo>
                        <a:pt x="671" y="1623"/>
                      </a:lnTo>
                      <a:lnTo>
                        <a:pt x="706" y="1605"/>
                      </a:lnTo>
                      <a:lnTo>
                        <a:pt x="759" y="1552"/>
                      </a:lnTo>
                      <a:lnTo>
                        <a:pt x="953" y="1429"/>
                      </a:lnTo>
                      <a:lnTo>
                        <a:pt x="1129" y="1323"/>
                      </a:lnTo>
                      <a:lnTo>
                        <a:pt x="1323" y="1199"/>
                      </a:lnTo>
                      <a:lnTo>
                        <a:pt x="1517" y="1094"/>
                      </a:lnTo>
                      <a:lnTo>
                        <a:pt x="1570" y="1041"/>
                      </a:lnTo>
                      <a:lnTo>
                        <a:pt x="1605" y="1023"/>
                      </a:lnTo>
                      <a:lnTo>
                        <a:pt x="1588" y="1005"/>
                      </a:lnTo>
                      <a:lnTo>
                        <a:pt x="1499" y="917"/>
                      </a:lnTo>
                      <a:lnTo>
                        <a:pt x="1341" y="723"/>
                      </a:lnTo>
                      <a:lnTo>
                        <a:pt x="1200" y="547"/>
                      </a:lnTo>
                      <a:lnTo>
                        <a:pt x="1041" y="371"/>
                      </a:lnTo>
                      <a:lnTo>
                        <a:pt x="953" y="265"/>
                      </a:lnTo>
                      <a:lnTo>
                        <a:pt x="794" y="88"/>
                      </a:lnTo>
                      <a:lnTo>
                        <a:pt x="741" y="18"/>
                      </a:lnTo>
                      <a:lnTo>
                        <a:pt x="7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6"/>
                <p:cNvSpPr/>
                <p:nvPr/>
              </p:nvSpPr>
              <p:spPr>
                <a:xfrm>
                  <a:off x="7602334" y="-205805"/>
                  <a:ext cx="84259" cy="79973"/>
                </a:xfrm>
                <a:custGeom>
                  <a:avLst/>
                  <a:gdLst/>
                  <a:ahLst/>
                  <a:cxnLst/>
                  <a:rect l="l" t="t" r="r" b="b"/>
                  <a:pathLst>
                    <a:path w="1376" h="1306" extrusionOk="0">
                      <a:moveTo>
                        <a:pt x="741" y="0"/>
                      </a:moveTo>
                      <a:lnTo>
                        <a:pt x="723" y="18"/>
                      </a:lnTo>
                      <a:lnTo>
                        <a:pt x="671" y="71"/>
                      </a:lnTo>
                      <a:lnTo>
                        <a:pt x="600" y="142"/>
                      </a:lnTo>
                      <a:lnTo>
                        <a:pt x="459" y="283"/>
                      </a:lnTo>
                      <a:lnTo>
                        <a:pt x="318" y="424"/>
                      </a:lnTo>
                      <a:lnTo>
                        <a:pt x="177" y="582"/>
                      </a:lnTo>
                      <a:lnTo>
                        <a:pt x="36" y="723"/>
                      </a:lnTo>
                      <a:lnTo>
                        <a:pt x="0" y="759"/>
                      </a:lnTo>
                      <a:cubicBezTo>
                        <a:pt x="0" y="759"/>
                        <a:pt x="0" y="776"/>
                        <a:pt x="0" y="776"/>
                      </a:cubicBezTo>
                      <a:cubicBezTo>
                        <a:pt x="0" y="776"/>
                        <a:pt x="0" y="776"/>
                        <a:pt x="0" y="794"/>
                      </a:cubicBezTo>
                      <a:lnTo>
                        <a:pt x="36" y="794"/>
                      </a:lnTo>
                      <a:lnTo>
                        <a:pt x="71" y="741"/>
                      </a:lnTo>
                      <a:lnTo>
                        <a:pt x="106" y="706"/>
                      </a:lnTo>
                      <a:lnTo>
                        <a:pt x="177" y="635"/>
                      </a:lnTo>
                      <a:lnTo>
                        <a:pt x="194" y="618"/>
                      </a:lnTo>
                      <a:lnTo>
                        <a:pt x="335" y="477"/>
                      </a:lnTo>
                      <a:lnTo>
                        <a:pt x="477" y="318"/>
                      </a:lnTo>
                      <a:cubicBezTo>
                        <a:pt x="512" y="283"/>
                        <a:pt x="565" y="230"/>
                        <a:pt x="600" y="194"/>
                      </a:cubicBezTo>
                      <a:lnTo>
                        <a:pt x="653" y="142"/>
                      </a:lnTo>
                      <a:cubicBezTo>
                        <a:pt x="653" y="124"/>
                        <a:pt x="688" y="106"/>
                        <a:pt x="706" y="89"/>
                      </a:cubicBezTo>
                      <a:cubicBezTo>
                        <a:pt x="706" y="71"/>
                        <a:pt x="723" y="71"/>
                        <a:pt x="723" y="53"/>
                      </a:cubicBezTo>
                      <a:lnTo>
                        <a:pt x="741" y="36"/>
                      </a:lnTo>
                      <a:lnTo>
                        <a:pt x="741" y="0"/>
                      </a:lnTo>
                      <a:close/>
                      <a:moveTo>
                        <a:pt x="1041" y="353"/>
                      </a:moveTo>
                      <a:lnTo>
                        <a:pt x="1006" y="388"/>
                      </a:lnTo>
                      <a:lnTo>
                        <a:pt x="953" y="424"/>
                      </a:lnTo>
                      <a:lnTo>
                        <a:pt x="865" y="494"/>
                      </a:lnTo>
                      <a:lnTo>
                        <a:pt x="671" y="653"/>
                      </a:lnTo>
                      <a:lnTo>
                        <a:pt x="494" y="812"/>
                      </a:lnTo>
                      <a:lnTo>
                        <a:pt x="318" y="953"/>
                      </a:lnTo>
                      <a:lnTo>
                        <a:pt x="247" y="1006"/>
                      </a:lnTo>
                      <a:lnTo>
                        <a:pt x="230" y="1006"/>
                      </a:lnTo>
                      <a:lnTo>
                        <a:pt x="212" y="1023"/>
                      </a:lnTo>
                      <a:cubicBezTo>
                        <a:pt x="194" y="1041"/>
                        <a:pt x="194" y="1059"/>
                        <a:pt x="212" y="1059"/>
                      </a:cubicBezTo>
                      <a:cubicBezTo>
                        <a:pt x="221" y="1067"/>
                        <a:pt x="230" y="1072"/>
                        <a:pt x="236" y="1072"/>
                      </a:cubicBezTo>
                      <a:cubicBezTo>
                        <a:pt x="243" y="1072"/>
                        <a:pt x="247" y="1067"/>
                        <a:pt x="247" y="1059"/>
                      </a:cubicBezTo>
                      <a:lnTo>
                        <a:pt x="265" y="1041"/>
                      </a:lnTo>
                      <a:lnTo>
                        <a:pt x="283" y="1023"/>
                      </a:lnTo>
                      <a:lnTo>
                        <a:pt x="335" y="988"/>
                      </a:lnTo>
                      <a:lnTo>
                        <a:pt x="424" y="917"/>
                      </a:lnTo>
                      <a:lnTo>
                        <a:pt x="618" y="759"/>
                      </a:lnTo>
                      <a:lnTo>
                        <a:pt x="794" y="618"/>
                      </a:lnTo>
                      <a:lnTo>
                        <a:pt x="970" y="459"/>
                      </a:lnTo>
                      <a:lnTo>
                        <a:pt x="1023" y="424"/>
                      </a:lnTo>
                      <a:lnTo>
                        <a:pt x="1059" y="388"/>
                      </a:lnTo>
                      <a:cubicBezTo>
                        <a:pt x="1059" y="388"/>
                        <a:pt x="1059" y="371"/>
                        <a:pt x="1059" y="371"/>
                      </a:cubicBezTo>
                      <a:lnTo>
                        <a:pt x="1059" y="353"/>
                      </a:lnTo>
                      <a:close/>
                      <a:moveTo>
                        <a:pt x="1341" y="723"/>
                      </a:moveTo>
                      <a:cubicBezTo>
                        <a:pt x="1252" y="776"/>
                        <a:pt x="1147" y="829"/>
                        <a:pt x="1041" y="900"/>
                      </a:cubicBezTo>
                      <a:cubicBezTo>
                        <a:pt x="847" y="1006"/>
                        <a:pt x="653" y="1111"/>
                        <a:pt x="459" y="1217"/>
                      </a:cubicBezTo>
                      <a:cubicBezTo>
                        <a:pt x="441" y="1235"/>
                        <a:pt x="353" y="1270"/>
                        <a:pt x="371" y="1305"/>
                      </a:cubicBezTo>
                      <a:lnTo>
                        <a:pt x="406" y="1305"/>
                      </a:lnTo>
                      <a:cubicBezTo>
                        <a:pt x="582" y="1182"/>
                        <a:pt x="776" y="1076"/>
                        <a:pt x="970" y="970"/>
                      </a:cubicBezTo>
                      <a:cubicBezTo>
                        <a:pt x="1111" y="900"/>
                        <a:pt x="1217" y="812"/>
                        <a:pt x="1341" y="759"/>
                      </a:cubicBezTo>
                      <a:cubicBezTo>
                        <a:pt x="1358" y="759"/>
                        <a:pt x="1376" y="723"/>
                        <a:pt x="1341" y="7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7" name="Google Shape;1277;p6"/>
              <p:cNvSpPr/>
              <p:nvPr/>
            </p:nvSpPr>
            <p:spPr>
              <a:xfrm>
                <a:off x="7620705" y="130010"/>
                <a:ext cx="192278" cy="178439"/>
              </a:xfrm>
              <a:custGeom>
                <a:avLst/>
                <a:gdLst/>
                <a:ahLst/>
                <a:cxnLst/>
                <a:rect l="l" t="t" r="r" b="b"/>
                <a:pathLst>
                  <a:path w="3140" h="2914" extrusionOk="0">
                    <a:moveTo>
                      <a:pt x="2293" y="1"/>
                    </a:moveTo>
                    <a:cubicBezTo>
                      <a:pt x="2152" y="71"/>
                      <a:pt x="2011" y="124"/>
                      <a:pt x="1887" y="195"/>
                    </a:cubicBezTo>
                    <a:cubicBezTo>
                      <a:pt x="1711" y="283"/>
                      <a:pt x="1534" y="371"/>
                      <a:pt x="1358" y="477"/>
                    </a:cubicBezTo>
                    <a:cubicBezTo>
                      <a:pt x="1146" y="618"/>
                      <a:pt x="952" y="777"/>
                      <a:pt x="759" y="971"/>
                    </a:cubicBezTo>
                    <a:cubicBezTo>
                      <a:pt x="565" y="1182"/>
                      <a:pt x="423" y="1447"/>
                      <a:pt x="353" y="1747"/>
                    </a:cubicBezTo>
                    <a:cubicBezTo>
                      <a:pt x="318" y="1923"/>
                      <a:pt x="300" y="2117"/>
                      <a:pt x="247" y="2293"/>
                    </a:cubicBezTo>
                    <a:cubicBezTo>
                      <a:pt x="247" y="2399"/>
                      <a:pt x="212" y="2487"/>
                      <a:pt x="177" y="2593"/>
                    </a:cubicBezTo>
                    <a:cubicBezTo>
                      <a:pt x="141" y="2664"/>
                      <a:pt x="106" y="2752"/>
                      <a:pt x="71" y="2822"/>
                    </a:cubicBezTo>
                    <a:cubicBezTo>
                      <a:pt x="18" y="2858"/>
                      <a:pt x="0" y="2875"/>
                      <a:pt x="18" y="2893"/>
                    </a:cubicBezTo>
                    <a:cubicBezTo>
                      <a:pt x="18" y="2893"/>
                      <a:pt x="18" y="2910"/>
                      <a:pt x="18" y="2910"/>
                    </a:cubicBezTo>
                    <a:cubicBezTo>
                      <a:pt x="23" y="2913"/>
                      <a:pt x="27" y="2914"/>
                      <a:pt x="31" y="2914"/>
                    </a:cubicBezTo>
                    <a:cubicBezTo>
                      <a:pt x="58" y="2914"/>
                      <a:pt x="76" y="2870"/>
                      <a:pt x="106" y="2840"/>
                    </a:cubicBezTo>
                    <a:cubicBezTo>
                      <a:pt x="141" y="2805"/>
                      <a:pt x="194" y="2769"/>
                      <a:pt x="247" y="2734"/>
                    </a:cubicBezTo>
                    <a:cubicBezTo>
                      <a:pt x="391" y="2669"/>
                      <a:pt x="554" y="2632"/>
                      <a:pt x="715" y="2632"/>
                    </a:cubicBezTo>
                    <a:cubicBezTo>
                      <a:pt x="771" y="2632"/>
                      <a:pt x="827" y="2637"/>
                      <a:pt x="882" y="2646"/>
                    </a:cubicBezTo>
                    <a:cubicBezTo>
                      <a:pt x="952" y="2655"/>
                      <a:pt x="1019" y="2659"/>
                      <a:pt x="1083" y="2659"/>
                    </a:cubicBezTo>
                    <a:cubicBezTo>
                      <a:pt x="1146" y="2659"/>
                      <a:pt x="1208" y="2655"/>
                      <a:pt x="1270" y="2646"/>
                    </a:cubicBezTo>
                    <a:cubicBezTo>
                      <a:pt x="1640" y="2611"/>
                      <a:pt x="1993" y="2452"/>
                      <a:pt x="2257" y="2205"/>
                    </a:cubicBezTo>
                    <a:cubicBezTo>
                      <a:pt x="2557" y="1923"/>
                      <a:pt x="2786" y="1588"/>
                      <a:pt x="2980" y="1235"/>
                    </a:cubicBezTo>
                    <a:cubicBezTo>
                      <a:pt x="3033" y="1112"/>
                      <a:pt x="3086" y="988"/>
                      <a:pt x="3139" y="847"/>
                    </a:cubicBezTo>
                    <a:lnTo>
                      <a:pt x="3139" y="812"/>
                    </a:lnTo>
                    <a:lnTo>
                      <a:pt x="3104" y="794"/>
                    </a:lnTo>
                    <a:lnTo>
                      <a:pt x="3104" y="812"/>
                    </a:lnTo>
                    <a:cubicBezTo>
                      <a:pt x="3086" y="777"/>
                      <a:pt x="3051" y="759"/>
                      <a:pt x="3033" y="724"/>
                    </a:cubicBezTo>
                    <a:lnTo>
                      <a:pt x="2945" y="636"/>
                    </a:lnTo>
                    <a:lnTo>
                      <a:pt x="22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6"/>
              <p:cNvSpPr/>
              <p:nvPr/>
            </p:nvSpPr>
            <p:spPr>
              <a:xfrm>
                <a:off x="7671469" y="142992"/>
                <a:ext cx="133921" cy="113468"/>
              </a:xfrm>
              <a:custGeom>
                <a:avLst/>
                <a:gdLst/>
                <a:ahLst/>
                <a:cxnLst/>
                <a:rect l="l" t="t" r="r" b="b"/>
                <a:pathLst>
                  <a:path w="2187" h="1853" extrusionOk="0">
                    <a:moveTo>
                      <a:pt x="1658" y="0"/>
                    </a:moveTo>
                    <a:lnTo>
                      <a:pt x="1340" y="106"/>
                    </a:lnTo>
                    <a:cubicBezTo>
                      <a:pt x="1040" y="230"/>
                      <a:pt x="776" y="406"/>
                      <a:pt x="564" y="635"/>
                    </a:cubicBezTo>
                    <a:cubicBezTo>
                      <a:pt x="353" y="829"/>
                      <a:pt x="212" y="1094"/>
                      <a:pt x="176" y="1376"/>
                    </a:cubicBezTo>
                    <a:cubicBezTo>
                      <a:pt x="159" y="1464"/>
                      <a:pt x="123" y="1570"/>
                      <a:pt x="106" y="1658"/>
                    </a:cubicBezTo>
                    <a:cubicBezTo>
                      <a:pt x="88" y="1711"/>
                      <a:pt x="0" y="1834"/>
                      <a:pt x="71" y="1852"/>
                    </a:cubicBezTo>
                    <a:cubicBezTo>
                      <a:pt x="212" y="1852"/>
                      <a:pt x="370" y="1817"/>
                      <a:pt x="476" y="1817"/>
                    </a:cubicBezTo>
                    <a:cubicBezTo>
                      <a:pt x="600" y="1799"/>
                      <a:pt x="705" y="1799"/>
                      <a:pt x="811" y="1781"/>
                    </a:cubicBezTo>
                    <a:cubicBezTo>
                      <a:pt x="1023" y="1729"/>
                      <a:pt x="1234" y="1640"/>
                      <a:pt x="1411" y="1517"/>
                    </a:cubicBezTo>
                    <a:cubicBezTo>
                      <a:pt x="1728" y="1252"/>
                      <a:pt x="1993" y="917"/>
                      <a:pt x="2151" y="547"/>
                    </a:cubicBezTo>
                    <a:lnTo>
                      <a:pt x="2169" y="529"/>
                    </a:lnTo>
                    <a:cubicBezTo>
                      <a:pt x="2169" y="512"/>
                      <a:pt x="2187" y="494"/>
                      <a:pt x="2187" y="494"/>
                    </a:cubicBezTo>
                    <a:lnTo>
                      <a:pt x="2169" y="459"/>
                    </a:lnTo>
                    <a:lnTo>
                      <a:pt x="2063" y="353"/>
                    </a:lnTo>
                    <a:cubicBezTo>
                      <a:pt x="2046" y="353"/>
                      <a:pt x="2028" y="335"/>
                      <a:pt x="2028" y="318"/>
                    </a:cubicBezTo>
                    <a:lnTo>
                      <a:pt x="16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6"/>
              <p:cNvSpPr/>
              <p:nvPr/>
            </p:nvSpPr>
            <p:spPr>
              <a:xfrm>
                <a:off x="7660630" y="148381"/>
                <a:ext cx="139371" cy="130431"/>
              </a:xfrm>
              <a:custGeom>
                <a:avLst/>
                <a:gdLst/>
                <a:ahLst/>
                <a:cxnLst/>
                <a:rect l="l" t="t" r="r" b="b"/>
                <a:pathLst>
                  <a:path w="2276" h="2130" extrusionOk="0">
                    <a:moveTo>
                      <a:pt x="371" y="706"/>
                    </a:moveTo>
                    <a:cubicBezTo>
                      <a:pt x="353" y="724"/>
                      <a:pt x="353" y="741"/>
                      <a:pt x="371" y="759"/>
                    </a:cubicBezTo>
                    <a:cubicBezTo>
                      <a:pt x="380" y="768"/>
                      <a:pt x="389" y="772"/>
                      <a:pt x="397" y="772"/>
                    </a:cubicBezTo>
                    <a:cubicBezTo>
                      <a:pt x="406" y="772"/>
                      <a:pt x="415" y="768"/>
                      <a:pt x="424" y="759"/>
                    </a:cubicBezTo>
                    <a:cubicBezTo>
                      <a:pt x="442" y="741"/>
                      <a:pt x="442" y="724"/>
                      <a:pt x="424" y="706"/>
                    </a:cubicBezTo>
                    <a:close/>
                    <a:moveTo>
                      <a:pt x="1717" y="509"/>
                    </a:moveTo>
                    <a:cubicBezTo>
                      <a:pt x="1723" y="509"/>
                      <a:pt x="1723" y="520"/>
                      <a:pt x="1711" y="547"/>
                    </a:cubicBezTo>
                    <a:cubicBezTo>
                      <a:pt x="1641" y="671"/>
                      <a:pt x="1535" y="777"/>
                      <a:pt x="1429" y="847"/>
                    </a:cubicBezTo>
                    <a:cubicBezTo>
                      <a:pt x="1464" y="777"/>
                      <a:pt x="1517" y="724"/>
                      <a:pt x="1570" y="653"/>
                    </a:cubicBezTo>
                    <a:cubicBezTo>
                      <a:pt x="1584" y="639"/>
                      <a:pt x="1693" y="509"/>
                      <a:pt x="1717" y="509"/>
                    </a:cubicBezTo>
                    <a:close/>
                    <a:moveTo>
                      <a:pt x="71" y="1063"/>
                    </a:moveTo>
                    <a:cubicBezTo>
                      <a:pt x="58" y="1063"/>
                      <a:pt x="45" y="1067"/>
                      <a:pt x="36" y="1076"/>
                    </a:cubicBezTo>
                    <a:cubicBezTo>
                      <a:pt x="18" y="1094"/>
                      <a:pt x="18" y="1129"/>
                      <a:pt x="36" y="1147"/>
                    </a:cubicBezTo>
                    <a:cubicBezTo>
                      <a:pt x="45" y="1156"/>
                      <a:pt x="58" y="1160"/>
                      <a:pt x="71" y="1160"/>
                    </a:cubicBezTo>
                    <a:cubicBezTo>
                      <a:pt x="84" y="1160"/>
                      <a:pt x="98" y="1156"/>
                      <a:pt x="107" y="1147"/>
                    </a:cubicBezTo>
                    <a:cubicBezTo>
                      <a:pt x="124" y="1129"/>
                      <a:pt x="124" y="1094"/>
                      <a:pt x="107" y="1076"/>
                    </a:cubicBezTo>
                    <a:cubicBezTo>
                      <a:pt x="98" y="1067"/>
                      <a:pt x="84" y="1063"/>
                      <a:pt x="71" y="1063"/>
                    </a:cubicBezTo>
                    <a:close/>
                    <a:moveTo>
                      <a:pt x="1958" y="1"/>
                    </a:moveTo>
                    <a:cubicBezTo>
                      <a:pt x="1835" y="53"/>
                      <a:pt x="1711" y="124"/>
                      <a:pt x="1588" y="195"/>
                    </a:cubicBezTo>
                    <a:cubicBezTo>
                      <a:pt x="1411" y="318"/>
                      <a:pt x="1235" y="459"/>
                      <a:pt x="1094" y="618"/>
                    </a:cubicBezTo>
                    <a:cubicBezTo>
                      <a:pt x="1006" y="724"/>
                      <a:pt x="847" y="918"/>
                      <a:pt x="971" y="1041"/>
                    </a:cubicBezTo>
                    <a:cubicBezTo>
                      <a:pt x="1001" y="1059"/>
                      <a:pt x="1034" y="1067"/>
                      <a:pt x="1068" y="1067"/>
                    </a:cubicBezTo>
                    <a:cubicBezTo>
                      <a:pt x="1130" y="1067"/>
                      <a:pt x="1195" y="1040"/>
                      <a:pt x="1253" y="1006"/>
                    </a:cubicBezTo>
                    <a:lnTo>
                      <a:pt x="1253" y="1006"/>
                    </a:lnTo>
                    <a:cubicBezTo>
                      <a:pt x="1235" y="1094"/>
                      <a:pt x="1200" y="1200"/>
                      <a:pt x="1288" y="1253"/>
                    </a:cubicBezTo>
                    <a:cubicBezTo>
                      <a:pt x="1307" y="1264"/>
                      <a:pt x="1328" y="1269"/>
                      <a:pt x="1350" y="1269"/>
                    </a:cubicBezTo>
                    <a:cubicBezTo>
                      <a:pt x="1428" y="1269"/>
                      <a:pt x="1519" y="1206"/>
                      <a:pt x="1588" y="1164"/>
                    </a:cubicBezTo>
                    <a:cubicBezTo>
                      <a:pt x="1782" y="1006"/>
                      <a:pt x="1958" y="829"/>
                      <a:pt x="2099" y="618"/>
                    </a:cubicBezTo>
                    <a:cubicBezTo>
                      <a:pt x="2170" y="512"/>
                      <a:pt x="2223" y="406"/>
                      <a:pt x="2276" y="300"/>
                    </a:cubicBezTo>
                    <a:lnTo>
                      <a:pt x="2240" y="265"/>
                    </a:lnTo>
                    <a:lnTo>
                      <a:pt x="2205" y="336"/>
                    </a:lnTo>
                    <a:cubicBezTo>
                      <a:pt x="2134" y="441"/>
                      <a:pt x="2064" y="547"/>
                      <a:pt x="1976" y="635"/>
                    </a:cubicBezTo>
                    <a:cubicBezTo>
                      <a:pt x="1870" y="759"/>
                      <a:pt x="1747" y="900"/>
                      <a:pt x="1623" y="1006"/>
                    </a:cubicBezTo>
                    <a:cubicBezTo>
                      <a:pt x="1553" y="1076"/>
                      <a:pt x="1464" y="1129"/>
                      <a:pt x="1376" y="1164"/>
                    </a:cubicBezTo>
                    <a:cubicBezTo>
                      <a:pt x="1372" y="1165"/>
                      <a:pt x="1367" y="1166"/>
                      <a:pt x="1364" y="1166"/>
                    </a:cubicBezTo>
                    <a:cubicBezTo>
                      <a:pt x="1279" y="1166"/>
                      <a:pt x="1376" y="986"/>
                      <a:pt x="1376" y="935"/>
                    </a:cubicBezTo>
                    <a:cubicBezTo>
                      <a:pt x="1482" y="865"/>
                      <a:pt x="1570" y="794"/>
                      <a:pt x="1641" y="688"/>
                    </a:cubicBezTo>
                    <a:cubicBezTo>
                      <a:pt x="1694" y="653"/>
                      <a:pt x="1747" y="583"/>
                      <a:pt x="1764" y="512"/>
                    </a:cubicBezTo>
                    <a:cubicBezTo>
                      <a:pt x="1764" y="472"/>
                      <a:pt x="1744" y="452"/>
                      <a:pt x="1720" y="452"/>
                    </a:cubicBezTo>
                    <a:cubicBezTo>
                      <a:pt x="1711" y="452"/>
                      <a:pt x="1702" y="455"/>
                      <a:pt x="1694" y="459"/>
                    </a:cubicBezTo>
                    <a:cubicBezTo>
                      <a:pt x="1517" y="583"/>
                      <a:pt x="1394" y="741"/>
                      <a:pt x="1288" y="918"/>
                    </a:cubicBezTo>
                    <a:cubicBezTo>
                      <a:pt x="1191" y="972"/>
                      <a:pt x="1115" y="996"/>
                      <a:pt x="1063" y="996"/>
                    </a:cubicBezTo>
                    <a:cubicBezTo>
                      <a:pt x="945" y="996"/>
                      <a:pt x="947" y="872"/>
                      <a:pt x="1094" y="688"/>
                    </a:cubicBezTo>
                    <a:cubicBezTo>
                      <a:pt x="1253" y="512"/>
                      <a:pt x="1411" y="371"/>
                      <a:pt x="1605" y="247"/>
                    </a:cubicBezTo>
                    <a:cubicBezTo>
                      <a:pt x="1729" y="159"/>
                      <a:pt x="1852" y="106"/>
                      <a:pt x="1976" y="53"/>
                    </a:cubicBezTo>
                    <a:lnTo>
                      <a:pt x="2011" y="53"/>
                    </a:lnTo>
                    <a:lnTo>
                      <a:pt x="1958" y="1"/>
                    </a:lnTo>
                    <a:close/>
                    <a:moveTo>
                      <a:pt x="32" y="1563"/>
                    </a:moveTo>
                    <a:cubicBezTo>
                      <a:pt x="28" y="1563"/>
                      <a:pt x="24" y="1565"/>
                      <a:pt x="18" y="1570"/>
                    </a:cubicBezTo>
                    <a:cubicBezTo>
                      <a:pt x="1" y="1588"/>
                      <a:pt x="1" y="1605"/>
                      <a:pt x="18" y="1605"/>
                    </a:cubicBezTo>
                    <a:cubicBezTo>
                      <a:pt x="24" y="1610"/>
                      <a:pt x="28" y="1613"/>
                      <a:pt x="32" y="1613"/>
                    </a:cubicBezTo>
                    <a:cubicBezTo>
                      <a:pt x="49" y="1613"/>
                      <a:pt x="49" y="1563"/>
                      <a:pt x="32" y="1563"/>
                    </a:cubicBezTo>
                    <a:close/>
                    <a:moveTo>
                      <a:pt x="1094" y="1698"/>
                    </a:moveTo>
                    <a:cubicBezTo>
                      <a:pt x="1081" y="1698"/>
                      <a:pt x="1068" y="1702"/>
                      <a:pt x="1059" y="1711"/>
                    </a:cubicBezTo>
                    <a:cubicBezTo>
                      <a:pt x="1041" y="1729"/>
                      <a:pt x="1041" y="1746"/>
                      <a:pt x="1041" y="1764"/>
                    </a:cubicBezTo>
                    <a:cubicBezTo>
                      <a:pt x="1041" y="1782"/>
                      <a:pt x="1041" y="1782"/>
                      <a:pt x="1059" y="1799"/>
                    </a:cubicBezTo>
                    <a:cubicBezTo>
                      <a:pt x="1068" y="1808"/>
                      <a:pt x="1081" y="1813"/>
                      <a:pt x="1094" y="1813"/>
                    </a:cubicBezTo>
                    <a:cubicBezTo>
                      <a:pt x="1107" y="1813"/>
                      <a:pt x="1120" y="1808"/>
                      <a:pt x="1129" y="1799"/>
                    </a:cubicBezTo>
                    <a:cubicBezTo>
                      <a:pt x="1147" y="1782"/>
                      <a:pt x="1147" y="1764"/>
                      <a:pt x="1147" y="1764"/>
                    </a:cubicBezTo>
                    <a:cubicBezTo>
                      <a:pt x="1147" y="1746"/>
                      <a:pt x="1147" y="1729"/>
                      <a:pt x="1129" y="1711"/>
                    </a:cubicBezTo>
                    <a:cubicBezTo>
                      <a:pt x="1120" y="1702"/>
                      <a:pt x="1107" y="1698"/>
                      <a:pt x="1094" y="1698"/>
                    </a:cubicBezTo>
                    <a:close/>
                    <a:moveTo>
                      <a:pt x="395" y="2104"/>
                    </a:moveTo>
                    <a:cubicBezTo>
                      <a:pt x="380" y="2104"/>
                      <a:pt x="362" y="2108"/>
                      <a:pt x="371" y="2117"/>
                    </a:cubicBezTo>
                    <a:cubicBezTo>
                      <a:pt x="383" y="2117"/>
                      <a:pt x="395" y="2125"/>
                      <a:pt x="401" y="2125"/>
                    </a:cubicBezTo>
                    <a:cubicBezTo>
                      <a:pt x="404" y="2125"/>
                      <a:pt x="406" y="2123"/>
                      <a:pt x="406" y="2117"/>
                    </a:cubicBezTo>
                    <a:cubicBezTo>
                      <a:pt x="424" y="2108"/>
                      <a:pt x="411" y="2104"/>
                      <a:pt x="395" y="2104"/>
                    </a:cubicBezTo>
                    <a:close/>
                    <a:moveTo>
                      <a:pt x="893" y="2077"/>
                    </a:moveTo>
                    <a:cubicBezTo>
                      <a:pt x="865" y="2077"/>
                      <a:pt x="838" y="2090"/>
                      <a:pt x="865" y="2117"/>
                    </a:cubicBezTo>
                    <a:cubicBezTo>
                      <a:pt x="874" y="2126"/>
                      <a:pt x="887" y="2130"/>
                      <a:pt x="900" y="2130"/>
                    </a:cubicBezTo>
                    <a:cubicBezTo>
                      <a:pt x="913" y="2130"/>
                      <a:pt x="927" y="2126"/>
                      <a:pt x="935" y="2117"/>
                    </a:cubicBezTo>
                    <a:cubicBezTo>
                      <a:pt x="953" y="2090"/>
                      <a:pt x="922" y="2077"/>
                      <a:pt x="893" y="207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6"/>
              <p:cNvSpPr/>
              <p:nvPr/>
            </p:nvSpPr>
            <p:spPr>
              <a:xfrm>
                <a:off x="7755668" y="84696"/>
                <a:ext cx="99384" cy="98282"/>
              </a:xfrm>
              <a:custGeom>
                <a:avLst/>
                <a:gdLst/>
                <a:ahLst/>
                <a:cxnLst/>
                <a:rect l="l" t="t" r="r" b="b"/>
                <a:pathLst>
                  <a:path w="1623" h="1605" extrusionOk="0">
                    <a:moveTo>
                      <a:pt x="882" y="0"/>
                    </a:moveTo>
                    <a:lnTo>
                      <a:pt x="865" y="18"/>
                    </a:lnTo>
                    <a:lnTo>
                      <a:pt x="794" y="71"/>
                    </a:lnTo>
                    <a:lnTo>
                      <a:pt x="618" y="194"/>
                    </a:lnTo>
                    <a:lnTo>
                      <a:pt x="441" y="318"/>
                    </a:lnTo>
                    <a:lnTo>
                      <a:pt x="247" y="459"/>
                    </a:lnTo>
                    <a:lnTo>
                      <a:pt x="71" y="582"/>
                    </a:lnTo>
                    <a:lnTo>
                      <a:pt x="36" y="617"/>
                    </a:lnTo>
                    <a:lnTo>
                      <a:pt x="1" y="635"/>
                    </a:lnTo>
                    <a:lnTo>
                      <a:pt x="36" y="653"/>
                    </a:lnTo>
                    <a:cubicBezTo>
                      <a:pt x="53" y="688"/>
                      <a:pt x="89" y="706"/>
                      <a:pt x="124" y="741"/>
                    </a:cubicBezTo>
                    <a:lnTo>
                      <a:pt x="283" y="917"/>
                    </a:lnTo>
                    <a:lnTo>
                      <a:pt x="441" y="1076"/>
                    </a:lnTo>
                    <a:lnTo>
                      <a:pt x="618" y="1252"/>
                    </a:lnTo>
                    <a:lnTo>
                      <a:pt x="706" y="1358"/>
                    </a:lnTo>
                    <a:lnTo>
                      <a:pt x="865" y="1517"/>
                    </a:lnTo>
                    <a:cubicBezTo>
                      <a:pt x="900" y="1534"/>
                      <a:pt x="918" y="1570"/>
                      <a:pt x="935" y="1587"/>
                    </a:cubicBezTo>
                    <a:lnTo>
                      <a:pt x="953" y="1605"/>
                    </a:lnTo>
                    <a:lnTo>
                      <a:pt x="970" y="1570"/>
                    </a:lnTo>
                    <a:lnTo>
                      <a:pt x="1023" y="1517"/>
                    </a:lnTo>
                    <a:lnTo>
                      <a:pt x="1094" y="1411"/>
                    </a:lnTo>
                    <a:lnTo>
                      <a:pt x="1253" y="1235"/>
                    </a:lnTo>
                    <a:lnTo>
                      <a:pt x="1411" y="1058"/>
                    </a:lnTo>
                    <a:cubicBezTo>
                      <a:pt x="1447" y="988"/>
                      <a:pt x="1499" y="935"/>
                      <a:pt x="1552" y="864"/>
                    </a:cubicBezTo>
                    <a:lnTo>
                      <a:pt x="1605" y="794"/>
                    </a:lnTo>
                    <a:lnTo>
                      <a:pt x="1623" y="776"/>
                    </a:lnTo>
                    <a:lnTo>
                      <a:pt x="1605" y="758"/>
                    </a:lnTo>
                    <a:lnTo>
                      <a:pt x="1552" y="688"/>
                    </a:lnTo>
                    <a:lnTo>
                      <a:pt x="1394" y="529"/>
                    </a:lnTo>
                    <a:lnTo>
                      <a:pt x="1253" y="370"/>
                    </a:lnTo>
                    <a:lnTo>
                      <a:pt x="1112" y="229"/>
                    </a:lnTo>
                    <a:lnTo>
                      <a:pt x="970" y="71"/>
                    </a:lnTo>
                    <a:lnTo>
                      <a:pt x="900" y="18"/>
                    </a:lnTo>
                    <a:lnTo>
                      <a:pt x="8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6"/>
              <p:cNvSpPr/>
              <p:nvPr/>
            </p:nvSpPr>
            <p:spPr>
              <a:xfrm>
                <a:off x="7767609" y="96820"/>
                <a:ext cx="84259" cy="81871"/>
              </a:xfrm>
              <a:custGeom>
                <a:avLst/>
                <a:gdLst/>
                <a:ahLst/>
                <a:cxnLst/>
                <a:rect l="l" t="t" r="r" b="b"/>
                <a:pathLst>
                  <a:path w="1376" h="1337" extrusionOk="0">
                    <a:moveTo>
                      <a:pt x="961" y="1"/>
                    </a:moveTo>
                    <a:cubicBezTo>
                      <a:pt x="956" y="1"/>
                      <a:pt x="952" y="5"/>
                      <a:pt x="952" y="14"/>
                    </a:cubicBezTo>
                    <a:cubicBezTo>
                      <a:pt x="758" y="137"/>
                      <a:pt x="564" y="243"/>
                      <a:pt x="387" y="366"/>
                    </a:cubicBezTo>
                    <a:cubicBezTo>
                      <a:pt x="264" y="437"/>
                      <a:pt x="158" y="543"/>
                      <a:pt x="35" y="613"/>
                    </a:cubicBezTo>
                    <a:cubicBezTo>
                      <a:pt x="7" y="613"/>
                      <a:pt x="1" y="636"/>
                      <a:pt x="18" y="636"/>
                    </a:cubicBezTo>
                    <a:cubicBezTo>
                      <a:pt x="22" y="636"/>
                      <a:pt x="28" y="634"/>
                      <a:pt x="35" y="631"/>
                    </a:cubicBezTo>
                    <a:cubicBezTo>
                      <a:pt x="123" y="578"/>
                      <a:pt x="229" y="508"/>
                      <a:pt x="317" y="437"/>
                    </a:cubicBezTo>
                    <a:cubicBezTo>
                      <a:pt x="493" y="331"/>
                      <a:pt x="705" y="208"/>
                      <a:pt x="881" y="84"/>
                    </a:cubicBezTo>
                    <a:cubicBezTo>
                      <a:pt x="899" y="67"/>
                      <a:pt x="987" y="31"/>
                      <a:pt x="969" y="14"/>
                    </a:cubicBezTo>
                    <a:cubicBezTo>
                      <a:pt x="969" y="5"/>
                      <a:pt x="965" y="1"/>
                      <a:pt x="961" y="1"/>
                    </a:cubicBezTo>
                    <a:close/>
                    <a:moveTo>
                      <a:pt x="1110" y="243"/>
                    </a:moveTo>
                    <a:lnTo>
                      <a:pt x="1093" y="261"/>
                    </a:lnTo>
                    <a:lnTo>
                      <a:pt x="1058" y="278"/>
                    </a:lnTo>
                    <a:lnTo>
                      <a:pt x="1022" y="314"/>
                    </a:lnTo>
                    <a:lnTo>
                      <a:pt x="934" y="402"/>
                    </a:lnTo>
                    <a:lnTo>
                      <a:pt x="758" y="560"/>
                    </a:lnTo>
                    <a:lnTo>
                      <a:pt x="581" y="719"/>
                    </a:lnTo>
                    <a:lnTo>
                      <a:pt x="405" y="878"/>
                    </a:lnTo>
                    <a:lnTo>
                      <a:pt x="370" y="913"/>
                    </a:lnTo>
                    <a:lnTo>
                      <a:pt x="335" y="966"/>
                    </a:lnTo>
                    <a:cubicBezTo>
                      <a:pt x="317" y="966"/>
                      <a:pt x="317" y="966"/>
                      <a:pt x="335" y="984"/>
                    </a:cubicBezTo>
                    <a:lnTo>
                      <a:pt x="352" y="984"/>
                    </a:lnTo>
                    <a:lnTo>
                      <a:pt x="387" y="948"/>
                    </a:lnTo>
                    <a:lnTo>
                      <a:pt x="440" y="913"/>
                    </a:lnTo>
                    <a:lnTo>
                      <a:pt x="529" y="843"/>
                    </a:lnTo>
                    <a:lnTo>
                      <a:pt x="705" y="666"/>
                    </a:lnTo>
                    <a:lnTo>
                      <a:pt x="864" y="508"/>
                    </a:lnTo>
                    <a:lnTo>
                      <a:pt x="1040" y="349"/>
                    </a:lnTo>
                    <a:lnTo>
                      <a:pt x="1110" y="296"/>
                    </a:lnTo>
                    <a:cubicBezTo>
                      <a:pt x="1110" y="287"/>
                      <a:pt x="1110" y="283"/>
                      <a:pt x="1113" y="283"/>
                    </a:cubicBezTo>
                    <a:cubicBezTo>
                      <a:pt x="1115" y="283"/>
                      <a:pt x="1119" y="287"/>
                      <a:pt x="1128" y="296"/>
                    </a:cubicBezTo>
                    <a:lnTo>
                      <a:pt x="1146" y="278"/>
                    </a:lnTo>
                    <a:cubicBezTo>
                      <a:pt x="1163" y="261"/>
                      <a:pt x="1163" y="243"/>
                      <a:pt x="1146" y="243"/>
                    </a:cubicBezTo>
                    <a:close/>
                    <a:moveTo>
                      <a:pt x="1340" y="508"/>
                    </a:moveTo>
                    <a:lnTo>
                      <a:pt x="1304" y="543"/>
                    </a:lnTo>
                    <a:lnTo>
                      <a:pt x="1269" y="578"/>
                    </a:lnTo>
                    <a:lnTo>
                      <a:pt x="1216" y="649"/>
                    </a:lnTo>
                    <a:lnTo>
                      <a:pt x="1199" y="666"/>
                    </a:lnTo>
                    <a:lnTo>
                      <a:pt x="1058" y="843"/>
                    </a:lnTo>
                    <a:lnTo>
                      <a:pt x="934" y="984"/>
                    </a:lnTo>
                    <a:lnTo>
                      <a:pt x="811" y="1125"/>
                    </a:lnTo>
                    <a:lnTo>
                      <a:pt x="758" y="1178"/>
                    </a:lnTo>
                    <a:lnTo>
                      <a:pt x="705" y="1248"/>
                    </a:lnTo>
                    <a:lnTo>
                      <a:pt x="687" y="1283"/>
                    </a:lnTo>
                    <a:lnTo>
                      <a:pt x="670" y="1283"/>
                    </a:lnTo>
                    <a:lnTo>
                      <a:pt x="687" y="1336"/>
                    </a:lnTo>
                    <a:lnTo>
                      <a:pt x="705" y="1301"/>
                    </a:lnTo>
                    <a:cubicBezTo>
                      <a:pt x="723" y="1301"/>
                      <a:pt x="723" y="1283"/>
                      <a:pt x="740" y="1266"/>
                    </a:cubicBezTo>
                    <a:lnTo>
                      <a:pt x="811" y="1195"/>
                    </a:lnTo>
                    <a:lnTo>
                      <a:pt x="952" y="1037"/>
                    </a:lnTo>
                    <a:lnTo>
                      <a:pt x="1075" y="878"/>
                    </a:lnTo>
                    <a:lnTo>
                      <a:pt x="1216" y="719"/>
                    </a:lnTo>
                    <a:cubicBezTo>
                      <a:pt x="1252" y="666"/>
                      <a:pt x="1304" y="613"/>
                      <a:pt x="1340" y="578"/>
                    </a:cubicBezTo>
                    <a:lnTo>
                      <a:pt x="1375" y="543"/>
                    </a:lnTo>
                    <a:cubicBezTo>
                      <a:pt x="1375" y="525"/>
                      <a:pt x="1375" y="525"/>
                      <a:pt x="1375" y="525"/>
                    </a:cubicBezTo>
                    <a:cubicBezTo>
                      <a:pt x="1375" y="508"/>
                      <a:pt x="1357" y="508"/>
                      <a:pt x="1357" y="5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6"/>
              <p:cNvSpPr/>
              <p:nvPr/>
            </p:nvSpPr>
            <p:spPr>
              <a:xfrm>
                <a:off x="8120694" y="67182"/>
                <a:ext cx="153394" cy="208689"/>
              </a:xfrm>
              <a:custGeom>
                <a:avLst/>
                <a:gdLst/>
                <a:ahLst/>
                <a:cxnLst/>
                <a:rect l="l" t="t" r="r" b="b"/>
                <a:pathLst>
                  <a:path w="2505" h="3408" extrusionOk="0">
                    <a:moveTo>
                      <a:pt x="2473" y="0"/>
                    </a:moveTo>
                    <a:cubicBezTo>
                      <a:pt x="2447" y="0"/>
                      <a:pt x="2434" y="44"/>
                      <a:pt x="2434" y="75"/>
                    </a:cubicBezTo>
                    <a:cubicBezTo>
                      <a:pt x="2398" y="127"/>
                      <a:pt x="2363" y="180"/>
                      <a:pt x="2310" y="216"/>
                    </a:cubicBezTo>
                    <a:cubicBezTo>
                      <a:pt x="2134" y="357"/>
                      <a:pt x="1940" y="445"/>
                      <a:pt x="1711" y="480"/>
                    </a:cubicBezTo>
                    <a:cubicBezTo>
                      <a:pt x="1587" y="498"/>
                      <a:pt x="1464" y="533"/>
                      <a:pt x="1340" y="568"/>
                    </a:cubicBezTo>
                    <a:cubicBezTo>
                      <a:pt x="1005" y="709"/>
                      <a:pt x="705" y="956"/>
                      <a:pt x="494" y="1256"/>
                    </a:cubicBezTo>
                    <a:cubicBezTo>
                      <a:pt x="282" y="1609"/>
                      <a:pt x="141" y="1979"/>
                      <a:pt x="53" y="2385"/>
                    </a:cubicBezTo>
                    <a:cubicBezTo>
                      <a:pt x="35" y="2508"/>
                      <a:pt x="18" y="2649"/>
                      <a:pt x="0" y="2790"/>
                    </a:cubicBezTo>
                    <a:lnTo>
                      <a:pt x="0" y="2843"/>
                    </a:lnTo>
                    <a:lnTo>
                      <a:pt x="35" y="2861"/>
                    </a:lnTo>
                    <a:lnTo>
                      <a:pt x="35" y="2843"/>
                    </a:lnTo>
                    <a:lnTo>
                      <a:pt x="123" y="2914"/>
                    </a:lnTo>
                    <a:lnTo>
                      <a:pt x="229" y="2967"/>
                    </a:lnTo>
                    <a:lnTo>
                      <a:pt x="1040" y="3407"/>
                    </a:lnTo>
                    <a:cubicBezTo>
                      <a:pt x="1146" y="3319"/>
                      <a:pt x="1270" y="3231"/>
                      <a:pt x="1376" y="3125"/>
                    </a:cubicBezTo>
                    <a:cubicBezTo>
                      <a:pt x="1517" y="2984"/>
                      <a:pt x="1658" y="2843"/>
                      <a:pt x="1799" y="2702"/>
                    </a:cubicBezTo>
                    <a:cubicBezTo>
                      <a:pt x="1975" y="2508"/>
                      <a:pt x="2116" y="2296"/>
                      <a:pt x="2257" y="2085"/>
                    </a:cubicBezTo>
                    <a:cubicBezTo>
                      <a:pt x="2398" y="1820"/>
                      <a:pt x="2469" y="1521"/>
                      <a:pt x="2451" y="1221"/>
                    </a:cubicBezTo>
                    <a:cubicBezTo>
                      <a:pt x="2434" y="1027"/>
                      <a:pt x="2416" y="850"/>
                      <a:pt x="2416" y="656"/>
                    </a:cubicBezTo>
                    <a:cubicBezTo>
                      <a:pt x="2398" y="568"/>
                      <a:pt x="2398" y="462"/>
                      <a:pt x="2416" y="357"/>
                    </a:cubicBezTo>
                    <a:cubicBezTo>
                      <a:pt x="2416" y="269"/>
                      <a:pt x="2434" y="180"/>
                      <a:pt x="2451" y="92"/>
                    </a:cubicBezTo>
                    <a:cubicBezTo>
                      <a:pt x="2486" y="57"/>
                      <a:pt x="2504" y="22"/>
                      <a:pt x="2486" y="22"/>
                    </a:cubicBezTo>
                    <a:cubicBezTo>
                      <a:pt x="2486" y="4"/>
                      <a:pt x="2486" y="4"/>
                      <a:pt x="2486" y="4"/>
                    </a:cubicBezTo>
                    <a:cubicBezTo>
                      <a:pt x="2482" y="2"/>
                      <a:pt x="2477" y="0"/>
                      <a:pt x="24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6"/>
              <p:cNvSpPr/>
              <p:nvPr/>
            </p:nvSpPr>
            <p:spPr>
              <a:xfrm>
                <a:off x="8131471" y="132215"/>
                <a:ext cx="106978" cy="133921"/>
              </a:xfrm>
              <a:custGeom>
                <a:avLst/>
                <a:gdLst/>
                <a:ahLst/>
                <a:cxnLst/>
                <a:rect l="l" t="t" r="r" b="b"/>
                <a:pathLst>
                  <a:path w="1747" h="2187" extrusionOk="0">
                    <a:moveTo>
                      <a:pt x="1676" y="0"/>
                    </a:moveTo>
                    <a:cubicBezTo>
                      <a:pt x="1552" y="35"/>
                      <a:pt x="1429" y="88"/>
                      <a:pt x="1305" y="141"/>
                    </a:cubicBezTo>
                    <a:cubicBezTo>
                      <a:pt x="1200" y="176"/>
                      <a:pt x="1094" y="212"/>
                      <a:pt x="988" y="265"/>
                    </a:cubicBezTo>
                    <a:cubicBezTo>
                      <a:pt x="776" y="353"/>
                      <a:pt x="600" y="494"/>
                      <a:pt x="459" y="653"/>
                    </a:cubicBezTo>
                    <a:cubicBezTo>
                      <a:pt x="230" y="988"/>
                      <a:pt x="71" y="1376"/>
                      <a:pt x="0" y="1781"/>
                    </a:cubicBezTo>
                    <a:lnTo>
                      <a:pt x="0" y="1799"/>
                    </a:lnTo>
                    <a:lnTo>
                      <a:pt x="0" y="1852"/>
                    </a:lnTo>
                    <a:lnTo>
                      <a:pt x="0" y="1869"/>
                    </a:lnTo>
                    <a:lnTo>
                      <a:pt x="18" y="1887"/>
                    </a:lnTo>
                    <a:lnTo>
                      <a:pt x="18" y="1869"/>
                    </a:lnTo>
                    <a:lnTo>
                      <a:pt x="141" y="1940"/>
                    </a:lnTo>
                    <a:lnTo>
                      <a:pt x="194" y="1975"/>
                    </a:lnTo>
                    <a:lnTo>
                      <a:pt x="600" y="2187"/>
                    </a:lnTo>
                    <a:lnTo>
                      <a:pt x="618" y="2187"/>
                    </a:lnTo>
                    <a:lnTo>
                      <a:pt x="882" y="2010"/>
                    </a:lnTo>
                    <a:cubicBezTo>
                      <a:pt x="1147" y="1816"/>
                      <a:pt x="1358" y="1587"/>
                      <a:pt x="1499" y="1305"/>
                    </a:cubicBezTo>
                    <a:cubicBezTo>
                      <a:pt x="1658" y="1058"/>
                      <a:pt x="1729" y="776"/>
                      <a:pt x="1693" y="476"/>
                    </a:cubicBezTo>
                    <a:cubicBezTo>
                      <a:pt x="1693" y="388"/>
                      <a:pt x="1693" y="282"/>
                      <a:pt x="1693" y="194"/>
                    </a:cubicBezTo>
                    <a:cubicBezTo>
                      <a:pt x="1693" y="141"/>
                      <a:pt x="1746" y="0"/>
                      <a:pt x="16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6"/>
              <p:cNvSpPr/>
              <p:nvPr/>
            </p:nvSpPr>
            <p:spPr>
              <a:xfrm>
                <a:off x="8136860" y="112742"/>
                <a:ext cx="121000" cy="150148"/>
              </a:xfrm>
              <a:custGeom>
                <a:avLst/>
                <a:gdLst/>
                <a:ahLst/>
                <a:cxnLst/>
                <a:rect l="l" t="t" r="r" b="b"/>
                <a:pathLst>
                  <a:path w="1976" h="2452" extrusionOk="0">
                    <a:moveTo>
                      <a:pt x="1376" y="1"/>
                    </a:moveTo>
                    <a:cubicBezTo>
                      <a:pt x="1358" y="1"/>
                      <a:pt x="1341" y="18"/>
                      <a:pt x="1341" y="18"/>
                    </a:cubicBezTo>
                    <a:cubicBezTo>
                      <a:pt x="1323" y="36"/>
                      <a:pt x="1323" y="54"/>
                      <a:pt x="1341" y="54"/>
                    </a:cubicBezTo>
                    <a:cubicBezTo>
                      <a:pt x="1347" y="59"/>
                      <a:pt x="1351" y="61"/>
                      <a:pt x="1354" y="61"/>
                    </a:cubicBezTo>
                    <a:cubicBezTo>
                      <a:pt x="1360" y="61"/>
                      <a:pt x="1364" y="54"/>
                      <a:pt x="1376" y="54"/>
                    </a:cubicBezTo>
                    <a:cubicBezTo>
                      <a:pt x="1376" y="36"/>
                      <a:pt x="1376" y="18"/>
                      <a:pt x="1376" y="18"/>
                    </a:cubicBezTo>
                    <a:lnTo>
                      <a:pt x="1376" y="1"/>
                    </a:lnTo>
                    <a:close/>
                    <a:moveTo>
                      <a:pt x="900" y="124"/>
                    </a:moveTo>
                    <a:cubicBezTo>
                      <a:pt x="865" y="124"/>
                      <a:pt x="847" y="124"/>
                      <a:pt x="829" y="159"/>
                    </a:cubicBezTo>
                    <a:cubicBezTo>
                      <a:pt x="818" y="176"/>
                      <a:pt x="826" y="182"/>
                      <a:pt x="841" y="182"/>
                    </a:cubicBezTo>
                    <a:cubicBezTo>
                      <a:pt x="873" y="182"/>
                      <a:pt x="936" y="154"/>
                      <a:pt x="900" y="142"/>
                    </a:cubicBezTo>
                    <a:lnTo>
                      <a:pt x="900" y="124"/>
                    </a:lnTo>
                    <a:close/>
                    <a:moveTo>
                      <a:pt x="1852" y="406"/>
                    </a:moveTo>
                    <a:cubicBezTo>
                      <a:pt x="1835" y="406"/>
                      <a:pt x="1817" y="406"/>
                      <a:pt x="1799" y="424"/>
                    </a:cubicBezTo>
                    <a:cubicBezTo>
                      <a:pt x="1799" y="442"/>
                      <a:pt x="1799" y="459"/>
                      <a:pt x="1817" y="459"/>
                    </a:cubicBezTo>
                    <a:cubicBezTo>
                      <a:pt x="1824" y="466"/>
                      <a:pt x="1831" y="469"/>
                      <a:pt x="1837" y="469"/>
                    </a:cubicBezTo>
                    <a:cubicBezTo>
                      <a:pt x="1863" y="469"/>
                      <a:pt x="1881" y="420"/>
                      <a:pt x="1852" y="406"/>
                    </a:cubicBezTo>
                    <a:close/>
                    <a:moveTo>
                      <a:pt x="766" y="470"/>
                    </a:moveTo>
                    <a:cubicBezTo>
                      <a:pt x="742" y="470"/>
                      <a:pt x="724" y="486"/>
                      <a:pt x="724" y="512"/>
                    </a:cubicBezTo>
                    <a:cubicBezTo>
                      <a:pt x="706" y="530"/>
                      <a:pt x="706" y="547"/>
                      <a:pt x="724" y="565"/>
                    </a:cubicBezTo>
                    <a:cubicBezTo>
                      <a:pt x="724" y="583"/>
                      <a:pt x="724" y="583"/>
                      <a:pt x="741" y="600"/>
                    </a:cubicBezTo>
                    <a:cubicBezTo>
                      <a:pt x="751" y="605"/>
                      <a:pt x="760" y="607"/>
                      <a:pt x="769" y="607"/>
                    </a:cubicBezTo>
                    <a:cubicBezTo>
                      <a:pt x="794" y="607"/>
                      <a:pt x="816" y="591"/>
                      <a:pt x="829" y="565"/>
                    </a:cubicBezTo>
                    <a:cubicBezTo>
                      <a:pt x="829" y="565"/>
                      <a:pt x="829" y="547"/>
                      <a:pt x="829" y="530"/>
                    </a:cubicBezTo>
                    <a:cubicBezTo>
                      <a:pt x="812" y="512"/>
                      <a:pt x="812" y="494"/>
                      <a:pt x="794" y="494"/>
                    </a:cubicBezTo>
                    <a:lnTo>
                      <a:pt x="794" y="477"/>
                    </a:lnTo>
                    <a:cubicBezTo>
                      <a:pt x="785" y="472"/>
                      <a:pt x="775" y="470"/>
                      <a:pt x="766" y="470"/>
                    </a:cubicBezTo>
                    <a:close/>
                    <a:moveTo>
                      <a:pt x="1922" y="874"/>
                    </a:moveTo>
                    <a:cubicBezTo>
                      <a:pt x="1891" y="874"/>
                      <a:pt x="1861" y="938"/>
                      <a:pt x="1905" y="953"/>
                    </a:cubicBezTo>
                    <a:cubicBezTo>
                      <a:pt x="1910" y="958"/>
                      <a:pt x="1915" y="960"/>
                      <a:pt x="1921" y="960"/>
                    </a:cubicBezTo>
                    <a:cubicBezTo>
                      <a:pt x="1933" y="960"/>
                      <a:pt x="1945" y="948"/>
                      <a:pt x="1958" y="935"/>
                    </a:cubicBezTo>
                    <a:cubicBezTo>
                      <a:pt x="1976" y="918"/>
                      <a:pt x="1958" y="882"/>
                      <a:pt x="1940" y="882"/>
                    </a:cubicBezTo>
                    <a:cubicBezTo>
                      <a:pt x="1935" y="877"/>
                      <a:pt x="1928" y="874"/>
                      <a:pt x="1922" y="874"/>
                    </a:cubicBezTo>
                    <a:close/>
                    <a:moveTo>
                      <a:pt x="1711" y="1323"/>
                    </a:moveTo>
                    <a:cubicBezTo>
                      <a:pt x="1693" y="1323"/>
                      <a:pt x="1676" y="1323"/>
                      <a:pt x="1676" y="1341"/>
                    </a:cubicBezTo>
                    <a:cubicBezTo>
                      <a:pt x="1658" y="1359"/>
                      <a:pt x="1676" y="1376"/>
                      <a:pt x="1693" y="1394"/>
                    </a:cubicBezTo>
                    <a:cubicBezTo>
                      <a:pt x="1711" y="1394"/>
                      <a:pt x="1729" y="1394"/>
                      <a:pt x="1729" y="1376"/>
                    </a:cubicBezTo>
                    <a:cubicBezTo>
                      <a:pt x="1746" y="1359"/>
                      <a:pt x="1746" y="1341"/>
                      <a:pt x="1711" y="1323"/>
                    </a:cubicBezTo>
                    <a:close/>
                    <a:moveTo>
                      <a:pt x="671" y="1500"/>
                    </a:moveTo>
                    <a:lnTo>
                      <a:pt x="671" y="1500"/>
                    </a:lnTo>
                    <a:cubicBezTo>
                      <a:pt x="653" y="1570"/>
                      <a:pt x="635" y="1658"/>
                      <a:pt x="600" y="1729"/>
                    </a:cubicBezTo>
                    <a:cubicBezTo>
                      <a:pt x="586" y="1756"/>
                      <a:pt x="508" y="1913"/>
                      <a:pt x="483" y="1913"/>
                    </a:cubicBezTo>
                    <a:cubicBezTo>
                      <a:pt x="476" y="1913"/>
                      <a:pt x="473" y="1901"/>
                      <a:pt x="477" y="1870"/>
                    </a:cubicBezTo>
                    <a:cubicBezTo>
                      <a:pt x="512" y="1729"/>
                      <a:pt x="582" y="1605"/>
                      <a:pt x="671" y="1500"/>
                    </a:cubicBezTo>
                    <a:close/>
                    <a:moveTo>
                      <a:pt x="686" y="1074"/>
                    </a:moveTo>
                    <a:cubicBezTo>
                      <a:pt x="602" y="1074"/>
                      <a:pt x="507" y="1170"/>
                      <a:pt x="441" y="1235"/>
                    </a:cubicBezTo>
                    <a:cubicBezTo>
                      <a:pt x="300" y="1429"/>
                      <a:pt x="177" y="1658"/>
                      <a:pt x="89" y="1905"/>
                    </a:cubicBezTo>
                    <a:cubicBezTo>
                      <a:pt x="53" y="2011"/>
                      <a:pt x="18" y="2134"/>
                      <a:pt x="1" y="2240"/>
                    </a:cubicBezTo>
                    <a:lnTo>
                      <a:pt x="36" y="2275"/>
                    </a:lnTo>
                    <a:cubicBezTo>
                      <a:pt x="36" y="2240"/>
                      <a:pt x="53" y="2223"/>
                      <a:pt x="53" y="2205"/>
                    </a:cubicBezTo>
                    <a:cubicBezTo>
                      <a:pt x="106" y="2082"/>
                      <a:pt x="142" y="1958"/>
                      <a:pt x="195" y="1852"/>
                    </a:cubicBezTo>
                    <a:cubicBezTo>
                      <a:pt x="265" y="1694"/>
                      <a:pt x="353" y="1552"/>
                      <a:pt x="441" y="1411"/>
                    </a:cubicBezTo>
                    <a:cubicBezTo>
                      <a:pt x="494" y="1323"/>
                      <a:pt x="582" y="1235"/>
                      <a:pt x="671" y="1182"/>
                    </a:cubicBezTo>
                    <a:cubicBezTo>
                      <a:pt x="678" y="1177"/>
                      <a:pt x="684" y="1174"/>
                      <a:pt x="690" y="1174"/>
                    </a:cubicBezTo>
                    <a:cubicBezTo>
                      <a:pt x="738" y="1174"/>
                      <a:pt x="722" y="1362"/>
                      <a:pt x="706" y="1394"/>
                    </a:cubicBezTo>
                    <a:cubicBezTo>
                      <a:pt x="635" y="1482"/>
                      <a:pt x="565" y="1588"/>
                      <a:pt x="494" y="1694"/>
                    </a:cubicBezTo>
                    <a:cubicBezTo>
                      <a:pt x="459" y="1764"/>
                      <a:pt x="441" y="1835"/>
                      <a:pt x="441" y="1923"/>
                    </a:cubicBezTo>
                    <a:cubicBezTo>
                      <a:pt x="452" y="1945"/>
                      <a:pt x="470" y="1960"/>
                      <a:pt x="490" y="1960"/>
                    </a:cubicBezTo>
                    <a:cubicBezTo>
                      <a:pt x="503" y="1960"/>
                      <a:pt x="516" y="1954"/>
                      <a:pt x="530" y="1940"/>
                    </a:cubicBezTo>
                    <a:cubicBezTo>
                      <a:pt x="653" y="1782"/>
                      <a:pt x="741" y="1588"/>
                      <a:pt x="794" y="1394"/>
                    </a:cubicBezTo>
                    <a:cubicBezTo>
                      <a:pt x="891" y="1304"/>
                      <a:pt x="968" y="1263"/>
                      <a:pt x="1021" y="1263"/>
                    </a:cubicBezTo>
                    <a:cubicBezTo>
                      <a:pt x="1113" y="1263"/>
                      <a:pt x="1131" y="1386"/>
                      <a:pt x="1041" y="1588"/>
                    </a:cubicBezTo>
                    <a:cubicBezTo>
                      <a:pt x="935" y="1782"/>
                      <a:pt x="812" y="1958"/>
                      <a:pt x="671" y="2134"/>
                    </a:cubicBezTo>
                    <a:cubicBezTo>
                      <a:pt x="565" y="2240"/>
                      <a:pt x="459" y="2328"/>
                      <a:pt x="353" y="2417"/>
                    </a:cubicBezTo>
                    <a:lnTo>
                      <a:pt x="318" y="2434"/>
                    </a:lnTo>
                    <a:lnTo>
                      <a:pt x="388" y="2452"/>
                    </a:lnTo>
                    <a:cubicBezTo>
                      <a:pt x="494" y="2381"/>
                      <a:pt x="600" y="2275"/>
                      <a:pt x="688" y="2170"/>
                    </a:cubicBezTo>
                    <a:cubicBezTo>
                      <a:pt x="829" y="2011"/>
                      <a:pt x="953" y="1835"/>
                      <a:pt x="1059" y="1641"/>
                    </a:cubicBezTo>
                    <a:cubicBezTo>
                      <a:pt x="1112" y="1517"/>
                      <a:pt x="1217" y="1288"/>
                      <a:pt x="1076" y="1200"/>
                    </a:cubicBezTo>
                    <a:cubicBezTo>
                      <a:pt x="1056" y="1193"/>
                      <a:pt x="1037" y="1190"/>
                      <a:pt x="1019" y="1190"/>
                    </a:cubicBezTo>
                    <a:cubicBezTo>
                      <a:pt x="937" y="1190"/>
                      <a:pt x="866" y="1245"/>
                      <a:pt x="794" y="1288"/>
                    </a:cubicBezTo>
                    <a:cubicBezTo>
                      <a:pt x="794" y="1217"/>
                      <a:pt x="794" y="1094"/>
                      <a:pt x="706" y="1076"/>
                    </a:cubicBezTo>
                    <a:cubicBezTo>
                      <a:pt x="699" y="1075"/>
                      <a:pt x="693" y="1074"/>
                      <a:pt x="686" y="107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6"/>
              <p:cNvSpPr/>
              <p:nvPr/>
            </p:nvSpPr>
            <p:spPr>
              <a:xfrm>
                <a:off x="8091484" y="238029"/>
                <a:ext cx="98343" cy="95098"/>
              </a:xfrm>
              <a:custGeom>
                <a:avLst/>
                <a:gdLst/>
                <a:ahLst/>
                <a:cxnLst/>
                <a:rect l="l" t="t" r="r" b="b"/>
                <a:pathLst>
                  <a:path w="1606" h="1553" extrusionOk="0">
                    <a:moveTo>
                      <a:pt x="459" y="0"/>
                    </a:moveTo>
                    <a:lnTo>
                      <a:pt x="442" y="36"/>
                    </a:lnTo>
                    <a:lnTo>
                      <a:pt x="406" y="106"/>
                    </a:lnTo>
                    <a:lnTo>
                      <a:pt x="354" y="229"/>
                    </a:lnTo>
                    <a:cubicBezTo>
                      <a:pt x="318" y="300"/>
                      <a:pt x="283" y="371"/>
                      <a:pt x="248" y="441"/>
                    </a:cubicBezTo>
                    <a:cubicBezTo>
                      <a:pt x="230" y="529"/>
                      <a:pt x="177" y="582"/>
                      <a:pt x="160" y="670"/>
                    </a:cubicBezTo>
                    <a:lnTo>
                      <a:pt x="54" y="882"/>
                    </a:lnTo>
                    <a:lnTo>
                      <a:pt x="19" y="970"/>
                    </a:lnTo>
                    <a:lnTo>
                      <a:pt x="1" y="988"/>
                    </a:lnTo>
                    <a:lnTo>
                      <a:pt x="36" y="988"/>
                    </a:lnTo>
                    <a:lnTo>
                      <a:pt x="107" y="1041"/>
                    </a:lnTo>
                    <a:lnTo>
                      <a:pt x="301" y="1164"/>
                    </a:lnTo>
                    <a:lnTo>
                      <a:pt x="477" y="1270"/>
                    </a:lnTo>
                    <a:lnTo>
                      <a:pt x="653" y="1376"/>
                    </a:lnTo>
                    <a:lnTo>
                      <a:pt x="830" y="1499"/>
                    </a:lnTo>
                    <a:lnTo>
                      <a:pt x="900" y="1534"/>
                    </a:lnTo>
                    <a:lnTo>
                      <a:pt x="918" y="1552"/>
                    </a:lnTo>
                    <a:lnTo>
                      <a:pt x="953" y="1517"/>
                    </a:lnTo>
                    <a:lnTo>
                      <a:pt x="988" y="1464"/>
                    </a:lnTo>
                    <a:lnTo>
                      <a:pt x="1147" y="1288"/>
                    </a:lnTo>
                    <a:lnTo>
                      <a:pt x="1271" y="1129"/>
                    </a:lnTo>
                    <a:lnTo>
                      <a:pt x="1429" y="953"/>
                    </a:lnTo>
                    <a:cubicBezTo>
                      <a:pt x="1465" y="900"/>
                      <a:pt x="1517" y="847"/>
                      <a:pt x="1553" y="776"/>
                    </a:cubicBezTo>
                    <a:cubicBezTo>
                      <a:pt x="1553" y="759"/>
                      <a:pt x="1570" y="741"/>
                      <a:pt x="1588" y="741"/>
                    </a:cubicBezTo>
                    <a:lnTo>
                      <a:pt x="1606" y="706"/>
                    </a:lnTo>
                    <a:lnTo>
                      <a:pt x="1588" y="688"/>
                    </a:lnTo>
                    <a:lnTo>
                      <a:pt x="1482" y="635"/>
                    </a:lnTo>
                    <a:lnTo>
                      <a:pt x="1271" y="494"/>
                    </a:lnTo>
                    <a:lnTo>
                      <a:pt x="1077" y="388"/>
                    </a:lnTo>
                    <a:lnTo>
                      <a:pt x="865" y="265"/>
                    </a:lnTo>
                    <a:lnTo>
                      <a:pt x="759" y="194"/>
                    </a:lnTo>
                    <a:lnTo>
                      <a:pt x="548" y="71"/>
                    </a:lnTo>
                    <a:lnTo>
                      <a:pt x="477" y="18"/>
                    </a:lnTo>
                    <a:lnTo>
                      <a:pt x="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6"/>
              <p:cNvSpPr/>
              <p:nvPr/>
            </p:nvSpPr>
            <p:spPr>
              <a:xfrm>
                <a:off x="8095281" y="243418"/>
                <a:ext cx="79422" cy="81075"/>
              </a:xfrm>
              <a:custGeom>
                <a:avLst/>
                <a:gdLst/>
                <a:ahLst/>
                <a:cxnLst/>
                <a:rect l="l" t="t" r="r" b="b"/>
                <a:pathLst>
                  <a:path w="1297" h="1324" extrusionOk="0">
                    <a:moveTo>
                      <a:pt x="1279" y="477"/>
                    </a:moveTo>
                    <a:cubicBezTo>
                      <a:pt x="1284" y="477"/>
                      <a:pt x="1288" y="479"/>
                      <a:pt x="1290" y="483"/>
                    </a:cubicBezTo>
                    <a:lnTo>
                      <a:pt x="1290" y="483"/>
                    </a:lnTo>
                    <a:cubicBezTo>
                      <a:pt x="1292" y="481"/>
                      <a:pt x="1294" y="479"/>
                      <a:pt x="1297" y="477"/>
                    </a:cubicBezTo>
                    <a:close/>
                    <a:moveTo>
                      <a:pt x="503" y="0"/>
                    </a:moveTo>
                    <a:cubicBezTo>
                      <a:pt x="503" y="0"/>
                      <a:pt x="468" y="18"/>
                      <a:pt x="468" y="18"/>
                    </a:cubicBezTo>
                    <a:cubicBezTo>
                      <a:pt x="468" y="36"/>
                      <a:pt x="468" y="36"/>
                      <a:pt x="468" y="36"/>
                    </a:cubicBezTo>
                    <a:lnTo>
                      <a:pt x="450" y="53"/>
                    </a:lnTo>
                    <a:lnTo>
                      <a:pt x="433" y="106"/>
                    </a:lnTo>
                    <a:lnTo>
                      <a:pt x="380" y="194"/>
                    </a:lnTo>
                    <a:lnTo>
                      <a:pt x="292" y="388"/>
                    </a:lnTo>
                    <a:lnTo>
                      <a:pt x="203" y="565"/>
                    </a:lnTo>
                    <a:lnTo>
                      <a:pt x="115" y="759"/>
                    </a:lnTo>
                    <a:lnTo>
                      <a:pt x="27" y="935"/>
                    </a:lnTo>
                    <a:cubicBezTo>
                      <a:pt x="27" y="953"/>
                      <a:pt x="9" y="953"/>
                      <a:pt x="9" y="970"/>
                    </a:cubicBezTo>
                    <a:cubicBezTo>
                      <a:pt x="9" y="979"/>
                      <a:pt x="5" y="979"/>
                      <a:pt x="3" y="979"/>
                    </a:cubicBezTo>
                    <a:cubicBezTo>
                      <a:pt x="1" y="979"/>
                      <a:pt x="1" y="979"/>
                      <a:pt x="9" y="988"/>
                    </a:cubicBezTo>
                    <a:lnTo>
                      <a:pt x="9" y="1006"/>
                    </a:lnTo>
                    <a:lnTo>
                      <a:pt x="27" y="1006"/>
                    </a:lnTo>
                    <a:cubicBezTo>
                      <a:pt x="45" y="1006"/>
                      <a:pt x="45" y="988"/>
                      <a:pt x="45" y="988"/>
                    </a:cubicBezTo>
                    <a:lnTo>
                      <a:pt x="80" y="900"/>
                    </a:lnTo>
                    <a:lnTo>
                      <a:pt x="98" y="865"/>
                    </a:lnTo>
                    <a:cubicBezTo>
                      <a:pt x="115" y="829"/>
                      <a:pt x="133" y="794"/>
                      <a:pt x="150" y="776"/>
                    </a:cubicBezTo>
                    <a:lnTo>
                      <a:pt x="150" y="741"/>
                    </a:lnTo>
                    <a:lnTo>
                      <a:pt x="256" y="565"/>
                    </a:lnTo>
                    <a:cubicBezTo>
                      <a:pt x="274" y="494"/>
                      <a:pt x="309" y="441"/>
                      <a:pt x="327" y="371"/>
                    </a:cubicBezTo>
                    <a:cubicBezTo>
                      <a:pt x="362" y="318"/>
                      <a:pt x="397" y="265"/>
                      <a:pt x="415" y="212"/>
                    </a:cubicBezTo>
                    <a:lnTo>
                      <a:pt x="450" y="159"/>
                    </a:lnTo>
                    <a:cubicBezTo>
                      <a:pt x="450" y="124"/>
                      <a:pt x="468" y="106"/>
                      <a:pt x="486" y="71"/>
                    </a:cubicBezTo>
                    <a:lnTo>
                      <a:pt x="503" y="36"/>
                    </a:lnTo>
                    <a:lnTo>
                      <a:pt x="503" y="18"/>
                    </a:lnTo>
                    <a:lnTo>
                      <a:pt x="503" y="0"/>
                    </a:lnTo>
                    <a:close/>
                    <a:moveTo>
                      <a:pt x="891" y="212"/>
                    </a:moveTo>
                    <a:cubicBezTo>
                      <a:pt x="874" y="230"/>
                      <a:pt x="874" y="247"/>
                      <a:pt x="856" y="265"/>
                    </a:cubicBezTo>
                    <a:lnTo>
                      <a:pt x="821" y="318"/>
                    </a:lnTo>
                    <a:lnTo>
                      <a:pt x="768" y="406"/>
                    </a:lnTo>
                    <a:lnTo>
                      <a:pt x="627" y="618"/>
                    </a:lnTo>
                    <a:cubicBezTo>
                      <a:pt x="591" y="688"/>
                      <a:pt x="556" y="759"/>
                      <a:pt x="503" y="812"/>
                    </a:cubicBezTo>
                    <a:lnTo>
                      <a:pt x="380" y="1023"/>
                    </a:lnTo>
                    <a:lnTo>
                      <a:pt x="344" y="1094"/>
                    </a:lnTo>
                    <a:lnTo>
                      <a:pt x="362" y="1058"/>
                    </a:lnTo>
                    <a:lnTo>
                      <a:pt x="397" y="1023"/>
                    </a:lnTo>
                    <a:lnTo>
                      <a:pt x="468" y="917"/>
                    </a:lnTo>
                    <a:lnTo>
                      <a:pt x="591" y="706"/>
                    </a:lnTo>
                    <a:lnTo>
                      <a:pt x="715" y="512"/>
                    </a:lnTo>
                    <a:cubicBezTo>
                      <a:pt x="768" y="441"/>
                      <a:pt x="803" y="388"/>
                      <a:pt x="838" y="318"/>
                    </a:cubicBezTo>
                    <a:cubicBezTo>
                      <a:pt x="856" y="300"/>
                      <a:pt x="874" y="283"/>
                      <a:pt x="874" y="265"/>
                    </a:cubicBezTo>
                    <a:lnTo>
                      <a:pt x="891" y="230"/>
                    </a:lnTo>
                    <a:cubicBezTo>
                      <a:pt x="909" y="230"/>
                      <a:pt x="909" y="212"/>
                      <a:pt x="891" y="212"/>
                    </a:cubicBezTo>
                    <a:close/>
                    <a:moveTo>
                      <a:pt x="344" y="1094"/>
                    </a:moveTo>
                    <a:lnTo>
                      <a:pt x="327" y="1111"/>
                    </a:lnTo>
                    <a:cubicBezTo>
                      <a:pt x="309" y="1129"/>
                      <a:pt x="309" y="1147"/>
                      <a:pt x="327" y="1147"/>
                    </a:cubicBezTo>
                    <a:lnTo>
                      <a:pt x="344" y="1147"/>
                    </a:lnTo>
                    <a:cubicBezTo>
                      <a:pt x="344" y="1147"/>
                      <a:pt x="344" y="1147"/>
                      <a:pt x="344" y="1129"/>
                    </a:cubicBezTo>
                    <a:lnTo>
                      <a:pt x="344" y="1111"/>
                    </a:lnTo>
                    <a:lnTo>
                      <a:pt x="344" y="1094"/>
                    </a:lnTo>
                    <a:close/>
                    <a:moveTo>
                      <a:pt x="1290" y="483"/>
                    </a:moveTo>
                    <a:lnTo>
                      <a:pt x="1290" y="483"/>
                    </a:lnTo>
                    <a:cubicBezTo>
                      <a:pt x="1204" y="568"/>
                      <a:pt x="1119" y="638"/>
                      <a:pt x="1050" y="723"/>
                    </a:cubicBezTo>
                    <a:cubicBezTo>
                      <a:pt x="909" y="900"/>
                      <a:pt x="750" y="1058"/>
                      <a:pt x="609" y="1217"/>
                    </a:cubicBezTo>
                    <a:cubicBezTo>
                      <a:pt x="591" y="1235"/>
                      <a:pt x="503" y="1305"/>
                      <a:pt x="538" y="1323"/>
                    </a:cubicBezTo>
                    <a:lnTo>
                      <a:pt x="556" y="1323"/>
                    </a:lnTo>
                    <a:cubicBezTo>
                      <a:pt x="715" y="1164"/>
                      <a:pt x="856" y="988"/>
                      <a:pt x="997" y="829"/>
                    </a:cubicBezTo>
                    <a:cubicBezTo>
                      <a:pt x="1103" y="723"/>
                      <a:pt x="1191" y="618"/>
                      <a:pt x="1279" y="512"/>
                    </a:cubicBezTo>
                    <a:cubicBezTo>
                      <a:pt x="1292" y="512"/>
                      <a:pt x="1295" y="494"/>
                      <a:pt x="1290" y="4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6"/>
              <p:cNvSpPr/>
              <p:nvPr/>
            </p:nvSpPr>
            <p:spPr>
              <a:xfrm>
                <a:off x="8333427" y="510160"/>
                <a:ext cx="135023" cy="222650"/>
              </a:xfrm>
              <a:custGeom>
                <a:avLst/>
                <a:gdLst/>
                <a:ahLst/>
                <a:cxnLst/>
                <a:rect l="l" t="t" r="r" b="b"/>
                <a:pathLst>
                  <a:path w="2205" h="3636" extrusionOk="0">
                    <a:moveTo>
                      <a:pt x="1040" y="0"/>
                    </a:moveTo>
                    <a:cubicBezTo>
                      <a:pt x="952" y="124"/>
                      <a:pt x="846" y="229"/>
                      <a:pt x="758" y="353"/>
                    </a:cubicBezTo>
                    <a:cubicBezTo>
                      <a:pt x="635" y="512"/>
                      <a:pt x="511" y="688"/>
                      <a:pt x="406" y="864"/>
                    </a:cubicBezTo>
                    <a:cubicBezTo>
                      <a:pt x="282" y="1093"/>
                      <a:pt x="176" y="1323"/>
                      <a:pt x="88" y="1570"/>
                    </a:cubicBezTo>
                    <a:cubicBezTo>
                      <a:pt x="0" y="1852"/>
                      <a:pt x="0" y="2152"/>
                      <a:pt x="71" y="2451"/>
                    </a:cubicBezTo>
                    <a:cubicBezTo>
                      <a:pt x="106" y="2628"/>
                      <a:pt x="176" y="2804"/>
                      <a:pt x="212" y="2980"/>
                    </a:cubicBezTo>
                    <a:cubicBezTo>
                      <a:pt x="247" y="3086"/>
                      <a:pt x="265" y="3174"/>
                      <a:pt x="282" y="3280"/>
                    </a:cubicBezTo>
                    <a:cubicBezTo>
                      <a:pt x="282" y="3368"/>
                      <a:pt x="282" y="3457"/>
                      <a:pt x="282" y="3545"/>
                    </a:cubicBezTo>
                    <a:cubicBezTo>
                      <a:pt x="265" y="3598"/>
                      <a:pt x="265" y="3633"/>
                      <a:pt x="282" y="3633"/>
                    </a:cubicBezTo>
                    <a:lnTo>
                      <a:pt x="300" y="3633"/>
                    </a:lnTo>
                    <a:cubicBezTo>
                      <a:pt x="304" y="3635"/>
                      <a:pt x="307" y="3636"/>
                      <a:pt x="310" y="3636"/>
                    </a:cubicBezTo>
                    <a:cubicBezTo>
                      <a:pt x="335" y="3636"/>
                      <a:pt x="335" y="3576"/>
                      <a:pt x="335" y="3545"/>
                    </a:cubicBezTo>
                    <a:cubicBezTo>
                      <a:pt x="353" y="3492"/>
                      <a:pt x="388" y="3439"/>
                      <a:pt x="406" y="3386"/>
                    </a:cubicBezTo>
                    <a:cubicBezTo>
                      <a:pt x="547" y="3210"/>
                      <a:pt x="741" y="3086"/>
                      <a:pt x="952" y="3016"/>
                    </a:cubicBezTo>
                    <a:cubicBezTo>
                      <a:pt x="1076" y="2963"/>
                      <a:pt x="1182" y="2910"/>
                      <a:pt x="1287" y="2839"/>
                    </a:cubicBezTo>
                    <a:cubicBezTo>
                      <a:pt x="1605" y="2645"/>
                      <a:pt x="1852" y="2346"/>
                      <a:pt x="1993" y="2010"/>
                    </a:cubicBezTo>
                    <a:cubicBezTo>
                      <a:pt x="2134" y="1623"/>
                      <a:pt x="2204" y="1235"/>
                      <a:pt x="2204" y="829"/>
                    </a:cubicBezTo>
                    <a:cubicBezTo>
                      <a:pt x="2204" y="688"/>
                      <a:pt x="2187" y="547"/>
                      <a:pt x="2169" y="406"/>
                    </a:cubicBezTo>
                    <a:lnTo>
                      <a:pt x="2169" y="370"/>
                    </a:lnTo>
                    <a:lnTo>
                      <a:pt x="2169" y="353"/>
                    </a:lnTo>
                    <a:lnTo>
                      <a:pt x="2134" y="353"/>
                    </a:lnTo>
                    <a:lnTo>
                      <a:pt x="2028" y="318"/>
                    </a:lnTo>
                    <a:lnTo>
                      <a:pt x="1922" y="282"/>
                    </a:lnTo>
                    <a:lnTo>
                      <a:pt x="10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6"/>
              <p:cNvSpPr/>
              <p:nvPr/>
            </p:nvSpPr>
            <p:spPr>
              <a:xfrm>
                <a:off x="8362575" y="516590"/>
                <a:ext cx="92893" cy="144882"/>
              </a:xfrm>
              <a:custGeom>
                <a:avLst/>
                <a:gdLst/>
                <a:ahLst/>
                <a:cxnLst/>
                <a:rect l="l" t="t" r="r" b="b"/>
                <a:pathLst>
                  <a:path w="1517" h="2366" extrusionOk="0">
                    <a:moveTo>
                      <a:pt x="847" y="1"/>
                    </a:moveTo>
                    <a:lnTo>
                      <a:pt x="847" y="19"/>
                    </a:lnTo>
                    <a:cubicBezTo>
                      <a:pt x="758" y="89"/>
                      <a:pt x="688" y="160"/>
                      <a:pt x="600" y="230"/>
                    </a:cubicBezTo>
                    <a:cubicBezTo>
                      <a:pt x="388" y="477"/>
                      <a:pt x="212" y="742"/>
                      <a:pt x="124" y="1059"/>
                    </a:cubicBezTo>
                    <a:cubicBezTo>
                      <a:pt x="18" y="1324"/>
                      <a:pt x="0" y="1623"/>
                      <a:pt x="88" y="1888"/>
                    </a:cubicBezTo>
                    <a:cubicBezTo>
                      <a:pt x="124" y="1994"/>
                      <a:pt x="141" y="2082"/>
                      <a:pt x="159" y="2188"/>
                    </a:cubicBezTo>
                    <a:cubicBezTo>
                      <a:pt x="176" y="2221"/>
                      <a:pt x="145" y="2365"/>
                      <a:pt x="217" y="2365"/>
                    </a:cubicBezTo>
                    <a:cubicBezTo>
                      <a:pt x="221" y="2365"/>
                      <a:pt x="225" y="2365"/>
                      <a:pt x="229" y="2364"/>
                    </a:cubicBezTo>
                    <a:cubicBezTo>
                      <a:pt x="335" y="2293"/>
                      <a:pt x="441" y="2205"/>
                      <a:pt x="564" y="2152"/>
                    </a:cubicBezTo>
                    <a:cubicBezTo>
                      <a:pt x="653" y="2082"/>
                      <a:pt x="758" y="2029"/>
                      <a:pt x="847" y="1958"/>
                    </a:cubicBezTo>
                    <a:cubicBezTo>
                      <a:pt x="1023" y="1835"/>
                      <a:pt x="1164" y="1659"/>
                      <a:pt x="1270" y="1465"/>
                    </a:cubicBezTo>
                    <a:cubicBezTo>
                      <a:pt x="1446" y="1094"/>
                      <a:pt x="1517" y="689"/>
                      <a:pt x="1517" y="283"/>
                    </a:cubicBezTo>
                    <a:lnTo>
                      <a:pt x="1517" y="265"/>
                    </a:lnTo>
                    <a:lnTo>
                      <a:pt x="1517" y="230"/>
                    </a:lnTo>
                    <a:lnTo>
                      <a:pt x="1517" y="213"/>
                    </a:lnTo>
                    <a:lnTo>
                      <a:pt x="1481" y="213"/>
                    </a:lnTo>
                    <a:lnTo>
                      <a:pt x="1340" y="160"/>
                    </a:lnTo>
                    <a:lnTo>
                      <a:pt x="1287" y="142"/>
                    </a:lnTo>
                    <a:lnTo>
                      <a:pt x="8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6"/>
              <p:cNvSpPr/>
              <p:nvPr/>
            </p:nvSpPr>
            <p:spPr>
              <a:xfrm>
                <a:off x="8346347" y="519835"/>
                <a:ext cx="102630" cy="157741"/>
              </a:xfrm>
              <a:custGeom>
                <a:avLst/>
                <a:gdLst/>
                <a:ahLst/>
                <a:cxnLst/>
                <a:rect l="l" t="t" r="r" b="b"/>
                <a:pathLst>
                  <a:path w="1676" h="2576" extrusionOk="0">
                    <a:moveTo>
                      <a:pt x="1271" y="542"/>
                    </a:moveTo>
                    <a:cubicBezTo>
                      <a:pt x="1278" y="542"/>
                      <a:pt x="1284" y="553"/>
                      <a:pt x="1288" y="583"/>
                    </a:cubicBezTo>
                    <a:cubicBezTo>
                      <a:pt x="1270" y="724"/>
                      <a:pt x="1217" y="847"/>
                      <a:pt x="1165" y="971"/>
                    </a:cubicBezTo>
                    <a:cubicBezTo>
                      <a:pt x="1165" y="900"/>
                      <a:pt x="1165" y="812"/>
                      <a:pt x="1182" y="742"/>
                    </a:cubicBezTo>
                    <a:lnTo>
                      <a:pt x="1200" y="742"/>
                    </a:lnTo>
                    <a:cubicBezTo>
                      <a:pt x="1200" y="714"/>
                      <a:pt x="1244" y="542"/>
                      <a:pt x="1271" y="542"/>
                    </a:cubicBezTo>
                    <a:close/>
                    <a:moveTo>
                      <a:pt x="176" y="1281"/>
                    </a:moveTo>
                    <a:cubicBezTo>
                      <a:pt x="159" y="1281"/>
                      <a:pt x="142" y="1293"/>
                      <a:pt x="142" y="1306"/>
                    </a:cubicBezTo>
                    <a:cubicBezTo>
                      <a:pt x="142" y="1323"/>
                      <a:pt x="142" y="1340"/>
                      <a:pt x="173" y="1356"/>
                    </a:cubicBezTo>
                    <a:lnTo>
                      <a:pt x="173" y="1356"/>
                    </a:lnTo>
                    <a:cubicBezTo>
                      <a:pt x="191" y="1351"/>
                      <a:pt x="212" y="1337"/>
                      <a:pt x="212" y="1323"/>
                    </a:cubicBezTo>
                    <a:cubicBezTo>
                      <a:pt x="212" y="1306"/>
                      <a:pt x="212" y="1288"/>
                      <a:pt x="195" y="1288"/>
                    </a:cubicBezTo>
                    <a:cubicBezTo>
                      <a:pt x="189" y="1283"/>
                      <a:pt x="183" y="1281"/>
                      <a:pt x="176" y="1281"/>
                    </a:cubicBezTo>
                    <a:close/>
                    <a:moveTo>
                      <a:pt x="173" y="1356"/>
                    </a:moveTo>
                    <a:lnTo>
                      <a:pt x="173" y="1356"/>
                    </a:lnTo>
                    <a:cubicBezTo>
                      <a:pt x="168" y="1358"/>
                      <a:pt x="163" y="1359"/>
                      <a:pt x="159" y="1359"/>
                    </a:cubicBezTo>
                    <a:lnTo>
                      <a:pt x="177" y="1359"/>
                    </a:lnTo>
                    <a:cubicBezTo>
                      <a:pt x="175" y="1358"/>
                      <a:pt x="174" y="1357"/>
                      <a:pt x="173" y="1356"/>
                    </a:cubicBezTo>
                    <a:close/>
                    <a:moveTo>
                      <a:pt x="1270" y="1"/>
                    </a:moveTo>
                    <a:cubicBezTo>
                      <a:pt x="1182" y="89"/>
                      <a:pt x="1094" y="195"/>
                      <a:pt x="1023" y="301"/>
                    </a:cubicBezTo>
                    <a:cubicBezTo>
                      <a:pt x="900" y="495"/>
                      <a:pt x="829" y="706"/>
                      <a:pt x="759" y="918"/>
                    </a:cubicBezTo>
                    <a:cubicBezTo>
                      <a:pt x="724" y="1041"/>
                      <a:pt x="671" y="1288"/>
                      <a:pt x="829" y="1359"/>
                    </a:cubicBezTo>
                    <a:cubicBezTo>
                      <a:pt x="935" y="1359"/>
                      <a:pt x="1023" y="1271"/>
                      <a:pt x="1076" y="1200"/>
                    </a:cubicBezTo>
                    <a:cubicBezTo>
                      <a:pt x="1076" y="1288"/>
                      <a:pt x="1112" y="1394"/>
                      <a:pt x="1217" y="1412"/>
                    </a:cubicBezTo>
                    <a:cubicBezTo>
                      <a:pt x="1306" y="1412"/>
                      <a:pt x="1394" y="1288"/>
                      <a:pt x="1429" y="1200"/>
                    </a:cubicBezTo>
                    <a:cubicBezTo>
                      <a:pt x="1535" y="971"/>
                      <a:pt x="1605" y="724"/>
                      <a:pt x="1658" y="477"/>
                    </a:cubicBezTo>
                    <a:cubicBezTo>
                      <a:pt x="1676" y="354"/>
                      <a:pt x="1676" y="230"/>
                      <a:pt x="1676" y="124"/>
                    </a:cubicBezTo>
                    <a:lnTo>
                      <a:pt x="1623" y="107"/>
                    </a:lnTo>
                    <a:lnTo>
                      <a:pt x="1623" y="177"/>
                    </a:lnTo>
                    <a:cubicBezTo>
                      <a:pt x="1605" y="301"/>
                      <a:pt x="1588" y="424"/>
                      <a:pt x="1552" y="548"/>
                    </a:cubicBezTo>
                    <a:cubicBezTo>
                      <a:pt x="1517" y="706"/>
                      <a:pt x="1464" y="883"/>
                      <a:pt x="1411" y="1041"/>
                    </a:cubicBezTo>
                    <a:cubicBezTo>
                      <a:pt x="1376" y="1129"/>
                      <a:pt x="1306" y="1218"/>
                      <a:pt x="1235" y="1288"/>
                    </a:cubicBezTo>
                    <a:cubicBezTo>
                      <a:pt x="1226" y="1297"/>
                      <a:pt x="1218" y="1302"/>
                      <a:pt x="1211" y="1302"/>
                    </a:cubicBezTo>
                    <a:cubicBezTo>
                      <a:pt x="1165" y="1302"/>
                      <a:pt x="1165" y="1125"/>
                      <a:pt x="1165" y="1094"/>
                    </a:cubicBezTo>
                    <a:cubicBezTo>
                      <a:pt x="1217" y="988"/>
                      <a:pt x="1270" y="865"/>
                      <a:pt x="1306" y="759"/>
                    </a:cubicBezTo>
                    <a:cubicBezTo>
                      <a:pt x="1323" y="689"/>
                      <a:pt x="1323" y="600"/>
                      <a:pt x="1306" y="530"/>
                    </a:cubicBezTo>
                    <a:cubicBezTo>
                      <a:pt x="1297" y="512"/>
                      <a:pt x="1284" y="503"/>
                      <a:pt x="1270" y="503"/>
                    </a:cubicBezTo>
                    <a:cubicBezTo>
                      <a:pt x="1257" y="503"/>
                      <a:pt x="1244" y="512"/>
                      <a:pt x="1235" y="530"/>
                    </a:cubicBezTo>
                    <a:cubicBezTo>
                      <a:pt x="1129" y="724"/>
                      <a:pt x="1076" y="918"/>
                      <a:pt x="1076" y="1129"/>
                    </a:cubicBezTo>
                    <a:cubicBezTo>
                      <a:pt x="990" y="1245"/>
                      <a:pt x="915" y="1298"/>
                      <a:pt x="862" y="1298"/>
                    </a:cubicBezTo>
                    <a:cubicBezTo>
                      <a:pt x="785" y="1298"/>
                      <a:pt x="752" y="1186"/>
                      <a:pt x="794" y="988"/>
                    </a:cubicBezTo>
                    <a:cubicBezTo>
                      <a:pt x="865" y="777"/>
                      <a:pt x="953" y="565"/>
                      <a:pt x="1059" y="371"/>
                    </a:cubicBezTo>
                    <a:cubicBezTo>
                      <a:pt x="1129" y="248"/>
                      <a:pt x="1217" y="142"/>
                      <a:pt x="1323" y="36"/>
                    </a:cubicBezTo>
                    <a:lnTo>
                      <a:pt x="1341" y="18"/>
                    </a:lnTo>
                    <a:lnTo>
                      <a:pt x="1270" y="1"/>
                    </a:lnTo>
                    <a:close/>
                    <a:moveTo>
                      <a:pt x="44" y="1751"/>
                    </a:moveTo>
                    <a:cubicBezTo>
                      <a:pt x="26" y="1751"/>
                      <a:pt x="8" y="1761"/>
                      <a:pt x="1" y="1782"/>
                    </a:cubicBezTo>
                    <a:cubicBezTo>
                      <a:pt x="1" y="1800"/>
                      <a:pt x="18" y="1835"/>
                      <a:pt x="36" y="1835"/>
                    </a:cubicBezTo>
                    <a:cubicBezTo>
                      <a:pt x="41" y="1840"/>
                      <a:pt x="48" y="1842"/>
                      <a:pt x="55" y="1842"/>
                    </a:cubicBezTo>
                    <a:cubicBezTo>
                      <a:pt x="71" y="1842"/>
                      <a:pt x="89" y="1830"/>
                      <a:pt x="89" y="1817"/>
                    </a:cubicBezTo>
                    <a:cubicBezTo>
                      <a:pt x="99" y="1774"/>
                      <a:pt x="71" y="1751"/>
                      <a:pt x="44" y="1751"/>
                    </a:cubicBezTo>
                    <a:close/>
                    <a:moveTo>
                      <a:pt x="1270" y="1870"/>
                    </a:moveTo>
                    <a:cubicBezTo>
                      <a:pt x="1235" y="1870"/>
                      <a:pt x="1200" y="1888"/>
                      <a:pt x="1200" y="1923"/>
                    </a:cubicBezTo>
                    <a:cubicBezTo>
                      <a:pt x="1200" y="1923"/>
                      <a:pt x="1200" y="1941"/>
                      <a:pt x="1200" y="1958"/>
                    </a:cubicBezTo>
                    <a:cubicBezTo>
                      <a:pt x="1200" y="1976"/>
                      <a:pt x="1217" y="1976"/>
                      <a:pt x="1235" y="1994"/>
                    </a:cubicBezTo>
                    <a:cubicBezTo>
                      <a:pt x="1270" y="1994"/>
                      <a:pt x="1306" y="1976"/>
                      <a:pt x="1306" y="1941"/>
                    </a:cubicBezTo>
                    <a:cubicBezTo>
                      <a:pt x="1306" y="1923"/>
                      <a:pt x="1306" y="1923"/>
                      <a:pt x="1306" y="1905"/>
                    </a:cubicBezTo>
                    <a:cubicBezTo>
                      <a:pt x="1306" y="1888"/>
                      <a:pt x="1288" y="1870"/>
                      <a:pt x="1270" y="1870"/>
                    </a:cubicBezTo>
                    <a:close/>
                    <a:moveTo>
                      <a:pt x="232" y="2216"/>
                    </a:moveTo>
                    <a:cubicBezTo>
                      <a:pt x="220" y="2216"/>
                      <a:pt x="207" y="2228"/>
                      <a:pt x="195" y="2240"/>
                    </a:cubicBezTo>
                    <a:cubicBezTo>
                      <a:pt x="195" y="2258"/>
                      <a:pt x="212" y="2258"/>
                      <a:pt x="229" y="2275"/>
                    </a:cubicBezTo>
                    <a:lnTo>
                      <a:pt x="229" y="2275"/>
                    </a:lnTo>
                    <a:cubicBezTo>
                      <a:pt x="241" y="2274"/>
                      <a:pt x="253" y="2270"/>
                      <a:pt x="265" y="2258"/>
                    </a:cubicBezTo>
                    <a:cubicBezTo>
                      <a:pt x="265" y="2240"/>
                      <a:pt x="248" y="2223"/>
                      <a:pt x="248" y="2223"/>
                    </a:cubicBezTo>
                    <a:cubicBezTo>
                      <a:pt x="242" y="2218"/>
                      <a:pt x="237" y="2216"/>
                      <a:pt x="232" y="2216"/>
                    </a:cubicBezTo>
                    <a:close/>
                    <a:moveTo>
                      <a:pt x="229" y="2275"/>
                    </a:moveTo>
                    <a:lnTo>
                      <a:pt x="229" y="2275"/>
                    </a:lnTo>
                    <a:cubicBezTo>
                      <a:pt x="224" y="2276"/>
                      <a:pt x="218" y="2276"/>
                      <a:pt x="212" y="2276"/>
                    </a:cubicBezTo>
                    <a:lnTo>
                      <a:pt x="230" y="2276"/>
                    </a:lnTo>
                    <a:cubicBezTo>
                      <a:pt x="230" y="2276"/>
                      <a:pt x="229" y="2275"/>
                      <a:pt x="229" y="2275"/>
                    </a:cubicBezTo>
                    <a:close/>
                    <a:moveTo>
                      <a:pt x="1223" y="2279"/>
                    </a:moveTo>
                    <a:cubicBezTo>
                      <a:pt x="1206" y="2279"/>
                      <a:pt x="1190" y="2289"/>
                      <a:pt x="1182" y="2311"/>
                    </a:cubicBezTo>
                    <a:cubicBezTo>
                      <a:pt x="1165" y="2329"/>
                      <a:pt x="1182" y="2346"/>
                      <a:pt x="1217" y="2364"/>
                    </a:cubicBezTo>
                    <a:cubicBezTo>
                      <a:pt x="1235" y="2364"/>
                      <a:pt x="1253" y="2346"/>
                      <a:pt x="1270" y="2329"/>
                    </a:cubicBezTo>
                    <a:cubicBezTo>
                      <a:pt x="1270" y="2298"/>
                      <a:pt x="1246" y="2279"/>
                      <a:pt x="1223" y="2279"/>
                    </a:cubicBezTo>
                    <a:close/>
                    <a:moveTo>
                      <a:pt x="777" y="2523"/>
                    </a:moveTo>
                    <a:cubicBezTo>
                      <a:pt x="777" y="2523"/>
                      <a:pt x="759" y="2523"/>
                      <a:pt x="759" y="2540"/>
                    </a:cubicBezTo>
                    <a:cubicBezTo>
                      <a:pt x="759" y="2557"/>
                      <a:pt x="759" y="2558"/>
                      <a:pt x="773" y="2572"/>
                    </a:cubicBezTo>
                    <a:lnTo>
                      <a:pt x="773" y="2572"/>
                    </a:lnTo>
                    <a:cubicBezTo>
                      <a:pt x="785" y="2567"/>
                      <a:pt x="794" y="2558"/>
                      <a:pt x="794" y="2558"/>
                    </a:cubicBezTo>
                    <a:cubicBezTo>
                      <a:pt x="794" y="2540"/>
                      <a:pt x="794" y="2523"/>
                      <a:pt x="777" y="2523"/>
                    </a:cubicBezTo>
                    <a:close/>
                    <a:moveTo>
                      <a:pt x="773" y="2572"/>
                    </a:moveTo>
                    <a:lnTo>
                      <a:pt x="773" y="2572"/>
                    </a:lnTo>
                    <a:cubicBezTo>
                      <a:pt x="769" y="2574"/>
                      <a:pt x="764" y="2575"/>
                      <a:pt x="759" y="2575"/>
                    </a:cubicBezTo>
                    <a:lnTo>
                      <a:pt x="777" y="2575"/>
                    </a:lnTo>
                    <a:cubicBezTo>
                      <a:pt x="775" y="2574"/>
                      <a:pt x="774" y="2573"/>
                      <a:pt x="773" y="257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6"/>
              <p:cNvSpPr/>
              <p:nvPr/>
            </p:nvSpPr>
            <p:spPr>
              <a:xfrm>
                <a:off x="8404889" y="451803"/>
                <a:ext cx="71094" cy="78932"/>
              </a:xfrm>
              <a:custGeom>
                <a:avLst/>
                <a:gdLst/>
                <a:ahLst/>
                <a:cxnLst/>
                <a:rect l="l" t="t" r="r" b="b"/>
                <a:pathLst>
                  <a:path w="1161" h="1289" extrusionOk="0">
                    <a:moveTo>
                      <a:pt x="1143" y="212"/>
                    </a:moveTo>
                    <a:cubicBezTo>
                      <a:pt x="1143" y="230"/>
                      <a:pt x="1143" y="230"/>
                      <a:pt x="1143" y="230"/>
                    </a:cubicBezTo>
                    <a:cubicBezTo>
                      <a:pt x="1143" y="248"/>
                      <a:pt x="1143" y="265"/>
                      <a:pt x="1143" y="283"/>
                    </a:cubicBezTo>
                    <a:lnTo>
                      <a:pt x="1126" y="336"/>
                    </a:lnTo>
                    <a:cubicBezTo>
                      <a:pt x="1126" y="371"/>
                      <a:pt x="1108" y="406"/>
                      <a:pt x="1108" y="424"/>
                    </a:cubicBezTo>
                    <a:lnTo>
                      <a:pt x="1108" y="459"/>
                    </a:lnTo>
                    <a:lnTo>
                      <a:pt x="1108" y="477"/>
                    </a:lnTo>
                    <a:cubicBezTo>
                      <a:pt x="1126" y="406"/>
                      <a:pt x="1143" y="336"/>
                      <a:pt x="1161" y="283"/>
                    </a:cubicBezTo>
                    <a:lnTo>
                      <a:pt x="1161" y="230"/>
                    </a:lnTo>
                    <a:cubicBezTo>
                      <a:pt x="1161" y="230"/>
                      <a:pt x="1161" y="230"/>
                      <a:pt x="1161" y="212"/>
                    </a:cubicBezTo>
                    <a:close/>
                    <a:moveTo>
                      <a:pt x="1055" y="671"/>
                    </a:moveTo>
                    <a:cubicBezTo>
                      <a:pt x="1037" y="742"/>
                      <a:pt x="1020" y="794"/>
                      <a:pt x="1002" y="865"/>
                    </a:cubicBezTo>
                    <a:cubicBezTo>
                      <a:pt x="1020" y="812"/>
                      <a:pt x="1037" y="742"/>
                      <a:pt x="1055" y="671"/>
                    </a:cubicBezTo>
                    <a:close/>
                    <a:moveTo>
                      <a:pt x="579" y="1"/>
                    </a:moveTo>
                    <a:cubicBezTo>
                      <a:pt x="473" y="195"/>
                      <a:pt x="350" y="389"/>
                      <a:pt x="244" y="565"/>
                    </a:cubicBezTo>
                    <a:cubicBezTo>
                      <a:pt x="156" y="689"/>
                      <a:pt x="103" y="830"/>
                      <a:pt x="15" y="953"/>
                    </a:cubicBezTo>
                    <a:cubicBezTo>
                      <a:pt x="0" y="953"/>
                      <a:pt x="9" y="976"/>
                      <a:pt x="22" y="976"/>
                    </a:cubicBezTo>
                    <a:cubicBezTo>
                      <a:pt x="25" y="976"/>
                      <a:pt x="29" y="974"/>
                      <a:pt x="32" y="971"/>
                    </a:cubicBezTo>
                    <a:cubicBezTo>
                      <a:pt x="103" y="883"/>
                      <a:pt x="156" y="794"/>
                      <a:pt x="226" y="689"/>
                    </a:cubicBezTo>
                    <a:cubicBezTo>
                      <a:pt x="332" y="495"/>
                      <a:pt x="455" y="318"/>
                      <a:pt x="561" y="124"/>
                    </a:cubicBezTo>
                    <a:cubicBezTo>
                      <a:pt x="561" y="89"/>
                      <a:pt x="632" y="19"/>
                      <a:pt x="614" y="1"/>
                    </a:cubicBezTo>
                    <a:close/>
                    <a:moveTo>
                      <a:pt x="1002" y="865"/>
                    </a:moveTo>
                    <a:lnTo>
                      <a:pt x="949" y="1059"/>
                    </a:lnTo>
                    <a:lnTo>
                      <a:pt x="949" y="1077"/>
                    </a:lnTo>
                    <a:lnTo>
                      <a:pt x="1002" y="865"/>
                    </a:lnTo>
                    <a:close/>
                    <a:moveTo>
                      <a:pt x="826" y="124"/>
                    </a:moveTo>
                    <a:cubicBezTo>
                      <a:pt x="826" y="124"/>
                      <a:pt x="826" y="124"/>
                      <a:pt x="826" y="142"/>
                    </a:cubicBezTo>
                    <a:lnTo>
                      <a:pt x="826" y="160"/>
                    </a:lnTo>
                    <a:lnTo>
                      <a:pt x="826" y="177"/>
                    </a:lnTo>
                    <a:lnTo>
                      <a:pt x="808" y="212"/>
                    </a:lnTo>
                    <a:lnTo>
                      <a:pt x="790" y="265"/>
                    </a:lnTo>
                    <a:lnTo>
                      <a:pt x="738" y="371"/>
                    </a:lnTo>
                    <a:lnTo>
                      <a:pt x="667" y="583"/>
                    </a:lnTo>
                    <a:cubicBezTo>
                      <a:pt x="632" y="653"/>
                      <a:pt x="596" y="742"/>
                      <a:pt x="579" y="812"/>
                    </a:cubicBezTo>
                    <a:lnTo>
                      <a:pt x="491" y="1024"/>
                    </a:lnTo>
                    <a:cubicBezTo>
                      <a:pt x="491" y="1041"/>
                      <a:pt x="491" y="1059"/>
                      <a:pt x="473" y="1077"/>
                    </a:cubicBezTo>
                    <a:lnTo>
                      <a:pt x="455" y="1129"/>
                    </a:lnTo>
                    <a:cubicBezTo>
                      <a:pt x="455" y="1129"/>
                      <a:pt x="455" y="1147"/>
                      <a:pt x="473" y="1147"/>
                    </a:cubicBezTo>
                    <a:lnTo>
                      <a:pt x="473" y="1165"/>
                    </a:lnTo>
                    <a:lnTo>
                      <a:pt x="491" y="1112"/>
                    </a:lnTo>
                    <a:lnTo>
                      <a:pt x="526" y="1059"/>
                    </a:lnTo>
                    <a:cubicBezTo>
                      <a:pt x="544" y="1024"/>
                      <a:pt x="544" y="988"/>
                      <a:pt x="561" y="953"/>
                    </a:cubicBezTo>
                    <a:cubicBezTo>
                      <a:pt x="596" y="865"/>
                      <a:pt x="614" y="794"/>
                      <a:pt x="649" y="706"/>
                    </a:cubicBezTo>
                    <a:lnTo>
                      <a:pt x="738" y="495"/>
                    </a:lnTo>
                    <a:lnTo>
                      <a:pt x="826" y="265"/>
                    </a:lnTo>
                    <a:lnTo>
                      <a:pt x="843" y="195"/>
                    </a:lnTo>
                    <a:lnTo>
                      <a:pt x="843" y="177"/>
                    </a:lnTo>
                    <a:lnTo>
                      <a:pt x="861" y="160"/>
                    </a:lnTo>
                    <a:cubicBezTo>
                      <a:pt x="861" y="142"/>
                      <a:pt x="861" y="124"/>
                      <a:pt x="843" y="124"/>
                    </a:cubicBezTo>
                    <a:close/>
                    <a:moveTo>
                      <a:pt x="949" y="1077"/>
                    </a:moveTo>
                    <a:lnTo>
                      <a:pt x="914" y="1165"/>
                    </a:lnTo>
                    <a:cubicBezTo>
                      <a:pt x="914" y="1182"/>
                      <a:pt x="914" y="1200"/>
                      <a:pt x="896" y="1218"/>
                    </a:cubicBezTo>
                    <a:lnTo>
                      <a:pt x="896" y="1253"/>
                    </a:lnTo>
                    <a:cubicBezTo>
                      <a:pt x="914" y="1271"/>
                      <a:pt x="914" y="1271"/>
                      <a:pt x="914" y="1288"/>
                    </a:cubicBezTo>
                    <a:lnTo>
                      <a:pt x="914" y="1271"/>
                    </a:lnTo>
                    <a:lnTo>
                      <a:pt x="914" y="1253"/>
                    </a:lnTo>
                    <a:cubicBezTo>
                      <a:pt x="914" y="1253"/>
                      <a:pt x="914" y="1235"/>
                      <a:pt x="914" y="1218"/>
                    </a:cubicBezTo>
                    <a:lnTo>
                      <a:pt x="949" y="1112"/>
                    </a:lnTo>
                    <a:lnTo>
                      <a:pt x="949" y="107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6"/>
              <p:cNvSpPr/>
              <p:nvPr/>
            </p:nvSpPr>
            <p:spPr>
              <a:xfrm>
                <a:off x="8753442" y="224007"/>
                <a:ext cx="117816" cy="227855"/>
              </a:xfrm>
              <a:custGeom>
                <a:avLst/>
                <a:gdLst/>
                <a:ahLst/>
                <a:cxnLst/>
                <a:rect l="l" t="t" r="r" b="b"/>
                <a:pathLst>
                  <a:path w="1924" h="3721" extrusionOk="0">
                    <a:moveTo>
                      <a:pt x="1006" y="0"/>
                    </a:moveTo>
                    <a:cubicBezTo>
                      <a:pt x="988" y="0"/>
                      <a:pt x="1006" y="53"/>
                      <a:pt x="1006" y="88"/>
                    </a:cubicBezTo>
                    <a:cubicBezTo>
                      <a:pt x="1006" y="388"/>
                      <a:pt x="865" y="652"/>
                      <a:pt x="618" y="794"/>
                    </a:cubicBezTo>
                    <a:cubicBezTo>
                      <a:pt x="512" y="882"/>
                      <a:pt x="424" y="988"/>
                      <a:pt x="354" y="1076"/>
                    </a:cubicBezTo>
                    <a:cubicBezTo>
                      <a:pt x="124" y="1375"/>
                      <a:pt x="1" y="1746"/>
                      <a:pt x="1" y="2116"/>
                    </a:cubicBezTo>
                    <a:cubicBezTo>
                      <a:pt x="1" y="2522"/>
                      <a:pt x="71" y="2910"/>
                      <a:pt x="212" y="3298"/>
                    </a:cubicBezTo>
                    <a:cubicBezTo>
                      <a:pt x="265" y="3421"/>
                      <a:pt x="318" y="3545"/>
                      <a:pt x="371" y="3668"/>
                    </a:cubicBezTo>
                    <a:lnTo>
                      <a:pt x="371" y="3686"/>
                    </a:lnTo>
                    <a:lnTo>
                      <a:pt x="371" y="3703"/>
                    </a:lnTo>
                    <a:lnTo>
                      <a:pt x="371" y="3721"/>
                    </a:lnTo>
                    <a:lnTo>
                      <a:pt x="424" y="3721"/>
                    </a:lnTo>
                    <a:lnTo>
                      <a:pt x="424" y="3703"/>
                    </a:lnTo>
                    <a:lnTo>
                      <a:pt x="653" y="3703"/>
                    </a:lnTo>
                    <a:lnTo>
                      <a:pt x="1570" y="3668"/>
                    </a:lnTo>
                    <a:cubicBezTo>
                      <a:pt x="1606" y="3509"/>
                      <a:pt x="1658" y="3368"/>
                      <a:pt x="1711" y="3245"/>
                    </a:cubicBezTo>
                    <a:cubicBezTo>
                      <a:pt x="1764" y="3033"/>
                      <a:pt x="1817" y="2839"/>
                      <a:pt x="1870" y="2628"/>
                    </a:cubicBezTo>
                    <a:cubicBezTo>
                      <a:pt x="1905" y="2381"/>
                      <a:pt x="1923" y="2116"/>
                      <a:pt x="1923" y="1869"/>
                    </a:cubicBezTo>
                    <a:cubicBezTo>
                      <a:pt x="1905" y="1569"/>
                      <a:pt x="1800" y="1270"/>
                      <a:pt x="1641" y="1023"/>
                    </a:cubicBezTo>
                    <a:cubicBezTo>
                      <a:pt x="1535" y="882"/>
                      <a:pt x="1412" y="741"/>
                      <a:pt x="1306" y="582"/>
                    </a:cubicBezTo>
                    <a:cubicBezTo>
                      <a:pt x="1253" y="494"/>
                      <a:pt x="1200" y="406"/>
                      <a:pt x="1147" y="317"/>
                    </a:cubicBezTo>
                    <a:cubicBezTo>
                      <a:pt x="1112" y="247"/>
                      <a:pt x="1077" y="159"/>
                      <a:pt x="1059" y="88"/>
                    </a:cubicBezTo>
                    <a:cubicBezTo>
                      <a:pt x="1059" y="35"/>
                      <a:pt x="1041" y="0"/>
                      <a:pt x="10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6"/>
              <p:cNvSpPr/>
              <p:nvPr/>
            </p:nvSpPr>
            <p:spPr>
              <a:xfrm>
                <a:off x="8773956" y="297856"/>
                <a:ext cx="77830" cy="151863"/>
              </a:xfrm>
              <a:custGeom>
                <a:avLst/>
                <a:gdLst/>
                <a:ahLst/>
                <a:cxnLst/>
                <a:rect l="l" t="t" r="r" b="b"/>
                <a:pathLst>
                  <a:path w="1271" h="2480" extrusionOk="0">
                    <a:moveTo>
                      <a:pt x="745" y="0"/>
                    </a:moveTo>
                    <a:cubicBezTo>
                      <a:pt x="738" y="0"/>
                      <a:pt x="731" y="3"/>
                      <a:pt x="724" y="11"/>
                    </a:cubicBezTo>
                    <a:cubicBezTo>
                      <a:pt x="636" y="99"/>
                      <a:pt x="548" y="222"/>
                      <a:pt x="477" y="328"/>
                    </a:cubicBezTo>
                    <a:cubicBezTo>
                      <a:pt x="389" y="416"/>
                      <a:pt x="336" y="505"/>
                      <a:pt x="265" y="593"/>
                    </a:cubicBezTo>
                    <a:cubicBezTo>
                      <a:pt x="142" y="787"/>
                      <a:pt x="71" y="998"/>
                      <a:pt x="36" y="1210"/>
                    </a:cubicBezTo>
                    <a:cubicBezTo>
                      <a:pt x="1" y="1616"/>
                      <a:pt x="71" y="2039"/>
                      <a:pt x="230" y="2409"/>
                    </a:cubicBezTo>
                    <a:lnTo>
                      <a:pt x="230" y="2444"/>
                    </a:lnTo>
                    <a:cubicBezTo>
                      <a:pt x="230" y="2444"/>
                      <a:pt x="230" y="2462"/>
                      <a:pt x="248" y="2480"/>
                    </a:cubicBezTo>
                    <a:lnTo>
                      <a:pt x="477" y="2480"/>
                    </a:lnTo>
                    <a:lnTo>
                      <a:pt x="936" y="2462"/>
                    </a:lnTo>
                    <a:lnTo>
                      <a:pt x="936" y="2444"/>
                    </a:lnTo>
                    <a:cubicBezTo>
                      <a:pt x="971" y="2339"/>
                      <a:pt x="1024" y="2233"/>
                      <a:pt x="1077" y="2145"/>
                    </a:cubicBezTo>
                    <a:cubicBezTo>
                      <a:pt x="1200" y="1845"/>
                      <a:pt x="1271" y="1527"/>
                      <a:pt x="1271" y="1210"/>
                    </a:cubicBezTo>
                    <a:cubicBezTo>
                      <a:pt x="1271" y="910"/>
                      <a:pt x="1182" y="628"/>
                      <a:pt x="1006" y="399"/>
                    </a:cubicBezTo>
                    <a:cubicBezTo>
                      <a:pt x="936" y="328"/>
                      <a:pt x="883" y="240"/>
                      <a:pt x="830" y="152"/>
                    </a:cubicBezTo>
                    <a:cubicBezTo>
                      <a:pt x="815" y="122"/>
                      <a:pt x="786" y="0"/>
                      <a:pt x="7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6"/>
              <p:cNvSpPr/>
              <p:nvPr/>
            </p:nvSpPr>
            <p:spPr>
              <a:xfrm>
                <a:off x="8770955" y="290508"/>
                <a:ext cx="86525" cy="160313"/>
              </a:xfrm>
              <a:custGeom>
                <a:avLst/>
                <a:gdLst/>
                <a:ahLst/>
                <a:cxnLst/>
                <a:rect l="l" t="t" r="r" b="b"/>
                <a:pathLst>
                  <a:path w="1413" h="2618" extrusionOk="0">
                    <a:moveTo>
                      <a:pt x="374" y="0"/>
                    </a:moveTo>
                    <a:cubicBezTo>
                      <a:pt x="367" y="0"/>
                      <a:pt x="367" y="13"/>
                      <a:pt x="367" y="25"/>
                    </a:cubicBezTo>
                    <a:cubicBezTo>
                      <a:pt x="367" y="43"/>
                      <a:pt x="367" y="43"/>
                      <a:pt x="385" y="43"/>
                    </a:cubicBezTo>
                    <a:cubicBezTo>
                      <a:pt x="420" y="43"/>
                      <a:pt x="420" y="7"/>
                      <a:pt x="385" y="7"/>
                    </a:cubicBezTo>
                    <a:cubicBezTo>
                      <a:pt x="380" y="2"/>
                      <a:pt x="376" y="0"/>
                      <a:pt x="374" y="0"/>
                    </a:cubicBezTo>
                    <a:close/>
                    <a:moveTo>
                      <a:pt x="1002" y="78"/>
                    </a:moveTo>
                    <a:cubicBezTo>
                      <a:pt x="985" y="78"/>
                      <a:pt x="967" y="96"/>
                      <a:pt x="985" y="113"/>
                    </a:cubicBezTo>
                    <a:cubicBezTo>
                      <a:pt x="985" y="131"/>
                      <a:pt x="985" y="148"/>
                      <a:pt x="1002" y="148"/>
                    </a:cubicBezTo>
                    <a:cubicBezTo>
                      <a:pt x="1020" y="148"/>
                      <a:pt x="1037" y="131"/>
                      <a:pt x="1037" y="113"/>
                    </a:cubicBezTo>
                    <a:cubicBezTo>
                      <a:pt x="1037" y="101"/>
                      <a:pt x="1029" y="88"/>
                      <a:pt x="1017" y="88"/>
                    </a:cubicBezTo>
                    <a:cubicBezTo>
                      <a:pt x="1013" y="88"/>
                      <a:pt x="1007" y="90"/>
                      <a:pt x="1002" y="96"/>
                    </a:cubicBezTo>
                    <a:lnTo>
                      <a:pt x="1002" y="78"/>
                    </a:lnTo>
                    <a:close/>
                    <a:moveTo>
                      <a:pt x="64" y="353"/>
                    </a:moveTo>
                    <a:cubicBezTo>
                      <a:pt x="59" y="353"/>
                      <a:pt x="55" y="355"/>
                      <a:pt x="50" y="360"/>
                    </a:cubicBezTo>
                    <a:cubicBezTo>
                      <a:pt x="46" y="359"/>
                      <a:pt x="42" y="358"/>
                      <a:pt x="39" y="358"/>
                    </a:cubicBezTo>
                    <a:cubicBezTo>
                      <a:pt x="1" y="358"/>
                      <a:pt x="1" y="433"/>
                      <a:pt x="39" y="433"/>
                    </a:cubicBezTo>
                    <a:cubicBezTo>
                      <a:pt x="42" y="433"/>
                      <a:pt x="46" y="432"/>
                      <a:pt x="50" y="431"/>
                    </a:cubicBezTo>
                    <a:cubicBezTo>
                      <a:pt x="68" y="431"/>
                      <a:pt x="103" y="413"/>
                      <a:pt x="85" y="395"/>
                    </a:cubicBezTo>
                    <a:cubicBezTo>
                      <a:pt x="85" y="369"/>
                      <a:pt x="76" y="353"/>
                      <a:pt x="64" y="353"/>
                    </a:cubicBezTo>
                    <a:close/>
                    <a:moveTo>
                      <a:pt x="1320" y="431"/>
                    </a:moveTo>
                    <a:cubicBezTo>
                      <a:pt x="1302" y="431"/>
                      <a:pt x="1284" y="448"/>
                      <a:pt x="1284" y="466"/>
                    </a:cubicBezTo>
                    <a:cubicBezTo>
                      <a:pt x="1284" y="501"/>
                      <a:pt x="1306" y="519"/>
                      <a:pt x="1328" y="519"/>
                    </a:cubicBezTo>
                    <a:cubicBezTo>
                      <a:pt x="1350" y="519"/>
                      <a:pt x="1372" y="501"/>
                      <a:pt x="1372" y="466"/>
                    </a:cubicBezTo>
                    <a:cubicBezTo>
                      <a:pt x="1372" y="448"/>
                      <a:pt x="1355" y="431"/>
                      <a:pt x="1320" y="431"/>
                    </a:cubicBezTo>
                    <a:close/>
                    <a:moveTo>
                      <a:pt x="156" y="695"/>
                    </a:moveTo>
                    <a:cubicBezTo>
                      <a:pt x="120" y="695"/>
                      <a:pt x="85" y="730"/>
                      <a:pt x="103" y="766"/>
                    </a:cubicBezTo>
                    <a:cubicBezTo>
                      <a:pt x="103" y="783"/>
                      <a:pt x="103" y="801"/>
                      <a:pt x="120" y="819"/>
                    </a:cubicBezTo>
                    <a:lnTo>
                      <a:pt x="156" y="819"/>
                    </a:lnTo>
                    <a:cubicBezTo>
                      <a:pt x="191" y="819"/>
                      <a:pt x="209" y="801"/>
                      <a:pt x="209" y="766"/>
                    </a:cubicBezTo>
                    <a:cubicBezTo>
                      <a:pt x="209" y="748"/>
                      <a:pt x="209" y="730"/>
                      <a:pt x="191" y="730"/>
                    </a:cubicBezTo>
                    <a:cubicBezTo>
                      <a:pt x="173" y="713"/>
                      <a:pt x="173" y="713"/>
                      <a:pt x="156" y="713"/>
                    </a:cubicBezTo>
                    <a:lnTo>
                      <a:pt x="156" y="695"/>
                    </a:lnTo>
                    <a:close/>
                    <a:moveTo>
                      <a:pt x="1388" y="935"/>
                    </a:moveTo>
                    <a:cubicBezTo>
                      <a:pt x="1383" y="935"/>
                      <a:pt x="1378" y="937"/>
                      <a:pt x="1372" y="942"/>
                    </a:cubicBezTo>
                    <a:cubicBezTo>
                      <a:pt x="1334" y="942"/>
                      <a:pt x="1379" y="979"/>
                      <a:pt x="1400" y="979"/>
                    </a:cubicBezTo>
                    <a:cubicBezTo>
                      <a:pt x="1408" y="979"/>
                      <a:pt x="1413" y="974"/>
                      <a:pt x="1408" y="960"/>
                    </a:cubicBezTo>
                    <a:cubicBezTo>
                      <a:pt x="1408" y="947"/>
                      <a:pt x="1399" y="935"/>
                      <a:pt x="1388" y="935"/>
                    </a:cubicBezTo>
                    <a:close/>
                    <a:moveTo>
                      <a:pt x="579" y="1630"/>
                    </a:moveTo>
                    <a:cubicBezTo>
                      <a:pt x="597" y="1700"/>
                      <a:pt x="614" y="1788"/>
                      <a:pt x="632" y="1859"/>
                    </a:cubicBezTo>
                    <a:cubicBezTo>
                      <a:pt x="632" y="1888"/>
                      <a:pt x="656" y="2084"/>
                      <a:pt x="635" y="2084"/>
                    </a:cubicBezTo>
                    <a:cubicBezTo>
                      <a:pt x="630" y="2084"/>
                      <a:pt x="624" y="2075"/>
                      <a:pt x="614" y="2053"/>
                    </a:cubicBezTo>
                    <a:cubicBezTo>
                      <a:pt x="561" y="1912"/>
                      <a:pt x="561" y="1771"/>
                      <a:pt x="579" y="1630"/>
                    </a:cubicBezTo>
                    <a:close/>
                    <a:moveTo>
                      <a:pt x="755" y="1154"/>
                    </a:moveTo>
                    <a:cubicBezTo>
                      <a:pt x="667" y="1189"/>
                      <a:pt x="614" y="1295"/>
                      <a:pt x="579" y="1383"/>
                    </a:cubicBezTo>
                    <a:cubicBezTo>
                      <a:pt x="548" y="1322"/>
                      <a:pt x="492" y="1235"/>
                      <a:pt x="420" y="1235"/>
                    </a:cubicBezTo>
                    <a:cubicBezTo>
                      <a:pt x="409" y="1235"/>
                      <a:pt x="397" y="1237"/>
                      <a:pt x="385" y="1242"/>
                    </a:cubicBezTo>
                    <a:cubicBezTo>
                      <a:pt x="297" y="1277"/>
                      <a:pt x="262" y="1418"/>
                      <a:pt x="244" y="1506"/>
                    </a:cubicBezTo>
                    <a:cubicBezTo>
                      <a:pt x="226" y="1771"/>
                      <a:pt x="244" y="2018"/>
                      <a:pt x="297" y="2265"/>
                    </a:cubicBezTo>
                    <a:cubicBezTo>
                      <a:pt x="314" y="2388"/>
                      <a:pt x="350" y="2494"/>
                      <a:pt x="385" y="2617"/>
                    </a:cubicBezTo>
                    <a:lnTo>
                      <a:pt x="438" y="2617"/>
                    </a:lnTo>
                    <a:lnTo>
                      <a:pt x="420" y="2547"/>
                    </a:lnTo>
                    <a:cubicBezTo>
                      <a:pt x="403" y="2423"/>
                      <a:pt x="367" y="2282"/>
                      <a:pt x="350" y="2159"/>
                    </a:cubicBezTo>
                    <a:cubicBezTo>
                      <a:pt x="332" y="2000"/>
                      <a:pt x="332" y="1824"/>
                      <a:pt x="332" y="1647"/>
                    </a:cubicBezTo>
                    <a:cubicBezTo>
                      <a:pt x="332" y="1559"/>
                      <a:pt x="350" y="1453"/>
                      <a:pt x="403" y="1365"/>
                    </a:cubicBezTo>
                    <a:cubicBezTo>
                      <a:pt x="409" y="1350"/>
                      <a:pt x="416" y="1344"/>
                      <a:pt x="425" y="1344"/>
                    </a:cubicBezTo>
                    <a:cubicBezTo>
                      <a:pt x="466" y="1344"/>
                      <a:pt x="529" y="1495"/>
                      <a:pt x="544" y="1524"/>
                    </a:cubicBezTo>
                    <a:cubicBezTo>
                      <a:pt x="526" y="1630"/>
                      <a:pt x="508" y="1753"/>
                      <a:pt x="526" y="1877"/>
                    </a:cubicBezTo>
                    <a:cubicBezTo>
                      <a:pt x="526" y="1965"/>
                      <a:pt x="544" y="2035"/>
                      <a:pt x="597" y="2106"/>
                    </a:cubicBezTo>
                    <a:cubicBezTo>
                      <a:pt x="604" y="2113"/>
                      <a:pt x="617" y="2117"/>
                      <a:pt x="632" y="2117"/>
                    </a:cubicBezTo>
                    <a:cubicBezTo>
                      <a:pt x="652" y="2117"/>
                      <a:pt x="674" y="2109"/>
                      <a:pt x="685" y="2088"/>
                    </a:cubicBezTo>
                    <a:cubicBezTo>
                      <a:pt x="702" y="1877"/>
                      <a:pt x="685" y="1665"/>
                      <a:pt x="614" y="1471"/>
                    </a:cubicBezTo>
                    <a:cubicBezTo>
                      <a:pt x="664" y="1306"/>
                      <a:pt x="721" y="1230"/>
                      <a:pt x="773" y="1230"/>
                    </a:cubicBezTo>
                    <a:cubicBezTo>
                      <a:pt x="833" y="1230"/>
                      <a:pt x="886" y="1328"/>
                      <a:pt x="914" y="1506"/>
                    </a:cubicBezTo>
                    <a:cubicBezTo>
                      <a:pt x="932" y="1718"/>
                      <a:pt x="932" y="1947"/>
                      <a:pt x="896" y="2159"/>
                    </a:cubicBezTo>
                    <a:cubicBezTo>
                      <a:pt x="861" y="2300"/>
                      <a:pt x="826" y="2441"/>
                      <a:pt x="773" y="2564"/>
                    </a:cubicBezTo>
                    <a:lnTo>
                      <a:pt x="773" y="2600"/>
                    </a:lnTo>
                    <a:lnTo>
                      <a:pt x="843" y="2600"/>
                    </a:lnTo>
                    <a:cubicBezTo>
                      <a:pt x="879" y="2459"/>
                      <a:pt x="914" y="2335"/>
                      <a:pt x="949" y="2212"/>
                    </a:cubicBezTo>
                    <a:cubicBezTo>
                      <a:pt x="985" y="1982"/>
                      <a:pt x="985" y="1771"/>
                      <a:pt x="985" y="1542"/>
                    </a:cubicBezTo>
                    <a:cubicBezTo>
                      <a:pt x="967" y="1418"/>
                      <a:pt x="932" y="1154"/>
                      <a:pt x="755" y="115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6"/>
              <p:cNvSpPr/>
              <p:nvPr/>
            </p:nvSpPr>
            <p:spPr>
              <a:xfrm>
                <a:off x="8772915" y="448557"/>
                <a:ext cx="83218" cy="67052"/>
              </a:xfrm>
              <a:custGeom>
                <a:avLst/>
                <a:gdLst/>
                <a:ahLst/>
                <a:cxnLst/>
                <a:rect l="l" t="t" r="r" b="b"/>
                <a:pathLst>
                  <a:path w="1359" h="1095" extrusionOk="0">
                    <a:moveTo>
                      <a:pt x="0" y="1"/>
                    </a:moveTo>
                    <a:lnTo>
                      <a:pt x="0" y="72"/>
                    </a:lnTo>
                    <a:cubicBezTo>
                      <a:pt x="0" y="89"/>
                      <a:pt x="0" y="124"/>
                      <a:pt x="18" y="142"/>
                    </a:cubicBezTo>
                    <a:lnTo>
                      <a:pt x="18" y="265"/>
                    </a:lnTo>
                    <a:cubicBezTo>
                      <a:pt x="36" y="354"/>
                      <a:pt x="53" y="424"/>
                      <a:pt x="53" y="495"/>
                    </a:cubicBezTo>
                    <a:cubicBezTo>
                      <a:pt x="71" y="583"/>
                      <a:pt x="71" y="671"/>
                      <a:pt x="88" y="742"/>
                    </a:cubicBezTo>
                    <a:cubicBezTo>
                      <a:pt x="88" y="812"/>
                      <a:pt x="106" y="900"/>
                      <a:pt x="106" y="971"/>
                    </a:cubicBezTo>
                    <a:cubicBezTo>
                      <a:pt x="106" y="1006"/>
                      <a:pt x="106" y="1041"/>
                      <a:pt x="124" y="1077"/>
                    </a:cubicBezTo>
                    <a:lnTo>
                      <a:pt x="124" y="1094"/>
                    </a:lnTo>
                    <a:lnTo>
                      <a:pt x="1217" y="1094"/>
                    </a:lnTo>
                    <a:lnTo>
                      <a:pt x="1217" y="1059"/>
                    </a:lnTo>
                    <a:lnTo>
                      <a:pt x="1217" y="989"/>
                    </a:lnTo>
                    <a:lnTo>
                      <a:pt x="1252" y="759"/>
                    </a:lnTo>
                    <a:cubicBezTo>
                      <a:pt x="1252" y="689"/>
                      <a:pt x="1270" y="618"/>
                      <a:pt x="1288" y="548"/>
                    </a:cubicBezTo>
                    <a:lnTo>
                      <a:pt x="1323" y="336"/>
                    </a:lnTo>
                    <a:cubicBezTo>
                      <a:pt x="1323" y="265"/>
                      <a:pt x="1340" y="195"/>
                      <a:pt x="1340" y="107"/>
                    </a:cubicBezTo>
                    <a:cubicBezTo>
                      <a:pt x="1358" y="89"/>
                      <a:pt x="1358" y="72"/>
                      <a:pt x="1358" y="54"/>
                    </a:cubicBezTo>
                    <a:lnTo>
                      <a:pt x="13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6"/>
              <p:cNvSpPr/>
              <p:nvPr/>
            </p:nvSpPr>
            <p:spPr>
              <a:xfrm>
                <a:off x="8780447" y="448557"/>
                <a:ext cx="60316" cy="70298"/>
              </a:xfrm>
              <a:custGeom>
                <a:avLst/>
                <a:gdLst/>
                <a:ahLst/>
                <a:cxnLst/>
                <a:rect l="l" t="t" r="r" b="b"/>
                <a:pathLst>
                  <a:path w="985" h="1148" extrusionOk="0">
                    <a:moveTo>
                      <a:pt x="11" y="11"/>
                    </a:moveTo>
                    <a:cubicBezTo>
                      <a:pt x="5" y="11"/>
                      <a:pt x="1" y="13"/>
                      <a:pt x="1" y="19"/>
                    </a:cubicBezTo>
                    <a:lnTo>
                      <a:pt x="1" y="36"/>
                    </a:lnTo>
                    <a:lnTo>
                      <a:pt x="1" y="72"/>
                    </a:lnTo>
                    <a:cubicBezTo>
                      <a:pt x="1" y="89"/>
                      <a:pt x="1" y="107"/>
                      <a:pt x="1" y="124"/>
                    </a:cubicBezTo>
                    <a:cubicBezTo>
                      <a:pt x="1" y="160"/>
                      <a:pt x="1" y="195"/>
                      <a:pt x="1" y="230"/>
                    </a:cubicBezTo>
                    <a:lnTo>
                      <a:pt x="18" y="442"/>
                    </a:lnTo>
                    <a:lnTo>
                      <a:pt x="54" y="636"/>
                    </a:lnTo>
                    <a:lnTo>
                      <a:pt x="71" y="847"/>
                    </a:lnTo>
                    <a:lnTo>
                      <a:pt x="89" y="1041"/>
                    </a:lnTo>
                    <a:lnTo>
                      <a:pt x="89" y="1094"/>
                    </a:lnTo>
                    <a:cubicBezTo>
                      <a:pt x="89" y="1103"/>
                      <a:pt x="89" y="1108"/>
                      <a:pt x="91" y="1108"/>
                    </a:cubicBezTo>
                    <a:cubicBezTo>
                      <a:pt x="93" y="1108"/>
                      <a:pt x="98" y="1103"/>
                      <a:pt x="107" y="1094"/>
                    </a:cubicBezTo>
                    <a:lnTo>
                      <a:pt x="107" y="1041"/>
                    </a:lnTo>
                    <a:lnTo>
                      <a:pt x="107" y="989"/>
                    </a:lnTo>
                    <a:cubicBezTo>
                      <a:pt x="107" y="953"/>
                      <a:pt x="107" y="918"/>
                      <a:pt x="107" y="883"/>
                    </a:cubicBezTo>
                    <a:lnTo>
                      <a:pt x="107" y="847"/>
                    </a:lnTo>
                    <a:cubicBezTo>
                      <a:pt x="89" y="777"/>
                      <a:pt x="71" y="706"/>
                      <a:pt x="71" y="636"/>
                    </a:cubicBezTo>
                    <a:lnTo>
                      <a:pt x="54" y="442"/>
                    </a:lnTo>
                    <a:lnTo>
                      <a:pt x="36" y="248"/>
                    </a:lnTo>
                    <a:lnTo>
                      <a:pt x="36" y="195"/>
                    </a:lnTo>
                    <a:lnTo>
                      <a:pt x="36" y="107"/>
                    </a:lnTo>
                    <a:cubicBezTo>
                      <a:pt x="36" y="89"/>
                      <a:pt x="36" y="72"/>
                      <a:pt x="36" y="54"/>
                    </a:cubicBezTo>
                    <a:lnTo>
                      <a:pt x="36" y="36"/>
                    </a:lnTo>
                    <a:cubicBezTo>
                      <a:pt x="48" y="24"/>
                      <a:pt x="26" y="11"/>
                      <a:pt x="11" y="11"/>
                    </a:cubicBezTo>
                    <a:close/>
                    <a:moveTo>
                      <a:pt x="494" y="1"/>
                    </a:moveTo>
                    <a:cubicBezTo>
                      <a:pt x="494" y="1"/>
                      <a:pt x="477" y="1"/>
                      <a:pt x="477" y="19"/>
                    </a:cubicBezTo>
                    <a:lnTo>
                      <a:pt x="477" y="72"/>
                    </a:lnTo>
                    <a:lnTo>
                      <a:pt x="477" y="142"/>
                    </a:lnTo>
                    <a:lnTo>
                      <a:pt x="477" y="248"/>
                    </a:lnTo>
                    <a:lnTo>
                      <a:pt x="477" y="495"/>
                    </a:lnTo>
                    <a:lnTo>
                      <a:pt x="477" y="724"/>
                    </a:lnTo>
                    <a:lnTo>
                      <a:pt x="477" y="953"/>
                    </a:lnTo>
                    <a:lnTo>
                      <a:pt x="477" y="1041"/>
                    </a:lnTo>
                    <a:lnTo>
                      <a:pt x="477" y="1059"/>
                    </a:lnTo>
                    <a:cubicBezTo>
                      <a:pt x="477" y="1077"/>
                      <a:pt x="477" y="1077"/>
                      <a:pt x="477" y="1094"/>
                    </a:cubicBezTo>
                    <a:cubicBezTo>
                      <a:pt x="477" y="1094"/>
                      <a:pt x="494" y="1112"/>
                      <a:pt x="512" y="1112"/>
                    </a:cubicBezTo>
                    <a:cubicBezTo>
                      <a:pt x="530" y="1112"/>
                      <a:pt x="530" y="1094"/>
                      <a:pt x="512" y="1094"/>
                    </a:cubicBezTo>
                    <a:lnTo>
                      <a:pt x="512" y="1077"/>
                    </a:lnTo>
                    <a:cubicBezTo>
                      <a:pt x="512" y="1059"/>
                      <a:pt x="512" y="1059"/>
                      <a:pt x="512" y="1059"/>
                    </a:cubicBezTo>
                    <a:cubicBezTo>
                      <a:pt x="512" y="1059"/>
                      <a:pt x="512" y="1041"/>
                      <a:pt x="512" y="1041"/>
                    </a:cubicBezTo>
                    <a:lnTo>
                      <a:pt x="512" y="953"/>
                    </a:lnTo>
                    <a:lnTo>
                      <a:pt x="512" y="830"/>
                    </a:lnTo>
                    <a:lnTo>
                      <a:pt x="512" y="601"/>
                    </a:lnTo>
                    <a:lnTo>
                      <a:pt x="512" y="371"/>
                    </a:lnTo>
                    <a:lnTo>
                      <a:pt x="512" y="124"/>
                    </a:lnTo>
                    <a:lnTo>
                      <a:pt x="512" y="19"/>
                    </a:lnTo>
                    <a:cubicBezTo>
                      <a:pt x="512" y="19"/>
                      <a:pt x="512" y="1"/>
                      <a:pt x="494" y="1"/>
                    </a:cubicBezTo>
                    <a:close/>
                    <a:moveTo>
                      <a:pt x="963" y="14"/>
                    </a:moveTo>
                    <a:cubicBezTo>
                      <a:pt x="960" y="14"/>
                      <a:pt x="956" y="15"/>
                      <a:pt x="953" y="19"/>
                    </a:cubicBezTo>
                    <a:cubicBezTo>
                      <a:pt x="918" y="142"/>
                      <a:pt x="900" y="248"/>
                      <a:pt x="882" y="354"/>
                    </a:cubicBezTo>
                    <a:cubicBezTo>
                      <a:pt x="847" y="583"/>
                      <a:pt x="794" y="795"/>
                      <a:pt x="759" y="1024"/>
                    </a:cubicBezTo>
                    <a:cubicBezTo>
                      <a:pt x="759" y="1041"/>
                      <a:pt x="724" y="1147"/>
                      <a:pt x="759" y="1147"/>
                    </a:cubicBezTo>
                    <a:cubicBezTo>
                      <a:pt x="759" y="1147"/>
                      <a:pt x="777" y="1147"/>
                      <a:pt x="777" y="1130"/>
                    </a:cubicBezTo>
                    <a:cubicBezTo>
                      <a:pt x="812" y="918"/>
                      <a:pt x="865" y="689"/>
                      <a:pt x="900" y="477"/>
                    </a:cubicBezTo>
                    <a:cubicBezTo>
                      <a:pt x="935" y="336"/>
                      <a:pt x="953" y="177"/>
                      <a:pt x="971" y="54"/>
                    </a:cubicBezTo>
                    <a:cubicBezTo>
                      <a:pt x="985" y="40"/>
                      <a:pt x="976" y="14"/>
                      <a:pt x="963" y="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6"/>
              <p:cNvSpPr/>
              <p:nvPr/>
            </p:nvSpPr>
            <p:spPr>
              <a:xfrm>
                <a:off x="9155148" y="561965"/>
                <a:ext cx="123205" cy="230060"/>
              </a:xfrm>
              <a:custGeom>
                <a:avLst/>
                <a:gdLst/>
                <a:ahLst/>
                <a:cxnLst/>
                <a:rect l="l" t="t" r="r" b="b"/>
                <a:pathLst>
                  <a:path w="2012" h="3757" extrusionOk="0">
                    <a:moveTo>
                      <a:pt x="1182" y="1"/>
                    </a:moveTo>
                    <a:lnTo>
                      <a:pt x="1200" y="18"/>
                    </a:lnTo>
                    <a:lnTo>
                      <a:pt x="1094" y="36"/>
                    </a:lnTo>
                    <a:lnTo>
                      <a:pt x="971" y="54"/>
                    </a:lnTo>
                    <a:lnTo>
                      <a:pt x="89" y="283"/>
                    </a:lnTo>
                    <a:cubicBezTo>
                      <a:pt x="71" y="441"/>
                      <a:pt x="54" y="583"/>
                      <a:pt x="36" y="724"/>
                    </a:cubicBezTo>
                    <a:cubicBezTo>
                      <a:pt x="19" y="935"/>
                      <a:pt x="1" y="1147"/>
                      <a:pt x="1" y="1358"/>
                    </a:cubicBezTo>
                    <a:cubicBezTo>
                      <a:pt x="1" y="1605"/>
                      <a:pt x="36" y="1870"/>
                      <a:pt x="107" y="2117"/>
                    </a:cubicBezTo>
                    <a:cubicBezTo>
                      <a:pt x="177" y="2399"/>
                      <a:pt x="336" y="2663"/>
                      <a:pt x="548" y="2875"/>
                    </a:cubicBezTo>
                    <a:cubicBezTo>
                      <a:pt x="689" y="2998"/>
                      <a:pt x="830" y="3122"/>
                      <a:pt x="971" y="3245"/>
                    </a:cubicBezTo>
                    <a:cubicBezTo>
                      <a:pt x="1041" y="3316"/>
                      <a:pt x="1130" y="3386"/>
                      <a:pt x="1200" y="3457"/>
                    </a:cubicBezTo>
                    <a:cubicBezTo>
                      <a:pt x="1253" y="3528"/>
                      <a:pt x="1288" y="3598"/>
                      <a:pt x="1323" y="3686"/>
                    </a:cubicBezTo>
                    <a:cubicBezTo>
                      <a:pt x="1341" y="3739"/>
                      <a:pt x="1359" y="3757"/>
                      <a:pt x="1376" y="3757"/>
                    </a:cubicBezTo>
                    <a:lnTo>
                      <a:pt x="1394" y="3757"/>
                    </a:lnTo>
                    <a:cubicBezTo>
                      <a:pt x="1412" y="3757"/>
                      <a:pt x="1394" y="3704"/>
                      <a:pt x="1376" y="3669"/>
                    </a:cubicBezTo>
                    <a:cubicBezTo>
                      <a:pt x="1359" y="3598"/>
                      <a:pt x="1359" y="3545"/>
                      <a:pt x="1359" y="3492"/>
                    </a:cubicBezTo>
                    <a:cubicBezTo>
                      <a:pt x="1376" y="3263"/>
                      <a:pt x="1482" y="3051"/>
                      <a:pt x="1623" y="2893"/>
                    </a:cubicBezTo>
                    <a:cubicBezTo>
                      <a:pt x="1694" y="2787"/>
                      <a:pt x="1747" y="2663"/>
                      <a:pt x="1817" y="2558"/>
                    </a:cubicBezTo>
                    <a:cubicBezTo>
                      <a:pt x="1976" y="2223"/>
                      <a:pt x="2011" y="1852"/>
                      <a:pt x="1941" y="1482"/>
                    </a:cubicBezTo>
                    <a:cubicBezTo>
                      <a:pt x="1853" y="1076"/>
                      <a:pt x="1694" y="706"/>
                      <a:pt x="1482" y="371"/>
                    </a:cubicBezTo>
                    <a:cubicBezTo>
                      <a:pt x="1412" y="247"/>
                      <a:pt x="1323" y="142"/>
                      <a:pt x="1235" y="36"/>
                    </a:cubicBezTo>
                    <a:lnTo>
                      <a:pt x="1235" y="18"/>
                    </a:lnTo>
                    <a:lnTo>
                      <a:pt x="12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6"/>
              <p:cNvSpPr/>
              <p:nvPr/>
            </p:nvSpPr>
            <p:spPr>
              <a:xfrm>
                <a:off x="9169232" y="565211"/>
                <a:ext cx="81014" cy="155169"/>
              </a:xfrm>
              <a:custGeom>
                <a:avLst/>
                <a:gdLst/>
                <a:ahLst/>
                <a:cxnLst/>
                <a:rect l="l" t="t" r="r" b="b"/>
                <a:pathLst>
                  <a:path w="1323" h="2534" extrusionOk="0">
                    <a:moveTo>
                      <a:pt x="794" y="1"/>
                    </a:moveTo>
                    <a:lnTo>
                      <a:pt x="653" y="36"/>
                    </a:lnTo>
                    <a:lnTo>
                      <a:pt x="600" y="36"/>
                    </a:lnTo>
                    <a:lnTo>
                      <a:pt x="159" y="159"/>
                    </a:lnTo>
                    <a:lnTo>
                      <a:pt x="159" y="177"/>
                    </a:lnTo>
                    <a:lnTo>
                      <a:pt x="159" y="194"/>
                    </a:lnTo>
                    <a:cubicBezTo>
                      <a:pt x="124" y="283"/>
                      <a:pt x="106" y="388"/>
                      <a:pt x="71" y="512"/>
                    </a:cubicBezTo>
                    <a:cubicBezTo>
                      <a:pt x="0" y="829"/>
                      <a:pt x="18" y="1147"/>
                      <a:pt x="88" y="1464"/>
                    </a:cubicBezTo>
                    <a:cubicBezTo>
                      <a:pt x="159" y="1764"/>
                      <a:pt x="318" y="2011"/>
                      <a:pt x="529" y="2205"/>
                    </a:cubicBezTo>
                    <a:cubicBezTo>
                      <a:pt x="617" y="2258"/>
                      <a:pt x="688" y="2328"/>
                      <a:pt x="741" y="2399"/>
                    </a:cubicBezTo>
                    <a:cubicBezTo>
                      <a:pt x="771" y="2429"/>
                      <a:pt x="826" y="2534"/>
                      <a:pt x="874" y="2534"/>
                    </a:cubicBezTo>
                    <a:cubicBezTo>
                      <a:pt x="883" y="2534"/>
                      <a:pt x="891" y="2530"/>
                      <a:pt x="900" y="2522"/>
                    </a:cubicBezTo>
                    <a:cubicBezTo>
                      <a:pt x="952" y="2399"/>
                      <a:pt x="1005" y="2275"/>
                      <a:pt x="1058" y="2170"/>
                    </a:cubicBezTo>
                    <a:cubicBezTo>
                      <a:pt x="1111" y="2064"/>
                      <a:pt x="1164" y="1958"/>
                      <a:pt x="1217" y="1852"/>
                    </a:cubicBezTo>
                    <a:cubicBezTo>
                      <a:pt x="1287" y="1641"/>
                      <a:pt x="1323" y="1429"/>
                      <a:pt x="1305" y="1217"/>
                    </a:cubicBezTo>
                    <a:cubicBezTo>
                      <a:pt x="1235" y="794"/>
                      <a:pt x="1093" y="406"/>
                      <a:pt x="864" y="71"/>
                    </a:cubicBezTo>
                    <a:lnTo>
                      <a:pt x="847" y="53"/>
                    </a:lnTo>
                    <a:lnTo>
                      <a:pt x="829" y="18"/>
                    </a:lnTo>
                    <a:lnTo>
                      <a:pt x="8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6"/>
              <p:cNvSpPr/>
              <p:nvPr/>
            </p:nvSpPr>
            <p:spPr>
              <a:xfrm>
                <a:off x="9173519" y="565211"/>
                <a:ext cx="91852" cy="159885"/>
              </a:xfrm>
              <a:custGeom>
                <a:avLst/>
                <a:gdLst/>
                <a:ahLst/>
                <a:cxnLst/>
                <a:rect l="l" t="t" r="r" b="b"/>
                <a:pathLst>
                  <a:path w="1500" h="2611" extrusionOk="0">
                    <a:moveTo>
                      <a:pt x="534" y="592"/>
                    </a:moveTo>
                    <a:cubicBezTo>
                      <a:pt x="540" y="592"/>
                      <a:pt x="550" y="599"/>
                      <a:pt x="565" y="618"/>
                    </a:cubicBezTo>
                    <a:cubicBezTo>
                      <a:pt x="618" y="741"/>
                      <a:pt x="671" y="882"/>
                      <a:pt x="671" y="1023"/>
                    </a:cubicBezTo>
                    <a:cubicBezTo>
                      <a:pt x="636" y="953"/>
                      <a:pt x="600" y="882"/>
                      <a:pt x="565" y="812"/>
                    </a:cubicBezTo>
                    <a:lnTo>
                      <a:pt x="565" y="794"/>
                    </a:lnTo>
                    <a:cubicBezTo>
                      <a:pt x="565" y="765"/>
                      <a:pt x="505" y="592"/>
                      <a:pt x="534" y="592"/>
                    </a:cubicBezTo>
                    <a:close/>
                    <a:moveTo>
                      <a:pt x="636" y="1"/>
                    </a:moveTo>
                    <a:lnTo>
                      <a:pt x="583" y="18"/>
                    </a:lnTo>
                    <a:lnTo>
                      <a:pt x="618" y="89"/>
                    </a:lnTo>
                    <a:cubicBezTo>
                      <a:pt x="671" y="194"/>
                      <a:pt x="724" y="318"/>
                      <a:pt x="759" y="424"/>
                    </a:cubicBezTo>
                    <a:cubicBezTo>
                      <a:pt x="812" y="600"/>
                      <a:pt x="865" y="759"/>
                      <a:pt x="900" y="935"/>
                    </a:cubicBezTo>
                    <a:cubicBezTo>
                      <a:pt x="918" y="1023"/>
                      <a:pt x="918" y="1129"/>
                      <a:pt x="900" y="1217"/>
                    </a:cubicBezTo>
                    <a:cubicBezTo>
                      <a:pt x="896" y="1241"/>
                      <a:pt x="886" y="1251"/>
                      <a:pt x="872" y="1251"/>
                    </a:cubicBezTo>
                    <a:cubicBezTo>
                      <a:pt x="825" y="1251"/>
                      <a:pt x="737" y="1139"/>
                      <a:pt x="724" y="1111"/>
                    </a:cubicBezTo>
                    <a:cubicBezTo>
                      <a:pt x="724" y="988"/>
                      <a:pt x="706" y="865"/>
                      <a:pt x="671" y="741"/>
                    </a:cubicBezTo>
                    <a:cubicBezTo>
                      <a:pt x="653" y="671"/>
                      <a:pt x="600" y="600"/>
                      <a:pt x="547" y="547"/>
                    </a:cubicBezTo>
                    <a:cubicBezTo>
                      <a:pt x="543" y="542"/>
                      <a:pt x="535" y="540"/>
                      <a:pt x="527" y="540"/>
                    </a:cubicBezTo>
                    <a:cubicBezTo>
                      <a:pt x="505" y="540"/>
                      <a:pt x="477" y="557"/>
                      <a:pt x="477" y="582"/>
                    </a:cubicBezTo>
                    <a:cubicBezTo>
                      <a:pt x="494" y="794"/>
                      <a:pt x="565" y="988"/>
                      <a:pt x="671" y="1164"/>
                    </a:cubicBezTo>
                    <a:cubicBezTo>
                      <a:pt x="662" y="1354"/>
                      <a:pt x="616" y="1447"/>
                      <a:pt x="556" y="1447"/>
                    </a:cubicBezTo>
                    <a:cubicBezTo>
                      <a:pt x="500" y="1447"/>
                      <a:pt x="431" y="1363"/>
                      <a:pt x="371" y="1200"/>
                    </a:cubicBezTo>
                    <a:cubicBezTo>
                      <a:pt x="300" y="988"/>
                      <a:pt x="265" y="776"/>
                      <a:pt x="248" y="547"/>
                    </a:cubicBezTo>
                    <a:cubicBezTo>
                      <a:pt x="248" y="406"/>
                      <a:pt x="265" y="265"/>
                      <a:pt x="283" y="124"/>
                    </a:cubicBezTo>
                    <a:cubicBezTo>
                      <a:pt x="283" y="124"/>
                      <a:pt x="283" y="106"/>
                      <a:pt x="283" y="106"/>
                    </a:cubicBezTo>
                    <a:lnTo>
                      <a:pt x="230" y="124"/>
                    </a:lnTo>
                    <a:cubicBezTo>
                      <a:pt x="195" y="247"/>
                      <a:pt x="195" y="388"/>
                      <a:pt x="195" y="530"/>
                    </a:cubicBezTo>
                    <a:cubicBezTo>
                      <a:pt x="212" y="759"/>
                      <a:pt x="248" y="970"/>
                      <a:pt x="300" y="1182"/>
                    </a:cubicBezTo>
                    <a:cubicBezTo>
                      <a:pt x="333" y="1297"/>
                      <a:pt x="412" y="1503"/>
                      <a:pt x="564" y="1503"/>
                    </a:cubicBezTo>
                    <a:cubicBezTo>
                      <a:pt x="576" y="1503"/>
                      <a:pt x="588" y="1502"/>
                      <a:pt x="600" y="1499"/>
                    </a:cubicBezTo>
                    <a:cubicBezTo>
                      <a:pt x="688" y="1464"/>
                      <a:pt x="706" y="1341"/>
                      <a:pt x="724" y="1253"/>
                    </a:cubicBezTo>
                    <a:cubicBezTo>
                      <a:pt x="765" y="1294"/>
                      <a:pt x="817" y="1357"/>
                      <a:pt x="880" y="1357"/>
                    </a:cubicBezTo>
                    <a:cubicBezTo>
                      <a:pt x="898" y="1357"/>
                      <a:pt x="916" y="1352"/>
                      <a:pt x="935" y="1341"/>
                    </a:cubicBezTo>
                    <a:cubicBezTo>
                      <a:pt x="1023" y="1288"/>
                      <a:pt x="1023" y="1147"/>
                      <a:pt x="1023" y="1041"/>
                    </a:cubicBezTo>
                    <a:cubicBezTo>
                      <a:pt x="988" y="794"/>
                      <a:pt x="918" y="547"/>
                      <a:pt x="812" y="318"/>
                    </a:cubicBezTo>
                    <a:cubicBezTo>
                      <a:pt x="759" y="212"/>
                      <a:pt x="706" y="106"/>
                      <a:pt x="636" y="1"/>
                    </a:cubicBezTo>
                    <a:close/>
                    <a:moveTo>
                      <a:pt x="1253" y="1711"/>
                    </a:moveTo>
                    <a:cubicBezTo>
                      <a:pt x="1217" y="1729"/>
                      <a:pt x="1200" y="1764"/>
                      <a:pt x="1217" y="1782"/>
                    </a:cubicBezTo>
                    <a:cubicBezTo>
                      <a:pt x="1217" y="1799"/>
                      <a:pt x="1235" y="1817"/>
                      <a:pt x="1235" y="1834"/>
                    </a:cubicBezTo>
                    <a:lnTo>
                      <a:pt x="1288" y="1834"/>
                    </a:lnTo>
                    <a:cubicBezTo>
                      <a:pt x="1323" y="1817"/>
                      <a:pt x="1341" y="1782"/>
                      <a:pt x="1323" y="1746"/>
                    </a:cubicBezTo>
                    <a:cubicBezTo>
                      <a:pt x="1323" y="1746"/>
                      <a:pt x="1306" y="1729"/>
                      <a:pt x="1306" y="1711"/>
                    </a:cubicBezTo>
                    <a:close/>
                    <a:moveTo>
                      <a:pt x="34" y="1796"/>
                    </a:moveTo>
                    <a:cubicBezTo>
                      <a:pt x="29" y="1796"/>
                      <a:pt x="24" y="1797"/>
                      <a:pt x="18" y="1799"/>
                    </a:cubicBezTo>
                    <a:cubicBezTo>
                      <a:pt x="1" y="1799"/>
                      <a:pt x="1" y="1817"/>
                      <a:pt x="1" y="1834"/>
                    </a:cubicBezTo>
                    <a:cubicBezTo>
                      <a:pt x="1" y="1852"/>
                      <a:pt x="18" y="1870"/>
                      <a:pt x="54" y="1870"/>
                    </a:cubicBezTo>
                    <a:cubicBezTo>
                      <a:pt x="85" y="1854"/>
                      <a:pt x="74" y="1796"/>
                      <a:pt x="34" y="1796"/>
                    </a:cubicBezTo>
                    <a:close/>
                    <a:moveTo>
                      <a:pt x="1447" y="2064"/>
                    </a:moveTo>
                    <a:cubicBezTo>
                      <a:pt x="1411" y="2064"/>
                      <a:pt x="1411" y="2099"/>
                      <a:pt x="1411" y="2117"/>
                    </a:cubicBezTo>
                    <a:cubicBezTo>
                      <a:pt x="1411" y="2152"/>
                      <a:pt x="1447" y="2152"/>
                      <a:pt x="1464" y="2152"/>
                    </a:cubicBezTo>
                    <a:cubicBezTo>
                      <a:pt x="1482" y="2152"/>
                      <a:pt x="1500" y="2117"/>
                      <a:pt x="1500" y="2099"/>
                    </a:cubicBezTo>
                    <a:cubicBezTo>
                      <a:pt x="1482" y="2081"/>
                      <a:pt x="1464" y="2064"/>
                      <a:pt x="1447" y="2064"/>
                    </a:cubicBezTo>
                    <a:close/>
                    <a:moveTo>
                      <a:pt x="177" y="2258"/>
                    </a:moveTo>
                    <a:cubicBezTo>
                      <a:pt x="142" y="2275"/>
                      <a:pt x="142" y="2293"/>
                      <a:pt x="142" y="2311"/>
                    </a:cubicBezTo>
                    <a:cubicBezTo>
                      <a:pt x="142" y="2346"/>
                      <a:pt x="177" y="2346"/>
                      <a:pt x="195" y="2346"/>
                    </a:cubicBezTo>
                    <a:cubicBezTo>
                      <a:pt x="212" y="2346"/>
                      <a:pt x="230" y="2311"/>
                      <a:pt x="230" y="2293"/>
                    </a:cubicBezTo>
                    <a:cubicBezTo>
                      <a:pt x="230" y="2275"/>
                      <a:pt x="195" y="2258"/>
                      <a:pt x="177" y="2258"/>
                    </a:cubicBezTo>
                    <a:close/>
                    <a:moveTo>
                      <a:pt x="1200" y="2522"/>
                    </a:moveTo>
                    <a:cubicBezTo>
                      <a:pt x="1182" y="2522"/>
                      <a:pt x="1182" y="2540"/>
                      <a:pt x="1182" y="2558"/>
                    </a:cubicBezTo>
                    <a:cubicBezTo>
                      <a:pt x="1182" y="2558"/>
                      <a:pt x="1200" y="2575"/>
                      <a:pt x="1200" y="2575"/>
                    </a:cubicBezTo>
                    <a:cubicBezTo>
                      <a:pt x="1217" y="2558"/>
                      <a:pt x="1217" y="2558"/>
                      <a:pt x="1217" y="2540"/>
                    </a:cubicBezTo>
                    <a:cubicBezTo>
                      <a:pt x="1217" y="2522"/>
                      <a:pt x="1200" y="2522"/>
                      <a:pt x="1200" y="2522"/>
                    </a:cubicBezTo>
                    <a:close/>
                    <a:moveTo>
                      <a:pt x="576" y="2555"/>
                    </a:moveTo>
                    <a:cubicBezTo>
                      <a:pt x="573" y="2555"/>
                      <a:pt x="569" y="2556"/>
                      <a:pt x="565" y="2558"/>
                    </a:cubicBezTo>
                    <a:cubicBezTo>
                      <a:pt x="547" y="2558"/>
                      <a:pt x="547" y="2575"/>
                      <a:pt x="547" y="2593"/>
                    </a:cubicBezTo>
                    <a:cubicBezTo>
                      <a:pt x="547" y="2610"/>
                      <a:pt x="565" y="2610"/>
                      <a:pt x="583" y="2610"/>
                    </a:cubicBezTo>
                    <a:cubicBezTo>
                      <a:pt x="614" y="2610"/>
                      <a:pt x="604" y="2555"/>
                      <a:pt x="576" y="255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6"/>
              <p:cNvSpPr/>
              <p:nvPr/>
            </p:nvSpPr>
            <p:spPr>
              <a:xfrm>
                <a:off x="9147616" y="501526"/>
                <a:ext cx="86464" cy="78871"/>
              </a:xfrm>
              <a:custGeom>
                <a:avLst/>
                <a:gdLst/>
                <a:ahLst/>
                <a:cxnLst/>
                <a:rect l="l" t="t" r="r" b="b"/>
                <a:pathLst>
                  <a:path w="1412" h="1288" extrusionOk="0">
                    <a:moveTo>
                      <a:pt x="1041" y="0"/>
                    </a:moveTo>
                    <a:lnTo>
                      <a:pt x="953" y="18"/>
                    </a:lnTo>
                    <a:lnTo>
                      <a:pt x="723" y="71"/>
                    </a:lnTo>
                    <a:lnTo>
                      <a:pt x="512" y="106"/>
                    </a:lnTo>
                    <a:lnTo>
                      <a:pt x="318" y="141"/>
                    </a:lnTo>
                    <a:lnTo>
                      <a:pt x="106" y="194"/>
                    </a:lnTo>
                    <a:lnTo>
                      <a:pt x="18" y="212"/>
                    </a:lnTo>
                    <a:lnTo>
                      <a:pt x="0" y="212"/>
                    </a:lnTo>
                    <a:lnTo>
                      <a:pt x="0" y="247"/>
                    </a:lnTo>
                    <a:lnTo>
                      <a:pt x="0" y="335"/>
                    </a:lnTo>
                    <a:cubicBezTo>
                      <a:pt x="0" y="406"/>
                      <a:pt x="0" y="476"/>
                      <a:pt x="18" y="547"/>
                    </a:cubicBezTo>
                    <a:lnTo>
                      <a:pt x="18" y="776"/>
                    </a:lnTo>
                    <a:cubicBezTo>
                      <a:pt x="18" y="847"/>
                      <a:pt x="18" y="917"/>
                      <a:pt x="36" y="988"/>
                    </a:cubicBezTo>
                    <a:cubicBezTo>
                      <a:pt x="53" y="1058"/>
                      <a:pt x="36" y="1129"/>
                      <a:pt x="53" y="1217"/>
                    </a:cubicBezTo>
                    <a:cubicBezTo>
                      <a:pt x="71" y="1217"/>
                      <a:pt x="71" y="1234"/>
                      <a:pt x="89" y="1252"/>
                    </a:cubicBezTo>
                    <a:lnTo>
                      <a:pt x="89" y="1287"/>
                    </a:lnTo>
                    <a:lnTo>
                      <a:pt x="124" y="1287"/>
                    </a:lnTo>
                    <a:lnTo>
                      <a:pt x="230" y="1252"/>
                    </a:lnTo>
                    <a:lnTo>
                      <a:pt x="459" y="1199"/>
                    </a:lnTo>
                    <a:lnTo>
                      <a:pt x="688" y="1146"/>
                    </a:lnTo>
                    <a:lnTo>
                      <a:pt x="917" y="1093"/>
                    </a:lnTo>
                    <a:lnTo>
                      <a:pt x="1059" y="1076"/>
                    </a:lnTo>
                    <a:lnTo>
                      <a:pt x="1270" y="1023"/>
                    </a:lnTo>
                    <a:lnTo>
                      <a:pt x="1358" y="1005"/>
                    </a:lnTo>
                    <a:lnTo>
                      <a:pt x="1411" y="1005"/>
                    </a:lnTo>
                    <a:lnTo>
                      <a:pt x="1411" y="970"/>
                    </a:lnTo>
                    <a:lnTo>
                      <a:pt x="1376" y="882"/>
                    </a:lnTo>
                    <a:lnTo>
                      <a:pt x="1341" y="776"/>
                    </a:lnTo>
                    <a:cubicBezTo>
                      <a:pt x="1305" y="705"/>
                      <a:pt x="1288" y="635"/>
                      <a:pt x="1253" y="547"/>
                    </a:cubicBezTo>
                    <a:lnTo>
                      <a:pt x="1182" y="335"/>
                    </a:lnTo>
                    <a:lnTo>
                      <a:pt x="1094" y="106"/>
                    </a:lnTo>
                    <a:cubicBezTo>
                      <a:pt x="1094" y="88"/>
                      <a:pt x="1076" y="53"/>
                      <a:pt x="1076" y="18"/>
                    </a:cubicBezTo>
                    <a:lnTo>
                      <a:pt x="10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6"/>
              <p:cNvSpPr/>
              <p:nvPr/>
            </p:nvSpPr>
            <p:spPr>
              <a:xfrm>
                <a:off x="9167028" y="501526"/>
                <a:ext cx="59459" cy="73911"/>
              </a:xfrm>
              <a:custGeom>
                <a:avLst/>
                <a:gdLst/>
                <a:ahLst/>
                <a:cxnLst/>
                <a:rect l="l" t="t" r="r" b="b"/>
                <a:pathLst>
                  <a:path w="971" h="1207" extrusionOk="0">
                    <a:moveTo>
                      <a:pt x="636" y="0"/>
                    </a:moveTo>
                    <a:cubicBezTo>
                      <a:pt x="636" y="0"/>
                      <a:pt x="636" y="18"/>
                      <a:pt x="636" y="18"/>
                    </a:cubicBezTo>
                    <a:cubicBezTo>
                      <a:pt x="636" y="35"/>
                      <a:pt x="636" y="53"/>
                      <a:pt x="653" y="71"/>
                    </a:cubicBezTo>
                    <a:cubicBezTo>
                      <a:pt x="671" y="88"/>
                      <a:pt x="653" y="88"/>
                      <a:pt x="671" y="124"/>
                    </a:cubicBezTo>
                    <a:cubicBezTo>
                      <a:pt x="671" y="141"/>
                      <a:pt x="689" y="176"/>
                      <a:pt x="689" y="212"/>
                    </a:cubicBezTo>
                    <a:lnTo>
                      <a:pt x="689" y="229"/>
                    </a:lnTo>
                    <a:lnTo>
                      <a:pt x="759" y="441"/>
                    </a:lnTo>
                    <a:cubicBezTo>
                      <a:pt x="777" y="494"/>
                      <a:pt x="812" y="564"/>
                      <a:pt x="830" y="617"/>
                    </a:cubicBezTo>
                    <a:lnTo>
                      <a:pt x="883" y="794"/>
                    </a:lnTo>
                    <a:lnTo>
                      <a:pt x="900" y="864"/>
                    </a:lnTo>
                    <a:lnTo>
                      <a:pt x="936" y="935"/>
                    </a:lnTo>
                    <a:lnTo>
                      <a:pt x="953" y="988"/>
                    </a:lnTo>
                    <a:cubicBezTo>
                      <a:pt x="953" y="988"/>
                      <a:pt x="953" y="988"/>
                      <a:pt x="953" y="1005"/>
                    </a:cubicBezTo>
                    <a:lnTo>
                      <a:pt x="971" y="1023"/>
                    </a:lnTo>
                    <a:cubicBezTo>
                      <a:pt x="971" y="1005"/>
                      <a:pt x="971" y="988"/>
                      <a:pt x="971" y="988"/>
                    </a:cubicBezTo>
                    <a:cubicBezTo>
                      <a:pt x="971" y="970"/>
                      <a:pt x="971" y="970"/>
                      <a:pt x="953" y="935"/>
                    </a:cubicBezTo>
                    <a:cubicBezTo>
                      <a:pt x="936" y="899"/>
                      <a:pt x="918" y="864"/>
                      <a:pt x="918" y="847"/>
                    </a:cubicBezTo>
                    <a:cubicBezTo>
                      <a:pt x="900" y="776"/>
                      <a:pt x="883" y="705"/>
                      <a:pt x="865" y="635"/>
                    </a:cubicBezTo>
                    <a:cubicBezTo>
                      <a:pt x="830" y="582"/>
                      <a:pt x="812" y="511"/>
                      <a:pt x="794" y="441"/>
                    </a:cubicBezTo>
                    <a:cubicBezTo>
                      <a:pt x="777" y="388"/>
                      <a:pt x="759" y="317"/>
                      <a:pt x="724" y="247"/>
                    </a:cubicBezTo>
                    <a:lnTo>
                      <a:pt x="671" y="53"/>
                    </a:lnTo>
                    <a:lnTo>
                      <a:pt x="653" y="18"/>
                    </a:lnTo>
                    <a:cubicBezTo>
                      <a:pt x="653" y="18"/>
                      <a:pt x="653" y="0"/>
                      <a:pt x="653" y="0"/>
                    </a:cubicBezTo>
                    <a:close/>
                    <a:moveTo>
                      <a:pt x="283" y="35"/>
                    </a:moveTo>
                    <a:cubicBezTo>
                      <a:pt x="283" y="53"/>
                      <a:pt x="283" y="53"/>
                      <a:pt x="283" y="53"/>
                    </a:cubicBezTo>
                    <a:lnTo>
                      <a:pt x="283" y="88"/>
                    </a:lnTo>
                    <a:lnTo>
                      <a:pt x="283" y="106"/>
                    </a:lnTo>
                    <a:lnTo>
                      <a:pt x="283" y="141"/>
                    </a:lnTo>
                    <a:cubicBezTo>
                      <a:pt x="283" y="159"/>
                      <a:pt x="283" y="176"/>
                      <a:pt x="283" y="194"/>
                    </a:cubicBezTo>
                    <a:cubicBezTo>
                      <a:pt x="283" y="229"/>
                      <a:pt x="301" y="282"/>
                      <a:pt x="318" y="317"/>
                    </a:cubicBezTo>
                    <a:lnTo>
                      <a:pt x="354" y="547"/>
                    </a:lnTo>
                    <a:lnTo>
                      <a:pt x="406" y="776"/>
                    </a:lnTo>
                    <a:cubicBezTo>
                      <a:pt x="424" y="847"/>
                      <a:pt x="442" y="917"/>
                      <a:pt x="459" y="1005"/>
                    </a:cubicBezTo>
                    <a:cubicBezTo>
                      <a:pt x="459" y="1023"/>
                      <a:pt x="459" y="1041"/>
                      <a:pt x="459" y="1058"/>
                    </a:cubicBezTo>
                    <a:cubicBezTo>
                      <a:pt x="459" y="1076"/>
                      <a:pt x="459" y="1093"/>
                      <a:pt x="459" y="1093"/>
                    </a:cubicBezTo>
                    <a:cubicBezTo>
                      <a:pt x="477" y="1111"/>
                      <a:pt x="477" y="1111"/>
                      <a:pt x="495" y="1111"/>
                    </a:cubicBezTo>
                    <a:cubicBezTo>
                      <a:pt x="495" y="1111"/>
                      <a:pt x="512" y="1129"/>
                      <a:pt x="512" y="1129"/>
                    </a:cubicBezTo>
                    <a:cubicBezTo>
                      <a:pt x="512" y="1111"/>
                      <a:pt x="512" y="1111"/>
                      <a:pt x="512" y="1111"/>
                    </a:cubicBezTo>
                    <a:lnTo>
                      <a:pt x="512" y="1058"/>
                    </a:lnTo>
                    <a:lnTo>
                      <a:pt x="512" y="988"/>
                    </a:lnTo>
                    <a:lnTo>
                      <a:pt x="477" y="882"/>
                    </a:lnTo>
                    <a:cubicBezTo>
                      <a:pt x="459" y="794"/>
                      <a:pt x="459" y="723"/>
                      <a:pt x="442" y="635"/>
                    </a:cubicBezTo>
                    <a:lnTo>
                      <a:pt x="389" y="423"/>
                    </a:lnTo>
                    <a:cubicBezTo>
                      <a:pt x="371" y="335"/>
                      <a:pt x="354" y="265"/>
                      <a:pt x="336" y="176"/>
                    </a:cubicBezTo>
                    <a:cubicBezTo>
                      <a:pt x="336" y="159"/>
                      <a:pt x="336" y="124"/>
                      <a:pt x="318" y="106"/>
                    </a:cubicBezTo>
                    <a:cubicBezTo>
                      <a:pt x="318" y="100"/>
                      <a:pt x="318" y="96"/>
                      <a:pt x="318" y="94"/>
                    </a:cubicBezTo>
                    <a:cubicBezTo>
                      <a:pt x="318" y="94"/>
                      <a:pt x="318" y="92"/>
                      <a:pt x="318" y="88"/>
                    </a:cubicBezTo>
                    <a:lnTo>
                      <a:pt x="318" y="53"/>
                    </a:lnTo>
                    <a:cubicBezTo>
                      <a:pt x="318" y="35"/>
                      <a:pt x="301" y="35"/>
                      <a:pt x="301" y="35"/>
                    </a:cubicBezTo>
                    <a:close/>
                    <a:moveTo>
                      <a:pt x="22" y="86"/>
                    </a:moveTo>
                    <a:cubicBezTo>
                      <a:pt x="21" y="86"/>
                      <a:pt x="20" y="87"/>
                      <a:pt x="19" y="88"/>
                    </a:cubicBezTo>
                    <a:cubicBezTo>
                      <a:pt x="1" y="88"/>
                      <a:pt x="1" y="88"/>
                      <a:pt x="1" y="106"/>
                    </a:cubicBezTo>
                    <a:cubicBezTo>
                      <a:pt x="1" y="317"/>
                      <a:pt x="1" y="547"/>
                      <a:pt x="19" y="758"/>
                    </a:cubicBezTo>
                    <a:cubicBezTo>
                      <a:pt x="19" y="899"/>
                      <a:pt x="36" y="1041"/>
                      <a:pt x="36" y="1182"/>
                    </a:cubicBezTo>
                    <a:cubicBezTo>
                      <a:pt x="24" y="1194"/>
                      <a:pt x="38" y="1207"/>
                      <a:pt x="47" y="1207"/>
                    </a:cubicBezTo>
                    <a:cubicBezTo>
                      <a:pt x="51" y="1207"/>
                      <a:pt x="54" y="1204"/>
                      <a:pt x="54" y="1199"/>
                    </a:cubicBezTo>
                    <a:cubicBezTo>
                      <a:pt x="54" y="1082"/>
                      <a:pt x="54" y="965"/>
                      <a:pt x="54" y="864"/>
                    </a:cubicBezTo>
                    <a:cubicBezTo>
                      <a:pt x="54" y="635"/>
                      <a:pt x="54" y="423"/>
                      <a:pt x="36" y="194"/>
                    </a:cubicBezTo>
                    <a:cubicBezTo>
                      <a:pt x="36" y="178"/>
                      <a:pt x="36" y="86"/>
                      <a:pt x="22" y="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6"/>
              <p:cNvSpPr/>
              <p:nvPr/>
            </p:nvSpPr>
            <p:spPr>
              <a:xfrm>
                <a:off x="9439159" y="115681"/>
                <a:ext cx="150148" cy="213098"/>
              </a:xfrm>
              <a:custGeom>
                <a:avLst/>
                <a:gdLst/>
                <a:ahLst/>
                <a:cxnLst/>
                <a:rect l="l" t="t" r="r" b="b"/>
                <a:pathLst>
                  <a:path w="2452" h="3480" extrusionOk="0">
                    <a:moveTo>
                      <a:pt x="64" y="1"/>
                    </a:moveTo>
                    <a:cubicBezTo>
                      <a:pt x="60" y="1"/>
                      <a:pt x="57" y="2"/>
                      <a:pt x="54" y="6"/>
                    </a:cubicBezTo>
                    <a:lnTo>
                      <a:pt x="36" y="6"/>
                    </a:lnTo>
                    <a:cubicBezTo>
                      <a:pt x="1" y="23"/>
                      <a:pt x="54" y="58"/>
                      <a:pt x="89" y="94"/>
                    </a:cubicBezTo>
                    <a:cubicBezTo>
                      <a:pt x="107" y="147"/>
                      <a:pt x="142" y="200"/>
                      <a:pt x="159" y="252"/>
                    </a:cubicBezTo>
                    <a:cubicBezTo>
                      <a:pt x="212" y="464"/>
                      <a:pt x="195" y="693"/>
                      <a:pt x="124" y="923"/>
                    </a:cubicBezTo>
                    <a:cubicBezTo>
                      <a:pt x="89" y="1028"/>
                      <a:pt x="54" y="1169"/>
                      <a:pt x="54" y="1293"/>
                    </a:cubicBezTo>
                    <a:cubicBezTo>
                      <a:pt x="18" y="1663"/>
                      <a:pt x="107" y="2034"/>
                      <a:pt x="283" y="2351"/>
                    </a:cubicBezTo>
                    <a:cubicBezTo>
                      <a:pt x="512" y="2686"/>
                      <a:pt x="777" y="2986"/>
                      <a:pt x="1112" y="3233"/>
                    </a:cubicBezTo>
                    <a:cubicBezTo>
                      <a:pt x="1218" y="3321"/>
                      <a:pt x="1323" y="3391"/>
                      <a:pt x="1447" y="3462"/>
                    </a:cubicBezTo>
                    <a:lnTo>
                      <a:pt x="1464" y="3462"/>
                    </a:lnTo>
                    <a:lnTo>
                      <a:pt x="1482" y="3480"/>
                    </a:lnTo>
                    <a:lnTo>
                      <a:pt x="1517" y="3444"/>
                    </a:lnTo>
                    <a:lnTo>
                      <a:pt x="1500" y="3444"/>
                    </a:lnTo>
                    <a:lnTo>
                      <a:pt x="1606" y="3391"/>
                    </a:lnTo>
                    <a:lnTo>
                      <a:pt x="1711" y="3321"/>
                    </a:lnTo>
                    <a:lnTo>
                      <a:pt x="2452" y="2809"/>
                    </a:lnTo>
                    <a:cubicBezTo>
                      <a:pt x="2417" y="2651"/>
                      <a:pt x="2381" y="2510"/>
                      <a:pt x="2346" y="2369"/>
                    </a:cubicBezTo>
                    <a:cubicBezTo>
                      <a:pt x="2293" y="2157"/>
                      <a:pt x="2223" y="1963"/>
                      <a:pt x="2152" y="1769"/>
                    </a:cubicBezTo>
                    <a:cubicBezTo>
                      <a:pt x="2046" y="1540"/>
                      <a:pt x="1941" y="1311"/>
                      <a:pt x="1800" y="1099"/>
                    </a:cubicBezTo>
                    <a:cubicBezTo>
                      <a:pt x="1623" y="852"/>
                      <a:pt x="1376" y="676"/>
                      <a:pt x="1112" y="552"/>
                    </a:cubicBezTo>
                    <a:cubicBezTo>
                      <a:pt x="953" y="482"/>
                      <a:pt x="777" y="429"/>
                      <a:pt x="600" y="341"/>
                    </a:cubicBezTo>
                    <a:cubicBezTo>
                      <a:pt x="512" y="305"/>
                      <a:pt x="406" y="270"/>
                      <a:pt x="318" y="217"/>
                    </a:cubicBezTo>
                    <a:cubicBezTo>
                      <a:pt x="248" y="182"/>
                      <a:pt x="177" y="129"/>
                      <a:pt x="124" y="58"/>
                    </a:cubicBezTo>
                    <a:cubicBezTo>
                      <a:pt x="95" y="30"/>
                      <a:pt x="78" y="1"/>
                      <a:pt x="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6"/>
              <p:cNvSpPr/>
              <p:nvPr/>
            </p:nvSpPr>
            <p:spPr>
              <a:xfrm>
                <a:off x="9476942" y="177161"/>
                <a:ext cx="96200" cy="144086"/>
              </a:xfrm>
              <a:custGeom>
                <a:avLst/>
                <a:gdLst/>
                <a:ahLst/>
                <a:cxnLst/>
                <a:rect l="l" t="t" r="r" b="b"/>
                <a:pathLst>
                  <a:path w="1571" h="2353" extrusionOk="0">
                    <a:moveTo>
                      <a:pt x="108" y="0"/>
                    </a:moveTo>
                    <a:cubicBezTo>
                      <a:pt x="93" y="0"/>
                      <a:pt x="80" y="7"/>
                      <a:pt x="72" y="24"/>
                    </a:cubicBezTo>
                    <a:cubicBezTo>
                      <a:pt x="54" y="148"/>
                      <a:pt x="54" y="289"/>
                      <a:pt x="36" y="412"/>
                    </a:cubicBezTo>
                    <a:cubicBezTo>
                      <a:pt x="19" y="536"/>
                      <a:pt x="1" y="642"/>
                      <a:pt x="1" y="765"/>
                    </a:cubicBezTo>
                    <a:cubicBezTo>
                      <a:pt x="1" y="977"/>
                      <a:pt x="36" y="1188"/>
                      <a:pt x="124" y="1400"/>
                    </a:cubicBezTo>
                    <a:cubicBezTo>
                      <a:pt x="318" y="1753"/>
                      <a:pt x="601" y="2070"/>
                      <a:pt x="936" y="2317"/>
                    </a:cubicBezTo>
                    <a:lnTo>
                      <a:pt x="953" y="2334"/>
                    </a:lnTo>
                    <a:lnTo>
                      <a:pt x="989" y="2352"/>
                    </a:lnTo>
                    <a:lnTo>
                      <a:pt x="1006" y="2352"/>
                    </a:lnTo>
                    <a:lnTo>
                      <a:pt x="1024" y="2334"/>
                    </a:lnTo>
                    <a:lnTo>
                      <a:pt x="1147" y="2264"/>
                    </a:lnTo>
                    <a:lnTo>
                      <a:pt x="1200" y="2229"/>
                    </a:lnTo>
                    <a:lnTo>
                      <a:pt x="1570" y="1964"/>
                    </a:lnTo>
                    <a:lnTo>
                      <a:pt x="1570" y="1929"/>
                    </a:lnTo>
                    <a:cubicBezTo>
                      <a:pt x="1553" y="1841"/>
                      <a:pt x="1553" y="1717"/>
                      <a:pt x="1535" y="1611"/>
                    </a:cubicBezTo>
                    <a:cubicBezTo>
                      <a:pt x="1482" y="1294"/>
                      <a:pt x="1359" y="994"/>
                      <a:pt x="1183" y="747"/>
                    </a:cubicBezTo>
                    <a:cubicBezTo>
                      <a:pt x="1024" y="483"/>
                      <a:pt x="795" y="307"/>
                      <a:pt x="512" y="201"/>
                    </a:cubicBezTo>
                    <a:cubicBezTo>
                      <a:pt x="424" y="165"/>
                      <a:pt x="336" y="130"/>
                      <a:pt x="248" y="77"/>
                    </a:cubicBezTo>
                    <a:cubicBezTo>
                      <a:pt x="221" y="64"/>
                      <a:pt x="154" y="0"/>
                      <a:pt x="1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6"/>
              <p:cNvSpPr/>
              <p:nvPr/>
            </p:nvSpPr>
            <p:spPr>
              <a:xfrm>
                <a:off x="9451039" y="165955"/>
                <a:ext cx="115612" cy="152047"/>
              </a:xfrm>
              <a:custGeom>
                <a:avLst/>
                <a:gdLst/>
                <a:ahLst/>
                <a:cxnLst/>
                <a:rect l="l" t="t" r="r" b="b"/>
                <a:pathLst>
                  <a:path w="1888" h="2483" extrusionOk="0">
                    <a:moveTo>
                      <a:pt x="717" y="0"/>
                    </a:moveTo>
                    <a:cubicBezTo>
                      <a:pt x="711" y="0"/>
                      <a:pt x="706" y="5"/>
                      <a:pt x="706" y="13"/>
                    </a:cubicBezTo>
                    <a:cubicBezTo>
                      <a:pt x="689" y="31"/>
                      <a:pt x="706" y="40"/>
                      <a:pt x="724" y="40"/>
                    </a:cubicBezTo>
                    <a:cubicBezTo>
                      <a:pt x="741" y="40"/>
                      <a:pt x="759" y="31"/>
                      <a:pt x="741" y="13"/>
                    </a:cubicBezTo>
                    <a:cubicBezTo>
                      <a:pt x="733" y="5"/>
                      <a:pt x="724" y="0"/>
                      <a:pt x="717" y="0"/>
                    </a:cubicBezTo>
                    <a:close/>
                    <a:moveTo>
                      <a:pt x="1165" y="119"/>
                    </a:moveTo>
                    <a:cubicBezTo>
                      <a:pt x="1122" y="148"/>
                      <a:pt x="1148" y="199"/>
                      <a:pt x="1188" y="199"/>
                    </a:cubicBezTo>
                    <a:cubicBezTo>
                      <a:pt x="1197" y="199"/>
                      <a:pt x="1207" y="196"/>
                      <a:pt x="1218" y="190"/>
                    </a:cubicBezTo>
                    <a:cubicBezTo>
                      <a:pt x="1235" y="172"/>
                      <a:pt x="1235" y="137"/>
                      <a:pt x="1218" y="119"/>
                    </a:cubicBezTo>
                    <a:close/>
                    <a:moveTo>
                      <a:pt x="152" y="255"/>
                    </a:moveTo>
                    <a:cubicBezTo>
                      <a:pt x="149" y="255"/>
                      <a:pt x="145" y="257"/>
                      <a:pt x="142" y="260"/>
                    </a:cubicBezTo>
                    <a:lnTo>
                      <a:pt x="124" y="278"/>
                    </a:lnTo>
                    <a:cubicBezTo>
                      <a:pt x="124" y="278"/>
                      <a:pt x="124" y="296"/>
                      <a:pt x="124" y="296"/>
                    </a:cubicBezTo>
                    <a:cubicBezTo>
                      <a:pt x="133" y="304"/>
                      <a:pt x="142" y="309"/>
                      <a:pt x="148" y="309"/>
                    </a:cubicBezTo>
                    <a:cubicBezTo>
                      <a:pt x="155" y="309"/>
                      <a:pt x="159" y="304"/>
                      <a:pt x="159" y="296"/>
                    </a:cubicBezTo>
                    <a:cubicBezTo>
                      <a:pt x="174" y="281"/>
                      <a:pt x="165" y="255"/>
                      <a:pt x="152" y="255"/>
                    </a:cubicBezTo>
                    <a:close/>
                    <a:moveTo>
                      <a:pt x="1491" y="512"/>
                    </a:moveTo>
                    <a:cubicBezTo>
                      <a:pt x="1482" y="512"/>
                      <a:pt x="1473" y="516"/>
                      <a:pt x="1464" y="525"/>
                    </a:cubicBezTo>
                    <a:cubicBezTo>
                      <a:pt x="1447" y="542"/>
                      <a:pt x="1447" y="560"/>
                      <a:pt x="1464" y="578"/>
                    </a:cubicBezTo>
                    <a:cubicBezTo>
                      <a:pt x="1473" y="586"/>
                      <a:pt x="1482" y="591"/>
                      <a:pt x="1491" y="591"/>
                    </a:cubicBezTo>
                    <a:cubicBezTo>
                      <a:pt x="1500" y="591"/>
                      <a:pt x="1509" y="586"/>
                      <a:pt x="1517" y="578"/>
                    </a:cubicBezTo>
                    <a:cubicBezTo>
                      <a:pt x="1535" y="560"/>
                      <a:pt x="1535" y="542"/>
                      <a:pt x="1517" y="525"/>
                    </a:cubicBezTo>
                    <a:cubicBezTo>
                      <a:pt x="1509" y="516"/>
                      <a:pt x="1500" y="512"/>
                      <a:pt x="1491" y="512"/>
                    </a:cubicBezTo>
                    <a:close/>
                    <a:moveTo>
                      <a:pt x="54" y="728"/>
                    </a:moveTo>
                    <a:cubicBezTo>
                      <a:pt x="48" y="728"/>
                      <a:pt x="42" y="731"/>
                      <a:pt x="36" y="736"/>
                    </a:cubicBezTo>
                    <a:lnTo>
                      <a:pt x="18" y="736"/>
                    </a:lnTo>
                    <a:cubicBezTo>
                      <a:pt x="1" y="754"/>
                      <a:pt x="1" y="789"/>
                      <a:pt x="18" y="807"/>
                    </a:cubicBezTo>
                    <a:cubicBezTo>
                      <a:pt x="27" y="816"/>
                      <a:pt x="40" y="820"/>
                      <a:pt x="54" y="820"/>
                    </a:cubicBezTo>
                    <a:cubicBezTo>
                      <a:pt x="67" y="820"/>
                      <a:pt x="80" y="816"/>
                      <a:pt x="89" y="807"/>
                    </a:cubicBezTo>
                    <a:cubicBezTo>
                      <a:pt x="118" y="792"/>
                      <a:pt x="86" y="728"/>
                      <a:pt x="54" y="728"/>
                    </a:cubicBezTo>
                    <a:close/>
                    <a:moveTo>
                      <a:pt x="301" y="983"/>
                    </a:moveTo>
                    <a:cubicBezTo>
                      <a:pt x="283" y="1001"/>
                      <a:pt x="265" y="1054"/>
                      <a:pt x="301" y="1071"/>
                    </a:cubicBezTo>
                    <a:cubicBezTo>
                      <a:pt x="301" y="1089"/>
                      <a:pt x="318" y="1107"/>
                      <a:pt x="336" y="1107"/>
                    </a:cubicBezTo>
                    <a:cubicBezTo>
                      <a:pt x="353" y="1107"/>
                      <a:pt x="371" y="1107"/>
                      <a:pt x="389" y="1089"/>
                    </a:cubicBezTo>
                    <a:cubicBezTo>
                      <a:pt x="406" y="1071"/>
                      <a:pt x="406" y="1036"/>
                      <a:pt x="389" y="1019"/>
                    </a:cubicBezTo>
                    <a:cubicBezTo>
                      <a:pt x="389" y="1001"/>
                      <a:pt x="371" y="983"/>
                      <a:pt x="353" y="983"/>
                    </a:cubicBezTo>
                    <a:close/>
                    <a:moveTo>
                      <a:pt x="1165" y="1530"/>
                    </a:moveTo>
                    <a:lnTo>
                      <a:pt x="1165" y="1530"/>
                    </a:lnTo>
                    <a:cubicBezTo>
                      <a:pt x="1218" y="1583"/>
                      <a:pt x="1270" y="1653"/>
                      <a:pt x="1323" y="1706"/>
                    </a:cubicBezTo>
                    <a:lnTo>
                      <a:pt x="1341" y="1706"/>
                    </a:lnTo>
                    <a:cubicBezTo>
                      <a:pt x="1356" y="1737"/>
                      <a:pt x="1475" y="1897"/>
                      <a:pt x="1442" y="1897"/>
                    </a:cubicBezTo>
                    <a:cubicBezTo>
                      <a:pt x="1436" y="1897"/>
                      <a:pt x="1426" y="1893"/>
                      <a:pt x="1412" y="1883"/>
                    </a:cubicBezTo>
                    <a:cubicBezTo>
                      <a:pt x="1306" y="1777"/>
                      <a:pt x="1218" y="1671"/>
                      <a:pt x="1165" y="1530"/>
                    </a:cubicBezTo>
                    <a:close/>
                    <a:moveTo>
                      <a:pt x="1146" y="1031"/>
                    </a:moveTo>
                    <a:cubicBezTo>
                      <a:pt x="1122" y="1031"/>
                      <a:pt x="1098" y="1038"/>
                      <a:pt x="1076" y="1054"/>
                    </a:cubicBezTo>
                    <a:cubicBezTo>
                      <a:pt x="988" y="1124"/>
                      <a:pt x="1024" y="1248"/>
                      <a:pt x="1041" y="1336"/>
                    </a:cubicBezTo>
                    <a:cubicBezTo>
                      <a:pt x="996" y="1313"/>
                      <a:pt x="936" y="1284"/>
                      <a:pt x="881" y="1284"/>
                    </a:cubicBezTo>
                    <a:cubicBezTo>
                      <a:pt x="850" y="1284"/>
                      <a:pt x="820" y="1293"/>
                      <a:pt x="794" y="1318"/>
                    </a:cubicBezTo>
                    <a:cubicBezTo>
                      <a:pt x="724" y="1406"/>
                      <a:pt x="777" y="1548"/>
                      <a:pt x="812" y="1636"/>
                    </a:cubicBezTo>
                    <a:cubicBezTo>
                      <a:pt x="935" y="1865"/>
                      <a:pt x="1076" y="2059"/>
                      <a:pt x="1253" y="2253"/>
                    </a:cubicBezTo>
                    <a:cubicBezTo>
                      <a:pt x="1341" y="2341"/>
                      <a:pt x="1429" y="2412"/>
                      <a:pt x="1517" y="2482"/>
                    </a:cubicBezTo>
                    <a:lnTo>
                      <a:pt x="1570" y="2447"/>
                    </a:lnTo>
                    <a:lnTo>
                      <a:pt x="1517" y="2394"/>
                    </a:lnTo>
                    <a:cubicBezTo>
                      <a:pt x="1429" y="2306"/>
                      <a:pt x="1341" y="2218"/>
                      <a:pt x="1270" y="2112"/>
                    </a:cubicBezTo>
                    <a:cubicBezTo>
                      <a:pt x="1165" y="1988"/>
                      <a:pt x="1059" y="1847"/>
                      <a:pt x="971" y="1706"/>
                    </a:cubicBezTo>
                    <a:cubicBezTo>
                      <a:pt x="918" y="1618"/>
                      <a:pt x="882" y="1512"/>
                      <a:pt x="882" y="1424"/>
                    </a:cubicBezTo>
                    <a:cubicBezTo>
                      <a:pt x="877" y="1394"/>
                      <a:pt x="888" y="1382"/>
                      <a:pt x="908" y="1382"/>
                    </a:cubicBezTo>
                    <a:cubicBezTo>
                      <a:pt x="955" y="1382"/>
                      <a:pt x="1051" y="1452"/>
                      <a:pt x="1076" y="1477"/>
                    </a:cubicBezTo>
                    <a:cubicBezTo>
                      <a:pt x="1129" y="1583"/>
                      <a:pt x="1182" y="1689"/>
                      <a:pt x="1270" y="1794"/>
                    </a:cubicBezTo>
                    <a:cubicBezTo>
                      <a:pt x="1306" y="1847"/>
                      <a:pt x="1359" y="1900"/>
                      <a:pt x="1429" y="1936"/>
                    </a:cubicBezTo>
                    <a:cubicBezTo>
                      <a:pt x="1436" y="1939"/>
                      <a:pt x="1442" y="1940"/>
                      <a:pt x="1448" y="1940"/>
                    </a:cubicBezTo>
                    <a:cubicBezTo>
                      <a:pt x="1476" y="1940"/>
                      <a:pt x="1496" y="1911"/>
                      <a:pt x="1482" y="1883"/>
                    </a:cubicBezTo>
                    <a:cubicBezTo>
                      <a:pt x="1394" y="1689"/>
                      <a:pt x="1270" y="1530"/>
                      <a:pt x="1112" y="1389"/>
                    </a:cubicBezTo>
                    <a:cubicBezTo>
                      <a:pt x="1050" y="1193"/>
                      <a:pt x="1078" y="1094"/>
                      <a:pt x="1158" y="1094"/>
                    </a:cubicBezTo>
                    <a:cubicBezTo>
                      <a:pt x="1215" y="1094"/>
                      <a:pt x="1298" y="1145"/>
                      <a:pt x="1394" y="1248"/>
                    </a:cubicBezTo>
                    <a:cubicBezTo>
                      <a:pt x="1517" y="1442"/>
                      <a:pt x="1641" y="1636"/>
                      <a:pt x="1729" y="1830"/>
                    </a:cubicBezTo>
                    <a:cubicBezTo>
                      <a:pt x="1764" y="1971"/>
                      <a:pt x="1817" y="2112"/>
                      <a:pt x="1835" y="2253"/>
                    </a:cubicBezTo>
                    <a:lnTo>
                      <a:pt x="1835" y="2271"/>
                    </a:lnTo>
                    <a:lnTo>
                      <a:pt x="1888" y="2235"/>
                    </a:lnTo>
                    <a:cubicBezTo>
                      <a:pt x="1870" y="2094"/>
                      <a:pt x="1817" y="1953"/>
                      <a:pt x="1782" y="1830"/>
                    </a:cubicBezTo>
                    <a:cubicBezTo>
                      <a:pt x="1694" y="1636"/>
                      <a:pt x="1588" y="1442"/>
                      <a:pt x="1464" y="1265"/>
                    </a:cubicBezTo>
                    <a:cubicBezTo>
                      <a:pt x="1392" y="1178"/>
                      <a:pt x="1259" y="1031"/>
                      <a:pt x="1146" y="103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6"/>
              <p:cNvSpPr/>
              <p:nvPr/>
            </p:nvSpPr>
            <p:spPr>
              <a:xfrm>
                <a:off x="9526665" y="283344"/>
                <a:ext cx="97241" cy="95098"/>
              </a:xfrm>
              <a:custGeom>
                <a:avLst/>
                <a:gdLst/>
                <a:ahLst/>
                <a:cxnLst/>
                <a:rect l="l" t="t" r="r" b="b"/>
                <a:pathLst>
                  <a:path w="1588" h="1553" extrusionOk="0">
                    <a:moveTo>
                      <a:pt x="1129" y="1"/>
                    </a:moveTo>
                    <a:lnTo>
                      <a:pt x="1111" y="19"/>
                    </a:lnTo>
                    <a:lnTo>
                      <a:pt x="1005" y="89"/>
                    </a:lnTo>
                    <a:lnTo>
                      <a:pt x="811" y="213"/>
                    </a:lnTo>
                    <a:lnTo>
                      <a:pt x="617" y="336"/>
                    </a:lnTo>
                    <a:lnTo>
                      <a:pt x="406" y="477"/>
                    </a:lnTo>
                    <a:lnTo>
                      <a:pt x="300" y="548"/>
                    </a:lnTo>
                    <a:lnTo>
                      <a:pt x="88" y="671"/>
                    </a:lnTo>
                    <a:lnTo>
                      <a:pt x="18" y="724"/>
                    </a:lnTo>
                    <a:lnTo>
                      <a:pt x="0" y="742"/>
                    </a:lnTo>
                    <a:lnTo>
                      <a:pt x="18" y="759"/>
                    </a:lnTo>
                    <a:lnTo>
                      <a:pt x="71" y="830"/>
                    </a:lnTo>
                    <a:lnTo>
                      <a:pt x="141" y="918"/>
                    </a:lnTo>
                    <a:cubicBezTo>
                      <a:pt x="194" y="971"/>
                      <a:pt x="247" y="1041"/>
                      <a:pt x="300" y="1094"/>
                    </a:cubicBezTo>
                    <a:cubicBezTo>
                      <a:pt x="353" y="1165"/>
                      <a:pt x="406" y="1218"/>
                      <a:pt x="459" y="1288"/>
                    </a:cubicBezTo>
                    <a:cubicBezTo>
                      <a:pt x="512" y="1341"/>
                      <a:pt x="547" y="1412"/>
                      <a:pt x="600" y="1465"/>
                    </a:cubicBezTo>
                    <a:lnTo>
                      <a:pt x="653" y="1535"/>
                    </a:lnTo>
                    <a:lnTo>
                      <a:pt x="670" y="1553"/>
                    </a:lnTo>
                    <a:lnTo>
                      <a:pt x="706" y="1553"/>
                    </a:lnTo>
                    <a:lnTo>
                      <a:pt x="776" y="1517"/>
                    </a:lnTo>
                    <a:lnTo>
                      <a:pt x="970" y="1394"/>
                    </a:lnTo>
                    <a:lnTo>
                      <a:pt x="1146" y="1288"/>
                    </a:lnTo>
                    <a:lnTo>
                      <a:pt x="1323" y="1182"/>
                    </a:lnTo>
                    <a:lnTo>
                      <a:pt x="1499" y="1059"/>
                    </a:lnTo>
                    <a:lnTo>
                      <a:pt x="1570" y="1024"/>
                    </a:lnTo>
                    <a:lnTo>
                      <a:pt x="1587" y="1006"/>
                    </a:lnTo>
                    <a:lnTo>
                      <a:pt x="1570" y="971"/>
                    </a:lnTo>
                    <a:lnTo>
                      <a:pt x="1552" y="900"/>
                    </a:lnTo>
                    <a:lnTo>
                      <a:pt x="1464" y="689"/>
                    </a:lnTo>
                    <a:lnTo>
                      <a:pt x="1376" y="495"/>
                    </a:lnTo>
                    <a:lnTo>
                      <a:pt x="1270" y="283"/>
                    </a:lnTo>
                    <a:lnTo>
                      <a:pt x="1182" y="89"/>
                    </a:lnTo>
                    <a:cubicBezTo>
                      <a:pt x="1164" y="71"/>
                      <a:pt x="1164" y="54"/>
                      <a:pt x="1146" y="36"/>
                    </a:cubicBezTo>
                    <a:lnTo>
                      <a:pt x="11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6"/>
              <p:cNvSpPr/>
              <p:nvPr/>
            </p:nvSpPr>
            <p:spPr>
              <a:xfrm>
                <a:off x="9533095" y="292896"/>
                <a:ext cx="75686" cy="83402"/>
              </a:xfrm>
              <a:custGeom>
                <a:avLst/>
                <a:gdLst/>
                <a:ahLst/>
                <a:cxnLst/>
                <a:rect l="l" t="t" r="r" b="b"/>
                <a:pathLst>
                  <a:path w="1236" h="1362" extrusionOk="0">
                    <a:moveTo>
                      <a:pt x="790" y="1"/>
                    </a:moveTo>
                    <a:cubicBezTo>
                      <a:pt x="783" y="1"/>
                      <a:pt x="777" y="6"/>
                      <a:pt x="777" y="21"/>
                    </a:cubicBezTo>
                    <a:lnTo>
                      <a:pt x="795" y="21"/>
                    </a:lnTo>
                    <a:cubicBezTo>
                      <a:pt x="830" y="127"/>
                      <a:pt x="865" y="233"/>
                      <a:pt x="918" y="339"/>
                    </a:cubicBezTo>
                    <a:cubicBezTo>
                      <a:pt x="1006" y="550"/>
                      <a:pt x="1077" y="762"/>
                      <a:pt x="1147" y="956"/>
                    </a:cubicBezTo>
                    <a:cubicBezTo>
                      <a:pt x="1164" y="972"/>
                      <a:pt x="1180" y="1064"/>
                      <a:pt x="1210" y="1064"/>
                    </a:cubicBezTo>
                    <a:cubicBezTo>
                      <a:pt x="1212" y="1064"/>
                      <a:pt x="1215" y="1063"/>
                      <a:pt x="1218" y="1062"/>
                    </a:cubicBezTo>
                    <a:cubicBezTo>
                      <a:pt x="1235" y="1062"/>
                      <a:pt x="1235" y="1044"/>
                      <a:pt x="1218" y="1044"/>
                    </a:cubicBezTo>
                    <a:cubicBezTo>
                      <a:pt x="1130" y="832"/>
                      <a:pt x="1059" y="621"/>
                      <a:pt x="971" y="409"/>
                    </a:cubicBezTo>
                    <a:cubicBezTo>
                      <a:pt x="918" y="286"/>
                      <a:pt x="865" y="162"/>
                      <a:pt x="812" y="21"/>
                    </a:cubicBezTo>
                    <a:cubicBezTo>
                      <a:pt x="812" y="11"/>
                      <a:pt x="800" y="1"/>
                      <a:pt x="790" y="1"/>
                    </a:cubicBezTo>
                    <a:close/>
                    <a:moveTo>
                      <a:pt x="389" y="250"/>
                    </a:moveTo>
                    <a:cubicBezTo>
                      <a:pt x="389" y="268"/>
                      <a:pt x="389" y="268"/>
                      <a:pt x="389" y="268"/>
                    </a:cubicBezTo>
                    <a:lnTo>
                      <a:pt x="407" y="321"/>
                    </a:lnTo>
                    <a:lnTo>
                      <a:pt x="442" y="374"/>
                    </a:lnTo>
                    <a:cubicBezTo>
                      <a:pt x="459" y="392"/>
                      <a:pt x="477" y="427"/>
                      <a:pt x="495" y="462"/>
                    </a:cubicBezTo>
                    <a:lnTo>
                      <a:pt x="636" y="691"/>
                    </a:lnTo>
                    <a:cubicBezTo>
                      <a:pt x="671" y="744"/>
                      <a:pt x="706" y="815"/>
                      <a:pt x="742" y="868"/>
                    </a:cubicBezTo>
                    <a:lnTo>
                      <a:pt x="883" y="1079"/>
                    </a:lnTo>
                    <a:lnTo>
                      <a:pt x="918" y="1150"/>
                    </a:lnTo>
                    <a:lnTo>
                      <a:pt x="918" y="1167"/>
                    </a:lnTo>
                    <a:lnTo>
                      <a:pt x="918" y="1203"/>
                    </a:lnTo>
                    <a:lnTo>
                      <a:pt x="953" y="1203"/>
                    </a:lnTo>
                    <a:cubicBezTo>
                      <a:pt x="953" y="1185"/>
                      <a:pt x="953" y="1185"/>
                      <a:pt x="953" y="1185"/>
                    </a:cubicBezTo>
                    <a:cubicBezTo>
                      <a:pt x="953" y="1167"/>
                      <a:pt x="953" y="1167"/>
                      <a:pt x="953" y="1167"/>
                    </a:cubicBezTo>
                    <a:lnTo>
                      <a:pt x="936" y="1150"/>
                    </a:lnTo>
                    <a:lnTo>
                      <a:pt x="936" y="1132"/>
                    </a:lnTo>
                    <a:lnTo>
                      <a:pt x="936" y="1115"/>
                    </a:lnTo>
                    <a:cubicBezTo>
                      <a:pt x="936" y="1115"/>
                      <a:pt x="936" y="1097"/>
                      <a:pt x="918" y="1097"/>
                    </a:cubicBezTo>
                    <a:cubicBezTo>
                      <a:pt x="918" y="1079"/>
                      <a:pt x="900" y="1062"/>
                      <a:pt x="900" y="1044"/>
                    </a:cubicBezTo>
                    <a:lnTo>
                      <a:pt x="830" y="938"/>
                    </a:lnTo>
                    <a:lnTo>
                      <a:pt x="706" y="744"/>
                    </a:lnTo>
                    <a:lnTo>
                      <a:pt x="583" y="533"/>
                    </a:lnTo>
                    <a:lnTo>
                      <a:pt x="459" y="339"/>
                    </a:lnTo>
                    <a:lnTo>
                      <a:pt x="442" y="286"/>
                    </a:lnTo>
                    <a:lnTo>
                      <a:pt x="407" y="250"/>
                    </a:lnTo>
                    <a:close/>
                    <a:moveTo>
                      <a:pt x="1" y="515"/>
                    </a:moveTo>
                    <a:lnTo>
                      <a:pt x="1" y="533"/>
                    </a:lnTo>
                    <a:lnTo>
                      <a:pt x="1" y="550"/>
                    </a:lnTo>
                    <a:cubicBezTo>
                      <a:pt x="19" y="568"/>
                      <a:pt x="36" y="568"/>
                      <a:pt x="36" y="586"/>
                    </a:cubicBezTo>
                    <a:cubicBezTo>
                      <a:pt x="72" y="621"/>
                      <a:pt x="89" y="638"/>
                      <a:pt x="107" y="674"/>
                    </a:cubicBezTo>
                    <a:lnTo>
                      <a:pt x="230" y="832"/>
                    </a:lnTo>
                    <a:cubicBezTo>
                      <a:pt x="266" y="885"/>
                      <a:pt x="318" y="938"/>
                      <a:pt x="354" y="991"/>
                    </a:cubicBezTo>
                    <a:lnTo>
                      <a:pt x="477" y="1167"/>
                    </a:lnTo>
                    <a:cubicBezTo>
                      <a:pt x="530" y="1220"/>
                      <a:pt x="565" y="1273"/>
                      <a:pt x="601" y="1326"/>
                    </a:cubicBezTo>
                    <a:cubicBezTo>
                      <a:pt x="618" y="1326"/>
                      <a:pt x="618" y="1344"/>
                      <a:pt x="636" y="1361"/>
                    </a:cubicBezTo>
                    <a:lnTo>
                      <a:pt x="653" y="1361"/>
                    </a:lnTo>
                    <a:lnTo>
                      <a:pt x="653" y="1344"/>
                    </a:lnTo>
                    <a:cubicBezTo>
                      <a:pt x="671" y="1344"/>
                      <a:pt x="671" y="1326"/>
                      <a:pt x="653" y="1326"/>
                    </a:cubicBezTo>
                    <a:lnTo>
                      <a:pt x="636" y="1291"/>
                    </a:lnTo>
                    <a:lnTo>
                      <a:pt x="601" y="1238"/>
                    </a:lnTo>
                    <a:lnTo>
                      <a:pt x="530" y="1167"/>
                    </a:lnTo>
                    <a:lnTo>
                      <a:pt x="530" y="1150"/>
                    </a:lnTo>
                    <a:lnTo>
                      <a:pt x="389" y="991"/>
                    </a:lnTo>
                    <a:lnTo>
                      <a:pt x="266" y="832"/>
                    </a:lnTo>
                    <a:lnTo>
                      <a:pt x="160" y="674"/>
                    </a:lnTo>
                    <a:lnTo>
                      <a:pt x="124" y="638"/>
                    </a:lnTo>
                    <a:lnTo>
                      <a:pt x="72" y="568"/>
                    </a:lnTo>
                    <a:cubicBezTo>
                      <a:pt x="54" y="550"/>
                      <a:pt x="36" y="550"/>
                      <a:pt x="36" y="533"/>
                    </a:cubicBezTo>
                    <a:lnTo>
                      <a:pt x="19" y="51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6"/>
              <p:cNvSpPr/>
              <p:nvPr/>
            </p:nvSpPr>
            <p:spPr>
              <a:xfrm>
                <a:off x="9939148" y="201288"/>
                <a:ext cx="146903" cy="216527"/>
              </a:xfrm>
              <a:custGeom>
                <a:avLst/>
                <a:gdLst/>
                <a:ahLst/>
                <a:cxnLst/>
                <a:rect l="l" t="t" r="r" b="b"/>
                <a:pathLst>
                  <a:path w="2399" h="3536" extrusionOk="0">
                    <a:moveTo>
                      <a:pt x="988" y="1"/>
                    </a:moveTo>
                    <a:lnTo>
                      <a:pt x="970" y="18"/>
                    </a:lnTo>
                    <a:lnTo>
                      <a:pt x="882" y="71"/>
                    </a:lnTo>
                    <a:lnTo>
                      <a:pt x="776" y="142"/>
                    </a:lnTo>
                    <a:lnTo>
                      <a:pt x="1" y="636"/>
                    </a:lnTo>
                    <a:cubicBezTo>
                      <a:pt x="36" y="777"/>
                      <a:pt x="53" y="935"/>
                      <a:pt x="89" y="1076"/>
                    </a:cubicBezTo>
                    <a:cubicBezTo>
                      <a:pt x="142" y="1270"/>
                      <a:pt x="195" y="1464"/>
                      <a:pt x="247" y="1658"/>
                    </a:cubicBezTo>
                    <a:cubicBezTo>
                      <a:pt x="353" y="1905"/>
                      <a:pt x="459" y="2134"/>
                      <a:pt x="583" y="2346"/>
                    </a:cubicBezTo>
                    <a:cubicBezTo>
                      <a:pt x="759" y="2593"/>
                      <a:pt x="988" y="2805"/>
                      <a:pt x="1253" y="2928"/>
                    </a:cubicBezTo>
                    <a:cubicBezTo>
                      <a:pt x="1411" y="2999"/>
                      <a:pt x="1588" y="3069"/>
                      <a:pt x="1746" y="3157"/>
                    </a:cubicBezTo>
                    <a:cubicBezTo>
                      <a:pt x="1852" y="3193"/>
                      <a:pt x="1940" y="3245"/>
                      <a:pt x="2029" y="3298"/>
                    </a:cubicBezTo>
                    <a:cubicBezTo>
                      <a:pt x="2099" y="3351"/>
                      <a:pt x="2170" y="3404"/>
                      <a:pt x="2223" y="3457"/>
                    </a:cubicBezTo>
                    <a:cubicBezTo>
                      <a:pt x="2258" y="3510"/>
                      <a:pt x="2275" y="3528"/>
                      <a:pt x="2293" y="3528"/>
                    </a:cubicBezTo>
                    <a:cubicBezTo>
                      <a:pt x="2293" y="3528"/>
                      <a:pt x="2285" y="3535"/>
                      <a:pt x="2290" y="3535"/>
                    </a:cubicBezTo>
                    <a:cubicBezTo>
                      <a:pt x="2293" y="3535"/>
                      <a:pt x="2299" y="3533"/>
                      <a:pt x="2311" y="3528"/>
                    </a:cubicBezTo>
                    <a:cubicBezTo>
                      <a:pt x="2328" y="3510"/>
                      <a:pt x="2293" y="3457"/>
                      <a:pt x="2258" y="3439"/>
                    </a:cubicBezTo>
                    <a:cubicBezTo>
                      <a:pt x="2240" y="3387"/>
                      <a:pt x="2223" y="3334"/>
                      <a:pt x="2187" y="3263"/>
                    </a:cubicBezTo>
                    <a:cubicBezTo>
                      <a:pt x="2152" y="3051"/>
                      <a:pt x="2187" y="2822"/>
                      <a:pt x="2258" y="2628"/>
                    </a:cubicBezTo>
                    <a:cubicBezTo>
                      <a:pt x="2293" y="2505"/>
                      <a:pt x="2328" y="2381"/>
                      <a:pt x="2346" y="2240"/>
                    </a:cubicBezTo>
                    <a:cubicBezTo>
                      <a:pt x="2399" y="1870"/>
                      <a:pt x="2328" y="1500"/>
                      <a:pt x="2152" y="1182"/>
                    </a:cubicBezTo>
                    <a:cubicBezTo>
                      <a:pt x="1940" y="829"/>
                      <a:pt x="1676" y="512"/>
                      <a:pt x="1376" y="265"/>
                    </a:cubicBezTo>
                    <a:cubicBezTo>
                      <a:pt x="1270" y="177"/>
                      <a:pt x="1147" y="89"/>
                      <a:pt x="1041" y="18"/>
                    </a:cubicBezTo>
                    <a:lnTo>
                      <a:pt x="1006" y="18"/>
                    </a:lnTo>
                    <a:lnTo>
                      <a:pt x="9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6"/>
              <p:cNvSpPr/>
              <p:nvPr/>
            </p:nvSpPr>
            <p:spPr>
              <a:xfrm>
                <a:off x="9955376" y="207779"/>
                <a:ext cx="93996" cy="146107"/>
              </a:xfrm>
              <a:custGeom>
                <a:avLst/>
                <a:gdLst/>
                <a:ahLst/>
                <a:cxnLst/>
                <a:rect l="l" t="t" r="r" b="b"/>
                <a:pathLst>
                  <a:path w="1535" h="2386" extrusionOk="0">
                    <a:moveTo>
                      <a:pt x="600" y="0"/>
                    </a:moveTo>
                    <a:lnTo>
                      <a:pt x="564" y="18"/>
                    </a:lnTo>
                    <a:lnTo>
                      <a:pt x="441" y="89"/>
                    </a:lnTo>
                    <a:lnTo>
                      <a:pt x="388" y="124"/>
                    </a:lnTo>
                    <a:lnTo>
                      <a:pt x="0" y="371"/>
                    </a:lnTo>
                    <a:lnTo>
                      <a:pt x="0" y="388"/>
                    </a:lnTo>
                    <a:cubicBezTo>
                      <a:pt x="18" y="494"/>
                      <a:pt x="35" y="618"/>
                      <a:pt x="35" y="723"/>
                    </a:cubicBezTo>
                    <a:cubicBezTo>
                      <a:pt x="71" y="1041"/>
                      <a:pt x="176" y="1341"/>
                      <a:pt x="353" y="1605"/>
                    </a:cubicBezTo>
                    <a:cubicBezTo>
                      <a:pt x="494" y="1852"/>
                      <a:pt x="705" y="2046"/>
                      <a:pt x="970" y="2170"/>
                    </a:cubicBezTo>
                    <a:cubicBezTo>
                      <a:pt x="1076" y="2205"/>
                      <a:pt x="1164" y="2240"/>
                      <a:pt x="1235" y="2293"/>
                    </a:cubicBezTo>
                    <a:cubicBezTo>
                      <a:pt x="1276" y="2307"/>
                      <a:pt x="1349" y="2385"/>
                      <a:pt x="1396" y="2385"/>
                    </a:cubicBezTo>
                    <a:cubicBezTo>
                      <a:pt x="1410" y="2385"/>
                      <a:pt x="1421" y="2379"/>
                      <a:pt x="1428" y="2364"/>
                    </a:cubicBezTo>
                    <a:cubicBezTo>
                      <a:pt x="1446" y="2240"/>
                      <a:pt x="1446" y="2099"/>
                      <a:pt x="1481" y="1976"/>
                    </a:cubicBezTo>
                    <a:cubicBezTo>
                      <a:pt x="1499" y="1852"/>
                      <a:pt x="1517" y="1746"/>
                      <a:pt x="1517" y="1640"/>
                    </a:cubicBezTo>
                    <a:cubicBezTo>
                      <a:pt x="1534" y="1411"/>
                      <a:pt x="1499" y="1200"/>
                      <a:pt x="1411" y="988"/>
                    </a:cubicBezTo>
                    <a:cubicBezTo>
                      <a:pt x="1235" y="618"/>
                      <a:pt x="970" y="300"/>
                      <a:pt x="653" y="36"/>
                    </a:cubicBezTo>
                    <a:lnTo>
                      <a:pt x="635" y="18"/>
                    </a:lnTo>
                    <a:cubicBezTo>
                      <a:pt x="617" y="18"/>
                      <a:pt x="600" y="0"/>
                      <a:pt x="6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6"/>
              <p:cNvSpPr/>
              <p:nvPr/>
            </p:nvSpPr>
            <p:spPr>
              <a:xfrm>
                <a:off x="9962908" y="211025"/>
                <a:ext cx="111264" cy="154496"/>
              </a:xfrm>
              <a:custGeom>
                <a:avLst/>
                <a:gdLst/>
                <a:ahLst/>
                <a:cxnLst/>
                <a:rect l="l" t="t" r="r" b="b"/>
                <a:pathLst>
                  <a:path w="1817" h="2523" extrusionOk="0">
                    <a:moveTo>
                      <a:pt x="429" y="586"/>
                    </a:moveTo>
                    <a:cubicBezTo>
                      <a:pt x="434" y="586"/>
                      <a:pt x="444" y="590"/>
                      <a:pt x="459" y="600"/>
                    </a:cubicBezTo>
                    <a:cubicBezTo>
                      <a:pt x="565" y="706"/>
                      <a:pt x="635" y="829"/>
                      <a:pt x="688" y="953"/>
                    </a:cubicBezTo>
                    <a:cubicBezTo>
                      <a:pt x="635" y="900"/>
                      <a:pt x="582" y="829"/>
                      <a:pt x="530" y="776"/>
                    </a:cubicBezTo>
                    <a:cubicBezTo>
                      <a:pt x="514" y="746"/>
                      <a:pt x="395" y="586"/>
                      <a:pt x="429" y="586"/>
                    </a:cubicBezTo>
                    <a:close/>
                    <a:moveTo>
                      <a:pt x="371" y="0"/>
                    </a:moveTo>
                    <a:lnTo>
                      <a:pt x="318" y="18"/>
                    </a:lnTo>
                    <a:lnTo>
                      <a:pt x="371" y="71"/>
                    </a:lnTo>
                    <a:cubicBezTo>
                      <a:pt x="459" y="159"/>
                      <a:pt x="547" y="265"/>
                      <a:pt x="618" y="371"/>
                    </a:cubicBezTo>
                    <a:cubicBezTo>
                      <a:pt x="724" y="512"/>
                      <a:pt x="812" y="653"/>
                      <a:pt x="900" y="812"/>
                    </a:cubicBezTo>
                    <a:cubicBezTo>
                      <a:pt x="953" y="900"/>
                      <a:pt x="970" y="988"/>
                      <a:pt x="988" y="1094"/>
                    </a:cubicBezTo>
                    <a:cubicBezTo>
                      <a:pt x="988" y="1117"/>
                      <a:pt x="976" y="1125"/>
                      <a:pt x="958" y="1125"/>
                    </a:cubicBezTo>
                    <a:cubicBezTo>
                      <a:pt x="906" y="1125"/>
                      <a:pt x="803" y="1054"/>
                      <a:pt x="776" y="1041"/>
                    </a:cubicBezTo>
                    <a:cubicBezTo>
                      <a:pt x="741" y="917"/>
                      <a:pt x="688" y="812"/>
                      <a:pt x="618" y="706"/>
                    </a:cubicBezTo>
                    <a:cubicBezTo>
                      <a:pt x="582" y="635"/>
                      <a:pt x="512" y="582"/>
                      <a:pt x="441" y="547"/>
                    </a:cubicBezTo>
                    <a:cubicBezTo>
                      <a:pt x="406" y="547"/>
                      <a:pt x="371" y="582"/>
                      <a:pt x="388" y="618"/>
                    </a:cubicBezTo>
                    <a:cubicBezTo>
                      <a:pt x="477" y="794"/>
                      <a:pt x="600" y="970"/>
                      <a:pt x="741" y="1111"/>
                    </a:cubicBezTo>
                    <a:cubicBezTo>
                      <a:pt x="791" y="1310"/>
                      <a:pt x="768" y="1408"/>
                      <a:pt x="697" y="1408"/>
                    </a:cubicBezTo>
                    <a:cubicBezTo>
                      <a:pt x="642" y="1408"/>
                      <a:pt x="559" y="1350"/>
                      <a:pt x="459" y="1235"/>
                    </a:cubicBezTo>
                    <a:cubicBezTo>
                      <a:pt x="336" y="1041"/>
                      <a:pt x="230" y="847"/>
                      <a:pt x="159" y="635"/>
                    </a:cubicBezTo>
                    <a:cubicBezTo>
                      <a:pt x="106" y="512"/>
                      <a:pt x="71" y="371"/>
                      <a:pt x="71" y="230"/>
                    </a:cubicBezTo>
                    <a:lnTo>
                      <a:pt x="71" y="194"/>
                    </a:lnTo>
                    <a:lnTo>
                      <a:pt x="1" y="247"/>
                    </a:lnTo>
                    <a:cubicBezTo>
                      <a:pt x="18" y="371"/>
                      <a:pt x="53" y="512"/>
                      <a:pt x="89" y="635"/>
                    </a:cubicBezTo>
                    <a:cubicBezTo>
                      <a:pt x="177" y="847"/>
                      <a:pt x="265" y="1041"/>
                      <a:pt x="388" y="1217"/>
                    </a:cubicBezTo>
                    <a:cubicBezTo>
                      <a:pt x="449" y="1307"/>
                      <a:pt x="573" y="1461"/>
                      <a:pt x="706" y="1461"/>
                    </a:cubicBezTo>
                    <a:cubicBezTo>
                      <a:pt x="729" y="1461"/>
                      <a:pt x="753" y="1457"/>
                      <a:pt x="776" y="1446"/>
                    </a:cubicBezTo>
                    <a:cubicBezTo>
                      <a:pt x="847" y="1376"/>
                      <a:pt x="829" y="1252"/>
                      <a:pt x="812" y="1147"/>
                    </a:cubicBezTo>
                    <a:lnTo>
                      <a:pt x="812" y="1147"/>
                    </a:lnTo>
                    <a:cubicBezTo>
                      <a:pt x="858" y="1181"/>
                      <a:pt x="919" y="1216"/>
                      <a:pt x="971" y="1216"/>
                    </a:cubicBezTo>
                    <a:cubicBezTo>
                      <a:pt x="998" y="1216"/>
                      <a:pt x="1023" y="1206"/>
                      <a:pt x="1041" y="1182"/>
                    </a:cubicBezTo>
                    <a:cubicBezTo>
                      <a:pt x="1112" y="1111"/>
                      <a:pt x="1076" y="953"/>
                      <a:pt x="1041" y="864"/>
                    </a:cubicBezTo>
                    <a:cubicBezTo>
                      <a:pt x="935" y="635"/>
                      <a:pt x="794" y="424"/>
                      <a:pt x="618" y="247"/>
                    </a:cubicBezTo>
                    <a:cubicBezTo>
                      <a:pt x="547" y="141"/>
                      <a:pt x="459" y="71"/>
                      <a:pt x="371" y="0"/>
                    </a:cubicBezTo>
                    <a:close/>
                    <a:moveTo>
                      <a:pt x="1493" y="1417"/>
                    </a:moveTo>
                    <a:cubicBezTo>
                      <a:pt x="1482" y="1417"/>
                      <a:pt x="1472" y="1421"/>
                      <a:pt x="1464" y="1429"/>
                    </a:cubicBezTo>
                    <a:cubicBezTo>
                      <a:pt x="1429" y="1446"/>
                      <a:pt x="1429" y="1482"/>
                      <a:pt x="1447" y="1517"/>
                    </a:cubicBezTo>
                    <a:cubicBezTo>
                      <a:pt x="1447" y="1517"/>
                      <a:pt x="1464" y="1535"/>
                      <a:pt x="1482" y="1535"/>
                    </a:cubicBezTo>
                    <a:lnTo>
                      <a:pt x="1535" y="1535"/>
                    </a:lnTo>
                    <a:cubicBezTo>
                      <a:pt x="1570" y="1517"/>
                      <a:pt x="1570" y="1482"/>
                      <a:pt x="1535" y="1446"/>
                    </a:cubicBezTo>
                    <a:cubicBezTo>
                      <a:pt x="1524" y="1426"/>
                      <a:pt x="1508" y="1417"/>
                      <a:pt x="1493" y="1417"/>
                    </a:cubicBezTo>
                    <a:close/>
                    <a:moveTo>
                      <a:pt x="1796" y="1718"/>
                    </a:moveTo>
                    <a:cubicBezTo>
                      <a:pt x="1765" y="1718"/>
                      <a:pt x="1756" y="1804"/>
                      <a:pt x="1785" y="1804"/>
                    </a:cubicBezTo>
                    <a:cubicBezTo>
                      <a:pt x="1789" y="1804"/>
                      <a:pt x="1794" y="1803"/>
                      <a:pt x="1799" y="1799"/>
                    </a:cubicBezTo>
                    <a:cubicBezTo>
                      <a:pt x="1817" y="1781"/>
                      <a:pt x="1817" y="1746"/>
                      <a:pt x="1817" y="1729"/>
                    </a:cubicBezTo>
                    <a:cubicBezTo>
                      <a:pt x="1809" y="1721"/>
                      <a:pt x="1802" y="1718"/>
                      <a:pt x="1796" y="1718"/>
                    </a:cubicBezTo>
                    <a:close/>
                    <a:moveTo>
                      <a:pt x="319" y="1897"/>
                    </a:moveTo>
                    <a:cubicBezTo>
                      <a:pt x="313" y="1897"/>
                      <a:pt x="306" y="1899"/>
                      <a:pt x="300" y="1905"/>
                    </a:cubicBezTo>
                    <a:cubicBezTo>
                      <a:pt x="283" y="1923"/>
                      <a:pt x="283" y="1940"/>
                      <a:pt x="300" y="1958"/>
                    </a:cubicBezTo>
                    <a:cubicBezTo>
                      <a:pt x="309" y="1967"/>
                      <a:pt x="318" y="1971"/>
                      <a:pt x="327" y="1971"/>
                    </a:cubicBezTo>
                    <a:cubicBezTo>
                      <a:pt x="336" y="1971"/>
                      <a:pt x="344" y="1967"/>
                      <a:pt x="353" y="1958"/>
                    </a:cubicBezTo>
                    <a:lnTo>
                      <a:pt x="336" y="1958"/>
                    </a:lnTo>
                    <a:cubicBezTo>
                      <a:pt x="380" y="1958"/>
                      <a:pt x="350" y="1897"/>
                      <a:pt x="319" y="1897"/>
                    </a:cubicBezTo>
                    <a:close/>
                    <a:moveTo>
                      <a:pt x="1641" y="2222"/>
                    </a:moveTo>
                    <a:cubicBezTo>
                      <a:pt x="1625" y="2238"/>
                      <a:pt x="1649" y="2279"/>
                      <a:pt x="1668" y="2279"/>
                    </a:cubicBezTo>
                    <a:cubicBezTo>
                      <a:pt x="1671" y="2279"/>
                      <a:pt x="1673" y="2278"/>
                      <a:pt x="1676" y="2275"/>
                    </a:cubicBezTo>
                    <a:cubicBezTo>
                      <a:pt x="1693" y="2258"/>
                      <a:pt x="1693" y="2240"/>
                      <a:pt x="1676" y="2222"/>
                    </a:cubicBezTo>
                    <a:close/>
                    <a:moveTo>
                      <a:pt x="633" y="2280"/>
                    </a:moveTo>
                    <a:cubicBezTo>
                      <a:pt x="622" y="2280"/>
                      <a:pt x="609" y="2284"/>
                      <a:pt x="600" y="2293"/>
                    </a:cubicBezTo>
                    <a:cubicBezTo>
                      <a:pt x="582" y="2293"/>
                      <a:pt x="565" y="2328"/>
                      <a:pt x="582" y="2346"/>
                    </a:cubicBezTo>
                    <a:cubicBezTo>
                      <a:pt x="595" y="2358"/>
                      <a:pt x="607" y="2371"/>
                      <a:pt x="626" y="2371"/>
                    </a:cubicBezTo>
                    <a:cubicBezTo>
                      <a:pt x="634" y="2371"/>
                      <a:pt x="643" y="2369"/>
                      <a:pt x="653" y="2363"/>
                    </a:cubicBezTo>
                    <a:cubicBezTo>
                      <a:pt x="671" y="2346"/>
                      <a:pt x="671" y="2328"/>
                      <a:pt x="653" y="2293"/>
                    </a:cubicBezTo>
                    <a:cubicBezTo>
                      <a:pt x="653" y="2284"/>
                      <a:pt x="644" y="2280"/>
                      <a:pt x="633" y="2280"/>
                    </a:cubicBezTo>
                    <a:close/>
                    <a:moveTo>
                      <a:pt x="1072" y="2459"/>
                    </a:moveTo>
                    <a:cubicBezTo>
                      <a:pt x="1067" y="2459"/>
                      <a:pt x="1062" y="2462"/>
                      <a:pt x="1059" y="2469"/>
                    </a:cubicBezTo>
                    <a:cubicBezTo>
                      <a:pt x="1041" y="2469"/>
                      <a:pt x="1041" y="2487"/>
                      <a:pt x="1059" y="2504"/>
                    </a:cubicBezTo>
                    <a:cubicBezTo>
                      <a:pt x="1059" y="2513"/>
                      <a:pt x="1063" y="2518"/>
                      <a:pt x="1070" y="2518"/>
                    </a:cubicBezTo>
                    <a:cubicBezTo>
                      <a:pt x="1076" y="2518"/>
                      <a:pt x="1085" y="2513"/>
                      <a:pt x="1094" y="2504"/>
                    </a:cubicBezTo>
                    <a:lnTo>
                      <a:pt x="1094" y="2522"/>
                    </a:lnTo>
                    <a:cubicBezTo>
                      <a:pt x="1122" y="2508"/>
                      <a:pt x="1094" y="2459"/>
                      <a:pt x="1072" y="245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6"/>
              <p:cNvSpPr/>
              <p:nvPr/>
            </p:nvSpPr>
            <p:spPr>
              <a:xfrm>
                <a:off x="9907857" y="149483"/>
                <a:ext cx="96139" cy="93996"/>
              </a:xfrm>
              <a:custGeom>
                <a:avLst/>
                <a:gdLst/>
                <a:ahLst/>
                <a:cxnLst/>
                <a:rect l="l" t="t" r="r" b="b"/>
                <a:pathLst>
                  <a:path w="1570" h="1535" extrusionOk="0">
                    <a:moveTo>
                      <a:pt x="900" y="0"/>
                    </a:moveTo>
                    <a:lnTo>
                      <a:pt x="829" y="35"/>
                    </a:lnTo>
                    <a:lnTo>
                      <a:pt x="635" y="141"/>
                    </a:lnTo>
                    <a:lnTo>
                      <a:pt x="441" y="247"/>
                    </a:lnTo>
                    <a:lnTo>
                      <a:pt x="265" y="353"/>
                    </a:lnTo>
                    <a:lnTo>
                      <a:pt x="88" y="459"/>
                    </a:lnTo>
                    <a:lnTo>
                      <a:pt x="18" y="494"/>
                    </a:lnTo>
                    <a:lnTo>
                      <a:pt x="0" y="512"/>
                    </a:lnTo>
                    <a:lnTo>
                      <a:pt x="0" y="547"/>
                    </a:lnTo>
                    <a:lnTo>
                      <a:pt x="35" y="617"/>
                    </a:lnTo>
                    <a:lnTo>
                      <a:pt x="124" y="829"/>
                    </a:lnTo>
                    <a:cubicBezTo>
                      <a:pt x="141" y="900"/>
                      <a:pt x="177" y="970"/>
                      <a:pt x="194" y="1023"/>
                    </a:cubicBezTo>
                    <a:lnTo>
                      <a:pt x="282" y="1252"/>
                    </a:lnTo>
                    <a:cubicBezTo>
                      <a:pt x="300" y="1323"/>
                      <a:pt x="335" y="1376"/>
                      <a:pt x="353" y="1446"/>
                    </a:cubicBezTo>
                    <a:lnTo>
                      <a:pt x="388" y="1499"/>
                    </a:lnTo>
                    <a:lnTo>
                      <a:pt x="406" y="1534"/>
                    </a:lnTo>
                    <a:lnTo>
                      <a:pt x="423" y="1517"/>
                    </a:lnTo>
                    <a:lnTo>
                      <a:pt x="529" y="1464"/>
                    </a:lnTo>
                    <a:lnTo>
                      <a:pt x="741" y="1340"/>
                    </a:lnTo>
                    <a:lnTo>
                      <a:pt x="935" y="1217"/>
                    </a:lnTo>
                    <a:lnTo>
                      <a:pt x="1164" y="1094"/>
                    </a:lnTo>
                    <a:lnTo>
                      <a:pt x="1270" y="1023"/>
                    </a:lnTo>
                    <a:cubicBezTo>
                      <a:pt x="1340" y="988"/>
                      <a:pt x="1411" y="935"/>
                      <a:pt x="1481" y="900"/>
                    </a:cubicBezTo>
                    <a:lnTo>
                      <a:pt x="1552" y="864"/>
                    </a:lnTo>
                    <a:lnTo>
                      <a:pt x="1570" y="847"/>
                    </a:lnTo>
                    <a:lnTo>
                      <a:pt x="1552" y="829"/>
                    </a:lnTo>
                    <a:lnTo>
                      <a:pt x="1499" y="759"/>
                    </a:lnTo>
                    <a:lnTo>
                      <a:pt x="1429" y="653"/>
                    </a:lnTo>
                    <a:lnTo>
                      <a:pt x="1287" y="476"/>
                    </a:lnTo>
                    <a:lnTo>
                      <a:pt x="1146" y="282"/>
                    </a:lnTo>
                    <a:lnTo>
                      <a:pt x="1005" y="88"/>
                    </a:lnTo>
                    <a:cubicBezTo>
                      <a:pt x="988" y="53"/>
                      <a:pt x="970" y="35"/>
                      <a:pt x="952" y="18"/>
                    </a:cubicBezTo>
                    <a:lnTo>
                      <a:pt x="9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6"/>
              <p:cNvSpPr/>
              <p:nvPr/>
            </p:nvSpPr>
            <p:spPr>
              <a:xfrm>
                <a:off x="9921880" y="151626"/>
                <a:ext cx="75625" cy="82300"/>
              </a:xfrm>
              <a:custGeom>
                <a:avLst/>
                <a:gdLst/>
                <a:ahLst/>
                <a:cxnLst/>
                <a:rect l="l" t="t" r="r" b="b"/>
                <a:pathLst>
                  <a:path w="1235" h="1344" extrusionOk="0">
                    <a:moveTo>
                      <a:pt x="600" y="0"/>
                    </a:moveTo>
                    <a:cubicBezTo>
                      <a:pt x="600" y="0"/>
                      <a:pt x="600" y="18"/>
                      <a:pt x="600" y="18"/>
                    </a:cubicBezTo>
                    <a:cubicBezTo>
                      <a:pt x="600" y="18"/>
                      <a:pt x="600" y="36"/>
                      <a:pt x="600" y="36"/>
                    </a:cubicBezTo>
                    <a:lnTo>
                      <a:pt x="635" y="71"/>
                    </a:lnTo>
                    <a:lnTo>
                      <a:pt x="671" y="106"/>
                    </a:lnTo>
                    <a:lnTo>
                      <a:pt x="723" y="194"/>
                    </a:lnTo>
                    <a:lnTo>
                      <a:pt x="741" y="212"/>
                    </a:lnTo>
                    <a:lnTo>
                      <a:pt x="865" y="388"/>
                    </a:lnTo>
                    <a:lnTo>
                      <a:pt x="970" y="547"/>
                    </a:lnTo>
                    <a:lnTo>
                      <a:pt x="1094" y="688"/>
                    </a:lnTo>
                    <a:lnTo>
                      <a:pt x="1129" y="741"/>
                    </a:lnTo>
                    <a:lnTo>
                      <a:pt x="1182" y="812"/>
                    </a:lnTo>
                    <a:lnTo>
                      <a:pt x="1200" y="847"/>
                    </a:lnTo>
                    <a:lnTo>
                      <a:pt x="1200" y="865"/>
                    </a:lnTo>
                    <a:lnTo>
                      <a:pt x="1235" y="865"/>
                    </a:lnTo>
                    <a:cubicBezTo>
                      <a:pt x="1235" y="847"/>
                      <a:pt x="1235" y="847"/>
                      <a:pt x="1217" y="829"/>
                    </a:cubicBezTo>
                    <a:lnTo>
                      <a:pt x="1200" y="794"/>
                    </a:lnTo>
                    <a:lnTo>
                      <a:pt x="1129" y="706"/>
                    </a:lnTo>
                    <a:lnTo>
                      <a:pt x="1006" y="530"/>
                    </a:lnTo>
                    <a:cubicBezTo>
                      <a:pt x="970" y="477"/>
                      <a:pt x="935" y="424"/>
                      <a:pt x="900" y="371"/>
                    </a:cubicBezTo>
                    <a:lnTo>
                      <a:pt x="776" y="212"/>
                    </a:lnTo>
                    <a:lnTo>
                      <a:pt x="653" y="36"/>
                    </a:lnTo>
                    <a:lnTo>
                      <a:pt x="635" y="0"/>
                    </a:lnTo>
                    <a:close/>
                    <a:moveTo>
                      <a:pt x="300" y="142"/>
                    </a:moveTo>
                    <a:cubicBezTo>
                      <a:pt x="300" y="159"/>
                      <a:pt x="283" y="159"/>
                      <a:pt x="283" y="159"/>
                    </a:cubicBezTo>
                    <a:cubicBezTo>
                      <a:pt x="283" y="177"/>
                      <a:pt x="283" y="177"/>
                      <a:pt x="283" y="177"/>
                    </a:cubicBezTo>
                    <a:lnTo>
                      <a:pt x="300" y="194"/>
                    </a:lnTo>
                    <a:lnTo>
                      <a:pt x="300" y="212"/>
                    </a:lnTo>
                    <a:lnTo>
                      <a:pt x="300" y="230"/>
                    </a:lnTo>
                    <a:lnTo>
                      <a:pt x="318" y="247"/>
                    </a:lnTo>
                    <a:lnTo>
                      <a:pt x="335" y="300"/>
                    </a:lnTo>
                    <a:lnTo>
                      <a:pt x="406" y="406"/>
                    </a:lnTo>
                    <a:lnTo>
                      <a:pt x="512" y="618"/>
                    </a:lnTo>
                    <a:lnTo>
                      <a:pt x="635" y="812"/>
                    </a:lnTo>
                    <a:lnTo>
                      <a:pt x="741" y="1023"/>
                    </a:lnTo>
                    <a:lnTo>
                      <a:pt x="776" y="1076"/>
                    </a:lnTo>
                    <a:cubicBezTo>
                      <a:pt x="794" y="1094"/>
                      <a:pt x="794" y="1094"/>
                      <a:pt x="794" y="1111"/>
                    </a:cubicBezTo>
                    <a:lnTo>
                      <a:pt x="829" y="1111"/>
                    </a:lnTo>
                    <a:cubicBezTo>
                      <a:pt x="829" y="1111"/>
                      <a:pt x="829" y="1094"/>
                      <a:pt x="829" y="1094"/>
                    </a:cubicBezTo>
                    <a:lnTo>
                      <a:pt x="812" y="1059"/>
                    </a:lnTo>
                    <a:lnTo>
                      <a:pt x="776" y="1006"/>
                    </a:lnTo>
                    <a:lnTo>
                      <a:pt x="723" y="900"/>
                    </a:lnTo>
                    <a:lnTo>
                      <a:pt x="600" y="688"/>
                    </a:lnTo>
                    <a:cubicBezTo>
                      <a:pt x="565" y="618"/>
                      <a:pt x="529" y="547"/>
                      <a:pt x="494" y="477"/>
                    </a:cubicBezTo>
                    <a:lnTo>
                      <a:pt x="371" y="283"/>
                    </a:lnTo>
                    <a:cubicBezTo>
                      <a:pt x="353" y="247"/>
                      <a:pt x="335" y="230"/>
                      <a:pt x="335" y="194"/>
                    </a:cubicBezTo>
                    <a:lnTo>
                      <a:pt x="335" y="177"/>
                    </a:lnTo>
                    <a:cubicBezTo>
                      <a:pt x="335" y="177"/>
                      <a:pt x="335" y="159"/>
                      <a:pt x="335" y="159"/>
                    </a:cubicBezTo>
                    <a:cubicBezTo>
                      <a:pt x="318" y="142"/>
                      <a:pt x="318" y="142"/>
                      <a:pt x="300" y="142"/>
                    </a:cubicBezTo>
                    <a:close/>
                    <a:moveTo>
                      <a:pt x="26" y="263"/>
                    </a:moveTo>
                    <a:cubicBezTo>
                      <a:pt x="23" y="263"/>
                      <a:pt x="21" y="264"/>
                      <a:pt x="18" y="265"/>
                    </a:cubicBezTo>
                    <a:cubicBezTo>
                      <a:pt x="18" y="265"/>
                      <a:pt x="0" y="283"/>
                      <a:pt x="18" y="283"/>
                    </a:cubicBezTo>
                    <a:cubicBezTo>
                      <a:pt x="89" y="494"/>
                      <a:pt x="159" y="706"/>
                      <a:pt x="230" y="917"/>
                    </a:cubicBezTo>
                    <a:cubicBezTo>
                      <a:pt x="283" y="1059"/>
                      <a:pt x="335" y="1182"/>
                      <a:pt x="388" y="1323"/>
                    </a:cubicBezTo>
                    <a:cubicBezTo>
                      <a:pt x="388" y="1333"/>
                      <a:pt x="394" y="1343"/>
                      <a:pt x="399" y="1343"/>
                    </a:cubicBezTo>
                    <a:cubicBezTo>
                      <a:pt x="403" y="1343"/>
                      <a:pt x="406" y="1338"/>
                      <a:pt x="406" y="1323"/>
                    </a:cubicBezTo>
                    <a:lnTo>
                      <a:pt x="424" y="1341"/>
                    </a:lnTo>
                    <a:cubicBezTo>
                      <a:pt x="388" y="1217"/>
                      <a:pt x="353" y="1111"/>
                      <a:pt x="300" y="1006"/>
                    </a:cubicBezTo>
                    <a:cubicBezTo>
                      <a:pt x="230" y="794"/>
                      <a:pt x="159" y="582"/>
                      <a:pt x="89" y="371"/>
                    </a:cubicBezTo>
                    <a:cubicBezTo>
                      <a:pt x="72" y="355"/>
                      <a:pt x="56" y="263"/>
                      <a:pt x="26" y="2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6"/>
              <p:cNvSpPr/>
              <p:nvPr/>
            </p:nvSpPr>
            <p:spPr>
              <a:xfrm>
                <a:off x="9981279" y="-261285"/>
                <a:ext cx="177153" cy="194850"/>
              </a:xfrm>
              <a:custGeom>
                <a:avLst/>
                <a:gdLst/>
                <a:ahLst/>
                <a:cxnLst/>
                <a:rect l="l" t="t" r="r" b="b"/>
                <a:pathLst>
                  <a:path w="2893" h="3182" extrusionOk="0">
                    <a:moveTo>
                      <a:pt x="42" y="0"/>
                    </a:moveTo>
                    <a:cubicBezTo>
                      <a:pt x="38" y="0"/>
                      <a:pt x="36" y="3"/>
                      <a:pt x="36" y="7"/>
                    </a:cubicBezTo>
                    <a:lnTo>
                      <a:pt x="18" y="7"/>
                    </a:lnTo>
                    <a:cubicBezTo>
                      <a:pt x="0" y="42"/>
                      <a:pt x="36" y="60"/>
                      <a:pt x="71" y="95"/>
                    </a:cubicBezTo>
                    <a:cubicBezTo>
                      <a:pt x="106" y="131"/>
                      <a:pt x="141" y="183"/>
                      <a:pt x="177" y="236"/>
                    </a:cubicBezTo>
                    <a:cubicBezTo>
                      <a:pt x="265" y="430"/>
                      <a:pt x="282" y="660"/>
                      <a:pt x="247" y="889"/>
                    </a:cubicBezTo>
                    <a:cubicBezTo>
                      <a:pt x="247" y="1012"/>
                      <a:pt x="247" y="1136"/>
                      <a:pt x="247" y="1259"/>
                    </a:cubicBezTo>
                    <a:cubicBezTo>
                      <a:pt x="282" y="1629"/>
                      <a:pt x="424" y="1982"/>
                      <a:pt x="670" y="2264"/>
                    </a:cubicBezTo>
                    <a:cubicBezTo>
                      <a:pt x="1023" y="2670"/>
                      <a:pt x="1482" y="2987"/>
                      <a:pt x="1993" y="3181"/>
                    </a:cubicBezTo>
                    <a:lnTo>
                      <a:pt x="2028" y="3181"/>
                    </a:lnTo>
                    <a:lnTo>
                      <a:pt x="2064" y="3164"/>
                    </a:lnTo>
                    <a:lnTo>
                      <a:pt x="2046" y="3164"/>
                    </a:lnTo>
                    <a:lnTo>
                      <a:pt x="2134" y="3093"/>
                    </a:lnTo>
                    <a:lnTo>
                      <a:pt x="2222" y="3005"/>
                    </a:lnTo>
                    <a:lnTo>
                      <a:pt x="2892" y="2370"/>
                    </a:lnTo>
                    <a:cubicBezTo>
                      <a:pt x="2822" y="2229"/>
                      <a:pt x="2769" y="2088"/>
                      <a:pt x="2698" y="1965"/>
                    </a:cubicBezTo>
                    <a:cubicBezTo>
                      <a:pt x="2610" y="1771"/>
                      <a:pt x="2522" y="1594"/>
                      <a:pt x="2399" y="1436"/>
                    </a:cubicBezTo>
                    <a:cubicBezTo>
                      <a:pt x="2258" y="1224"/>
                      <a:pt x="2116" y="1012"/>
                      <a:pt x="1940" y="818"/>
                    </a:cubicBezTo>
                    <a:cubicBezTo>
                      <a:pt x="1729" y="607"/>
                      <a:pt x="1464" y="466"/>
                      <a:pt x="1164" y="377"/>
                    </a:cubicBezTo>
                    <a:cubicBezTo>
                      <a:pt x="988" y="342"/>
                      <a:pt x="812" y="307"/>
                      <a:pt x="618" y="254"/>
                    </a:cubicBezTo>
                    <a:cubicBezTo>
                      <a:pt x="512" y="236"/>
                      <a:pt x="424" y="219"/>
                      <a:pt x="318" y="183"/>
                    </a:cubicBezTo>
                    <a:cubicBezTo>
                      <a:pt x="247" y="148"/>
                      <a:pt x="177" y="95"/>
                      <a:pt x="106" y="60"/>
                    </a:cubicBezTo>
                    <a:cubicBezTo>
                      <a:pt x="80" y="20"/>
                      <a:pt x="53" y="0"/>
                      <a:pt x="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6"/>
              <p:cNvSpPr/>
              <p:nvPr/>
            </p:nvSpPr>
            <p:spPr>
              <a:xfrm>
                <a:off x="10034186" y="-207949"/>
                <a:ext cx="109121" cy="133921"/>
              </a:xfrm>
              <a:custGeom>
                <a:avLst/>
                <a:gdLst/>
                <a:ahLst/>
                <a:cxnLst/>
                <a:rect l="l" t="t" r="r" b="b"/>
                <a:pathLst>
                  <a:path w="1782" h="2187" extrusionOk="0">
                    <a:moveTo>
                      <a:pt x="31" y="0"/>
                    </a:moveTo>
                    <a:cubicBezTo>
                      <a:pt x="13" y="0"/>
                      <a:pt x="0" y="10"/>
                      <a:pt x="0" y="35"/>
                    </a:cubicBezTo>
                    <a:cubicBezTo>
                      <a:pt x="0" y="159"/>
                      <a:pt x="18" y="318"/>
                      <a:pt x="18" y="423"/>
                    </a:cubicBezTo>
                    <a:cubicBezTo>
                      <a:pt x="18" y="547"/>
                      <a:pt x="36" y="653"/>
                      <a:pt x="53" y="758"/>
                    </a:cubicBezTo>
                    <a:cubicBezTo>
                      <a:pt x="71" y="988"/>
                      <a:pt x="159" y="1199"/>
                      <a:pt x="283" y="1376"/>
                    </a:cubicBezTo>
                    <a:cubicBezTo>
                      <a:pt x="529" y="1693"/>
                      <a:pt x="865" y="1958"/>
                      <a:pt x="1217" y="2152"/>
                    </a:cubicBezTo>
                    <a:lnTo>
                      <a:pt x="1252" y="2169"/>
                    </a:lnTo>
                    <a:lnTo>
                      <a:pt x="1288" y="2187"/>
                    </a:lnTo>
                    <a:lnTo>
                      <a:pt x="1305" y="2187"/>
                    </a:lnTo>
                    <a:lnTo>
                      <a:pt x="1323" y="2152"/>
                    </a:lnTo>
                    <a:lnTo>
                      <a:pt x="1305" y="2152"/>
                    </a:lnTo>
                    <a:lnTo>
                      <a:pt x="1429" y="2063"/>
                    </a:lnTo>
                    <a:lnTo>
                      <a:pt x="1464" y="2028"/>
                    </a:lnTo>
                    <a:lnTo>
                      <a:pt x="1781" y="1711"/>
                    </a:lnTo>
                    <a:lnTo>
                      <a:pt x="1781" y="1693"/>
                    </a:lnTo>
                    <a:lnTo>
                      <a:pt x="1781" y="1675"/>
                    </a:lnTo>
                    <a:cubicBezTo>
                      <a:pt x="1764" y="1570"/>
                      <a:pt x="1729" y="1464"/>
                      <a:pt x="1693" y="1358"/>
                    </a:cubicBezTo>
                    <a:cubicBezTo>
                      <a:pt x="1588" y="1058"/>
                      <a:pt x="1429" y="776"/>
                      <a:pt x="1200" y="547"/>
                    </a:cubicBezTo>
                    <a:cubicBezTo>
                      <a:pt x="1006" y="335"/>
                      <a:pt x="759" y="194"/>
                      <a:pt x="459" y="141"/>
                    </a:cubicBezTo>
                    <a:cubicBezTo>
                      <a:pt x="371" y="124"/>
                      <a:pt x="265" y="88"/>
                      <a:pt x="177" y="53"/>
                    </a:cubicBezTo>
                    <a:cubicBezTo>
                      <a:pt x="152" y="53"/>
                      <a:pt x="74" y="0"/>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6"/>
              <p:cNvSpPr/>
              <p:nvPr/>
            </p:nvSpPr>
            <p:spPr>
              <a:xfrm>
                <a:off x="10009324" y="-220134"/>
                <a:ext cx="129634" cy="141820"/>
              </a:xfrm>
              <a:custGeom>
                <a:avLst/>
                <a:gdLst/>
                <a:ahLst/>
                <a:cxnLst/>
                <a:rect l="l" t="t" r="r" b="b"/>
                <a:pathLst>
                  <a:path w="2117" h="2316" extrusionOk="0">
                    <a:moveTo>
                      <a:pt x="578" y="1"/>
                    </a:moveTo>
                    <a:cubicBezTo>
                      <a:pt x="573" y="1"/>
                      <a:pt x="568" y="2"/>
                      <a:pt x="565" y="5"/>
                    </a:cubicBezTo>
                    <a:cubicBezTo>
                      <a:pt x="547" y="23"/>
                      <a:pt x="547" y="40"/>
                      <a:pt x="565" y="58"/>
                    </a:cubicBezTo>
                    <a:lnTo>
                      <a:pt x="600" y="58"/>
                    </a:lnTo>
                    <a:cubicBezTo>
                      <a:pt x="629" y="29"/>
                      <a:pt x="599" y="1"/>
                      <a:pt x="578" y="1"/>
                    </a:cubicBezTo>
                    <a:close/>
                    <a:moveTo>
                      <a:pt x="1059" y="45"/>
                    </a:moveTo>
                    <a:cubicBezTo>
                      <a:pt x="1046" y="45"/>
                      <a:pt x="1032" y="49"/>
                      <a:pt x="1024" y="58"/>
                    </a:cubicBezTo>
                    <a:cubicBezTo>
                      <a:pt x="997" y="85"/>
                      <a:pt x="1032" y="123"/>
                      <a:pt x="1066" y="123"/>
                    </a:cubicBezTo>
                    <a:cubicBezTo>
                      <a:pt x="1076" y="123"/>
                      <a:pt x="1086" y="119"/>
                      <a:pt x="1094" y="111"/>
                    </a:cubicBezTo>
                    <a:cubicBezTo>
                      <a:pt x="1112" y="93"/>
                      <a:pt x="1112" y="58"/>
                      <a:pt x="1094" y="58"/>
                    </a:cubicBezTo>
                    <a:cubicBezTo>
                      <a:pt x="1085" y="49"/>
                      <a:pt x="1072" y="45"/>
                      <a:pt x="1059" y="45"/>
                    </a:cubicBezTo>
                    <a:close/>
                    <a:moveTo>
                      <a:pt x="61" y="349"/>
                    </a:moveTo>
                    <a:cubicBezTo>
                      <a:pt x="59" y="349"/>
                      <a:pt x="57" y="352"/>
                      <a:pt x="54" y="358"/>
                    </a:cubicBezTo>
                    <a:cubicBezTo>
                      <a:pt x="36" y="358"/>
                      <a:pt x="36" y="376"/>
                      <a:pt x="54" y="393"/>
                    </a:cubicBezTo>
                    <a:cubicBezTo>
                      <a:pt x="55" y="395"/>
                      <a:pt x="57" y="396"/>
                      <a:pt x="58" y="396"/>
                    </a:cubicBezTo>
                    <a:cubicBezTo>
                      <a:pt x="69" y="396"/>
                      <a:pt x="70" y="349"/>
                      <a:pt x="61" y="349"/>
                    </a:cubicBezTo>
                    <a:close/>
                    <a:moveTo>
                      <a:pt x="1420" y="382"/>
                    </a:moveTo>
                    <a:cubicBezTo>
                      <a:pt x="1411" y="382"/>
                      <a:pt x="1402" y="385"/>
                      <a:pt x="1394" y="393"/>
                    </a:cubicBezTo>
                    <a:lnTo>
                      <a:pt x="1412" y="393"/>
                    </a:lnTo>
                    <a:cubicBezTo>
                      <a:pt x="1394" y="393"/>
                      <a:pt x="1394" y="428"/>
                      <a:pt x="1412" y="446"/>
                    </a:cubicBezTo>
                    <a:lnTo>
                      <a:pt x="1447" y="446"/>
                    </a:lnTo>
                    <a:cubicBezTo>
                      <a:pt x="1474" y="419"/>
                      <a:pt x="1449" y="382"/>
                      <a:pt x="1420" y="382"/>
                    </a:cubicBezTo>
                    <a:close/>
                    <a:moveTo>
                      <a:pt x="54" y="838"/>
                    </a:moveTo>
                    <a:cubicBezTo>
                      <a:pt x="40" y="838"/>
                      <a:pt x="27" y="843"/>
                      <a:pt x="18" y="852"/>
                    </a:cubicBezTo>
                    <a:cubicBezTo>
                      <a:pt x="1" y="852"/>
                      <a:pt x="1" y="887"/>
                      <a:pt x="18" y="905"/>
                    </a:cubicBezTo>
                    <a:cubicBezTo>
                      <a:pt x="27" y="913"/>
                      <a:pt x="40" y="918"/>
                      <a:pt x="54" y="918"/>
                    </a:cubicBezTo>
                    <a:cubicBezTo>
                      <a:pt x="67" y="918"/>
                      <a:pt x="80" y="913"/>
                      <a:pt x="89" y="905"/>
                    </a:cubicBezTo>
                    <a:cubicBezTo>
                      <a:pt x="107" y="887"/>
                      <a:pt x="107" y="869"/>
                      <a:pt x="89" y="852"/>
                    </a:cubicBezTo>
                    <a:cubicBezTo>
                      <a:pt x="80" y="843"/>
                      <a:pt x="67" y="838"/>
                      <a:pt x="54" y="838"/>
                    </a:cubicBezTo>
                    <a:close/>
                    <a:moveTo>
                      <a:pt x="394" y="1020"/>
                    </a:moveTo>
                    <a:cubicBezTo>
                      <a:pt x="391" y="1020"/>
                      <a:pt x="389" y="1022"/>
                      <a:pt x="389" y="1028"/>
                    </a:cubicBezTo>
                    <a:cubicBezTo>
                      <a:pt x="371" y="1028"/>
                      <a:pt x="354" y="1028"/>
                      <a:pt x="336" y="1046"/>
                    </a:cubicBezTo>
                    <a:cubicBezTo>
                      <a:pt x="318" y="1063"/>
                      <a:pt x="318" y="1099"/>
                      <a:pt x="336" y="1116"/>
                    </a:cubicBezTo>
                    <a:cubicBezTo>
                      <a:pt x="354" y="1134"/>
                      <a:pt x="371" y="1134"/>
                      <a:pt x="389" y="1134"/>
                    </a:cubicBezTo>
                    <a:cubicBezTo>
                      <a:pt x="389" y="1134"/>
                      <a:pt x="406" y="1134"/>
                      <a:pt x="424" y="1116"/>
                    </a:cubicBezTo>
                    <a:cubicBezTo>
                      <a:pt x="442" y="1099"/>
                      <a:pt x="442" y="1063"/>
                      <a:pt x="424" y="1028"/>
                    </a:cubicBezTo>
                    <a:cubicBezTo>
                      <a:pt x="412" y="1028"/>
                      <a:pt x="401" y="1020"/>
                      <a:pt x="394" y="1020"/>
                    </a:cubicBezTo>
                    <a:close/>
                    <a:moveTo>
                      <a:pt x="1271" y="1434"/>
                    </a:moveTo>
                    <a:lnTo>
                      <a:pt x="1271" y="1434"/>
                    </a:lnTo>
                    <a:cubicBezTo>
                      <a:pt x="1341" y="1487"/>
                      <a:pt x="1412" y="1522"/>
                      <a:pt x="1464" y="1575"/>
                    </a:cubicBezTo>
                    <a:cubicBezTo>
                      <a:pt x="1496" y="1590"/>
                      <a:pt x="1650" y="1743"/>
                      <a:pt x="1602" y="1743"/>
                    </a:cubicBezTo>
                    <a:cubicBezTo>
                      <a:pt x="1595" y="1743"/>
                      <a:pt x="1585" y="1740"/>
                      <a:pt x="1570" y="1733"/>
                    </a:cubicBezTo>
                    <a:cubicBezTo>
                      <a:pt x="1447" y="1663"/>
                      <a:pt x="1341" y="1557"/>
                      <a:pt x="1271" y="1434"/>
                    </a:cubicBezTo>
                    <a:close/>
                    <a:moveTo>
                      <a:pt x="1201" y="940"/>
                    </a:moveTo>
                    <a:cubicBezTo>
                      <a:pt x="1167" y="940"/>
                      <a:pt x="1137" y="950"/>
                      <a:pt x="1112" y="975"/>
                    </a:cubicBezTo>
                    <a:cubicBezTo>
                      <a:pt x="1041" y="1063"/>
                      <a:pt x="1077" y="1187"/>
                      <a:pt x="1112" y="1257"/>
                    </a:cubicBezTo>
                    <a:cubicBezTo>
                      <a:pt x="1077" y="1248"/>
                      <a:pt x="1032" y="1235"/>
                      <a:pt x="991" y="1235"/>
                    </a:cubicBezTo>
                    <a:cubicBezTo>
                      <a:pt x="949" y="1235"/>
                      <a:pt x="909" y="1248"/>
                      <a:pt x="883" y="1293"/>
                    </a:cubicBezTo>
                    <a:cubicBezTo>
                      <a:pt x="812" y="1363"/>
                      <a:pt x="900" y="1504"/>
                      <a:pt x="953" y="1592"/>
                    </a:cubicBezTo>
                    <a:cubicBezTo>
                      <a:pt x="1112" y="1786"/>
                      <a:pt x="1288" y="1963"/>
                      <a:pt x="1500" y="2121"/>
                    </a:cubicBezTo>
                    <a:cubicBezTo>
                      <a:pt x="1588" y="2192"/>
                      <a:pt x="1694" y="2245"/>
                      <a:pt x="1800" y="2315"/>
                    </a:cubicBezTo>
                    <a:lnTo>
                      <a:pt x="1835" y="2262"/>
                    </a:lnTo>
                    <a:lnTo>
                      <a:pt x="1764" y="2227"/>
                    </a:lnTo>
                    <a:cubicBezTo>
                      <a:pt x="1658" y="2157"/>
                      <a:pt x="1570" y="2086"/>
                      <a:pt x="1482" y="1998"/>
                    </a:cubicBezTo>
                    <a:cubicBezTo>
                      <a:pt x="1341" y="1874"/>
                      <a:pt x="1218" y="1751"/>
                      <a:pt x="1112" y="1628"/>
                    </a:cubicBezTo>
                    <a:cubicBezTo>
                      <a:pt x="1041" y="1557"/>
                      <a:pt x="988" y="1469"/>
                      <a:pt x="971" y="1363"/>
                    </a:cubicBezTo>
                    <a:cubicBezTo>
                      <a:pt x="959" y="1335"/>
                      <a:pt x="974" y="1325"/>
                      <a:pt x="1000" y="1325"/>
                    </a:cubicBezTo>
                    <a:cubicBezTo>
                      <a:pt x="1054" y="1325"/>
                      <a:pt x="1158" y="1369"/>
                      <a:pt x="1182" y="1381"/>
                    </a:cubicBezTo>
                    <a:cubicBezTo>
                      <a:pt x="1253" y="1487"/>
                      <a:pt x="1323" y="1592"/>
                      <a:pt x="1429" y="1663"/>
                    </a:cubicBezTo>
                    <a:cubicBezTo>
                      <a:pt x="1464" y="1733"/>
                      <a:pt x="1535" y="1769"/>
                      <a:pt x="1606" y="1786"/>
                    </a:cubicBezTo>
                    <a:cubicBezTo>
                      <a:pt x="1641" y="1786"/>
                      <a:pt x="1676" y="1751"/>
                      <a:pt x="1658" y="1716"/>
                    </a:cubicBezTo>
                    <a:cubicBezTo>
                      <a:pt x="1535" y="1539"/>
                      <a:pt x="1394" y="1398"/>
                      <a:pt x="1218" y="1310"/>
                    </a:cubicBezTo>
                    <a:cubicBezTo>
                      <a:pt x="1119" y="1102"/>
                      <a:pt x="1136" y="996"/>
                      <a:pt x="1226" y="996"/>
                    </a:cubicBezTo>
                    <a:cubicBezTo>
                      <a:pt x="1281" y="996"/>
                      <a:pt x="1364" y="1036"/>
                      <a:pt x="1464" y="1116"/>
                    </a:cubicBezTo>
                    <a:cubicBezTo>
                      <a:pt x="1623" y="1275"/>
                      <a:pt x="1764" y="1451"/>
                      <a:pt x="1888" y="1645"/>
                    </a:cubicBezTo>
                    <a:cubicBezTo>
                      <a:pt x="1958" y="1769"/>
                      <a:pt x="2011" y="1892"/>
                      <a:pt x="2064" y="2033"/>
                    </a:cubicBezTo>
                    <a:lnTo>
                      <a:pt x="2064" y="2051"/>
                    </a:lnTo>
                    <a:lnTo>
                      <a:pt x="2117" y="1998"/>
                    </a:lnTo>
                    <a:cubicBezTo>
                      <a:pt x="2064" y="1874"/>
                      <a:pt x="1994" y="1733"/>
                      <a:pt x="1923" y="1628"/>
                    </a:cubicBezTo>
                    <a:cubicBezTo>
                      <a:pt x="1800" y="1434"/>
                      <a:pt x="1676" y="1275"/>
                      <a:pt x="1517" y="1116"/>
                    </a:cubicBezTo>
                    <a:cubicBezTo>
                      <a:pt x="1450" y="1049"/>
                      <a:pt x="1310" y="940"/>
                      <a:pt x="1201" y="94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6"/>
              <p:cNvSpPr/>
              <p:nvPr/>
            </p:nvSpPr>
            <p:spPr>
              <a:xfrm>
                <a:off x="10103321" y="-121607"/>
                <a:ext cx="98282" cy="99446"/>
              </a:xfrm>
              <a:custGeom>
                <a:avLst/>
                <a:gdLst/>
                <a:ahLst/>
                <a:cxnLst/>
                <a:rect l="l" t="t" r="r" b="b"/>
                <a:pathLst>
                  <a:path w="1605" h="1624" extrusionOk="0">
                    <a:moveTo>
                      <a:pt x="988" y="1"/>
                    </a:moveTo>
                    <a:cubicBezTo>
                      <a:pt x="988" y="1"/>
                      <a:pt x="970" y="19"/>
                      <a:pt x="970" y="19"/>
                    </a:cubicBezTo>
                    <a:lnTo>
                      <a:pt x="882" y="107"/>
                    </a:lnTo>
                    <a:lnTo>
                      <a:pt x="705" y="265"/>
                    </a:lnTo>
                    <a:lnTo>
                      <a:pt x="529" y="424"/>
                    </a:lnTo>
                    <a:lnTo>
                      <a:pt x="353" y="583"/>
                    </a:lnTo>
                    <a:lnTo>
                      <a:pt x="265" y="671"/>
                    </a:lnTo>
                    <a:cubicBezTo>
                      <a:pt x="194" y="724"/>
                      <a:pt x="141" y="777"/>
                      <a:pt x="88" y="830"/>
                    </a:cubicBezTo>
                    <a:lnTo>
                      <a:pt x="18" y="900"/>
                    </a:lnTo>
                    <a:lnTo>
                      <a:pt x="0" y="918"/>
                    </a:lnTo>
                    <a:lnTo>
                      <a:pt x="18" y="936"/>
                    </a:lnTo>
                    <a:lnTo>
                      <a:pt x="88" y="988"/>
                    </a:lnTo>
                    <a:lnTo>
                      <a:pt x="176" y="1077"/>
                    </a:lnTo>
                    <a:lnTo>
                      <a:pt x="353" y="1218"/>
                    </a:lnTo>
                    <a:lnTo>
                      <a:pt x="529" y="1376"/>
                    </a:lnTo>
                    <a:lnTo>
                      <a:pt x="705" y="1535"/>
                    </a:lnTo>
                    <a:lnTo>
                      <a:pt x="776" y="1606"/>
                    </a:lnTo>
                    <a:lnTo>
                      <a:pt x="811" y="1623"/>
                    </a:lnTo>
                    <a:lnTo>
                      <a:pt x="811" y="1606"/>
                    </a:lnTo>
                    <a:lnTo>
                      <a:pt x="829" y="1606"/>
                    </a:lnTo>
                    <a:lnTo>
                      <a:pt x="899" y="1553"/>
                    </a:lnTo>
                    <a:lnTo>
                      <a:pt x="1058" y="1394"/>
                    </a:lnTo>
                    <a:lnTo>
                      <a:pt x="1217" y="1253"/>
                    </a:lnTo>
                    <a:lnTo>
                      <a:pt x="1376" y="1130"/>
                    </a:lnTo>
                    <a:lnTo>
                      <a:pt x="1534" y="988"/>
                    </a:lnTo>
                    <a:lnTo>
                      <a:pt x="1587" y="936"/>
                    </a:lnTo>
                    <a:lnTo>
                      <a:pt x="1605" y="918"/>
                    </a:lnTo>
                    <a:lnTo>
                      <a:pt x="1587" y="883"/>
                    </a:lnTo>
                    <a:lnTo>
                      <a:pt x="1552" y="812"/>
                    </a:lnTo>
                    <a:lnTo>
                      <a:pt x="1428" y="636"/>
                    </a:lnTo>
                    <a:lnTo>
                      <a:pt x="1305" y="459"/>
                    </a:lnTo>
                    <a:lnTo>
                      <a:pt x="1182" y="265"/>
                    </a:lnTo>
                    <a:cubicBezTo>
                      <a:pt x="1146" y="195"/>
                      <a:pt x="1093" y="142"/>
                      <a:pt x="1058" y="71"/>
                    </a:cubicBezTo>
                    <a:lnTo>
                      <a:pt x="1023" y="36"/>
                    </a:lnTo>
                    <a:lnTo>
                      <a:pt x="98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6"/>
              <p:cNvSpPr/>
              <p:nvPr/>
            </p:nvSpPr>
            <p:spPr>
              <a:xfrm>
                <a:off x="10108710" y="-109421"/>
                <a:ext cx="79973" cy="82912"/>
              </a:xfrm>
              <a:custGeom>
                <a:avLst/>
                <a:gdLst/>
                <a:ahLst/>
                <a:cxnLst/>
                <a:rect l="l" t="t" r="r" b="b"/>
                <a:pathLst>
                  <a:path w="1306" h="1354" extrusionOk="0">
                    <a:moveTo>
                      <a:pt x="723" y="0"/>
                    </a:moveTo>
                    <a:cubicBezTo>
                      <a:pt x="714" y="0"/>
                      <a:pt x="706" y="5"/>
                      <a:pt x="706" y="14"/>
                    </a:cubicBezTo>
                    <a:cubicBezTo>
                      <a:pt x="758" y="119"/>
                      <a:pt x="811" y="208"/>
                      <a:pt x="882" y="313"/>
                    </a:cubicBezTo>
                    <a:cubicBezTo>
                      <a:pt x="988" y="490"/>
                      <a:pt x="1094" y="701"/>
                      <a:pt x="1217" y="878"/>
                    </a:cubicBezTo>
                    <a:cubicBezTo>
                      <a:pt x="1233" y="894"/>
                      <a:pt x="1265" y="985"/>
                      <a:pt x="1297" y="985"/>
                    </a:cubicBezTo>
                    <a:cubicBezTo>
                      <a:pt x="1300" y="985"/>
                      <a:pt x="1302" y="985"/>
                      <a:pt x="1305" y="983"/>
                    </a:cubicBezTo>
                    <a:cubicBezTo>
                      <a:pt x="1305" y="966"/>
                      <a:pt x="1305" y="948"/>
                      <a:pt x="1305" y="948"/>
                    </a:cubicBezTo>
                    <a:cubicBezTo>
                      <a:pt x="1182" y="754"/>
                      <a:pt x="1076" y="560"/>
                      <a:pt x="952" y="384"/>
                    </a:cubicBezTo>
                    <a:cubicBezTo>
                      <a:pt x="882" y="260"/>
                      <a:pt x="794" y="137"/>
                      <a:pt x="741" y="14"/>
                    </a:cubicBezTo>
                    <a:cubicBezTo>
                      <a:pt x="741" y="5"/>
                      <a:pt x="732" y="0"/>
                      <a:pt x="723" y="0"/>
                    </a:cubicBezTo>
                    <a:close/>
                    <a:moveTo>
                      <a:pt x="335" y="313"/>
                    </a:moveTo>
                    <a:lnTo>
                      <a:pt x="335" y="331"/>
                    </a:lnTo>
                    <a:lnTo>
                      <a:pt x="371" y="366"/>
                    </a:lnTo>
                    <a:lnTo>
                      <a:pt x="406" y="419"/>
                    </a:lnTo>
                    <a:lnTo>
                      <a:pt x="494" y="507"/>
                    </a:lnTo>
                    <a:cubicBezTo>
                      <a:pt x="547" y="560"/>
                      <a:pt x="600" y="631"/>
                      <a:pt x="653" y="684"/>
                    </a:cubicBezTo>
                    <a:lnTo>
                      <a:pt x="794" y="860"/>
                    </a:lnTo>
                    <a:lnTo>
                      <a:pt x="952" y="1036"/>
                    </a:lnTo>
                    <a:lnTo>
                      <a:pt x="1023" y="1107"/>
                    </a:lnTo>
                    <a:cubicBezTo>
                      <a:pt x="1005" y="1107"/>
                      <a:pt x="1005" y="1107"/>
                      <a:pt x="1023" y="1125"/>
                    </a:cubicBezTo>
                    <a:lnTo>
                      <a:pt x="1023" y="1142"/>
                    </a:lnTo>
                    <a:lnTo>
                      <a:pt x="1058" y="1142"/>
                    </a:lnTo>
                    <a:cubicBezTo>
                      <a:pt x="1058" y="1142"/>
                      <a:pt x="1058" y="1125"/>
                      <a:pt x="1058" y="1125"/>
                    </a:cubicBezTo>
                    <a:cubicBezTo>
                      <a:pt x="1058" y="1125"/>
                      <a:pt x="1058" y="1107"/>
                      <a:pt x="1058" y="1107"/>
                    </a:cubicBezTo>
                    <a:lnTo>
                      <a:pt x="1041" y="1089"/>
                    </a:lnTo>
                    <a:lnTo>
                      <a:pt x="1023" y="1072"/>
                    </a:lnTo>
                    <a:lnTo>
                      <a:pt x="988" y="1019"/>
                    </a:lnTo>
                    <a:lnTo>
                      <a:pt x="900" y="931"/>
                    </a:lnTo>
                    <a:lnTo>
                      <a:pt x="758" y="754"/>
                    </a:lnTo>
                    <a:lnTo>
                      <a:pt x="600" y="578"/>
                    </a:lnTo>
                    <a:lnTo>
                      <a:pt x="441" y="402"/>
                    </a:lnTo>
                    <a:cubicBezTo>
                      <a:pt x="423" y="384"/>
                      <a:pt x="406" y="366"/>
                      <a:pt x="406" y="349"/>
                    </a:cubicBezTo>
                    <a:lnTo>
                      <a:pt x="371" y="313"/>
                    </a:lnTo>
                    <a:close/>
                    <a:moveTo>
                      <a:pt x="35" y="631"/>
                    </a:moveTo>
                    <a:cubicBezTo>
                      <a:pt x="18" y="631"/>
                      <a:pt x="0" y="648"/>
                      <a:pt x="0" y="648"/>
                    </a:cubicBezTo>
                    <a:lnTo>
                      <a:pt x="18" y="666"/>
                    </a:lnTo>
                    <a:cubicBezTo>
                      <a:pt x="35" y="684"/>
                      <a:pt x="53" y="684"/>
                      <a:pt x="71" y="701"/>
                    </a:cubicBezTo>
                    <a:cubicBezTo>
                      <a:pt x="88" y="719"/>
                      <a:pt x="124" y="754"/>
                      <a:pt x="141" y="772"/>
                    </a:cubicBezTo>
                    <a:lnTo>
                      <a:pt x="300" y="913"/>
                    </a:lnTo>
                    <a:lnTo>
                      <a:pt x="441" y="1054"/>
                    </a:lnTo>
                    <a:lnTo>
                      <a:pt x="600" y="1195"/>
                    </a:lnTo>
                    <a:lnTo>
                      <a:pt x="741" y="1319"/>
                    </a:lnTo>
                    <a:lnTo>
                      <a:pt x="776" y="1354"/>
                    </a:lnTo>
                    <a:lnTo>
                      <a:pt x="794" y="1354"/>
                    </a:lnTo>
                    <a:cubicBezTo>
                      <a:pt x="794" y="1354"/>
                      <a:pt x="811" y="1354"/>
                      <a:pt x="811" y="1336"/>
                    </a:cubicBezTo>
                    <a:cubicBezTo>
                      <a:pt x="811" y="1336"/>
                      <a:pt x="811" y="1336"/>
                      <a:pt x="811" y="1319"/>
                    </a:cubicBezTo>
                    <a:lnTo>
                      <a:pt x="776" y="1283"/>
                    </a:lnTo>
                    <a:lnTo>
                      <a:pt x="741" y="1266"/>
                    </a:lnTo>
                    <a:lnTo>
                      <a:pt x="653" y="1195"/>
                    </a:lnTo>
                    <a:lnTo>
                      <a:pt x="653" y="1177"/>
                    </a:lnTo>
                    <a:lnTo>
                      <a:pt x="494" y="1036"/>
                    </a:lnTo>
                    <a:lnTo>
                      <a:pt x="335" y="895"/>
                    </a:lnTo>
                    <a:lnTo>
                      <a:pt x="194" y="772"/>
                    </a:lnTo>
                    <a:lnTo>
                      <a:pt x="159" y="737"/>
                    </a:lnTo>
                    <a:lnTo>
                      <a:pt x="88" y="666"/>
                    </a:lnTo>
                    <a:lnTo>
                      <a:pt x="53" y="648"/>
                    </a:lnTo>
                    <a:lnTo>
                      <a:pt x="53" y="63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6"/>
              <p:cNvSpPr/>
              <p:nvPr/>
            </p:nvSpPr>
            <p:spPr>
              <a:xfrm>
                <a:off x="10413235" y="-313764"/>
                <a:ext cx="205198" cy="160252"/>
              </a:xfrm>
              <a:custGeom>
                <a:avLst/>
                <a:gdLst/>
                <a:ahLst/>
                <a:cxnLst/>
                <a:rect l="l" t="t" r="r" b="b"/>
                <a:pathLst>
                  <a:path w="3351" h="2617" extrusionOk="0">
                    <a:moveTo>
                      <a:pt x="617" y="0"/>
                    </a:moveTo>
                    <a:lnTo>
                      <a:pt x="600" y="35"/>
                    </a:lnTo>
                    <a:lnTo>
                      <a:pt x="617" y="35"/>
                    </a:lnTo>
                    <a:cubicBezTo>
                      <a:pt x="582" y="53"/>
                      <a:pt x="564" y="88"/>
                      <a:pt x="547" y="123"/>
                    </a:cubicBezTo>
                    <a:lnTo>
                      <a:pt x="476" y="212"/>
                    </a:lnTo>
                    <a:lnTo>
                      <a:pt x="0" y="988"/>
                    </a:lnTo>
                    <a:cubicBezTo>
                      <a:pt x="88" y="1111"/>
                      <a:pt x="176" y="1234"/>
                      <a:pt x="265" y="1340"/>
                    </a:cubicBezTo>
                    <a:cubicBezTo>
                      <a:pt x="388" y="1517"/>
                      <a:pt x="529" y="1658"/>
                      <a:pt x="670" y="1816"/>
                    </a:cubicBezTo>
                    <a:cubicBezTo>
                      <a:pt x="864" y="1993"/>
                      <a:pt x="1058" y="2151"/>
                      <a:pt x="1270" y="2293"/>
                    </a:cubicBezTo>
                    <a:cubicBezTo>
                      <a:pt x="1534" y="2451"/>
                      <a:pt x="1816" y="2522"/>
                      <a:pt x="2116" y="2539"/>
                    </a:cubicBezTo>
                    <a:cubicBezTo>
                      <a:pt x="2310" y="2539"/>
                      <a:pt x="2487" y="2522"/>
                      <a:pt x="2681" y="2522"/>
                    </a:cubicBezTo>
                    <a:cubicBezTo>
                      <a:pt x="2733" y="2513"/>
                      <a:pt x="2786" y="2509"/>
                      <a:pt x="2839" y="2509"/>
                    </a:cubicBezTo>
                    <a:cubicBezTo>
                      <a:pt x="2892" y="2509"/>
                      <a:pt x="2945" y="2513"/>
                      <a:pt x="2998" y="2522"/>
                    </a:cubicBezTo>
                    <a:cubicBezTo>
                      <a:pt x="3069" y="2539"/>
                      <a:pt x="3157" y="2557"/>
                      <a:pt x="3245" y="2575"/>
                    </a:cubicBezTo>
                    <a:cubicBezTo>
                      <a:pt x="3271" y="2600"/>
                      <a:pt x="3306" y="2617"/>
                      <a:pt x="3323" y="2617"/>
                    </a:cubicBezTo>
                    <a:cubicBezTo>
                      <a:pt x="3329" y="2617"/>
                      <a:pt x="3333" y="2615"/>
                      <a:pt x="3333" y="2610"/>
                    </a:cubicBezTo>
                    <a:lnTo>
                      <a:pt x="3333" y="2610"/>
                    </a:lnTo>
                    <a:cubicBezTo>
                      <a:pt x="3333" y="2610"/>
                      <a:pt x="3333" y="2610"/>
                      <a:pt x="3333" y="2610"/>
                    </a:cubicBezTo>
                    <a:cubicBezTo>
                      <a:pt x="3351" y="2575"/>
                      <a:pt x="3298" y="2557"/>
                      <a:pt x="3263" y="2557"/>
                    </a:cubicBezTo>
                    <a:cubicBezTo>
                      <a:pt x="3210" y="2504"/>
                      <a:pt x="3174" y="2469"/>
                      <a:pt x="3121" y="2434"/>
                    </a:cubicBezTo>
                    <a:cubicBezTo>
                      <a:pt x="2998" y="2257"/>
                      <a:pt x="2927" y="2046"/>
                      <a:pt x="2910" y="1816"/>
                    </a:cubicBezTo>
                    <a:cubicBezTo>
                      <a:pt x="2892" y="1693"/>
                      <a:pt x="2857" y="1569"/>
                      <a:pt x="2822" y="1446"/>
                    </a:cubicBezTo>
                    <a:cubicBezTo>
                      <a:pt x="2698" y="1093"/>
                      <a:pt x="2487" y="776"/>
                      <a:pt x="2187" y="564"/>
                    </a:cubicBezTo>
                    <a:cubicBezTo>
                      <a:pt x="1834" y="335"/>
                      <a:pt x="1464" y="159"/>
                      <a:pt x="1076" y="71"/>
                    </a:cubicBezTo>
                    <a:cubicBezTo>
                      <a:pt x="935" y="35"/>
                      <a:pt x="811" y="18"/>
                      <a:pt x="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6"/>
              <p:cNvSpPr/>
              <p:nvPr/>
            </p:nvSpPr>
            <p:spPr>
              <a:xfrm>
                <a:off x="10422910" y="-302986"/>
                <a:ext cx="132880" cy="109978"/>
              </a:xfrm>
              <a:custGeom>
                <a:avLst/>
                <a:gdLst/>
                <a:ahLst/>
                <a:cxnLst/>
                <a:rect l="l" t="t" r="r" b="b"/>
                <a:pathLst>
                  <a:path w="2170" h="1796" extrusionOk="0">
                    <a:moveTo>
                      <a:pt x="371" y="0"/>
                    </a:moveTo>
                    <a:lnTo>
                      <a:pt x="354" y="18"/>
                    </a:lnTo>
                    <a:lnTo>
                      <a:pt x="283" y="141"/>
                    </a:lnTo>
                    <a:lnTo>
                      <a:pt x="248" y="194"/>
                    </a:lnTo>
                    <a:lnTo>
                      <a:pt x="1" y="582"/>
                    </a:lnTo>
                    <a:lnTo>
                      <a:pt x="18" y="582"/>
                    </a:lnTo>
                    <a:cubicBezTo>
                      <a:pt x="71" y="688"/>
                      <a:pt x="124" y="776"/>
                      <a:pt x="177" y="882"/>
                    </a:cubicBezTo>
                    <a:cubicBezTo>
                      <a:pt x="354" y="1147"/>
                      <a:pt x="583" y="1376"/>
                      <a:pt x="865" y="1552"/>
                    </a:cubicBezTo>
                    <a:cubicBezTo>
                      <a:pt x="1075" y="1697"/>
                      <a:pt x="1344" y="1784"/>
                      <a:pt x="1604" y="1784"/>
                    </a:cubicBezTo>
                    <a:cubicBezTo>
                      <a:pt x="1628" y="1784"/>
                      <a:pt x="1652" y="1783"/>
                      <a:pt x="1676" y="1781"/>
                    </a:cubicBezTo>
                    <a:cubicBezTo>
                      <a:pt x="1729" y="1773"/>
                      <a:pt x="1778" y="1768"/>
                      <a:pt x="1826" y="1768"/>
                    </a:cubicBezTo>
                    <a:cubicBezTo>
                      <a:pt x="1875" y="1768"/>
                      <a:pt x="1923" y="1773"/>
                      <a:pt x="1976" y="1781"/>
                    </a:cubicBezTo>
                    <a:cubicBezTo>
                      <a:pt x="1982" y="1779"/>
                      <a:pt x="1990" y="1779"/>
                      <a:pt x="1998" y="1779"/>
                    </a:cubicBezTo>
                    <a:cubicBezTo>
                      <a:pt x="2036" y="1779"/>
                      <a:pt x="2091" y="1796"/>
                      <a:pt x="2128" y="1796"/>
                    </a:cubicBezTo>
                    <a:cubicBezTo>
                      <a:pt x="2153" y="1796"/>
                      <a:pt x="2170" y="1788"/>
                      <a:pt x="2170" y="1764"/>
                    </a:cubicBezTo>
                    <a:cubicBezTo>
                      <a:pt x="2117" y="1623"/>
                      <a:pt x="2082" y="1499"/>
                      <a:pt x="2029" y="1376"/>
                    </a:cubicBezTo>
                    <a:cubicBezTo>
                      <a:pt x="2011" y="1270"/>
                      <a:pt x="1976" y="1164"/>
                      <a:pt x="1923" y="1058"/>
                    </a:cubicBezTo>
                    <a:cubicBezTo>
                      <a:pt x="1852" y="847"/>
                      <a:pt x="1729" y="670"/>
                      <a:pt x="1553" y="512"/>
                    </a:cubicBezTo>
                    <a:cubicBezTo>
                      <a:pt x="1235" y="265"/>
                      <a:pt x="865" y="89"/>
                      <a:pt x="4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6"/>
              <p:cNvSpPr/>
              <p:nvPr/>
            </p:nvSpPr>
            <p:spPr>
              <a:xfrm>
                <a:off x="10427258" y="-299741"/>
                <a:ext cx="146903" cy="124919"/>
              </a:xfrm>
              <a:custGeom>
                <a:avLst/>
                <a:gdLst/>
                <a:ahLst/>
                <a:cxnLst/>
                <a:rect l="l" t="t" r="r" b="b"/>
                <a:pathLst>
                  <a:path w="2399" h="2040" extrusionOk="0">
                    <a:moveTo>
                      <a:pt x="562" y="510"/>
                    </a:moveTo>
                    <a:cubicBezTo>
                      <a:pt x="567" y="510"/>
                      <a:pt x="574" y="510"/>
                      <a:pt x="582" y="512"/>
                    </a:cubicBezTo>
                    <a:cubicBezTo>
                      <a:pt x="723" y="565"/>
                      <a:pt x="847" y="635"/>
                      <a:pt x="953" y="741"/>
                    </a:cubicBezTo>
                    <a:cubicBezTo>
                      <a:pt x="864" y="706"/>
                      <a:pt x="794" y="670"/>
                      <a:pt x="723" y="635"/>
                    </a:cubicBezTo>
                    <a:cubicBezTo>
                      <a:pt x="690" y="619"/>
                      <a:pt x="488" y="510"/>
                      <a:pt x="562" y="510"/>
                    </a:cubicBezTo>
                    <a:close/>
                    <a:moveTo>
                      <a:pt x="1887" y="811"/>
                    </a:moveTo>
                    <a:cubicBezTo>
                      <a:pt x="1870" y="811"/>
                      <a:pt x="1852" y="829"/>
                      <a:pt x="1852" y="847"/>
                    </a:cubicBezTo>
                    <a:cubicBezTo>
                      <a:pt x="1834" y="864"/>
                      <a:pt x="1834" y="900"/>
                      <a:pt x="1870" y="917"/>
                    </a:cubicBezTo>
                    <a:lnTo>
                      <a:pt x="1905" y="917"/>
                    </a:lnTo>
                    <a:cubicBezTo>
                      <a:pt x="1923" y="917"/>
                      <a:pt x="1940" y="900"/>
                      <a:pt x="1940" y="900"/>
                    </a:cubicBezTo>
                    <a:cubicBezTo>
                      <a:pt x="1958" y="864"/>
                      <a:pt x="1958" y="829"/>
                      <a:pt x="1923" y="811"/>
                    </a:cubicBezTo>
                    <a:close/>
                    <a:moveTo>
                      <a:pt x="2257" y="941"/>
                    </a:moveTo>
                    <a:cubicBezTo>
                      <a:pt x="2243" y="941"/>
                      <a:pt x="2233" y="950"/>
                      <a:pt x="2222" y="970"/>
                    </a:cubicBezTo>
                    <a:cubicBezTo>
                      <a:pt x="2205" y="988"/>
                      <a:pt x="2222" y="1005"/>
                      <a:pt x="2240" y="1023"/>
                    </a:cubicBezTo>
                    <a:cubicBezTo>
                      <a:pt x="2245" y="1028"/>
                      <a:pt x="2252" y="1030"/>
                      <a:pt x="2259" y="1030"/>
                    </a:cubicBezTo>
                    <a:cubicBezTo>
                      <a:pt x="2275" y="1030"/>
                      <a:pt x="2293" y="1018"/>
                      <a:pt x="2293" y="1005"/>
                    </a:cubicBezTo>
                    <a:lnTo>
                      <a:pt x="2311" y="1005"/>
                    </a:lnTo>
                    <a:cubicBezTo>
                      <a:pt x="2311" y="988"/>
                      <a:pt x="2311" y="953"/>
                      <a:pt x="2293" y="953"/>
                    </a:cubicBezTo>
                    <a:cubicBezTo>
                      <a:pt x="2278" y="945"/>
                      <a:pt x="2267" y="941"/>
                      <a:pt x="2257" y="941"/>
                    </a:cubicBezTo>
                    <a:close/>
                    <a:moveTo>
                      <a:pt x="230" y="0"/>
                    </a:moveTo>
                    <a:lnTo>
                      <a:pt x="194" y="53"/>
                    </a:lnTo>
                    <a:lnTo>
                      <a:pt x="265" y="71"/>
                    </a:lnTo>
                    <a:cubicBezTo>
                      <a:pt x="388" y="124"/>
                      <a:pt x="494" y="177"/>
                      <a:pt x="618" y="230"/>
                    </a:cubicBezTo>
                    <a:cubicBezTo>
                      <a:pt x="759" y="318"/>
                      <a:pt x="917" y="406"/>
                      <a:pt x="1058" y="494"/>
                    </a:cubicBezTo>
                    <a:cubicBezTo>
                      <a:pt x="1129" y="565"/>
                      <a:pt x="1200" y="635"/>
                      <a:pt x="1252" y="723"/>
                    </a:cubicBezTo>
                    <a:cubicBezTo>
                      <a:pt x="1276" y="763"/>
                      <a:pt x="1242" y="774"/>
                      <a:pt x="1194" y="774"/>
                    </a:cubicBezTo>
                    <a:cubicBezTo>
                      <a:pt x="1137" y="774"/>
                      <a:pt x="1060" y="759"/>
                      <a:pt x="1041" y="759"/>
                    </a:cubicBezTo>
                    <a:cubicBezTo>
                      <a:pt x="953" y="670"/>
                      <a:pt x="864" y="600"/>
                      <a:pt x="759" y="529"/>
                    </a:cubicBezTo>
                    <a:cubicBezTo>
                      <a:pt x="688" y="494"/>
                      <a:pt x="600" y="476"/>
                      <a:pt x="529" y="476"/>
                    </a:cubicBezTo>
                    <a:cubicBezTo>
                      <a:pt x="494" y="476"/>
                      <a:pt x="477" y="529"/>
                      <a:pt x="494" y="547"/>
                    </a:cubicBezTo>
                    <a:cubicBezTo>
                      <a:pt x="653" y="688"/>
                      <a:pt x="829" y="794"/>
                      <a:pt x="1041" y="847"/>
                    </a:cubicBezTo>
                    <a:cubicBezTo>
                      <a:pt x="1197" y="1040"/>
                      <a:pt x="1189" y="1150"/>
                      <a:pt x="1073" y="1150"/>
                    </a:cubicBezTo>
                    <a:cubicBezTo>
                      <a:pt x="1019" y="1150"/>
                      <a:pt x="942" y="1126"/>
                      <a:pt x="847" y="1076"/>
                    </a:cubicBezTo>
                    <a:cubicBezTo>
                      <a:pt x="653" y="970"/>
                      <a:pt x="459" y="829"/>
                      <a:pt x="300" y="670"/>
                    </a:cubicBezTo>
                    <a:cubicBezTo>
                      <a:pt x="212" y="582"/>
                      <a:pt x="124" y="459"/>
                      <a:pt x="36" y="335"/>
                    </a:cubicBezTo>
                    <a:lnTo>
                      <a:pt x="36" y="318"/>
                    </a:lnTo>
                    <a:lnTo>
                      <a:pt x="0" y="371"/>
                    </a:lnTo>
                    <a:cubicBezTo>
                      <a:pt x="71" y="494"/>
                      <a:pt x="159" y="600"/>
                      <a:pt x="265" y="706"/>
                    </a:cubicBezTo>
                    <a:cubicBezTo>
                      <a:pt x="424" y="847"/>
                      <a:pt x="600" y="988"/>
                      <a:pt x="776" y="1094"/>
                    </a:cubicBezTo>
                    <a:cubicBezTo>
                      <a:pt x="855" y="1139"/>
                      <a:pt x="978" y="1198"/>
                      <a:pt x="1079" y="1198"/>
                    </a:cubicBezTo>
                    <a:cubicBezTo>
                      <a:pt x="1136" y="1198"/>
                      <a:pt x="1185" y="1180"/>
                      <a:pt x="1217" y="1129"/>
                    </a:cubicBezTo>
                    <a:cubicBezTo>
                      <a:pt x="1270" y="1041"/>
                      <a:pt x="1200" y="935"/>
                      <a:pt x="1147" y="864"/>
                    </a:cubicBezTo>
                    <a:cubicBezTo>
                      <a:pt x="1217" y="864"/>
                      <a:pt x="1341" y="864"/>
                      <a:pt x="1358" y="776"/>
                    </a:cubicBezTo>
                    <a:cubicBezTo>
                      <a:pt x="1376" y="688"/>
                      <a:pt x="1288" y="582"/>
                      <a:pt x="1217" y="512"/>
                    </a:cubicBezTo>
                    <a:cubicBezTo>
                      <a:pt x="1023" y="353"/>
                      <a:pt x="794" y="212"/>
                      <a:pt x="565" y="124"/>
                    </a:cubicBezTo>
                    <a:cubicBezTo>
                      <a:pt x="459" y="71"/>
                      <a:pt x="335" y="36"/>
                      <a:pt x="230" y="0"/>
                    </a:cubicBezTo>
                    <a:close/>
                    <a:moveTo>
                      <a:pt x="2381" y="1451"/>
                    </a:moveTo>
                    <a:cubicBezTo>
                      <a:pt x="2377" y="1451"/>
                      <a:pt x="2372" y="1455"/>
                      <a:pt x="2363" y="1464"/>
                    </a:cubicBezTo>
                    <a:cubicBezTo>
                      <a:pt x="2363" y="1464"/>
                      <a:pt x="2363" y="1482"/>
                      <a:pt x="2363" y="1499"/>
                    </a:cubicBezTo>
                    <a:lnTo>
                      <a:pt x="2399" y="1499"/>
                    </a:lnTo>
                    <a:lnTo>
                      <a:pt x="2399" y="1482"/>
                    </a:lnTo>
                    <a:cubicBezTo>
                      <a:pt x="2399" y="1482"/>
                      <a:pt x="2399" y="1464"/>
                      <a:pt x="2399" y="1464"/>
                    </a:cubicBezTo>
                    <a:cubicBezTo>
                      <a:pt x="2390" y="1455"/>
                      <a:pt x="2385" y="1451"/>
                      <a:pt x="2381" y="1451"/>
                    </a:cubicBezTo>
                    <a:close/>
                    <a:moveTo>
                      <a:pt x="1043" y="1721"/>
                    </a:moveTo>
                    <a:cubicBezTo>
                      <a:pt x="1030" y="1721"/>
                      <a:pt x="1018" y="1734"/>
                      <a:pt x="1006" y="1746"/>
                    </a:cubicBezTo>
                    <a:cubicBezTo>
                      <a:pt x="1006" y="1764"/>
                      <a:pt x="1006" y="1781"/>
                      <a:pt x="1023" y="1781"/>
                    </a:cubicBezTo>
                    <a:cubicBezTo>
                      <a:pt x="1032" y="1790"/>
                      <a:pt x="1041" y="1795"/>
                      <a:pt x="1050" y="1795"/>
                    </a:cubicBezTo>
                    <a:cubicBezTo>
                      <a:pt x="1058" y="1795"/>
                      <a:pt x="1067" y="1790"/>
                      <a:pt x="1076" y="1781"/>
                    </a:cubicBezTo>
                    <a:cubicBezTo>
                      <a:pt x="1076" y="1764"/>
                      <a:pt x="1076" y="1746"/>
                      <a:pt x="1058" y="1728"/>
                    </a:cubicBezTo>
                    <a:cubicBezTo>
                      <a:pt x="1053" y="1723"/>
                      <a:pt x="1048" y="1721"/>
                      <a:pt x="1043" y="1721"/>
                    </a:cubicBezTo>
                    <a:close/>
                    <a:moveTo>
                      <a:pt x="1949" y="1909"/>
                    </a:moveTo>
                    <a:cubicBezTo>
                      <a:pt x="1940" y="1909"/>
                      <a:pt x="1931" y="1914"/>
                      <a:pt x="1923" y="1922"/>
                    </a:cubicBezTo>
                    <a:cubicBezTo>
                      <a:pt x="1923" y="1940"/>
                      <a:pt x="1923" y="1958"/>
                      <a:pt x="1940" y="1958"/>
                    </a:cubicBezTo>
                    <a:cubicBezTo>
                      <a:pt x="1945" y="1963"/>
                      <a:pt x="1951" y="1965"/>
                      <a:pt x="1955" y="1965"/>
                    </a:cubicBezTo>
                    <a:cubicBezTo>
                      <a:pt x="1967" y="1965"/>
                      <a:pt x="1975" y="1953"/>
                      <a:pt x="1975" y="1940"/>
                    </a:cubicBezTo>
                    <a:cubicBezTo>
                      <a:pt x="1975" y="1940"/>
                      <a:pt x="1975" y="1922"/>
                      <a:pt x="1975" y="1922"/>
                    </a:cubicBezTo>
                    <a:cubicBezTo>
                      <a:pt x="1967" y="1914"/>
                      <a:pt x="1958" y="1909"/>
                      <a:pt x="1949" y="1909"/>
                    </a:cubicBezTo>
                    <a:close/>
                    <a:moveTo>
                      <a:pt x="1481" y="1953"/>
                    </a:moveTo>
                    <a:cubicBezTo>
                      <a:pt x="1446" y="1953"/>
                      <a:pt x="1473" y="2039"/>
                      <a:pt x="1501" y="2039"/>
                    </a:cubicBezTo>
                    <a:cubicBezTo>
                      <a:pt x="1506" y="2039"/>
                      <a:pt x="1512" y="2036"/>
                      <a:pt x="1517" y="2028"/>
                    </a:cubicBezTo>
                    <a:cubicBezTo>
                      <a:pt x="1517" y="1993"/>
                      <a:pt x="1517" y="1975"/>
                      <a:pt x="1499" y="1958"/>
                    </a:cubicBezTo>
                    <a:cubicBezTo>
                      <a:pt x="1492" y="1954"/>
                      <a:pt x="1486" y="1953"/>
                      <a:pt x="1481" y="195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6"/>
              <p:cNvSpPr/>
              <p:nvPr/>
            </p:nvSpPr>
            <p:spPr>
              <a:xfrm>
                <a:off x="10359225" y="-346218"/>
                <a:ext cx="95098" cy="99446"/>
              </a:xfrm>
              <a:custGeom>
                <a:avLst/>
                <a:gdLst/>
                <a:ahLst/>
                <a:cxnLst/>
                <a:rect l="l" t="t" r="r" b="b"/>
                <a:pathLst>
                  <a:path w="1553" h="1624" extrusionOk="0">
                    <a:moveTo>
                      <a:pt x="600" y="1"/>
                    </a:moveTo>
                    <a:lnTo>
                      <a:pt x="600" y="19"/>
                    </a:lnTo>
                    <a:lnTo>
                      <a:pt x="600" y="36"/>
                    </a:lnTo>
                    <a:lnTo>
                      <a:pt x="547" y="107"/>
                    </a:lnTo>
                    <a:lnTo>
                      <a:pt x="424" y="283"/>
                    </a:lnTo>
                    <a:lnTo>
                      <a:pt x="300" y="459"/>
                    </a:lnTo>
                    <a:lnTo>
                      <a:pt x="177" y="636"/>
                    </a:lnTo>
                    <a:lnTo>
                      <a:pt x="53" y="812"/>
                    </a:lnTo>
                    <a:lnTo>
                      <a:pt x="18" y="883"/>
                    </a:lnTo>
                    <a:lnTo>
                      <a:pt x="0" y="900"/>
                    </a:lnTo>
                    <a:lnTo>
                      <a:pt x="36" y="918"/>
                    </a:lnTo>
                    <a:lnTo>
                      <a:pt x="89" y="971"/>
                    </a:lnTo>
                    <a:lnTo>
                      <a:pt x="247" y="1130"/>
                    </a:lnTo>
                    <a:lnTo>
                      <a:pt x="406" y="1271"/>
                    </a:lnTo>
                    <a:lnTo>
                      <a:pt x="582" y="1429"/>
                    </a:lnTo>
                    <a:lnTo>
                      <a:pt x="741" y="1570"/>
                    </a:lnTo>
                    <a:lnTo>
                      <a:pt x="776" y="1588"/>
                    </a:lnTo>
                    <a:lnTo>
                      <a:pt x="794" y="1623"/>
                    </a:lnTo>
                    <a:lnTo>
                      <a:pt x="812" y="1588"/>
                    </a:lnTo>
                    <a:cubicBezTo>
                      <a:pt x="829" y="1553"/>
                      <a:pt x="864" y="1518"/>
                      <a:pt x="882" y="1500"/>
                    </a:cubicBezTo>
                    <a:lnTo>
                      <a:pt x="1023" y="1288"/>
                    </a:lnTo>
                    <a:lnTo>
                      <a:pt x="1147" y="1094"/>
                    </a:lnTo>
                    <a:lnTo>
                      <a:pt x="1288" y="900"/>
                    </a:lnTo>
                    <a:lnTo>
                      <a:pt x="1358" y="795"/>
                    </a:lnTo>
                    <a:lnTo>
                      <a:pt x="1482" y="583"/>
                    </a:lnTo>
                    <a:lnTo>
                      <a:pt x="1535" y="512"/>
                    </a:lnTo>
                    <a:lnTo>
                      <a:pt x="1552" y="495"/>
                    </a:lnTo>
                    <a:lnTo>
                      <a:pt x="1517" y="477"/>
                    </a:lnTo>
                    <a:lnTo>
                      <a:pt x="1446" y="442"/>
                    </a:lnTo>
                    <a:lnTo>
                      <a:pt x="1341" y="389"/>
                    </a:lnTo>
                    <a:lnTo>
                      <a:pt x="1129" y="283"/>
                    </a:lnTo>
                    <a:lnTo>
                      <a:pt x="917" y="177"/>
                    </a:lnTo>
                    <a:lnTo>
                      <a:pt x="706" y="54"/>
                    </a:lnTo>
                    <a:lnTo>
                      <a:pt x="618" y="19"/>
                    </a:lnTo>
                    <a:lnTo>
                      <a:pt x="60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6"/>
              <p:cNvSpPr/>
              <p:nvPr/>
            </p:nvSpPr>
            <p:spPr>
              <a:xfrm>
                <a:off x="10366757" y="-340768"/>
                <a:ext cx="79973" cy="79054"/>
              </a:xfrm>
              <a:custGeom>
                <a:avLst/>
                <a:gdLst/>
                <a:ahLst/>
                <a:cxnLst/>
                <a:rect l="l" t="t" r="r" b="b"/>
                <a:pathLst>
                  <a:path w="1306" h="1291" extrusionOk="0">
                    <a:moveTo>
                      <a:pt x="354" y="0"/>
                    </a:moveTo>
                    <a:cubicBezTo>
                      <a:pt x="354" y="18"/>
                      <a:pt x="354" y="18"/>
                      <a:pt x="354" y="18"/>
                    </a:cubicBezTo>
                    <a:cubicBezTo>
                      <a:pt x="371" y="18"/>
                      <a:pt x="371" y="35"/>
                      <a:pt x="371" y="35"/>
                    </a:cubicBezTo>
                    <a:lnTo>
                      <a:pt x="424" y="53"/>
                    </a:lnTo>
                    <a:lnTo>
                      <a:pt x="459" y="88"/>
                    </a:lnTo>
                    <a:lnTo>
                      <a:pt x="548" y="124"/>
                    </a:lnTo>
                    <a:lnTo>
                      <a:pt x="565" y="141"/>
                    </a:lnTo>
                    <a:lnTo>
                      <a:pt x="600" y="141"/>
                    </a:lnTo>
                    <a:lnTo>
                      <a:pt x="777" y="247"/>
                    </a:lnTo>
                    <a:lnTo>
                      <a:pt x="953" y="335"/>
                    </a:lnTo>
                    <a:lnTo>
                      <a:pt x="1129" y="423"/>
                    </a:lnTo>
                    <a:lnTo>
                      <a:pt x="1182" y="459"/>
                    </a:lnTo>
                    <a:lnTo>
                      <a:pt x="1253" y="494"/>
                    </a:lnTo>
                    <a:lnTo>
                      <a:pt x="1288" y="512"/>
                    </a:lnTo>
                    <a:lnTo>
                      <a:pt x="1306" y="512"/>
                    </a:lnTo>
                    <a:lnTo>
                      <a:pt x="1288" y="494"/>
                    </a:lnTo>
                    <a:lnTo>
                      <a:pt x="1235" y="476"/>
                    </a:lnTo>
                    <a:lnTo>
                      <a:pt x="1147" y="423"/>
                    </a:lnTo>
                    <a:cubicBezTo>
                      <a:pt x="1077" y="388"/>
                      <a:pt x="1024" y="353"/>
                      <a:pt x="953" y="318"/>
                    </a:cubicBezTo>
                    <a:lnTo>
                      <a:pt x="794" y="229"/>
                    </a:lnTo>
                    <a:cubicBezTo>
                      <a:pt x="724" y="194"/>
                      <a:pt x="671" y="159"/>
                      <a:pt x="600" y="124"/>
                    </a:cubicBezTo>
                    <a:lnTo>
                      <a:pt x="424" y="35"/>
                    </a:lnTo>
                    <a:lnTo>
                      <a:pt x="389" y="0"/>
                    </a:lnTo>
                    <a:close/>
                    <a:moveTo>
                      <a:pt x="212" y="265"/>
                    </a:moveTo>
                    <a:cubicBezTo>
                      <a:pt x="212" y="282"/>
                      <a:pt x="212" y="282"/>
                      <a:pt x="212" y="282"/>
                    </a:cubicBezTo>
                    <a:cubicBezTo>
                      <a:pt x="212" y="300"/>
                      <a:pt x="212" y="300"/>
                      <a:pt x="212" y="300"/>
                    </a:cubicBezTo>
                    <a:lnTo>
                      <a:pt x="230" y="318"/>
                    </a:lnTo>
                    <a:lnTo>
                      <a:pt x="248" y="318"/>
                    </a:lnTo>
                    <a:lnTo>
                      <a:pt x="283" y="335"/>
                    </a:lnTo>
                    <a:lnTo>
                      <a:pt x="318" y="370"/>
                    </a:lnTo>
                    <a:lnTo>
                      <a:pt x="424" y="441"/>
                    </a:lnTo>
                    <a:lnTo>
                      <a:pt x="618" y="582"/>
                    </a:lnTo>
                    <a:lnTo>
                      <a:pt x="812" y="706"/>
                    </a:lnTo>
                    <a:lnTo>
                      <a:pt x="1006" y="847"/>
                    </a:lnTo>
                    <a:lnTo>
                      <a:pt x="1041" y="882"/>
                    </a:lnTo>
                    <a:lnTo>
                      <a:pt x="1094" y="900"/>
                    </a:lnTo>
                    <a:cubicBezTo>
                      <a:pt x="1094" y="908"/>
                      <a:pt x="1094" y="913"/>
                      <a:pt x="1096" y="913"/>
                    </a:cubicBezTo>
                    <a:cubicBezTo>
                      <a:pt x="1099" y="913"/>
                      <a:pt x="1103" y="908"/>
                      <a:pt x="1112" y="900"/>
                    </a:cubicBezTo>
                    <a:cubicBezTo>
                      <a:pt x="1112" y="900"/>
                      <a:pt x="1112" y="882"/>
                      <a:pt x="1112" y="882"/>
                    </a:cubicBezTo>
                    <a:lnTo>
                      <a:pt x="1059" y="847"/>
                    </a:lnTo>
                    <a:lnTo>
                      <a:pt x="1006" y="811"/>
                    </a:lnTo>
                    <a:lnTo>
                      <a:pt x="918" y="758"/>
                    </a:lnTo>
                    <a:lnTo>
                      <a:pt x="724" y="600"/>
                    </a:lnTo>
                    <a:lnTo>
                      <a:pt x="530" y="476"/>
                    </a:lnTo>
                    <a:lnTo>
                      <a:pt x="336" y="335"/>
                    </a:lnTo>
                    <a:lnTo>
                      <a:pt x="265" y="282"/>
                    </a:lnTo>
                    <a:lnTo>
                      <a:pt x="248" y="265"/>
                    </a:lnTo>
                    <a:close/>
                    <a:moveTo>
                      <a:pt x="25" y="473"/>
                    </a:moveTo>
                    <a:cubicBezTo>
                      <a:pt x="23" y="473"/>
                      <a:pt x="20" y="474"/>
                      <a:pt x="18" y="476"/>
                    </a:cubicBezTo>
                    <a:cubicBezTo>
                      <a:pt x="1" y="476"/>
                      <a:pt x="1" y="494"/>
                      <a:pt x="18" y="512"/>
                    </a:cubicBezTo>
                    <a:cubicBezTo>
                      <a:pt x="177" y="653"/>
                      <a:pt x="318" y="829"/>
                      <a:pt x="477" y="988"/>
                    </a:cubicBezTo>
                    <a:cubicBezTo>
                      <a:pt x="583" y="1076"/>
                      <a:pt x="706" y="1164"/>
                      <a:pt x="794" y="1270"/>
                    </a:cubicBezTo>
                    <a:cubicBezTo>
                      <a:pt x="794" y="1285"/>
                      <a:pt x="801" y="1290"/>
                      <a:pt x="808" y="1290"/>
                    </a:cubicBezTo>
                    <a:cubicBezTo>
                      <a:pt x="818" y="1290"/>
                      <a:pt x="830" y="1280"/>
                      <a:pt x="830" y="1270"/>
                    </a:cubicBezTo>
                    <a:cubicBezTo>
                      <a:pt x="741" y="1182"/>
                      <a:pt x="671" y="1093"/>
                      <a:pt x="583" y="1023"/>
                    </a:cubicBezTo>
                    <a:cubicBezTo>
                      <a:pt x="424" y="864"/>
                      <a:pt x="265" y="706"/>
                      <a:pt x="107" y="547"/>
                    </a:cubicBezTo>
                    <a:cubicBezTo>
                      <a:pt x="91" y="531"/>
                      <a:pt x="47" y="473"/>
                      <a:pt x="25" y="47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6"/>
              <p:cNvSpPr/>
              <p:nvPr/>
            </p:nvSpPr>
            <p:spPr>
              <a:xfrm>
                <a:off x="7366699" y="-502675"/>
                <a:ext cx="3112391" cy="1038974"/>
              </a:xfrm>
              <a:custGeom>
                <a:avLst/>
                <a:gdLst/>
                <a:ahLst/>
                <a:cxnLst/>
                <a:rect l="l" t="t" r="r" b="b"/>
                <a:pathLst>
                  <a:path w="50827" h="16967" extrusionOk="0">
                    <a:moveTo>
                      <a:pt x="50692" y="1"/>
                    </a:moveTo>
                    <a:cubicBezTo>
                      <a:pt x="50560" y="1"/>
                      <a:pt x="50475" y="318"/>
                      <a:pt x="50421" y="440"/>
                    </a:cubicBezTo>
                    <a:cubicBezTo>
                      <a:pt x="50227" y="934"/>
                      <a:pt x="50033" y="1357"/>
                      <a:pt x="49804" y="1815"/>
                    </a:cubicBezTo>
                    <a:cubicBezTo>
                      <a:pt x="49010" y="3420"/>
                      <a:pt x="48023" y="4901"/>
                      <a:pt x="46841" y="6259"/>
                    </a:cubicBezTo>
                    <a:cubicBezTo>
                      <a:pt x="44831" y="8569"/>
                      <a:pt x="42380" y="10456"/>
                      <a:pt x="39788" y="12079"/>
                    </a:cubicBezTo>
                    <a:cubicBezTo>
                      <a:pt x="36649" y="14089"/>
                      <a:pt x="33157" y="15641"/>
                      <a:pt x="29454" y="16223"/>
                    </a:cubicBezTo>
                    <a:cubicBezTo>
                      <a:pt x="28025" y="16452"/>
                      <a:pt x="26597" y="16575"/>
                      <a:pt x="25169" y="16593"/>
                    </a:cubicBezTo>
                    <a:cubicBezTo>
                      <a:pt x="24703" y="16625"/>
                      <a:pt x="24237" y="16641"/>
                      <a:pt x="23772" y="16641"/>
                    </a:cubicBezTo>
                    <a:cubicBezTo>
                      <a:pt x="22687" y="16641"/>
                      <a:pt x="21605" y="16554"/>
                      <a:pt x="20531" y="16381"/>
                    </a:cubicBezTo>
                    <a:cubicBezTo>
                      <a:pt x="12472" y="15024"/>
                      <a:pt x="6652" y="9645"/>
                      <a:pt x="2032" y="3226"/>
                    </a:cubicBezTo>
                    <a:cubicBezTo>
                      <a:pt x="1662" y="2697"/>
                      <a:pt x="1327" y="2150"/>
                      <a:pt x="1027" y="1586"/>
                    </a:cubicBezTo>
                    <a:cubicBezTo>
                      <a:pt x="780" y="1110"/>
                      <a:pt x="568" y="634"/>
                      <a:pt x="374" y="140"/>
                    </a:cubicBezTo>
                    <a:cubicBezTo>
                      <a:pt x="349" y="71"/>
                      <a:pt x="291" y="42"/>
                      <a:pt x="230" y="42"/>
                    </a:cubicBezTo>
                    <a:cubicBezTo>
                      <a:pt x="120" y="42"/>
                      <a:pt x="0" y="138"/>
                      <a:pt x="57" y="263"/>
                    </a:cubicBezTo>
                    <a:cubicBezTo>
                      <a:pt x="1009" y="2503"/>
                      <a:pt x="2508" y="4461"/>
                      <a:pt x="4060" y="6294"/>
                    </a:cubicBezTo>
                    <a:cubicBezTo>
                      <a:pt x="5365" y="7899"/>
                      <a:pt x="6811" y="9398"/>
                      <a:pt x="8345" y="10774"/>
                    </a:cubicBezTo>
                    <a:cubicBezTo>
                      <a:pt x="12507" y="14371"/>
                      <a:pt x="17850" y="16840"/>
                      <a:pt x="23405" y="16963"/>
                    </a:cubicBezTo>
                    <a:cubicBezTo>
                      <a:pt x="23591" y="16966"/>
                      <a:pt x="23776" y="16967"/>
                      <a:pt x="23959" y="16967"/>
                    </a:cubicBezTo>
                    <a:cubicBezTo>
                      <a:pt x="29547" y="16967"/>
                      <a:pt x="34182" y="15914"/>
                      <a:pt x="39065" y="12960"/>
                    </a:cubicBezTo>
                    <a:cubicBezTo>
                      <a:pt x="44090" y="9980"/>
                      <a:pt x="49046" y="5854"/>
                      <a:pt x="50827" y="105"/>
                    </a:cubicBezTo>
                    <a:cubicBezTo>
                      <a:pt x="50777" y="30"/>
                      <a:pt x="50732" y="1"/>
                      <a:pt x="506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22" name="Google Shape;1322;p6"/>
          <p:cNvGrpSpPr/>
          <p:nvPr/>
        </p:nvGrpSpPr>
        <p:grpSpPr>
          <a:xfrm>
            <a:off x="-1161920" y="4121475"/>
            <a:ext cx="3426974" cy="1567761"/>
            <a:chOff x="-1161920" y="4121475"/>
            <a:chExt cx="3426974" cy="1567761"/>
          </a:xfrm>
        </p:grpSpPr>
        <p:sp>
          <p:nvSpPr>
            <p:cNvPr id="1323" name="Google Shape;1323;p6"/>
            <p:cNvSpPr/>
            <p:nvPr/>
          </p:nvSpPr>
          <p:spPr>
            <a:xfrm rot="841654">
              <a:off x="-1117072" y="4514295"/>
              <a:ext cx="3337277" cy="780667"/>
            </a:xfrm>
            <a:custGeom>
              <a:avLst/>
              <a:gdLst/>
              <a:ahLst/>
              <a:cxnLst/>
              <a:rect l="l" t="t" r="r" b="b"/>
              <a:pathLst>
                <a:path w="55529" h="12989" extrusionOk="0">
                  <a:moveTo>
                    <a:pt x="20308" y="4810"/>
                  </a:moveTo>
                  <a:cubicBezTo>
                    <a:pt x="20711" y="4810"/>
                    <a:pt x="20816" y="5351"/>
                    <a:pt x="20829" y="5684"/>
                  </a:cubicBezTo>
                  <a:cubicBezTo>
                    <a:pt x="20829" y="6340"/>
                    <a:pt x="20553" y="6957"/>
                    <a:pt x="20067" y="7390"/>
                  </a:cubicBezTo>
                  <a:lnTo>
                    <a:pt x="20041" y="7364"/>
                  </a:lnTo>
                  <a:cubicBezTo>
                    <a:pt x="19621" y="7088"/>
                    <a:pt x="19385" y="6615"/>
                    <a:pt x="19411" y="6117"/>
                  </a:cubicBezTo>
                  <a:cubicBezTo>
                    <a:pt x="19464" y="5605"/>
                    <a:pt x="19687" y="4975"/>
                    <a:pt x="20225" y="4817"/>
                  </a:cubicBezTo>
                  <a:cubicBezTo>
                    <a:pt x="20254" y="4813"/>
                    <a:pt x="20282" y="4810"/>
                    <a:pt x="20308" y="4810"/>
                  </a:cubicBezTo>
                  <a:close/>
                  <a:moveTo>
                    <a:pt x="38997" y="6705"/>
                  </a:moveTo>
                  <a:cubicBezTo>
                    <a:pt x="39039" y="6705"/>
                    <a:pt x="39081" y="6706"/>
                    <a:pt x="39123" y="6707"/>
                  </a:cubicBezTo>
                  <a:cubicBezTo>
                    <a:pt x="38992" y="7377"/>
                    <a:pt x="38585" y="7954"/>
                    <a:pt x="38008" y="8295"/>
                  </a:cubicBezTo>
                  <a:cubicBezTo>
                    <a:pt x="37785" y="8427"/>
                    <a:pt x="37575" y="8597"/>
                    <a:pt x="37299" y="8623"/>
                  </a:cubicBezTo>
                  <a:cubicBezTo>
                    <a:pt x="37102" y="8610"/>
                    <a:pt x="36905" y="8545"/>
                    <a:pt x="36735" y="8440"/>
                  </a:cubicBezTo>
                  <a:cubicBezTo>
                    <a:pt x="36197" y="8098"/>
                    <a:pt x="36892" y="7455"/>
                    <a:pt x="37233" y="7232"/>
                  </a:cubicBezTo>
                  <a:cubicBezTo>
                    <a:pt x="37750" y="6888"/>
                    <a:pt x="38370" y="6705"/>
                    <a:pt x="38997" y="6705"/>
                  </a:cubicBezTo>
                  <a:close/>
                  <a:moveTo>
                    <a:pt x="26327" y="0"/>
                  </a:moveTo>
                  <a:cubicBezTo>
                    <a:pt x="25961" y="0"/>
                    <a:pt x="25566" y="164"/>
                    <a:pt x="25212" y="355"/>
                  </a:cubicBezTo>
                  <a:cubicBezTo>
                    <a:pt x="24687" y="697"/>
                    <a:pt x="24175" y="1261"/>
                    <a:pt x="24201" y="1904"/>
                  </a:cubicBezTo>
                  <a:cubicBezTo>
                    <a:pt x="24215" y="2311"/>
                    <a:pt x="24438" y="2823"/>
                    <a:pt x="24818" y="3046"/>
                  </a:cubicBezTo>
                  <a:cubicBezTo>
                    <a:pt x="24975" y="3119"/>
                    <a:pt x="25144" y="3161"/>
                    <a:pt x="25317" y="3161"/>
                  </a:cubicBezTo>
                  <a:cubicBezTo>
                    <a:pt x="25391" y="3161"/>
                    <a:pt x="25466" y="3153"/>
                    <a:pt x="25540" y="3138"/>
                  </a:cubicBezTo>
                  <a:cubicBezTo>
                    <a:pt x="25750" y="3124"/>
                    <a:pt x="25934" y="3059"/>
                    <a:pt x="26117" y="2967"/>
                  </a:cubicBezTo>
                  <a:lnTo>
                    <a:pt x="26354" y="3348"/>
                  </a:lnTo>
                  <a:lnTo>
                    <a:pt x="26669" y="3846"/>
                  </a:lnTo>
                  <a:lnTo>
                    <a:pt x="26984" y="4332"/>
                  </a:lnTo>
                  <a:cubicBezTo>
                    <a:pt x="27089" y="4516"/>
                    <a:pt x="27207" y="4686"/>
                    <a:pt x="27325" y="4870"/>
                  </a:cubicBezTo>
                  <a:cubicBezTo>
                    <a:pt x="27325" y="4883"/>
                    <a:pt x="27338" y="4896"/>
                    <a:pt x="27338" y="4909"/>
                  </a:cubicBezTo>
                  <a:lnTo>
                    <a:pt x="27377" y="4949"/>
                  </a:lnTo>
                  <a:lnTo>
                    <a:pt x="27404" y="4922"/>
                  </a:lnTo>
                  <a:lnTo>
                    <a:pt x="27417" y="4922"/>
                  </a:lnTo>
                  <a:lnTo>
                    <a:pt x="27627" y="4804"/>
                  </a:lnTo>
                  <a:lnTo>
                    <a:pt x="27627" y="4804"/>
                  </a:lnTo>
                  <a:cubicBezTo>
                    <a:pt x="26564" y="5657"/>
                    <a:pt x="25632" y="6681"/>
                    <a:pt x="24411" y="7350"/>
                  </a:cubicBezTo>
                  <a:cubicBezTo>
                    <a:pt x="24018" y="7600"/>
                    <a:pt x="23598" y="7797"/>
                    <a:pt x="23151" y="7928"/>
                  </a:cubicBezTo>
                  <a:lnTo>
                    <a:pt x="23138" y="7888"/>
                  </a:lnTo>
                  <a:cubicBezTo>
                    <a:pt x="23138" y="7875"/>
                    <a:pt x="23125" y="7849"/>
                    <a:pt x="23125" y="7836"/>
                  </a:cubicBezTo>
                  <a:lnTo>
                    <a:pt x="23086" y="7849"/>
                  </a:lnTo>
                  <a:lnTo>
                    <a:pt x="23073" y="7849"/>
                  </a:lnTo>
                  <a:lnTo>
                    <a:pt x="22837" y="7915"/>
                  </a:lnTo>
                  <a:cubicBezTo>
                    <a:pt x="22837" y="7902"/>
                    <a:pt x="22823" y="7888"/>
                    <a:pt x="22823" y="7888"/>
                  </a:cubicBezTo>
                  <a:cubicBezTo>
                    <a:pt x="22823" y="7862"/>
                    <a:pt x="22797" y="7862"/>
                    <a:pt x="22784" y="7862"/>
                  </a:cubicBezTo>
                  <a:cubicBezTo>
                    <a:pt x="22771" y="7862"/>
                    <a:pt x="22758" y="7888"/>
                    <a:pt x="22771" y="7902"/>
                  </a:cubicBezTo>
                  <a:lnTo>
                    <a:pt x="22771" y="7928"/>
                  </a:lnTo>
                  <a:lnTo>
                    <a:pt x="22732" y="7941"/>
                  </a:lnTo>
                  <a:lnTo>
                    <a:pt x="22403" y="8033"/>
                  </a:lnTo>
                  <a:lnTo>
                    <a:pt x="22259" y="8072"/>
                  </a:lnTo>
                  <a:cubicBezTo>
                    <a:pt x="21577" y="8072"/>
                    <a:pt x="20907" y="7902"/>
                    <a:pt x="20304" y="7574"/>
                  </a:cubicBezTo>
                  <a:cubicBezTo>
                    <a:pt x="20750" y="7167"/>
                    <a:pt x="21012" y="6602"/>
                    <a:pt x="21078" y="6012"/>
                  </a:cubicBezTo>
                  <a:cubicBezTo>
                    <a:pt x="21151" y="5474"/>
                    <a:pt x="20963" y="4606"/>
                    <a:pt x="20332" y="4606"/>
                  </a:cubicBezTo>
                  <a:cubicBezTo>
                    <a:pt x="20286" y="4606"/>
                    <a:pt x="20237" y="4611"/>
                    <a:pt x="20185" y="4621"/>
                  </a:cubicBezTo>
                  <a:cubicBezTo>
                    <a:pt x="19542" y="4791"/>
                    <a:pt x="19254" y="5526"/>
                    <a:pt x="19188" y="6130"/>
                  </a:cubicBezTo>
                  <a:cubicBezTo>
                    <a:pt x="19149" y="6707"/>
                    <a:pt x="19411" y="7259"/>
                    <a:pt x="19884" y="7600"/>
                  </a:cubicBezTo>
                  <a:cubicBezTo>
                    <a:pt x="18873" y="8503"/>
                    <a:pt x="17585" y="8875"/>
                    <a:pt x="16272" y="8875"/>
                  </a:cubicBezTo>
                  <a:cubicBezTo>
                    <a:pt x="15164" y="8875"/>
                    <a:pt x="14038" y="8610"/>
                    <a:pt x="13046" y="8177"/>
                  </a:cubicBezTo>
                  <a:lnTo>
                    <a:pt x="12875" y="8098"/>
                  </a:lnTo>
                  <a:lnTo>
                    <a:pt x="12889" y="8072"/>
                  </a:lnTo>
                  <a:cubicBezTo>
                    <a:pt x="12954" y="7915"/>
                    <a:pt x="13020" y="7744"/>
                    <a:pt x="13099" y="7587"/>
                  </a:cubicBezTo>
                  <a:cubicBezTo>
                    <a:pt x="13164" y="7416"/>
                    <a:pt x="13243" y="7232"/>
                    <a:pt x="13322" y="7049"/>
                  </a:cubicBezTo>
                  <a:cubicBezTo>
                    <a:pt x="13387" y="6878"/>
                    <a:pt x="13479" y="6655"/>
                    <a:pt x="13571" y="6458"/>
                  </a:cubicBezTo>
                  <a:lnTo>
                    <a:pt x="13781" y="5959"/>
                  </a:lnTo>
                  <a:cubicBezTo>
                    <a:pt x="13848" y="5966"/>
                    <a:pt x="13915" y="5969"/>
                    <a:pt x="13981" y="5969"/>
                  </a:cubicBezTo>
                  <a:cubicBezTo>
                    <a:pt x="14190" y="5969"/>
                    <a:pt x="14396" y="5937"/>
                    <a:pt x="14595" y="5867"/>
                  </a:cubicBezTo>
                  <a:cubicBezTo>
                    <a:pt x="15028" y="5710"/>
                    <a:pt x="15290" y="5316"/>
                    <a:pt x="15435" y="4909"/>
                  </a:cubicBezTo>
                  <a:cubicBezTo>
                    <a:pt x="15710" y="4096"/>
                    <a:pt x="15028" y="3597"/>
                    <a:pt x="14345" y="3282"/>
                  </a:cubicBezTo>
                  <a:cubicBezTo>
                    <a:pt x="14063" y="3179"/>
                    <a:pt x="13737" y="3108"/>
                    <a:pt x="13418" y="3108"/>
                  </a:cubicBezTo>
                  <a:cubicBezTo>
                    <a:pt x="13086" y="3108"/>
                    <a:pt x="12763" y="3186"/>
                    <a:pt x="12508" y="3387"/>
                  </a:cubicBezTo>
                  <a:cubicBezTo>
                    <a:pt x="12180" y="3649"/>
                    <a:pt x="11904" y="4122"/>
                    <a:pt x="11957" y="4555"/>
                  </a:cubicBezTo>
                  <a:cubicBezTo>
                    <a:pt x="11996" y="4804"/>
                    <a:pt x="12127" y="5027"/>
                    <a:pt x="12311" y="5198"/>
                  </a:cubicBezTo>
                  <a:cubicBezTo>
                    <a:pt x="12442" y="5356"/>
                    <a:pt x="12600" y="5474"/>
                    <a:pt x="12784" y="5552"/>
                  </a:cubicBezTo>
                  <a:cubicBezTo>
                    <a:pt x="12731" y="5697"/>
                    <a:pt x="12679" y="5841"/>
                    <a:pt x="12626" y="5986"/>
                  </a:cubicBezTo>
                  <a:cubicBezTo>
                    <a:pt x="12547" y="6156"/>
                    <a:pt x="12482" y="6340"/>
                    <a:pt x="12416" y="6524"/>
                  </a:cubicBezTo>
                  <a:lnTo>
                    <a:pt x="12206" y="7062"/>
                  </a:lnTo>
                  <a:cubicBezTo>
                    <a:pt x="12141" y="7245"/>
                    <a:pt x="12062" y="7429"/>
                    <a:pt x="11996" y="7613"/>
                  </a:cubicBezTo>
                  <a:cubicBezTo>
                    <a:pt x="11629" y="7390"/>
                    <a:pt x="11274" y="7140"/>
                    <a:pt x="10920" y="6904"/>
                  </a:cubicBezTo>
                  <a:cubicBezTo>
                    <a:pt x="10329" y="6510"/>
                    <a:pt x="9726" y="6130"/>
                    <a:pt x="9135" y="5736"/>
                  </a:cubicBezTo>
                  <a:cubicBezTo>
                    <a:pt x="7893" y="4866"/>
                    <a:pt x="6788" y="4465"/>
                    <a:pt x="5523" y="4465"/>
                  </a:cubicBezTo>
                  <a:cubicBezTo>
                    <a:pt x="4957" y="4465"/>
                    <a:pt x="4359" y="4545"/>
                    <a:pt x="3702" y="4699"/>
                  </a:cubicBezTo>
                  <a:lnTo>
                    <a:pt x="3662" y="4712"/>
                  </a:lnTo>
                  <a:lnTo>
                    <a:pt x="3636" y="4712"/>
                  </a:lnTo>
                  <a:lnTo>
                    <a:pt x="3479" y="4752"/>
                  </a:lnTo>
                  <a:lnTo>
                    <a:pt x="3400" y="4778"/>
                  </a:lnTo>
                  <a:cubicBezTo>
                    <a:pt x="3400" y="4765"/>
                    <a:pt x="3400" y="4752"/>
                    <a:pt x="3400" y="4752"/>
                  </a:cubicBezTo>
                  <a:cubicBezTo>
                    <a:pt x="3387" y="4726"/>
                    <a:pt x="3374" y="4726"/>
                    <a:pt x="3361" y="4726"/>
                  </a:cubicBezTo>
                  <a:cubicBezTo>
                    <a:pt x="3334" y="4739"/>
                    <a:pt x="3334" y="4752"/>
                    <a:pt x="3334" y="4765"/>
                  </a:cubicBezTo>
                  <a:cubicBezTo>
                    <a:pt x="3334" y="4778"/>
                    <a:pt x="3334" y="4778"/>
                    <a:pt x="3348" y="4791"/>
                  </a:cubicBezTo>
                  <a:lnTo>
                    <a:pt x="3295" y="4804"/>
                  </a:lnTo>
                  <a:lnTo>
                    <a:pt x="2980" y="4896"/>
                  </a:lnTo>
                  <a:lnTo>
                    <a:pt x="2796" y="4949"/>
                  </a:lnTo>
                  <a:lnTo>
                    <a:pt x="2731" y="4975"/>
                  </a:lnTo>
                  <a:lnTo>
                    <a:pt x="2744" y="5001"/>
                  </a:lnTo>
                  <a:cubicBezTo>
                    <a:pt x="1563" y="5513"/>
                    <a:pt x="513" y="6432"/>
                    <a:pt x="198" y="7705"/>
                  </a:cubicBezTo>
                  <a:cubicBezTo>
                    <a:pt x="132" y="8033"/>
                    <a:pt x="132" y="8400"/>
                    <a:pt x="368" y="8663"/>
                  </a:cubicBezTo>
                  <a:cubicBezTo>
                    <a:pt x="405" y="8707"/>
                    <a:pt x="442" y="8723"/>
                    <a:pt x="474" y="8723"/>
                  </a:cubicBezTo>
                  <a:cubicBezTo>
                    <a:pt x="556" y="8723"/>
                    <a:pt x="597" y="8612"/>
                    <a:pt x="473" y="8584"/>
                  </a:cubicBezTo>
                  <a:cubicBezTo>
                    <a:pt x="1" y="7941"/>
                    <a:pt x="578" y="7009"/>
                    <a:pt x="998" y="6484"/>
                  </a:cubicBezTo>
                  <a:cubicBezTo>
                    <a:pt x="1471" y="5894"/>
                    <a:pt x="2101" y="5447"/>
                    <a:pt x="2796" y="5172"/>
                  </a:cubicBezTo>
                  <a:cubicBezTo>
                    <a:pt x="2823" y="5277"/>
                    <a:pt x="2862" y="5395"/>
                    <a:pt x="2888" y="5513"/>
                  </a:cubicBezTo>
                  <a:cubicBezTo>
                    <a:pt x="2941" y="5697"/>
                    <a:pt x="2993" y="5894"/>
                    <a:pt x="3046" y="6077"/>
                  </a:cubicBezTo>
                  <a:lnTo>
                    <a:pt x="3203" y="6694"/>
                  </a:lnTo>
                  <a:cubicBezTo>
                    <a:pt x="3256" y="6878"/>
                    <a:pt x="3308" y="7049"/>
                    <a:pt x="3348" y="7219"/>
                  </a:cubicBezTo>
                  <a:cubicBezTo>
                    <a:pt x="3124" y="7377"/>
                    <a:pt x="2928" y="7574"/>
                    <a:pt x="2770" y="7797"/>
                  </a:cubicBezTo>
                  <a:cubicBezTo>
                    <a:pt x="2534" y="8190"/>
                    <a:pt x="2573" y="8663"/>
                    <a:pt x="2718" y="9070"/>
                  </a:cubicBezTo>
                  <a:cubicBezTo>
                    <a:pt x="2900" y="9609"/>
                    <a:pt x="3337" y="9773"/>
                    <a:pt x="3820" y="9773"/>
                  </a:cubicBezTo>
                  <a:cubicBezTo>
                    <a:pt x="4066" y="9773"/>
                    <a:pt x="4325" y="9731"/>
                    <a:pt x="4568" y="9673"/>
                  </a:cubicBezTo>
                  <a:cubicBezTo>
                    <a:pt x="5159" y="9490"/>
                    <a:pt x="5802" y="9070"/>
                    <a:pt x="5946" y="8453"/>
                  </a:cubicBezTo>
                  <a:cubicBezTo>
                    <a:pt x="6038" y="8046"/>
                    <a:pt x="5972" y="7495"/>
                    <a:pt x="5657" y="7193"/>
                  </a:cubicBezTo>
                  <a:cubicBezTo>
                    <a:pt x="5460" y="7022"/>
                    <a:pt x="5224" y="6930"/>
                    <a:pt x="4975" y="6904"/>
                  </a:cubicBezTo>
                  <a:cubicBezTo>
                    <a:pt x="4886" y="6892"/>
                    <a:pt x="4798" y="6886"/>
                    <a:pt x="4709" y="6886"/>
                  </a:cubicBezTo>
                  <a:cubicBezTo>
                    <a:pt x="4601" y="6886"/>
                    <a:pt x="4493" y="6896"/>
                    <a:pt x="4384" y="6917"/>
                  </a:cubicBezTo>
                  <a:cubicBezTo>
                    <a:pt x="4345" y="6773"/>
                    <a:pt x="4292" y="6629"/>
                    <a:pt x="4253" y="6484"/>
                  </a:cubicBezTo>
                  <a:lnTo>
                    <a:pt x="4082" y="5933"/>
                  </a:lnTo>
                  <a:cubicBezTo>
                    <a:pt x="4030" y="5749"/>
                    <a:pt x="3977" y="5566"/>
                    <a:pt x="3912" y="5382"/>
                  </a:cubicBezTo>
                  <a:lnTo>
                    <a:pt x="3754" y="4870"/>
                  </a:lnTo>
                  <a:cubicBezTo>
                    <a:pt x="3872" y="4844"/>
                    <a:pt x="4004" y="4817"/>
                    <a:pt x="4122" y="4791"/>
                  </a:cubicBezTo>
                  <a:cubicBezTo>
                    <a:pt x="4594" y="4708"/>
                    <a:pt x="5022" y="4667"/>
                    <a:pt x="5420" y="4667"/>
                  </a:cubicBezTo>
                  <a:cubicBezTo>
                    <a:pt x="6904" y="4667"/>
                    <a:pt x="7975" y="5228"/>
                    <a:pt x="9371" y="6222"/>
                  </a:cubicBezTo>
                  <a:cubicBezTo>
                    <a:pt x="10605" y="6983"/>
                    <a:pt x="11734" y="7941"/>
                    <a:pt x="13085" y="8505"/>
                  </a:cubicBezTo>
                  <a:cubicBezTo>
                    <a:pt x="14063" y="8909"/>
                    <a:pt x="15157" y="9148"/>
                    <a:pt x="16236" y="9148"/>
                  </a:cubicBezTo>
                  <a:cubicBezTo>
                    <a:pt x="17648" y="9148"/>
                    <a:pt x="19036" y="8739"/>
                    <a:pt x="20107" y="7757"/>
                  </a:cubicBezTo>
                  <a:cubicBezTo>
                    <a:pt x="20737" y="8125"/>
                    <a:pt x="21459" y="8322"/>
                    <a:pt x="22207" y="8335"/>
                  </a:cubicBezTo>
                  <a:cubicBezTo>
                    <a:pt x="22233" y="8440"/>
                    <a:pt x="22259" y="8545"/>
                    <a:pt x="22285" y="8663"/>
                  </a:cubicBezTo>
                  <a:cubicBezTo>
                    <a:pt x="22338" y="8847"/>
                    <a:pt x="22377" y="9030"/>
                    <a:pt x="22430" y="9214"/>
                  </a:cubicBezTo>
                  <a:lnTo>
                    <a:pt x="22600" y="9844"/>
                  </a:lnTo>
                  <a:lnTo>
                    <a:pt x="22732" y="10369"/>
                  </a:lnTo>
                  <a:cubicBezTo>
                    <a:pt x="22495" y="10513"/>
                    <a:pt x="22298" y="10710"/>
                    <a:pt x="22154" y="10946"/>
                  </a:cubicBezTo>
                  <a:cubicBezTo>
                    <a:pt x="21905" y="11327"/>
                    <a:pt x="21944" y="11799"/>
                    <a:pt x="22075" y="12206"/>
                  </a:cubicBezTo>
                  <a:cubicBezTo>
                    <a:pt x="22256" y="12765"/>
                    <a:pt x="22714" y="12934"/>
                    <a:pt x="23222" y="12934"/>
                  </a:cubicBezTo>
                  <a:cubicBezTo>
                    <a:pt x="23454" y="12934"/>
                    <a:pt x="23695" y="12899"/>
                    <a:pt x="23926" y="12849"/>
                  </a:cubicBezTo>
                  <a:cubicBezTo>
                    <a:pt x="24516" y="12652"/>
                    <a:pt x="25159" y="12259"/>
                    <a:pt x="25317" y="11642"/>
                  </a:cubicBezTo>
                  <a:cubicBezTo>
                    <a:pt x="25409" y="11222"/>
                    <a:pt x="25343" y="10684"/>
                    <a:pt x="25041" y="10369"/>
                  </a:cubicBezTo>
                  <a:cubicBezTo>
                    <a:pt x="24844" y="10211"/>
                    <a:pt x="24608" y="10106"/>
                    <a:pt x="24359" y="10080"/>
                  </a:cubicBezTo>
                  <a:cubicBezTo>
                    <a:pt x="24260" y="10060"/>
                    <a:pt x="24162" y="10051"/>
                    <a:pt x="24064" y="10051"/>
                  </a:cubicBezTo>
                  <a:cubicBezTo>
                    <a:pt x="23965" y="10051"/>
                    <a:pt x="23867" y="10060"/>
                    <a:pt x="23768" y="10080"/>
                  </a:cubicBezTo>
                  <a:lnTo>
                    <a:pt x="23637" y="9647"/>
                  </a:lnTo>
                  <a:cubicBezTo>
                    <a:pt x="23585" y="9463"/>
                    <a:pt x="23532" y="9280"/>
                    <a:pt x="23480" y="9096"/>
                  </a:cubicBezTo>
                  <a:cubicBezTo>
                    <a:pt x="23427" y="8912"/>
                    <a:pt x="23375" y="8728"/>
                    <a:pt x="23309" y="8545"/>
                  </a:cubicBezTo>
                  <a:lnTo>
                    <a:pt x="23217" y="8190"/>
                  </a:lnTo>
                  <a:cubicBezTo>
                    <a:pt x="23637" y="8059"/>
                    <a:pt x="24044" y="7875"/>
                    <a:pt x="24425" y="7652"/>
                  </a:cubicBezTo>
                  <a:cubicBezTo>
                    <a:pt x="25698" y="6944"/>
                    <a:pt x="26682" y="5867"/>
                    <a:pt x="27797" y="4962"/>
                  </a:cubicBezTo>
                  <a:cubicBezTo>
                    <a:pt x="29018" y="4096"/>
                    <a:pt x="30330" y="3387"/>
                    <a:pt x="31721" y="2836"/>
                  </a:cubicBezTo>
                  <a:cubicBezTo>
                    <a:pt x="32246" y="2639"/>
                    <a:pt x="32784" y="2481"/>
                    <a:pt x="33336" y="2350"/>
                  </a:cubicBezTo>
                  <a:lnTo>
                    <a:pt x="33349" y="2783"/>
                  </a:lnTo>
                  <a:cubicBezTo>
                    <a:pt x="33349" y="2980"/>
                    <a:pt x="33362" y="3177"/>
                    <a:pt x="33375" y="3361"/>
                  </a:cubicBezTo>
                  <a:lnTo>
                    <a:pt x="33401" y="4017"/>
                  </a:lnTo>
                  <a:cubicBezTo>
                    <a:pt x="33401" y="4188"/>
                    <a:pt x="33414" y="4371"/>
                    <a:pt x="33414" y="4555"/>
                  </a:cubicBezTo>
                  <a:cubicBezTo>
                    <a:pt x="33165" y="4647"/>
                    <a:pt x="32929" y="4804"/>
                    <a:pt x="32732" y="4988"/>
                  </a:cubicBezTo>
                  <a:cubicBezTo>
                    <a:pt x="32404" y="5316"/>
                    <a:pt x="32338" y="5789"/>
                    <a:pt x="32378" y="6209"/>
                  </a:cubicBezTo>
                  <a:cubicBezTo>
                    <a:pt x="32469" y="7062"/>
                    <a:pt x="33296" y="7232"/>
                    <a:pt x="34057" y="7232"/>
                  </a:cubicBezTo>
                  <a:cubicBezTo>
                    <a:pt x="34661" y="7167"/>
                    <a:pt x="35383" y="6917"/>
                    <a:pt x="35672" y="6353"/>
                  </a:cubicBezTo>
                  <a:cubicBezTo>
                    <a:pt x="35855" y="5972"/>
                    <a:pt x="35908" y="5421"/>
                    <a:pt x="35672" y="5054"/>
                  </a:cubicBezTo>
                  <a:cubicBezTo>
                    <a:pt x="35527" y="4844"/>
                    <a:pt x="35317" y="4699"/>
                    <a:pt x="35081" y="4621"/>
                  </a:cubicBezTo>
                  <a:cubicBezTo>
                    <a:pt x="34884" y="4542"/>
                    <a:pt x="34687" y="4503"/>
                    <a:pt x="34491" y="4503"/>
                  </a:cubicBezTo>
                  <a:cubicBezTo>
                    <a:pt x="34491" y="4345"/>
                    <a:pt x="34477" y="4201"/>
                    <a:pt x="34464" y="4043"/>
                  </a:cubicBezTo>
                  <a:cubicBezTo>
                    <a:pt x="34451" y="3859"/>
                    <a:pt x="34438" y="3663"/>
                    <a:pt x="34425" y="3466"/>
                  </a:cubicBezTo>
                  <a:cubicBezTo>
                    <a:pt x="34412" y="3269"/>
                    <a:pt x="34399" y="3085"/>
                    <a:pt x="34386" y="2888"/>
                  </a:cubicBezTo>
                  <a:cubicBezTo>
                    <a:pt x="34359" y="2705"/>
                    <a:pt x="34346" y="2468"/>
                    <a:pt x="34333" y="2258"/>
                  </a:cubicBezTo>
                  <a:cubicBezTo>
                    <a:pt x="34333" y="2245"/>
                    <a:pt x="34333" y="2232"/>
                    <a:pt x="34333" y="2219"/>
                  </a:cubicBezTo>
                  <a:lnTo>
                    <a:pt x="34333" y="2193"/>
                  </a:lnTo>
                  <a:cubicBezTo>
                    <a:pt x="34617" y="2158"/>
                    <a:pt x="34901" y="2139"/>
                    <a:pt x="35182" y="2139"/>
                  </a:cubicBezTo>
                  <a:cubicBezTo>
                    <a:pt x="35951" y="2139"/>
                    <a:pt x="36686" y="2283"/>
                    <a:pt x="37273" y="2639"/>
                  </a:cubicBezTo>
                  <a:cubicBezTo>
                    <a:pt x="38546" y="3413"/>
                    <a:pt x="39281" y="4975"/>
                    <a:pt x="39176" y="6445"/>
                  </a:cubicBezTo>
                  <a:cubicBezTo>
                    <a:pt x="39120" y="6443"/>
                    <a:pt x="39065" y="6441"/>
                    <a:pt x="39009" y="6441"/>
                  </a:cubicBezTo>
                  <a:cubicBezTo>
                    <a:pt x="38128" y="6441"/>
                    <a:pt x="37221" y="6736"/>
                    <a:pt x="36617" y="7390"/>
                  </a:cubicBezTo>
                  <a:cubicBezTo>
                    <a:pt x="36315" y="7692"/>
                    <a:pt x="36039" y="8230"/>
                    <a:pt x="36394" y="8597"/>
                  </a:cubicBezTo>
                  <a:cubicBezTo>
                    <a:pt x="36617" y="8807"/>
                    <a:pt x="36905" y="8938"/>
                    <a:pt x="37220" y="8978"/>
                  </a:cubicBezTo>
                  <a:cubicBezTo>
                    <a:pt x="37240" y="8980"/>
                    <a:pt x="37260" y="8980"/>
                    <a:pt x="37280" y="8980"/>
                  </a:cubicBezTo>
                  <a:cubicBezTo>
                    <a:pt x="37544" y="8980"/>
                    <a:pt x="37775" y="8824"/>
                    <a:pt x="37995" y="8702"/>
                  </a:cubicBezTo>
                  <a:cubicBezTo>
                    <a:pt x="38730" y="8308"/>
                    <a:pt x="39268" y="7600"/>
                    <a:pt x="39412" y="6773"/>
                  </a:cubicBezTo>
                  <a:cubicBezTo>
                    <a:pt x="40029" y="6825"/>
                    <a:pt x="40593" y="7101"/>
                    <a:pt x="41131" y="7377"/>
                  </a:cubicBezTo>
                  <a:cubicBezTo>
                    <a:pt x="41827" y="7731"/>
                    <a:pt x="42522" y="8098"/>
                    <a:pt x="43231" y="8427"/>
                  </a:cubicBezTo>
                  <a:cubicBezTo>
                    <a:pt x="44714" y="9083"/>
                    <a:pt x="46355" y="9319"/>
                    <a:pt x="47956" y="9332"/>
                  </a:cubicBezTo>
                  <a:cubicBezTo>
                    <a:pt x="49058" y="9319"/>
                    <a:pt x="50213" y="9227"/>
                    <a:pt x="51237" y="8755"/>
                  </a:cubicBezTo>
                  <a:cubicBezTo>
                    <a:pt x="51289" y="8728"/>
                    <a:pt x="51342" y="8702"/>
                    <a:pt x="51394" y="8676"/>
                  </a:cubicBezTo>
                  <a:lnTo>
                    <a:pt x="51683" y="9122"/>
                  </a:lnTo>
                  <a:lnTo>
                    <a:pt x="51985" y="9608"/>
                  </a:lnTo>
                  <a:lnTo>
                    <a:pt x="52339" y="10159"/>
                  </a:lnTo>
                  <a:lnTo>
                    <a:pt x="52628" y="10618"/>
                  </a:lnTo>
                  <a:cubicBezTo>
                    <a:pt x="52457" y="10828"/>
                    <a:pt x="52326" y="11064"/>
                    <a:pt x="52260" y="11340"/>
                  </a:cubicBezTo>
                  <a:cubicBezTo>
                    <a:pt x="52142" y="11773"/>
                    <a:pt x="52326" y="12219"/>
                    <a:pt x="52575" y="12561"/>
                  </a:cubicBezTo>
                  <a:cubicBezTo>
                    <a:pt x="52798" y="12872"/>
                    <a:pt x="53085" y="12989"/>
                    <a:pt x="53390" y="12989"/>
                  </a:cubicBezTo>
                  <a:cubicBezTo>
                    <a:pt x="53768" y="12989"/>
                    <a:pt x="54175" y="12810"/>
                    <a:pt x="54531" y="12600"/>
                  </a:cubicBezTo>
                  <a:cubicBezTo>
                    <a:pt x="55029" y="12193"/>
                    <a:pt x="55528" y="11616"/>
                    <a:pt x="55489" y="10973"/>
                  </a:cubicBezTo>
                  <a:cubicBezTo>
                    <a:pt x="55449" y="10553"/>
                    <a:pt x="55213" y="10054"/>
                    <a:pt x="54833" y="9857"/>
                  </a:cubicBezTo>
                  <a:cubicBezTo>
                    <a:pt x="54683" y="9791"/>
                    <a:pt x="54523" y="9756"/>
                    <a:pt x="54362" y="9756"/>
                  </a:cubicBezTo>
                  <a:cubicBezTo>
                    <a:pt x="54269" y="9756"/>
                    <a:pt x="54176" y="9767"/>
                    <a:pt x="54085" y="9791"/>
                  </a:cubicBezTo>
                  <a:cubicBezTo>
                    <a:pt x="53888" y="9805"/>
                    <a:pt x="53704" y="9870"/>
                    <a:pt x="53533" y="9975"/>
                  </a:cubicBezTo>
                  <a:lnTo>
                    <a:pt x="53271" y="9608"/>
                  </a:lnTo>
                  <a:lnTo>
                    <a:pt x="52943" y="9122"/>
                  </a:lnTo>
                  <a:cubicBezTo>
                    <a:pt x="52838" y="8965"/>
                    <a:pt x="52733" y="8807"/>
                    <a:pt x="52615" y="8650"/>
                  </a:cubicBezTo>
                  <a:lnTo>
                    <a:pt x="52260" y="8125"/>
                  </a:lnTo>
                  <a:lnTo>
                    <a:pt x="52247" y="8098"/>
                  </a:lnTo>
                  <a:cubicBezTo>
                    <a:pt x="53140" y="7482"/>
                    <a:pt x="54098" y="6629"/>
                    <a:pt x="54465" y="5894"/>
                  </a:cubicBezTo>
                  <a:cubicBezTo>
                    <a:pt x="54521" y="5781"/>
                    <a:pt x="54433" y="5659"/>
                    <a:pt x="54316" y="5659"/>
                  </a:cubicBezTo>
                  <a:cubicBezTo>
                    <a:pt x="54297" y="5659"/>
                    <a:pt x="54276" y="5663"/>
                    <a:pt x="54255" y="5671"/>
                  </a:cubicBezTo>
                  <a:cubicBezTo>
                    <a:pt x="54163" y="5710"/>
                    <a:pt x="54137" y="5841"/>
                    <a:pt x="54085" y="5907"/>
                  </a:cubicBezTo>
                  <a:cubicBezTo>
                    <a:pt x="53966" y="6064"/>
                    <a:pt x="53835" y="6209"/>
                    <a:pt x="53704" y="6353"/>
                  </a:cubicBezTo>
                  <a:cubicBezTo>
                    <a:pt x="53166" y="6904"/>
                    <a:pt x="52575" y="7416"/>
                    <a:pt x="51945" y="7849"/>
                  </a:cubicBezTo>
                  <a:cubicBezTo>
                    <a:pt x="51000" y="8571"/>
                    <a:pt x="49806" y="8820"/>
                    <a:pt x="48651" y="8912"/>
                  </a:cubicBezTo>
                  <a:cubicBezTo>
                    <a:pt x="48388" y="8927"/>
                    <a:pt x="48125" y="8934"/>
                    <a:pt x="47863" y="8934"/>
                  </a:cubicBezTo>
                  <a:cubicBezTo>
                    <a:pt x="46727" y="8934"/>
                    <a:pt x="45602" y="8796"/>
                    <a:pt x="44504" y="8518"/>
                  </a:cubicBezTo>
                  <a:cubicBezTo>
                    <a:pt x="43704" y="8269"/>
                    <a:pt x="42929" y="7941"/>
                    <a:pt x="42194" y="7547"/>
                  </a:cubicBezTo>
                  <a:lnTo>
                    <a:pt x="42194" y="7547"/>
                  </a:lnTo>
                  <a:lnTo>
                    <a:pt x="42339" y="7600"/>
                  </a:lnTo>
                  <a:lnTo>
                    <a:pt x="42391" y="7626"/>
                  </a:lnTo>
                  <a:lnTo>
                    <a:pt x="42404" y="7587"/>
                  </a:lnTo>
                  <a:cubicBezTo>
                    <a:pt x="42483" y="7416"/>
                    <a:pt x="42549" y="7259"/>
                    <a:pt x="42627" y="7101"/>
                  </a:cubicBezTo>
                  <a:lnTo>
                    <a:pt x="42864" y="6576"/>
                  </a:lnTo>
                  <a:lnTo>
                    <a:pt x="43126" y="5986"/>
                  </a:lnTo>
                  <a:lnTo>
                    <a:pt x="43349" y="5500"/>
                  </a:lnTo>
                  <a:cubicBezTo>
                    <a:pt x="43416" y="5506"/>
                    <a:pt x="43483" y="5510"/>
                    <a:pt x="43550" y="5510"/>
                  </a:cubicBezTo>
                  <a:cubicBezTo>
                    <a:pt x="43758" y="5510"/>
                    <a:pt x="43964" y="5478"/>
                    <a:pt x="44163" y="5408"/>
                  </a:cubicBezTo>
                  <a:cubicBezTo>
                    <a:pt x="44596" y="5264"/>
                    <a:pt x="44872" y="4870"/>
                    <a:pt x="45029" y="4476"/>
                  </a:cubicBezTo>
                  <a:cubicBezTo>
                    <a:pt x="45318" y="3676"/>
                    <a:pt x="44648" y="3151"/>
                    <a:pt x="43979" y="2823"/>
                  </a:cubicBezTo>
                  <a:cubicBezTo>
                    <a:pt x="43684" y="2709"/>
                    <a:pt x="43341" y="2629"/>
                    <a:pt x="43008" y="2629"/>
                  </a:cubicBezTo>
                  <a:cubicBezTo>
                    <a:pt x="42689" y="2629"/>
                    <a:pt x="42379" y="2702"/>
                    <a:pt x="42129" y="2888"/>
                  </a:cubicBezTo>
                  <a:cubicBezTo>
                    <a:pt x="41801" y="3151"/>
                    <a:pt x="41512" y="3610"/>
                    <a:pt x="41551" y="4043"/>
                  </a:cubicBezTo>
                  <a:cubicBezTo>
                    <a:pt x="41604" y="4293"/>
                    <a:pt x="41722" y="4529"/>
                    <a:pt x="41906" y="4699"/>
                  </a:cubicBezTo>
                  <a:cubicBezTo>
                    <a:pt x="42037" y="4857"/>
                    <a:pt x="42194" y="4975"/>
                    <a:pt x="42365" y="5067"/>
                  </a:cubicBezTo>
                  <a:lnTo>
                    <a:pt x="42194" y="5487"/>
                  </a:lnTo>
                  <a:cubicBezTo>
                    <a:pt x="42116" y="5657"/>
                    <a:pt x="42050" y="5841"/>
                    <a:pt x="41971" y="6025"/>
                  </a:cubicBezTo>
                  <a:lnTo>
                    <a:pt x="41761" y="6563"/>
                  </a:lnTo>
                  <a:lnTo>
                    <a:pt x="41512" y="7140"/>
                  </a:lnTo>
                  <a:cubicBezTo>
                    <a:pt x="41512" y="7154"/>
                    <a:pt x="41499" y="7167"/>
                    <a:pt x="41499" y="7180"/>
                  </a:cubicBezTo>
                  <a:lnTo>
                    <a:pt x="41328" y="7088"/>
                  </a:lnTo>
                  <a:cubicBezTo>
                    <a:pt x="40738" y="6786"/>
                    <a:pt x="40134" y="6497"/>
                    <a:pt x="39465" y="6432"/>
                  </a:cubicBezTo>
                  <a:cubicBezTo>
                    <a:pt x="39570" y="4922"/>
                    <a:pt x="38848" y="3321"/>
                    <a:pt x="37575" y="2468"/>
                  </a:cubicBezTo>
                  <a:cubicBezTo>
                    <a:pt x="36904" y="2021"/>
                    <a:pt x="36086" y="1855"/>
                    <a:pt x="35237" y="1855"/>
                  </a:cubicBezTo>
                  <a:cubicBezTo>
                    <a:pt x="34092" y="1855"/>
                    <a:pt x="32890" y="2157"/>
                    <a:pt x="31918" y="2481"/>
                  </a:cubicBezTo>
                  <a:cubicBezTo>
                    <a:pt x="30619" y="2967"/>
                    <a:pt x="29359" y="3610"/>
                    <a:pt x="28191" y="4371"/>
                  </a:cubicBezTo>
                  <a:lnTo>
                    <a:pt x="27929" y="3912"/>
                  </a:lnTo>
                  <a:cubicBezTo>
                    <a:pt x="27837" y="3754"/>
                    <a:pt x="27732" y="3584"/>
                    <a:pt x="27640" y="3426"/>
                  </a:cubicBezTo>
                  <a:lnTo>
                    <a:pt x="27312" y="2862"/>
                  </a:lnTo>
                  <a:cubicBezTo>
                    <a:pt x="27220" y="2705"/>
                    <a:pt x="27128" y="2560"/>
                    <a:pt x="27036" y="2403"/>
                  </a:cubicBezTo>
                  <a:cubicBezTo>
                    <a:pt x="27207" y="2193"/>
                    <a:pt x="27351" y="1956"/>
                    <a:pt x="27430" y="1694"/>
                  </a:cubicBezTo>
                  <a:cubicBezTo>
                    <a:pt x="27561" y="1261"/>
                    <a:pt x="27391" y="802"/>
                    <a:pt x="27154" y="447"/>
                  </a:cubicBezTo>
                  <a:cubicBezTo>
                    <a:pt x="26930" y="120"/>
                    <a:pt x="26639" y="0"/>
                    <a:pt x="26327" y="0"/>
                  </a:cubicBezTo>
                  <a:close/>
                </a:path>
              </a:pathLst>
            </a:custGeom>
            <a:solidFill>
              <a:schemeClr val="accent5"/>
            </a:solidFill>
            <a:ln w="76200" cap="flat" cmpd="sng">
              <a:solidFill>
                <a:schemeClr val="accent5"/>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4" name="Google Shape;1324;p6"/>
            <p:cNvGrpSpPr/>
            <p:nvPr/>
          </p:nvGrpSpPr>
          <p:grpSpPr>
            <a:xfrm>
              <a:off x="-1115472" y="4224054"/>
              <a:ext cx="3298639" cy="1465183"/>
              <a:chOff x="-1115472" y="4224054"/>
              <a:chExt cx="3298639" cy="1465183"/>
            </a:xfrm>
          </p:grpSpPr>
          <p:grpSp>
            <p:nvGrpSpPr>
              <p:cNvPr id="1325" name="Google Shape;1325;p6"/>
              <p:cNvGrpSpPr/>
              <p:nvPr/>
            </p:nvGrpSpPr>
            <p:grpSpPr>
              <a:xfrm>
                <a:off x="1870107" y="5342101"/>
                <a:ext cx="255512" cy="347136"/>
                <a:chOff x="1870107" y="5342101"/>
                <a:chExt cx="255512" cy="347136"/>
              </a:xfrm>
            </p:grpSpPr>
            <p:sp>
              <p:nvSpPr>
                <p:cNvPr id="1326" name="Google Shape;1326;p6"/>
                <p:cNvSpPr/>
                <p:nvPr/>
              </p:nvSpPr>
              <p:spPr>
                <a:xfrm rot="845890">
                  <a:off x="1901827" y="5475168"/>
                  <a:ext cx="203449" cy="192184"/>
                </a:xfrm>
                <a:custGeom>
                  <a:avLst/>
                  <a:gdLst/>
                  <a:ahLst/>
                  <a:cxnLst/>
                  <a:rect l="l" t="t" r="r" b="b"/>
                  <a:pathLst>
                    <a:path w="4533" h="4282" extrusionOk="0">
                      <a:moveTo>
                        <a:pt x="2949" y="0"/>
                      </a:moveTo>
                      <a:cubicBezTo>
                        <a:pt x="2836" y="0"/>
                        <a:pt x="2722" y="12"/>
                        <a:pt x="2610" y="35"/>
                      </a:cubicBezTo>
                      <a:cubicBezTo>
                        <a:pt x="2275" y="88"/>
                        <a:pt x="1958" y="212"/>
                        <a:pt x="1676" y="406"/>
                      </a:cubicBezTo>
                      <a:cubicBezTo>
                        <a:pt x="1552" y="423"/>
                        <a:pt x="1464" y="476"/>
                        <a:pt x="1358" y="529"/>
                      </a:cubicBezTo>
                      <a:cubicBezTo>
                        <a:pt x="1147" y="670"/>
                        <a:pt x="935" y="811"/>
                        <a:pt x="741" y="988"/>
                      </a:cubicBezTo>
                      <a:cubicBezTo>
                        <a:pt x="459" y="1287"/>
                        <a:pt x="265" y="1658"/>
                        <a:pt x="159" y="2063"/>
                      </a:cubicBezTo>
                      <a:cubicBezTo>
                        <a:pt x="0" y="2663"/>
                        <a:pt x="247" y="3245"/>
                        <a:pt x="582" y="3721"/>
                      </a:cubicBezTo>
                      <a:cubicBezTo>
                        <a:pt x="880" y="4128"/>
                        <a:pt x="1257" y="4281"/>
                        <a:pt x="1662" y="4281"/>
                      </a:cubicBezTo>
                      <a:cubicBezTo>
                        <a:pt x="2169" y="4281"/>
                        <a:pt x="2720" y="4041"/>
                        <a:pt x="3210" y="3756"/>
                      </a:cubicBezTo>
                      <a:cubicBezTo>
                        <a:pt x="3880" y="3280"/>
                        <a:pt x="4533" y="2487"/>
                        <a:pt x="4497" y="1640"/>
                      </a:cubicBezTo>
                      <a:cubicBezTo>
                        <a:pt x="4444" y="1076"/>
                        <a:pt x="4127" y="406"/>
                        <a:pt x="3616" y="141"/>
                      </a:cubicBezTo>
                      <a:cubicBezTo>
                        <a:pt x="3404" y="47"/>
                        <a:pt x="3177" y="0"/>
                        <a:pt x="29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6"/>
                <p:cNvSpPr/>
                <p:nvPr/>
              </p:nvSpPr>
              <p:spPr>
                <a:xfrm rot="845890">
                  <a:off x="1931110" y="5486263"/>
                  <a:ext cx="124278" cy="128587"/>
                </a:xfrm>
                <a:custGeom>
                  <a:avLst/>
                  <a:gdLst/>
                  <a:ahLst/>
                  <a:cxnLst/>
                  <a:rect l="l" t="t" r="r" b="b"/>
                  <a:pathLst>
                    <a:path w="2769" h="2865" extrusionOk="0">
                      <a:moveTo>
                        <a:pt x="1693" y="0"/>
                      </a:moveTo>
                      <a:cubicBezTo>
                        <a:pt x="1235" y="0"/>
                        <a:pt x="794" y="159"/>
                        <a:pt x="476" y="477"/>
                      </a:cubicBezTo>
                      <a:cubicBezTo>
                        <a:pt x="423" y="529"/>
                        <a:pt x="141" y="865"/>
                        <a:pt x="194" y="935"/>
                      </a:cubicBezTo>
                      <a:cubicBezTo>
                        <a:pt x="0" y="1394"/>
                        <a:pt x="18" y="1905"/>
                        <a:pt x="247" y="2363"/>
                      </a:cubicBezTo>
                      <a:cubicBezTo>
                        <a:pt x="405" y="2719"/>
                        <a:pt x="680" y="2865"/>
                        <a:pt x="984" y="2865"/>
                      </a:cubicBezTo>
                      <a:cubicBezTo>
                        <a:pt x="1222" y="2865"/>
                        <a:pt x="1478" y="2775"/>
                        <a:pt x="1711" y="2628"/>
                      </a:cubicBezTo>
                      <a:cubicBezTo>
                        <a:pt x="2240" y="2311"/>
                        <a:pt x="2751" y="1693"/>
                        <a:pt x="2769" y="1041"/>
                      </a:cubicBezTo>
                      <a:cubicBezTo>
                        <a:pt x="2769" y="459"/>
                        <a:pt x="2275" y="0"/>
                        <a:pt x="16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8" name="Google Shape;1328;p6"/>
                <p:cNvGrpSpPr/>
                <p:nvPr/>
              </p:nvGrpSpPr>
              <p:grpSpPr>
                <a:xfrm>
                  <a:off x="1927411" y="5474788"/>
                  <a:ext cx="115098" cy="170905"/>
                  <a:chOff x="1927411" y="5474788"/>
                  <a:chExt cx="115098" cy="170905"/>
                </a:xfrm>
              </p:grpSpPr>
              <p:sp>
                <p:nvSpPr>
                  <p:cNvPr id="1329" name="Google Shape;1329;p6"/>
                  <p:cNvSpPr/>
                  <p:nvPr/>
                </p:nvSpPr>
                <p:spPr>
                  <a:xfrm rot="845890">
                    <a:off x="1949029" y="5482577"/>
                    <a:ext cx="76838" cy="104216"/>
                  </a:xfrm>
                  <a:custGeom>
                    <a:avLst/>
                    <a:gdLst/>
                    <a:ahLst/>
                    <a:cxnLst/>
                    <a:rect l="l" t="t" r="r" b="b"/>
                    <a:pathLst>
                      <a:path w="1712" h="2322" extrusionOk="0">
                        <a:moveTo>
                          <a:pt x="692" y="1111"/>
                        </a:moveTo>
                        <a:cubicBezTo>
                          <a:pt x="709" y="1111"/>
                          <a:pt x="729" y="1139"/>
                          <a:pt x="741" y="1151"/>
                        </a:cubicBezTo>
                        <a:cubicBezTo>
                          <a:pt x="776" y="1222"/>
                          <a:pt x="812" y="1310"/>
                          <a:pt x="829" y="1398"/>
                        </a:cubicBezTo>
                        <a:cubicBezTo>
                          <a:pt x="847" y="1469"/>
                          <a:pt x="882" y="1557"/>
                          <a:pt x="900" y="1628"/>
                        </a:cubicBezTo>
                        <a:cubicBezTo>
                          <a:pt x="759" y="1504"/>
                          <a:pt x="688" y="1328"/>
                          <a:pt x="671" y="1134"/>
                        </a:cubicBezTo>
                        <a:cubicBezTo>
                          <a:pt x="676" y="1117"/>
                          <a:pt x="684" y="1111"/>
                          <a:pt x="692" y="1111"/>
                        </a:cubicBezTo>
                        <a:close/>
                        <a:moveTo>
                          <a:pt x="245" y="1"/>
                        </a:moveTo>
                        <a:cubicBezTo>
                          <a:pt x="213" y="1"/>
                          <a:pt x="180" y="32"/>
                          <a:pt x="195" y="76"/>
                        </a:cubicBezTo>
                        <a:cubicBezTo>
                          <a:pt x="212" y="93"/>
                          <a:pt x="230" y="111"/>
                          <a:pt x="247" y="111"/>
                        </a:cubicBezTo>
                        <a:cubicBezTo>
                          <a:pt x="389" y="182"/>
                          <a:pt x="512" y="252"/>
                          <a:pt x="635" y="340"/>
                        </a:cubicBezTo>
                        <a:cubicBezTo>
                          <a:pt x="724" y="393"/>
                          <a:pt x="829" y="446"/>
                          <a:pt x="918" y="517"/>
                        </a:cubicBezTo>
                        <a:cubicBezTo>
                          <a:pt x="1094" y="711"/>
                          <a:pt x="1253" y="922"/>
                          <a:pt x="1358" y="1169"/>
                        </a:cubicBezTo>
                        <a:cubicBezTo>
                          <a:pt x="1411" y="1257"/>
                          <a:pt x="1447" y="1345"/>
                          <a:pt x="1482" y="1451"/>
                        </a:cubicBezTo>
                        <a:cubicBezTo>
                          <a:pt x="1517" y="1557"/>
                          <a:pt x="1552" y="1663"/>
                          <a:pt x="1552" y="1786"/>
                        </a:cubicBezTo>
                        <a:cubicBezTo>
                          <a:pt x="1537" y="1928"/>
                          <a:pt x="1469" y="1978"/>
                          <a:pt x="1382" y="1978"/>
                        </a:cubicBezTo>
                        <a:cubicBezTo>
                          <a:pt x="1275" y="1978"/>
                          <a:pt x="1139" y="1900"/>
                          <a:pt x="1041" y="1822"/>
                        </a:cubicBezTo>
                        <a:cubicBezTo>
                          <a:pt x="1023" y="1680"/>
                          <a:pt x="988" y="1522"/>
                          <a:pt x="953" y="1381"/>
                        </a:cubicBezTo>
                        <a:cubicBezTo>
                          <a:pt x="918" y="1275"/>
                          <a:pt x="882" y="1187"/>
                          <a:pt x="812" y="1081"/>
                        </a:cubicBezTo>
                        <a:cubicBezTo>
                          <a:pt x="788" y="1034"/>
                          <a:pt x="733" y="1010"/>
                          <a:pt x="679" y="1010"/>
                        </a:cubicBezTo>
                        <a:cubicBezTo>
                          <a:pt x="651" y="1010"/>
                          <a:pt x="624" y="1016"/>
                          <a:pt x="600" y="1028"/>
                        </a:cubicBezTo>
                        <a:cubicBezTo>
                          <a:pt x="547" y="1081"/>
                          <a:pt x="512" y="1169"/>
                          <a:pt x="530" y="1257"/>
                        </a:cubicBezTo>
                        <a:cubicBezTo>
                          <a:pt x="583" y="1486"/>
                          <a:pt x="724" y="1698"/>
                          <a:pt x="918" y="1857"/>
                        </a:cubicBezTo>
                        <a:cubicBezTo>
                          <a:pt x="918" y="1963"/>
                          <a:pt x="918" y="2051"/>
                          <a:pt x="882" y="2139"/>
                        </a:cubicBezTo>
                        <a:cubicBezTo>
                          <a:pt x="865" y="2157"/>
                          <a:pt x="847" y="2174"/>
                          <a:pt x="829" y="2174"/>
                        </a:cubicBezTo>
                        <a:cubicBezTo>
                          <a:pt x="812" y="2174"/>
                          <a:pt x="776" y="2157"/>
                          <a:pt x="759" y="2139"/>
                        </a:cubicBezTo>
                        <a:cubicBezTo>
                          <a:pt x="618" y="2033"/>
                          <a:pt x="512" y="1910"/>
                          <a:pt x="424" y="1769"/>
                        </a:cubicBezTo>
                        <a:cubicBezTo>
                          <a:pt x="283" y="1504"/>
                          <a:pt x="159" y="1240"/>
                          <a:pt x="89" y="957"/>
                        </a:cubicBezTo>
                        <a:cubicBezTo>
                          <a:pt x="71" y="922"/>
                          <a:pt x="71" y="869"/>
                          <a:pt x="53" y="834"/>
                        </a:cubicBezTo>
                        <a:cubicBezTo>
                          <a:pt x="45" y="825"/>
                          <a:pt x="31" y="821"/>
                          <a:pt x="20" y="821"/>
                        </a:cubicBezTo>
                        <a:cubicBezTo>
                          <a:pt x="9" y="821"/>
                          <a:pt x="1" y="825"/>
                          <a:pt x="1" y="834"/>
                        </a:cubicBezTo>
                        <a:lnTo>
                          <a:pt x="1" y="852"/>
                        </a:lnTo>
                        <a:cubicBezTo>
                          <a:pt x="18" y="975"/>
                          <a:pt x="36" y="1081"/>
                          <a:pt x="71" y="1204"/>
                        </a:cubicBezTo>
                        <a:cubicBezTo>
                          <a:pt x="142" y="1451"/>
                          <a:pt x="230" y="1680"/>
                          <a:pt x="353" y="1892"/>
                        </a:cubicBezTo>
                        <a:cubicBezTo>
                          <a:pt x="441" y="2068"/>
                          <a:pt x="583" y="2210"/>
                          <a:pt x="741" y="2298"/>
                        </a:cubicBezTo>
                        <a:cubicBezTo>
                          <a:pt x="778" y="2314"/>
                          <a:pt x="810" y="2322"/>
                          <a:pt x="840" y="2322"/>
                        </a:cubicBezTo>
                        <a:cubicBezTo>
                          <a:pt x="996" y="2322"/>
                          <a:pt x="1059" y="2111"/>
                          <a:pt x="1059" y="1963"/>
                        </a:cubicBezTo>
                        <a:cubicBezTo>
                          <a:pt x="1150" y="2028"/>
                          <a:pt x="1271" y="2064"/>
                          <a:pt x="1385" y="2064"/>
                        </a:cubicBezTo>
                        <a:cubicBezTo>
                          <a:pt x="1424" y="2064"/>
                          <a:pt x="1463" y="2060"/>
                          <a:pt x="1500" y="2051"/>
                        </a:cubicBezTo>
                        <a:cubicBezTo>
                          <a:pt x="1641" y="1945"/>
                          <a:pt x="1711" y="1786"/>
                          <a:pt x="1658" y="1628"/>
                        </a:cubicBezTo>
                        <a:cubicBezTo>
                          <a:pt x="1605" y="1363"/>
                          <a:pt x="1500" y="1134"/>
                          <a:pt x="1358" y="922"/>
                        </a:cubicBezTo>
                        <a:cubicBezTo>
                          <a:pt x="1253" y="746"/>
                          <a:pt x="1129" y="587"/>
                          <a:pt x="970" y="446"/>
                        </a:cubicBezTo>
                        <a:cubicBezTo>
                          <a:pt x="794" y="305"/>
                          <a:pt x="583" y="164"/>
                          <a:pt x="389" y="58"/>
                        </a:cubicBezTo>
                        <a:cubicBezTo>
                          <a:pt x="336" y="40"/>
                          <a:pt x="318" y="23"/>
                          <a:pt x="265" y="5"/>
                        </a:cubicBezTo>
                        <a:cubicBezTo>
                          <a:pt x="259" y="2"/>
                          <a:pt x="252" y="1"/>
                          <a:pt x="2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6"/>
                  <p:cNvSpPr/>
                  <p:nvPr/>
                </p:nvSpPr>
                <p:spPr>
                  <a:xfrm rot="845890">
                    <a:off x="2028398" y="5539329"/>
                    <a:ext cx="8079" cy="6463"/>
                  </a:xfrm>
                  <a:custGeom>
                    <a:avLst/>
                    <a:gdLst/>
                    <a:ahLst/>
                    <a:cxnLst/>
                    <a:rect l="l" t="t" r="r" b="b"/>
                    <a:pathLst>
                      <a:path w="180" h="144" extrusionOk="0">
                        <a:moveTo>
                          <a:pt x="79" y="0"/>
                        </a:moveTo>
                        <a:cubicBezTo>
                          <a:pt x="65" y="0"/>
                          <a:pt x="51" y="4"/>
                          <a:pt x="36" y="13"/>
                        </a:cubicBezTo>
                        <a:cubicBezTo>
                          <a:pt x="1" y="31"/>
                          <a:pt x="1" y="66"/>
                          <a:pt x="18" y="119"/>
                        </a:cubicBezTo>
                        <a:cubicBezTo>
                          <a:pt x="31" y="131"/>
                          <a:pt x="52" y="144"/>
                          <a:pt x="76" y="144"/>
                        </a:cubicBezTo>
                        <a:cubicBezTo>
                          <a:pt x="86" y="144"/>
                          <a:pt x="96" y="142"/>
                          <a:pt x="106" y="136"/>
                        </a:cubicBezTo>
                        <a:cubicBezTo>
                          <a:pt x="180" y="93"/>
                          <a:pt x="144" y="0"/>
                          <a:pt x="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6"/>
                  <p:cNvSpPr/>
                  <p:nvPr/>
                </p:nvSpPr>
                <p:spPr>
                  <a:xfrm rot="845890">
                    <a:off x="1958977" y="5639721"/>
                    <a:ext cx="9470" cy="4892"/>
                  </a:xfrm>
                  <a:custGeom>
                    <a:avLst/>
                    <a:gdLst/>
                    <a:ahLst/>
                    <a:cxnLst/>
                    <a:rect l="l" t="t" r="r" b="b"/>
                    <a:pathLst>
                      <a:path w="211" h="109" extrusionOk="0">
                        <a:moveTo>
                          <a:pt x="58" y="1"/>
                        </a:moveTo>
                        <a:cubicBezTo>
                          <a:pt x="24" y="1"/>
                          <a:pt x="0" y="17"/>
                          <a:pt x="26" y="62"/>
                        </a:cubicBezTo>
                        <a:cubicBezTo>
                          <a:pt x="37" y="96"/>
                          <a:pt x="63" y="108"/>
                          <a:pt x="89" y="108"/>
                        </a:cubicBezTo>
                        <a:cubicBezTo>
                          <a:pt x="104" y="108"/>
                          <a:pt x="119" y="104"/>
                          <a:pt x="132" y="98"/>
                        </a:cubicBezTo>
                        <a:cubicBezTo>
                          <a:pt x="210" y="53"/>
                          <a:pt x="117" y="1"/>
                          <a:pt x="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6"/>
                  <p:cNvSpPr/>
                  <p:nvPr/>
                </p:nvSpPr>
                <p:spPr>
                  <a:xfrm rot="845890">
                    <a:off x="1999899" y="5636547"/>
                    <a:ext cx="7181" cy="6418"/>
                  </a:xfrm>
                  <a:custGeom>
                    <a:avLst/>
                    <a:gdLst/>
                    <a:ahLst/>
                    <a:cxnLst/>
                    <a:rect l="l" t="t" r="r" b="b"/>
                    <a:pathLst>
                      <a:path w="160" h="143" extrusionOk="0">
                        <a:moveTo>
                          <a:pt x="96" y="1"/>
                        </a:moveTo>
                        <a:cubicBezTo>
                          <a:pt x="83" y="1"/>
                          <a:pt x="68" y="5"/>
                          <a:pt x="53" y="12"/>
                        </a:cubicBezTo>
                        <a:cubicBezTo>
                          <a:pt x="18" y="30"/>
                          <a:pt x="0" y="65"/>
                          <a:pt x="18" y="100"/>
                        </a:cubicBezTo>
                        <a:cubicBezTo>
                          <a:pt x="31" y="126"/>
                          <a:pt x="63" y="143"/>
                          <a:pt x="93" y="143"/>
                        </a:cubicBezTo>
                        <a:cubicBezTo>
                          <a:pt x="104" y="143"/>
                          <a:pt x="114" y="140"/>
                          <a:pt x="124" y="136"/>
                        </a:cubicBezTo>
                        <a:cubicBezTo>
                          <a:pt x="159" y="118"/>
                          <a:pt x="159" y="65"/>
                          <a:pt x="142" y="30"/>
                        </a:cubicBezTo>
                        <a:cubicBezTo>
                          <a:pt x="131" y="9"/>
                          <a:pt x="115" y="1"/>
                          <a:pt x="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6"/>
                  <p:cNvSpPr/>
                  <p:nvPr/>
                </p:nvSpPr>
                <p:spPr>
                  <a:xfrm rot="845890">
                    <a:off x="2038175" y="5599205"/>
                    <a:ext cx="3994" cy="3276"/>
                  </a:xfrm>
                  <a:custGeom>
                    <a:avLst/>
                    <a:gdLst/>
                    <a:ahLst/>
                    <a:cxnLst/>
                    <a:rect l="l" t="t" r="r" b="b"/>
                    <a:pathLst>
                      <a:path w="89" h="73" extrusionOk="0">
                        <a:moveTo>
                          <a:pt x="40" y="0"/>
                        </a:moveTo>
                        <a:cubicBezTo>
                          <a:pt x="33" y="0"/>
                          <a:pt x="26" y="5"/>
                          <a:pt x="18" y="12"/>
                        </a:cubicBezTo>
                        <a:cubicBezTo>
                          <a:pt x="1" y="12"/>
                          <a:pt x="1" y="30"/>
                          <a:pt x="1" y="47"/>
                        </a:cubicBezTo>
                        <a:cubicBezTo>
                          <a:pt x="13" y="60"/>
                          <a:pt x="26" y="72"/>
                          <a:pt x="38" y="72"/>
                        </a:cubicBezTo>
                        <a:cubicBezTo>
                          <a:pt x="43" y="72"/>
                          <a:pt x="48" y="70"/>
                          <a:pt x="54" y="65"/>
                        </a:cubicBezTo>
                        <a:cubicBezTo>
                          <a:pt x="71" y="65"/>
                          <a:pt x="89" y="30"/>
                          <a:pt x="71" y="30"/>
                        </a:cubicBezTo>
                        <a:cubicBezTo>
                          <a:pt x="61" y="9"/>
                          <a:pt x="51" y="0"/>
                          <a:pt x="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6"/>
                  <p:cNvSpPr/>
                  <p:nvPr/>
                </p:nvSpPr>
                <p:spPr>
                  <a:xfrm rot="845890">
                    <a:off x="1928009" y="5601393"/>
                    <a:ext cx="7450" cy="5835"/>
                  </a:xfrm>
                  <a:custGeom>
                    <a:avLst/>
                    <a:gdLst/>
                    <a:ahLst/>
                    <a:cxnLst/>
                    <a:rect l="l" t="t" r="r" b="b"/>
                    <a:pathLst>
                      <a:path w="166" h="130" extrusionOk="0">
                        <a:moveTo>
                          <a:pt x="79" y="0"/>
                        </a:moveTo>
                        <a:cubicBezTo>
                          <a:pt x="71" y="0"/>
                          <a:pt x="62" y="4"/>
                          <a:pt x="54" y="12"/>
                        </a:cubicBezTo>
                        <a:cubicBezTo>
                          <a:pt x="18" y="30"/>
                          <a:pt x="1" y="65"/>
                          <a:pt x="18" y="100"/>
                        </a:cubicBezTo>
                        <a:cubicBezTo>
                          <a:pt x="29" y="121"/>
                          <a:pt x="45" y="129"/>
                          <a:pt x="64" y="129"/>
                        </a:cubicBezTo>
                        <a:cubicBezTo>
                          <a:pt x="77" y="129"/>
                          <a:pt x="92" y="125"/>
                          <a:pt x="106" y="118"/>
                        </a:cubicBezTo>
                        <a:cubicBezTo>
                          <a:pt x="166" y="103"/>
                          <a:pt x="125" y="0"/>
                          <a:pt x="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5" name="Google Shape;1335;p6"/>
                <p:cNvSpPr/>
                <p:nvPr/>
              </p:nvSpPr>
              <p:spPr>
                <a:xfrm rot="845890">
                  <a:off x="1887100" y="5355948"/>
                  <a:ext cx="132985" cy="155964"/>
                </a:xfrm>
                <a:custGeom>
                  <a:avLst/>
                  <a:gdLst/>
                  <a:ahLst/>
                  <a:cxnLst/>
                  <a:rect l="l" t="t" r="r" b="b"/>
                  <a:pathLst>
                    <a:path w="2963" h="3475" extrusionOk="0">
                      <a:moveTo>
                        <a:pt x="1111" y="1"/>
                      </a:moveTo>
                      <a:lnTo>
                        <a:pt x="1076" y="36"/>
                      </a:lnTo>
                      <a:lnTo>
                        <a:pt x="1058" y="36"/>
                      </a:lnTo>
                      <a:lnTo>
                        <a:pt x="670" y="300"/>
                      </a:lnTo>
                      <a:lnTo>
                        <a:pt x="282" y="547"/>
                      </a:lnTo>
                      <a:lnTo>
                        <a:pt x="71" y="688"/>
                      </a:lnTo>
                      <a:lnTo>
                        <a:pt x="0" y="724"/>
                      </a:lnTo>
                      <a:lnTo>
                        <a:pt x="35" y="776"/>
                      </a:lnTo>
                      <a:cubicBezTo>
                        <a:pt x="159" y="988"/>
                        <a:pt x="282" y="1182"/>
                        <a:pt x="423" y="1376"/>
                      </a:cubicBezTo>
                      <a:lnTo>
                        <a:pt x="829" y="2046"/>
                      </a:lnTo>
                      <a:cubicBezTo>
                        <a:pt x="988" y="2293"/>
                        <a:pt x="1146" y="2522"/>
                        <a:pt x="1305" y="2769"/>
                      </a:cubicBezTo>
                      <a:lnTo>
                        <a:pt x="1711" y="3404"/>
                      </a:lnTo>
                      <a:lnTo>
                        <a:pt x="1746" y="3475"/>
                      </a:lnTo>
                      <a:lnTo>
                        <a:pt x="1799" y="3439"/>
                      </a:lnTo>
                      <a:lnTo>
                        <a:pt x="1834" y="3404"/>
                      </a:lnTo>
                      <a:lnTo>
                        <a:pt x="2204" y="3157"/>
                      </a:lnTo>
                      <a:lnTo>
                        <a:pt x="2610" y="2893"/>
                      </a:lnTo>
                      <a:lnTo>
                        <a:pt x="2874" y="2734"/>
                      </a:lnTo>
                      <a:lnTo>
                        <a:pt x="2963" y="2663"/>
                      </a:lnTo>
                      <a:lnTo>
                        <a:pt x="2910" y="2628"/>
                      </a:lnTo>
                      <a:lnTo>
                        <a:pt x="2557" y="2099"/>
                      </a:lnTo>
                      <a:lnTo>
                        <a:pt x="2116" y="1447"/>
                      </a:lnTo>
                      <a:lnTo>
                        <a:pt x="1675" y="812"/>
                      </a:lnTo>
                      <a:lnTo>
                        <a:pt x="1182" y="106"/>
                      </a:lnTo>
                      <a:lnTo>
                        <a:pt x="1146" y="71"/>
                      </a:lnTo>
                      <a:lnTo>
                        <a:pt x="111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6"/>
                <p:cNvSpPr/>
                <p:nvPr/>
              </p:nvSpPr>
              <p:spPr>
                <a:xfrm rot="845890">
                  <a:off x="1900777" y="5378772"/>
                  <a:ext cx="77601" cy="117994"/>
                </a:xfrm>
                <a:custGeom>
                  <a:avLst/>
                  <a:gdLst/>
                  <a:ahLst/>
                  <a:cxnLst/>
                  <a:rect l="l" t="t" r="r" b="b"/>
                  <a:pathLst>
                    <a:path w="1729" h="2629" extrusionOk="0">
                      <a:moveTo>
                        <a:pt x="18" y="0"/>
                      </a:moveTo>
                      <a:cubicBezTo>
                        <a:pt x="0" y="18"/>
                        <a:pt x="0" y="36"/>
                        <a:pt x="18" y="53"/>
                      </a:cubicBezTo>
                      <a:lnTo>
                        <a:pt x="88" y="142"/>
                      </a:lnTo>
                      <a:lnTo>
                        <a:pt x="141" y="247"/>
                      </a:lnTo>
                      <a:cubicBezTo>
                        <a:pt x="212" y="371"/>
                        <a:pt x="300" y="477"/>
                        <a:pt x="370" y="582"/>
                      </a:cubicBezTo>
                      <a:lnTo>
                        <a:pt x="582" y="935"/>
                      </a:lnTo>
                      <a:lnTo>
                        <a:pt x="829" y="1288"/>
                      </a:lnTo>
                      <a:lnTo>
                        <a:pt x="1041" y="1640"/>
                      </a:lnTo>
                      <a:lnTo>
                        <a:pt x="1252" y="1940"/>
                      </a:lnTo>
                      <a:lnTo>
                        <a:pt x="1499" y="2311"/>
                      </a:lnTo>
                      <a:lnTo>
                        <a:pt x="1605" y="2469"/>
                      </a:lnTo>
                      <a:cubicBezTo>
                        <a:pt x="1622" y="2505"/>
                        <a:pt x="1640" y="2522"/>
                        <a:pt x="1658" y="2557"/>
                      </a:cubicBezTo>
                      <a:lnTo>
                        <a:pt x="1693" y="2610"/>
                      </a:lnTo>
                      <a:lnTo>
                        <a:pt x="1711" y="2628"/>
                      </a:lnTo>
                      <a:cubicBezTo>
                        <a:pt x="1728" y="2628"/>
                        <a:pt x="1728" y="2628"/>
                        <a:pt x="1728" y="2610"/>
                      </a:cubicBezTo>
                      <a:cubicBezTo>
                        <a:pt x="1728" y="2610"/>
                        <a:pt x="1728" y="2593"/>
                        <a:pt x="1728" y="2593"/>
                      </a:cubicBezTo>
                      <a:cubicBezTo>
                        <a:pt x="1728" y="2593"/>
                        <a:pt x="1728" y="2575"/>
                        <a:pt x="1711" y="2575"/>
                      </a:cubicBezTo>
                      <a:cubicBezTo>
                        <a:pt x="1711" y="2557"/>
                        <a:pt x="1693" y="2540"/>
                        <a:pt x="1693" y="2522"/>
                      </a:cubicBezTo>
                      <a:lnTo>
                        <a:pt x="1622" y="2416"/>
                      </a:lnTo>
                      <a:cubicBezTo>
                        <a:pt x="1587" y="2381"/>
                        <a:pt x="1552" y="2328"/>
                        <a:pt x="1517" y="2275"/>
                      </a:cubicBezTo>
                      <a:lnTo>
                        <a:pt x="1411" y="2099"/>
                      </a:lnTo>
                      <a:lnTo>
                        <a:pt x="1164" y="1729"/>
                      </a:lnTo>
                      <a:lnTo>
                        <a:pt x="952" y="1411"/>
                      </a:lnTo>
                      <a:lnTo>
                        <a:pt x="723" y="1059"/>
                      </a:lnTo>
                      <a:lnTo>
                        <a:pt x="511" y="706"/>
                      </a:lnTo>
                      <a:lnTo>
                        <a:pt x="282" y="371"/>
                      </a:lnTo>
                      <a:lnTo>
                        <a:pt x="176" y="194"/>
                      </a:lnTo>
                      <a:lnTo>
                        <a:pt x="53" y="36"/>
                      </a:lnTo>
                      <a:lnTo>
                        <a:pt x="53" y="18"/>
                      </a:lnTo>
                      <a:cubicBezTo>
                        <a:pt x="53" y="18"/>
                        <a:pt x="53" y="0"/>
                        <a:pt x="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6"/>
                <p:cNvSpPr/>
                <p:nvPr/>
              </p:nvSpPr>
              <p:spPr>
                <a:xfrm rot="845890">
                  <a:off x="1919151" y="5365469"/>
                  <a:ext cx="88687" cy="123111"/>
                </a:xfrm>
                <a:custGeom>
                  <a:avLst/>
                  <a:gdLst/>
                  <a:ahLst/>
                  <a:cxnLst/>
                  <a:rect l="l" t="t" r="r" b="b"/>
                  <a:pathLst>
                    <a:path w="1976" h="2743" extrusionOk="0">
                      <a:moveTo>
                        <a:pt x="62" y="1"/>
                      </a:moveTo>
                      <a:cubicBezTo>
                        <a:pt x="53" y="1"/>
                        <a:pt x="44" y="5"/>
                        <a:pt x="35" y="14"/>
                      </a:cubicBezTo>
                      <a:cubicBezTo>
                        <a:pt x="18" y="32"/>
                        <a:pt x="0" y="49"/>
                        <a:pt x="18" y="67"/>
                      </a:cubicBezTo>
                      <a:lnTo>
                        <a:pt x="53" y="120"/>
                      </a:lnTo>
                      <a:lnTo>
                        <a:pt x="106" y="190"/>
                      </a:lnTo>
                      <a:cubicBezTo>
                        <a:pt x="141" y="226"/>
                        <a:pt x="159" y="261"/>
                        <a:pt x="176" y="296"/>
                      </a:cubicBezTo>
                      <a:lnTo>
                        <a:pt x="318" y="472"/>
                      </a:lnTo>
                      <a:lnTo>
                        <a:pt x="582" y="843"/>
                      </a:lnTo>
                      <a:lnTo>
                        <a:pt x="847" y="1231"/>
                      </a:lnTo>
                      <a:lnTo>
                        <a:pt x="1129" y="1619"/>
                      </a:lnTo>
                      <a:lnTo>
                        <a:pt x="1393" y="2007"/>
                      </a:lnTo>
                      <a:lnTo>
                        <a:pt x="1658" y="2359"/>
                      </a:lnTo>
                      <a:lnTo>
                        <a:pt x="1799" y="2553"/>
                      </a:lnTo>
                      <a:lnTo>
                        <a:pt x="1852" y="2641"/>
                      </a:lnTo>
                      <a:lnTo>
                        <a:pt x="1887" y="2677"/>
                      </a:lnTo>
                      <a:lnTo>
                        <a:pt x="1905" y="2712"/>
                      </a:lnTo>
                      <a:lnTo>
                        <a:pt x="1922" y="2730"/>
                      </a:lnTo>
                      <a:lnTo>
                        <a:pt x="1940" y="2730"/>
                      </a:lnTo>
                      <a:cubicBezTo>
                        <a:pt x="1940" y="2738"/>
                        <a:pt x="1944" y="2743"/>
                        <a:pt x="1951" y="2743"/>
                      </a:cubicBezTo>
                      <a:cubicBezTo>
                        <a:pt x="1958" y="2743"/>
                        <a:pt x="1966" y="2738"/>
                        <a:pt x="1975" y="2730"/>
                      </a:cubicBezTo>
                      <a:cubicBezTo>
                        <a:pt x="1975" y="2730"/>
                        <a:pt x="1975" y="2712"/>
                        <a:pt x="1975" y="2694"/>
                      </a:cubicBezTo>
                      <a:cubicBezTo>
                        <a:pt x="1958" y="2694"/>
                        <a:pt x="1958" y="2677"/>
                        <a:pt x="1958" y="2677"/>
                      </a:cubicBezTo>
                      <a:lnTo>
                        <a:pt x="1940" y="2659"/>
                      </a:lnTo>
                      <a:cubicBezTo>
                        <a:pt x="1905" y="2606"/>
                        <a:pt x="1852" y="2536"/>
                        <a:pt x="1817" y="2483"/>
                      </a:cubicBezTo>
                      <a:lnTo>
                        <a:pt x="1693" y="2306"/>
                      </a:lnTo>
                      <a:lnTo>
                        <a:pt x="1411" y="1918"/>
                      </a:lnTo>
                      <a:lnTo>
                        <a:pt x="1164" y="1548"/>
                      </a:lnTo>
                      <a:lnTo>
                        <a:pt x="882" y="1143"/>
                      </a:lnTo>
                      <a:lnTo>
                        <a:pt x="600" y="755"/>
                      </a:lnTo>
                      <a:cubicBezTo>
                        <a:pt x="512" y="631"/>
                        <a:pt x="441" y="508"/>
                        <a:pt x="353" y="384"/>
                      </a:cubicBezTo>
                      <a:lnTo>
                        <a:pt x="212" y="190"/>
                      </a:lnTo>
                      <a:lnTo>
                        <a:pt x="141" y="102"/>
                      </a:lnTo>
                      <a:cubicBezTo>
                        <a:pt x="124" y="67"/>
                        <a:pt x="106" y="49"/>
                        <a:pt x="88" y="14"/>
                      </a:cubicBezTo>
                      <a:cubicBezTo>
                        <a:pt x="80" y="5"/>
                        <a:pt x="71" y="1"/>
                        <a:pt x="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8" name="Google Shape;1338;p6"/>
              <p:cNvGrpSpPr/>
              <p:nvPr/>
            </p:nvGrpSpPr>
            <p:grpSpPr>
              <a:xfrm>
                <a:off x="1335449" y="4879513"/>
                <a:ext cx="298574" cy="320668"/>
                <a:chOff x="1335449" y="4879513"/>
                <a:chExt cx="298574" cy="320668"/>
              </a:xfrm>
            </p:grpSpPr>
            <p:sp>
              <p:nvSpPr>
                <p:cNvPr id="1339" name="Google Shape;1339;p6"/>
                <p:cNvSpPr/>
                <p:nvPr/>
              </p:nvSpPr>
              <p:spPr>
                <a:xfrm rot="845890">
                  <a:off x="1385922" y="4904951"/>
                  <a:ext cx="230379" cy="174007"/>
                </a:xfrm>
                <a:custGeom>
                  <a:avLst/>
                  <a:gdLst/>
                  <a:ahLst/>
                  <a:cxnLst/>
                  <a:rect l="l" t="t" r="r" b="b"/>
                  <a:pathLst>
                    <a:path w="5133" h="3877" extrusionOk="0">
                      <a:moveTo>
                        <a:pt x="2021" y="0"/>
                      </a:moveTo>
                      <a:cubicBezTo>
                        <a:pt x="1596" y="0"/>
                        <a:pt x="1184" y="98"/>
                        <a:pt x="847" y="349"/>
                      </a:cubicBezTo>
                      <a:cubicBezTo>
                        <a:pt x="389" y="701"/>
                        <a:pt x="1" y="1336"/>
                        <a:pt x="71" y="1918"/>
                      </a:cubicBezTo>
                      <a:cubicBezTo>
                        <a:pt x="124" y="2253"/>
                        <a:pt x="283" y="2553"/>
                        <a:pt x="530" y="2800"/>
                      </a:cubicBezTo>
                      <a:cubicBezTo>
                        <a:pt x="759" y="3047"/>
                        <a:pt x="1041" y="3241"/>
                        <a:pt x="1359" y="3382"/>
                      </a:cubicBezTo>
                      <a:cubicBezTo>
                        <a:pt x="1429" y="3470"/>
                        <a:pt x="1535" y="3523"/>
                        <a:pt x="1623" y="3576"/>
                      </a:cubicBezTo>
                      <a:cubicBezTo>
                        <a:pt x="1852" y="3681"/>
                        <a:pt x="2099" y="3770"/>
                        <a:pt x="2346" y="3840"/>
                      </a:cubicBezTo>
                      <a:cubicBezTo>
                        <a:pt x="2485" y="3864"/>
                        <a:pt x="2627" y="3876"/>
                        <a:pt x="2768" y="3876"/>
                      </a:cubicBezTo>
                      <a:cubicBezTo>
                        <a:pt x="3038" y="3876"/>
                        <a:pt x="3308" y="3833"/>
                        <a:pt x="3563" y="3752"/>
                      </a:cubicBezTo>
                      <a:cubicBezTo>
                        <a:pt x="4145" y="3558"/>
                        <a:pt x="4515" y="3029"/>
                        <a:pt x="4727" y="2482"/>
                      </a:cubicBezTo>
                      <a:cubicBezTo>
                        <a:pt x="5133" y="1407"/>
                        <a:pt x="4216" y="701"/>
                        <a:pt x="3316" y="260"/>
                      </a:cubicBezTo>
                      <a:cubicBezTo>
                        <a:pt x="2920" y="107"/>
                        <a:pt x="2464" y="0"/>
                        <a:pt x="20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6"/>
                <p:cNvSpPr/>
                <p:nvPr/>
              </p:nvSpPr>
              <p:spPr>
                <a:xfrm rot="845890">
                  <a:off x="1408538" y="4958576"/>
                  <a:ext cx="155964" cy="111442"/>
                </a:xfrm>
                <a:custGeom>
                  <a:avLst/>
                  <a:gdLst/>
                  <a:ahLst/>
                  <a:cxnLst/>
                  <a:rect l="l" t="t" r="r" b="b"/>
                  <a:pathLst>
                    <a:path w="3475" h="2483" extrusionOk="0">
                      <a:moveTo>
                        <a:pt x="1476" y="0"/>
                      </a:moveTo>
                      <a:cubicBezTo>
                        <a:pt x="1169" y="0"/>
                        <a:pt x="868" y="65"/>
                        <a:pt x="618" y="218"/>
                      </a:cubicBezTo>
                      <a:cubicBezTo>
                        <a:pt x="124" y="553"/>
                        <a:pt x="1" y="1206"/>
                        <a:pt x="336" y="1699"/>
                      </a:cubicBezTo>
                      <a:cubicBezTo>
                        <a:pt x="565" y="2087"/>
                        <a:pt x="953" y="2352"/>
                        <a:pt x="1394" y="2458"/>
                      </a:cubicBezTo>
                      <a:cubicBezTo>
                        <a:pt x="1442" y="2467"/>
                        <a:pt x="1585" y="2482"/>
                        <a:pt x="1711" y="2482"/>
                      </a:cubicBezTo>
                      <a:cubicBezTo>
                        <a:pt x="1815" y="2482"/>
                        <a:pt x="1907" y="2472"/>
                        <a:pt x="1923" y="2440"/>
                      </a:cubicBezTo>
                      <a:cubicBezTo>
                        <a:pt x="2417" y="2352"/>
                        <a:pt x="2840" y="2052"/>
                        <a:pt x="3087" y="1629"/>
                      </a:cubicBezTo>
                      <a:cubicBezTo>
                        <a:pt x="3475" y="1029"/>
                        <a:pt x="3087" y="500"/>
                        <a:pt x="2522" y="236"/>
                      </a:cubicBezTo>
                      <a:cubicBezTo>
                        <a:pt x="2216" y="92"/>
                        <a:pt x="1842" y="0"/>
                        <a:pt x="1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1" name="Google Shape;1341;p6"/>
                <p:cNvGrpSpPr/>
                <p:nvPr/>
              </p:nvGrpSpPr>
              <p:grpSpPr>
                <a:xfrm>
                  <a:off x="1434526" y="4939247"/>
                  <a:ext cx="147550" cy="147793"/>
                  <a:chOff x="1434526" y="4939247"/>
                  <a:chExt cx="147550" cy="147793"/>
                </a:xfrm>
              </p:grpSpPr>
              <p:sp>
                <p:nvSpPr>
                  <p:cNvPr id="1342" name="Google Shape;1342;p6"/>
                  <p:cNvSpPr/>
                  <p:nvPr/>
                </p:nvSpPr>
                <p:spPr>
                  <a:xfrm rot="845890">
                    <a:off x="1445921" y="4979260"/>
                    <a:ext cx="74459" cy="100221"/>
                  </a:xfrm>
                  <a:custGeom>
                    <a:avLst/>
                    <a:gdLst/>
                    <a:ahLst/>
                    <a:cxnLst/>
                    <a:rect l="l" t="t" r="r" b="b"/>
                    <a:pathLst>
                      <a:path w="1659" h="2233" extrusionOk="0">
                        <a:moveTo>
                          <a:pt x="1002" y="776"/>
                        </a:moveTo>
                        <a:cubicBezTo>
                          <a:pt x="963" y="960"/>
                          <a:pt x="859" y="1111"/>
                          <a:pt x="724" y="1213"/>
                        </a:cubicBezTo>
                        <a:cubicBezTo>
                          <a:pt x="713" y="1220"/>
                          <a:pt x="706" y="1223"/>
                          <a:pt x="702" y="1223"/>
                        </a:cubicBezTo>
                        <a:cubicBezTo>
                          <a:pt x="683" y="1223"/>
                          <a:pt x="706" y="1174"/>
                          <a:pt x="706" y="1160"/>
                        </a:cubicBezTo>
                        <a:cubicBezTo>
                          <a:pt x="741" y="1089"/>
                          <a:pt x="794" y="1019"/>
                          <a:pt x="847" y="948"/>
                        </a:cubicBezTo>
                        <a:cubicBezTo>
                          <a:pt x="894" y="885"/>
                          <a:pt x="942" y="836"/>
                          <a:pt x="1002" y="776"/>
                        </a:cubicBezTo>
                        <a:close/>
                        <a:moveTo>
                          <a:pt x="909" y="1"/>
                        </a:moveTo>
                        <a:cubicBezTo>
                          <a:pt x="792" y="1"/>
                          <a:pt x="685" y="44"/>
                          <a:pt x="618" y="137"/>
                        </a:cubicBezTo>
                        <a:cubicBezTo>
                          <a:pt x="442" y="313"/>
                          <a:pt x="300" y="543"/>
                          <a:pt x="195" y="772"/>
                        </a:cubicBezTo>
                        <a:cubicBezTo>
                          <a:pt x="107" y="948"/>
                          <a:pt x="54" y="1142"/>
                          <a:pt x="18" y="1354"/>
                        </a:cubicBezTo>
                        <a:cubicBezTo>
                          <a:pt x="1" y="1583"/>
                          <a:pt x="1" y="1830"/>
                          <a:pt x="18" y="2059"/>
                        </a:cubicBezTo>
                        <a:lnTo>
                          <a:pt x="18" y="2183"/>
                        </a:lnTo>
                        <a:cubicBezTo>
                          <a:pt x="18" y="2213"/>
                          <a:pt x="42" y="2232"/>
                          <a:pt x="69" y="2232"/>
                        </a:cubicBezTo>
                        <a:cubicBezTo>
                          <a:pt x="88" y="2232"/>
                          <a:pt x="109" y="2223"/>
                          <a:pt x="124" y="2200"/>
                        </a:cubicBezTo>
                        <a:cubicBezTo>
                          <a:pt x="124" y="2183"/>
                          <a:pt x="124" y="2165"/>
                          <a:pt x="124" y="2147"/>
                        </a:cubicBezTo>
                        <a:cubicBezTo>
                          <a:pt x="107" y="1989"/>
                          <a:pt x="107" y="1848"/>
                          <a:pt x="107" y="1707"/>
                        </a:cubicBezTo>
                        <a:lnTo>
                          <a:pt x="107" y="1372"/>
                        </a:lnTo>
                        <a:cubicBezTo>
                          <a:pt x="142" y="1107"/>
                          <a:pt x="212" y="860"/>
                          <a:pt x="353" y="631"/>
                        </a:cubicBezTo>
                        <a:cubicBezTo>
                          <a:pt x="406" y="543"/>
                          <a:pt x="459" y="455"/>
                          <a:pt x="512" y="384"/>
                        </a:cubicBezTo>
                        <a:cubicBezTo>
                          <a:pt x="583" y="296"/>
                          <a:pt x="671" y="208"/>
                          <a:pt x="759" y="155"/>
                        </a:cubicBezTo>
                        <a:cubicBezTo>
                          <a:pt x="808" y="130"/>
                          <a:pt x="849" y="120"/>
                          <a:pt x="885" y="120"/>
                        </a:cubicBezTo>
                        <a:cubicBezTo>
                          <a:pt x="1057" y="120"/>
                          <a:pt x="1091" y="368"/>
                          <a:pt x="1076" y="543"/>
                        </a:cubicBezTo>
                        <a:cubicBezTo>
                          <a:pt x="971" y="649"/>
                          <a:pt x="865" y="754"/>
                          <a:pt x="777" y="860"/>
                        </a:cubicBezTo>
                        <a:cubicBezTo>
                          <a:pt x="706" y="948"/>
                          <a:pt x="636" y="1036"/>
                          <a:pt x="583" y="1142"/>
                        </a:cubicBezTo>
                        <a:cubicBezTo>
                          <a:pt x="547" y="1213"/>
                          <a:pt x="583" y="1319"/>
                          <a:pt x="671" y="1354"/>
                        </a:cubicBezTo>
                        <a:cubicBezTo>
                          <a:pt x="686" y="1357"/>
                          <a:pt x="702" y="1358"/>
                          <a:pt x="716" y="1358"/>
                        </a:cubicBezTo>
                        <a:cubicBezTo>
                          <a:pt x="783" y="1358"/>
                          <a:pt x="839" y="1327"/>
                          <a:pt x="882" y="1283"/>
                        </a:cubicBezTo>
                        <a:cubicBezTo>
                          <a:pt x="1059" y="1107"/>
                          <a:pt x="1165" y="860"/>
                          <a:pt x="1200" y="613"/>
                        </a:cubicBezTo>
                        <a:cubicBezTo>
                          <a:pt x="1270" y="560"/>
                          <a:pt x="1359" y="507"/>
                          <a:pt x="1447" y="507"/>
                        </a:cubicBezTo>
                        <a:cubicBezTo>
                          <a:pt x="1456" y="499"/>
                          <a:pt x="1464" y="494"/>
                          <a:pt x="1473" y="494"/>
                        </a:cubicBezTo>
                        <a:cubicBezTo>
                          <a:pt x="1482" y="494"/>
                          <a:pt x="1491" y="499"/>
                          <a:pt x="1500" y="507"/>
                        </a:cubicBezTo>
                        <a:cubicBezTo>
                          <a:pt x="1517" y="525"/>
                          <a:pt x="1517" y="560"/>
                          <a:pt x="1500" y="578"/>
                        </a:cubicBezTo>
                        <a:cubicBezTo>
                          <a:pt x="1500" y="754"/>
                          <a:pt x="1447" y="913"/>
                          <a:pt x="1376" y="1072"/>
                        </a:cubicBezTo>
                        <a:cubicBezTo>
                          <a:pt x="1235" y="1336"/>
                          <a:pt x="1076" y="1583"/>
                          <a:pt x="882" y="1795"/>
                        </a:cubicBezTo>
                        <a:cubicBezTo>
                          <a:pt x="847" y="1830"/>
                          <a:pt x="830" y="1865"/>
                          <a:pt x="812" y="1901"/>
                        </a:cubicBezTo>
                        <a:cubicBezTo>
                          <a:pt x="794" y="1918"/>
                          <a:pt x="812" y="1936"/>
                          <a:pt x="830" y="1936"/>
                        </a:cubicBezTo>
                        <a:lnTo>
                          <a:pt x="865" y="1918"/>
                        </a:lnTo>
                        <a:cubicBezTo>
                          <a:pt x="935" y="1848"/>
                          <a:pt x="1006" y="1759"/>
                          <a:pt x="1076" y="1671"/>
                        </a:cubicBezTo>
                        <a:cubicBezTo>
                          <a:pt x="1253" y="1495"/>
                          <a:pt x="1411" y="1283"/>
                          <a:pt x="1517" y="1054"/>
                        </a:cubicBezTo>
                        <a:cubicBezTo>
                          <a:pt x="1605" y="895"/>
                          <a:pt x="1658" y="701"/>
                          <a:pt x="1641" y="507"/>
                        </a:cubicBezTo>
                        <a:cubicBezTo>
                          <a:pt x="1622" y="386"/>
                          <a:pt x="1539" y="344"/>
                          <a:pt x="1442" y="344"/>
                        </a:cubicBezTo>
                        <a:cubicBezTo>
                          <a:pt x="1355" y="344"/>
                          <a:pt x="1257" y="378"/>
                          <a:pt x="1182" y="419"/>
                        </a:cubicBezTo>
                        <a:cubicBezTo>
                          <a:pt x="1200" y="278"/>
                          <a:pt x="1129" y="119"/>
                          <a:pt x="1024" y="14"/>
                        </a:cubicBezTo>
                        <a:cubicBezTo>
                          <a:pt x="985" y="5"/>
                          <a:pt x="946" y="1"/>
                          <a:pt x="9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6"/>
                  <p:cNvSpPr/>
                  <p:nvPr/>
                </p:nvSpPr>
                <p:spPr>
                  <a:xfrm rot="845890">
                    <a:off x="1454506" y="4980166"/>
                    <a:ext cx="8348" cy="6014"/>
                  </a:xfrm>
                  <a:custGeom>
                    <a:avLst/>
                    <a:gdLst/>
                    <a:ahLst/>
                    <a:cxnLst/>
                    <a:rect l="l" t="t" r="r" b="b"/>
                    <a:pathLst>
                      <a:path w="186" h="134" extrusionOk="0">
                        <a:moveTo>
                          <a:pt x="84" y="1"/>
                        </a:moveTo>
                        <a:cubicBezTo>
                          <a:pt x="60" y="1"/>
                          <a:pt x="38" y="13"/>
                          <a:pt x="26" y="41"/>
                        </a:cubicBezTo>
                        <a:cubicBezTo>
                          <a:pt x="1" y="92"/>
                          <a:pt x="48" y="133"/>
                          <a:pt x="96" y="133"/>
                        </a:cubicBezTo>
                        <a:cubicBezTo>
                          <a:pt x="115" y="133"/>
                          <a:pt x="135" y="127"/>
                          <a:pt x="150" y="112"/>
                        </a:cubicBezTo>
                        <a:cubicBezTo>
                          <a:pt x="185" y="52"/>
                          <a:pt x="132" y="1"/>
                          <a:pt x="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6"/>
                  <p:cNvSpPr/>
                  <p:nvPr/>
                </p:nvSpPr>
                <p:spPr>
                  <a:xfrm rot="845890">
                    <a:off x="1571947" y="4982002"/>
                    <a:ext cx="9335" cy="7675"/>
                  </a:xfrm>
                  <a:custGeom>
                    <a:avLst/>
                    <a:gdLst/>
                    <a:ahLst/>
                    <a:cxnLst/>
                    <a:rect l="l" t="t" r="r" b="b"/>
                    <a:pathLst>
                      <a:path w="208" h="171" extrusionOk="0">
                        <a:moveTo>
                          <a:pt x="123" y="1"/>
                        </a:moveTo>
                        <a:cubicBezTo>
                          <a:pt x="93" y="1"/>
                          <a:pt x="62" y="17"/>
                          <a:pt x="49" y="43"/>
                        </a:cubicBezTo>
                        <a:cubicBezTo>
                          <a:pt x="1" y="115"/>
                          <a:pt x="59" y="171"/>
                          <a:pt x="118" y="171"/>
                        </a:cubicBezTo>
                        <a:cubicBezTo>
                          <a:pt x="146" y="171"/>
                          <a:pt x="173" y="159"/>
                          <a:pt x="190" y="131"/>
                        </a:cubicBezTo>
                        <a:cubicBezTo>
                          <a:pt x="207" y="78"/>
                          <a:pt x="207" y="25"/>
                          <a:pt x="155" y="7"/>
                        </a:cubicBezTo>
                        <a:cubicBezTo>
                          <a:pt x="145" y="3"/>
                          <a:pt x="134" y="1"/>
                          <a:pt x="1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6"/>
                  <p:cNvSpPr/>
                  <p:nvPr/>
                </p:nvSpPr>
                <p:spPr>
                  <a:xfrm rot="845890">
                    <a:off x="1552401" y="4950408"/>
                    <a:ext cx="5251" cy="6014"/>
                  </a:xfrm>
                  <a:custGeom>
                    <a:avLst/>
                    <a:gdLst/>
                    <a:ahLst/>
                    <a:cxnLst/>
                    <a:rect l="l" t="t" r="r" b="b"/>
                    <a:pathLst>
                      <a:path w="117" h="134" extrusionOk="0">
                        <a:moveTo>
                          <a:pt x="55" y="1"/>
                        </a:moveTo>
                        <a:cubicBezTo>
                          <a:pt x="1" y="1"/>
                          <a:pt x="34" y="133"/>
                          <a:pt x="74" y="133"/>
                        </a:cubicBezTo>
                        <a:cubicBezTo>
                          <a:pt x="82" y="133"/>
                          <a:pt x="91" y="128"/>
                          <a:pt x="99" y="114"/>
                        </a:cubicBezTo>
                        <a:cubicBezTo>
                          <a:pt x="117" y="79"/>
                          <a:pt x="117" y="26"/>
                          <a:pt x="81" y="8"/>
                        </a:cubicBezTo>
                        <a:cubicBezTo>
                          <a:pt x="71" y="3"/>
                          <a:pt x="62" y="1"/>
                          <a:pt x="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6"/>
                  <p:cNvSpPr/>
                  <p:nvPr/>
                </p:nvSpPr>
                <p:spPr>
                  <a:xfrm rot="845890">
                    <a:off x="1500563" y="4942315"/>
                    <a:ext cx="3187" cy="3231"/>
                  </a:xfrm>
                  <a:custGeom>
                    <a:avLst/>
                    <a:gdLst/>
                    <a:ahLst/>
                    <a:cxnLst/>
                    <a:rect l="l" t="t" r="r" b="b"/>
                    <a:pathLst>
                      <a:path w="71" h="72" extrusionOk="0">
                        <a:moveTo>
                          <a:pt x="53" y="1"/>
                        </a:moveTo>
                        <a:cubicBezTo>
                          <a:pt x="36" y="1"/>
                          <a:pt x="18" y="1"/>
                          <a:pt x="0" y="19"/>
                        </a:cubicBezTo>
                        <a:cubicBezTo>
                          <a:pt x="0" y="36"/>
                          <a:pt x="0" y="54"/>
                          <a:pt x="18" y="71"/>
                        </a:cubicBezTo>
                        <a:cubicBezTo>
                          <a:pt x="36" y="71"/>
                          <a:pt x="53" y="71"/>
                          <a:pt x="71" y="54"/>
                        </a:cubicBezTo>
                        <a:cubicBezTo>
                          <a:pt x="71" y="36"/>
                          <a:pt x="71" y="19"/>
                          <a:pt x="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6"/>
                  <p:cNvSpPr/>
                  <p:nvPr/>
                </p:nvSpPr>
                <p:spPr>
                  <a:xfrm rot="845890">
                    <a:off x="1435007" y="4939667"/>
                    <a:ext cx="3994" cy="4443"/>
                  </a:xfrm>
                  <a:custGeom>
                    <a:avLst/>
                    <a:gdLst/>
                    <a:ahLst/>
                    <a:cxnLst/>
                    <a:rect l="l" t="t" r="r" b="b"/>
                    <a:pathLst>
                      <a:path w="89" h="99" extrusionOk="0">
                        <a:moveTo>
                          <a:pt x="37" y="0"/>
                        </a:moveTo>
                        <a:cubicBezTo>
                          <a:pt x="1" y="0"/>
                          <a:pt x="23" y="98"/>
                          <a:pt x="50" y="98"/>
                        </a:cubicBezTo>
                        <a:cubicBezTo>
                          <a:pt x="57" y="98"/>
                          <a:pt x="64" y="92"/>
                          <a:pt x="71" y="75"/>
                        </a:cubicBezTo>
                        <a:cubicBezTo>
                          <a:pt x="88" y="58"/>
                          <a:pt x="71" y="22"/>
                          <a:pt x="53" y="5"/>
                        </a:cubicBezTo>
                        <a:cubicBezTo>
                          <a:pt x="47" y="2"/>
                          <a:pt x="42" y="0"/>
                          <a:pt x="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6"/>
                  <p:cNvSpPr/>
                  <p:nvPr/>
                </p:nvSpPr>
                <p:spPr>
                  <a:xfrm rot="845890">
                    <a:off x="1560699" y="5030055"/>
                    <a:ext cx="7181" cy="5655"/>
                  </a:xfrm>
                  <a:custGeom>
                    <a:avLst/>
                    <a:gdLst/>
                    <a:ahLst/>
                    <a:cxnLst/>
                    <a:rect l="l" t="t" r="r" b="b"/>
                    <a:pathLst>
                      <a:path w="160" h="126" extrusionOk="0">
                        <a:moveTo>
                          <a:pt x="71" y="1"/>
                        </a:moveTo>
                        <a:cubicBezTo>
                          <a:pt x="51" y="1"/>
                          <a:pt x="28" y="9"/>
                          <a:pt x="18" y="30"/>
                        </a:cubicBezTo>
                        <a:cubicBezTo>
                          <a:pt x="0" y="65"/>
                          <a:pt x="18" y="101"/>
                          <a:pt x="53" y="118"/>
                        </a:cubicBezTo>
                        <a:cubicBezTo>
                          <a:pt x="64" y="123"/>
                          <a:pt x="74" y="126"/>
                          <a:pt x="84" y="126"/>
                        </a:cubicBezTo>
                        <a:cubicBezTo>
                          <a:pt x="108" y="126"/>
                          <a:pt x="129" y="113"/>
                          <a:pt x="142" y="101"/>
                        </a:cubicBezTo>
                        <a:cubicBezTo>
                          <a:pt x="159" y="65"/>
                          <a:pt x="142" y="30"/>
                          <a:pt x="106" y="12"/>
                        </a:cubicBezTo>
                        <a:cubicBezTo>
                          <a:pt x="99" y="5"/>
                          <a:pt x="86" y="1"/>
                          <a:pt x="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9" name="Google Shape;1349;p6"/>
                <p:cNvSpPr/>
                <p:nvPr/>
              </p:nvSpPr>
              <p:spPr>
                <a:xfrm rot="845890">
                  <a:off x="1353103" y="5029444"/>
                  <a:ext cx="114808" cy="159151"/>
                </a:xfrm>
                <a:custGeom>
                  <a:avLst/>
                  <a:gdLst/>
                  <a:ahLst/>
                  <a:cxnLst/>
                  <a:rect l="l" t="t" r="r" b="b"/>
                  <a:pathLst>
                    <a:path w="2558" h="3546" extrusionOk="0">
                      <a:moveTo>
                        <a:pt x="1235" y="1"/>
                      </a:moveTo>
                      <a:cubicBezTo>
                        <a:pt x="1217" y="36"/>
                        <a:pt x="1200" y="54"/>
                        <a:pt x="1200" y="89"/>
                      </a:cubicBezTo>
                      <a:cubicBezTo>
                        <a:pt x="1112" y="283"/>
                        <a:pt x="1041" y="477"/>
                        <a:pt x="953" y="671"/>
                      </a:cubicBezTo>
                      <a:lnTo>
                        <a:pt x="653" y="1394"/>
                      </a:lnTo>
                      <a:cubicBezTo>
                        <a:pt x="565" y="1623"/>
                        <a:pt x="459" y="1870"/>
                        <a:pt x="371" y="2099"/>
                      </a:cubicBezTo>
                      <a:lnTo>
                        <a:pt x="36" y="2893"/>
                      </a:lnTo>
                      <a:cubicBezTo>
                        <a:pt x="36" y="2910"/>
                        <a:pt x="18" y="2928"/>
                        <a:pt x="18" y="2946"/>
                      </a:cubicBezTo>
                      <a:lnTo>
                        <a:pt x="1" y="3016"/>
                      </a:lnTo>
                      <a:lnTo>
                        <a:pt x="36" y="3034"/>
                      </a:lnTo>
                      <a:lnTo>
                        <a:pt x="54" y="3034"/>
                      </a:lnTo>
                      <a:lnTo>
                        <a:pt x="494" y="3228"/>
                      </a:lnTo>
                      <a:lnTo>
                        <a:pt x="918" y="3404"/>
                      </a:lnTo>
                      <a:lnTo>
                        <a:pt x="1164" y="3510"/>
                      </a:lnTo>
                      <a:lnTo>
                        <a:pt x="1235" y="3545"/>
                      </a:lnTo>
                      <a:lnTo>
                        <a:pt x="1253" y="3475"/>
                      </a:lnTo>
                      <a:cubicBezTo>
                        <a:pt x="1358" y="3281"/>
                        <a:pt x="1447" y="3069"/>
                        <a:pt x="1552" y="2840"/>
                      </a:cubicBezTo>
                      <a:cubicBezTo>
                        <a:pt x="1641" y="2593"/>
                        <a:pt x="1764" y="2364"/>
                        <a:pt x="1870" y="2117"/>
                      </a:cubicBezTo>
                      <a:lnTo>
                        <a:pt x="2223" y="1341"/>
                      </a:lnTo>
                      <a:cubicBezTo>
                        <a:pt x="2328" y="1094"/>
                        <a:pt x="2434" y="865"/>
                        <a:pt x="2522" y="653"/>
                      </a:cubicBezTo>
                      <a:lnTo>
                        <a:pt x="2558" y="583"/>
                      </a:lnTo>
                      <a:lnTo>
                        <a:pt x="2505" y="565"/>
                      </a:lnTo>
                      <a:lnTo>
                        <a:pt x="2452" y="547"/>
                      </a:lnTo>
                      <a:lnTo>
                        <a:pt x="2046" y="353"/>
                      </a:lnTo>
                      <a:lnTo>
                        <a:pt x="1605" y="177"/>
                      </a:lnTo>
                      <a:lnTo>
                        <a:pt x="1323" y="54"/>
                      </a:lnTo>
                      <a:lnTo>
                        <a:pt x="12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6"/>
                <p:cNvSpPr/>
                <p:nvPr/>
              </p:nvSpPr>
              <p:spPr>
                <a:xfrm rot="845890">
                  <a:off x="1391913" y="5051400"/>
                  <a:ext cx="57853" cy="130427"/>
                </a:xfrm>
                <a:custGeom>
                  <a:avLst/>
                  <a:gdLst/>
                  <a:ahLst/>
                  <a:cxnLst/>
                  <a:rect l="l" t="t" r="r" b="b"/>
                  <a:pathLst>
                    <a:path w="1289" h="2906" extrusionOk="0">
                      <a:moveTo>
                        <a:pt x="1244" y="0"/>
                      </a:moveTo>
                      <a:cubicBezTo>
                        <a:pt x="1240" y="0"/>
                        <a:pt x="1235" y="5"/>
                        <a:pt x="1235" y="14"/>
                      </a:cubicBezTo>
                      <a:cubicBezTo>
                        <a:pt x="1235" y="14"/>
                        <a:pt x="1218" y="31"/>
                        <a:pt x="1218" y="31"/>
                      </a:cubicBezTo>
                      <a:lnTo>
                        <a:pt x="1218" y="49"/>
                      </a:lnTo>
                      <a:cubicBezTo>
                        <a:pt x="1218" y="66"/>
                        <a:pt x="1200" y="84"/>
                        <a:pt x="1200" y="102"/>
                      </a:cubicBezTo>
                      <a:cubicBezTo>
                        <a:pt x="1182" y="137"/>
                        <a:pt x="1165" y="172"/>
                        <a:pt x="1147" y="208"/>
                      </a:cubicBezTo>
                      <a:lnTo>
                        <a:pt x="1077" y="384"/>
                      </a:lnTo>
                      <a:lnTo>
                        <a:pt x="988" y="578"/>
                      </a:lnTo>
                      <a:cubicBezTo>
                        <a:pt x="936" y="701"/>
                        <a:pt x="865" y="842"/>
                        <a:pt x="812" y="983"/>
                      </a:cubicBezTo>
                      <a:lnTo>
                        <a:pt x="671" y="1319"/>
                      </a:lnTo>
                      <a:lnTo>
                        <a:pt x="495" y="1706"/>
                      </a:lnTo>
                      <a:lnTo>
                        <a:pt x="336" y="2077"/>
                      </a:lnTo>
                      <a:cubicBezTo>
                        <a:pt x="283" y="2218"/>
                        <a:pt x="213" y="2341"/>
                        <a:pt x="160" y="2465"/>
                      </a:cubicBezTo>
                      <a:lnTo>
                        <a:pt x="89" y="2659"/>
                      </a:lnTo>
                      <a:cubicBezTo>
                        <a:pt x="54" y="2712"/>
                        <a:pt x="36" y="2765"/>
                        <a:pt x="1" y="2835"/>
                      </a:cubicBezTo>
                      <a:lnTo>
                        <a:pt x="1" y="2853"/>
                      </a:lnTo>
                      <a:cubicBezTo>
                        <a:pt x="1" y="2870"/>
                        <a:pt x="1" y="2870"/>
                        <a:pt x="1" y="2888"/>
                      </a:cubicBezTo>
                      <a:cubicBezTo>
                        <a:pt x="19" y="2888"/>
                        <a:pt x="19" y="2906"/>
                        <a:pt x="19" y="2906"/>
                      </a:cubicBezTo>
                      <a:cubicBezTo>
                        <a:pt x="36" y="2906"/>
                        <a:pt x="54" y="2906"/>
                        <a:pt x="72" y="2888"/>
                      </a:cubicBezTo>
                      <a:lnTo>
                        <a:pt x="107" y="2782"/>
                      </a:lnTo>
                      <a:cubicBezTo>
                        <a:pt x="124" y="2747"/>
                        <a:pt x="142" y="2694"/>
                        <a:pt x="160" y="2659"/>
                      </a:cubicBezTo>
                      <a:lnTo>
                        <a:pt x="318" y="2288"/>
                      </a:lnTo>
                      <a:lnTo>
                        <a:pt x="495" y="1918"/>
                      </a:lnTo>
                      <a:lnTo>
                        <a:pt x="653" y="1530"/>
                      </a:lnTo>
                      <a:lnTo>
                        <a:pt x="812" y="1142"/>
                      </a:lnTo>
                      <a:cubicBezTo>
                        <a:pt x="865" y="1019"/>
                        <a:pt x="900" y="948"/>
                        <a:pt x="971" y="807"/>
                      </a:cubicBezTo>
                      <a:cubicBezTo>
                        <a:pt x="1024" y="666"/>
                        <a:pt x="1094" y="525"/>
                        <a:pt x="1147" y="384"/>
                      </a:cubicBezTo>
                      <a:lnTo>
                        <a:pt x="1218" y="225"/>
                      </a:lnTo>
                      <a:cubicBezTo>
                        <a:pt x="1235" y="190"/>
                        <a:pt x="1253" y="155"/>
                        <a:pt x="1253" y="119"/>
                      </a:cubicBezTo>
                      <a:lnTo>
                        <a:pt x="1288" y="66"/>
                      </a:lnTo>
                      <a:cubicBezTo>
                        <a:pt x="1288" y="66"/>
                        <a:pt x="1288" y="49"/>
                        <a:pt x="1288" y="49"/>
                      </a:cubicBezTo>
                      <a:cubicBezTo>
                        <a:pt x="1288" y="49"/>
                        <a:pt x="1288" y="31"/>
                        <a:pt x="1288" y="31"/>
                      </a:cubicBezTo>
                      <a:cubicBezTo>
                        <a:pt x="1271" y="14"/>
                        <a:pt x="1271" y="14"/>
                        <a:pt x="1253" y="14"/>
                      </a:cubicBezTo>
                      <a:cubicBezTo>
                        <a:pt x="1253" y="5"/>
                        <a:pt x="1249" y="0"/>
                        <a:pt x="12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6"/>
                <p:cNvSpPr/>
                <p:nvPr/>
              </p:nvSpPr>
              <p:spPr>
                <a:xfrm rot="845890">
                  <a:off x="1369985" y="5033385"/>
                  <a:ext cx="56237" cy="139672"/>
                </a:xfrm>
                <a:custGeom>
                  <a:avLst/>
                  <a:gdLst/>
                  <a:ahLst/>
                  <a:cxnLst/>
                  <a:rect l="l" t="t" r="r" b="b"/>
                  <a:pathLst>
                    <a:path w="1253" h="3112" extrusionOk="0">
                      <a:moveTo>
                        <a:pt x="1199" y="0"/>
                      </a:moveTo>
                      <a:lnTo>
                        <a:pt x="1199" y="36"/>
                      </a:lnTo>
                      <a:lnTo>
                        <a:pt x="1199" y="53"/>
                      </a:lnTo>
                      <a:cubicBezTo>
                        <a:pt x="1164" y="124"/>
                        <a:pt x="1147" y="194"/>
                        <a:pt x="1111" y="247"/>
                      </a:cubicBezTo>
                      <a:cubicBezTo>
                        <a:pt x="1076" y="318"/>
                        <a:pt x="1058" y="388"/>
                        <a:pt x="1023" y="459"/>
                      </a:cubicBezTo>
                      <a:cubicBezTo>
                        <a:pt x="970" y="600"/>
                        <a:pt x="917" y="759"/>
                        <a:pt x="847" y="900"/>
                      </a:cubicBezTo>
                      <a:lnTo>
                        <a:pt x="688" y="1323"/>
                      </a:lnTo>
                      <a:lnTo>
                        <a:pt x="512" y="1764"/>
                      </a:lnTo>
                      <a:cubicBezTo>
                        <a:pt x="459" y="1905"/>
                        <a:pt x="388" y="2081"/>
                        <a:pt x="335" y="2205"/>
                      </a:cubicBezTo>
                      <a:cubicBezTo>
                        <a:pt x="282" y="2346"/>
                        <a:pt x="230" y="2487"/>
                        <a:pt x="177" y="2628"/>
                      </a:cubicBezTo>
                      <a:cubicBezTo>
                        <a:pt x="141" y="2699"/>
                        <a:pt x="124" y="2769"/>
                        <a:pt x="88" y="2840"/>
                      </a:cubicBezTo>
                      <a:lnTo>
                        <a:pt x="53" y="2945"/>
                      </a:lnTo>
                      <a:cubicBezTo>
                        <a:pt x="36" y="2981"/>
                        <a:pt x="18" y="3016"/>
                        <a:pt x="0" y="3051"/>
                      </a:cubicBezTo>
                      <a:cubicBezTo>
                        <a:pt x="0" y="3069"/>
                        <a:pt x="0" y="3104"/>
                        <a:pt x="36" y="3104"/>
                      </a:cubicBezTo>
                      <a:cubicBezTo>
                        <a:pt x="41" y="3109"/>
                        <a:pt x="46" y="3111"/>
                        <a:pt x="51" y="3111"/>
                      </a:cubicBezTo>
                      <a:cubicBezTo>
                        <a:pt x="64" y="3111"/>
                        <a:pt x="76" y="3099"/>
                        <a:pt x="88" y="3086"/>
                      </a:cubicBezTo>
                      <a:cubicBezTo>
                        <a:pt x="88" y="3069"/>
                        <a:pt x="88" y="3051"/>
                        <a:pt x="106" y="3034"/>
                      </a:cubicBezTo>
                      <a:cubicBezTo>
                        <a:pt x="106" y="2998"/>
                        <a:pt x="124" y="2963"/>
                        <a:pt x="141" y="2928"/>
                      </a:cubicBezTo>
                      <a:lnTo>
                        <a:pt x="177" y="2822"/>
                      </a:lnTo>
                      <a:cubicBezTo>
                        <a:pt x="212" y="2734"/>
                        <a:pt x="230" y="2681"/>
                        <a:pt x="265" y="2610"/>
                      </a:cubicBezTo>
                      <a:lnTo>
                        <a:pt x="424" y="2187"/>
                      </a:lnTo>
                      <a:lnTo>
                        <a:pt x="600" y="1746"/>
                      </a:lnTo>
                      <a:cubicBezTo>
                        <a:pt x="653" y="1588"/>
                        <a:pt x="706" y="1446"/>
                        <a:pt x="759" y="1305"/>
                      </a:cubicBezTo>
                      <a:cubicBezTo>
                        <a:pt x="829" y="1164"/>
                        <a:pt x="882" y="988"/>
                        <a:pt x="935" y="865"/>
                      </a:cubicBezTo>
                      <a:cubicBezTo>
                        <a:pt x="988" y="723"/>
                        <a:pt x="1041" y="600"/>
                        <a:pt x="1094" y="459"/>
                      </a:cubicBezTo>
                      <a:lnTo>
                        <a:pt x="1182" y="247"/>
                      </a:lnTo>
                      <a:lnTo>
                        <a:pt x="1217" y="141"/>
                      </a:lnTo>
                      <a:lnTo>
                        <a:pt x="1235" y="89"/>
                      </a:lnTo>
                      <a:lnTo>
                        <a:pt x="1252" y="53"/>
                      </a:lnTo>
                      <a:lnTo>
                        <a:pt x="1252" y="36"/>
                      </a:lnTo>
                      <a:cubicBezTo>
                        <a:pt x="1252" y="36"/>
                        <a:pt x="1252" y="18"/>
                        <a:pt x="1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2" name="Google Shape;1352;p6"/>
              <p:cNvGrpSpPr/>
              <p:nvPr/>
            </p:nvGrpSpPr>
            <p:grpSpPr>
              <a:xfrm>
                <a:off x="388878" y="4470292"/>
                <a:ext cx="248487" cy="348870"/>
                <a:chOff x="388878" y="4470292"/>
                <a:chExt cx="248487" cy="348870"/>
              </a:xfrm>
            </p:grpSpPr>
            <p:sp>
              <p:nvSpPr>
                <p:cNvPr id="1353" name="Google Shape;1353;p6"/>
                <p:cNvSpPr/>
                <p:nvPr/>
              </p:nvSpPr>
              <p:spPr>
                <a:xfrm rot="845890">
                  <a:off x="409056" y="4492294"/>
                  <a:ext cx="204257" cy="190927"/>
                </a:xfrm>
                <a:custGeom>
                  <a:avLst/>
                  <a:gdLst/>
                  <a:ahLst/>
                  <a:cxnLst/>
                  <a:rect l="l" t="t" r="r" b="b"/>
                  <a:pathLst>
                    <a:path w="4551" h="4254" extrusionOk="0">
                      <a:moveTo>
                        <a:pt x="2884" y="0"/>
                      </a:moveTo>
                      <a:cubicBezTo>
                        <a:pt x="2388" y="0"/>
                        <a:pt x="1851" y="221"/>
                        <a:pt x="1376" y="477"/>
                      </a:cubicBezTo>
                      <a:cubicBezTo>
                        <a:pt x="688" y="936"/>
                        <a:pt x="1" y="1694"/>
                        <a:pt x="18" y="2558"/>
                      </a:cubicBezTo>
                      <a:cubicBezTo>
                        <a:pt x="54" y="3123"/>
                        <a:pt x="336" y="3810"/>
                        <a:pt x="847" y="4093"/>
                      </a:cubicBezTo>
                      <a:cubicBezTo>
                        <a:pt x="1070" y="4198"/>
                        <a:pt x="1323" y="4254"/>
                        <a:pt x="1576" y="4254"/>
                      </a:cubicBezTo>
                      <a:cubicBezTo>
                        <a:pt x="1662" y="4254"/>
                        <a:pt x="1749" y="4247"/>
                        <a:pt x="1835" y="4234"/>
                      </a:cubicBezTo>
                      <a:cubicBezTo>
                        <a:pt x="2170" y="4181"/>
                        <a:pt x="2505" y="4075"/>
                        <a:pt x="2787" y="3899"/>
                      </a:cubicBezTo>
                      <a:cubicBezTo>
                        <a:pt x="2910" y="3881"/>
                        <a:pt x="3016" y="3828"/>
                        <a:pt x="3104" y="3775"/>
                      </a:cubicBezTo>
                      <a:cubicBezTo>
                        <a:pt x="3334" y="3652"/>
                        <a:pt x="3545" y="3511"/>
                        <a:pt x="3739" y="3334"/>
                      </a:cubicBezTo>
                      <a:cubicBezTo>
                        <a:pt x="4021" y="3034"/>
                        <a:pt x="4251" y="2682"/>
                        <a:pt x="4374" y="2276"/>
                      </a:cubicBezTo>
                      <a:cubicBezTo>
                        <a:pt x="4550" y="1694"/>
                        <a:pt x="4321" y="1095"/>
                        <a:pt x="4004" y="601"/>
                      </a:cubicBezTo>
                      <a:cubicBezTo>
                        <a:pt x="3703" y="162"/>
                        <a:pt x="3308" y="0"/>
                        <a:pt x="28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6"/>
                <p:cNvSpPr/>
                <p:nvPr/>
              </p:nvSpPr>
              <p:spPr>
                <a:xfrm rot="845890">
                  <a:off x="456449" y="4545002"/>
                  <a:ext cx="125086" cy="127240"/>
                </a:xfrm>
                <a:custGeom>
                  <a:avLst/>
                  <a:gdLst/>
                  <a:ahLst/>
                  <a:cxnLst/>
                  <a:rect l="l" t="t" r="r" b="b"/>
                  <a:pathLst>
                    <a:path w="2787" h="2835" extrusionOk="0">
                      <a:moveTo>
                        <a:pt x="1819" y="1"/>
                      </a:moveTo>
                      <a:cubicBezTo>
                        <a:pt x="1589" y="1"/>
                        <a:pt x="1341" y="80"/>
                        <a:pt x="1112" y="206"/>
                      </a:cubicBezTo>
                      <a:cubicBezTo>
                        <a:pt x="582" y="523"/>
                        <a:pt x="53" y="1105"/>
                        <a:pt x="18" y="1758"/>
                      </a:cubicBezTo>
                      <a:cubicBezTo>
                        <a:pt x="1" y="2340"/>
                        <a:pt x="477" y="2816"/>
                        <a:pt x="1059" y="2833"/>
                      </a:cubicBezTo>
                      <a:cubicBezTo>
                        <a:pt x="1084" y="2834"/>
                        <a:pt x="1109" y="2835"/>
                        <a:pt x="1135" y="2835"/>
                      </a:cubicBezTo>
                      <a:cubicBezTo>
                        <a:pt x="1566" y="2835"/>
                        <a:pt x="1977" y="2692"/>
                        <a:pt x="2293" y="2393"/>
                      </a:cubicBezTo>
                      <a:cubicBezTo>
                        <a:pt x="2364" y="2357"/>
                        <a:pt x="2628" y="2040"/>
                        <a:pt x="2575" y="1952"/>
                      </a:cubicBezTo>
                      <a:cubicBezTo>
                        <a:pt x="2787" y="1511"/>
                        <a:pt x="2787" y="982"/>
                        <a:pt x="2575" y="541"/>
                      </a:cubicBezTo>
                      <a:cubicBezTo>
                        <a:pt x="2422" y="152"/>
                        <a:pt x="2138" y="1"/>
                        <a:pt x="18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5" name="Google Shape;1355;p6"/>
                <p:cNvGrpSpPr/>
                <p:nvPr/>
              </p:nvGrpSpPr>
              <p:grpSpPr>
                <a:xfrm>
                  <a:off x="431768" y="4514393"/>
                  <a:ext cx="155352" cy="170726"/>
                  <a:chOff x="431768" y="4514393"/>
                  <a:chExt cx="155352" cy="170726"/>
                </a:xfrm>
              </p:grpSpPr>
              <p:sp>
                <p:nvSpPr>
                  <p:cNvPr id="1356" name="Google Shape;1356;p6"/>
                  <p:cNvSpPr/>
                  <p:nvPr/>
                </p:nvSpPr>
                <p:spPr>
                  <a:xfrm rot="845890">
                    <a:off x="487463" y="4572516"/>
                    <a:ext cx="75222" cy="105024"/>
                  </a:xfrm>
                  <a:custGeom>
                    <a:avLst/>
                    <a:gdLst/>
                    <a:ahLst/>
                    <a:cxnLst/>
                    <a:rect l="l" t="t" r="r" b="b"/>
                    <a:pathLst>
                      <a:path w="1676" h="2340" extrusionOk="0">
                        <a:moveTo>
                          <a:pt x="812" y="695"/>
                        </a:moveTo>
                        <a:cubicBezTo>
                          <a:pt x="953" y="836"/>
                          <a:pt x="1023" y="1012"/>
                          <a:pt x="1023" y="1206"/>
                        </a:cubicBezTo>
                        <a:cubicBezTo>
                          <a:pt x="1018" y="1223"/>
                          <a:pt x="1009" y="1229"/>
                          <a:pt x="999" y="1229"/>
                        </a:cubicBezTo>
                        <a:cubicBezTo>
                          <a:pt x="977" y="1229"/>
                          <a:pt x="953" y="1201"/>
                          <a:pt x="953" y="1189"/>
                        </a:cubicBezTo>
                        <a:cubicBezTo>
                          <a:pt x="917" y="1118"/>
                          <a:pt x="900" y="1030"/>
                          <a:pt x="865" y="942"/>
                        </a:cubicBezTo>
                        <a:cubicBezTo>
                          <a:pt x="847" y="871"/>
                          <a:pt x="829" y="783"/>
                          <a:pt x="812" y="695"/>
                        </a:cubicBezTo>
                        <a:close/>
                        <a:moveTo>
                          <a:pt x="888" y="1"/>
                        </a:moveTo>
                        <a:cubicBezTo>
                          <a:pt x="728" y="1"/>
                          <a:pt x="653" y="212"/>
                          <a:pt x="653" y="360"/>
                        </a:cubicBezTo>
                        <a:cubicBezTo>
                          <a:pt x="560" y="281"/>
                          <a:pt x="448" y="241"/>
                          <a:pt x="331" y="241"/>
                        </a:cubicBezTo>
                        <a:cubicBezTo>
                          <a:pt x="291" y="241"/>
                          <a:pt x="252" y="245"/>
                          <a:pt x="212" y="254"/>
                        </a:cubicBezTo>
                        <a:cubicBezTo>
                          <a:pt x="71" y="342"/>
                          <a:pt x="0" y="519"/>
                          <a:pt x="36" y="677"/>
                        </a:cubicBezTo>
                        <a:cubicBezTo>
                          <a:pt x="89" y="924"/>
                          <a:pt x="177" y="1171"/>
                          <a:pt x="318" y="1400"/>
                        </a:cubicBezTo>
                        <a:cubicBezTo>
                          <a:pt x="424" y="1559"/>
                          <a:pt x="547" y="1718"/>
                          <a:pt x="688" y="1859"/>
                        </a:cubicBezTo>
                        <a:cubicBezTo>
                          <a:pt x="882" y="2018"/>
                          <a:pt x="1076" y="2159"/>
                          <a:pt x="1270" y="2282"/>
                        </a:cubicBezTo>
                        <a:cubicBezTo>
                          <a:pt x="1305" y="2300"/>
                          <a:pt x="1341" y="2317"/>
                          <a:pt x="1376" y="2335"/>
                        </a:cubicBezTo>
                        <a:cubicBezTo>
                          <a:pt x="1382" y="2338"/>
                          <a:pt x="1389" y="2340"/>
                          <a:pt x="1396" y="2340"/>
                        </a:cubicBezTo>
                        <a:cubicBezTo>
                          <a:pt x="1428" y="2340"/>
                          <a:pt x="1461" y="2308"/>
                          <a:pt x="1446" y="2264"/>
                        </a:cubicBezTo>
                        <a:cubicBezTo>
                          <a:pt x="1446" y="2247"/>
                          <a:pt x="1429" y="2229"/>
                          <a:pt x="1394" y="2229"/>
                        </a:cubicBezTo>
                        <a:cubicBezTo>
                          <a:pt x="1270" y="2159"/>
                          <a:pt x="1147" y="2070"/>
                          <a:pt x="1023" y="1982"/>
                        </a:cubicBezTo>
                        <a:cubicBezTo>
                          <a:pt x="935" y="1929"/>
                          <a:pt x="847" y="1859"/>
                          <a:pt x="759" y="1788"/>
                        </a:cubicBezTo>
                        <a:cubicBezTo>
                          <a:pt x="565" y="1612"/>
                          <a:pt x="424" y="1400"/>
                          <a:pt x="300" y="1153"/>
                        </a:cubicBezTo>
                        <a:cubicBezTo>
                          <a:pt x="265" y="1065"/>
                          <a:pt x="230" y="977"/>
                          <a:pt x="194" y="871"/>
                        </a:cubicBezTo>
                        <a:cubicBezTo>
                          <a:pt x="159" y="766"/>
                          <a:pt x="142" y="660"/>
                          <a:pt x="142" y="536"/>
                        </a:cubicBezTo>
                        <a:cubicBezTo>
                          <a:pt x="164" y="400"/>
                          <a:pt x="229" y="352"/>
                          <a:pt x="309" y="352"/>
                        </a:cubicBezTo>
                        <a:cubicBezTo>
                          <a:pt x="417" y="352"/>
                          <a:pt x="552" y="438"/>
                          <a:pt x="653" y="519"/>
                        </a:cubicBezTo>
                        <a:cubicBezTo>
                          <a:pt x="653" y="660"/>
                          <a:pt x="688" y="801"/>
                          <a:pt x="723" y="960"/>
                        </a:cubicBezTo>
                        <a:cubicBezTo>
                          <a:pt x="759" y="1065"/>
                          <a:pt x="812" y="1153"/>
                          <a:pt x="865" y="1259"/>
                        </a:cubicBezTo>
                        <a:cubicBezTo>
                          <a:pt x="888" y="1306"/>
                          <a:pt x="943" y="1338"/>
                          <a:pt x="998" y="1338"/>
                        </a:cubicBezTo>
                        <a:cubicBezTo>
                          <a:pt x="1025" y="1338"/>
                          <a:pt x="1053" y="1330"/>
                          <a:pt x="1076" y="1312"/>
                        </a:cubicBezTo>
                        <a:cubicBezTo>
                          <a:pt x="1147" y="1259"/>
                          <a:pt x="1164" y="1171"/>
                          <a:pt x="1147" y="1101"/>
                        </a:cubicBezTo>
                        <a:cubicBezTo>
                          <a:pt x="1094" y="854"/>
                          <a:pt x="970" y="642"/>
                          <a:pt x="794" y="483"/>
                        </a:cubicBezTo>
                        <a:cubicBezTo>
                          <a:pt x="776" y="378"/>
                          <a:pt x="794" y="289"/>
                          <a:pt x="847" y="201"/>
                        </a:cubicBezTo>
                        <a:cubicBezTo>
                          <a:pt x="847" y="184"/>
                          <a:pt x="865" y="166"/>
                          <a:pt x="882" y="166"/>
                        </a:cubicBezTo>
                        <a:cubicBezTo>
                          <a:pt x="900" y="166"/>
                          <a:pt x="935" y="184"/>
                          <a:pt x="953" y="201"/>
                        </a:cubicBezTo>
                        <a:cubicBezTo>
                          <a:pt x="1094" y="307"/>
                          <a:pt x="1200" y="430"/>
                          <a:pt x="1288" y="589"/>
                        </a:cubicBezTo>
                        <a:cubicBezTo>
                          <a:pt x="1411" y="836"/>
                          <a:pt x="1535" y="1118"/>
                          <a:pt x="1605" y="1400"/>
                        </a:cubicBezTo>
                        <a:cubicBezTo>
                          <a:pt x="1605" y="1436"/>
                          <a:pt x="1623" y="1489"/>
                          <a:pt x="1640" y="1524"/>
                        </a:cubicBezTo>
                        <a:cubicBezTo>
                          <a:pt x="1640" y="1533"/>
                          <a:pt x="1649" y="1537"/>
                          <a:pt x="1658" y="1537"/>
                        </a:cubicBezTo>
                        <a:cubicBezTo>
                          <a:pt x="1667" y="1537"/>
                          <a:pt x="1676" y="1533"/>
                          <a:pt x="1676" y="1524"/>
                        </a:cubicBezTo>
                        <a:cubicBezTo>
                          <a:pt x="1676" y="1506"/>
                          <a:pt x="1676" y="1506"/>
                          <a:pt x="1676" y="1506"/>
                        </a:cubicBezTo>
                        <a:cubicBezTo>
                          <a:pt x="1676" y="1383"/>
                          <a:pt x="1640" y="1259"/>
                          <a:pt x="1623" y="1153"/>
                        </a:cubicBezTo>
                        <a:cubicBezTo>
                          <a:pt x="1570" y="907"/>
                          <a:pt x="1482" y="677"/>
                          <a:pt x="1358" y="448"/>
                        </a:cubicBezTo>
                        <a:cubicBezTo>
                          <a:pt x="1270" y="272"/>
                          <a:pt x="1147" y="131"/>
                          <a:pt x="988" y="25"/>
                        </a:cubicBezTo>
                        <a:cubicBezTo>
                          <a:pt x="952" y="8"/>
                          <a:pt x="918" y="1"/>
                          <a:pt x="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6"/>
                  <p:cNvSpPr/>
                  <p:nvPr/>
                </p:nvSpPr>
                <p:spPr>
                  <a:xfrm rot="845890">
                    <a:off x="477054" y="4612255"/>
                    <a:ext cx="8213" cy="6912"/>
                  </a:xfrm>
                  <a:custGeom>
                    <a:avLst/>
                    <a:gdLst/>
                    <a:ahLst/>
                    <a:cxnLst/>
                    <a:rect l="l" t="t" r="r" b="b"/>
                    <a:pathLst>
                      <a:path w="183" h="154" extrusionOk="0">
                        <a:moveTo>
                          <a:pt x="99" y="1"/>
                        </a:moveTo>
                        <a:cubicBezTo>
                          <a:pt x="49" y="1"/>
                          <a:pt x="0" y="52"/>
                          <a:pt x="24" y="112"/>
                        </a:cubicBezTo>
                        <a:cubicBezTo>
                          <a:pt x="37" y="137"/>
                          <a:pt x="69" y="154"/>
                          <a:pt x="99" y="154"/>
                        </a:cubicBezTo>
                        <a:cubicBezTo>
                          <a:pt x="110" y="154"/>
                          <a:pt x="121" y="152"/>
                          <a:pt x="130" y="147"/>
                        </a:cubicBezTo>
                        <a:cubicBezTo>
                          <a:pt x="165" y="112"/>
                          <a:pt x="183" y="76"/>
                          <a:pt x="165" y="41"/>
                        </a:cubicBezTo>
                        <a:cubicBezTo>
                          <a:pt x="148" y="12"/>
                          <a:pt x="123" y="1"/>
                          <a:pt x="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6"/>
                  <p:cNvSpPr/>
                  <p:nvPr/>
                </p:nvSpPr>
                <p:spPr>
                  <a:xfrm rot="845890">
                    <a:off x="547198" y="4515436"/>
                    <a:ext cx="9560" cy="8079"/>
                  </a:xfrm>
                  <a:custGeom>
                    <a:avLst/>
                    <a:gdLst/>
                    <a:ahLst/>
                    <a:cxnLst/>
                    <a:rect l="l" t="t" r="r" b="b"/>
                    <a:pathLst>
                      <a:path w="213" h="180" extrusionOk="0">
                        <a:moveTo>
                          <a:pt x="121" y="1"/>
                        </a:moveTo>
                        <a:cubicBezTo>
                          <a:pt x="61" y="1"/>
                          <a:pt x="1" y="60"/>
                          <a:pt x="36" y="120"/>
                        </a:cubicBezTo>
                        <a:cubicBezTo>
                          <a:pt x="50" y="160"/>
                          <a:pt x="83" y="179"/>
                          <a:pt x="113" y="179"/>
                        </a:cubicBezTo>
                        <a:cubicBezTo>
                          <a:pt x="123" y="179"/>
                          <a:pt x="133" y="177"/>
                          <a:pt x="142" y="173"/>
                        </a:cubicBezTo>
                        <a:cubicBezTo>
                          <a:pt x="195" y="137"/>
                          <a:pt x="213" y="102"/>
                          <a:pt x="195" y="49"/>
                        </a:cubicBezTo>
                        <a:cubicBezTo>
                          <a:pt x="178" y="15"/>
                          <a:pt x="149" y="1"/>
                          <a:pt x="1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6"/>
                  <p:cNvSpPr/>
                  <p:nvPr/>
                </p:nvSpPr>
                <p:spPr>
                  <a:xfrm rot="845890">
                    <a:off x="508842" y="4516389"/>
                    <a:ext cx="7136" cy="6194"/>
                  </a:xfrm>
                  <a:custGeom>
                    <a:avLst/>
                    <a:gdLst/>
                    <a:ahLst/>
                    <a:cxnLst/>
                    <a:rect l="l" t="t" r="r" b="b"/>
                    <a:pathLst>
                      <a:path w="159" h="138" extrusionOk="0">
                        <a:moveTo>
                          <a:pt x="81" y="0"/>
                        </a:moveTo>
                        <a:cubicBezTo>
                          <a:pt x="72" y="0"/>
                          <a:pt x="63" y="3"/>
                          <a:pt x="53" y="7"/>
                        </a:cubicBezTo>
                        <a:cubicBezTo>
                          <a:pt x="18" y="25"/>
                          <a:pt x="0" y="60"/>
                          <a:pt x="18" y="95"/>
                        </a:cubicBezTo>
                        <a:cubicBezTo>
                          <a:pt x="31" y="121"/>
                          <a:pt x="53" y="138"/>
                          <a:pt x="78" y="138"/>
                        </a:cubicBezTo>
                        <a:cubicBezTo>
                          <a:pt x="87" y="138"/>
                          <a:pt x="97" y="135"/>
                          <a:pt x="106" y="131"/>
                        </a:cubicBezTo>
                        <a:cubicBezTo>
                          <a:pt x="141" y="113"/>
                          <a:pt x="159" y="78"/>
                          <a:pt x="141" y="43"/>
                        </a:cubicBezTo>
                        <a:cubicBezTo>
                          <a:pt x="128" y="17"/>
                          <a:pt x="106" y="0"/>
                          <a:pt x="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6"/>
                  <p:cNvSpPr/>
                  <p:nvPr/>
                </p:nvSpPr>
                <p:spPr>
                  <a:xfrm rot="845890">
                    <a:off x="472629" y="4555283"/>
                    <a:ext cx="3815" cy="3366"/>
                  </a:xfrm>
                  <a:custGeom>
                    <a:avLst/>
                    <a:gdLst/>
                    <a:ahLst/>
                    <a:cxnLst/>
                    <a:rect l="l" t="t" r="r" b="b"/>
                    <a:pathLst>
                      <a:path w="85" h="75" extrusionOk="0">
                        <a:moveTo>
                          <a:pt x="32" y="1"/>
                        </a:moveTo>
                        <a:cubicBezTo>
                          <a:pt x="0" y="16"/>
                          <a:pt x="25" y="74"/>
                          <a:pt x="55" y="74"/>
                        </a:cubicBezTo>
                        <a:cubicBezTo>
                          <a:pt x="59" y="74"/>
                          <a:pt x="63" y="73"/>
                          <a:pt x="67" y="71"/>
                        </a:cubicBezTo>
                        <a:cubicBezTo>
                          <a:pt x="85" y="54"/>
                          <a:pt x="85" y="36"/>
                          <a:pt x="85" y="18"/>
                        </a:cubicBezTo>
                        <a:cubicBezTo>
                          <a:pt x="67" y="1"/>
                          <a:pt x="49" y="1"/>
                          <a:pt x="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6"/>
                  <p:cNvSpPr/>
                  <p:nvPr/>
                </p:nvSpPr>
                <p:spPr>
                  <a:xfrm rot="845890">
                    <a:off x="432307" y="4607087"/>
                    <a:ext cx="5565" cy="5117"/>
                  </a:xfrm>
                  <a:custGeom>
                    <a:avLst/>
                    <a:gdLst/>
                    <a:ahLst/>
                    <a:cxnLst/>
                    <a:rect l="l" t="t" r="r" b="b"/>
                    <a:pathLst>
                      <a:path w="124" h="114" extrusionOk="0">
                        <a:moveTo>
                          <a:pt x="55" y="1"/>
                        </a:moveTo>
                        <a:cubicBezTo>
                          <a:pt x="48" y="1"/>
                          <a:pt x="41" y="3"/>
                          <a:pt x="36" y="8"/>
                        </a:cubicBezTo>
                        <a:cubicBezTo>
                          <a:pt x="0" y="26"/>
                          <a:pt x="0" y="61"/>
                          <a:pt x="0" y="78"/>
                        </a:cubicBezTo>
                        <a:cubicBezTo>
                          <a:pt x="18" y="114"/>
                          <a:pt x="53" y="114"/>
                          <a:pt x="89" y="114"/>
                        </a:cubicBezTo>
                        <a:cubicBezTo>
                          <a:pt x="106" y="96"/>
                          <a:pt x="124" y="61"/>
                          <a:pt x="106" y="26"/>
                        </a:cubicBezTo>
                        <a:cubicBezTo>
                          <a:pt x="94" y="13"/>
                          <a:pt x="72" y="1"/>
                          <a:pt x="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6"/>
                  <p:cNvSpPr/>
                  <p:nvPr/>
                </p:nvSpPr>
                <p:spPr>
                  <a:xfrm rot="845890">
                    <a:off x="580154" y="4554373"/>
                    <a:ext cx="6373" cy="5655"/>
                  </a:xfrm>
                  <a:custGeom>
                    <a:avLst/>
                    <a:gdLst/>
                    <a:ahLst/>
                    <a:cxnLst/>
                    <a:rect l="l" t="t" r="r" b="b"/>
                    <a:pathLst>
                      <a:path w="142" h="126" extrusionOk="0">
                        <a:moveTo>
                          <a:pt x="78" y="1"/>
                        </a:moveTo>
                        <a:cubicBezTo>
                          <a:pt x="65" y="1"/>
                          <a:pt x="50" y="5"/>
                          <a:pt x="35" y="12"/>
                        </a:cubicBezTo>
                        <a:cubicBezTo>
                          <a:pt x="18" y="12"/>
                          <a:pt x="0" y="65"/>
                          <a:pt x="18" y="100"/>
                        </a:cubicBezTo>
                        <a:cubicBezTo>
                          <a:pt x="30" y="113"/>
                          <a:pt x="51" y="125"/>
                          <a:pt x="75" y="125"/>
                        </a:cubicBezTo>
                        <a:cubicBezTo>
                          <a:pt x="85" y="125"/>
                          <a:pt x="96" y="123"/>
                          <a:pt x="106" y="118"/>
                        </a:cubicBezTo>
                        <a:cubicBezTo>
                          <a:pt x="124" y="100"/>
                          <a:pt x="141" y="65"/>
                          <a:pt x="124" y="30"/>
                        </a:cubicBezTo>
                        <a:cubicBezTo>
                          <a:pt x="113" y="9"/>
                          <a:pt x="97" y="1"/>
                          <a:pt x="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3" name="Google Shape;1363;p6"/>
                <p:cNvSpPr/>
                <p:nvPr/>
              </p:nvSpPr>
              <p:spPr>
                <a:xfrm rot="845890">
                  <a:off x="490384" y="4648937"/>
                  <a:ext cx="129843" cy="156772"/>
                </a:xfrm>
                <a:custGeom>
                  <a:avLst/>
                  <a:gdLst/>
                  <a:ahLst/>
                  <a:cxnLst/>
                  <a:rect l="l" t="t" r="r" b="b"/>
                  <a:pathLst>
                    <a:path w="2893" h="3493" extrusionOk="0">
                      <a:moveTo>
                        <a:pt x="1234" y="1"/>
                      </a:moveTo>
                      <a:lnTo>
                        <a:pt x="1182" y="36"/>
                      </a:lnTo>
                      <a:lnTo>
                        <a:pt x="1146" y="71"/>
                      </a:lnTo>
                      <a:lnTo>
                        <a:pt x="758" y="283"/>
                      </a:lnTo>
                      <a:lnTo>
                        <a:pt x="353" y="530"/>
                      </a:lnTo>
                      <a:lnTo>
                        <a:pt x="88" y="689"/>
                      </a:lnTo>
                      <a:lnTo>
                        <a:pt x="0" y="742"/>
                      </a:lnTo>
                      <a:lnTo>
                        <a:pt x="35" y="812"/>
                      </a:lnTo>
                      <a:lnTo>
                        <a:pt x="388" y="1341"/>
                      </a:lnTo>
                      <a:lnTo>
                        <a:pt x="794" y="2011"/>
                      </a:lnTo>
                      <a:cubicBezTo>
                        <a:pt x="935" y="2223"/>
                        <a:pt x="1058" y="2434"/>
                        <a:pt x="1217" y="2664"/>
                      </a:cubicBezTo>
                      <a:cubicBezTo>
                        <a:pt x="1376" y="2911"/>
                        <a:pt x="1517" y="3140"/>
                        <a:pt x="1675" y="3387"/>
                      </a:cubicBezTo>
                      <a:cubicBezTo>
                        <a:pt x="1693" y="3387"/>
                        <a:pt x="1693" y="3404"/>
                        <a:pt x="1711" y="3422"/>
                      </a:cubicBezTo>
                      <a:lnTo>
                        <a:pt x="1746" y="3493"/>
                      </a:lnTo>
                      <a:lnTo>
                        <a:pt x="1799" y="3457"/>
                      </a:lnTo>
                      <a:lnTo>
                        <a:pt x="1816" y="3457"/>
                      </a:lnTo>
                      <a:lnTo>
                        <a:pt x="2222" y="3210"/>
                      </a:lnTo>
                      <a:lnTo>
                        <a:pt x="2592" y="2964"/>
                      </a:lnTo>
                      <a:lnTo>
                        <a:pt x="2822" y="2822"/>
                      </a:lnTo>
                      <a:lnTo>
                        <a:pt x="2892" y="2787"/>
                      </a:lnTo>
                      <a:lnTo>
                        <a:pt x="2857" y="2734"/>
                      </a:lnTo>
                      <a:lnTo>
                        <a:pt x="2486" y="2117"/>
                      </a:lnTo>
                      <a:lnTo>
                        <a:pt x="2099" y="1465"/>
                      </a:lnTo>
                      <a:lnTo>
                        <a:pt x="1658" y="706"/>
                      </a:lnTo>
                      <a:lnTo>
                        <a:pt x="1270" y="71"/>
                      </a:lnTo>
                      <a:lnTo>
                        <a:pt x="12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6"/>
                <p:cNvSpPr/>
                <p:nvPr/>
              </p:nvSpPr>
              <p:spPr>
                <a:xfrm rot="845890">
                  <a:off x="532960" y="4662761"/>
                  <a:ext cx="74414" cy="121136"/>
                </a:xfrm>
                <a:custGeom>
                  <a:avLst/>
                  <a:gdLst/>
                  <a:ahLst/>
                  <a:cxnLst/>
                  <a:rect l="l" t="t" r="r" b="b"/>
                  <a:pathLst>
                    <a:path w="1658" h="2699" extrusionOk="0">
                      <a:moveTo>
                        <a:pt x="0" y="0"/>
                      </a:moveTo>
                      <a:cubicBezTo>
                        <a:pt x="0" y="9"/>
                        <a:pt x="4" y="13"/>
                        <a:pt x="11" y="13"/>
                      </a:cubicBezTo>
                      <a:cubicBezTo>
                        <a:pt x="13" y="13"/>
                        <a:pt x="15" y="13"/>
                        <a:pt x="18" y="12"/>
                      </a:cubicBezTo>
                      <a:lnTo>
                        <a:pt x="18" y="12"/>
                      </a:lnTo>
                      <a:cubicBezTo>
                        <a:pt x="18" y="14"/>
                        <a:pt x="18" y="16"/>
                        <a:pt x="18" y="18"/>
                      </a:cubicBezTo>
                      <a:cubicBezTo>
                        <a:pt x="18" y="18"/>
                        <a:pt x="35" y="1"/>
                        <a:pt x="35" y="0"/>
                      </a:cubicBezTo>
                      <a:lnTo>
                        <a:pt x="35" y="0"/>
                      </a:lnTo>
                      <a:cubicBezTo>
                        <a:pt x="29" y="6"/>
                        <a:pt x="23" y="10"/>
                        <a:pt x="18" y="12"/>
                      </a:cubicBezTo>
                      <a:lnTo>
                        <a:pt x="18" y="12"/>
                      </a:lnTo>
                      <a:cubicBezTo>
                        <a:pt x="17" y="0"/>
                        <a:pt x="16" y="0"/>
                        <a:pt x="0" y="0"/>
                      </a:cubicBezTo>
                      <a:close/>
                      <a:moveTo>
                        <a:pt x="18" y="18"/>
                      </a:moveTo>
                      <a:cubicBezTo>
                        <a:pt x="18" y="35"/>
                        <a:pt x="18" y="35"/>
                        <a:pt x="18" y="53"/>
                      </a:cubicBezTo>
                      <a:lnTo>
                        <a:pt x="18" y="71"/>
                      </a:lnTo>
                      <a:cubicBezTo>
                        <a:pt x="35" y="88"/>
                        <a:pt x="53" y="106"/>
                        <a:pt x="53" y="124"/>
                      </a:cubicBezTo>
                      <a:lnTo>
                        <a:pt x="106" y="212"/>
                      </a:lnTo>
                      <a:lnTo>
                        <a:pt x="212" y="370"/>
                      </a:lnTo>
                      <a:lnTo>
                        <a:pt x="317" y="564"/>
                      </a:lnTo>
                      <a:lnTo>
                        <a:pt x="529" y="935"/>
                      </a:lnTo>
                      <a:cubicBezTo>
                        <a:pt x="600" y="1041"/>
                        <a:pt x="652" y="1129"/>
                        <a:pt x="723" y="1252"/>
                      </a:cubicBezTo>
                      <a:cubicBezTo>
                        <a:pt x="794" y="1376"/>
                        <a:pt x="882" y="1499"/>
                        <a:pt x="952" y="1605"/>
                      </a:cubicBezTo>
                      <a:lnTo>
                        <a:pt x="1164" y="1958"/>
                      </a:lnTo>
                      <a:cubicBezTo>
                        <a:pt x="1234" y="2081"/>
                        <a:pt x="1323" y="2204"/>
                        <a:pt x="1393" y="2328"/>
                      </a:cubicBezTo>
                      <a:lnTo>
                        <a:pt x="1499" y="2487"/>
                      </a:lnTo>
                      <a:cubicBezTo>
                        <a:pt x="1534" y="2557"/>
                        <a:pt x="1552" y="2610"/>
                        <a:pt x="1587" y="2663"/>
                      </a:cubicBezTo>
                      <a:lnTo>
                        <a:pt x="1587" y="2681"/>
                      </a:lnTo>
                      <a:cubicBezTo>
                        <a:pt x="1605" y="2681"/>
                        <a:pt x="1605" y="2681"/>
                        <a:pt x="1622" y="2698"/>
                      </a:cubicBezTo>
                      <a:lnTo>
                        <a:pt x="1640" y="2698"/>
                      </a:lnTo>
                      <a:cubicBezTo>
                        <a:pt x="1658" y="2681"/>
                        <a:pt x="1658" y="2663"/>
                        <a:pt x="1640" y="2645"/>
                      </a:cubicBezTo>
                      <a:lnTo>
                        <a:pt x="1569" y="2540"/>
                      </a:lnTo>
                      <a:cubicBezTo>
                        <a:pt x="1552" y="2522"/>
                        <a:pt x="1534" y="2469"/>
                        <a:pt x="1517" y="2451"/>
                      </a:cubicBezTo>
                      <a:cubicBezTo>
                        <a:pt x="1446" y="2328"/>
                        <a:pt x="1376" y="2222"/>
                        <a:pt x="1305" y="2099"/>
                      </a:cubicBezTo>
                      <a:lnTo>
                        <a:pt x="1093" y="1746"/>
                      </a:lnTo>
                      <a:lnTo>
                        <a:pt x="864" y="1376"/>
                      </a:lnTo>
                      <a:cubicBezTo>
                        <a:pt x="794" y="1270"/>
                        <a:pt x="705" y="1129"/>
                        <a:pt x="652" y="1023"/>
                      </a:cubicBezTo>
                      <a:cubicBezTo>
                        <a:pt x="582" y="935"/>
                        <a:pt x="511" y="811"/>
                        <a:pt x="459" y="706"/>
                      </a:cubicBezTo>
                      <a:lnTo>
                        <a:pt x="212" y="335"/>
                      </a:lnTo>
                      <a:lnTo>
                        <a:pt x="123" y="176"/>
                      </a:lnTo>
                      <a:lnTo>
                        <a:pt x="71" y="88"/>
                      </a:lnTo>
                      <a:lnTo>
                        <a:pt x="35" y="35"/>
                      </a:lnTo>
                      <a:lnTo>
                        <a:pt x="18" y="1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6"/>
                <p:cNvSpPr/>
                <p:nvPr/>
              </p:nvSpPr>
              <p:spPr>
                <a:xfrm rot="845890">
                  <a:off x="502850" y="4670447"/>
                  <a:ext cx="85096" cy="125759"/>
                </a:xfrm>
                <a:custGeom>
                  <a:avLst/>
                  <a:gdLst/>
                  <a:ahLst/>
                  <a:cxnLst/>
                  <a:rect l="l" t="t" r="r" b="b"/>
                  <a:pathLst>
                    <a:path w="1896" h="2802" extrusionOk="0">
                      <a:moveTo>
                        <a:pt x="18" y="1"/>
                      </a:moveTo>
                      <a:cubicBezTo>
                        <a:pt x="0" y="19"/>
                        <a:pt x="0" y="36"/>
                        <a:pt x="18" y="36"/>
                      </a:cubicBezTo>
                      <a:lnTo>
                        <a:pt x="18" y="54"/>
                      </a:lnTo>
                      <a:lnTo>
                        <a:pt x="36" y="89"/>
                      </a:lnTo>
                      <a:lnTo>
                        <a:pt x="159" y="265"/>
                      </a:lnTo>
                      <a:lnTo>
                        <a:pt x="283" y="459"/>
                      </a:lnTo>
                      <a:lnTo>
                        <a:pt x="529" y="847"/>
                      </a:lnTo>
                      <a:lnTo>
                        <a:pt x="776" y="1218"/>
                      </a:lnTo>
                      <a:lnTo>
                        <a:pt x="1041" y="1606"/>
                      </a:lnTo>
                      <a:lnTo>
                        <a:pt x="1305" y="2029"/>
                      </a:lnTo>
                      <a:lnTo>
                        <a:pt x="1552" y="2399"/>
                      </a:lnTo>
                      <a:lnTo>
                        <a:pt x="1676" y="2593"/>
                      </a:lnTo>
                      <a:lnTo>
                        <a:pt x="1729" y="2681"/>
                      </a:lnTo>
                      <a:lnTo>
                        <a:pt x="1799" y="2787"/>
                      </a:lnTo>
                      <a:cubicBezTo>
                        <a:pt x="1809" y="2797"/>
                        <a:pt x="1822" y="2801"/>
                        <a:pt x="1834" y="2801"/>
                      </a:cubicBezTo>
                      <a:cubicBezTo>
                        <a:pt x="1866" y="2801"/>
                        <a:pt x="1895" y="2772"/>
                        <a:pt x="1870" y="2734"/>
                      </a:cubicBezTo>
                      <a:lnTo>
                        <a:pt x="1834" y="2699"/>
                      </a:lnTo>
                      <a:lnTo>
                        <a:pt x="1782" y="2611"/>
                      </a:lnTo>
                      <a:cubicBezTo>
                        <a:pt x="1746" y="2576"/>
                        <a:pt x="1729" y="2540"/>
                        <a:pt x="1711" y="2505"/>
                      </a:cubicBezTo>
                      <a:lnTo>
                        <a:pt x="1588" y="2311"/>
                      </a:lnTo>
                      <a:cubicBezTo>
                        <a:pt x="1499" y="2188"/>
                        <a:pt x="1429" y="2082"/>
                        <a:pt x="1341" y="1941"/>
                      </a:cubicBezTo>
                      <a:cubicBezTo>
                        <a:pt x="1252" y="1817"/>
                        <a:pt x="1164" y="1676"/>
                        <a:pt x="1076" y="1553"/>
                      </a:cubicBezTo>
                      <a:lnTo>
                        <a:pt x="812" y="1147"/>
                      </a:lnTo>
                      <a:lnTo>
                        <a:pt x="547" y="759"/>
                      </a:lnTo>
                      <a:lnTo>
                        <a:pt x="318" y="389"/>
                      </a:lnTo>
                      <a:lnTo>
                        <a:pt x="177" y="195"/>
                      </a:lnTo>
                      <a:lnTo>
                        <a:pt x="124" y="107"/>
                      </a:lnTo>
                      <a:lnTo>
                        <a:pt x="89" y="54"/>
                      </a:lnTo>
                      <a:lnTo>
                        <a:pt x="71" y="36"/>
                      </a:lnTo>
                      <a:lnTo>
                        <a:pt x="53" y="19"/>
                      </a:lnTo>
                      <a:lnTo>
                        <a:pt x="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6" name="Google Shape;1366;p6"/>
              <p:cNvGrpSpPr/>
              <p:nvPr/>
            </p:nvGrpSpPr>
            <p:grpSpPr>
              <a:xfrm>
                <a:off x="-973200" y="4428961"/>
                <a:ext cx="247455" cy="346576"/>
                <a:chOff x="-973200" y="4428961"/>
                <a:chExt cx="247455" cy="346576"/>
              </a:xfrm>
            </p:grpSpPr>
            <p:sp>
              <p:nvSpPr>
                <p:cNvPr id="1367" name="Google Shape;1367;p6"/>
                <p:cNvSpPr/>
                <p:nvPr/>
              </p:nvSpPr>
              <p:spPr>
                <a:xfrm rot="845890">
                  <a:off x="-955169" y="4578228"/>
                  <a:ext cx="211394" cy="174186"/>
                </a:xfrm>
                <a:custGeom>
                  <a:avLst/>
                  <a:gdLst/>
                  <a:ahLst/>
                  <a:cxnLst/>
                  <a:rect l="l" t="t" r="r" b="b"/>
                  <a:pathLst>
                    <a:path w="4710" h="3881" extrusionOk="0">
                      <a:moveTo>
                        <a:pt x="2916" y="0"/>
                      </a:moveTo>
                      <a:cubicBezTo>
                        <a:pt x="2697" y="0"/>
                        <a:pt x="2479" y="32"/>
                        <a:pt x="2276" y="100"/>
                      </a:cubicBezTo>
                      <a:cubicBezTo>
                        <a:pt x="2243" y="95"/>
                        <a:pt x="2211" y="93"/>
                        <a:pt x="2180" y="93"/>
                      </a:cubicBezTo>
                      <a:cubicBezTo>
                        <a:pt x="2096" y="93"/>
                        <a:pt x="2018" y="109"/>
                        <a:pt x="1941" y="135"/>
                      </a:cubicBezTo>
                      <a:cubicBezTo>
                        <a:pt x="1694" y="188"/>
                        <a:pt x="1447" y="258"/>
                        <a:pt x="1218" y="382"/>
                      </a:cubicBezTo>
                      <a:cubicBezTo>
                        <a:pt x="847" y="576"/>
                        <a:pt x="548" y="876"/>
                        <a:pt x="336" y="1228"/>
                      </a:cubicBezTo>
                      <a:cubicBezTo>
                        <a:pt x="1" y="1740"/>
                        <a:pt x="71" y="2392"/>
                        <a:pt x="248" y="2939"/>
                      </a:cubicBezTo>
                      <a:cubicBezTo>
                        <a:pt x="495" y="3658"/>
                        <a:pt x="1090" y="3881"/>
                        <a:pt x="1752" y="3881"/>
                      </a:cubicBezTo>
                      <a:cubicBezTo>
                        <a:pt x="2080" y="3881"/>
                        <a:pt x="2425" y="3826"/>
                        <a:pt x="2752" y="3750"/>
                      </a:cubicBezTo>
                      <a:cubicBezTo>
                        <a:pt x="3528" y="3485"/>
                        <a:pt x="4392" y="2921"/>
                        <a:pt x="4586" y="2092"/>
                      </a:cubicBezTo>
                      <a:cubicBezTo>
                        <a:pt x="4709" y="1546"/>
                        <a:pt x="4604" y="805"/>
                        <a:pt x="4198" y="399"/>
                      </a:cubicBezTo>
                      <a:cubicBezTo>
                        <a:pt x="3933" y="188"/>
                        <a:pt x="3616" y="47"/>
                        <a:pt x="3281" y="29"/>
                      </a:cubicBezTo>
                      <a:cubicBezTo>
                        <a:pt x="3161" y="10"/>
                        <a:pt x="3038" y="0"/>
                        <a:pt x="29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6"/>
                <p:cNvSpPr/>
                <p:nvPr/>
              </p:nvSpPr>
              <p:spPr>
                <a:xfrm rot="845890">
                  <a:off x="-918360" y="4581067"/>
                  <a:ext cx="136172" cy="119610"/>
                </a:xfrm>
                <a:custGeom>
                  <a:avLst/>
                  <a:gdLst/>
                  <a:ahLst/>
                  <a:cxnLst/>
                  <a:rect l="l" t="t" r="r" b="b"/>
                  <a:pathLst>
                    <a:path w="3034" h="2665" extrusionOk="0">
                      <a:moveTo>
                        <a:pt x="1608" y="0"/>
                      </a:moveTo>
                      <a:cubicBezTo>
                        <a:pt x="1346" y="0"/>
                        <a:pt x="1087" y="60"/>
                        <a:pt x="847" y="174"/>
                      </a:cubicBezTo>
                      <a:cubicBezTo>
                        <a:pt x="777" y="227"/>
                        <a:pt x="424" y="456"/>
                        <a:pt x="442" y="545"/>
                      </a:cubicBezTo>
                      <a:cubicBezTo>
                        <a:pt x="124" y="915"/>
                        <a:pt x="1" y="1426"/>
                        <a:pt x="71" y="1903"/>
                      </a:cubicBezTo>
                      <a:cubicBezTo>
                        <a:pt x="139" y="2445"/>
                        <a:pt x="530" y="2664"/>
                        <a:pt x="980" y="2664"/>
                      </a:cubicBezTo>
                      <a:cubicBezTo>
                        <a:pt x="1115" y="2664"/>
                        <a:pt x="1255" y="2645"/>
                        <a:pt x="1394" y="2608"/>
                      </a:cubicBezTo>
                      <a:cubicBezTo>
                        <a:pt x="1993" y="2467"/>
                        <a:pt x="2646" y="2026"/>
                        <a:pt x="2875" y="1409"/>
                      </a:cubicBezTo>
                      <a:cubicBezTo>
                        <a:pt x="3034" y="844"/>
                        <a:pt x="2716" y="245"/>
                        <a:pt x="2152" y="86"/>
                      </a:cubicBezTo>
                      <a:cubicBezTo>
                        <a:pt x="1972" y="29"/>
                        <a:pt x="1789" y="0"/>
                        <a:pt x="1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9" name="Google Shape;1369;p6"/>
                <p:cNvGrpSpPr/>
                <p:nvPr/>
              </p:nvGrpSpPr>
              <p:grpSpPr>
                <a:xfrm>
                  <a:off x="-933398" y="4559435"/>
                  <a:ext cx="163874" cy="173791"/>
                  <a:chOff x="-933398" y="4559435"/>
                  <a:chExt cx="163874" cy="173791"/>
                </a:xfrm>
              </p:grpSpPr>
              <p:sp>
                <p:nvSpPr>
                  <p:cNvPr id="1370" name="Google Shape;1370;p6"/>
                  <p:cNvSpPr/>
                  <p:nvPr/>
                </p:nvSpPr>
                <p:spPr>
                  <a:xfrm rot="845890">
                    <a:off x="-888034" y="4565526"/>
                    <a:ext cx="63373" cy="108031"/>
                  </a:xfrm>
                  <a:custGeom>
                    <a:avLst/>
                    <a:gdLst/>
                    <a:ahLst/>
                    <a:cxnLst/>
                    <a:rect l="l" t="t" r="r" b="b"/>
                    <a:pathLst>
                      <a:path w="1412" h="2407" extrusionOk="0">
                        <a:moveTo>
                          <a:pt x="598" y="1202"/>
                        </a:moveTo>
                        <a:cubicBezTo>
                          <a:pt x="615" y="1202"/>
                          <a:pt x="636" y="1236"/>
                          <a:pt x="636" y="1249"/>
                        </a:cubicBezTo>
                        <a:cubicBezTo>
                          <a:pt x="653" y="1337"/>
                          <a:pt x="653" y="1426"/>
                          <a:pt x="653" y="1514"/>
                        </a:cubicBezTo>
                        <a:lnTo>
                          <a:pt x="653" y="1761"/>
                        </a:lnTo>
                        <a:cubicBezTo>
                          <a:pt x="565" y="1602"/>
                          <a:pt x="530" y="1408"/>
                          <a:pt x="583" y="1214"/>
                        </a:cubicBezTo>
                        <a:cubicBezTo>
                          <a:pt x="587" y="1205"/>
                          <a:pt x="592" y="1202"/>
                          <a:pt x="598" y="1202"/>
                        </a:cubicBezTo>
                        <a:close/>
                        <a:moveTo>
                          <a:pt x="516" y="1"/>
                        </a:moveTo>
                        <a:cubicBezTo>
                          <a:pt x="487" y="1"/>
                          <a:pt x="459" y="30"/>
                          <a:pt x="459" y="68"/>
                        </a:cubicBezTo>
                        <a:cubicBezTo>
                          <a:pt x="459" y="85"/>
                          <a:pt x="477" y="103"/>
                          <a:pt x="495" y="121"/>
                        </a:cubicBezTo>
                        <a:cubicBezTo>
                          <a:pt x="601" y="226"/>
                          <a:pt x="724" y="350"/>
                          <a:pt x="795" y="438"/>
                        </a:cubicBezTo>
                        <a:cubicBezTo>
                          <a:pt x="865" y="526"/>
                          <a:pt x="936" y="614"/>
                          <a:pt x="1006" y="703"/>
                        </a:cubicBezTo>
                        <a:cubicBezTo>
                          <a:pt x="1130" y="932"/>
                          <a:pt x="1235" y="1179"/>
                          <a:pt x="1271" y="1426"/>
                        </a:cubicBezTo>
                        <a:cubicBezTo>
                          <a:pt x="1288" y="1531"/>
                          <a:pt x="1306" y="1637"/>
                          <a:pt x="1306" y="1743"/>
                        </a:cubicBezTo>
                        <a:cubicBezTo>
                          <a:pt x="1306" y="1866"/>
                          <a:pt x="1288" y="1972"/>
                          <a:pt x="1271" y="2078"/>
                        </a:cubicBezTo>
                        <a:cubicBezTo>
                          <a:pt x="1221" y="2184"/>
                          <a:pt x="1160" y="2224"/>
                          <a:pt x="1096" y="2224"/>
                        </a:cubicBezTo>
                        <a:cubicBezTo>
                          <a:pt x="980" y="2224"/>
                          <a:pt x="857" y="2092"/>
                          <a:pt x="777" y="1990"/>
                        </a:cubicBezTo>
                        <a:cubicBezTo>
                          <a:pt x="795" y="1831"/>
                          <a:pt x="812" y="1690"/>
                          <a:pt x="812" y="1549"/>
                        </a:cubicBezTo>
                        <a:cubicBezTo>
                          <a:pt x="812" y="1426"/>
                          <a:pt x="795" y="1320"/>
                          <a:pt x="777" y="1196"/>
                        </a:cubicBezTo>
                        <a:cubicBezTo>
                          <a:pt x="746" y="1120"/>
                          <a:pt x="675" y="1070"/>
                          <a:pt x="599" y="1070"/>
                        </a:cubicBezTo>
                        <a:cubicBezTo>
                          <a:pt x="588" y="1070"/>
                          <a:pt x="577" y="1071"/>
                          <a:pt x="565" y="1073"/>
                        </a:cubicBezTo>
                        <a:cubicBezTo>
                          <a:pt x="495" y="1126"/>
                          <a:pt x="442" y="1196"/>
                          <a:pt x="442" y="1285"/>
                        </a:cubicBezTo>
                        <a:cubicBezTo>
                          <a:pt x="424" y="1531"/>
                          <a:pt x="477" y="1778"/>
                          <a:pt x="618" y="1990"/>
                        </a:cubicBezTo>
                        <a:cubicBezTo>
                          <a:pt x="601" y="2078"/>
                          <a:pt x="565" y="2166"/>
                          <a:pt x="495" y="2237"/>
                        </a:cubicBezTo>
                        <a:cubicBezTo>
                          <a:pt x="481" y="2237"/>
                          <a:pt x="478" y="2259"/>
                          <a:pt x="459" y="2259"/>
                        </a:cubicBezTo>
                        <a:cubicBezTo>
                          <a:pt x="455" y="2259"/>
                          <a:pt x="449" y="2258"/>
                          <a:pt x="442" y="2254"/>
                        </a:cubicBezTo>
                        <a:cubicBezTo>
                          <a:pt x="424" y="2254"/>
                          <a:pt x="407" y="2219"/>
                          <a:pt x="389" y="2202"/>
                        </a:cubicBezTo>
                        <a:cubicBezTo>
                          <a:pt x="283" y="2060"/>
                          <a:pt x="213" y="1902"/>
                          <a:pt x="160" y="1743"/>
                        </a:cubicBezTo>
                        <a:cubicBezTo>
                          <a:pt x="107" y="1443"/>
                          <a:pt x="72" y="1143"/>
                          <a:pt x="89" y="861"/>
                        </a:cubicBezTo>
                        <a:lnTo>
                          <a:pt x="89" y="738"/>
                        </a:lnTo>
                        <a:cubicBezTo>
                          <a:pt x="80" y="729"/>
                          <a:pt x="72" y="725"/>
                          <a:pt x="63" y="725"/>
                        </a:cubicBezTo>
                        <a:cubicBezTo>
                          <a:pt x="54" y="725"/>
                          <a:pt x="45" y="729"/>
                          <a:pt x="36" y="738"/>
                        </a:cubicBezTo>
                        <a:cubicBezTo>
                          <a:pt x="36" y="738"/>
                          <a:pt x="36" y="738"/>
                          <a:pt x="36" y="755"/>
                        </a:cubicBezTo>
                        <a:cubicBezTo>
                          <a:pt x="19" y="861"/>
                          <a:pt x="19" y="985"/>
                          <a:pt x="1" y="1108"/>
                        </a:cubicBezTo>
                        <a:cubicBezTo>
                          <a:pt x="1" y="1355"/>
                          <a:pt x="19" y="1602"/>
                          <a:pt x="72" y="1849"/>
                        </a:cubicBezTo>
                        <a:cubicBezTo>
                          <a:pt x="107" y="2043"/>
                          <a:pt x="195" y="2202"/>
                          <a:pt x="318" y="2343"/>
                        </a:cubicBezTo>
                        <a:cubicBezTo>
                          <a:pt x="368" y="2388"/>
                          <a:pt x="415" y="2406"/>
                          <a:pt x="459" y="2406"/>
                        </a:cubicBezTo>
                        <a:cubicBezTo>
                          <a:pt x="587" y="2406"/>
                          <a:pt x="685" y="2249"/>
                          <a:pt x="724" y="2131"/>
                        </a:cubicBezTo>
                        <a:cubicBezTo>
                          <a:pt x="812" y="2254"/>
                          <a:pt x="953" y="2325"/>
                          <a:pt x="1112" y="2343"/>
                        </a:cubicBezTo>
                        <a:cubicBezTo>
                          <a:pt x="1288" y="2307"/>
                          <a:pt x="1376" y="2131"/>
                          <a:pt x="1394" y="1990"/>
                        </a:cubicBezTo>
                        <a:cubicBezTo>
                          <a:pt x="1412" y="1725"/>
                          <a:pt x="1394" y="1461"/>
                          <a:pt x="1306" y="1214"/>
                        </a:cubicBezTo>
                        <a:cubicBezTo>
                          <a:pt x="1253" y="1020"/>
                          <a:pt x="1182" y="826"/>
                          <a:pt x="1077" y="650"/>
                        </a:cubicBezTo>
                        <a:cubicBezTo>
                          <a:pt x="936" y="456"/>
                          <a:pt x="795" y="262"/>
                          <a:pt x="636" y="103"/>
                        </a:cubicBezTo>
                        <a:cubicBezTo>
                          <a:pt x="601" y="68"/>
                          <a:pt x="583" y="50"/>
                          <a:pt x="548" y="15"/>
                        </a:cubicBezTo>
                        <a:cubicBezTo>
                          <a:pt x="538" y="5"/>
                          <a:pt x="527" y="1"/>
                          <a:pt x="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6"/>
                  <p:cNvSpPr/>
                  <p:nvPr/>
                </p:nvSpPr>
                <p:spPr>
                  <a:xfrm rot="845890">
                    <a:off x="-818970" y="4641315"/>
                    <a:ext cx="7316" cy="6822"/>
                  </a:xfrm>
                  <a:custGeom>
                    <a:avLst/>
                    <a:gdLst/>
                    <a:ahLst/>
                    <a:cxnLst/>
                    <a:rect l="l" t="t" r="r" b="b"/>
                    <a:pathLst>
                      <a:path w="163" h="152" extrusionOk="0">
                        <a:moveTo>
                          <a:pt x="85" y="1"/>
                        </a:moveTo>
                        <a:cubicBezTo>
                          <a:pt x="44" y="1"/>
                          <a:pt x="0" y="39"/>
                          <a:pt x="11" y="100"/>
                        </a:cubicBezTo>
                        <a:cubicBezTo>
                          <a:pt x="18" y="136"/>
                          <a:pt x="45" y="151"/>
                          <a:pt x="74" y="151"/>
                        </a:cubicBezTo>
                        <a:cubicBezTo>
                          <a:pt x="116" y="151"/>
                          <a:pt x="162" y="117"/>
                          <a:pt x="152" y="65"/>
                        </a:cubicBezTo>
                        <a:cubicBezTo>
                          <a:pt x="144" y="20"/>
                          <a:pt x="115" y="1"/>
                          <a:pt x="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6"/>
                  <p:cNvSpPr/>
                  <p:nvPr/>
                </p:nvSpPr>
                <p:spPr>
                  <a:xfrm rot="845890">
                    <a:off x="-913784" y="4714584"/>
                    <a:ext cx="9335" cy="8258"/>
                  </a:xfrm>
                  <a:custGeom>
                    <a:avLst/>
                    <a:gdLst/>
                    <a:ahLst/>
                    <a:cxnLst/>
                    <a:rect l="l" t="t" r="r" b="b"/>
                    <a:pathLst>
                      <a:path w="208" h="184" extrusionOk="0">
                        <a:moveTo>
                          <a:pt x="89" y="1"/>
                        </a:moveTo>
                        <a:cubicBezTo>
                          <a:pt x="36" y="18"/>
                          <a:pt x="1" y="71"/>
                          <a:pt x="19" y="107"/>
                        </a:cubicBezTo>
                        <a:cubicBezTo>
                          <a:pt x="26" y="160"/>
                          <a:pt x="66" y="183"/>
                          <a:pt x="106" y="183"/>
                        </a:cubicBezTo>
                        <a:cubicBezTo>
                          <a:pt x="157" y="183"/>
                          <a:pt x="207" y="142"/>
                          <a:pt x="177" y="71"/>
                        </a:cubicBezTo>
                        <a:cubicBezTo>
                          <a:pt x="177" y="36"/>
                          <a:pt x="124" y="1"/>
                          <a:pt x="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6"/>
                  <p:cNvSpPr/>
                  <p:nvPr/>
                </p:nvSpPr>
                <p:spPr>
                  <a:xfrm rot="845890">
                    <a:off x="-874021" y="4725896"/>
                    <a:ext cx="6822" cy="6598"/>
                  </a:xfrm>
                  <a:custGeom>
                    <a:avLst/>
                    <a:gdLst/>
                    <a:ahLst/>
                    <a:cxnLst/>
                    <a:rect l="l" t="t" r="r" b="b"/>
                    <a:pathLst>
                      <a:path w="152" h="147" extrusionOk="0">
                        <a:moveTo>
                          <a:pt x="54" y="0"/>
                        </a:moveTo>
                        <a:cubicBezTo>
                          <a:pt x="19" y="18"/>
                          <a:pt x="1" y="53"/>
                          <a:pt x="1" y="88"/>
                        </a:cubicBezTo>
                        <a:cubicBezTo>
                          <a:pt x="9" y="128"/>
                          <a:pt x="42" y="146"/>
                          <a:pt x="74" y="146"/>
                        </a:cubicBezTo>
                        <a:cubicBezTo>
                          <a:pt x="114" y="146"/>
                          <a:pt x="152" y="119"/>
                          <a:pt x="142" y="71"/>
                        </a:cubicBezTo>
                        <a:cubicBezTo>
                          <a:pt x="142" y="18"/>
                          <a:pt x="89" y="0"/>
                          <a:pt x="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6"/>
                  <p:cNvSpPr/>
                  <p:nvPr/>
                </p:nvSpPr>
                <p:spPr>
                  <a:xfrm rot="845890">
                    <a:off x="-826686" y="4701468"/>
                    <a:ext cx="3994" cy="3187"/>
                  </a:xfrm>
                  <a:custGeom>
                    <a:avLst/>
                    <a:gdLst/>
                    <a:ahLst/>
                    <a:cxnLst/>
                    <a:rect l="l" t="t" r="r" b="b"/>
                    <a:pathLst>
                      <a:path w="89" h="71" extrusionOk="0">
                        <a:moveTo>
                          <a:pt x="36" y="0"/>
                        </a:moveTo>
                        <a:cubicBezTo>
                          <a:pt x="18" y="0"/>
                          <a:pt x="1" y="18"/>
                          <a:pt x="18" y="35"/>
                        </a:cubicBezTo>
                        <a:cubicBezTo>
                          <a:pt x="18" y="71"/>
                          <a:pt x="36" y="71"/>
                          <a:pt x="54" y="71"/>
                        </a:cubicBezTo>
                        <a:cubicBezTo>
                          <a:pt x="71" y="71"/>
                          <a:pt x="89" y="53"/>
                          <a:pt x="89" y="35"/>
                        </a:cubicBezTo>
                        <a:cubicBezTo>
                          <a:pt x="71" y="0"/>
                          <a:pt x="54" y="0"/>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6"/>
                  <p:cNvSpPr/>
                  <p:nvPr/>
                </p:nvSpPr>
                <p:spPr>
                  <a:xfrm rot="845890">
                    <a:off x="-774893" y="4659913"/>
                    <a:ext cx="4757" cy="5610"/>
                  </a:xfrm>
                  <a:custGeom>
                    <a:avLst/>
                    <a:gdLst/>
                    <a:ahLst/>
                    <a:cxnLst/>
                    <a:rect l="l" t="t" r="r" b="b"/>
                    <a:pathLst>
                      <a:path w="106" h="125" extrusionOk="0">
                        <a:moveTo>
                          <a:pt x="53" y="1"/>
                        </a:moveTo>
                        <a:cubicBezTo>
                          <a:pt x="18" y="18"/>
                          <a:pt x="0" y="36"/>
                          <a:pt x="0" y="71"/>
                        </a:cubicBezTo>
                        <a:cubicBezTo>
                          <a:pt x="0" y="106"/>
                          <a:pt x="35" y="124"/>
                          <a:pt x="71" y="124"/>
                        </a:cubicBezTo>
                        <a:cubicBezTo>
                          <a:pt x="88" y="106"/>
                          <a:pt x="106" y="89"/>
                          <a:pt x="106" y="53"/>
                        </a:cubicBezTo>
                        <a:cubicBezTo>
                          <a:pt x="106" y="18"/>
                          <a:pt x="71" y="1"/>
                          <a:pt x="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6"/>
                  <p:cNvSpPr/>
                  <p:nvPr/>
                </p:nvSpPr>
                <p:spPr>
                  <a:xfrm rot="845890">
                    <a:off x="-932784" y="4671143"/>
                    <a:ext cx="7181" cy="5924"/>
                  </a:xfrm>
                  <a:custGeom>
                    <a:avLst/>
                    <a:gdLst/>
                    <a:ahLst/>
                    <a:cxnLst/>
                    <a:rect l="l" t="t" r="r" b="b"/>
                    <a:pathLst>
                      <a:path w="160" h="132" extrusionOk="0">
                        <a:moveTo>
                          <a:pt x="71" y="1"/>
                        </a:moveTo>
                        <a:cubicBezTo>
                          <a:pt x="36" y="1"/>
                          <a:pt x="1" y="36"/>
                          <a:pt x="18" y="89"/>
                        </a:cubicBezTo>
                        <a:cubicBezTo>
                          <a:pt x="18" y="115"/>
                          <a:pt x="37" y="131"/>
                          <a:pt x="61" y="131"/>
                        </a:cubicBezTo>
                        <a:cubicBezTo>
                          <a:pt x="70" y="131"/>
                          <a:pt x="79" y="129"/>
                          <a:pt x="89" y="124"/>
                        </a:cubicBezTo>
                        <a:cubicBezTo>
                          <a:pt x="124" y="124"/>
                          <a:pt x="159" y="89"/>
                          <a:pt x="142" y="54"/>
                        </a:cubicBezTo>
                        <a:cubicBezTo>
                          <a:pt x="142" y="19"/>
                          <a:pt x="106" y="1"/>
                          <a:pt x="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7" name="Google Shape;1377;p6"/>
                <p:cNvSpPr/>
                <p:nvPr/>
              </p:nvSpPr>
              <p:spPr>
                <a:xfrm rot="845890">
                  <a:off x="-906594" y="4438845"/>
                  <a:ext cx="100535" cy="156727"/>
                </a:xfrm>
                <a:custGeom>
                  <a:avLst/>
                  <a:gdLst/>
                  <a:ahLst/>
                  <a:cxnLst/>
                  <a:rect l="l" t="t" r="r" b="b"/>
                  <a:pathLst>
                    <a:path w="2240" h="3492" extrusionOk="0">
                      <a:moveTo>
                        <a:pt x="1270" y="0"/>
                      </a:moveTo>
                      <a:lnTo>
                        <a:pt x="1217" y="18"/>
                      </a:lnTo>
                      <a:lnTo>
                        <a:pt x="1199" y="18"/>
                      </a:lnTo>
                      <a:lnTo>
                        <a:pt x="758" y="159"/>
                      </a:lnTo>
                      <a:lnTo>
                        <a:pt x="318" y="282"/>
                      </a:lnTo>
                      <a:lnTo>
                        <a:pt x="71" y="353"/>
                      </a:lnTo>
                      <a:lnTo>
                        <a:pt x="0" y="371"/>
                      </a:lnTo>
                      <a:lnTo>
                        <a:pt x="0" y="441"/>
                      </a:lnTo>
                      <a:lnTo>
                        <a:pt x="194" y="1129"/>
                      </a:lnTo>
                      <a:lnTo>
                        <a:pt x="406" y="1869"/>
                      </a:lnTo>
                      <a:cubicBezTo>
                        <a:pt x="459" y="2152"/>
                        <a:pt x="547" y="2434"/>
                        <a:pt x="617" y="2716"/>
                      </a:cubicBezTo>
                      <a:cubicBezTo>
                        <a:pt x="688" y="2945"/>
                        <a:pt x="758" y="3192"/>
                        <a:pt x="811" y="3439"/>
                      </a:cubicBezTo>
                      <a:lnTo>
                        <a:pt x="847" y="3492"/>
                      </a:lnTo>
                      <a:lnTo>
                        <a:pt x="899" y="3474"/>
                      </a:lnTo>
                      <a:lnTo>
                        <a:pt x="935" y="3474"/>
                      </a:lnTo>
                      <a:lnTo>
                        <a:pt x="1376" y="3351"/>
                      </a:lnTo>
                      <a:lnTo>
                        <a:pt x="1852" y="3210"/>
                      </a:lnTo>
                      <a:lnTo>
                        <a:pt x="2134" y="3122"/>
                      </a:lnTo>
                      <a:lnTo>
                        <a:pt x="2240" y="3104"/>
                      </a:lnTo>
                      <a:cubicBezTo>
                        <a:pt x="2222" y="3069"/>
                        <a:pt x="2222" y="3051"/>
                        <a:pt x="2204" y="3033"/>
                      </a:cubicBezTo>
                      <a:lnTo>
                        <a:pt x="2028" y="2434"/>
                      </a:lnTo>
                      <a:lnTo>
                        <a:pt x="1781" y="1693"/>
                      </a:lnTo>
                      <a:lnTo>
                        <a:pt x="1570" y="952"/>
                      </a:lnTo>
                      <a:cubicBezTo>
                        <a:pt x="1481" y="670"/>
                        <a:pt x="1393" y="406"/>
                        <a:pt x="1305" y="141"/>
                      </a:cubicBezTo>
                      <a:cubicBezTo>
                        <a:pt x="1287" y="106"/>
                        <a:pt x="1287" y="88"/>
                        <a:pt x="1287" y="88"/>
                      </a:cubicBezTo>
                      <a:lnTo>
                        <a:pt x="12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6"/>
                <p:cNvSpPr/>
                <p:nvPr/>
              </p:nvSpPr>
              <p:spPr>
                <a:xfrm rot="845890">
                  <a:off x="-892194" y="4449500"/>
                  <a:ext cx="40394" cy="136755"/>
                </a:xfrm>
                <a:custGeom>
                  <a:avLst/>
                  <a:gdLst/>
                  <a:ahLst/>
                  <a:cxnLst/>
                  <a:rect l="l" t="t" r="r" b="b"/>
                  <a:pathLst>
                    <a:path w="900" h="3047" extrusionOk="0">
                      <a:moveTo>
                        <a:pt x="27" y="0"/>
                      </a:moveTo>
                      <a:cubicBezTo>
                        <a:pt x="22" y="0"/>
                        <a:pt x="18" y="4"/>
                        <a:pt x="18" y="13"/>
                      </a:cubicBezTo>
                      <a:cubicBezTo>
                        <a:pt x="0" y="13"/>
                        <a:pt x="0" y="31"/>
                        <a:pt x="0" y="49"/>
                      </a:cubicBezTo>
                      <a:cubicBezTo>
                        <a:pt x="18" y="84"/>
                        <a:pt x="18" y="119"/>
                        <a:pt x="35" y="154"/>
                      </a:cubicBezTo>
                      <a:lnTo>
                        <a:pt x="71" y="278"/>
                      </a:lnTo>
                      <a:cubicBezTo>
                        <a:pt x="106" y="401"/>
                        <a:pt x="141" y="542"/>
                        <a:pt x="176" y="666"/>
                      </a:cubicBezTo>
                      <a:lnTo>
                        <a:pt x="300" y="1054"/>
                      </a:lnTo>
                      <a:cubicBezTo>
                        <a:pt x="353" y="1195"/>
                        <a:pt x="388" y="1336"/>
                        <a:pt x="423" y="1477"/>
                      </a:cubicBezTo>
                      <a:cubicBezTo>
                        <a:pt x="459" y="1600"/>
                        <a:pt x="512" y="1741"/>
                        <a:pt x="547" y="1865"/>
                      </a:cubicBezTo>
                      <a:cubicBezTo>
                        <a:pt x="582" y="1988"/>
                        <a:pt x="617" y="2112"/>
                        <a:pt x="653" y="2218"/>
                      </a:cubicBezTo>
                      <a:lnTo>
                        <a:pt x="776" y="2658"/>
                      </a:lnTo>
                      <a:lnTo>
                        <a:pt x="829" y="2835"/>
                      </a:lnTo>
                      <a:cubicBezTo>
                        <a:pt x="829" y="2870"/>
                        <a:pt x="829" y="2923"/>
                        <a:pt x="847" y="2941"/>
                      </a:cubicBezTo>
                      <a:cubicBezTo>
                        <a:pt x="864" y="2958"/>
                        <a:pt x="864" y="2976"/>
                        <a:pt x="864" y="2994"/>
                      </a:cubicBezTo>
                      <a:lnTo>
                        <a:pt x="864" y="3029"/>
                      </a:lnTo>
                      <a:cubicBezTo>
                        <a:pt x="864" y="3029"/>
                        <a:pt x="864" y="3029"/>
                        <a:pt x="864" y="3046"/>
                      </a:cubicBezTo>
                      <a:cubicBezTo>
                        <a:pt x="882" y="3029"/>
                        <a:pt x="882" y="3029"/>
                        <a:pt x="882" y="3029"/>
                      </a:cubicBezTo>
                      <a:lnTo>
                        <a:pt x="900" y="3029"/>
                      </a:lnTo>
                      <a:cubicBezTo>
                        <a:pt x="900" y="3011"/>
                        <a:pt x="900" y="2994"/>
                        <a:pt x="900" y="2994"/>
                      </a:cubicBezTo>
                      <a:lnTo>
                        <a:pt x="900" y="2976"/>
                      </a:lnTo>
                      <a:lnTo>
                        <a:pt x="882" y="2923"/>
                      </a:lnTo>
                      <a:cubicBezTo>
                        <a:pt x="864" y="2888"/>
                        <a:pt x="864" y="2870"/>
                        <a:pt x="847" y="2800"/>
                      </a:cubicBezTo>
                      <a:cubicBezTo>
                        <a:pt x="829" y="2747"/>
                        <a:pt x="829" y="2694"/>
                        <a:pt x="794" y="2623"/>
                      </a:cubicBezTo>
                      <a:cubicBezTo>
                        <a:pt x="776" y="2553"/>
                        <a:pt x="758" y="2500"/>
                        <a:pt x="741" y="2429"/>
                      </a:cubicBezTo>
                      <a:cubicBezTo>
                        <a:pt x="706" y="2288"/>
                        <a:pt x="653" y="2112"/>
                        <a:pt x="617" y="2006"/>
                      </a:cubicBezTo>
                      <a:cubicBezTo>
                        <a:pt x="582" y="1883"/>
                        <a:pt x="564" y="1777"/>
                        <a:pt x="512" y="1636"/>
                      </a:cubicBezTo>
                      <a:cubicBezTo>
                        <a:pt x="476" y="1512"/>
                        <a:pt x="441" y="1371"/>
                        <a:pt x="406" y="1230"/>
                      </a:cubicBezTo>
                      <a:lnTo>
                        <a:pt x="282" y="842"/>
                      </a:lnTo>
                      <a:cubicBezTo>
                        <a:pt x="247" y="701"/>
                        <a:pt x="212" y="560"/>
                        <a:pt x="176" y="436"/>
                      </a:cubicBezTo>
                      <a:cubicBezTo>
                        <a:pt x="141" y="366"/>
                        <a:pt x="124" y="313"/>
                        <a:pt x="124" y="243"/>
                      </a:cubicBezTo>
                      <a:cubicBezTo>
                        <a:pt x="106" y="190"/>
                        <a:pt x="71" y="119"/>
                        <a:pt x="53" y="49"/>
                      </a:cubicBezTo>
                      <a:lnTo>
                        <a:pt x="53" y="31"/>
                      </a:lnTo>
                      <a:cubicBezTo>
                        <a:pt x="53" y="13"/>
                        <a:pt x="53" y="13"/>
                        <a:pt x="35" y="13"/>
                      </a:cubicBezTo>
                      <a:cubicBezTo>
                        <a:pt x="35" y="4"/>
                        <a:pt x="31" y="0"/>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6"/>
                <p:cNvSpPr/>
                <p:nvPr/>
              </p:nvSpPr>
              <p:spPr>
                <a:xfrm rot="845890">
                  <a:off x="-870776" y="4443141"/>
                  <a:ext cx="48293" cy="142410"/>
                </a:xfrm>
                <a:custGeom>
                  <a:avLst/>
                  <a:gdLst/>
                  <a:ahLst/>
                  <a:cxnLst/>
                  <a:rect l="l" t="t" r="r" b="b"/>
                  <a:pathLst>
                    <a:path w="1076" h="3173" extrusionOk="0">
                      <a:moveTo>
                        <a:pt x="54" y="1"/>
                      </a:moveTo>
                      <a:cubicBezTo>
                        <a:pt x="47" y="1"/>
                        <a:pt x="40" y="3"/>
                        <a:pt x="35" y="8"/>
                      </a:cubicBezTo>
                      <a:cubicBezTo>
                        <a:pt x="18" y="8"/>
                        <a:pt x="0" y="43"/>
                        <a:pt x="18" y="61"/>
                      </a:cubicBezTo>
                      <a:lnTo>
                        <a:pt x="53" y="96"/>
                      </a:lnTo>
                      <a:cubicBezTo>
                        <a:pt x="53" y="132"/>
                        <a:pt x="71" y="149"/>
                        <a:pt x="88" y="184"/>
                      </a:cubicBezTo>
                      <a:cubicBezTo>
                        <a:pt x="88" y="220"/>
                        <a:pt x="123" y="255"/>
                        <a:pt x="123" y="290"/>
                      </a:cubicBezTo>
                      <a:cubicBezTo>
                        <a:pt x="141" y="378"/>
                        <a:pt x="159" y="449"/>
                        <a:pt x="194" y="520"/>
                      </a:cubicBezTo>
                      <a:cubicBezTo>
                        <a:pt x="229" y="678"/>
                        <a:pt x="282" y="802"/>
                        <a:pt x="335" y="960"/>
                      </a:cubicBezTo>
                      <a:cubicBezTo>
                        <a:pt x="388" y="1119"/>
                        <a:pt x="441" y="1260"/>
                        <a:pt x="476" y="1419"/>
                      </a:cubicBezTo>
                      <a:lnTo>
                        <a:pt x="635" y="1860"/>
                      </a:lnTo>
                      <a:cubicBezTo>
                        <a:pt x="670" y="2001"/>
                        <a:pt x="723" y="2177"/>
                        <a:pt x="776" y="2318"/>
                      </a:cubicBezTo>
                      <a:cubicBezTo>
                        <a:pt x="829" y="2442"/>
                        <a:pt x="864" y="2583"/>
                        <a:pt x="917" y="2724"/>
                      </a:cubicBezTo>
                      <a:cubicBezTo>
                        <a:pt x="935" y="2794"/>
                        <a:pt x="970" y="2865"/>
                        <a:pt x="988" y="2935"/>
                      </a:cubicBezTo>
                      <a:cubicBezTo>
                        <a:pt x="1005" y="2971"/>
                        <a:pt x="1005" y="3006"/>
                        <a:pt x="1023" y="3041"/>
                      </a:cubicBezTo>
                      <a:lnTo>
                        <a:pt x="1040" y="3094"/>
                      </a:lnTo>
                      <a:lnTo>
                        <a:pt x="1040" y="3129"/>
                      </a:lnTo>
                      <a:cubicBezTo>
                        <a:pt x="1040" y="3129"/>
                        <a:pt x="1040" y="3147"/>
                        <a:pt x="1040" y="3147"/>
                      </a:cubicBezTo>
                      <a:lnTo>
                        <a:pt x="1040" y="3165"/>
                      </a:lnTo>
                      <a:cubicBezTo>
                        <a:pt x="1040" y="3165"/>
                        <a:pt x="1048" y="3173"/>
                        <a:pt x="1054" y="3173"/>
                      </a:cubicBezTo>
                      <a:cubicBezTo>
                        <a:pt x="1056" y="3173"/>
                        <a:pt x="1058" y="3171"/>
                        <a:pt x="1058" y="3165"/>
                      </a:cubicBezTo>
                      <a:cubicBezTo>
                        <a:pt x="1076" y="3165"/>
                        <a:pt x="1076" y="3147"/>
                        <a:pt x="1076" y="3147"/>
                      </a:cubicBezTo>
                      <a:lnTo>
                        <a:pt x="1076" y="3112"/>
                      </a:lnTo>
                      <a:lnTo>
                        <a:pt x="1076" y="3094"/>
                      </a:lnTo>
                      <a:lnTo>
                        <a:pt x="1005" y="2883"/>
                      </a:lnTo>
                      <a:lnTo>
                        <a:pt x="952" y="2671"/>
                      </a:lnTo>
                      <a:lnTo>
                        <a:pt x="811" y="2230"/>
                      </a:lnTo>
                      <a:lnTo>
                        <a:pt x="670" y="1789"/>
                      </a:lnTo>
                      <a:cubicBezTo>
                        <a:pt x="617" y="1648"/>
                        <a:pt x="564" y="1507"/>
                        <a:pt x="511" y="1348"/>
                      </a:cubicBezTo>
                      <a:lnTo>
                        <a:pt x="370" y="890"/>
                      </a:lnTo>
                      <a:cubicBezTo>
                        <a:pt x="317" y="749"/>
                        <a:pt x="282" y="608"/>
                        <a:pt x="229" y="467"/>
                      </a:cubicBezTo>
                      <a:cubicBezTo>
                        <a:pt x="212" y="396"/>
                        <a:pt x="176" y="326"/>
                        <a:pt x="159" y="237"/>
                      </a:cubicBezTo>
                      <a:cubicBezTo>
                        <a:pt x="141" y="220"/>
                        <a:pt x="123" y="184"/>
                        <a:pt x="123" y="149"/>
                      </a:cubicBezTo>
                      <a:lnTo>
                        <a:pt x="88" y="26"/>
                      </a:lnTo>
                      <a:cubicBezTo>
                        <a:pt x="88" y="13"/>
                        <a:pt x="71" y="1"/>
                        <a:pt x="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0" name="Google Shape;1380;p6"/>
              <p:cNvGrpSpPr/>
              <p:nvPr/>
            </p:nvGrpSpPr>
            <p:grpSpPr>
              <a:xfrm>
                <a:off x="-399187" y="4470538"/>
                <a:ext cx="294179" cy="321921"/>
                <a:chOff x="-399187" y="4470538"/>
                <a:chExt cx="294179" cy="321921"/>
              </a:xfrm>
            </p:grpSpPr>
            <p:sp>
              <p:nvSpPr>
                <p:cNvPr id="1381" name="Google Shape;1381;p6"/>
                <p:cNvSpPr/>
                <p:nvPr/>
              </p:nvSpPr>
              <p:spPr>
                <a:xfrm rot="845890">
                  <a:off x="-352205" y="4495891"/>
                  <a:ext cx="229571" cy="173109"/>
                </a:xfrm>
                <a:custGeom>
                  <a:avLst/>
                  <a:gdLst/>
                  <a:ahLst/>
                  <a:cxnLst/>
                  <a:rect l="l" t="t" r="r" b="b"/>
                  <a:pathLst>
                    <a:path w="5115" h="3857" extrusionOk="0">
                      <a:moveTo>
                        <a:pt x="2053" y="0"/>
                      </a:moveTo>
                      <a:cubicBezTo>
                        <a:pt x="1598" y="0"/>
                        <a:pt x="1158" y="104"/>
                        <a:pt x="812" y="369"/>
                      </a:cubicBezTo>
                      <a:cubicBezTo>
                        <a:pt x="371" y="739"/>
                        <a:pt x="0" y="1374"/>
                        <a:pt x="71" y="1956"/>
                      </a:cubicBezTo>
                      <a:cubicBezTo>
                        <a:pt x="141" y="2273"/>
                        <a:pt x="318" y="2573"/>
                        <a:pt x="547" y="2820"/>
                      </a:cubicBezTo>
                      <a:cubicBezTo>
                        <a:pt x="794" y="3067"/>
                        <a:pt x="1076" y="3261"/>
                        <a:pt x="1393" y="3384"/>
                      </a:cubicBezTo>
                      <a:cubicBezTo>
                        <a:pt x="1482" y="3455"/>
                        <a:pt x="1570" y="3525"/>
                        <a:pt x="1676" y="3561"/>
                      </a:cubicBezTo>
                      <a:cubicBezTo>
                        <a:pt x="1905" y="3684"/>
                        <a:pt x="2152" y="3772"/>
                        <a:pt x="2399" y="3825"/>
                      </a:cubicBezTo>
                      <a:cubicBezTo>
                        <a:pt x="2520" y="3846"/>
                        <a:pt x="2642" y="3856"/>
                        <a:pt x="2765" y="3856"/>
                      </a:cubicBezTo>
                      <a:cubicBezTo>
                        <a:pt x="3054" y="3856"/>
                        <a:pt x="3343" y="3801"/>
                        <a:pt x="3615" y="3702"/>
                      </a:cubicBezTo>
                      <a:cubicBezTo>
                        <a:pt x="4197" y="3508"/>
                        <a:pt x="4550" y="2961"/>
                        <a:pt x="4744" y="2432"/>
                      </a:cubicBezTo>
                      <a:cubicBezTo>
                        <a:pt x="5114" y="1339"/>
                        <a:pt x="4197" y="651"/>
                        <a:pt x="3298" y="228"/>
                      </a:cubicBezTo>
                      <a:cubicBezTo>
                        <a:pt x="2915" y="91"/>
                        <a:pt x="2478" y="0"/>
                        <a:pt x="2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6"/>
                <p:cNvSpPr/>
                <p:nvPr/>
              </p:nvSpPr>
              <p:spPr>
                <a:xfrm rot="845890">
                  <a:off x="-328910" y="4549570"/>
                  <a:ext cx="155964" cy="111397"/>
                </a:xfrm>
                <a:custGeom>
                  <a:avLst/>
                  <a:gdLst/>
                  <a:ahLst/>
                  <a:cxnLst/>
                  <a:rect l="l" t="t" r="r" b="b"/>
                  <a:pathLst>
                    <a:path w="3475" h="2482" extrusionOk="0">
                      <a:moveTo>
                        <a:pt x="1510" y="1"/>
                      </a:moveTo>
                      <a:cubicBezTo>
                        <a:pt x="1185" y="1"/>
                        <a:pt x="866" y="72"/>
                        <a:pt x="600" y="243"/>
                      </a:cubicBezTo>
                      <a:cubicBezTo>
                        <a:pt x="124" y="578"/>
                        <a:pt x="1" y="1249"/>
                        <a:pt x="354" y="1725"/>
                      </a:cubicBezTo>
                      <a:cubicBezTo>
                        <a:pt x="600" y="2095"/>
                        <a:pt x="988" y="2377"/>
                        <a:pt x="1429" y="2465"/>
                      </a:cubicBezTo>
                      <a:cubicBezTo>
                        <a:pt x="1469" y="2473"/>
                        <a:pt x="1572" y="2481"/>
                        <a:pt x="1676" y="2481"/>
                      </a:cubicBezTo>
                      <a:cubicBezTo>
                        <a:pt x="1806" y="2481"/>
                        <a:pt x="1939" y="2469"/>
                        <a:pt x="1958" y="2430"/>
                      </a:cubicBezTo>
                      <a:cubicBezTo>
                        <a:pt x="2452" y="2324"/>
                        <a:pt x="2858" y="2024"/>
                        <a:pt x="3105" y="1584"/>
                      </a:cubicBezTo>
                      <a:cubicBezTo>
                        <a:pt x="3475" y="984"/>
                        <a:pt x="3069" y="473"/>
                        <a:pt x="2505" y="208"/>
                      </a:cubicBezTo>
                      <a:cubicBezTo>
                        <a:pt x="2205" y="81"/>
                        <a:pt x="1855" y="1"/>
                        <a:pt x="15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3" name="Google Shape;1383;p6"/>
                <p:cNvGrpSpPr/>
                <p:nvPr/>
              </p:nvGrpSpPr>
              <p:grpSpPr>
                <a:xfrm>
                  <a:off x="-306063" y="4530531"/>
                  <a:ext cx="150438" cy="147285"/>
                  <a:chOff x="-306063" y="4530531"/>
                  <a:chExt cx="150438" cy="147285"/>
                </a:xfrm>
              </p:grpSpPr>
              <p:sp>
                <p:nvSpPr>
                  <p:cNvPr id="1384" name="Google Shape;1384;p6"/>
                  <p:cNvSpPr/>
                  <p:nvPr/>
                </p:nvSpPr>
                <p:spPr>
                  <a:xfrm rot="845890">
                    <a:off x="-292164" y="4569412"/>
                    <a:ext cx="75222" cy="100760"/>
                  </a:xfrm>
                  <a:custGeom>
                    <a:avLst/>
                    <a:gdLst/>
                    <a:ahLst/>
                    <a:cxnLst/>
                    <a:rect l="l" t="t" r="r" b="b"/>
                    <a:pathLst>
                      <a:path w="1676" h="2245" extrusionOk="0">
                        <a:moveTo>
                          <a:pt x="1041" y="761"/>
                        </a:moveTo>
                        <a:cubicBezTo>
                          <a:pt x="988" y="955"/>
                          <a:pt x="882" y="1114"/>
                          <a:pt x="741" y="1220"/>
                        </a:cubicBezTo>
                        <a:cubicBezTo>
                          <a:pt x="729" y="1228"/>
                          <a:pt x="720" y="1231"/>
                          <a:pt x="715" y="1231"/>
                        </a:cubicBezTo>
                        <a:cubicBezTo>
                          <a:pt x="696" y="1231"/>
                          <a:pt x="710" y="1194"/>
                          <a:pt x="723" y="1167"/>
                        </a:cubicBezTo>
                        <a:cubicBezTo>
                          <a:pt x="758" y="1096"/>
                          <a:pt x="811" y="1026"/>
                          <a:pt x="864" y="955"/>
                        </a:cubicBezTo>
                        <a:cubicBezTo>
                          <a:pt x="917" y="885"/>
                          <a:pt x="970" y="832"/>
                          <a:pt x="1023" y="761"/>
                        </a:cubicBezTo>
                        <a:close/>
                        <a:moveTo>
                          <a:pt x="897" y="0"/>
                        </a:moveTo>
                        <a:cubicBezTo>
                          <a:pt x="778" y="0"/>
                          <a:pt x="665" y="53"/>
                          <a:pt x="600" y="144"/>
                        </a:cubicBezTo>
                        <a:cubicBezTo>
                          <a:pt x="423" y="338"/>
                          <a:pt x="282" y="550"/>
                          <a:pt x="177" y="779"/>
                        </a:cubicBezTo>
                        <a:cubicBezTo>
                          <a:pt x="106" y="973"/>
                          <a:pt x="53" y="1167"/>
                          <a:pt x="18" y="1378"/>
                        </a:cubicBezTo>
                        <a:cubicBezTo>
                          <a:pt x="0" y="1608"/>
                          <a:pt x="0" y="1855"/>
                          <a:pt x="18" y="2084"/>
                        </a:cubicBezTo>
                        <a:lnTo>
                          <a:pt x="35" y="2207"/>
                        </a:lnTo>
                        <a:cubicBezTo>
                          <a:pt x="46" y="2229"/>
                          <a:pt x="71" y="2244"/>
                          <a:pt x="96" y="2244"/>
                        </a:cubicBezTo>
                        <a:cubicBezTo>
                          <a:pt x="112" y="2244"/>
                          <a:pt x="128" y="2238"/>
                          <a:pt x="141" y="2225"/>
                        </a:cubicBezTo>
                        <a:lnTo>
                          <a:pt x="141" y="2154"/>
                        </a:lnTo>
                        <a:cubicBezTo>
                          <a:pt x="124" y="2013"/>
                          <a:pt x="106" y="1872"/>
                          <a:pt x="106" y="1714"/>
                        </a:cubicBezTo>
                        <a:lnTo>
                          <a:pt x="106" y="1378"/>
                        </a:lnTo>
                        <a:cubicBezTo>
                          <a:pt x="141" y="1132"/>
                          <a:pt x="212" y="867"/>
                          <a:pt x="335" y="655"/>
                        </a:cubicBezTo>
                        <a:cubicBezTo>
                          <a:pt x="388" y="550"/>
                          <a:pt x="441" y="461"/>
                          <a:pt x="512" y="391"/>
                        </a:cubicBezTo>
                        <a:cubicBezTo>
                          <a:pt x="565" y="285"/>
                          <a:pt x="653" y="215"/>
                          <a:pt x="741" y="144"/>
                        </a:cubicBezTo>
                        <a:cubicBezTo>
                          <a:pt x="792" y="115"/>
                          <a:pt x="836" y="103"/>
                          <a:pt x="873" y="103"/>
                        </a:cubicBezTo>
                        <a:cubicBezTo>
                          <a:pt x="1040" y="103"/>
                          <a:pt x="1073" y="359"/>
                          <a:pt x="1058" y="532"/>
                        </a:cubicBezTo>
                        <a:cubicBezTo>
                          <a:pt x="970" y="638"/>
                          <a:pt x="864" y="744"/>
                          <a:pt x="776" y="867"/>
                        </a:cubicBezTo>
                        <a:cubicBezTo>
                          <a:pt x="706" y="955"/>
                          <a:pt x="653" y="1043"/>
                          <a:pt x="600" y="1149"/>
                        </a:cubicBezTo>
                        <a:cubicBezTo>
                          <a:pt x="565" y="1237"/>
                          <a:pt x="600" y="1326"/>
                          <a:pt x="688" y="1378"/>
                        </a:cubicBezTo>
                        <a:cubicBezTo>
                          <a:pt x="776" y="1378"/>
                          <a:pt x="864" y="1343"/>
                          <a:pt x="917" y="1290"/>
                        </a:cubicBezTo>
                        <a:cubicBezTo>
                          <a:pt x="1076" y="1096"/>
                          <a:pt x="1182" y="867"/>
                          <a:pt x="1199" y="620"/>
                        </a:cubicBezTo>
                        <a:cubicBezTo>
                          <a:pt x="1270" y="567"/>
                          <a:pt x="1358" y="514"/>
                          <a:pt x="1446" y="497"/>
                        </a:cubicBezTo>
                        <a:cubicBezTo>
                          <a:pt x="1470" y="497"/>
                          <a:pt x="1485" y="489"/>
                          <a:pt x="1498" y="489"/>
                        </a:cubicBezTo>
                        <a:cubicBezTo>
                          <a:pt x="1505" y="489"/>
                          <a:pt x="1511" y="491"/>
                          <a:pt x="1517" y="497"/>
                        </a:cubicBezTo>
                        <a:cubicBezTo>
                          <a:pt x="1517" y="514"/>
                          <a:pt x="1517" y="550"/>
                          <a:pt x="1517" y="585"/>
                        </a:cubicBezTo>
                        <a:cubicBezTo>
                          <a:pt x="1517" y="744"/>
                          <a:pt x="1481" y="920"/>
                          <a:pt x="1411" y="1079"/>
                        </a:cubicBezTo>
                        <a:cubicBezTo>
                          <a:pt x="1270" y="1326"/>
                          <a:pt x="1111" y="1572"/>
                          <a:pt x="917" y="1802"/>
                        </a:cubicBezTo>
                        <a:cubicBezTo>
                          <a:pt x="900" y="1837"/>
                          <a:pt x="864" y="1855"/>
                          <a:pt x="847" y="1890"/>
                        </a:cubicBezTo>
                        <a:cubicBezTo>
                          <a:pt x="829" y="1908"/>
                          <a:pt x="847" y="1925"/>
                          <a:pt x="864" y="1925"/>
                        </a:cubicBezTo>
                        <a:lnTo>
                          <a:pt x="900" y="1925"/>
                        </a:lnTo>
                        <a:cubicBezTo>
                          <a:pt x="970" y="1855"/>
                          <a:pt x="1058" y="1766"/>
                          <a:pt x="1129" y="1678"/>
                        </a:cubicBezTo>
                        <a:cubicBezTo>
                          <a:pt x="1305" y="1484"/>
                          <a:pt x="1446" y="1273"/>
                          <a:pt x="1552" y="1061"/>
                        </a:cubicBezTo>
                        <a:cubicBezTo>
                          <a:pt x="1640" y="885"/>
                          <a:pt x="1675" y="691"/>
                          <a:pt x="1658" y="497"/>
                        </a:cubicBezTo>
                        <a:cubicBezTo>
                          <a:pt x="1631" y="382"/>
                          <a:pt x="1552" y="342"/>
                          <a:pt x="1462" y="342"/>
                        </a:cubicBezTo>
                        <a:cubicBezTo>
                          <a:pt x="1371" y="342"/>
                          <a:pt x="1270" y="382"/>
                          <a:pt x="1199" y="426"/>
                        </a:cubicBezTo>
                        <a:cubicBezTo>
                          <a:pt x="1199" y="268"/>
                          <a:pt x="1146" y="126"/>
                          <a:pt x="1023" y="21"/>
                        </a:cubicBezTo>
                        <a:cubicBezTo>
                          <a:pt x="982" y="7"/>
                          <a:pt x="939" y="0"/>
                          <a:pt x="8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6"/>
                  <p:cNvSpPr/>
                  <p:nvPr/>
                </p:nvSpPr>
                <p:spPr>
                  <a:xfrm rot="845890">
                    <a:off x="-281524" y="4571405"/>
                    <a:ext cx="5251" cy="5969"/>
                  </a:xfrm>
                  <a:custGeom>
                    <a:avLst/>
                    <a:gdLst/>
                    <a:ahLst/>
                    <a:cxnLst/>
                    <a:rect l="l" t="t" r="r" b="b"/>
                    <a:pathLst>
                      <a:path w="117" h="133" extrusionOk="0">
                        <a:moveTo>
                          <a:pt x="55" y="0"/>
                        </a:moveTo>
                        <a:cubicBezTo>
                          <a:pt x="1" y="0"/>
                          <a:pt x="34" y="133"/>
                          <a:pt x="74" y="133"/>
                        </a:cubicBezTo>
                        <a:cubicBezTo>
                          <a:pt x="82" y="133"/>
                          <a:pt x="91" y="127"/>
                          <a:pt x="99" y="113"/>
                        </a:cubicBezTo>
                        <a:cubicBezTo>
                          <a:pt x="117" y="61"/>
                          <a:pt x="117" y="25"/>
                          <a:pt x="81" y="8"/>
                        </a:cubicBezTo>
                        <a:cubicBezTo>
                          <a:pt x="71" y="2"/>
                          <a:pt x="62" y="0"/>
                          <a:pt x="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6"/>
                  <p:cNvSpPr/>
                  <p:nvPr/>
                </p:nvSpPr>
                <p:spPr>
                  <a:xfrm rot="845890">
                    <a:off x="-162943" y="4571013"/>
                    <a:ext cx="6553" cy="7091"/>
                  </a:xfrm>
                  <a:custGeom>
                    <a:avLst/>
                    <a:gdLst/>
                    <a:ahLst/>
                    <a:cxnLst/>
                    <a:rect l="l" t="t" r="r" b="b"/>
                    <a:pathLst>
                      <a:path w="146" h="158" extrusionOk="0">
                        <a:moveTo>
                          <a:pt x="60" y="0"/>
                        </a:moveTo>
                        <a:cubicBezTo>
                          <a:pt x="1" y="0"/>
                          <a:pt x="43" y="157"/>
                          <a:pt x="96" y="157"/>
                        </a:cubicBezTo>
                        <a:cubicBezTo>
                          <a:pt x="106" y="157"/>
                          <a:pt x="118" y="151"/>
                          <a:pt x="128" y="135"/>
                        </a:cubicBezTo>
                        <a:cubicBezTo>
                          <a:pt x="146" y="82"/>
                          <a:pt x="128" y="29"/>
                          <a:pt x="93" y="11"/>
                        </a:cubicBezTo>
                        <a:cubicBezTo>
                          <a:pt x="80" y="4"/>
                          <a:pt x="69" y="0"/>
                          <a:pt x="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6"/>
                  <p:cNvSpPr/>
                  <p:nvPr/>
                </p:nvSpPr>
                <p:spPr>
                  <a:xfrm rot="845890">
                    <a:off x="-189067" y="4539330"/>
                    <a:ext cx="8887" cy="6463"/>
                  </a:xfrm>
                  <a:custGeom>
                    <a:avLst/>
                    <a:gdLst/>
                    <a:ahLst/>
                    <a:cxnLst/>
                    <a:rect l="l" t="t" r="r" b="b"/>
                    <a:pathLst>
                      <a:path w="198" h="144" extrusionOk="0">
                        <a:moveTo>
                          <a:pt x="101" y="1"/>
                        </a:moveTo>
                        <a:cubicBezTo>
                          <a:pt x="37" y="1"/>
                          <a:pt x="1" y="93"/>
                          <a:pt x="74" y="137"/>
                        </a:cubicBezTo>
                        <a:cubicBezTo>
                          <a:pt x="83" y="142"/>
                          <a:pt x="94" y="144"/>
                          <a:pt x="105" y="144"/>
                        </a:cubicBezTo>
                        <a:cubicBezTo>
                          <a:pt x="135" y="144"/>
                          <a:pt x="167" y="127"/>
                          <a:pt x="180" y="102"/>
                        </a:cubicBezTo>
                        <a:cubicBezTo>
                          <a:pt x="197" y="66"/>
                          <a:pt x="180" y="31"/>
                          <a:pt x="144" y="13"/>
                        </a:cubicBezTo>
                        <a:cubicBezTo>
                          <a:pt x="129" y="4"/>
                          <a:pt x="115" y="1"/>
                          <a:pt x="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6"/>
                  <p:cNvSpPr/>
                  <p:nvPr/>
                </p:nvSpPr>
                <p:spPr>
                  <a:xfrm rot="845890">
                    <a:off x="-238400" y="4532678"/>
                    <a:ext cx="4802" cy="3815"/>
                  </a:xfrm>
                  <a:custGeom>
                    <a:avLst/>
                    <a:gdLst/>
                    <a:ahLst/>
                    <a:cxnLst/>
                    <a:rect l="l" t="t" r="r" b="b"/>
                    <a:pathLst>
                      <a:path w="107" h="85" extrusionOk="0">
                        <a:moveTo>
                          <a:pt x="53" y="1"/>
                        </a:moveTo>
                        <a:cubicBezTo>
                          <a:pt x="35" y="1"/>
                          <a:pt x="18" y="1"/>
                          <a:pt x="0" y="19"/>
                        </a:cubicBezTo>
                        <a:cubicBezTo>
                          <a:pt x="0" y="36"/>
                          <a:pt x="0" y="54"/>
                          <a:pt x="18" y="71"/>
                        </a:cubicBezTo>
                        <a:cubicBezTo>
                          <a:pt x="27" y="80"/>
                          <a:pt x="35" y="85"/>
                          <a:pt x="44" y="85"/>
                        </a:cubicBezTo>
                        <a:cubicBezTo>
                          <a:pt x="53" y="85"/>
                          <a:pt x="62" y="80"/>
                          <a:pt x="71" y="71"/>
                        </a:cubicBezTo>
                        <a:cubicBezTo>
                          <a:pt x="106" y="54"/>
                          <a:pt x="88" y="19"/>
                          <a:pt x="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6"/>
                  <p:cNvSpPr/>
                  <p:nvPr/>
                </p:nvSpPr>
                <p:spPr>
                  <a:xfrm rot="845890">
                    <a:off x="-305586" y="4531204"/>
                    <a:ext cx="6104" cy="4668"/>
                  </a:xfrm>
                  <a:custGeom>
                    <a:avLst/>
                    <a:gdLst/>
                    <a:ahLst/>
                    <a:cxnLst/>
                    <a:rect l="l" t="t" r="r" b="b"/>
                    <a:pathLst>
                      <a:path w="136" h="104" extrusionOk="0">
                        <a:moveTo>
                          <a:pt x="72" y="0"/>
                        </a:moveTo>
                        <a:cubicBezTo>
                          <a:pt x="47" y="0"/>
                          <a:pt x="25" y="16"/>
                          <a:pt x="12" y="42"/>
                        </a:cubicBezTo>
                        <a:cubicBezTo>
                          <a:pt x="1" y="77"/>
                          <a:pt x="34" y="104"/>
                          <a:pt x="69" y="104"/>
                        </a:cubicBezTo>
                        <a:cubicBezTo>
                          <a:pt x="87" y="104"/>
                          <a:pt x="106" y="96"/>
                          <a:pt x="118" y="77"/>
                        </a:cubicBezTo>
                        <a:cubicBezTo>
                          <a:pt x="136" y="60"/>
                          <a:pt x="118" y="25"/>
                          <a:pt x="100" y="7"/>
                        </a:cubicBezTo>
                        <a:cubicBezTo>
                          <a:pt x="91" y="2"/>
                          <a:pt x="81" y="0"/>
                          <a:pt x="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6"/>
                  <p:cNvSpPr/>
                  <p:nvPr/>
                </p:nvSpPr>
                <p:spPr>
                  <a:xfrm rot="845890">
                    <a:off x="-175975" y="4619305"/>
                    <a:ext cx="6867" cy="5476"/>
                  </a:xfrm>
                  <a:custGeom>
                    <a:avLst/>
                    <a:gdLst/>
                    <a:ahLst/>
                    <a:cxnLst/>
                    <a:rect l="l" t="t" r="r" b="b"/>
                    <a:pathLst>
                      <a:path w="153" h="122" extrusionOk="0">
                        <a:moveTo>
                          <a:pt x="83" y="1"/>
                        </a:moveTo>
                        <a:cubicBezTo>
                          <a:pt x="21" y="1"/>
                          <a:pt x="1" y="84"/>
                          <a:pt x="46" y="114"/>
                        </a:cubicBezTo>
                        <a:cubicBezTo>
                          <a:pt x="57" y="119"/>
                          <a:pt x="67" y="121"/>
                          <a:pt x="77" y="121"/>
                        </a:cubicBezTo>
                        <a:cubicBezTo>
                          <a:pt x="101" y="121"/>
                          <a:pt x="122" y="109"/>
                          <a:pt x="135" y="96"/>
                        </a:cubicBezTo>
                        <a:cubicBezTo>
                          <a:pt x="152" y="61"/>
                          <a:pt x="135" y="8"/>
                          <a:pt x="117" y="8"/>
                        </a:cubicBezTo>
                        <a:cubicBezTo>
                          <a:pt x="105" y="3"/>
                          <a:pt x="93" y="1"/>
                          <a:pt x="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1" name="Google Shape;1391;p6"/>
                <p:cNvSpPr/>
                <p:nvPr/>
              </p:nvSpPr>
              <p:spPr>
                <a:xfrm rot="845890">
                  <a:off x="-381497" y="4622012"/>
                  <a:ext cx="112429" cy="159151"/>
                </a:xfrm>
                <a:custGeom>
                  <a:avLst/>
                  <a:gdLst/>
                  <a:ahLst/>
                  <a:cxnLst/>
                  <a:rect l="l" t="t" r="r" b="b"/>
                  <a:pathLst>
                    <a:path w="2505" h="3546" extrusionOk="0">
                      <a:moveTo>
                        <a:pt x="1182" y="1"/>
                      </a:moveTo>
                      <a:lnTo>
                        <a:pt x="1147" y="71"/>
                      </a:lnTo>
                      <a:cubicBezTo>
                        <a:pt x="1076" y="265"/>
                        <a:pt x="1005" y="477"/>
                        <a:pt x="917" y="671"/>
                      </a:cubicBezTo>
                      <a:cubicBezTo>
                        <a:pt x="829" y="900"/>
                        <a:pt x="741" y="1147"/>
                        <a:pt x="635" y="1394"/>
                      </a:cubicBezTo>
                      <a:lnTo>
                        <a:pt x="371" y="2117"/>
                      </a:lnTo>
                      <a:lnTo>
                        <a:pt x="53" y="2928"/>
                      </a:lnTo>
                      <a:lnTo>
                        <a:pt x="36" y="2981"/>
                      </a:lnTo>
                      <a:lnTo>
                        <a:pt x="0" y="3052"/>
                      </a:lnTo>
                      <a:lnTo>
                        <a:pt x="53" y="3069"/>
                      </a:lnTo>
                      <a:lnTo>
                        <a:pt x="71" y="3069"/>
                      </a:lnTo>
                      <a:lnTo>
                        <a:pt x="512" y="3263"/>
                      </a:lnTo>
                      <a:lnTo>
                        <a:pt x="935" y="3422"/>
                      </a:lnTo>
                      <a:lnTo>
                        <a:pt x="1182" y="3528"/>
                      </a:lnTo>
                      <a:lnTo>
                        <a:pt x="1252" y="3545"/>
                      </a:lnTo>
                      <a:lnTo>
                        <a:pt x="1270" y="3493"/>
                      </a:lnTo>
                      <a:lnTo>
                        <a:pt x="1552" y="2822"/>
                      </a:lnTo>
                      <a:lnTo>
                        <a:pt x="1852" y="2117"/>
                      </a:lnTo>
                      <a:lnTo>
                        <a:pt x="2187" y="1306"/>
                      </a:lnTo>
                      <a:lnTo>
                        <a:pt x="2487" y="618"/>
                      </a:lnTo>
                      <a:lnTo>
                        <a:pt x="2504" y="548"/>
                      </a:lnTo>
                      <a:lnTo>
                        <a:pt x="2451" y="530"/>
                      </a:lnTo>
                      <a:lnTo>
                        <a:pt x="2416" y="512"/>
                      </a:lnTo>
                      <a:lnTo>
                        <a:pt x="1993" y="336"/>
                      </a:lnTo>
                      <a:lnTo>
                        <a:pt x="1552" y="160"/>
                      </a:lnTo>
                      <a:lnTo>
                        <a:pt x="1270" y="36"/>
                      </a:lnTo>
                      <a:lnTo>
                        <a:pt x="11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6"/>
                <p:cNvSpPr/>
                <p:nvPr/>
              </p:nvSpPr>
              <p:spPr>
                <a:xfrm rot="845890">
                  <a:off x="-341772" y="4643094"/>
                  <a:ext cx="54666" cy="131414"/>
                </a:xfrm>
                <a:custGeom>
                  <a:avLst/>
                  <a:gdLst/>
                  <a:ahLst/>
                  <a:cxnLst/>
                  <a:rect l="l" t="t" r="r" b="b"/>
                  <a:pathLst>
                    <a:path w="1218" h="2928" extrusionOk="0">
                      <a:moveTo>
                        <a:pt x="1182" y="1"/>
                      </a:moveTo>
                      <a:cubicBezTo>
                        <a:pt x="1164" y="18"/>
                        <a:pt x="1164" y="18"/>
                        <a:pt x="1164" y="36"/>
                      </a:cubicBezTo>
                      <a:cubicBezTo>
                        <a:pt x="1164" y="36"/>
                        <a:pt x="1164" y="36"/>
                        <a:pt x="1164" y="53"/>
                      </a:cubicBezTo>
                      <a:lnTo>
                        <a:pt x="1147" y="106"/>
                      </a:lnTo>
                      <a:cubicBezTo>
                        <a:pt x="1129" y="142"/>
                        <a:pt x="1111" y="177"/>
                        <a:pt x="1094" y="212"/>
                      </a:cubicBezTo>
                      <a:lnTo>
                        <a:pt x="1023" y="371"/>
                      </a:lnTo>
                      <a:lnTo>
                        <a:pt x="935" y="582"/>
                      </a:lnTo>
                      <a:cubicBezTo>
                        <a:pt x="882" y="706"/>
                        <a:pt x="829" y="865"/>
                        <a:pt x="776" y="988"/>
                      </a:cubicBezTo>
                      <a:cubicBezTo>
                        <a:pt x="723" y="1094"/>
                        <a:pt x="670" y="1217"/>
                        <a:pt x="635" y="1323"/>
                      </a:cubicBezTo>
                      <a:lnTo>
                        <a:pt x="476" y="1711"/>
                      </a:lnTo>
                      <a:lnTo>
                        <a:pt x="318" y="2099"/>
                      </a:lnTo>
                      <a:lnTo>
                        <a:pt x="159" y="2487"/>
                      </a:lnTo>
                      <a:cubicBezTo>
                        <a:pt x="124" y="2558"/>
                        <a:pt x="106" y="2610"/>
                        <a:pt x="88" y="2681"/>
                      </a:cubicBezTo>
                      <a:cubicBezTo>
                        <a:pt x="53" y="2734"/>
                        <a:pt x="36" y="2787"/>
                        <a:pt x="0" y="2857"/>
                      </a:cubicBezTo>
                      <a:lnTo>
                        <a:pt x="0" y="2875"/>
                      </a:lnTo>
                      <a:cubicBezTo>
                        <a:pt x="0" y="2893"/>
                        <a:pt x="0" y="2893"/>
                        <a:pt x="0" y="2910"/>
                      </a:cubicBezTo>
                      <a:cubicBezTo>
                        <a:pt x="18" y="2910"/>
                        <a:pt x="18" y="2928"/>
                        <a:pt x="18" y="2928"/>
                      </a:cubicBezTo>
                      <a:cubicBezTo>
                        <a:pt x="36" y="2928"/>
                        <a:pt x="71" y="2928"/>
                        <a:pt x="71" y="2910"/>
                      </a:cubicBezTo>
                      <a:cubicBezTo>
                        <a:pt x="71" y="2857"/>
                        <a:pt x="88" y="2840"/>
                        <a:pt x="106" y="2787"/>
                      </a:cubicBezTo>
                      <a:lnTo>
                        <a:pt x="159" y="2681"/>
                      </a:lnTo>
                      <a:lnTo>
                        <a:pt x="300" y="2311"/>
                      </a:lnTo>
                      <a:cubicBezTo>
                        <a:pt x="353" y="2187"/>
                        <a:pt x="406" y="2064"/>
                        <a:pt x="459" y="1923"/>
                      </a:cubicBezTo>
                      <a:cubicBezTo>
                        <a:pt x="512" y="1799"/>
                        <a:pt x="582" y="1658"/>
                        <a:pt x="635" y="1535"/>
                      </a:cubicBezTo>
                      <a:cubicBezTo>
                        <a:pt x="688" y="1394"/>
                        <a:pt x="741" y="1270"/>
                        <a:pt x="794" y="1147"/>
                      </a:cubicBezTo>
                      <a:lnTo>
                        <a:pt x="917" y="812"/>
                      </a:lnTo>
                      <a:lnTo>
                        <a:pt x="1094" y="388"/>
                      </a:lnTo>
                      <a:lnTo>
                        <a:pt x="1164" y="212"/>
                      </a:lnTo>
                      <a:lnTo>
                        <a:pt x="1199" y="124"/>
                      </a:lnTo>
                      <a:lnTo>
                        <a:pt x="1217" y="71"/>
                      </a:lnTo>
                      <a:lnTo>
                        <a:pt x="1217" y="36"/>
                      </a:lnTo>
                      <a:cubicBezTo>
                        <a:pt x="1217" y="36"/>
                        <a:pt x="1217" y="36"/>
                        <a:pt x="1217" y="18"/>
                      </a:cubicBezTo>
                      <a:cubicBezTo>
                        <a:pt x="1217" y="18"/>
                        <a:pt x="1217" y="1"/>
                        <a:pt x="1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6"/>
                <p:cNvSpPr/>
                <p:nvPr/>
              </p:nvSpPr>
              <p:spPr>
                <a:xfrm rot="845890">
                  <a:off x="-364573" y="4625244"/>
                  <a:ext cx="54666" cy="140480"/>
                </a:xfrm>
                <a:custGeom>
                  <a:avLst/>
                  <a:gdLst/>
                  <a:ahLst/>
                  <a:cxnLst/>
                  <a:rect l="l" t="t" r="r" b="b"/>
                  <a:pathLst>
                    <a:path w="1218" h="3130" extrusionOk="0">
                      <a:moveTo>
                        <a:pt x="1182" y="1"/>
                      </a:moveTo>
                      <a:cubicBezTo>
                        <a:pt x="1165" y="1"/>
                        <a:pt x="1147" y="1"/>
                        <a:pt x="1147" y="19"/>
                      </a:cubicBezTo>
                      <a:lnTo>
                        <a:pt x="1147" y="36"/>
                      </a:lnTo>
                      <a:lnTo>
                        <a:pt x="1147" y="54"/>
                      </a:lnTo>
                      <a:cubicBezTo>
                        <a:pt x="1112" y="124"/>
                        <a:pt x="1094" y="195"/>
                        <a:pt x="1059" y="266"/>
                      </a:cubicBezTo>
                      <a:cubicBezTo>
                        <a:pt x="1041" y="336"/>
                        <a:pt x="1006" y="407"/>
                        <a:pt x="988" y="477"/>
                      </a:cubicBezTo>
                      <a:lnTo>
                        <a:pt x="830" y="918"/>
                      </a:lnTo>
                      <a:cubicBezTo>
                        <a:pt x="777" y="1059"/>
                        <a:pt x="724" y="1183"/>
                        <a:pt x="671" y="1324"/>
                      </a:cubicBezTo>
                      <a:cubicBezTo>
                        <a:pt x="618" y="1482"/>
                        <a:pt x="565" y="1623"/>
                        <a:pt x="512" y="1764"/>
                      </a:cubicBezTo>
                      <a:lnTo>
                        <a:pt x="336" y="2241"/>
                      </a:lnTo>
                      <a:cubicBezTo>
                        <a:pt x="283" y="2364"/>
                        <a:pt x="230" y="2505"/>
                        <a:pt x="177" y="2646"/>
                      </a:cubicBezTo>
                      <a:cubicBezTo>
                        <a:pt x="160" y="2717"/>
                        <a:pt x="124" y="2787"/>
                        <a:pt x="107" y="2858"/>
                      </a:cubicBezTo>
                      <a:lnTo>
                        <a:pt x="54" y="2964"/>
                      </a:lnTo>
                      <a:cubicBezTo>
                        <a:pt x="36" y="2999"/>
                        <a:pt x="36" y="3034"/>
                        <a:pt x="19" y="3069"/>
                      </a:cubicBezTo>
                      <a:cubicBezTo>
                        <a:pt x="1" y="3087"/>
                        <a:pt x="19" y="3122"/>
                        <a:pt x="36" y="3122"/>
                      </a:cubicBezTo>
                      <a:cubicBezTo>
                        <a:pt x="47" y="3127"/>
                        <a:pt x="55" y="3130"/>
                        <a:pt x="63" y="3130"/>
                      </a:cubicBezTo>
                      <a:cubicBezTo>
                        <a:pt x="80" y="3130"/>
                        <a:pt x="89" y="3117"/>
                        <a:pt x="89" y="3105"/>
                      </a:cubicBezTo>
                      <a:lnTo>
                        <a:pt x="107" y="3052"/>
                      </a:lnTo>
                      <a:lnTo>
                        <a:pt x="142" y="2946"/>
                      </a:lnTo>
                      <a:cubicBezTo>
                        <a:pt x="160" y="2911"/>
                        <a:pt x="177" y="2875"/>
                        <a:pt x="177" y="2840"/>
                      </a:cubicBezTo>
                      <a:cubicBezTo>
                        <a:pt x="213" y="2770"/>
                        <a:pt x="230" y="2699"/>
                        <a:pt x="265" y="2629"/>
                      </a:cubicBezTo>
                      <a:cubicBezTo>
                        <a:pt x="318" y="2487"/>
                        <a:pt x="371" y="2346"/>
                        <a:pt x="424" y="2205"/>
                      </a:cubicBezTo>
                      <a:cubicBezTo>
                        <a:pt x="477" y="2047"/>
                        <a:pt x="530" y="1906"/>
                        <a:pt x="583" y="1764"/>
                      </a:cubicBezTo>
                      <a:cubicBezTo>
                        <a:pt x="636" y="1606"/>
                        <a:pt x="689" y="1465"/>
                        <a:pt x="742" y="1324"/>
                      </a:cubicBezTo>
                      <a:lnTo>
                        <a:pt x="900" y="883"/>
                      </a:lnTo>
                      <a:lnTo>
                        <a:pt x="1077" y="459"/>
                      </a:lnTo>
                      <a:cubicBezTo>
                        <a:pt x="1094" y="389"/>
                        <a:pt x="1130" y="318"/>
                        <a:pt x="1147" y="248"/>
                      </a:cubicBezTo>
                      <a:lnTo>
                        <a:pt x="1182" y="142"/>
                      </a:lnTo>
                      <a:cubicBezTo>
                        <a:pt x="1200" y="124"/>
                        <a:pt x="1200" y="89"/>
                        <a:pt x="1200" y="89"/>
                      </a:cubicBezTo>
                      <a:lnTo>
                        <a:pt x="1200" y="54"/>
                      </a:lnTo>
                      <a:cubicBezTo>
                        <a:pt x="1218" y="54"/>
                        <a:pt x="1218" y="36"/>
                        <a:pt x="1200" y="36"/>
                      </a:cubicBezTo>
                      <a:lnTo>
                        <a:pt x="1182" y="36"/>
                      </a:lnTo>
                      <a:cubicBezTo>
                        <a:pt x="1182" y="19"/>
                        <a:pt x="1182" y="1"/>
                        <a:pt x="11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4" name="Google Shape;1394;p6"/>
              <p:cNvGrpSpPr/>
              <p:nvPr/>
            </p:nvGrpSpPr>
            <p:grpSpPr>
              <a:xfrm>
                <a:off x="113605" y="4898133"/>
                <a:ext cx="247357" cy="345976"/>
                <a:chOff x="113605" y="4898133"/>
                <a:chExt cx="247357" cy="345976"/>
              </a:xfrm>
            </p:grpSpPr>
            <p:sp>
              <p:nvSpPr>
                <p:cNvPr id="1395" name="Google Shape;1395;p6"/>
                <p:cNvSpPr/>
                <p:nvPr/>
              </p:nvSpPr>
              <p:spPr>
                <a:xfrm rot="845890">
                  <a:off x="131609" y="5047026"/>
                  <a:ext cx="211349" cy="173962"/>
                </a:xfrm>
                <a:custGeom>
                  <a:avLst/>
                  <a:gdLst/>
                  <a:ahLst/>
                  <a:cxnLst/>
                  <a:rect l="l" t="t" r="r" b="b"/>
                  <a:pathLst>
                    <a:path w="4709" h="3876" extrusionOk="0">
                      <a:moveTo>
                        <a:pt x="2933" y="0"/>
                      </a:moveTo>
                      <a:cubicBezTo>
                        <a:pt x="2714" y="0"/>
                        <a:pt x="2496" y="32"/>
                        <a:pt x="2293" y="100"/>
                      </a:cubicBezTo>
                      <a:cubicBezTo>
                        <a:pt x="2257" y="95"/>
                        <a:pt x="2222" y="93"/>
                        <a:pt x="2189" y="93"/>
                      </a:cubicBezTo>
                      <a:cubicBezTo>
                        <a:pt x="2108" y="93"/>
                        <a:pt x="2033" y="105"/>
                        <a:pt x="1958" y="118"/>
                      </a:cubicBezTo>
                      <a:cubicBezTo>
                        <a:pt x="1711" y="170"/>
                        <a:pt x="1464" y="259"/>
                        <a:pt x="1235" y="364"/>
                      </a:cubicBezTo>
                      <a:cubicBezTo>
                        <a:pt x="865" y="558"/>
                        <a:pt x="547" y="858"/>
                        <a:pt x="336" y="1211"/>
                      </a:cubicBezTo>
                      <a:cubicBezTo>
                        <a:pt x="1" y="1722"/>
                        <a:pt x="53" y="2357"/>
                        <a:pt x="212" y="2904"/>
                      </a:cubicBezTo>
                      <a:cubicBezTo>
                        <a:pt x="463" y="3645"/>
                        <a:pt x="1071" y="3876"/>
                        <a:pt x="1745" y="3876"/>
                      </a:cubicBezTo>
                      <a:cubicBezTo>
                        <a:pt x="2064" y="3876"/>
                        <a:pt x="2399" y="3824"/>
                        <a:pt x="2716" y="3750"/>
                      </a:cubicBezTo>
                      <a:cubicBezTo>
                        <a:pt x="3492" y="3503"/>
                        <a:pt x="4374" y="2957"/>
                        <a:pt x="4585" y="2128"/>
                      </a:cubicBezTo>
                      <a:cubicBezTo>
                        <a:pt x="4709" y="1581"/>
                        <a:pt x="4621" y="841"/>
                        <a:pt x="4215" y="435"/>
                      </a:cubicBezTo>
                      <a:cubicBezTo>
                        <a:pt x="3951" y="206"/>
                        <a:pt x="3633" y="65"/>
                        <a:pt x="3298" y="29"/>
                      </a:cubicBezTo>
                      <a:cubicBezTo>
                        <a:pt x="3178" y="10"/>
                        <a:pt x="3055" y="0"/>
                        <a:pt x="29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6"/>
                <p:cNvSpPr/>
                <p:nvPr/>
              </p:nvSpPr>
              <p:spPr>
                <a:xfrm rot="845890">
                  <a:off x="167610" y="5050050"/>
                  <a:ext cx="137787" cy="119027"/>
                </a:xfrm>
                <a:custGeom>
                  <a:avLst/>
                  <a:gdLst/>
                  <a:ahLst/>
                  <a:cxnLst/>
                  <a:rect l="l" t="t" r="r" b="b"/>
                  <a:pathLst>
                    <a:path w="3070" h="2652" extrusionOk="0">
                      <a:moveTo>
                        <a:pt x="1620" y="0"/>
                      </a:moveTo>
                      <a:cubicBezTo>
                        <a:pt x="1366" y="0"/>
                        <a:pt x="1115" y="59"/>
                        <a:pt x="882" y="171"/>
                      </a:cubicBezTo>
                      <a:cubicBezTo>
                        <a:pt x="794" y="206"/>
                        <a:pt x="459" y="435"/>
                        <a:pt x="477" y="523"/>
                      </a:cubicBezTo>
                      <a:cubicBezTo>
                        <a:pt x="142" y="894"/>
                        <a:pt x="1" y="1387"/>
                        <a:pt x="71" y="1881"/>
                      </a:cubicBezTo>
                      <a:cubicBezTo>
                        <a:pt x="140" y="2434"/>
                        <a:pt x="545" y="2651"/>
                        <a:pt x="1006" y="2651"/>
                      </a:cubicBezTo>
                      <a:cubicBezTo>
                        <a:pt x="1133" y="2651"/>
                        <a:pt x="1264" y="2635"/>
                        <a:pt x="1394" y="2604"/>
                      </a:cubicBezTo>
                      <a:cubicBezTo>
                        <a:pt x="2011" y="2463"/>
                        <a:pt x="2663" y="2022"/>
                        <a:pt x="2893" y="1423"/>
                      </a:cubicBezTo>
                      <a:cubicBezTo>
                        <a:pt x="3069" y="858"/>
                        <a:pt x="2752" y="276"/>
                        <a:pt x="2187" y="100"/>
                      </a:cubicBezTo>
                      <a:cubicBezTo>
                        <a:pt x="2000" y="33"/>
                        <a:pt x="1809" y="0"/>
                        <a:pt x="16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7" name="Google Shape;1397;p6"/>
                <p:cNvGrpSpPr/>
                <p:nvPr/>
              </p:nvGrpSpPr>
              <p:grpSpPr>
                <a:xfrm>
                  <a:off x="153430" y="5027799"/>
                  <a:ext cx="164187" cy="174519"/>
                  <a:chOff x="153430" y="5027799"/>
                  <a:chExt cx="164187" cy="174519"/>
                </a:xfrm>
              </p:grpSpPr>
              <p:sp>
                <p:nvSpPr>
                  <p:cNvPr id="1398" name="Google Shape;1398;p6"/>
                  <p:cNvSpPr/>
                  <p:nvPr/>
                </p:nvSpPr>
                <p:spPr>
                  <a:xfrm rot="845890">
                    <a:off x="198772" y="5033884"/>
                    <a:ext cx="63373" cy="108479"/>
                  </a:xfrm>
                  <a:custGeom>
                    <a:avLst/>
                    <a:gdLst/>
                    <a:ahLst/>
                    <a:cxnLst/>
                    <a:rect l="l" t="t" r="r" b="b"/>
                    <a:pathLst>
                      <a:path w="1412" h="2417" extrusionOk="0">
                        <a:moveTo>
                          <a:pt x="621" y="1219"/>
                        </a:moveTo>
                        <a:cubicBezTo>
                          <a:pt x="637" y="1219"/>
                          <a:pt x="653" y="1247"/>
                          <a:pt x="653" y="1260"/>
                        </a:cubicBezTo>
                        <a:cubicBezTo>
                          <a:pt x="671" y="1348"/>
                          <a:pt x="671" y="1436"/>
                          <a:pt x="671" y="1524"/>
                        </a:cubicBezTo>
                        <a:cubicBezTo>
                          <a:pt x="671" y="1612"/>
                          <a:pt x="653" y="1700"/>
                          <a:pt x="653" y="1771"/>
                        </a:cubicBezTo>
                        <a:cubicBezTo>
                          <a:pt x="565" y="1612"/>
                          <a:pt x="547" y="1418"/>
                          <a:pt x="600" y="1242"/>
                        </a:cubicBezTo>
                        <a:cubicBezTo>
                          <a:pt x="606" y="1225"/>
                          <a:pt x="613" y="1219"/>
                          <a:pt x="621" y="1219"/>
                        </a:cubicBezTo>
                        <a:close/>
                        <a:moveTo>
                          <a:pt x="536" y="1"/>
                        </a:moveTo>
                        <a:cubicBezTo>
                          <a:pt x="506" y="1"/>
                          <a:pt x="477" y="21"/>
                          <a:pt x="477" y="60"/>
                        </a:cubicBezTo>
                        <a:cubicBezTo>
                          <a:pt x="477" y="78"/>
                          <a:pt x="494" y="96"/>
                          <a:pt x="512" y="113"/>
                        </a:cubicBezTo>
                        <a:cubicBezTo>
                          <a:pt x="600" y="219"/>
                          <a:pt x="706" y="343"/>
                          <a:pt x="794" y="448"/>
                        </a:cubicBezTo>
                        <a:cubicBezTo>
                          <a:pt x="865" y="537"/>
                          <a:pt x="935" y="625"/>
                          <a:pt x="1006" y="713"/>
                        </a:cubicBezTo>
                        <a:cubicBezTo>
                          <a:pt x="1129" y="942"/>
                          <a:pt x="1217" y="1189"/>
                          <a:pt x="1270" y="1436"/>
                        </a:cubicBezTo>
                        <a:cubicBezTo>
                          <a:pt x="1288" y="1542"/>
                          <a:pt x="1288" y="1647"/>
                          <a:pt x="1288" y="1753"/>
                        </a:cubicBezTo>
                        <a:cubicBezTo>
                          <a:pt x="1306" y="1859"/>
                          <a:pt x="1288" y="1965"/>
                          <a:pt x="1253" y="2071"/>
                        </a:cubicBezTo>
                        <a:cubicBezTo>
                          <a:pt x="1203" y="2176"/>
                          <a:pt x="1143" y="2216"/>
                          <a:pt x="1080" y="2216"/>
                        </a:cubicBezTo>
                        <a:cubicBezTo>
                          <a:pt x="964" y="2216"/>
                          <a:pt x="839" y="2079"/>
                          <a:pt x="759" y="1965"/>
                        </a:cubicBezTo>
                        <a:cubicBezTo>
                          <a:pt x="794" y="1824"/>
                          <a:pt x="794" y="1683"/>
                          <a:pt x="794" y="1524"/>
                        </a:cubicBezTo>
                        <a:cubicBezTo>
                          <a:pt x="794" y="1418"/>
                          <a:pt x="794" y="1312"/>
                          <a:pt x="759" y="1207"/>
                        </a:cubicBezTo>
                        <a:cubicBezTo>
                          <a:pt x="745" y="1123"/>
                          <a:pt x="687" y="1072"/>
                          <a:pt x="619" y="1072"/>
                        </a:cubicBezTo>
                        <a:cubicBezTo>
                          <a:pt x="602" y="1072"/>
                          <a:pt x="583" y="1076"/>
                          <a:pt x="565" y="1083"/>
                        </a:cubicBezTo>
                        <a:cubicBezTo>
                          <a:pt x="494" y="1118"/>
                          <a:pt x="441" y="1189"/>
                          <a:pt x="441" y="1277"/>
                        </a:cubicBezTo>
                        <a:cubicBezTo>
                          <a:pt x="406" y="1524"/>
                          <a:pt x="477" y="1771"/>
                          <a:pt x="600" y="1983"/>
                        </a:cubicBezTo>
                        <a:cubicBezTo>
                          <a:pt x="582" y="2071"/>
                          <a:pt x="547" y="2159"/>
                          <a:pt x="477" y="2229"/>
                        </a:cubicBezTo>
                        <a:cubicBezTo>
                          <a:pt x="459" y="2247"/>
                          <a:pt x="459" y="2265"/>
                          <a:pt x="424" y="2265"/>
                        </a:cubicBezTo>
                        <a:cubicBezTo>
                          <a:pt x="406" y="2247"/>
                          <a:pt x="389" y="2229"/>
                          <a:pt x="371" y="2194"/>
                        </a:cubicBezTo>
                        <a:cubicBezTo>
                          <a:pt x="283" y="2053"/>
                          <a:pt x="212" y="1894"/>
                          <a:pt x="177" y="1736"/>
                        </a:cubicBezTo>
                        <a:cubicBezTo>
                          <a:pt x="106" y="1454"/>
                          <a:pt x="89" y="1154"/>
                          <a:pt x="106" y="854"/>
                        </a:cubicBezTo>
                        <a:lnTo>
                          <a:pt x="106" y="730"/>
                        </a:lnTo>
                        <a:cubicBezTo>
                          <a:pt x="106" y="722"/>
                          <a:pt x="98" y="717"/>
                          <a:pt x="87" y="717"/>
                        </a:cubicBezTo>
                        <a:cubicBezTo>
                          <a:pt x="76" y="717"/>
                          <a:pt x="62" y="722"/>
                          <a:pt x="53" y="730"/>
                        </a:cubicBezTo>
                        <a:cubicBezTo>
                          <a:pt x="53" y="748"/>
                          <a:pt x="53" y="748"/>
                          <a:pt x="53" y="748"/>
                        </a:cubicBezTo>
                        <a:cubicBezTo>
                          <a:pt x="36" y="872"/>
                          <a:pt x="18" y="995"/>
                          <a:pt x="18" y="1101"/>
                        </a:cubicBezTo>
                        <a:cubicBezTo>
                          <a:pt x="1" y="1348"/>
                          <a:pt x="18" y="1612"/>
                          <a:pt x="71" y="1841"/>
                        </a:cubicBezTo>
                        <a:cubicBezTo>
                          <a:pt x="106" y="2035"/>
                          <a:pt x="195" y="2212"/>
                          <a:pt x="318" y="2353"/>
                        </a:cubicBezTo>
                        <a:cubicBezTo>
                          <a:pt x="368" y="2398"/>
                          <a:pt x="415" y="2417"/>
                          <a:pt x="459" y="2417"/>
                        </a:cubicBezTo>
                        <a:cubicBezTo>
                          <a:pt x="586" y="2417"/>
                          <a:pt x="684" y="2259"/>
                          <a:pt x="724" y="2141"/>
                        </a:cubicBezTo>
                        <a:cubicBezTo>
                          <a:pt x="812" y="2265"/>
                          <a:pt x="953" y="2353"/>
                          <a:pt x="1112" y="2353"/>
                        </a:cubicBezTo>
                        <a:cubicBezTo>
                          <a:pt x="1288" y="2335"/>
                          <a:pt x="1376" y="2159"/>
                          <a:pt x="1376" y="1983"/>
                        </a:cubicBezTo>
                        <a:cubicBezTo>
                          <a:pt x="1411" y="1524"/>
                          <a:pt x="1306" y="1066"/>
                          <a:pt x="1076" y="660"/>
                        </a:cubicBezTo>
                        <a:cubicBezTo>
                          <a:pt x="953" y="466"/>
                          <a:pt x="812" y="272"/>
                          <a:pt x="635" y="96"/>
                        </a:cubicBezTo>
                        <a:lnTo>
                          <a:pt x="565" y="7"/>
                        </a:lnTo>
                        <a:cubicBezTo>
                          <a:pt x="556" y="3"/>
                          <a:pt x="546" y="1"/>
                          <a:pt x="5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6"/>
                  <p:cNvSpPr/>
                  <p:nvPr/>
                </p:nvSpPr>
                <p:spPr>
                  <a:xfrm rot="845890">
                    <a:off x="267543" y="5111191"/>
                    <a:ext cx="6822" cy="6508"/>
                  </a:xfrm>
                  <a:custGeom>
                    <a:avLst/>
                    <a:gdLst/>
                    <a:ahLst/>
                    <a:cxnLst/>
                    <a:rect l="l" t="t" r="r" b="b"/>
                    <a:pathLst>
                      <a:path w="152" h="145" extrusionOk="0">
                        <a:moveTo>
                          <a:pt x="82" y="0"/>
                        </a:moveTo>
                        <a:cubicBezTo>
                          <a:pt x="41" y="0"/>
                          <a:pt x="0" y="32"/>
                          <a:pt x="10" y="92"/>
                        </a:cubicBezTo>
                        <a:cubicBezTo>
                          <a:pt x="10" y="127"/>
                          <a:pt x="45" y="145"/>
                          <a:pt x="98" y="145"/>
                        </a:cubicBezTo>
                        <a:cubicBezTo>
                          <a:pt x="134" y="145"/>
                          <a:pt x="151" y="110"/>
                          <a:pt x="151" y="57"/>
                        </a:cubicBezTo>
                        <a:cubicBezTo>
                          <a:pt x="144" y="19"/>
                          <a:pt x="113" y="0"/>
                          <a:pt x="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6"/>
                  <p:cNvSpPr/>
                  <p:nvPr/>
                </p:nvSpPr>
                <p:spPr>
                  <a:xfrm rot="845890">
                    <a:off x="172432" y="5183063"/>
                    <a:ext cx="8079" cy="6373"/>
                  </a:xfrm>
                  <a:custGeom>
                    <a:avLst/>
                    <a:gdLst/>
                    <a:ahLst/>
                    <a:cxnLst/>
                    <a:rect l="l" t="t" r="r" b="b"/>
                    <a:pathLst>
                      <a:path w="180" h="142" extrusionOk="0">
                        <a:moveTo>
                          <a:pt x="101" y="0"/>
                        </a:moveTo>
                        <a:cubicBezTo>
                          <a:pt x="97" y="0"/>
                          <a:pt x="93" y="0"/>
                          <a:pt x="89" y="1"/>
                        </a:cubicBezTo>
                        <a:cubicBezTo>
                          <a:pt x="36" y="19"/>
                          <a:pt x="1" y="54"/>
                          <a:pt x="19" y="107"/>
                        </a:cubicBezTo>
                        <a:cubicBezTo>
                          <a:pt x="22" y="132"/>
                          <a:pt x="32" y="142"/>
                          <a:pt x="45" y="142"/>
                        </a:cubicBezTo>
                        <a:cubicBezTo>
                          <a:pt x="93" y="142"/>
                          <a:pt x="180" y="0"/>
                          <a:pt x="1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6"/>
                  <p:cNvSpPr/>
                  <p:nvPr/>
                </p:nvSpPr>
                <p:spPr>
                  <a:xfrm rot="845890">
                    <a:off x="211063" y="5194979"/>
                    <a:ext cx="7630" cy="6508"/>
                  </a:xfrm>
                  <a:custGeom>
                    <a:avLst/>
                    <a:gdLst/>
                    <a:ahLst/>
                    <a:cxnLst/>
                    <a:rect l="l" t="t" r="r" b="b"/>
                    <a:pathLst>
                      <a:path w="170" h="145" extrusionOk="0">
                        <a:moveTo>
                          <a:pt x="90" y="0"/>
                        </a:moveTo>
                        <a:cubicBezTo>
                          <a:pt x="84" y="0"/>
                          <a:pt x="77" y="2"/>
                          <a:pt x="71" y="5"/>
                        </a:cubicBezTo>
                        <a:cubicBezTo>
                          <a:pt x="36" y="5"/>
                          <a:pt x="0" y="40"/>
                          <a:pt x="18" y="93"/>
                        </a:cubicBezTo>
                        <a:cubicBezTo>
                          <a:pt x="25" y="129"/>
                          <a:pt x="52" y="144"/>
                          <a:pt x="81" y="144"/>
                        </a:cubicBezTo>
                        <a:cubicBezTo>
                          <a:pt x="124" y="144"/>
                          <a:pt x="170" y="110"/>
                          <a:pt x="159" y="58"/>
                        </a:cubicBezTo>
                        <a:cubicBezTo>
                          <a:pt x="145" y="29"/>
                          <a:pt x="118" y="0"/>
                          <a:pt x="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6"/>
                  <p:cNvSpPr/>
                  <p:nvPr/>
                </p:nvSpPr>
                <p:spPr>
                  <a:xfrm rot="845890">
                    <a:off x="259886" y="5170909"/>
                    <a:ext cx="3187" cy="3231"/>
                  </a:xfrm>
                  <a:custGeom>
                    <a:avLst/>
                    <a:gdLst/>
                    <a:ahLst/>
                    <a:cxnLst/>
                    <a:rect l="l" t="t" r="r" b="b"/>
                    <a:pathLst>
                      <a:path w="71" h="72" extrusionOk="0">
                        <a:moveTo>
                          <a:pt x="18" y="1"/>
                        </a:moveTo>
                        <a:cubicBezTo>
                          <a:pt x="0" y="1"/>
                          <a:pt x="0" y="19"/>
                          <a:pt x="0" y="36"/>
                        </a:cubicBezTo>
                        <a:cubicBezTo>
                          <a:pt x="0" y="54"/>
                          <a:pt x="18" y="72"/>
                          <a:pt x="36" y="72"/>
                        </a:cubicBezTo>
                        <a:cubicBezTo>
                          <a:pt x="53" y="72"/>
                          <a:pt x="71" y="54"/>
                          <a:pt x="71" y="36"/>
                        </a:cubicBezTo>
                        <a:cubicBezTo>
                          <a:pt x="71" y="1"/>
                          <a:pt x="53" y="1"/>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6"/>
                  <p:cNvSpPr/>
                  <p:nvPr/>
                </p:nvSpPr>
                <p:spPr>
                  <a:xfrm rot="845890">
                    <a:off x="311512" y="5130385"/>
                    <a:ext cx="5610" cy="4757"/>
                  </a:xfrm>
                  <a:custGeom>
                    <a:avLst/>
                    <a:gdLst/>
                    <a:ahLst/>
                    <a:cxnLst/>
                    <a:rect l="l" t="t" r="r" b="b"/>
                    <a:pathLst>
                      <a:path w="125" h="106" extrusionOk="0">
                        <a:moveTo>
                          <a:pt x="54" y="0"/>
                        </a:moveTo>
                        <a:cubicBezTo>
                          <a:pt x="18" y="0"/>
                          <a:pt x="1" y="35"/>
                          <a:pt x="1" y="71"/>
                        </a:cubicBezTo>
                        <a:cubicBezTo>
                          <a:pt x="18" y="88"/>
                          <a:pt x="36" y="106"/>
                          <a:pt x="71" y="106"/>
                        </a:cubicBezTo>
                        <a:cubicBezTo>
                          <a:pt x="106" y="106"/>
                          <a:pt x="124" y="71"/>
                          <a:pt x="106" y="35"/>
                        </a:cubicBezTo>
                        <a:cubicBezTo>
                          <a:pt x="106" y="18"/>
                          <a:pt x="71" y="0"/>
                          <a:pt x="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6"/>
                  <p:cNvSpPr/>
                  <p:nvPr/>
                </p:nvSpPr>
                <p:spPr>
                  <a:xfrm rot="845890">
                    <a:off x="154061" y="5139495"/>
                    <a:ext cx="6373" cy="5969"/>
                  </a:xfrm>
                  <a:custGeom>
                    <a:avLst/>
                    <a:gdLst/>
                    <a:ahLst/>
                    <a:cxnLst/>
                    <a:rect l="l" t="t" r="r" b="b"/>
                    <a:pathLst>
                      <a:path w="142" h="133" extrusionOk="0">
                        <a:moveTo>
                          <a:pt x="69" y="1"/>
                        </a:moveTo>
                        <a:cubicBezTo>
                          <a:pt x="36" y="1"/>
                          <a:pt x="0" y="28"/>
                          <a:pt x="0" y="80"/>
                        </a:cubicBezTo>
                        <a:cubicBezTo>
                          <a:pt x="18" y="115"/>
                          <a:pt x="35" y="133"/>
                          <a:pt x="71" y="133"/>
                        </a:cubicBezTo>
                        <a:cubicBezTo>
                          <a:pt x="106" y="115"/>
                          <a:pt x="141" y="80"/>
                          <a:pt x="124" y="44"/>
                        </a:cubicBezTo>
                        <a:cubicBezTo>
                          <a:pt x="116" y="15"/>
                          <a:pt x="93" y="1"/>
                          <a:pt x="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5" name="Google Shape;1405;p6"/>
                <p:cNvSpPr/>
                <p:nvPr/>
              </p:nvSpPr>
              <p:spPr>
                <a:xfrm rot="845890">
                  <a:off x="181643" y="4907923"/>
                  <a:ext cx="99772" cy="156772"/>
                </a:xfrm>
                <a:custGeom>
                  <a:avLst/>
                  <a:gdLst/>
                  <a:ahLst/>
                  <a:cxnLst/>
                  <a:rect l="l" t="t" r="r" b="b"/>
                  <a:pathLst>
                    <a:path w="2223" h="3493" extrusionOk="0">
                      <a:moveTo>
                        <a:pt x="1288" y="0"/>
                      </a:moveTo>
                      <a:lnTo>
                        <a:pt x="1235" y="18"/>
                      </a:lnTo>
                      <a:lnTo>
                        <a:pt x="1218" y="18"/>
                      </a:lnTo>
                      <a:lnTo>
                        <a:pt x="759" y="142"/>
                      </a:lnTo>
                      <a:lnTo>
                        <a:pt x="318" y="265"/>
                      </a:lnTo>
                      <a:lnTo>
                        <a:pt x="71" y="336"/>
                      </a:lnTo>
                      <a:lnTo>
                        <a:pt x="1" y="353"/>
                      </a:lnTo>
                      <a:lnTo>
                        <a:pt x="1" y="406"/>
                      </a:lnTo>
                      <a:cubicBezTo>
                        <a:pt x="71" y="653"/>
                        <a:pt x="124" y="847"/>
                        <a:pt x="177" y="1111"/>
                      </a:cubicBezTo>
                      <a:cubicBezTo>
                        <a:pt x="248" y="1358"/>
                        <a:pt x="318" y="1605"/>
                        <a:pt x="371" y="1852"/>
                      </a:cubicBezTo>
                      <a:lnTo>
                        <a:pt x="601" y="2699"/>
                      </a:lnTo>
                      <a:lnTo>
                        <a:pt x="794" y="3422"/>
                      </a:lnTo>
                      <a:lnTo>
                        <a:pt x="812" y="3492"/>
                      </a:lnTo>
                      <a:lnTo>
                        <a:pt x="865" y="3474"/>
                      </a:lnTo>
                      <a:lnTo>
                        <a:pt x="918" y="3457"/>
                      </a:lnTo>
                      <a:lnTo>
                        <a:pt x="1359" y="3351"/>
                      </a:lnTo>
                      <a:lnTo>
                        <a:pt x="1817" y="3228"/>
                      </a:lnTo>
                      <a:lnTo>
                        <a:pt x="2117" y="3139"/>
                      </a:lnTo>
                      <a:lnTo>
                        <a:pt x="2223" y="3104"/>
                      </a:lnTo>
                      <a:cubicBezTo>
                        <a:pt x="2205" y="3087"/>
                        <a:pt x="2205" y="3069"/>
                        <a:pt x="2188" y="3034"/>
                      </a:cubicBezTo>
                      <a:lnTo>
                        <a:pt x="2011" y="2434"/>
                      </a:lnTo>
                      <a:lnTo>
                        <a:pt x="1782" y="1676"/>
                      </a:lnTo>
                      <a:cubicBezTo>
                        <a:pt x="1711" y="1429"/>
                        <a:pt x="1641" y="1200"/>
                        <a:pt x="1570" y="935"/>
                      </a:cubicBezTo>
                      <a:cubicBezTo>
                        <a:pt x="1482" y="653"/>
                        <a:pt x="1412" y="388"/>
                        <a:pt x="1324" y="124"/>
                      </a:cubicBezTo>
                      <a:cubicBezTo>
                        <a:pt x="1324" y="106"/>
                        <a:pt x="1306" y="89"/>
                        <a:pt x="1306" y="71"/>
                      </a:cubicBezTo>
                      <a:lnTo>
                        <a:pt x="12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6"/>
                <p:cNvSpPr/>
                <p:nvPr/>
              </p:nvSpPr>
              <p:spPr>
                <a:xfrm rot="845890">
                  <a:off x="196872" y="4918456"/>
                  <a:ext cx="38823" cy="136979"/>
                </a:xfrm>
                <a:custGeom>
                  <a:avLst/>
                  <a:gdLst/>
                  <a:ahLst/>
                  <a:cxnLst/>
                  <a:rect l="l" t="t" r="r" b="b"/>
                  <a:pathLst>
                    <a:path w="865" h="3052" extrusionOk="0">
                      <a:moveTo>
                        <a:pt x="36" y="1"/>
                      </a:moveTo>
                      <a:cubicBezTo>
                        <a:pt x="1" y="1"/>
                        <a:pt x="1" y="36"/>
                        <a:pt x="1" y="54"/>
                      </a:cubicBezTo>
                      <a:cubicBezTo>
                        <a:pt x="18" y="89"/>
                        <a:pt x="36" y="124"/>
                        <a:pt x="36" y="160"/>
                      </a:cubicBezTo>
                      <a:lnTo>
                        <a:pt x="71" y="283"/>
                      </a:lnTo>
                      <a:lnTo>
                        <a:pt x="177" y="671"/>
                      </a:lnTo>
                      <a:lnTo>
                        <a:pt x="283" y="1059"/>
                      </a:lnTo>
                      <a:cubicBezTo>
                        <a:pt x="336" y="1200"/>
                        <a:pt x="371" y="1341"/>
                        <a:pt x="406" y="1482"/>
                      </a:cubicBezTo>
                      <a:lnTo>
                        <a:pt x="512" y="1870"/>
                      </a:lnTo>
                      <a:cubicBezTo>
                        <a:pt x="547" y="1994"/>
                        <a:pt x="565" y="2082"/>
                        <a:pt x="618" y="2240"/>
                      </a:cubicBezTo>
                      <a:cubicBezTo>
                        <a:pt x="653" y="2382"/>
                        <a:pt x="688" y="2523"/>
                        <a:pt x="724" y="2681"/>
                      </a:cubicBezTo>
                      <a:cubicBezTo>
                        <a:pt x="741" y="2734"/>
                        <a:pt x="777" y="2805"/>
                        <a:pt x="777" y="2858"/>
                      </a:cubicBezTo>
                      <a:cubicBezTo>
                        <a:pt x="794" y="2893"/>
                        <a:pt x="812" y="2928"/>
                        <a:pt x="812" y="2964"/>
                      </a:cubicBezTo>
                      <a:cubicBezTo>
                        <a:pt x="812" y="2981"/>
                        <a:pt x="812" y="2999"/>
                        <a:pt x="829" y="3016"/>
                      </a:cubicBezTo>
                      <a:lnTo>
                        <a:pt x="829" y="3034"/>
                      </a:lnTo>
                      <a:cubicBezTo>
                        <a:pt x="829" y="3034"/>
                        <a:pt x="829" y="3052"/>
                        <a:pt x="829" y="3052"/>
                      </a:cubicBezTo>
                      <a:lnTo>
                        <a:pt x="847" y="3052"/>
                      </a:lnTo>
                      <a:cubicBezTo>
                        <a:pt x="847" y="3034"/>
                        <a:pt x="865" y="3034"/>
                        <a:pt x="865" y="3034"/>
                      </a:cubicBezTo>
                      <a:cubicBezTo>
                        <a:pt x="865" y="3016"/>
                        <a:pt x="865" y="3016"/>
                        <a:pt x="865" y="2999"/>
                      </a:cubicBezTo>
                      <a:cubicBezTo>
                        <a:pt x="865" y="2999"/>
                        <a:pt x="865" y="2981"/>
                        <a:pt x="865" y="2981"/>
                      </a:cubicBezTo>
                      <a:cubicBezTo>
                        <a:pt x="865" y="2964"/>
                        <a:pt x="847" y="2946"/>
                        <a:pt x="847" y="2928"/>
                      </a:cubicBezTo>
                      <a:cubicBezTo>
                        <a:pt x="847" y="2893"/>
                        <a:pt x="829" y="2875"/>
                        <a:pt x="829" y="2822"/>
                      </a:cubicBezTo>
                      <a:cubicBezTo>
                        <a:pt x="812" y="2752"/>
                        <a:pt x="794" y="2699"/>
                        <a:pt x="777" y="2628"/>
                      </a:cubicBezTo>
                      <a:cubicBezTo>
                        <a:pt x="759" y="2576"/>
                        <a:pt x="741" y="2505"/>
                        <a:pt x="724" y="2434"/>
                      </a:cubicBezTo>
                      <a:lnTo>
                        <a:pt x="600" y="2011"/>
                      </a:lnTo>
                      <a:lnTo>
                        <a:pt x="512" y="1641"/>
                      </a:lnTo>
                      <a:cubicBezTo>
                        <a:pt x="477" y="1500"/>
                        <a:pt x="424" y="1376"/>
                        <a:pt x="389" y="1235"/>
                      </a:cubicBezTo>
                      <a:lnTo>
                        <a:pt x="283" y="847"/>
                      </a:lnTo>
                      <a:cubicBezTo>
                        <a:pt x="248" y="706"/>
                        <a:pt x="212" y="565"/>
                        <a:pt x="177" y="424"/>
                      </a:cubicBezTo>
                      <a:lnTo>
                        <a:pt x="124" y="248"/>
                      </a:lnTo>
                      <a:cubicBezTo>
                        <a:pt x="106" y="177"/>
                        <a:pt x="89" y="124"/>
                        <a:pt x="71" y="54"/>
                      </a:cubicBezTo>
                      <a:lnTo>
                        <a:pt x="71" y="36"/>
                      </a:lnTo>
                      <a:lnTo>
                        <a:pt x="71" y="19"/>
                      </a:lnTo>
                      <a:cubicBezTo>
                        <a:pt x="71" y="19"/>
                        <a:pt x="54" y="1"/>
                        <a:pt x="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6"/>
                <p:cNvSpPr/>
                <p:nvPr/>
              </p:nvSpPr>
              <p:spPr>
                <a:xfrm rot="845890">
                  <a:off x="219475" y="4911940"/>
                  <a:ext cx="46408" cy="142679"/>
                </a:xfrm>
                <a:custGeom>
                  <a:avLst/>
                  <a:gdLst/>
                  <a:ahLst/>
                  <a:cxnLst/>
                  <a:rect l="l" t="t" r="r" b="b"/>
                  <a:pathLst>
                    <a:path w="1034" h="3179" extrusionOk="0">
                      <a:moveTo>
                        <a:pt x="55" y="1"/>
                      </a:moveTo>
                      <a:cubicBezTo>
                        <a:pt x="28" y="1"/>
                        <a:pt x="0" y="26"/>
                        <a:pt x="11" y="58"/>
                      </a:cubicBezTo>
                      <a:cubicBezTo>
                        <a:pt x="11" y="75"/>
                        <a:pt x="28" y="93"/>
                        <a:pt x="28" y="111"/>
                      </a:cubicBezTo>
                      <a:lnTo>
                        <a:pt x="64" y="199"/>
                      </a:lnTo>
                      <a:cubicBezTo>
                        <a:pt x="81" y="234"/>
                        <a:pt x="99" y="287"/>
                        <a:pt x="99" y="322"/>
                      </a:cubicBezTo>
                      <a:lnTo>
                        <a:pt x="169" y="534"/>
                      </a:lnTo>
                      <a:cubicBezTo>
                        <a:pt x="205" y="693"/>
                        <a:pt x="258" y="816"/>
                        <a:pt x="311" y="975"/>
                      </a:cubicBezTo>
                      <a:cubicBezTo>
                        <a:pt x="346" y="1133"/>
                        <a:pt x="399" y="1292"/>
                        <a:pt x="452" y="1433"/>
                      </a:cubicBezTo>
                      <a:cubicBezTo>
                        <a:pt x="487" y="1574"/>
                        <a:pt x="540" y="1715"/>
                        <a:pt x="593" y="1874"/>
                      </a:cubicBezTo>
                      <a:cubicBezTo>
                        <a:pt x="628" y="2033"/>
                        <a:pt x="681" y="2191"/>
                        <a:pt x="734" y="2333"/>
                      </a:cubicBezTo>
                      <a:cubicBezTo>
                        <a:pt x="769" y="2474"/>
                        <a:pt x="822" y="2597"/>
                        <a:pt x="857" y="2738"/>
                      </a:cubicBezTo>
                      <a:lnTo>
                        <a:pt x="928" y="2967"/>
                      </a:lnTo>
                      <a:lnTo>
                        <a:pt x="963" y="3073"/>
                      </a:lnTo>
                      <a:lnTo>
                        <a:pt x="981" y="3126"/>
                      </a:lnTo>
                      <a:lnTo>
                        <a:pt x="981" y="3161"/>
                      </a:lnTo>
                      <a:lnTo>
                        <a:pt x="981" y="3179"/>
                      </a:lnTo>
                      <a:lnTo>
                        <a:pt x="998" y="3161"/>
                      </a:lnTo>
                      <a:cubicBezTo>
                        <a:pt x="998" y="3179"/>
                        <a:pt x="1016" y="3179"/>
                        <a:pt x="1016" y="3179"/>
                      </a:cubicBezTo>
                      <a:cubicBezTo>
                        <a:pt x="1034" y="3179"/>
                        <a:pt x="1034" y="3161"/>
                        <a:pt x="1034" y="3144"/>
                      </a:cubicBezTo>
                      <a:cubicBezTo>
                        <a:pt x="1034" y="3144"/>
                        <a:pt x="1034" y="3126"/>
                        <a:pt x="1034" y="3126"/>
                      </a:cubicBezTo>
                      <a:lnTo>
                        <a:pt x="1034" y="3108"/>
                      </a:lnTo>
                      <a:cubicBezTo>
                        <a:pt x="1016" y="3020"/>
                        <a:pt x="998" y="2967"/>
                        <a:pt x="981" y="2879"/>
                      </a:cubicBezTo>
                      <a:cubicBezTo>
                        <a:pt x="945" y="2809"/>
                        <a:pt x="928" y="2738"/>
                        <a:pt x="910" y="2668"/>
                      </a:cubicBezTo>
                      <a:lnTo>
                        <a:pt x="769" y="2227"/>
                      </a:lnTo>
                      <a:lnTo>
                        <a:pt x="646" y="1803"/>
                      </a:lnTo>
                      <a:lnTo>
                        <a:pt x="505" y="1363"/>
                      </a:lnTo>
                      <a:lnTo>
                        <a:pt x="363" y="886"/>
                      </a:lnTo>
                      <a:lnTo>
                        <a:pt x="222" y="463"/>
                      </a:lnTo>
                      <a:cubicBezTo>
                        <a:pt x="205" y="393"/>
                        <a:pt x="169" y="322"/>
                        <a:pt x="152" y="252"/>
                      </a:cubicBezTo>
                      <a:cubicBezTo>
                        <a:pt x="134" y="216"/>
                        <a:pt x="134" y="181"/>
                        <a:pt x="117" y="146"/>
                      </a:cubicBezTo>
                      <a:cubicBezTo>
                        <a:pt x="117" y="111"/>
                        <a:pt x="99" y="75"/>
                        <a:pt x="99" y="40"/>
                      </a:cubicBezTo>
                      <a:cubicBezTo>
                        <a:pt x="92" y="12"/>
                        <a:pt x="74" y="1"/>
                        <a:pt x="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8" name="Google Shape;1408;p6"/>
              <p:cNvGrpSpPr/>
              <p:nvPr/>
            </p:nvGrpSpPr>
            <p:grpSpPr>
              <a:xfrm>
                <a:off x="807732" y="4730998"/>
                <a:ext cx="249351" cy="333359"/>
                <a:chOff x="807732" y="4730998"/>
                <a:chExt cx="249351" cy="333359"/>
              </a:xfrm>
            </p:grpSpPr>
            <p:sp>
              <p:nvSpPr>
                <p:cNvPr id="1409" name="Google Shape;1409;p6"/>
                <p:cNvSpPr/>
                <p:nvPr/>
              </p:nvSpPr>
              <p:spPr>
                <a:xfrm rot="845890">
                  <a:off x="824736" y="4874391"/>
                  <a:ext cx="215343" cy="166242"/>
                </a:xfrm>
                <a:custGeom>
                  <a:avLst/>
                  <a:gdLst/>
                  <a:ahLst/>
                  <a:cxnLst/>
                  <a:rect l="l" t="t" r="r" b="b"/>
                  <a:pathLst>
                    <a:path w="4798" h="3704" extrusionOk="0">
                      <a:moveTo>
                        <a:pt x="2346" y="0"/>
                      </a:moveTo>
                      <a:cubicBezTo>
                        <a:pt x="2082" y="0"/>
                        <a:pt x="1835" y="18"/>
                        <a:pt x="1588" y="71"/>
                      </a:cubicBezTo>
                      <a:cubicBezTo>
                        <a:pt x="1182" y="194"/>
                        <a:pt x="812" y="406"/>
                        <a:pt x="530" y="706"/>
                      </a:cubicBezTo>
                      <a:cubicBezTo>
                        <a:pt x="89" y="1129"/>
                        <a:pt x="1" y="1782"/>
                        <a:pt x="54" y="2346"/>
                      </a:cubicBezTo>
                      <a:cubicBezTo>
                        <a:pt x="177" y="3492"/>
                        <a:pt x="1288" y="3704"/>
                        <a:pt x="2293" y="3704"/>
                      </a:cubicBezTo>
                      <a:cubicBezTo>
                        <a:pt x="3122" y="3633"/>
                        <a:pt x="4092" y="3298"/>
                        <a:pt x="4480" y="2522"/>
                      </a:cubicBezTo>
                      <a:cubicBezTo>
                        <a:pt x="4727" y="2011"/>
                        <a:pt x="4798" y="1270"/>
                        <a:pt x="4480" y="776"/>
                      </a:cubicBezTo>
                      <a:cubicBezTo>
                        <a:pt x="4286" y="512"/>
                        <a:pt x="4004" y="318"/>
                        <a:pt x="3687" y="194"/>
                      </a:cubicBezTo>
                      <a:cubicBezTo>
                        <a:pt x="3393" y="86"/>
                        <a:pt x="3100" y="32"/>
                        <a:pt x="2807" y="32"/>
                      </a:cubicBezTo>
                      <a:cubicBezTo>
                        <a:pt x="2765" y="32"/>
                        <a:pt x="2723" y="33"/>
                        <a:pt x="2681" y="36"/>
                      </a:cubicBezTo>
                      <a:cubicBezTo>
                        <a:pt x="2558" y="0"/>
                        <a:pt x="2452" y="0"/>
                        <a:pt x="23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6"/>
                <p:cNvSpPr/>
                <p:nvPr/>
              </p:nvSpPr>
              <p:spPr>
                <a:xfrm rot="845890">
                  <a:off x="862169" y="4873627"/>
                  <a:ext cx="144116" cy="114404"/>
                </a:xfrm>
                <a:custGeom>
                  <a:avLst/>
                  <a:gdLst/>
                  <a:ahLst/>
                  <a:cxnLst/>
                  <a:rect l="l" t="t" r="r" b="b"/>
                  <a:pathLst>
                    <a:path w="3211" h="2549" extrusionOk="0">
                      <a:moveTo>
                        <a:pt x="1600" y="1"/>
                      </a:moveTo>
                      <a:cubicBezTo>
                        <a:pt x="1476" y="1"/>
                        <a:pt x="1354" y="15"/>
                        <a:pt x="1235" y="45"/>
                      </a:cubicBezTo>
                      <a:cubicBezTo>
                        <a:pt x="1147" y="62"/>
                        <a:pt x="759" y="221"/>
                        <a:pt x="759" y="309"/>
                      </a:cubicBezTo>
                      <a:cubicBezTo>
                        <a:pt x="371" y="609"/>
                        <a:pt x="124" y="1067"/>
                        <a:pt x="89" y="1561"/>
                      </a:cubicBezTo>
                      <a:cubicBezTo>
                        <a:pt x="1" y="2267"/>
                        <a:pt x="600" y="2549"/>
                        <a:pt x="1217" y="2549"/>
                      </a:cubicBezTo>
                      <a:cubicBezTo>
                        <a:pt x="1835" y="2531"/>
                        <a:pt x="2575" y="2249"/>
                        <a:pt x="2928" y="1702"/>
                      </a:cubicBezTo>
                      <a:cubicBezTo>
                        <a:pt x="3210" y="1191"/>
                        <a:pt x="3034" y="556"/>
                        <a:pt x="2522" y="274"/>
                      </a:cubicBezTo>
                      <a:cubicBezTo>
                        <a:pt x="2243" y="96"/>
                        <a:pt x="1918" y="1"/>
                        <a:pt x="1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1" name="Google Shape;1411;p6"/>
                <p:cNvGrpSpPr/>
                <p:nvPr/>
              </p:nvGrpSpPr>
              <p:grpSpPr>
                <a:xfrm>
                  <a:off x="846146" y="4850542"/>
                  <a:ext cx="162092" cy="168313"/>
                  <a:chOff x="846146" y="4850542"/>
                  <a:chExt cx="162092" cy="168313"/>
                </a:xfrm>
              </p:grpSpPr>
              <p:sp>
                <p:nvSpPr>
                  <p:cNvPr id="1412" name="Google Shape;1412;p6"/>
                  <p:cNvSpPr/>
                  <p:nvPr/>
                </p:nvSpPr>
                <p:spPr>
                  <a:xfrm rot="845890">
                    <a:off x="898716" y="4856442"/>
                    <a:ext cx="61757" cy="107716"/>
                  </a:xfrm>
                  <a:custGeom>
                    <a:avLst/>
                    <a:gdLst/>
                    <a:ahLst/>
                    <a:cxnLst/>
                    <a:rect l="l" t="t" r="r" b="b"/>
                    <a:pathLst>
                      <a:path w="1376" h="2400" extrusionOk="0">
                        <a:moveTo>
                          <a:pt x="682" y="1188"/>
                        </a:moveTo>
                        <a:cubicBezTo>
                          <a:pt x="705" y="1188"/>
                          <a:pt x="705" y="1222"/>
                          <a:pt x="705" y="1235"/>
                        </a:cubicBezTo>
                        <a:cubicBezTo>
                          <a:pt x="688" y="1323"/>
                          <a:pt x="688" y="1411"/>
                          <a:pt x="670" y="1500"/>
                        </a:cubicBezTo>
                        <a:cubicBezTo>
                          <a:pt x="635" y="1570"/>
                          <a:pt x="617" y="1658"/>
                          <a:pt x="600" y="1747"/>
                        </a:cubicBezTo>
                        <a:cubicBezTo>
                          <a:pt x="547" y="1553"/>
                          <a:pt x="564" y="1359"/>
                          <a:pt x="653" y="1200"/>
                        </a:cubicBezTo>
                        <a:cubicBezTo>
                          <a:pt x="665" y="1191"/>
                          <a:pt x="675" y="1188"/>
                          <a:pt x="682" y="1188"/>
                        </a:cubicBezTo>
                        <a:close/>
                        <a:moveTo>
                          <a:pt x="849" y="0"/>
                        </a:moveTo>
                        <a:cubicBezTo>
                          <a:pt x="823" y="0"/>
                          <a:pt x="794" y="19"/>
                          <a:pt x="794" y="54"/>
                        </a:cubicBezTo>
                        <a:cubicBezTo>
                          <a:pt x="776" y="71"/>
                          <a:pt x="794" y="89"/>
                          <a:pt x="811" y="107"/>
                        </a:cubicBezTo>
                        <a:cubicBezTo>
                          <a:pt x="899" y="230"/>
                          <a:pt x="970" y="371"/>
                          <a:pt x="1041" y="495"/>
                        </a:cubicBezTo>
                        <a:cubicBezTo>
                          <a:pt x="1093" y="600"/>
                          <a:pt x="1129" y="688"/>
                          <a:pt x="1182" y="794"/>
                        </a:cubicBezTo>
                        <a:cubicBezTo>
                          <a:pt x="1252" y="1041"/>
                          <a:pt x="1287" y="1306"/>
                          <a:pt x="1270" y="1570"/>
                        </a:cubicBezTo>
                        <a:cubicBezTo>
                          <a:pt x="1270" y="1676"/>
                          <a:pt x="1252" y="1782"/>
                          <a:pt x="1235" y="1870"/>
                        </a:cubicBezTo>
                        <a:cubicBezTo>
                          <a:pt x="1217" y="1993"/>
                          <a:pt x="1182" y="2099"/>
                          <a:pt x="1129" y="2187"/>
                        </a:cubicBezTo>
                        <a:cubicBezTo>
                          <a:pt x="1072" y="2264"/>
                          <a:pt x="1016" y="2295"/>
                          <a:pt x="962" y="2295"/>
                        </a:cubicBezTo>
                        <a:cubicBezTo>
                          <a:pt x="832" y="2295"/>
                          <a:pt x="720" y="2113"/>
                          <a:pt x="670" y="1976"/>
                        </a:cubicBezTo>
                        <a:cubicBezTo>
                          <a:pt x="723" y="1852"/>
                          <a:pt x="776" y="1694"/>
                          <a:pt x="794" y="1553"/>
                        </a:cubicBezTo>
                        <a:cubicBezTo>
                          <a:pt x="829" y="1447"/>
                          <a:pt x="847" y="1341"/>
                          <a:pt x="847" y="1235"/>
                        </a:cubicBezTo>
                        <a:cubicBezTo>
                          <a:pt x="847" y="1129"/>
                          <a:pt x="758" y="1059"/>
                          <a:pt x="670" y="1059"/>
                        </a:cubicBezTo>
                        <a:cubicBezTo>
                          <a:pt x="582" y="1094"/>
                          <a:pt x="529" y="1147"/>
                          <a:pt x="494" y="1235"/>
                        </a:cubicBezTo>
                        <a:cubicBezTo>
                          <a:pt x="423" y="1464"/>
                          <a:pt x="441" y="1729"/>
                          <a:pt x="511" y="1958"/>
                        </a:cubicBezTo>
                        <a:cubicBezTo>
                          <a:pt x="476" y="2046"/>
                          <a:pt x="423" y="2117"/>
                          <a:pt x="335" y="2170"/>
                        </a:cubicBezTo>
                        <a:cubicBezTo>
                          <a:pt x="318" y="2187"/>
                          <a:pt x="300" y="2187"/>
                          <a:pt x="282" y="2187"/>
                        </a:cubicBezTo>
                        <a:cubicBezTo>
                          <a:pt x="265" y="2170"/>
                          <a:pt x="247" y="2152"/>
                          <a:pt x="247" y="2117"/>
                        </a:cubicBezTo>
                        <a:cubicBezTo>
                          <a:pt x="176" y="1958"/>
                          <a:pt x="141" y="1799"/>
                          <a:pt x="141" y="1623"/>
                        </a:cubicBezTo>
                        <a:cubicBezTo>
                          <a:pt x="141" y="1323"/>
                          <a:pt x="194" y="1024"/>
                          <a:pt x="265" y="741"/>
                        </a:cubicBezTo>
                        <a:cubicBezTo>
                          <a:pt x="265" y="706"/>
                          <a:pt x="282" y="653"/>
                          <a:pt x="282" y="618"/>
                        </a:cubicBezTo>
                        <a:cubicBezTo>
                          <a:pt x="282" y="605"/>
                          <a:pt x="273" y="593"/>
                          <a:pt x="262" y="593"/>
                        </a:cubicBezTo>
                        <a:cubicBezTo>
                          <a:pt x="257" y="593"/>
                          <a:pt x="252" y="595"/>
                          <a:pt x="247" y="600"/>
                        </a:cubicBezTo>
                        <a:cubicBezTo>
                          <a:pt x="247" y="600"/>
                          <a:pt x="229" y="618"/>
                          <a:pt x="229" y="618"/>
                        </a:cubicBezTo>
                        <a:cubicBezTo>
                          <a:pt x="194" y="724"/>
                          <a:pt x="159" y="847"/>
                          <a:pt x="124" y="953"/>
                        </a:cubicBezTo>
                        <a:cubicBezTo>
                          <a:pt x="53" y="1200"/>
                          <a:pt x="18" y="1447"/>
                          <a:pt x="0" y="1694"/>
                        </a:cubicBezTo>
                        <a:cubicBezTo>
                          <a:pt x="0" y="1888"/>
                          <a:pt x="53" y="2064"/>
                          <a:pt x="141" y="2240"/>
                        </a:cubicBezTo>
                        <a:cubicBezTo>
                          <a:pt x="186" y="2302"/>
                          <a:pt x="238" y="2326"/>
                          <a:pt x="290" y="2326"/>
                        </a:cubicBezTo>
                        <a:cubicBezTo>
                          <a:pt x="404" y="2326"/>
                          <a:pt x="522" y="2213"/>
                          <a:pt x="582" y="2117"/>
                        </a:cubicBezTo>
                        <a:cubicBezTo>
                          <a:pt x="635" y="2258"/>
                          <a:pt x="758" y="2364"/>
                          <a:pt x="917" y="2399"/>
                        </a:cubicBezTo>
                        <a:cubicBezTo>
                          <a:pt x="1076" y="2399"/>
                          <a:pt x="1217" y="2276"/>
                          <a:pt x="1270" y="2117"/>
                        </a:cubicBezTo>
                        <a:cubicBezTo>
                          <a:pt x="1340" y="1870"/>
                          <a:pt x="1376" y="1623"/>
                          <a:pt x="1376" y="1359"/>
                        </a:cubicBezTo>
                        <a:cubicBezTo>
                          <a:pt x="1358" y="1165"/>
                          <a:pt x="1323" y="953"/>
                          <a:pt x="1270" y="759"/>
                        </a:cubicBezTo>
                        <a:cubicBezTo>
                          <a:pt x="1182" y="547"/>
                          <a:pt x="1076" y="336"/>
                          <a:pt x="952" y="124"/>
                        </a:cubicBezTo>
                        <a:cubicBezTo>
                          <a:pt x="935" y="89"/>
                          <a:pt x="917" y="54"/>
                          <a:pt x="882" y="18"/>
                        </a:cubicBezTo>
                        <a:cubicBezTo>
                          <a:pt x="876" y="6"/>
                          <a:pt x="863" y="0"/>
                          <a:pt x="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6"/>
                  <p:cNvSpPr/>
                  <p:nvPr/>
                </p:nvSpPr>
                <p:spPr>
                  <a:xfrm rot="845890">
                    <a:off x="963863" y="4943651"/>
                    <a:ext cx="6957" cy="5431"/>
                  </a:xfrm>
                  <a:custGeom>
                    <a:avLst/>
                    <a:gdLst/>
                    <a:ahLst/>
                    <a:cxnLst/>
                    <a:rect l="l" t="t" r="r" b="b"/>
                    <a:pathLst>
                      <a:path w="155" h="121" extrusionOk="0">
                        <a:moveTo>
                          <a:pt x="20" y="1"/>
                        </a:moveTo>
                        <a:cubicBezTo>
                          <a:pt x="9" y="1"/>
                          <a:pt x="0" y="10"/>
                          <a:pt x="0" y="33"/>
                        </a:cubicBezTo>
                        <a:cubicBezTo>
                          <a:pt x="0" y="85"/>
                          <a:pt x="18" y="103"/>
                          <a:pt x="71" y="121"/>
                        </a:cubicBezTo>
                        <a:cubicBezTo>
                          <a:pt x="154" y="121"/>
                          <a:pt x="63" y="1"/>
                          <a:pt x="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6"/>
                  <p:cNvSpPr/>
                  <p:nvPr/>
                </p:nvSpPr>
                <p:spPr>
                  <a:xfrm rot="845890">
                    <a:off x="855181" y="4991849"/>
                    <a:ext cx="7944" cy="7765"/>
                  </a:xfrm>
                  <a:custGeom>
                    <a:avLst/>
                    <a:gdLst/>
                    <a:ahLst/>
                    <a:cxnLst/>
                    <a:rect l="l" t="t" r="r" b="b"/>
                    <a:pathLst>
                      <a:path w="177" h="173" extrusionOk="0">
                        <a:moveTo>
                          <a:pt x="89" y="0"/>
                        </a:moveTo>
                        <a:cubicBezTo>
                          <a:pt x="45" y="0"/>
                          <a:pt x="1" y="27"/>
                          <a:pt x="1" y="80"/>
                        </a:cubicBezTo>
                        <a:cubicBezTo>
                          <a:pt x="1" y="142"/>
                          <a:pt x="45" y="172"/>
                          <a:pt x="89" y="172"/>
                        </a:cubicBezTo>
                        <a:cubicBezTo>
                          <a:pt x="133" y="172"/>
                          <a:pt x="177" y="142"/>
                          <a:pt x="177" y="80"/>
                        </a:cubicBezTo>
                        <a:cubicBezTo>
                          <a:pt x="177" y="27"/>
                          <a:pt x="133" y="0"/>
                          <a:pt x="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6"/>
                  <p:cNvSpPr/>
                  <p:nvPr/>
                </p:nvSpPr>
                <p:spPr>
                  <a:xfrm rot="845890">
                    <a:off x="890955" y="5013378"/>
                    <a:ext cx="6867" cy="4713"/>
                  </a:xfrm>
                  <a:custGeom>
                    <a:avLst/>
                    <a:gdLst/>
                    <a:ahLst/>
                    <a:cxnLst/>
                    <a:rect l="l" t="t" r="r" b="b"/>
                    <a:pathLst>
                      <a:path w="153" h="105" extrusionOk="0">
                        <a:moveTo>
                          <a:pt x="23" y="0"/>
                        </a:moveTo>
                        <a:cubicBezTo>
                          <a:pt x="10" y="0"/>
                          <a:pt x="0" y="10"/>
                          <a:pt x="0" y="34"/>
                        </a:cubicBezTo>
                        <a:cubicBezTo>
                          <a:pt x="0" y="69"/>
                          <a:pt x="18" y="105"/>
                          <a:pt x="71" y="105"/>
                        </a:cubicBezTo>
                        <a:cubicBezTo>
                          <a:pt x="152" y="105"/>
                          <a:pt x="67" y="0"/>
                          <a:pt x="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6"/>
                  <p:cNvSpPr/>
                  <p:nvPr/>
                </p:nvSpPr>
                <p:spPr>
                  <a:xfrm rot="845890">
                    <a:off x="943821" y="4998359"/>
                    <a:ext cx="3187" cy="3187"/>
                  </a:xfrm>
                  <a:custGeom>
                    <a:avLst/>
                    <a:gdLst/>
                    <a:ahLst/>
                    <a:cxnLst/>
                    <a:rect l="l" t="t" r="r" b="b"/>
                    <a:pathLst>
                      <a:path w="71" h="71" extrusionOk="0">
                        <a:moveTo>
                          <a:pt x="36" y="0"/>
                        </a:moveTo>
                        <a:cubicBezTo>
                          <a:pt x="18" y="0"/>
                          <a:pt x="0" y="18"/>
                          <a:pt x="0" y="36"/>
                        </a:cubicBezTo>
                        <a:cubicBezTo>
                          <a:pt x="0" y="53"/>
                          <a:pt x="18" y="71"/>
                          <a:pt x="36" y="71"/>
                        </a:cubicBezTo>
                        <a:cubicBezTo>
                          <a:pt x="71" y="71"/>
                          <a:pt x="71" y="18"/>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6"/>
                  <p:cNvSpPr/>
                  <p:nvPr/>
                </p:nvSpPr>
                <p:spPr>
                  <a:xfrm rot="845890">
                    <a:off x="1002967" y="4970170"/>
                    <a:ext cx="4757" cy="4802"/>
                  </a:xfrm>
                  <a:custGeom>
                    <a:avLst/>
                    <a:gdLst/>
                    <a:ahLst/>
                    <a:cxnLst/>
                    <a:rect l="l" t="t" r="r" b="b"/>
                    <a:pathLst>
                      <a:path w="106" h="107" extrusionOk="0">
                        <a:moveTo>
                          <a:pt x="53" y="1"/>
                        </a:moveTo>
                        <a:cubicBezTo>
                          <a:pt x="18" y="1"/>
                          <a:pt x="0" y="18"/>
                          <a:pt x="0" y="54"/>
                        </a:cubicBezTo>
                        <a:cubicBezTo>
                          <a:pt x="0" y="89"/>
                          <a:pt x="18" y="106"/>
                          <a:pt x="53" y="106"/>
                        </a:cubicBezTo>
                        <a:cubicBezTo>
                          <a:pt x="71" y="106"/>
                          <a:pt x="106" y="89"/>
                          <a:pt x="106" y="54"/>
                        </a:cubicBezTo>
                        <a:cubicBezTo>
                          <a:pt x="106" y="18"/>
                          <a:pt x="88" y="1"/>
                          <a:pt x="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6"/>
                  <p:cNvSpPr/>
                  <p:nvPr/>
                </p:nvSpPr>
                <p:spPr>
                  <a:xfrm rot="845890">
                    <a:off x="846755" y="4945034"/>
                    <a:ext cx="6373" cy="5790"/>
                  </a:xfrm>
                  <a:custGeom>
                    <a:avLst/>
                    <a:gdLst/>
                    <a:ahLst/>
                    <a:cxnLst/>
                    <a:rect l="l" t="t" r="r" b="b"/>
                    <a:pathLst>
                      <a:path w="142" h="129" extrusionOk="0">
                        <a:moveTo>
                          <a:pt x="71" y="0"/>
                        </a:moveTo>
                        <a:cubicBezTo>
                          <a:pt x="36" y="0"/>
                          <a:pt x="1" y="36"/>
                          <a:pt x="1" y="71"/>
                        </a:cubicBezTo>
                        <a:cubicBezTo>
                          <a:pt x="1" y="106"/>
                          <a:pt x="36" y="124"/>
                          <a:pt x="71" y="124"/>
                        </a:cubicBezTo>
                        <a:cubicBezTo>
                          <a:pt x="78" y="127"/>
                          <a:pt x="84" y="129"/>
                          <a:pt x="90" y="129"/>
                        </a:cubicBezTo>
                        <a:cubicBezTo>
                          <a:pt x="118" y="129"/>
                          <a:pt x="142" y="100"/>
                          <a:pt x="142" y="71"/>
                        </a:cubicBezTo>
                        <a:cubicBezTo>
                          <a:pt x="142" y="36"/>
                          <a:pt x="107" y="0"/>
                          <a:pt x="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9" name="Google Shape;1419;p6"/>
                <p:cNvSpPr/>
                <p:nvPr/>
              </p:nvSpPr>
              <p:spPr>
                <a:xfrm rot="845890">
                  <a:off x="921256" y="4737257"/>
                  <a:ext cx="69702" cy="148065"/>
                </a:xfrm>
                <a:custGeom>
                  <a:avLst/>
                  <a:gdLst/>
                  <a:ahLst/>
                  <a:cxnLst/>
                  <a:rect l="l" t="t" r="r" b="b"/>
                  <a:pathLst>
                    <a:path w="1553" h="3299" extrusionOk="0">
                      <a:moveTo>
                        <a:pt x="1252" y="0"/>
                      </a:moveTo>
                      <a:lnTo>
                        <a:pt x="794" y="18"/>
                      </a:lnTo>
                      <a:lnTo>
                        <a:pt x="335" y="36"/>
                      </a:lnTo>
                      <a:lnTo>
                        <a:pt x="71" y="53"/>
                      </a:lnTo>
                      <a:lnTo>
                        <a:pt x="0" y="53"/>
                      </a:lnTo>
                      <a:lnTo>
                        <a:pt x="0" y="124"/>
                      </a:lnTo>
                      <a:cubicBezTo>
                        <a:pt x="18" y="353"/>
                        <a:pt x="18" y="565"/>
                        <a:pt x="35" y="829"/>
                      </a:cubicBezTo>
                      <a:cubicBezTo>
                        <a:pt x="35" y="1094"/>
                        <a:pt x="53" y="1305"/>
                        <a:pt x="53" y="1605"/>
                      </a:cubicBezTo>
                      <a:cubicBezTo>
                        <a:pt x="71" y="1887"/>
                        <a:pt x="88" y="2187"/>
                        <a:pt x="88" y="2469"/>
                      </a:cubicBezTo>
                      <a:cubicBezTo>
                        <a:pt x="106" y="2716"/>
                        <a:pt x="124" y="2963"/>
                        <a:pt x="124" y="3228"/>
                      </a:cubicBezTo>
                      <a:lnTo>
                        <a:pt x="124" y="3298"/>
                      </a:lnTo>
                      <a:lnTo>
                        <a:pt x="229" y="3298"/>
                      </a:lnTo>
                      <a:lnTo>
                        <a:pt x="670" y="3263"/>
                      </a:lnTo>
                      <a:lnTo>
                        <a:pt x="1146" y="3245"/>
                      </a:lnTo>
                      <a:lnTo>
                        <a:pt x="1446" y="3228"/>
                      </a:lnTo>
                      <a:lnTo>
                        <a:pt x="1552" y="3228"/>
                      </a:lnTo>
                      <a:cubicBezTo>
                        <a:pt x="1552" y="3210"/>
                        <a:pt x="1552" y="3175"/>
                        <a:pt x="1552" y="3157"/>
                      </a:cubicBezTo>
                      <a:lnTo>
                        <a:pt x="1499" y="2522"/>
                      </a:lnTo>
                      <a:cubicBezTo>
                        <a:pt x="1481" y="2258"/>
                        <a:pt x="1464" y="1993"/>
                        <a:pt x="1446" y="1746"/>
                      </a:cubicBezTo>
                      <a:cubicBezTo>
                        <a:pt x="1429" y="1482"/>
                        <a:pt x="1411" y="1252"/>
                        <a:pt x="1393" y="970"/>
                      </a:cubicBezTo>
                      <a:cubicBezTo>
                        <a:pt x="1376" y="688"/>
                        <a:pt x="1358" y="406"/>
                        <a:pt x="1340" y="124"/>
                      </a:cubicBezTo>
                      <a:lnTo>
                        <a:pt x="1340" y="71"/>
                      </a:lnTo>
                      <a:lnTo>
                        <a:pt x="13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6"/>
                <p:cNvSpPr/>
                <p:nvPr/>
              </p:nvSpPr>
              <p:spPr>
                <a:xfrm rot="845890">
                  <a:off x="937907" y="4738690"/>
                  <a:ext cx="9560" cy="141512"/>
                </a:xfrm>
                <a:custGeom>
                  <a:avLst/>
                  <a:gdLst/>
                  <a:ahLst/>
                  <a:cxnLst/>
                  <a:rect l="l" t="t" r="r" b="b"/>
                  <a:pathLst>
                    <a:path w="213" h="3153" extrusionOk="0">
                      <a:moveTo>
                        <a:pt x="36" y="0"/>
                      </a:moveTo>
                      <a:cubicBezTo>
                        <a:pt x="18" y="0"/>
                        <a:pt x="1" y="18"/>
                        <a:pt x="1" y="35"/>
                      </a:cubicBezTo>
                      <a:lnTo>
                        <a:pt x="1" y="159"/>
                      </a:lnTo>
                      <a:lnTo>
                        <a:pt x="1" y="282"/>
                      </a:lnTo>
                      <a:lnTo>
                        <a:pt x="36" y="670"/>
                      </a:lnTo>
                      <a:cubicBezTo>
                        <a:pt x="36" y="811"/>
                        <a:pt x="36" y="935"/>
                        <a:pt x="53" y="1094"/>
                      </a:cubicBezTo>
                      <a:cubicBezTo>
                        <a:pt x="53" y="1235"/>
                        <a:pt x="71" y="1393"/>
                        <a:pt x="71" y="1534"/>
                      </a:cubicBezTo>
                      <a:lnTo>
                        <a:pt x="89" y="1940"/>
                      </a:lnTo>
                      <a:lnTo>
                        <a:pt x="106" y="2310"/>
                      </a:lnTo>
                      <a:cubicBezTo>
                        <a:pt x="124" y="2451"/>
                        <a:pt x="142" y="2610"/>
                        <a:pt x="142" y="2751"/>
                      </a:cubicBezTo>
                      <a:lnTo>
                        <a:pt x="142" y="2928"/>
                      </a:lnTo>
                      <a:lnTo>
                        <a:pt x="142" y="3051"/>
                      </a:lnTo>
                      <a:lnTo>
                        <a:pt x="142" y="3104"/>
                      </a:lnTo>
                      <a:lnTo>
                        <a:pt x="142" y="3122"/>
                      </a:lnTo>
                      <a:cubicBezTo>
                        <a:pt x="142" y="3122"/>
                        <a:pt x="142" y="3139"/>
                        <a:pt x="142" y="3139"/>
                      </a:cubicBezTo>
                      <a:cubicBezTo>
                        <a:pt x="142" y="3148"/>
                        <a:pt x="150" y="3152"/>
                        <a:pt x="159" y="3152"/>
                      </a:cubicBezTo>
                      <a:cubicBezTo>
                        <a:pt x="168" y="3152"/>
                        <a:pt x="177" y="3148"/>
                        <a:pt x="177" y="3139"/>
                      </a:cubicBezTo>
                      <a:lnTo>
                        <a:pt x="194" y="3139"/>
                      </a:lnTo>
                      <a:cubicBezTo>
                        <a:pt x="194" y="3139"/>
                        <a:pt x="194" y="3122"/>
                        <a:pt x="194" y="3122"/>
                      </a:cubicBezTo>
                      <a:lnTo>
                        <a:pt x="194" y="3086"/>
                      </a:lnTo>
                      <a:lnTo>
                        <a:pt x="194" y="3033"/>
                      </a:lnTo>
                      <a:lnTo>
                        <a:pt x="194" y="2928"/>
                      </a:lnTo>
                      <a:cubicBezTo>
                        <a:pt x="194" y="2857"/>
                        <a:pt x="212" y="2822"/>
                        <a:pt x="194" y="2734"/>
                      </a:cubicBezTo>
                      <a:cubicBezTo>
                        <a:pt x="194" y="2663"/>
                        <a:pt x="194" y="2592"/>
                        <a:pt x="194" y="2522"/>
                      </a:cubicBezTo>
                      <a:lnTo>
                        <a:pt x="177" y="2081"/>
                      </a:lnTo>
                      <a:lnTo>
                        <a:pt x="142" y="1711"/>
                      </a:lnTo>
                      <a:cubicBezTo>
                        <a:pt x="142" y="1570"/>
                        <a:pt x="124" y="1429"/>
                        <a:pt x="124" y="1288"/>
                      </a:cubicBezTo>
                      <a:lnTo>
                        <a:pt x="106" y="864"/>
                      </a:lnTo>
                      <a:cubicBezTo>
                        <a:pt x="106" y="723"/>
                        <a:pt x="89" y="582"/>
                        <a:pt x="89" y="441"/>
                      </a:cubicBezTo>
                      <a:cubicBezTo>
                        <a:pt x="89" y="388"/>
                        <a:pt x="89" y="318"/>
                        <a:pt x="89" y="247"/>
                      </a:cubicBezTo>
                      <a:cubicBezTo>
                        <a:pt x="71" y="194"/>
                        <a:pt x="71" y="124"/>
                        <a:pt x="71" y="53"/>
                      </a:cubicBezTo>
                      <a:lnTo>
                        <a:pt x="71" y="35"/>
                      </a:lnTo>
                      <a:cubicBezTo>
                        <a:pt x="71" y="18"/>
                        <a:pt x="71" y="0"/>
                        <a:pt x="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6"/>
                <p:cNvSpPr/>
                <p:nvPr/>
              </p:nvSpPr>
              <p:spPr>
                <a:xfrm rot="845890">
                  <a:off x="960174" y="4737732"/>
                  <a:ext cx="15080" cy="148828"/>
                </a:xfrm>
                <a:custGeom>
                  <a:avLst/>
                  <a:gdLst/>
                  <a:ahLst/>
                  <a:cxnLst/>
                  <a:rect l="l" t="t" r="r" b="b"/>
                  <a:pathLst>
                    <a:path w="336" h="3316" extrusionOk="0">
                      <a:moveTo>
                        <a:pt x="36" y="0"/>
                      </a:moveTo>
                      <a:cubicBezTo>
                        <a:pt x="18" y="0"/>
                        <a:pt x="0" y="18"/>
                        <a:pt x="0" y="53"/>
                      </a:cubicBezTo>
                      <a:lnTo>
                        <a:pt x="0" y="106"/>
                      </a:lnTo>
                      <a:lnTo>
                        <a:pt x="18" y="212"/>
                      </a:lnTo>
                      <a:lnTo>
                        <a:pt x="36" y="318"/>
                      </a:lnTo>
                      <a:lnTo>
                        <a:pt x="53" y="547"/>
                      </a:lnTo>
                      <a:lnTo>
                        <a:pt x="88" y="988"/>
                      </a:lnTo>
                      <a:cubicBezTo>
                        <a:pt x="106" y="1147"/>
                        <a:pt x="124" y="1305"/>
                        <a:pt x="124" y="1464"/>
                      </a:cubicBezTo>
                      <a:cubicBezTo>
                        <a:pt x="141" y="1605"/>
                        <a:pt x="159" y="1764"/>
                        <a:pt x="177" y="1923"/>
                      </a:cubicBezTo>
                      <a:cubicBezTo>
                        <a:pt x="177" y="2081"/>
                        <a:pt x="194" y="2258"/>
                        <a:pt x="212" y="2399"/>
                      </a:cubicBezTo>
                      <a:cubicBezTo>
                        <a:pt x="230" y="2540"/>
                        <a:pt x="230" y="2681"/>
                        <a:pt x="247" y="2822"/>
                      </a:cubicBezTo>
                      <a:cubicBezTo>
                        <a:pt x="265" y="2910"/>
                        <a:pt x="282" y="2981"/>
                        <a:pt x="282" y="3069"/>
                      </a:cubicBezTo>
                      <a:lnTo>
                        <a:pt x="282" y="3175"/>
                      </a:lnTo>
                      <a:lnTo>
                        <a:pt x="282" y="3228"/>
                      </a:lnTo>
                      <a:lnTo>
                        <a:pt x="282" y="3263"/>
                      </a:lnTo>
                      <a:cubicBezTo>
                        <a:pt x="265" y="3263"/>
                        <a:pt x="265" y="3281"/>
                        <a:pt x="282" y="3281"/>
                      </a:cubicBezTo>
                      <a:lnTo>
                        <a:pt x="282" y="3298"/>
                      </a:lnTo>
                      <a:cubicBezTo>
                        <a:pt x="300" y="3316"/>
                        <a:pt x="300" y="3316"/>
                        <a:pt x="318" y="3316"/>
                      </a:cubicBezTo>
                      <a:cubicBezTo>
                        <a:pt x="335" y="3316"/>
                        <a:pt x="335" y="3316"/>
                        <a:pt x="335" y="3298"/>
                      </a:cubicBezTo>
                      <a:lnTo>
                        <a:pt x="335" y="3281"/>
                      </a:lnTo>
                      <a:lnTo>
                        <a:pt x="335" y="3245"/>
                      </a:lnTo>
                      <a:cubicBezTo>
                        <a:pt x="335" y="3175"/>
                        <a:pt x="335" y="3104"/>
                        <a:pt x="318" y="3034"/>
                      </a:cubicBezTo>
                      <a:cubicBezTo>
                        <a:pt x="318" y="2963"/>
                        <a:pt x="300" y="2875"/>
                        <a:pt x="300" y="2804"/>
                      </a:cubicBezTo>
                      <a:lnTo>
                        <a:pt x="265" y="2346"/>
                      </a:lnTo>
                      <a:cubicBezTo>
                        <a:pt x="247" y="2187"/>
                        <a:pt x="247" y="2046"/>
                        <a:pt x="230" y="1905"/>
                      </a:cubicBezTo>
                      <a:lnTo>
                        <a:pt x="194" y="1429"/>
                      </a:lnTo>
                      <a:cubicBezTo>
                        <a:pt x="177" y="1270"/>
                        <a:pt x="159" y="1094"/>
                        <a:pt x="141" y="935"/>
                      </a:cubicBezTo>
                      <a:cubicBezTo>
                        <a:pt x="141" y="794"/>
                        <a:pt x="106" y="653"/>
                        <a:pt x="106" y="494"/>
                      </a:cubicBezTo>
                      <a:cubicBezTo>
                        <a:pt x="106" y="424"/>
                        <a:pt x="88" y="336"/>
                        <a:pt x="88" y="265"/>
                      </a:cubicBezTo>
                      <a:lnTo>
                        <a:pt x="88" y="159"/>
                      </a:lnTo>
                      <a:lnTo>
                        <a:pt x="88" y="36"/>
                      </a:lnTo>
                      <a:cubicBezTo>
                        <a:pt x="88" y="18"/>
                        <a:pt x="53" y="0"/>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2" name="Google Shape;1422;p6"/>
              <p:cNvSpPr/>
              <p:nvPr/>
            </p:nvSpPr>
            <p:spPr>
              <a:xfrm rot="845890">
                <a:off x="-1110220" y="4617749"/>
                <a:ext cx="3288134" cy="449716"/>
              </a:xfrm>
              <a:custGeom>
                <a:avLst/>
                <a:gdLst/>
                <a:ahLst/>
                <a:cxnLst/>
                <a:rect l="l" t="t" r="r" b="b"/>
                <a:pathLst>
                  <a:path w="73262" h="10020" extrusionOk="0">
                    <a:moveTo>
                      <a:pt x="27302" y="3997"/>
                    </a:moveTo>
                    <a:cubicBezTo>
                      <a:pt x="27829" y="3997"/>
                      <a:pt x="27970" y="4723"/>
                      <a:pt x="27987" y="5170"/>
                    </a:cubicBezTo>
                    <a:cubicBezTo>
                      <a:pt x="27987" y="6034"/>
                      <a:pt x="27634" y="6881"/>
                      <a:pt x="26982" y="7463"/>
                    </a:cubicBezTo>
                    <a:lnTo>
                      <a:pt x="26929" y="7428"/>
                    </a:lnTo>
                    <a:cubicBezTo>
                      <a:pt x="26382" y="7057"/>
                      <a:pt x="26065" y="6405"/>
                      <a:pt x="26082" y="5735"/>
                    </a:cubicBezTo>
                    <a:cubicBezTo>
                      <a:pt x="26170" y="5065"/>
                      <a:pt x="26470" y="4218"/>
                      <a:pt x="27193" y="4006"/>
                    </a:cubicBezTo>
                    <a:cubicBezTo>
                      <a:pt x="27231" y="4000"/>
                      <a:pt x="27267" y="3997"/>
                      <a:pt x="27302" y="3997"/>
                    </a:cubicBezTo>
                    <a:close/>
                    <a:moveTo>
                      <a:pt x="52415" y="6543"/>
                    </a:moveTo>
                    <a:cubicBezTo>
                      <a:pt x="52472" y="6543"/>
                      <a:pt x="52529" y="6544"/>
                      <a:pt x="52587" y="6546"/>
                    </a:cubicBezTo>
                    <a:cubicBezTo>
                      <a:pt x="52411" y="7445"/>
                      <a:pt x="51864" y="8221"/>
                      <a:pt x="51088" y="8697"/>
                    </a:cubicBezTo>
                    <a:cubicBezTo>
                      <a:pt x="50788" y="8856"/>
                      <a:pt x="50506" y="9085"/>
                      <a:pt x="50136" y="9138"/>
                    </a:cubicBezTo>
                    <a:lnTo>
                      <a:pt x="50136" y="9120"/>
                    </a:lnTo>
                    <a:cubicBezTo>
                      <a:pt x="49871" y="9103"/>
                      <a:pt x="49607" y="9015"/>
                      <a:pt x="49378" y="8874"/>
                    </a:cubicBezTo>
                    <a:cubicBezTo>
                      <a:pt x="48655" y="8415"/>
                      <a:pt x="49589" y="7551"/>
                      <a:pt x="50030" y="7251"/>
                    </a:cubicBezTo>
                    <a:cubicBezTo>
                      <a:pt x="50741" y="6788"/>
                      <a:pt x="51560" y="6543"/>
                      <a:pt x="52415" y="6543"/>
                    </a:cubicBezTo>
                    <a:close/>
                    <a:moveTo>
                      <a:pt x="47346" y="1"/>
                    </a:moveTo>
                    <a:cubicBezTo>
                      <a:pt x="45809" y="1"/>
                      <a:pt x="44197" y="414"/>
                      <a:pt x="42888" y="850"/>
                    </a:cubicBezTo>
                    <a:cubicBezTo>
                      <a:pt x="40895" y="1591"/>
                      <a:pt x="39026" y="2578"/>
                      <a:pt x="37280" y="3795"/>
                    </a:cubicBezTo>
                    <a:cubicBezTo>
                      <a:pt x="35764" y="4959"/>
                      <a:pt x="34494" y="6422"/>
                      <a:pt x="32801" y="7357"/>
                    </a:cubicBezTo>
                    <a:cubicBezTo>
                      <a:pt x="31802" y="7984"/>
                      <a:pt x="30803" y="8317"/>
                      <a:pt x="29783" y="8317"/>
                    </a:cubicBezTo>
                    <a:cubicBezTo>
                      <a:pt x="28966" y="8317"/>
                      <a:pt x="28136" y="8104"/>
                      <a:pt x="27281" y="7657"/>
                    </a:cubicBezTo>
                    <a:cubicBezTo>
                      <a:pt x="27863" y="7093"/>
                      <a:pt x="28234" y="6352"/>
                      <a:pt x="28322" y="5541"/>
                    </a:cubicBezTo>
                    <a:cubicBezTo>
                      <a:pt x="28421" y="4834"/>
                      <a:pt x="28167" y="3652"/>
                      <a:pt x="27318" y="3652"/>
                    </a:cubicBezTo>
                    <a:cubicBezTo>
                      <a:pt x="27256" y="3652"/>
                      <a:pt x="27191" y="3658"/>
                      <a:pt x="27123" y="3671"/>
                    </a:cubicBezTo>
                    <a:cubicBezTo>
                      <a:pt x="26259" y="3918"/>
                      <a:pt x="25871" y="4888"/>
                      <a:pt x="25783" y="5699"/>
                    </a:cubicBezTo>
                    <a:cubicBezTo>
                      <a:pt x="25730" y="6475"/>
                      <a:pt x="26082" y="7234"/>
                      <a:pt x="26717" y="7692"/>
                    </a:cubicBezTo>
                    <a:cubicBezTo>
                      <a:pt x="25360" y="8897"/>
                      <a:pt x="23629" y="9396"/>
                      <a:pt x="21862" y="9396"/>
                    </a:cubicBezTo>
                    <a:cubicBezTo>
                      <a:pt x="20370" y="9396"/>
                      <a:pt x="18852" y="9040"/>
                      <a:pt x="17512" y="8450"/>
                    </a:cubicBezTo>
                    <a:cubicBezTo>
                      <a:pt x="16507" y="8009"/>
                      <a:pt x="15590" y="7375"/>
                      <a:pt x="14673" y="6740"/>
                    </a:cubicBezTo>
                    <a:cubicBezTo>
                      <a:pt x="13879" y="6211"/>
                      <a:pt x="13068" y="5717"/>
                      <a:pt x="12274" y="5188"/>
                    </a:cubicBezTo>
                    <a:cubicBezTo>
                      <a:pt x="10612" y="4011"/>
                      <a:pt x="9132" y="3476"/>
                      <a:pt x="7429" y="3476"/>
                    </a:cubicBezTo>
                    <a:cubicBezTo>
                      <a:pt x="6657" y="3476"/>
                      <a:pt x="5840" y="3586"/>
                      <a:pt x="4939" y="3795"/>
                    </a:cubicBezTo>
                    <a:cubicBezTo>
                      <a:pt x="2893" y="4271"/>
                      <a:pt x="812" y="5682"/>
                      <a:pt x="265" y="7816"/>
                    </a:cubicBezTo>
                    <a:cubicBezTo>
                      <a:pt x="195" y="8256"/>
                      <a:pt x="177" y="8768"/>
                      <a:pt x="495" y="9120"/>
                    </a:cubicBezTo>
                    <a:cubicBezTo>
                      <a:pt x="541" y="9172"/>
                      <a:pt x="589" y="9191"/>
                      <a:pt x="630" y="9191"/>
                    </a:cubicBezTo>
                    <a:cubicBezTo>
                      <a:pt x="744" y="9191"/>
                      <a:pt x="804" y="9041"/>
                      <a:pt x="636" y="9015"/>
                    </a:cubicBezTo>
                    <a:cubicBezTo>
                      <a:pt x="1" y="8133"/>
                      <a:pt x="777" y="6899"/>
                      <a:pt x="1359" y="6176"/>
                    </a:cubicBezTo>
                    <a:cubicBezTo>
                      <a:pt x="2364" y="4888"/>
                      <a:pt x="3969" y="4183"/>
                      <a:pt x="5556" y="3936"/>
                    </a:cubicBezTo>
                    <a:cubicBezTo>
                      <a:pt x="6204" y="3818"/>
                      <a:pt x="6790" y="3761"/>
                      <a:pt x="7334" y="3761"/>
                    </a:cubicBezTo>
                    <a:cubicBezTo>
                      <a:pt x="9311" y="3761"/>
                      <a:pt x="10743" y="4513"/>
                      <a:pt x="12610" y="5840"/>
                    </a:cubicBezTo>
                    <a:cubicBezTo>
                      <a:pt x="14285" y="6863"/>
                      <a:pt x="15784" y="8151"/>
                      <a:pt x="17600" y="8926"/>
                    </a:cubicBezTo>
                    <a:cubicBezTo>
                      <a:pt x="18914" y="9461"/>
                      <a:pt x="20383" y="9781"/>
                      <a:pt x="21833" y="9781"/>
                    </a:cubicBezTo>
                    <a:cubicBezTo>
                      <a:pt x="23731" y="9781"/>
                      <a:pt x="25595" y="9233"/>
                      <a:pt x="27035" y="7904"/>
                    </a:cubicBezTo>
                    <a:cubicBezTo>
                      <a:pt x="27898" y="8418"/>
                      <a:pt x="28885" y="8683"/>
                      <a:pt x="29881" y="8683"/>
                    </a:cubicBezTo>
                    <a:cubicBezTo>
                      <a:pt x="29943" y="8683"/>
                      <a:pt x="30005" y="8682"/>
                      <a:pt x="30068" y="8680"/>
                    </a:cubicBezTo>
                    <a:cubicBezTo>
                      <a:pt x="31073" y="8644"/>
                      <a:pt x="31972" y="8239"/>
                      <a:pt x="32836" y="7745"/>
                    </a:cubicBezTo>
                    <a:cubicBezTo>
                      <a:pt x="34547" y="6810"/>
                      <a:pt x="35869" y="5364"/>
                      <a:pt x="37368" y="4130"/>
                    </a:cubicBezTo>
                    <a:cubicBezTo>
                      <a:pt x="39008" y="2984"/>
                      <a:pt x="40772" y="2014"/>
                      <a:pt x="42641" y="1291"/>
                    </a:cubicBezTo>
                    <a:cubicBezTo>
                      <a:pt x="43926" y="798"/>
                      <a:pt x="45640" y="345"/>
                      <a:pt x="47250" y="345"/>
                    </a:cubicBezTo>
                    <a:cubicBezTo>
                      <a:pt x="48292" y="345"/>
                      <a:pt x="49290" y="534"/>
                      <a:pt x="50101" y="1026"/>
                    </a:cubicBezTo>
                    <a:cubicBezTo>
                      <a:pt x="51793" y="2067"/>
                      <a:pt x="52781" y="4165"/>
                      <a:pt x="52640" y="6140"/>
                    </a:cubicBezTo>
                    <a:cubicBezTo>
                      <a:pt x="52566" y="6137"/>
                      <a:pt x="52493" y="6135"/>
                      <a:pt x="52418" y="6135"/>
                    </a:cubicBezTo>
                    <a:cubicBezTo>
                      <a:pt x="51249" y="6135"/>
                      <a:pt x="50030" y="6531"/>
                      <a:pt x="49201" y="7410"/>
                    </a:cubicBezTo>
                    <a:cubicBezTo>
                      <a:pt x="48796" y="7816"/>
                      <a:pt x="48425" y="8539"/>
                      <a:pt x="48901" y="9032"/>
                    </a:cubicBezTo>
                    <a:cubicBezTo>
                      <a:pt x="49219" y="9297"/>
                      <a:pt x="49607" y="9491"/>
                      <a:pt x="50012" y="9544"/>
                    </a:cubicBezTo>
                    <a:cubicBezTo>
                      <a:pt x="50039" y="9546"/>
                      <a:pt x="50066" y="9547"/>
                      <a:pt x="50093" y="9547"/>
                    </a:cubicBezTo>
                    <a:cubicBezTo>
                      <a:pt x="50447" y="9547"/>
                      <a:pt x="50757" y="9337"/>
                      <a:pt x="51053" y="9173"/>
                    </a:cubicBezTo>
                    <a:cubicBezTo>
                      <a:pt x="52058" y="8644"/>
                      <a:pt x="52763" y="7692"/>
                      <a:pt x="52975" y="6563"/>
                    </a:cubicBezTo>
                    <a:cubicBezTo>
                      <a:pt x="53786" y="6634"/>
                      <a:pt x="54544" y="7004"/>
                      <a:pt x="55267" y="7375"/>
                    </a:cubicBezTo>
                    <a:cubicBezTo>
                      <a:pt x="56220" y="7851"/>
                      <a:pt x="57137" y="8362"/>
                      <a:pt x="58107" y="8803"/>
                    </a:cubicBezTo>
                    <a:cubicBezTo>
                      <a:pt x="60082" y="9685"/>
                      <a:pt x="62268" y="10002"/>
                      <a:pt x="64437" y="10020"/>
                    </a:cubicBezTo>
                    <a:cubicBezTo>
                      <a:pt x="65936" y="9985"/>
                      <a:pt x="67471" y="9861"/>
                      <a:pt x="68846" y="9226"/>
                    </a:cubicBezTo>
                    <a:cubicBezTo>
                      <a:pt x="70239" y="8521"/>
                      <a:pt x="72496" y="6810"/>
                      <a:pt x="73202" y="5435"/>
                    </a:cubicBezTo>
                    <a:cubicBezTo>
                      <a:pt x="73261" y="5271"/>
                      <a:pt x="73144" y="5119"/>
                      <a:pt x="73000" y="5119"/>
                    </a:cubicBezTo>
                    <a:cubicBezTo>
                      <a:pt x="72974" y="5119"/>
                      <a:pt x="72947" y="5124"/>
                      <a:pt x="72920" y="5135"/>
                    </a:cubicBezTo>
                    <a:cubicBezTo>
                      <a:pt x="72779" y="5188"/>
                      <a:pt x="72761" y="5347"/>
                      <a:pt x="72673" y="5452"/>
                    </a:cubicBezTo>
                    <a:cubicBezTo>
                      <a:pt x="72514" y="5664"/>
                      <a:pt x="72355" y="5858"/>
                      <a:pt x="72179" y="6034"/>
                    </a:cubicBezTo>
                    <a:cubicBezTo>
                      <a:pt x="71456" y="6793"/>
                      <a:pt x="70662" y="7463"/>
                      <a:pt x="69798" y="8062"/>
                    </a:cubicBezTo>
                    <a:cubicBezTo>
                      <a:pt x="68529" y="9032"/>
                      <a:pt x="66942" y="9367"/>
                      <a:pt x="65372" y="9473"/>
                    </a:cubicBezTo>
                    <a:cubicBezTo>
                      <a:pt x="64987" y="9499"/>
                      <a:pt x="64602" y="9511"/>
                      <a:pt x="64216" y="9511"/>
                    </a:cubicBezTo>
                    <a:cubicBezTo>
                      <a:pt x="62729" y="9511"/>
                      <a:pt x="61242" y="9322"/>
                      <a:pt x="59800" y="8944"/>
                    </a:cubicBezTo>
                    <a:cubicBezTo>
                      <a:pt x="58283" y="8521"/>
                      <a:pt x="56907" y="7745"/>
                      <a:pt x="55514" y="7040"/>
                    </a:cubicBezTo>
                    <a:cubicBezTo>
                      <a:pt x="54721" y="6634"/>
                      <a:pt x="53910" y="6246"/>
                      <a:pt x="53028" y="6158"/>
                    </a:cubicBezTo>
                    <a:cubicBezTo>
                      <a:pt x="53169" y="4148"/>
                      <a:pt x="52181" y="1961"/>
                      <a:pt x="50471" y="832"/>
                    </a:cubicBezTo>
                    <a:cubicBezTo>
                      <a:pt x="49572" y="226"/>
                      <a:pt x="48480" y="1"/>
                      <a:pt x="47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94"/>
        <p:cNvGrpSpPr/>
        <p:nvPr/>
      </p:nvGrpSpPr>
      <p:grpSpPr>
        <a:xfrm>
          <a:off x="0" y="0"/>
          <a:ext cx="0" cy="0"/>
          <a:chOff x="0" y="0"/>
          <a:chExt cx="0" cy="0"/>
        </a:xfrm>
      </p:grpSpPr>
      <p:sp>
        <p:nvSpPr>
          <p:cNvPr id="1595" name="Google Shape;1595;p8"/>
          <p:cNvSpPr txBox="1">
            <a:spLocks noGrp="1"/>
          </p:cNvSpPr>
          <p:nvPr>
            <p:ph type="title"/>
          </p:nvPr>
        </p:nvSpPr>
        <p:spPr>
          <a:xfrm>
            <a:off x="1366925" y="1596300"/>
            <a:ext cx="6410100" cy="22557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SzPts val="6000"/>
              <a:buNone/>
              <a:defRPr sz="85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1596" name="Google Shape;1596;p8"/>
          <p:cNvSpPr/>
          <p:nvPr/>
        </p:nvSpPr>
        <p:spPr>
          <a:xfrm>
            <a:off x="7369400" y="4799398"/>
            <a:ext cx="166161" cy="136646"/>
          </a:xfrm>
          <a:custGeom>
            <a:avLst/>
            <a:gdLst/>
            <a:ahLst/>
            <a:cxnLst/>
            <a:rect l="l" t="t" r="r" b="b"/>
            <a:pathLst>
              <a:path w="4622" h="3801" extrusionOk="0">
                <a:moveTo>
                  <a:pt x="2496" y="1"/>
                </a:moveTo>
                <a:cubicBezTo>
                  <a:pt x="2448" y="1"/>
                  <a:pt x="2399" y="31"/>
                  <a:pt x="2399" y="93"/>
                </a:cubicBezTo>
                <a:lnTo>
                  <a:pt x="2399" y="1645"/>
                </a:lnTo>
                <a:lnTo>
                  <a:pt x="1094" y="340"/>
                </a:lnTo>
                <a:cubicBezTo>
                  <a:pt x="1074" y="324"/>
                  <a:pt x="1054" y="317"/>
                  <a:pt x="1034" y="317"/>
                </a:cubicBezTo>
                <a:cubicBezTo>
                  <a:pt x="966" y="317"/>
                  <a:pt x="912" y="399"/>
                  <a:pt x="953" y="481"/>
                </a:cubicBezTo>
                <a:cubicBezTo>
                  <a:pt x="1394" y="922"/>
                  <a:pt x="1835" y="1363"/>
                  <a:pt x="2276" y="1804"/>
                </a:cubicBezTo>
                <a:lnTo>
                  <a:pt x="2223" y="1839"/>
                </a:lnTo>
                <a:lnTo>
                  <a:pt x="142" y="1839"/>
                </a:lnTo>
                <a:cubicBezTo>
                  <a:pt x="1" y="1839"/>
                  <a:pt x="1" y="2033"/>
                  <a:pt x="142" y="2033"/>
                </a:cubicBezTo>
                <a:lnTo>
                  <a:pt x="2046" y="2033"/>
                </a:lnTo>
                <a:lnTo>
                  <a:pt x="777" y="3285"/>
                </a:lnTo>
                <a:cubicBezTo>
                  <a:pt x="708" y="3354"/>
                  <a:pt x="778" y="3454"/>
                  <a:pt x="854" y="3454"/>
                </a:cubicBezTo>
                <a:cubicBezTo>
                  <a:pt x="876" y="3454"/>
                  <a:pt x="898" y="3446"/>
                  <a:pt x="918" y="3426"/>
                </a:cubicBezTo>
                <a:lnTo>
                  <a:pt x="2311" y="2015"/>
                </a:lnTo>
                <a:lnTo>
                  <a:pt x="2399" y="2015"/>
                </a:lnTo>
                <a:lnTo>
                  <a:pt x="2399" y="3708"/>
                </a:lnTo>
                <a:cubicBezTo>
                  <a:pt x="2399" y="3770"/>
                  <a:pt x="2448" y="3801"/>
                  <a:pt x="2496" y="3801"/>
                </a:cubicBezTo>
                <a:cubicBezTo>
                  <a:pt x="2545" y="3801"/>
                  <a:pt x="2593" y="3770"/>
                  <a:pt x="2593" y="3708"/>
                </a:cubicBezTo>
                <a:lnTo>
                  <a:pt x="2593" y="2104"/>
                </a:lnTo>
                <a:lnTo>
                  <a:pt x="3669" y="3197"/>
                </a:lnTo>
                <a:cubicBezTo>
                  <a:pt x="3688" y="3217"/>
                  <a:pt x="3711" y="3225"/>
                  <a:pt x="3733" y="3225"/>
                </a:cubicBezTo>
                <a:cubicBezTo>
                  <a:pt x="3808" y="3225"/>
                  <a:pt x="3878" y="3124"/>
                  <a:pt x="3810" y="3056"/>
                </a:cubicBezTo>
                <a:lnTo>
                  <a:pt x="2769" y="2015"/>
                </a:lnTo>
                <a:lnTo>
                  <a:pt x="4498" y="2015"/>
                </a:lnTo>
                <a:cubicBezTo>
                  <a:pt x="4621" y="2015"/>
                  <a:pt x="4621" y="1821"/>
                  <a:pt x="4498" y="1821"/>
                </a:cubicBezTo>
                <a:lnTo>
                  <a:pt x="2593" y="1821"/>
                </a:lnTo>
                <a:lnTo>
                  <a:pt x="2593" y="1733"/>
                </a:lnTo>
                <a:lnTo>
                  <a:pt x="3775" y="569"/>
                </a:lnTo>
                <a:cubicBezTo>
                  <a:pt x="3843" y="501"/>
                  <a:pt x="3773" y="400"/>
                  <a:pt x="3697" y="400"/>
                </a:cubicBezTo>
                <a:cubicBezTo>
                  <a:pt x="3675" y="400"/>
                  <a:pt x="3653" y="409"/>
                  <a:pt x="3634" y="428"/>
                </a:cubicBezTo>
                <a:lnTo>
                  <a:pt x="2593" y="1469"/>
                </a:lnTo>
                <a:lnTo>
                  <a:pt x="2593" y="93"/>
                </a:lnTo>
                <a:cubicBezTo>
                  <a:pt x="2593" y="31"/>
                  <a:pt x="2545" y="1"/>
                  <a:pt x="24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8"/>
          <p:cNvSpPr/>
          <p:nvPr/>
        </p:nvSpPr>
        <p:spPr>
          <a:xfrm>
            <a:off x="8460473" y="1246921"/>
            <a:ext cx="92248" cy="113207"/>
          </a:xfrm>
          <a:custGeom>
            <a:avLst/>
            <a:gdLst/>
            <a:ahLst/>
            <a:cxnLst/>
            <a:rect l="l" t="t" r="r" b="b"/>
            <a:pathLst>
              <a:path w="2566" h="3149" extrusionOk="0">
                <a:moveTo>
                  <a:pt x="1277" y="1"/>
                </a:moveTo>
                <a:cubicBezTo>
                  <a:pt x="1213" y="1"/>
                  <a:pt x="1146" y="40"/>
                  <a:pt x="1129" y="120"/>
                </a:cubicBezTo>
                <a:lnTo>
                  <a:pt x="1129" y="1019"/>
                </a:lnTo>
                <a:lnTo>
                  <a:pt x="565" y="455"/>
                </a:lnTo>
                <a:cubicBezTo>
                  <a:pt x="534" y="420"/>
                  <a:pt x="499" y="405"/>
                  <a:pt x="466" y="405"/>
                </a:cubicBezTo>
                <a:cubicBezTo>
                  <a:pt x="364" y="405"/>
                  <a:pt x="278" y="538"/>
                  <a:pt x="371" y="631"/>
                </a:cubicBezTo>
                <a:lnTo>
                  <a:pt x="900" y="1160"/>
                </a:lnTo>
                <a:lnTo>
                  <a:pt x="177" y="1160"/>
                </a:lnTo>
                <a:cubicBezTo>
                  <a:pt x="0" y="1160"/>
                  <a:pt x="0" y="1442"/>
                  <a:pt x="177" y="1442"/>
                </a:cubicBezTo>
                <a:lnTo>
                  <a:pt x="1005" y="1442"/>
                </a:lnTo>
                <a:lnTo>
                  <a:pt x="459" y="1971"/>
                </a:lnTo>
                <a:cubicBezTo>
                  <a:pt x="388" y="2070"/>
                  <a:pt x="475" y="2191"/>
                  <a:pt x="576" y="2191"/>
                </a:cubicBezTo>
                <a:cubicBezTo>
                  <a:pt x="601" y="2191"/>
                  <a:pt x="628" y="2183"/>
                  <a:pt x="653" y="2165"/>
                </a:cubicBezTo>
                <a:lnTo>
                  <a:pt x="1146" y="1689"/>
                </a:lnTo>
                <a:lnTo>
                  <a:pt x="1146" y="3029"/>
                </a:lnTo>
                <a:cubicBezTo>
                  <a:pt x="1155" y="3109"/>
                  <a:pt x="1217" y="3148"/>
                  <a:pt x="1279" y="3148"/>
                </a:cubicBezTo>
                <a:cubicBezTo>
                  <a:pt x="1340" y="3148"/>
                  <a:pt x="1402" y="3109"/>
                  <a:pt x="1411" y="3029"/>
                </a:cubicBezTo>
                <a:lnTo>
                  <a:pt x="1411" y="1671"/>
                </a:lnTo>
                <a:lnTo>
                  <a:pt x="2275" y="2536"/>
                </a:lnTo>
                <a:cubicBezTo>
                  <a:pt x="2303" y="2563"/>
                  <a:pt x="2334" y="2575"/>
                  <a:pt x="2365" y="2575"/>
                </a:cubicBezTo>
                <a:cubicBezTo>
                  <a:pt x="2470" y="2575"/>
                  <a:pt x="2565" y="2437"/>
                  <a:pt x="2469" y="2342"/>
                </a:cubicBezTo>
                <a:cubicBezTo>
                  <a:pt x="2169" y="2042"/>
                  <a:pt x="1869" y="1742"/>
                  <a:pt x="1570" y="1442"/>
                </a:cubicBezTo>
                <a:lnTo>
                  <a:pt x="2381" y="1442"/>
                </a:lnTo>
                <a:cubicBezTo>
                  <a:pt x="2557" y="1442"/>
                  <a:pt x="2557" y="1160"/>
                  <a:pt x="2381" y="1160"/>
                </a:cubicBezTo>
                <a:lnTo>
                  <a:pt x="1658" y="1160"/>
                </a:lnTo>
                <a:lnTo>
                  <a:pt x="2469" y="349"/>
                </a:lnTo>
                <a:cubicBezTo>
                  <a:pt x="2566" y="252"/>
                  <a:pt x="2467" y="122"/>
                  <a:pt x="2361" y="122"/>
                </a:cubicBezTo>
                <a:cubicBezTo>
                  <a:pt x="2331" y="122"/>
                  <a:pt x="2302" y="132"/>
                  <a:pt x="2275" y="155"/>
                </a:cubicBezTo>
                <a:lnTo>
                  <a:pt x="1411" y="1019"/>
                </a:lnTo>
                <a:lnTo>
                  <a:pt x="1411" y="120"/>
                </a:lnTo>
                <a:cubicBezTo>
                  <a:pt x="1402" y="40"/>
                  <a:pt x="1340"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8"/>
          <p:cNvSpPr/>
          <p:nvPr/>
        </p:nvSpPr>
        <p:spPr>
          <a:xfrm>
            <a:off x="286473" y="1407646"/>
            <a:ext cx="92248" cy="113207"/>
          </a:xfrm>
          <a:custGeom>
            <a:avLst/>
            <a:gdLst/>
            <a:ahLst/>
            <a:cxnLst/>
            <a:rect l="l" t="t" r="r" b="b"/>
            <a:pathLst>
              <a:path w="2566" h="3149" extrusionOk="0">
                <a:moveTo>
                  <a:pt x="1277" y="1"/>
                </a:moveTo>
                <a:cubicBezTo>
                  <a:pt x="1213" y="1"/>
                  <a:pt x="1146" y="40"/>
                  <a:pt x="1129" y="120"/>
                </a:cubicBezTo>
                <a:lnTo>
                  <a:pt x="1129" y="1019"/>
                </a:lnTo>
                <a:lnTo>
                  <a:pt x="565" y="455"/>
                </a:lnTo>
                <a:cubicBezTo>
                  <a:pt x="534" y="420"/>
                  <a:pt x="499" y="405"/>
                  <a:pt x="466" y="405"/>
                </a:cubicBezTo>
                <a:cubicBezTo>
                  <a:pt x="364" y="405"/>
                  <a:pt x="278" y="538"/>
                  <a:pt x="371" y="631"/>
                </a:cubicBezTo>
                <a:lnTo>
                  <a:pt x="900" y="1160"/>
                </a:lnTo>
                <a:lnTo>
                  <a:pt x="177" y="1160"/>
                </a:lnTo>
                <a:cubicBezTo>
                  <a:pt x="0" y="1160"/>
                  <a:pt x="0" y="1442"/>
                  <a:pt x="177" y="1442"/>
                </a:cubicBezTo>
                <a:lnTo>
                  <a:pt x="1005" y="1442"/>
                </a:lnTo>
                <a:lnTo>
                  <a:pt x="459" y="1971"/>
                </a:lnTo>
                <a:cubicBezTo>
                  <a:pt x="388" y="2070"/>
                  <a:pt x="475" y="2191"/>
                  <a:pt x="576" y="2191"/>
                </a:cubicBezTo>
                <a:cubicBezTo>
                  <a:pt x="601" y="2191"/>
                  <a:pt x="628" y="2183"/>
                  <a:pt x="653" y="2165"/>
                </a:cubicBezTo>
                <a:lnTo>
                  <a:pt x="1146" y="1689"/>
                </a:lnTo>
                <a:lnTo>
                  <a:pt x="1146" y="3029"/>
                </a:lnTo>
                <a:cubicBezTo>
                  <a:pt x="1155" y="3109"/>
                  <a:pt x="1217" y="3148"/>
                  <a:pt x="1279" y="3148"/>
                </a:cubicBezTo>
                <a:cubicBezTo>
                  <a:pt x="1340" y="3148"/>
                  <a:pt x="1402" y="3109"/>
                  <a:pt x="1411" y="3029"/>
                </a:cubicBezTo>
                <a:lnTo>
                  <a:pt x="1411" y="1671"/>
                </a:lnTo>
                <a:lnTo>
                  <a:pt x="2275" y="2536"/>
                </a:lnTo>
                <a:cubicBezTo>
                  <a:pt x="2303" y="2563"/>
                  <a:pt x="2334" y="2575"/>
                  <a:pt x="2365" y="2575"/>
                </a:cubicBezTo>
                <a:cubicBezTo>
                  <a:pt x="2470" y="2575"/>
                  <a:pt x="2565" y="2437"/>
                  <a:pt x="2469" y="2342"/>
                </a:cubicBezTo>
                <a:cubicBezTo>
                  <a:pt x="2169" y="2042"/>
                  <a:pt x="1869" y="1742"/>
                  <a:pt x="1570" y="1442"/>
                </a:cubicBezTo>
                <a:lnTo>
                  <a:pt x="2381" y="1442"/>
                </a:lnTo>
                <a:cubicBezTo>
                  <a:pt x="2557" y="1442"/>
                  <a:pt x="2557" y="1160"/>
                  <a:pt x="2381" y="1160"/>
                </a:cubicBezTo>
                <a:lnTo>
                  <a:pt x="1658" y="1160"/>
                </a:lnTo>
                <a:lnTo>
                  <a:pt x="2469" y="349"/>
                </a:lnTo>
                <a:cubicBezTo>
                  <a:pt x="2566" y="252"/>
                  <a:pt x="2467" y="122"/>
                  <a:pt x="2361" y="122"/>
                </a:cubicBezTo>
                <a:cubicBezTo>
                  <a:pt x="2331" y="122"/>
                  <a:pt x="2302" y="132"/>
                  <a:pt x="2275" y="155"/>
                </a:cubicBezTo>
                <a:lnTo>
                  <a:pt x="1411" y="1019"/>
                </a:lnTo>
                <a:lnTo>
                  <a:pt x="1411" y="120"/>
                </a:lnTo>
                <a:cubicBezTo>
                  <a:pt x="1402" y="40"/>
                  <a:pt x="1340"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8"/>
          <p:cNvSpPr/>
          <p:nvPr/>
        </p:nvSpPr>
        <p:spPr>
          <a:xfrm>
            <a:off x="8716108" y="3599964"/>
            <a:ext cx="166150" cy="192798"/>
          </a:xfrm>
          <a:custGeom>
            <a:avLst/>
            <a:gdLst/>
            <a:ahLst/>
            <a:cxnLst/>
            <a:rect l="l" t="t" r="r" b="b"/>
            <a:pathLst>
              <a:path w="2029" h="2355" extrusionOk="0">
                <a:moveTo>
                  <a:pt x="1032" y="1"/>
                </a:moveTo>
                <a:cubicBezTo>
                  <a:pt x="1010" y="1"/>
                  <a:pt x="988" y="14"/>
                  <a:pt x="988" y="40"/>
                </a:cubicBezTo>
                <a:lnTo>
                  <a:pt x="988" y="1028"/>
                </a:lnTo>
                <a:lnTo>
                  <a:pt x="935" y="1028"/>
                </a:lnTo>
                <a:lnTo>
                  <a:pt x="318" y="411"/>
                </a:lnTo>
                <a:cubicBezTo>
                  <a:pt x="310" y="403"/>
                  <a:pt x="300" y="399"/>
                  <a:pt x="290" y="399"/>
                </a:cubicBezTo>
                <a:cubicBezTo>
                  <a:pt x="256" y="399"/>
                  <a:pt x="220" y="440"/>
                  <a:pt x="247" y="481"/>
                </a:cubicBezTo>
                <a:lnTo>
                  <a:pt x="794" y="1010"/>
                </a:lnTo>
                <a:lnTo>
                  <a:pt x="71" y="1010"/>
                </a:lnTo>
                <a:cubicBezTo>
                  <a:pt x="0" y="1010"/>
                  <a:pt x="0" y="1116"/>
                  <a:pt x="71" y="1134"/>
                </a:cubicBezTo>
                <a:lnTo>
                  <a:pt x="882" y="1134"/>
                </a:lnTo>
                <a:lnTo>
                  <a:pt x="194" y="1804"/>
                </a:lnTo>
                <a:cubicBezTo>
                  <a:pt x="181" y="1845"/>
                  <a:pt x="209" y="1886"/>
                  <a:pt x="239" y="1886"/>
                </a:cubicBezTo>
                <a:cubicBezTo>
                  <a:pt x="248" y="1886"/>
                  <a:pt x="257" y="1882"/>
                  <a:pt x="265" y="1874"/>
                </a:cubicBezTo>
                <a:lnTo>
                  <a:pt x="953" y="1187"/>
                </a:lnTo>
                <a:lnTo>
                  <a:pt x="970" y="1204"/>
                </a:lnTo>
                <a:lnTo>
                  <a:pt x="970" y="2315"/>
                </a:lnTo>
                <a:cubicBezTo>
                  <a:pt x="979" y="2342"/>
                  <a:pt x="1001" y="2355"/>
                  <a:pt x="1023" y="2355"/>
                </a:cubicBezTo>
                <a:cubicBezTo>
                  <a:pt x="1045" y="2355"/>
                  <a:pt x="1067" y="2342"/>
                  <a:pt x="1076" y="2315"/>
                </a:cubicBezTo>
                <a:lnTo>
                  <a:pt x="1076" y="1310"/>
                </a:lnTo>
                <a:lnTo>
                  <a:pt x="1746" y="1980"/>
                </a:lnTo>
                <a:cubicBezTo>
                  <a:pt x="1754" y="1988"/>
                  <a:pt x="1763" y="1992"/>
                  <a:pt x="1772" y="1992"/>
                </a:cubicBezTo>
                <a:cubicBezTo>
                  <a:pt x="1802" y="1992"/>
                  <a:pt x="1830" y="1951"/>
                  <a:pt x="1817" y="1910"/>
                </a:cubicBezTo>
                <a:lnTo>
                  <a:pt x="1076" y="1187"/>
                </a:lnTo>
                <a:lnTo>
                  <a:pt x="1076" y="1134"/>
                </a:lnTo>
                <a:lnTo>
                  <a:pt x="1958" y="1134"/>
                </a:lnTo>
                <a:cubicBezTo>
                  <a:pt x="2028" y="1134"/>
                  <a:pt x="2028" y="1028"/>
                  <a:pt x="1958" y="1028"/>
                </a:cubicBezTo>
                <a:lnTo>
                  <a:pt x="1129" y="1028"/>
                </a:lnTo>
                <a:lnTo>
                  <a:pt x="1693" y="464"/>
                </a:lnTo>
                <a:cubicBezTo>
                  <a:pt x="1722" y="435"/>
                  <a:pt x="1693" y="384"/>
                  <a:pt x="1652" y="384"/>
                </a:cubicBezTo>
                <a:cubicBezTo>
                  <a:pt x="1643" y="384"/>
                  <a:pt x="1633" y="386"/>
                  <a:pt x="1623" y="393"/>
                </a:cubicBezTo>
                <a:lnTo>
                  <a:pt x="1076" y="940"/>
                </a:lnTo>
                <a:lnTo>
                  <a:pt x="1076" y="40"/>
                </a:lnTo>
                <a:cubicBezTo>
                  <a:pt x="1076" y="14"/>
                  <a:pt x="1054" y="1"/>
                  <a:pt x="10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0" name="Google Shape;1600;p8"/>
          <p:cNvGrpSpPr/>
          <p:nvPr/>
        </p:nvGrpSpPr>
        <p:grpSpPr>
          <a:xfrm>
            <a:off x="-560425" y="97480"/>
            <a:ext cx="10264866" cy="930564"/>
            <a:chOff x="-576988" y="4144418"/>
            <a:chExt cx="10264866" cy="930564"/>
          </a:xfrm>
        </p:grpSpPr>
        <p:sp>
          <p:nvSpPr>
            <p:cNvPr id="1601" name="Google Shape;1601;p8"/>
            <p:cNvSpPr/>
            <p:nvPr/>
          </p:nvSpPr>
          <p:spPr>
            <a:xfrm>
              <a:off x="-570659" y="4145300"/>
              <a:ext cx="10258537" cy="774995"/>
            </a:xfrm>
            <a:custGeom>
              <a:avLst/>
              <a:gdLst/>
              <a:ahLst/>
              <a:cxnLst/>
              <a:rect l="l" t="t" r="r" b="b"/>
              <a:pathLst>
                <a:path w="244790" h="18493" extrusionOk="0">
                  <a:moveTo>
                    <a:pt x="154076" y="0"/>
                  </a:moveTo>
                  <a:lnTo>
                    <a:pt x="154031" y="45"/>
                  </a:lnTo>
                  <a:lnTo>
                    <a:pt x="153998" y="90"/>
                  </a:lnTo>
                  <a:lnTo>
                    <a:pt x="153964" y="112"/>
                  </a:lnTo>
                  <a:lnTo>
                    <a:pt x="153953" y="123"/>
                  </a:lnTo>
                  <a:lnTo>
                    <a:pt x="153897" y="179"/>
                  </a:lnTo>
                  <a:cubicBezTo>
                    <a:pt x="153886" y="191"/>
                    <a:pt x="153863" y="202"/>
                    <a:pt x="153863" y="213"/>
                  </a:cubicBezTo>
                  <a:lnTo>
                    <a:pt x="153830" y="247"/>
                  </a:lnTo>
                  <a:cubicBezTo>
                    <a:pt x="153740" y="347"/>
                    <a:pt x="153650" y="448"/>
                    <a:pt x="153572" y="560"/>
                  </a:cubicBezTo>
                  <a:cubicBezTo>
                    <a:pt x="153505" y="650"/>
                    <a:pt x="153438" y="740"/>
                    <a:pt x="153382" y="840"/>
                  </a:cubicBezTo>
                  <a:cubicBezTo>
                    <a:pt x="153292" y="986"/>
                    <a:pt x="153225" y="1143"/>
                    <a:pt x="153158" y="1300"/>
                  </a:cubicBezTo>
                  <a:cubicBezTo>
                    <a:pt x="153079" y="1512"/>
                    <a:pt x="153012" y="1736"/>
                    <a:pt x="152956" y="1949"/>
                  </a:cubicBezTo>
                  <a:cubicBezTo>
                    <a:pt x="152911" y="2151"/>
                    <a:pt x="152855" y="2341"/>
                    <a:pt x="152822" y="2543"/>
                  </a:cubicBezTo>
                  <a:cubicBezTo>
                    <a:pt x="152754" y="2744"/>
                    <a:pt x="152710" y="2946"/>
                    <a:pt x="152665" y="3159"/>
                  </a:cubicBezTo>
                  <a:cubicBezTo>
                    <a:pt x="152665" y="3383"/>
                    <a:pt x="152665" y="3607"/>
                    <a:pt x="152676" y="3820"/>
                  </a:cubicBezTo>
                  <a:cubicBezTo>
                    <a:pt x="152687" y="3976"/>
                    <a:pt x="152710" y="4133"/>
                    <a:pt x="152732" y="4290"/>
                  </a:cubicBezTo>
                  <a:cubicBezTo>
                    <a:pt x="152743" y="4402"/>
                    <a:pt x="152777" y="4514"/>
                    <a:pt x="152810" y="4637"/>
                  </a:cubicBezTo>
                  <a:lnTo>
                    <a:pt x="152810" y="4660"/>
                  </a:lnTo>
                  <a:lnTo>
                    <a:pt x="152631" y="4660"/>
                  </a:lnTo>
                  <a:lnTo>
                    <a:pt x="152631" y="4682"/>
                  </a:lnTo>
                  <a:cubicBezTo>
                    <a:pt x="152631" y="4682"/>
                    <a:pt x="152631" y="4693"/>
                    <a:pt x="152631" y="4705"/>
                  </a:cubicBezTo>
                  <a:cubicBezTo>
                    <a:pt x="152631" y="4772"/>
                    <a:pt x="152642" y="4839"/>
                    <a:pt x="152642" y="4906"/>
                  </a:cubicBezTo>
                  <a:lnTo>
                    <a:pt x="152665" y="5119"/>
                  </a:lnTo>
                  <a:cubicBezTo>
                    <a:pt x="152665" y="5186"/>
                    <a:pt x="152676" y="5253"/>
                    <a:pt x="152676" y="5321"/>
                  </a:cubicBezTo>
                  <a:lnTo>
                    <a:pt x="152698" y="5522"/>
                  </a:lnTo>
                  <a:lnTo>
                    <a:pt x="152575" y="5522"/>
                  </a:lnTo>
                  <a:cubicBezTo>
                    <a:pt x="152567" y="5522"/>
                    <a:pt x="152560" y="5522"/>
                    <a:pt x="152552" y="5522"/>
                  </a:cubicBezTo>
                  <a:cubicBezTo>
                    <a:pt x="151341" y="5522"/>
                    <a:pt x="150286" y="6391"/>
                    <a:pt x="149551" y="7359"/>
                  </a:cubicBezTo>
                  <a:cubicBezTo>
                    <a:pt x="148812" y="8322"/>
                    <a:pt x="148241" y="9442"/>
                    <a:pt x="147345" y="10271"/>
                  </a:cubicBezTo>
                  <a:cubicBezTo>
                    <a:pt x="146796" y="10791"/>
                    <a:pt x="146056" y="11200"/>
                    <a:pt x="145306" y="11200"/>
                  </a:cubicBezTo>
                  <a:cubicBezTo>
                    <a:pt x="145168" y="11200"/>
                    <a:pt x="145029" y="11186"/>
                    <a:pt x="144892" y="11156"/>
                  </a:cubicBezTo>
                  <a:cubicBezTo>
                    <a:pt x="142551" y="10663"/>
                    <a:pt x="142719" y="6709"/>
                    <a:pt x="140501" y="5791"/>
                  </a:cubicBezTo>
                  <a:cubicBezTo>
                    <a:pt x="140311" y="5713"/>
                    <a:pt x="140098" y="5657"/>
                    <a:pt x="139885" y="5634"/>
                  </a:cubicBezTo>
                  <a:cubicBezTo>
                    <a:pt x="139907" y="5578"/>
                    <a:pt x="139930" y="5511"/>
                    <a:pt x="139952" y="5455"/>
                  </a:cubicBezTo>
                  <a:cubicBezTo>
                    <a:pt x="139975" y="5365"/>
                    <a:pt x="140008" y="5276"/>
                    <a:pt x="140042" y="5186"/>
                  </a:cubicBezTo>
                  <a:lnTo>
                    <a:pt x="140087" y="5052"/>
                  </a:lnTo>
                  <a:lnTo>
                    <a:pt x="140109" y="4996"/>
                  </a:lnTo>
                  <a:lnTo>
                    <a:pt x="140109" y="4985"/>
                  </a:lnTo>
                  <a:lnTo>
                    <a:pt x="140053" y="4973"/>
                  </a:lnTo>
                  <a:lnTo>
                    <a:pt x="139930" y="4951"/>
                  </a:lnTo>
                  <a:lnTo>
                    <a:pt x="139919" y="4951"/>
                  </a:lnTo>
                  <a:lnTo>
                    <a:pt x="139919" y="4940"/>
                  </a:lnTo>
                  <a:cubicBezTo>
                    <a:pt x="140098" y="4716"/>
                    <a:pt x="140243" y="4458"/>
                    <a:pt x="140344" y="4189"/>
                  </a:cubicBezTo>
                  <a:cubicBezTo>
                    <a:pt x="140535" y="3752"/>
                    <a:pt x="140669" y="3293"/>
                    <a:pt x="140725" y="2812"/>
                  </a:cubicBezTo>
                  <a:cubicBezTo>
                    <a:pt x="140747" y="2487"/>
                    <a:pt x="140736" y="2151"/>
                    <a:pt x="140714" y="1815"/>
                  </a:cubicBezTo>
                  <a:cubicBezTo>
                    <a:pt x="140680" y="1524"/>
                    <a:pt x="140624" y="1244"/>
                    <a:pt x="140546" y="964"/>
                  </a:cubicBezTo>
                  <a:cubicBezTo>
                    <a:pt x="140535" y="952"/>
                    <a:pt x="140535" y="941"/>
                    <a:pt x="140523" y="930"/>
                  </a:cubicBezTo>
                  <a:lnTo>
                    <a:pt x="140512" y="908"/>
                  </a:lnTo>
                  <a:lnTo>
                    <a:pt x="140501" y="874"/>
                  </a:lnTo>
                  <a:lnTo>
                    <a:pt x="140445" y="728"/>
                  </a:lnTo>
                  <a:lnTo>
                    <a:pt x="140434" y="717"/>
                  </a:lnTo>
                  <a:lnTo>
                    <a:pt x="140411" y="672"/>
                  </a:lnTo>
                  <a:lnTo>
                    <a:pt x="140378" y="616"/>
                  </a:lnTo>
                  <a:lnTo>
                    <a:pt x="140344" y="560"/>
                  </a:lnTo>
                  <a:lnTo>
                    <a:pt x="140311" y="493"/>
                  </a:lnTo>
                  <a:lnTo>
                    <a:pt x="140243" y="359"/>
                  </a:lnTo>
                  <a:lnTo>
                    <a:pt x="140243" y="347"/>
                  </a:lnTo>
                  <a:lnTo>
                    <a:pt x="140232" y="336"/>
                  </a:lnTo>
                  <a:cubicBezTo>
                    <a:pt x="140199" y="291"/>
                    <a:pt x="140176" y="258"/>
                    <a:pt x="140143" y="224"/>
                  </a:cubicBezTo>
                  <a:cubicBezTo>
                    <a:pt x="140131" y="202"/>
                    <a:pt x="140120" y="191"/>
                    <a:pt x="140109" y="168"/>
                  </a:cubicBezTo>
                  <a:cubicBezTo>
                    <a:pt x="140098" y="157"/>
                    <a:pt x="140087" y="135"/>
                    <a:pt x="140064" y="112"/>
                  </a:cubicBezTo>
                  <a:cubicBezTo>
                    <a:pt x="140064" y="112"/>
                    <a:pt x="140064" y="101"/>
                    <a:pt x="140053" y="101"/>
                  </a:cubicBezTo>
                  <a:lnTo>
                    <a:pt x="140042" y="101"/>
                  </a:lnTo>
                  <a:lnTo>
                    <a:pt x="140042" y="90"/>
                  </a:lnTo>
                  <a:lnTo>
                    <a:pt x="139997" y="135"/>
                  </a:lnTo>
                  <a:lnTo>
                    <a:pt x="139952" y="168"/>
                  </a:lnTo>
                  <a:lnTo>
                    <a:pt x="139919" y="202"/>
                  </a:lnTo>
                  <a:lnTo>
                    <a:pt x="139907" y="213"/>
                  </a:lnTo>
                  <a:lnTo>
                    <a:pt x="139851" y="258"/>
                  </a:lnTo>
                  <a:lnTo>
                    <a:pt x="139818" y="291"/>
                  </a:lnTo>
                  <a:lnTo>
                    <a:pt x="139784" y="314"/>
                  </a:lnTo>
                  <a:cubicBezTo>
                    <a:pt x="139683" y="415"/>
                    <a:pt x="139594" y="515"/>
                    <a:pt x="139515" y="628"/>
                  </a:cubicBezTo>
                  <a:cubicBezTo>
                    <a:pt x="139437" y="706"/>
                    <a:pt x="139370" y="796"/>
                    <a:pt x="139314" y="885"/>
                  </a:cubicBezTo>
                  <a:cubicBezTo>
                    <a:pt x="139213" y="1031"/>
                    <a:pt x="139134" y="1188"/>
                    <a:pt x="139067" y="1344"/>
                  </a:cubicBezTo>
                  <a:cubicBezTo>
                    <a:pt x="138978" y="1557"/>
                    <a:pt x="138899" y="1770"/>
                    <a:pt x="138832" y="1983"/>
                  </a:cubicBezTo>
                  <a:cubicBezTo>
                    <a:pt x="138776" y="2173"/>
                    <a:pt x="138720" y="2375"/>
                    <a:pt x="138675" y="2565"/>
                  </a:cubicBezTo>
                  <a:cubicBezTo>
                    <a:pt x="138630" y="2789"/>
                    <a:pt x="138608" y="3013"/>
                    <a:pt x="138586" y="3237"/>
                  </a:cubicBezTo>
                  <a:cubicBezTo>
                    <a:pt x="138574" y="3450"/>
                    <a:pt x="138563" y="3674"/>
                    <a:pt x="138563" y="3898"/>
                  </a:cubicBezTo>
                  <a:cubicBezTo>
                    <a:pt x="138563" y="4055"/>
                    <a:pt x="138586" y="4212"/>
                    <a:pt x="138597" y="4368"/>
                  </a:cubicBezTo>
                  <a:cubicBezTo>
                    <a:pt x="138619" y="4481"/>
                    <a:pt x="138630" y="4604"/>
                    <a:pt x="138664" y="4716"/>
                  </a:cubicBezTo>
                  <a:cubicBezTo>
                    <a:pt x="138664" y="4727"/>
                    <a:pt x="138664" y="4727"/>
                    <a:pt x="138664" y="4738"/>
                  </a:cubicBezTo>
                  <a:lnTo>
                    <a:pt x="138664" y="4749"/>
                  </a:lnTo>
                  <a:lnTo>
                    <a:pt x="138597" y="4749"/>
                  </a:lnTo>
                  <a:cubicBezTo>
                    <a:pt x="138597" y="4744"/>
                    <a:pt x="138594" y="4741"/>
                    <a:pt x="138591" y="4741"/>
                  </a:cubicBezTo>
                  <a:cubicBezTo>
                    <a:pt x="138588" y="4741"/>
                    <a:pt x="138586" y="4744"/>
                    <a:pt x="138586" y="4749"/>
                  </a:cubicBezTo>
                  <a:lnTo>
                    <a:pt x="138496" y="4749"/>
                  </a:lnTo>
                  <a:lnTo>
                    <a:pt x="138496" y="4783"/>
                  </a:lnTo>
                  <a:cubicBezTo>
                    <a:pt x="138496" y="4850"/>
                    <a:pt x="138496" y="4929"/>
                    <a:pt x="138496" y="4985"/>
                  </a:cubicBezTo>
                  <a:lnTo>
                    <a:pt x="138507" y="5209"/>
                  </a:lnTo>
                  <a:lnTo>
                    <a:pt x="138507" y="5410"/>
                  </a:lnTo>
                  <a:lnTo>
                    <a:pt x="138507" y="5645"/>
                  </a:lnTo>
                  <a:lnTo>
                    <a:pt x="138507" y="5847"/>
                  </a:lnTo>
                  <a:lnTo>
                    <a:pt x="138507" y="5925"/>
                  </a:lnTo>
                  <a:cubicBezTo>
                    <a:pt x="137488" y="6385"/>
                    <a:pt x="136558" y="7393"/>
                    <a:pt x="135864" y="8322"/>
                  </a:cubicBezTo>
                  <a:cubicBezTo>
                    <a:pt x="135001" y="9498"/>
                    <a:pt x="133803" y="10786"/>
                    <a:pt x="132493" y="11033"/>
                  </a:cubicBezTo>
                  <a:cubicBezTo>
                    <a:pt x="132493" y="11022"/>
                    <a:pt x="132493" y="11010"/>
                    <a:pt x="132481" y="11010"/>
                  </a:cubicBezTo>
                  <a:cubicBezTo>
                    <a:pt x="132470" y="11010"/>
                    <a:pt x="132470" y="11022"/>
                    <a:pt x="132459" y="11033"/>
                  </a:cubicBezTo>
                  <a:lnTo>
                    <a:pt x="132257" y="10999"/>
                  </a:lnTo>
                  <a:lnTo>
                    <a:pt x="132145" y="10988"/>
                  </a:lnTo>
                  <a:cubicBezTo>
                    <a:pt x="132145" y="10977"/>
                    <a:pt x="132145" y="10966"/>
                    <a:pt x="132145" y="10954"/>
                  </a:cubicBezTo>
                  <a:cubicBezTo>
                    <a:pt x="132145" y="10949"/>
                    <a:pt x="132140" y="10946"/>
                    <a:pt x="132134" y="10946"/>
                  </a:cubicBezTo>
                  <a:cubicBezTo>
                    <a:pt x="132128" y="10946"/>
                    <a:pt x="132123" y="10949"/>
                    <a:pt x="132123" y="10954"/>
                  </a:cubicBezTo>
                  <a:lnTo>
                    <a:pt x="132123" y="10988"/>
                  </a:lnTo>
                  <a:lnTo>
                    <a:pt x="132033" y="10977"/>
                  </a:lnTo>
                  <a:lnTo>
                    <a:pt x="131832" y="10954"/>
                  </a:lnTo>
                  <a:cubicBezTo>
                    <a:pt x="131832" y="10954"/>
                    <a:pt x="131832" y="10943"/>
                    <a:pt x="131832" y="10943"/>
                  </a:cubicBezTo>
                  <a:cubicBezTo>
                    <a:pt x="131832" y="10929"/>
                    <a:pt x="131823" y="10920"/>
                    <a:pt x="131817" y="10920"/>
                  </a:cubicBezTo>
                  <a:cubicBezTo>
                    <a:pt x="131813" y="10920"/>
                    <a:pt x="131809" y="10923"/>
                    <a:pt x="131809" y="10932"/>
                  </a:cubicBezTo>
                  <a:lnTo>
                    <a:pt x="131809" y="10954"/>
                  </a:lnTo>
                  <a:lnTo>
                    <a:pt x="131776" y="10954"/>
                  </a:lnTo>
                  <a:lnTo>
                    <a:pt x="131585" y="10932"/>
                  </a:lnTo>
                  <a:lnTo>
                    <a:pt x="131552" y="10932"/>
                  </a:lnTo>
                  <a:lnTo>
                    <a:pt x="131540" y="10954"/>
                  </a:lnTo>
                  <a:cubicBezTo>
                    <a:pt x="131540" y="10966"/>
                    <a:pt x="131529" y="10977"/>
                    <a:pt x="131529" y="10988"/>
                  </a:cubicBezTo>
                  <a:lnTo>
                    <a:pt x="131518" y="11010"/>
                  </a:lnTo>
                  <a:cubicBezTo>
                    <a:pt x="131440" y="10999"/>
                    <a:pt x="131350" y="10966"/>
                    <a:pt x="131272" y="10943"/>
                  </a:cubicBezTo>
                  <a:cubicBezTo>
                    <a:pt x="129625" y="10294"/>
                    <a:pt x="129267" y="8109"/>
                    <a:pt x="127967" y="6933"/>
                  </a:cubicBezTo>
                  <a:cubicBezTo>
                    <a:pt x="127564" y="6586"/>
                    <a:pt x="127094" y="6351"/>
                    <a:pt x="126579" y="6239"/>
                  </a:cubicBezTo>
                  <a:cubicBezTo>
                    <a:pt x="126579" y="6194"/>
                    <a:pt x="126590" y="6149"/>
                    <a:pt x="126590" y="6093"/>
                  </a:cubicBezTo>
                  <a:cubicBezTo>
                    <a:pt x="126601" y="5981"/>
                    <a:pt x="126612" y="5881"/>
                    <a:pt x="126623" y="5769"/>
                  </a:cubicBezTo>
                  <a:cubicBezTo>
                    <a:pt x="126623" y="5668"/>
                    <a:pt x="126635" y="5589"/>
                    <a:pt x="126646" y="5489"/>
                  </a:cubicBezTo>
                  <a:cubicBezTo>
                    <a:pt x="126646" y="5444"/>
                    <a:pt x="126657" y="5388"/>
                    <a:pt x="126657" y="5343"/>
                  </a:cubicBezTo>
                  <a:lnTo>
                    <a:pt x="126657" y="5287"/>
                  </a:lnTo>
                  <a:cubicBezTo>
                    <a:pt x="126657" y="5287"/>
                    <a:pt x="126657" y="5276"/>
                    <a:pt x="126657" y="5276"/>
                  </a:cubicBezTo>
                  <a:lnTo>
                    <a:pt x="126612" y="5276"/>
                  </a:lnTo>
                  <a:lnTo>
                    <a:pt x="126478" y="5287"/>
                  </a:lnTo>
                  <a:lnTo>
                    <a:pt x="126455" y="5287"/>
                  </a:lnTo>
                  <a:lnTo>
                    <a:pt x="126455" y="5276"/>
                  </a:lnTo>
                  <a:cubicBezTo>
                    <a:pt x="126579" y="5007"/>
                    <a:pt x="126657" y="4727"/>
                    <a:pt x="126702" y="4436"/>
                  </a:cubicBezTo>
                  <a:cubicBezTo>
                    <a:pt x="126791" y="3965"/>
                    <a:pt x="126814" y="3495"/>
                    <a:pt x="126769" y="3013"/>
                  </a:cubicBezTo>
                  <a:cubicBezTo>
                    <a:pt x="126713" y="2677"/>
                    <a:pt x="126623" y="2352"/>
                    <a:pt x="126523" y="2039"/>
                  </a:cubicBezTo>
                  <a:cubicBezTo>
                    <a:pt x="126422" y="1770"/>
                    <a:pt x="126299" y="1501"/>
                    <a:pt x="126164" y="1255"/>
                  </a:cubicBezTo>
                  <a:lnTo>
                    <a:pt x="126131" y="1232"/>
                  </a:lnTo>
                  <a:lnTo>
                    <a:pt x="126119" y="1199"/>
                  </a:lnTo>
                  <a:lnTo>
                    <a:pt x="126097" y="1176"/>
                  </a:lnTo>
                  <a:lnTo>
                    <a:pt x="126007" y="1064"/>
                  </a:lnTo>
                  <a:cubicBezTo>
                    <a:pt x="125996" y="1053"/>
                    <a:pt x="125996" y="1053"/>
                    <a:pt x="125996" y="1042"/>
                  </a:cubicBezTo>
                  <a:lnTo>
                    <a:pt x="125963" y="1008"/>
                  </a:lnTo>
                  <a:cubicBezTo>
                    <a:pt x="125951" y="986"/>
                    <a:pt x="125929" y="975"/>
                    <a:pt x="125918" y="952"/>
                  </a:cubicBezTo>
                  <a:lnTo>
                    <a:pt x="125873" y="908"/>
                  </a:lnTo>
                  <a:lnTo>
                    <a:pt x="125828" y="863"/>
                  </a:lnTo>
                  <a:cubicBezTo>
                    <a:pt x="125795" y="818"/>
                    <a:pt x="125761" y="784"/>
                    <a:pt x="125727" y="751"/>
                  </a:cubicBezTo>
                  <a:cubicBezTo>
                    <a:pt x="125716" y="740"/>
                    <a:pt x="125716" y="740"/>
                    <a:pt x="125705" y="728"/>
                  </a:cubicBezTo>
                  <a:cubicBezTo>
                    <a:pt x="125671" y="695"/>
                    <a:pt x="125638" y="672"/>
                    <a:pt x="125604" y="639"/>
                  </a:cubicBezTo>
                  <a:cubicBezTo>
                    <a:pt x="125582" y="628"/>
                    <a:pt x="125571" y="616"/>
                    <a:pt x="125559" y="605"/>
                  </a:cubicBezTo>
                  <a:lnTo>
                    <a:pt x="125503" y="560"/>
                  </a:lnTo>
                  <a:lnTo>
                    <a:pt x="125492" y="549"/>
                  </a:lnTo>
                  <a:lnTo>
                    <a:pt x="125459" y="549"/>
                  </a:lnTo>
                  <a:lnTo>
                    <a:pt x="125425" y="594"/>
                  </a:lnTo>
                  <a:cubicBezTo>
                    <a:pt x="125414" y="616"/>
                    <a:pt x="125403" y="628"/>
                    <a:pt x="125391" y="639"/>
                  </a:cubicBezTo>
                  <a:lnTo>
                    <a:pt x="125369" y="672"/>
                  </a:lnTo>
                  <a:cubicBezTo>
                    <a:pt x="125369" y="684"/>
                    <a:pt x="125358" y="684"/>
                    <a:pt x="125358" y="695"/>
                  </a:cubicBezTo>
                  <a:lnTo>
                    <a:pt x="125313" y="751"/>
                  </a:lnTo>
                  <a:lnTo>
                    <a:pt x="125291" y="784"/>
                  </a:lnTo>
                  <a:lnTo>
                    <a:pt x="125257" y="829"/>
                  </a:lnTo>
                  <a:cubicBezTo>
                    <a:pt x="125190" y="941"/>
                    <a:pt x="125134" y="1064"/>
                    <a:pt x="125067" y="1188"/>
                  </a:cubicBezTo>
                  <a:cubicBezTo>
                    <a:pt x="125022" y="1277"/>
                    <a:pt x="124966" y="1389"/>
                    <a:pt x="124932" y="1490"/>
                  </a:cubicBezTo>
                  <a:cubicBezTo>
                    <a:pt x="124876" y="1658"/>
                    <a:pt x="124831" y="1815"/>
                    <a:pt x="124809" y="1994"/>
                  </a:cubicBezTo>
                  <a:cubicBezTo>
                    <a:pt x="124764" y="2218"/>
                    <a:pt x="124742" y="2442"/>
                    <a:pt x="124730" y="2666"/>
                  </a:cubicBezTo>
                  <a:cubicBezTo>
                    <a:pt x="124719" y="2868"/>
                    <a:pt x="124708" y="3069"/>
                    <a:pt x="124708" y="3271"/>
                  </a:cubicBezTo>
                  <a:cubicBezTo>
                    <a:pt x="124719" y="3495"/>
                    <a:pt x="124742" y="3719"/>
                    <a:pt x="124775" y="3932"/>
                  </a:cubicBezTo>
                  <a:cubicBezTo>
                    <a:pt x="124820" y="4156"/>
                    <a:pt x="124854" y="4380"/>
                    <a:pt x="124921" y="4593"/>
                  </a:cubicBezTo>
                  <a:cubicBezTo>
                    <a:pt x="124955" y="4738"/>
                    <a:pt x="125011" y="4895"/>
                    <a:pt x="125055" y="5041"/>
                  </a:cubicBezTo>
                  <a:cubicBezTo>
                    <a:pt x="125100" y="5141"/>
                    <a:pt x="125145" y="5253"/>
                    <a:pt x="125201" y="5365"/>
                  </a:cubicBezTo>
                  <a:cubicBezTo>
                    <a:pt x="125201" y="5365"/>
                    <a:pt x="125201" y="5377"/>
                    <a:pt x="125212" y="5377"/>
                  </a:cubicBezTo>
                  <a:lnTo>
                    <a:pt x="125212" y="5388"/>
                  </a:lnTo>
                  <a:lnTo>
                    <a:pt x="125145" y="5388"/>
                  </a:lnTo>
                  <a:cubicBezTo>
                    <a:pt x="125145" y="5388"/>
                    <a:pt x="125134" y="5388"/>
                    <a:pt x="125134" y="5399"/>
                  </a:cubicBezTo>
                  <a:lnTo>
                    <a:pt x="125044" y="5399"/>
                  </a:lnTo>
                  <a:lnTo>
                    <a:pt x="125044" y="5410"/>
                  </a:lnTo>
                  <a:lnTo>
                    <a:pt x="125044" y="5433"/>
                  </a:lnTo>
                  <a:cubicBezTo>
                    <a:pt x="125055" y="5500"/>
                    <a:pt x="125078" y="5567"/>
                    <a:pt x="125089" y="5623"/>
                  </a:cubicBezTo>
                  <a:lnTo>
                    <a:pt x="125156" y="5836"/>
                  </a:lnTo>
                  <a:cubicBezTo>
                    <a:pt x="125167" y="5903"/>
                    <a:pt x="125190" y="5970"/>
                    <a:pt x="125201" y="6037"/>
                  </a:cubicBezTo>
                  <a:cubicBezTo>
                    <a:pt x="125223" y="6093"/>
                    <a:pt x="125235" y="6127"/>
                    <a:pt x="125246" y="6172"/>
                  </a:cubicBezTo>
                  <a:cubicBezTo>
                    <a:pt x="124674" y="6261"/>
                    <a:pt x="124148" y="6508"/>
                    <a:pt x="123700" y="6877"/>
                  </a:cubicBezTo>
                  <a:cubicBezTo>
                    <a:pt x="122121" y="8222"/>
                    <a:pt x="121673" y="11111"/>
                    <a:pt x="119601" y="11290"/>
                  </a:cubicBezTo>
                  <a:cubicBezTo>
                    <a:pt x="119539" y="11296"/>
                    <a:pt x="119479" y="11299"/>
                    <a:pt x="119419" y="11299"/>
                  </a:cubicBezTo>
                  <a:cubicBezTo>
                    <a:pt x="118236" y="11299"/>
                    <a:pt x="117270" y="10276"/>
                    <a:pt x="116588" y="9274"/>
                  </a:cubicBezTo>
                  <a:cubicBezTo>
                    <a:pt x="115904" y="8255"/>
                    <a:pt x="115232" y="7090"/>
                    <a:pt x="114090" y="6653"/>
                  </a:cubicBezTo>
                  <a:cubicBezTo>
                    <a:pt x="114124" y="6586"/>
                    <a:pt x="114146" y="6519"/>
                    <a:pt x="114180" y="6452"/>
                  </a:cubicBezTo>
                  <a:cubicBezTo>
                    <a:pt x="114202" y="6385"/>
                    <a:pt x="114247" y="6284"/>
                    <a:pt x="114280" y="6194"/>
                  </a:cubicBezTo>
                  <a:lnTo>
                    <a:pt x="114336" y="6049"/>
                  </a:lnTo>
                  <a:lnTo>
                    <a:pt x="114359" y="6004"/>
                  </a:lnTo>
                  <a:cubicBezTo>
                    <a:pt x="114359" y="5993"/>
                    <a:pt x="114359" y="5993"/>
                    <a:pt x="114359" y="5981"/>
                  </a:cubicBezTo>
                  <a:lnTo>
                    <a:pt x="114314" y="5981"/>
                  </a:lnTo>
                  <a:lnTo>
                    <a:pt x="114180" y="5948"/>
                  </a:lnTo>
                  <a:lnTo>
                    <a:pt x="114180" y="5937"/>
                  </a:lnTo>
                  <a:cubicBezTo>
                    <a:pt x="114370" y="5713"/>
                    <a:pt x="114538" y="5466"/>
                    <a:pt x="114661" y="5209"/>
                  </a:cubicBezTo>
                  <a:cubicBezTo>
                    <a:pt x="114885" y="4783"/>
                    <a:pt x="115042" y="4335"/>
                    <a:pt x="115120" y="3864"/>
                  </a:cubicBezTo>
                  <a:cubicBezTo>
                    <a:pt x="115165" y="3528"/>
                    <a:pt x="115188" y="3192"/>
                    <a:pt x="115176" y="2856"/>
                  </a:cubicBezTo>
                  <a:cubicBezTo>
                    <a:pt x="115165" y="2576"/>
                    <a:pt x="115132" y="2285"/>
                    <a:pt x="115064" y="2005"/>
                  </a:cubicBezTo>
                  <a:lnTo>
                    <a:pt x="115053" y="1972"/>
                  </a:lnTo>
                  <a:lnTo>
                    <a:pt x="115042" y="1938"/>
                  </a:lnTo>
                  <a:lnTo>
                    <a:pt x="115031" y="1904"/>
                  </a:lnTo>
                  <a:cubicBezTo>
                    <a:pt x="115008" y="1860"/>
                    <a:pt x="114997" y="1815"/>
                    <a:pt x="114975" y="1770"/>
                  </a:cubicBezTo>
                  <a:cubicBezTo>
                    <a:pt x="114975" y="1759"/>
                    <a:pt x="114975" y="1759"/>
                    <a:pt x="114975" y="1748"/>
                  </a:cubicBezTo>
                  <a:cubicBezTo>
                    <a:pt x="114964" y="1736"/>
                    <a:pt x="114964" y="1714"/>
                    <a:pt x="114952" y="1703"/>
                  </a:cubicBezTo>
                  <a:cubicBezTo>
                    <a:pt x="114941" y="1680"/>
                    <a:pt x="114930" y="1669"/>
                    <a:pt x="114930" y="1647"/>
                  </a:cubicBezTo>
                  <a:cubicBezTo>
                    <a:pt x="114919" y="1624"/>
                    <a:pt x="114908" y="1602"/>
                    <a:pt x="114896" y="1591"/>
                  </a:cubicBezTo>
                  <a:cubicBezTo>
                    <a:pt x="114885" y="1568"/>
                    <a:pt x="114874" y="1546"/>
                    <a:pt x="114863" y="1524"/>
                  </a:cubicBezTo>
                  <a:lnTo>
                    <a:pt x="114807" y="1389"/>
                  </a:lnTo>
                  <a:lnTo>
                    <a:pt x="114796" y="1367"/>
                  </a:lnTo>
                  <a:cubicBezTo>
                    <a:pt x="114773" y="1322"/>
                    <a:pt x="114740" y="1288"/>
                    <a:pt x="114717" y="1244"/>
                  </a:cubicBezTo>
                  <a:cubicBezTo>
                    <a:pt x="114706" y="1232"/>
                    <a:pt x="114695" y="1210"/>
                    <a:pt x="114684" y="1199"/>
                  </a:cubicBezTo>
                  <a:lnTo>
                    <a:pt x="114650" y="1143"/>
                  </a:lnTo>
                  <a:lnTo>
                    <a:pt x="114639" y="1120"/>
                  </a:lnTo>
                  <a:lnTo>
                    <a:pt x="114583" y="1120"/>
                  </a:lnTo>
                  <a:lnTo>
                    <a:pt x="114583" y="1109"/>
                  </a:lnTo>
                  <a:lnTo>
                    <a:pt x="114538" y="1154"/>
                  </a:lnTo>
                  <a:lnTo>
                    <a:pt x="114493" y="1188"/>
                  </a:lnTo>
                  <a:lnTo>
                    <a:pt x="114460" y="1210"/>
                  </a:lnTo>
                  <a:lnTo>
                    <a:pt x="114437" y="1221"/>
                  </a:lnTo>
                  <a:lnTo>
                    <a:pt x="114381" y="1266"/>
                  </a:lnTo>
                  <a:lnTo>
                    <a:pt x="114348" y="1288"/>
                  </a:lnTo>
                  <a:lnTo>
                    <a:pt x="114303" y="1322"/>
                  </a:lnTo>
                  <a:cubicBezTo>
                    <a:pt x="114213" y="1412"/>
                    <a:pt x="114112" y="1512"/>
                    <a:pt x="114023" y="1602"/>
                  </a:cubicBezTo>
                  <a:cubicBezTo>
                    <a:pt x="113944" y="1680"/>
                    <a:pt x="113877" y="1770"/>
                    <a:pt x="113810" y="1848"/>
                  </a:cubicBezTo>
                  <a:cubicBezTo>
                    <a:pt x="113709" y="1994"/>
                    <a:pt x="113619" y="2140"/>
                    <a:pt x="113541" y="2296"/>
                  </a:cubicBezTo>
                  <a:cubicBezTo>
                    <a:pt x="113429" y="2498"/>
                    <a:pt x="113339" y="2700"/>
                    <a:pt x="113261" y="2912"/>
                  </a:cubicBezTo>
                  <a:cubicBezTo>
                    <a:pt x="113194" y="3103"/>
                    <a:pt x="113115" y="3293"/>
                    <a:pt x="113059" y="3484"/>
                  </a:cubicBezTo>
                  <a:cubicBezTo>
                    <a:pt x="113003" y="3708"/>
                    <a:pt x="112959" y="3920"/>
                    <a:pt x="112925" y="4144"/>
                  </a:cubicBezTo>
                  <a:cubicBezTo>
                    <a:pt x="112891" y="4368"/>
                    <a:pt x="112869" y="4593"/>
                    <a:pt x="112858" y="4805"/>
                  </a:cubicBezTo>
                  <a:cubicBezTo>
                    <a:pt x="112858" y="4962"/>
                    <a:pt x="112858" y="5119"/>
                    <a:pt x="112869" y="5276"/>
                  </a:cubicBezTo>
                  <a:cubicBezTo>
                    <a:pt x="112869" y="5399"/>
                    <a:pt x="112880" y="5511"/>
                    <a:pt x="112903" y="5623"/>
                  </a:cubicBezTo>
                  <a:lnTo>
                    <a:pt x="112903" y="5645"/>
                  </a:lnTo>
                  <a:lnTo>
                    <a:pt x="112903" y="5657"/>
                  </a:lnTo>
                  <a:lnTo>
                    <a:pt x="112824" y="5657"/>
                  </a:lnTo>
                  <a:lnTo>
                    <a:pt x="112779" y="5645"/>
                  </a:lnTo>
                  <a:lnTo>
                    <a:pt x="112735" y="5634"/>
                  </a:lnTo>
                  <a:lnTo>
                    <a:pt x="112735" y="5679"/>
                  </a:lnTo>
                  <a:lnTo>
                    <a:pt x="112735" y="5881"/>
                  </a:lnTo>
                  <a:lnTo>
                    <a:pt x="112735" y="6093"/>
                  </a:lnTo>
                  <a:lnTo>
                    <a:pt x="112735" y="6295"/>
                  </a:lnTo>
                  <a:cubicBezTo>
                    <a:pt x="112735" y="6362"/>
                    <a:pt x="112735" y="6452"/>
                    <a:pt x="112723" y="6519"/>
                  </a:cubicBezTo>
                  <a:cubicBezTo>
                    <a:pt x="111301" y="6743"/>
                    <a:pt x="109990" y="8031"/>
                    <a:pt x="109072" y="9274"/>
                  </a:cubicBezTo>
                  <a:cubicBezTo>
                    <a:pt x="108185" y="10476"/>
                    <a:pt x="107025" y="11844"/>
                    <a:pt x="105644" y="11844"/>
                  </a:cubicBezTo>
                  <a:cubicBezTo>
                    <a:pt x="105596" y="11844"/>
                    <a:pt x="105548" y="11843"/>
                    <a:pt x="105499" y="11839"/>
                  </a:cubicBezTo>
                  <a:cubicBezTo>
                    <a:pt x="105499" y="11828"/>
                    <a:pt x="105493" y="11822"/>
                    <a:pt x="105488" y="11822"/>
                  </a:cubicBezTo>
                  <a:cubicBezTo>
                    <a:pt x="105482" y="11822"/>
                    <a:pt x="105477" y="11828"/>
                    <a:pt x="105477" y="11839"/>
                  </a:cubicBezTo>
                  <a:cubicBezTo>
                    <a:pt x="105353" y="11828"/>
                    <a:pt x="105230" y="11806"/>
                    <a:pt x="105107" y="11772"/>
                  </a:cubicBezTo>
                  <a:cubicBezTo>
                    <a:pt x="102923" y="11178"/>
                    <a:pt x="103069" y="7605"/>
                    <a:pt x="101052" y="6575"/>
                  </a:cubicBezTo>
                  <a:cubicBezTo>
                    <a:pt x="100806" y="6452"/>
                    <a:pt x="100548" y="6373"/>
                    <a:pt x="100280" y="6351"/>
                  </a:cubicBezTo>
                  <a:lnTo>
                    <a:pt x="100280" y="6329"/>
                  </a:lnTo>
                  <a:cubicBezTo>
                    <a:pt x="100291" y="6228"/>
                    <a:pt x="100302" y="6116"/>
                    <a:pt x="100302" y="6015"/>
                  </a:cubicBezTo>
                  <a:lnTo>
                    <a:pt x="100336" y="5735"/>
                  </a:lnTo>
                  <a:cubicBezTo>
                    <a:pt x="100336" y="5679"/>
                    <a:pt x="100336" y="5634"/>
                    <a:pt x="100347" y="5578"/>
                  </a:cubicBezTo>
                  <a:lnTo>
                    <a:pt x="100347" y="5533"/>
                  </a:lnTo>
                  <a:lnTo>
                    <a:pt x="100347" y="5511"/>
                  </a:lnTo>
                  <a:lnTo>
                    <a:pt x="100302" y="5511"/>
                  </a:lnTo>
                  <a:lnTo>
                    <a:pt x="100168" y="5522"/>
                  </a:lnTo>
                  <a:lnTo>
                    <a:pt x="100145" y="5522"/>
                  </a:lnTo>
                  <a:cubicBezTo>
                    <a:pt x="100145" y="5522"/>
                    <a:pt x="100145" y="5511"/>
                    <a:pt x="100145" y="5511"/>
                  </a:cubicBezTo>
                  <a:cubicBezTo>
                    <a:pt x="100268" y="5242"/>
                    <a:pt x="100347" y="4962"/>
                    <a:pt x="100392" y="4682"/>
                  </a:cubicBezTo>
                  <a:cubicBezTo>
                    <a:pt x="100481" y="4212"/>
                    <a:pt x="100492" y="3730"/>
                    <a:pt x="100436" y="3260"/>
                  </a:cubicBezTo>
                  <a:cubicBezTo>
                    <a:pt x="100380" y="2924"/>
                    <a:pt x="100302" y="2599"/>
                    <a:pt x="100190" y="2285"/>
                  </a:cubicBezTo>
                  <a:cubicBezTo>
                    <a:pt x="100089" y="2016"/>
                    <a:pt x="99977" y="1748"/>
                    <a:pt x="99832" y="1501"/>
                  </a:cubicBezTo>
                  <a:lnTo>
                    <a:pt x="99809" y="1468"/>
                  </a:lnTo>
                  <a:lnTo>
                    <a:pt x="99787" y="1445"/>
                  </a:lnTo>
                  <a:cubicBezTo>
                    <a:pt x="99776" y="1434"/>
                    <a:pt x="99776" y="1423"/>
                    <a:pt x="99764" y="1423"/>
                  </a:cubicBezTo>
                  <a:cubicBezTo>
                    <a:pt x="99731" y="1378"/>
                    <a:pt x="99708" y="1344"/>
                    <a:pt x="99675" y="1300"/>
                  </a:cubicBezTo>
                  <a:cubicBezTo>
                    <a:pt x="99675" y="1300"/>
                    <a:pt x="99664" y="1288"/>
                    <a:pt x="99664" y="1288"/>
                  </a:cubicBezTo>
                  <a:lnTo>
                    <a:pt x="99630" y="1244"/>
                  </a:lnTo>
                  <a:lnTo>
                    <a:pt x="99585" y="1199"/>
                  </a:lnTo>
                  <a:lnTo>
                    <a:pt x="99552" y="1154"/>
                  </a:lnTo>
                  <a:lnTo>
                    <a:pt x="99496" y="1098"/>
                  </a:lnTo>
                  <a:lnTo>
                    <a:pt x="99395" y="986"/>
                  </a:lnTo>
                  <a:cubicBezTo>
                    <a:pt x="99395" y="986"/>
                    <a:pt x="99384" y="975"/>
                    <a:pt x="99384" y="975"/>
                  </a:cubicBezTo>
                  <a:lnTo>
                    <a:pt x="99271" y="885"/>
                  </a:lnTo>
                  <a:cubicBezTo>
                    <a:pt x="99260" y="874"/>
                    <a:pt x="99238" y="863"/>
                    <a:pt x="99227" y="840"/>
                  </a:cubicBezTo>
                  <a:lnTo>
                    <a:pt x="99171" y="796"/>
                  </a:lnTo>
                  <a:lnTo>
                    <a:pt x="99159" y="784"/>
                  </a:lnTo>
                  <a:lnTo>
                    <a:pt x="99137" y="784"/>
                  </a:lnTo>
                  <a:lnTo>
                    <a:pt x="99103" y="840"/>
                  </a:lnTo>
                  <a:lnTo>
                    <a:pt x="99070" y="885"/>
                  </a:lnTo>
                  <a:lnTo>
                    <a:pt x="99047" y="919"/>
                  </a:lnTo>
                  <a:lnTo>
                    <a:pt x="99036" y="930"/>
                  </a:lnTo>
                  <a:cubicBezTo>
                    <a:pt x="99025" y="952"/>
                    <a:pt x="99003" y="975"/>
                    <a:pt x="98991" y="997"/>
                  </a:cubicBezTo>
                  <a:lnTo>
                    <a:pt x="98969" y="1031"/>
                  </a:lnTo>
                  <a:lnTo>
                    <a:pt x="98935" y="1064"/>
                  </a:lnTo>
                  <a:cubicBezTo>
                    <a:pt x="98868" y="1188"/>
                    <a:pt x="98812" y="1300"/>
                    <a:pt x="98745" y="1423"/>
                  </a:cubicBezTo>
                  <a:cubicBezTo>
                    <a:pt x="98700" y="1524"/>
                    <a:pt x="98644" y="1624"/>
                    <a:pt x="98611" y="1736"/>
                  </a:cubicBezTo>
                  <a:cubicBezTo>
                    <a:pt x="98555" y="1893"/>
                    <a:pt x="98510" y="2061"/>
                    <a:pt x="98487" y="2229"/>
                  </a:cubicBezTo>
                  <a:cubicBezTo>
                    <a:pt x="98443" y="2453"/>
                    <a:pt x="98420" y="2677"/>
                    <a:pt x="98409" y="2912"/>
                  </a:cubicBezTo>
                  <a:cubicBezTo>
                    <a:pt x="98398" y="3114"/>
                    <a:pt x="98387" y="3316"/>
                    <a:pt x="98387" y="3517"/>
                  </a:cubicBezTo>
                  <a:cubicBezTo>
                    <a:pt x="98398" y="3741"/>
                    <a:pt x="98420" y="3954"/>
                    <a:pt x="98454" y="4178"/>
                  </a:cubicBezTo>
                  <a:cubicBezTo>
                    <a:pt x="98487" y="4402"/>
                    <a:pt x="98532" y="4615"/>
                    <a:pt x="98599" y="4839"/>
                  </a:cubicBezTo>
                  <a:cubicBezTo>
                    <a:pt x="98633" y="4985"/>
                    <a:pt x="98689" y="5130"/>
                    <a:pt x="98734" y="5276"/>
                  </a:cubicBezTo>
                  <a:cubicBezTo>
                    <a:pt x="98767" y="5388"/>
                    <a:pt x="98823" y="5500"/>
                    <a:pt x="98879" y="5601"/>
                  </a:cubicBezTo>
                  <a:cubicBezTo>
                    <a:pt x="98879" y="5612"/>
                    <a:pt x="98879" y="5623"/>
                    <a:pt x="98879" y="5623"/>
                  </a:cubicBezTo>
                  <a:lnTo>
                    <a:pt x="98879" y="5634"/>
                  </a:lnTo>
                  <a:lnTo>
                    <a:pt x="98823" y="5634"/>
                  </a:lnTo>
                  <a:cubicBezTo>
                    <a:pt x="98812" y="5634"/>
                    <a:pt x="98812" y="5634"/>
                    <a:pt x="98812" y="5645"/>
                  </a:cubicBezTo>
                  <a:lnTo>
                    <a:pt x="98711" y="5645"/>
                  </a:lnTo>
                  <a:lnTo>
                    <a:pt x="98711" y="5657"/>
                  </a:lnTo>
                  <a:lnTo>
                    <a:pt x="98711" y="5679"/>
                  </a:lnTo>
                  <a:lnTo>
                    <a:pt x="98767" y="5869"/>
                  </a:lnTo>
                  <a:cubicBezTo>
                    <a:pt x="98790" y="5948"/>
                    <a:pt x="98801" y="6015"/>
                    <a:pt x="98823" y="6082"/>
                  </a:cubicBezTo>
                  <a:cubicBezTo>
                    <a:pt x="98846" y="6149"/>
                    <a:pt x="98857" y="6217"/>
                    <a:pt x="98879" y="6273"/>
                  </a:cubicBezTo>
                  <a:lnTo>
                    <a:pt x="98947" y="6508"/>
                  </a:lnTo>
                  <a:lnTo>
                    <a:pt x="98947" y="6519"/>
                  </a:lnTo>
                  <a:cubicBezTo>
                    <a:pt x="98387" y="6709"/>
                    <a:pt x="97883" y="7023"/>
                    <a:pt x="97457" y="7426"/>
                  </a:cubicBezTo>
                  <a:cubicBezTo>
                    <a:pt x="96494" y="8311"/>
                    <a:pt x="95855" y="9498"/>
                    <a:pt x="95038" y="10518"/>
                  </a:cubicBezTo>
                  <a:cubicBezTo>
                    <a:pt x="94690" y="10932"/>
                    <a:pt x="94298" y="11346"/>
                    <a:pt x="93794" y="11570"/>
                  </a:cubicBezTo>
                  <a:cubicBezTo>
                    <a:pt x="93501" y="11701"/>
                    <a:pt x="93204" y="11760"/>
                    <a:pt x="92907" y="11760"/>
                  </a:cubicBezTo>
                  <a:cubicBezTo>
                    <a:pt x="91604" y="11760"/>
                    <a:pt x="90314" y="10626"/>
                    <a:pt x="89493" y="9476"/>
                  </a:cubicBezTo>
                  <a:cubicBezTo>
                    <a:pt x="88597" y="8210"/>
                    <a:pt x="87701" y="6721"/>
                    <a:pt x="86301" y="6205"/>
                  </a:cubicBezTo>
                  <a:lnTo>
                    <a:pt x="86357" y="6049"/>
                  </a:lnTo>
                  <a:lnTo>
                    <a:pt x="86469" y="5780"/>
                  </a:lnTo>
                  <a:lnTo>
                    <a:pt x="86514" y="5645"/>
                  </a:lnTo>
                  <a:cubicBezTo>
                    <a:pt x="86514" y="5623"/>
                    <a:pt x="86536" y="5612"/>
                    <a:pt x="86536" y="5589"/>
                  </a:cubicBezTo>
                  <a:lnTo>
                    <a:pt x="86536" y="5578"/>
                  </a:lnTo>
                  <a:lnTo>
                    <a:pt x="86492" y="5567"/>
                  </a:lnTo>
                  <a:lnTo>
                    <a:pt x="86368" y="5545"/>
                  </a:lnTo>
                  <a:lnTo>
                    <a:pt x="86357" y="5533"/>
                  </a:lnTo>
                  <a:lnTo>
                    <a:pt x="86346" y="5533"/>
                  </a:lnTo>
                  <a:lnTo>
                    <a:pt x="86346" y="5522"/>
                  </a:lnTo>
                  <a:cubicBezTo>
                    <a:pt x="86536" y="5309"/>
                    <a:pt x="86693" y="5063"/>
                    <a:pt x="86805" y="4794"/>
                  </a:cubicBezTo>
                  <a:cubicBezTo>
                    <a:pt x="87029" y="4368"/>
                    <a:pt x="87175" y="3909"/>
                    <a:pt x="87253" y="3439"/>
                  </a:cubicBezTo>
                  <a:cubicBezTo>
                    <a:pt x="87298" y="3103"/>
                    <a:pt x="87309" y="2767"/>
                    <a:pt x="87287" y="2442"/>
                  </a:cubicBezTo>
                  <a:cubicBezTo>
                    <a:pt x="87276" y="2151"/>
                    <a:pt x="87231" y="1860"/>
                    <a:pt x="87164" y="1580"/>
                  </a:cubicBezTo>
                  <a:cubicBezTo>
                    <a:pt x="87164" y="1568"/>
                    <a:pt x="87152" y="1557"/>
                    <a:pt x="87152" y="1546"/>
                  </a:cubicBezTo>
                  <a:lnTo>
                    <a:pt x="87130" y="1512"/>
                  </a:lnTo>
                  <a:lnTo>
                    <a:pt x="87119" y="1490"/>
                  </a:lnTo>
                  <a:cubicBezTo>
                    <a:pt x="87108" y="1445"/>
                    <a:pt x="87085" y="1400"/>
                    <a:pt x="87074" y="1344"/>
                  </a:cubicBezTo>
                  <a:lnTo>
                    <a:pt x="87063" y="1322"/>
                  </a:lnTo>
                  <a:cubicBezTo>
                    <a:pt x="87063" y="1311"/>
                    <a:pt x="87052" y="1300"/>
                    <a:pt x="87040" y="1288"/>
                  </a:cubicBezTo>
                  <a:cubicBezTo>
                    <a:pt x="87040" y="1266"/>
                    <a:pt x="87029" y="1244"/>
                    <a:pt x="87018" y="1221"/>
                  </a:cubicBezTo>
                  <a:lnTo>
                    <a:pt x="86984" y="1165"/>
                  </a:lnTo>
                  <a:cubicBezTo>
                    <a:pt x="86973" y="1154"/>
                    <a:pt x="86962" y="1132"/>
                    <a:pt x="86951" y="1109"/>
                  </a:cubicBezTo>
                  <a:lnTo>
                    <a:pt x="86884" y="964"/>
                  </a:lnTo>
                  <a:lnTo>
                    <a:pt x="86872" y="952"/>
                  </a:lnTo>
                  <a:cubicBezTo>
                    <a:pt x="86850" y="908"/>
                    <a:pt x="86828" y="874"/>
                    <a:pt x="86794" y="829"/>
                  </a:cubicBezTo>
                  <a:cubicBezTo>
                    <a:pt x="86783" y="818"/>
                    <a:pt x="86772" y="796"/>
                    <a:pt x="86772" y="784"/>
                  </a:cubicBezTo>
                  <a:cubicBezTo>
                    <a:pt x="86749" y="762"/>
                    <a:pt x="86738" y="740"/>
                    <a:pt x="86727" y="728"/>
                  </a:cubicBezTo>
                  <a:lnTo>
                    <a:pt x="86716" y="706"/>
                  </a:lnTo>
                  <a:lnTo>
                    <a:pt x="86693" y="706"/>
                  </a:lnTo>
                  <a:lnTo>
                    <a:pt x="86693" y="695"/>
                  </a:lnTo>
                  <a:lnTo>
                    <a:pt x="86648" y="740"/>
                  </a:lnTo>
                  <a:lnTo>
                    <a:pt x="86604" y="773"/>
                  </a:lnTo>
                  <a:lnTo>
                    <a:pt x="86570" y="796"/>
                  </a:lnTo>
                  <a:lnTo>
                    <a:pt x="86559" y="807"/>
                  </a:lnTo>
                  <a:lnTo>
                    <a:pt x="86503" y="852"/>
                  </a:lnTo>
                  <a:lnTo>
                    <a:pt x="86458" y="885"/>
                  </a:lnTo>
                  <a:lnTo>
                    <a:pt x="86424" y="908"/>
                  </a:lnTo>
                  <a:cubicBezTo>
                    <a:pt x="86324" y="1008"/>
                    <a:pt x="86234" y="1098"/>
                    <a:pt x="86144" y="1199"/>
                  </a:cubicBezTo>
                  <a:cubicBezTo>
                    <a:pt x="86066" y="1288"/>
                    <a:pt x="85999" y="1367"/>
                    <a:pt x="85932" y="1456"/>
                  </a:cubicBezTo>
                  <a:cubicBezTo>
                    <a:pt x="85831" y="1602"/>
                    <a:pt x="85741" y="1748"/>
                    <a:pt x="85674" y="1904"/>
                  </a:cubicBezTo>
                  <a:cubicBezTo>
                    <a:pt x="85573" y="2106"/>
                    <a:pt x="85484" y="2319"/>
                    <a:pt x="85405" y="2532"/>
                  </a:cubicBezTo>
                  <a:cubicBezTo>
                    <a:pt x="85338" y="2722"/>
                    <a:pt x="85271" y="2912"/>
                    <a:pt x="85226" y="3103"/>
                  </a:cubicBezTo>
                  <a:cubicBezTo>
                    <a:pt x="85170" y="3327"/>
                    <a:pt x="85125" y="3540"/>
                    <a:pt x="85103" y="3764"/>
                  </a:cubicBezTo>
                  <a:cubicBezTo>
                    <a:pt x="85080" y="3988"/>
                    <a:pt x="85058" y="4212"/>
                    <a:pt x="85047" y="4436"/>
                  </a:cubicBezTo>
                  <a:cubicBezTo>
                    <a:pt x="85047" y="4593"/>
                    <a:pt x="85047" y="4738"/>
                    <a:pt x="85058" y="4895"/>
                  </a:cubicBezTo>
                  <a:cubicBezTo>
                    <a:pt x="85069" y="5018"/>
                    <a:pt x="85080" y="5130"/>
                    <a:pt x="85103" y="5253"/>
                  </a:cubicBezTo>
                  <a:lnTo>
                    <a:pt x="85103" y="5276"/>
                  </a:lnTo>
                  <a:lnTo>
                    <a:pt x="85024" y="5276"/>
                  </a:lnTo>
                  <a:lnTo>
                    <a:pt x="84980" y="5265"/>
                  </a:lnTo>
                  <a:lnTo>
                    <a:pt x="84935" y="5265"/>
                  </a:lnTo>
                  <a:lnTo>
                    <a:pt x="84935" y="5298"/>
                  </a:lnTo>
                  <a:lnTo>
                    <a:pt x="84935" y="5500"/>
                  </a:lnTo>
                  <a:lnTo>
                    <a:pt x="84935" y="5713"/>
                  </a:lnTo>
                  <a:lnTo>
                    <a:pt x="84935" y="5914"/>
                  </a:lnTo>
                  <a:lnTo>
                    <a:pt x="84935" y="6161"/>
                  </a:lnTo>
                  <a:lnTo>
                    <a:pt x="84935" y="6194"/>
                  </a:lnTo>
                  <a:cubicBezTo>
                    <a:pt x="83725" y="6609"/>
                    <a:pt x="82403" y="8042"/>
                    <a:pt x="81799" y="8961"/>
                  </a:cubicBezTo>
                  <a:cubicBezTo>
                    <a:pt x="81687" y="9185"/>
                    <a:pt x="81384" y="9454"/>
                    <a:pt x="81250" y="9655"/>
                  </a:cubicBezTo>
                  <a:cubicBezTo>
                    <a:pt x="80608" y="10623"/>
                    <a:pt x="79709" y="11344"/>
                    <a:pt x="78581" y="11344"/>
                  </a:cubicBezTo>
                  <a:cubicBezTo>
                    <a:pt x="78508" y="11344"/>
                    <a:pt x="78434" y="11341"/>
                    <a:pt x="78360" y="11335"/>
                  </a:cubicBezTo>
                  <a:cubicBezTo>
                    <a:pt x="75705" y="11111"/>
                    <a:pt x="74697" y="7247"/>
                    <a:pt x="72569" y="5970"/>
                  </a:cubicBezTo>
                  <a:cubicBezTo>
                    <a:pt x="72603" y="5869"/>
                    <a:pt x="72625" y="5780"/>
                    <a:pt x="72648" y="5690"/>
                  </a:cubicBezTo>
                  <a:lnTo>
                    <a:pt x="72737" y="5377"/>
                  </a:lnTo>
                  <a:cubicBezTo>
                    <a:pt x="72760" y="5287"/>
                    <a:pt x="72793" y="5197"/>
                    <a:pt x="72816" y="5108"/>
                  </a:cubicBezTo>
                  <a:lnTo>
                    <a:pt x="72860" y="4962"/>
                  </a:lnTo>
                  <a:cubicBezTo>
                    <a:pt x="72860" y="4951"/>
                    <a:pt x="72872" y="4929"/>
                    <a:pt x="72872" y="4917"/>
                  </a:cubicBezTo>
                  <a:lnTo>
                    <a:pt x="72872" y="4895"/>
                  </a:lnTo>
                  <a:lnTo>
                    <a:pt x="72827" y="4895"/>
                  </a:lnTo>
                  <a:lnTo>
                    <a:pt x="72692" y="4884"/>
                  </a:lnTo>
                  <a:lnTo>
                    <a:pt x="72681" y="4884"/>
                  </a:lnTo>
                  <a:lnTo>
                    <a:pt x="72692" y="4873"/>
                  </a:lnTo>
                  <a:cubicBezTo>
                    <a:pt x="72860" y="4637"/>
                    <a:pt x="72995" y="4380"/>
                    <a:pt x="73084" y="4100"/>
                  </a:cubicBezTo>
                  <a:cubicBezTo>
                    <a:pt x="73264" y="3663"/>
                    <a:pt x="73376" y="3192"/>
                    <a:pt x="73398" y="2711"/>
                  </a:cubicBezTo>
                  <a:cubicBezTo>
                    <a:pt x="73409" y="2375"/>
                    <a:pt x="73398" y="2039"/>
                    <a:pt x="73342" y="1714"/>
                  </a:cubicBezTo>
                  <a:cubicBezTo>
                    <a:pt x="73308" y="1423"/>
                    <a:pt x="73230" y="1143"/>
                    <a:pt x="73140" y="874"/>
                  </a:cubicBezTo>
                  <a:lnTo>
                    <a:pt x="73129" y="840"/>
                  </a:lnTo>
                  <a:lnTo>
                    <a:pt x="73107" y="807"/>
                  </a:lnTo>
                  <a:cubicBezTo>
                    <a:pt x="73107" y="807"/>
                    <a:pt x="73096" y="796"/>
                    <a:pt x="73096" y="784"/>
                  </a:cubicBezTo>
                  <a:cubicBezTo>
                    <a:pt x="73073" y="740"/>
                    <a:pt x="73051" y="695"/>
                    <a:pt x="73028" y="650"/>
                  </a:cubicBezTo>
                  <a:lnTo>
                    <a:pt x="73017" y="628"/>
                  </a:lnTo>
                  <a:lnTo>
                    <a:pt x="72995" y="594"/>
                  </a:lnTo>
                  <a:lnTo>
                    <a:pt x="72961" y="538"/>
                  </a:lnTo>
                  <a:lnTo>
                    <a:pt x="72928" y="482"/>
                  </a:lnTo>
                  <a:lnTo>
                    <a:pt x="72894" y="426"/>
                  </a:lnTo>
                  <a:lnTo>
                    <a:pt x="72816" y="291"/>
                  </a:lnTo>
                  <a:lnTo>
                    <a:pt x="72816" y="280"/>
                  </a:lnTo>
                  <a:lnTo>
                    <a:pt x="72804" y="269"/>
                  </a:lnTo>
                  <a:cubicBezTo>
                    <a:pt x="72771" y="224"/>
                    <a:pt x="72737" y="191"/>
                    <a:pt x="72715" y="157"/>
                  </a:cubicBezTo>
                  <a:cubicBezTo>
                    <a:pt x="72704" y="146"/>
                    <a:pt x="72692" y="123"/>
                    <a:pt x="72670" y="112"/>
                  </a:cubicBezTo>
                  <a:lnTo>
                    <a:pt x="72625" y="56"/>
                  </a:lnTo>
                  <a:cubicBezTo>
                    <a:pt x="72625" y="45"/>
                    <a:pt x="72625" y="45"/>
                    <a:pt x="72614" y="34"/>
                  </a:cubicBezTo>
                  <a:lnTo>
                    <a:pt x="72592" y="34"/>
                  </a:lnTo>
                  <a:lnTo>
                    <a:pt x="72547" y="79"/>
                  </a:lnTo>
                  <a:lnTo>
                    <a:pt x="72513" y="112"/>
                  </a:lnTo>
                  <a:lnTo>
                    <a:pt x="72480" y="146"/>
                  </a:lnTo>
                  <a:lnTo>
                    <a:pt x="72468" y="157"/>
                  </a:lnTo>
                  <a:lnTo>
                    <a:pt x="72412" y="213"/>
                  </a:lnTo>
                  <a:lnTo>
                    <a:pt x="72379" y="235"/>
                  </a:lnTo>
                  <a:lnTo>
                    <a:pt x="72345" y="269"/>
                  </a:lnTo>
                  <a:cubicBezTo>
                    <a:pt x="72256" y="370"/>
                    <a:pt x="72177" y="482"/>
                    <a:pt x="72088" y="583"/>
                  </a:cubicBezTo>
                  <a:cubicBezTo>
                    <a:pt x="72020" y="672"/>
                    <a:pt x="71953" y="773"/>
                    <a:pt x="71897" y="863"/>
                  </a:cubicBezTo>
                  <a:cubicBezTo>
                    <a:pt x="71819" y="1020"/>
                    <a:pt x="71740" y="1176"/>
                    <a:pt x="71684" y="1333"/>
                  </a:cubicBezTo>
                  <a:cubicBezTo>
                    <a:pt x="71606" y="1546"/>
                    <a:pt x="71528" y="1759"/>
                    <a:pt x="71472" y="1983"/>
                  </a:cubicBezTo>
                  <a:cubicBezTo>
                    <a:pt x="71427" y="2173"/>
                    <a:pt x="71382" y="2375"/>
                    <a:pt x="71337" y="2576"/>
                  </a:cubicBezTo>
                  <a:cubicBezTo>
                    <a:pt x="71304" y="2789"/>
                    <a:pt x="71281" y="3013"/>
                    <a:pt x="71281" y="3237"/>
                  </a:cubicBezTo>
                  <a:cubicBezTo>
                    <a:pt x="71281" y="3461"/>
                    <a:pt x="71281" y="3685"/>
                    <a:pt x="71281" y="3909"/>
                  </a:cubicBezTo>
                  <a:cubicBezTo>
                    <a:pt x="71292" y="4066"/>
                    <a:pt x="71315" y="4212"/>
                    <a:pt x="71348" y="4368"/>
                  </a:cubicBezTo>
                  <a:cubicBezTo>
                    <a:pt x="71360" y="4492"/>
                    <a:pt x="71382" y="4604"/>
                    <a:pt x="71416" y="4716"/>
                  </a:cubicBezTo>
                  <a:lnTo>
                    <a:pt x="71416" y="4738"/>
                  </a:lnTo>
                  <a:lnTo>
                    <a:pt x="71416" y="4749"/>
                  </a:lnTo>
                  <a:lnTo>
                    <a:pt x="71236" y="4749"/>
                  </a:lnTo>
                  <a:lnTo>
                    <a:pt x="71236" y="4761"/>
                  </a:lnTo>
                  <a:lnTo>
                    <a:pt x="71236" y="4794"/>
                  </a:lnTo>
                  <a:cubicBezTo>
                    <a:pt x="71236" y="4850"/>
                    <a:pt x="71248" y="4917"/>
                    <a:pt x="71259" y="4985"/>
                  </a:cubicBezTo>
                  <a:cubicBezTo>
                    <a:pt x="71259" y="5052"/>
                    <a:pt x="71270" y="5130"/>
                    <a:pt x="71270" y="5209"/>
                  </a:cubicBezTo>
                  <a:cubicBezTo>
                    <a:pt x="71281" y="5276"/>
                    <a:pt x="71281" y="5343"/>
                    <a:pt x="71292" y="5410"/>
                  </a:cubicBezTo>
                  <a:cubicBezTo>
                    <a:pt x="71292" y="5466"/>
                    <a:pt x="71304" y="5545"/>
                    <a:pt x="71304" y="5612"/>
                  </a:cubicBezTo>
                  <a:lnTo>
                    <a:pt x="71180" y="5612"/>
                  </a:lnTo>
                  <a:cubicBezTo>
                    <a:pt x="71173" y="5612"/>
                    <a:pt x="71165" y="5612"/>
                    <a:pt x="71157" y="5612"/>
                  </a:cubicBezTo>
                  <a:cubicBezTo>
                    <a:pt x="69946" y="5612"/>
                    <a:pt x="68902" y="6480"/>
                    <a:pt x="68156" y="7449"/>
                  </a:cubicBezTo>
                  <a:cubicBezTo>
                    <a:pt x="67417" y="8412"/>
                    <a:pt x="66846" y="9532"/>
                    <a:pt x="65961" y="10361"/>
                  </a:cubicBezTo>
                  <a:cubicBezTo>
                    <a:pt x="65403" y="10881"/>
                    <a:pt x="64669" y="11289"/>
                    <a:pt x="63922" y="11289"/>
                  </a:cubicBezTo>
                  <a:cubicBezTo>
                    <a:pt x="63784" y="11289"/>
                    <a:pt x="63646" y="11275"/>
                    <a:pt x="63508" y="11246"/>
                  </a:cubicBezTo>
                  <a:cubicBezTo>
                    <a:pt x="61156" y="10753"/>
                    <a:pt x="61324" y="6799"/>
                    <a:pt x="59106" y="5881"/>
                  </a:cubicBezTo>
                  <a:cubicBezTo>
                    <a:pt x="58916" y="5802"/>
                    <a:pt x="58714" y="5746"/>
                    <a:pt x="58501" y="5724"/>
                  </a:cubicBezTo>
                  <a:cubicBezTo>
                    <a:pt x="58512" y="5668"/>
                    <a:pt x="58535" y="5601"/>
                    <a:pt x="58557" y="5545"/>
                  </a:cubicBezTo>
                  <a:cubicBezTo>
                    <a:pt x="58591" y="5455"/>
                    <a:pt x="58613" y="5365"/>
                    <a:pt x="58647" y="5276"/>
                  </a:cubicBezTo>
                  <a:lnTo>
                    <a:pt x="58692" y="5141"/>
                  </a:lnTo>
                  <a:lnTo>
                    <a:pt x="58714" y="5085"/>
                  </a:lnTo>
                  <a:cubicBezTo>
                    <a:pt x="58714" y="5085"/>
                    <a:pt x="58714" y="5074"/>
                    <a:pt x="58714" y="5074"/>
                  </a:cubicBezTo>
                  <a:lnTo>
                    <a:pt x="58669" y="5063"/>
                  </a:lnTo>
                  <a:lnTo>
                    <a:pt x="58535" y="5041"/>
                  </a:lnTo>
                  <a:lnTo>
                    <a:pt x="58524" y="5041"/>
                  </a:lnTo>
                  <a:lnTo>
                    <a:pt x="58535" y="5029"/>
                  </a:lnTo>
                  <a:cubicBezTo>
                    <a:pt x="58714" y="4805"/>
                    <a:pt x="58848" y="4548"/>
                    <a:pt x="58960" y="4279"/>
                  </a:cubicBezTo>
                  <a:cubicBezTo>
                    <a:pt x="59151" y="3842"/>
                    <a:pt x="59285" y="3383"/>
                    <a:pt x="59330" y="2901"/>
                  </a:cubicBezTo>
                  <a:cubicBezTo>
                    <a:pt x="59364" y="2576"/>
                    <a:pt x="59353" y="2240"/>
                    <a:pt x="59319" y="1904"/>
                  </a:cubicBezTo>
                  <a:cubicBezTo>
                    <a:pt x="59297" y="1613"/>
                    <a:pt x="59241" y="1333"/>
                    <a:pt x="59162" y="1053"/>
                  </a:cubicBezTo>
                  <a:lnTo>
                    <a:pt x="59140" y="1020"/>
                  </a:lnTo>
                  <a:cubicBezTo>
                    <a:pt x="59129" y="986"/>
                    <a:pt x="59129" y="997"/>
                    <a:pt x="59117" y="964"/>
                  </a:cubicBezTo>
                  <a:cubicBezTo>
                    <a:pt x="59095" y="919"/>
                    <a:pt x="59072" y="874"/>
                    <a:pt x="59061" y="829"/>
                  </a:cubicBezTo>
                  <a:lnTo>
                    <a:pt x="59050" y="807"/>
                  </a:lnTo>
                  <a:lnTo>
                    <a:pt x="59028" y="762"/>
                  </a:lnTo>
                  <a:cubicBezTo>
                    <a:pt x="59016" y="740"/>
                    <a:pt x="59005" y="717"/>
                    <a:pt x="58994" y="706"/>
                  </a:cubicBezTo>
                  <a:lnTo>
                    <a:pt x="58960" y="650"/>
                  </a:lnTo>
                  <a:cubicBezTo>
                    <a:pt x="58949" y="628"/>
                    <a:pt x="58938" y="605"/>
                    <a:pt x="58927" y="583"/>
                  </a:cubicBezTo>
                  <a:lnTo>
                    <a:pt x="58860" y="448"/>
                  </a:lnTo>
                  <a:lnTo>
                    <a:pt x="58860" y="437"/>
                  </a:lnTo>
                  <a:lnTo>
                    <a:pt x="58848" y="426"/>
                  </a:lnTo>
                  <a:cubicBezTo>
                    <a:pt x="58815" y="381"/>
                    <a:pt x="58792" y="347"/>
                    <a:pt x="58759" y="314"/>
                  </a:cubicBezTo>
                  <a:cubicBezTo>
                    <a:pt x="58736" y="269"/>
                    <a:pt x="58736" y="280"/>
                    <a:pt x="58725" y="258"/>
                  </a:cubicBezTo>
                  <a:cubicBezTo>
                    <a:pt x="58714" y="247"/>
                    <a:pt x="58703" y="224"/>
                    <a:pt x="58680" y="202"/>
                  </a:cubicBezTo>
                  <a:lnTo>
                    <a:pt x="58669" y="191"/>
                  </a:lnTo>
                  <a:lnTo>
                    <a:pt x="58647" y="191"/>
                  </a:lnTo>
                  <a:lnTo>
                    <a:pt x="58647" y="179"/>
                  </a:lnTo>
                  <a:lnTo>
                    <a:pt x="58602" y="224"/>
                  </a:lnTo>
                  <a:lnTo>
                    <a:pt x="58568" y="258"/>
                  </a:lnTo>
                  <a:lnTo>
                    <a:pt x="58535" y="291"/>
                  </a:lnTo>
                  <a:lnTo>
                    <a:pt x="58524" y="303"/>
                  </a:lnTo>
                  <a:lnTo>
                    <a:pt x="58456" y="347"/>
                  </a:lnTo>
                  <a:lnTo>
                    <a:pt x="58423" y="381"/>
                  </a:lnTo>
                  <a:lnTo>
                    <a:pt x="58389" y="403"/>
                  </a:lnTo>
                  <a:cubicBezTo>
                    <a:pt x="58300" y="504"/>
                    <a:pt x="58210" y="605"/>
                    <a:pt x="58120" y="717"/>
                  </a:cubicBezTo>
                  <a:cubicBezTo>
                    <a:pt x="58053" y="796"/>
                    <a:pt x="57986" y="885"/>
                    <a:pt x="57919" y="975"/>
                  </a:cubicBezTo>
                  <a:cubicBezTo>
                    <a:pt x="57829" y="1120"/>
                    <a:pt x="57751" y="1277"/>
                    <a:pt x="57684" y="1434"/>
                  </a:cubicBezTo>
                  <a:cubicBezTo>
                    <a:pt x="57594" y="1647"/>
                    <a:pt x="57516" y="1860"/>
                    <a:pt x="57448" y="2072"/>
                  </a:cubicBezTo>
                  <a:cubicBezTo>
                    <a:pt x="57392" y="2263"/>
                    <a:pt x="57336" y="2464"/>
                    <a:pt x="57292" y="2655"/>
                  </a:cubicBezTo>
                  <a:cubicBezTo>
                    <a:pt x="57247" y="2879"/>
                    <a:pt x="57213" y="3103"/>
                    <a:pt x="57202" y="3327"/>
                  </a:cubicBezTo>
                  <a:cubicBezTo>
                    <a:pt x="57180" y="3540"/>
                    <a:pt x="57168" y="3764"/>
                    <a:pt x="57180" y="3988"/>
                  </a:cubicBezTo>
                  <a:cubicBezTo>
                    <a:pt x="57180" y="4144"/>
                    <a:pt x="57202" y="4301"/>
                    <a:pt x="57213" y="4458"/>
                  </a:cubicBezTo>
                  <a:cubicBezTo>
                    <a:pt x="57202" y="4537"/>
                    <a:pt x="57191" y="4615"/>
                    <a:pt x="57180" y="4693"/>
                  </a:cubicBezTo>
                  <a:cubicBezTo>
                    <a:pt x="57180" y="4705"/>
                    <a:pt x="57180" y="4705"/>
                    <a:pt x="57180" y="4716"/>
                  </a:cubicBezTo>
                  <a:lnTo>
                    <a:pt x="57180" y="4727"/>
                  </a:lnTo>
                  <a:lnTo>
                    <a:pt x="57124" y="4727"/>
                  </a:lnTo>
                  <a:cubicBezTo>
                    <a:pt x="57118" y="4721"/>
                    <a:pt x="57115" y="4719"/>
                    <a:pt x="57112" y="4719"/>
                  </a:cubicBezTo>
                  <a:cubicBezTo>
                    <a:pt x="57110" y="4719"/>
                    <a:pt x="57107" y="4721"/>
                    <a:pt x="57101" y="4727"/>
                  </a:cubicBezTo>
                  <a:lnTo>
                    <a:pt x="57012" y="4727"/>
                  </a:lnTo>
                  <a:lnTo>
                    <a:pt x="57012" y="4761"/>
                  </a:lnTo>
                  <a:cubicBezTo>
                    <a:pt x="57012" y="4828"/>
                    <a:pt x="57012" y="4906"/>
                    <a:pt x="57012" y="4962"/>
                  </a:cubicBezTo>
                  <a:cubicBezTo>
                    <a:pt x="57023" y="5018"/>
                    <a:pt x="57012" y="5108"/>
                    <a:pt x="57023" y="5186"/>
                  </a:cubicBezTo>
                  <a:cubicBezTo>
                    <a:pt x="57034" y="5253"/>
                    <a:pt x="57023" y="5321"/>
                    <a:pt x="57034" y="5388"/>
                  </a:cubicBezTo>
                  <a:cubicBezTo>
                    <a:pt x="57034" y="5444"/>
                    <a:pt x="57034" y="5545"/>
                    <a:pt x="57034" y="5623"/>
                  </a:cubicBezTo>
                  <a:cubicBezTo>
                    <a:pt x="57045" y="5701"/>
                    <a:pt x="57034" y="5757"/>
                    <a:pt x="57034" y="5825"/>
                  </a:cubicBezTo>
                  <a:lnTo>
                    <a:pt x="57034" y="5903"/>
                  </a:lnTo>
                  <a:cubicBezTo>
                    <a:pt x="56015" y="6362"/>
                    <a:pt x="55096" y="7370"/>
                    <a:pt x="54402" y="8300"/>
                  </a:cubicBezTo>
                  <a:cubicBezTo>
                    <a:pt x="53539" y="9454"/>
                    <a:pt x="52341" y="10742"/>
                    <a:pt x="51030" y="10999"/>
                  </a:cubicBezTo>
                  <a:cubicBezTo>
                    <a:pt x="51030" y="10988"/>
                    <a:pt x="51019" y="10977"/>
                    <a:pt x="51019" y="10977"/>
                  </a:cubicBezTo>
                  <a:cubicBezTo>
                    <a:pt x="51008" y="10977"/>
                    <a:pt x="51008" y="10988"/>
                    <a:pt x="50997" y="10999"/>
                  </a:cubicBezTo>
                  <a:lnTo>
                    <a:pt x="50795" y="10966"/>
                  </a:lnTo>
                  <a:lnTo>
                    <a:pt x="50683" y="10954"/>
                  </a:lnTo>
                  <a:lnTo>
                    <a:pt x="50683" y="10921"/>
                  </a:lnTo>
                  <a:cubicBezTo>
                    <a:pt x="50683" y="10910"/>
                    <a:pt x="50678" y="10904"/>
                    <a:pt x="50672" y="10904"/>
                  </a:cubicBezTo>
                  <a:cubicBezTo>
                    <a:pt x="50666" y="10904"/>
                    <a:pt x="50661" y="10910"/>
                    <a:pt x="50661" y="10921"/>
                  </a:cubicBezTo>
                  <a:cubicBezTo>
                    <a:pt x="50661" y="10932"/>
                    <a:pt x="50661" y="10943"/>
                    <a:pt x="50661" y="10954"/>
                  </a:cubicBezTo>
                  <a:lnTo>
                    <a:pt x="50571" y="10943"/>
                  </a:lnTo>
                  <a:lnTo>
                    <a:pt x="50370" y="10921"/>
                  </a:lnTo>
                  <a:lnTo>
                    <a:pt x="50370" y="10910"/>
                  </a:lnTo>
                  <a:cubicBezTo>
                    <a:pt x="50370" y="10896"/>
                    <a:pt x="50361" y="10886"/>
                    <a:pt x="50352" y="10886"/>
                  </a:cubicBezTo>
                  <a:cubicBezTo>
                    <a:pt x="50346" y="10886"/>
                    <a:pt x="50340" y="10890"/>
                    <a:pt x="50336" y="10898"/>
                  </a:cubicBezTo>
                  <a:lnTo>
                    <a:pt x="50336" y="10921"/>
                  </a:lnTo>
                  <a:lnTo>
                    <a:pt x="50314" y="10921"/>
                  </a:lnTo>
                  <a:lnTo>
                    <a:pt x="50112" y="10898"/>
                  </a:lnTo>
                  <a:lnTo>
                    <a:pt x="50078" y="10898"/>
                  </a:lnTo>
                  <a:lnTo>
                    <a:pt x="50067" y="10921"/>
                  </a:lnTo>
                  <a:lnTo>
                    <a:pt x="50056" y="10954"/>
                  </a:lnTo>
                  <a:lnTo>
                    <a:pt x="50045" y="10977"/>
                  </a:lnTo>
                  <a:cubicBezTo>
                    <a:pt x="49966" y="10966"/>
                    <a:pt x="49877" y="10932"/>
                    <a:pt x="49798" y="10910"/>
                  </a:cubicBezTo>
                  <a:cubicBezTo>
                    <a:pt x="48163" y="10294"/>
                    <a:pt x="47805" y="8109"/>
                    <a:pt x="46505" y="6933"/>
                  </a:cubicBezTo>
                  <a:cubicBezTo>
                    <a:pt x="46102" y="6586"/>
                    <a:pt x="45632" y="6351"/>
                    <a:pt x="45117" y="6239"/>
                  </a:cubicBezTo>
                  <a:cubicBezTo>
                    <a:pt x="45117" y="6194"/>
                    <a:pt x="45128" y="6149"/>
                    <a:pt x="45128" y="6093"/>
                  </a:cubicBezTo>
                  <a:cubicBezTo>
                    <a:pt x="45139" y="5981"/>
                    <a:pt x="45150" y="5881"/>
                    <a:pt x="45150" y="5769"/>
                  </a:cubicBezTo>
                  <a:lnTo>
                    <a:pt x="45184" y="5489"/>
                  </a:lnTo>
                  <a:cubicBezTo>
                    <a:pt x="45184" y="5444"/>
                    <a:pt x="45184" y="5388"/>
                    <a:pt x="45195" y="5343"/>
                  </a:cubicBezTo>
                  <a:lnTo>
                    <a:pt x="45195" y="5287"/>
                  </a:lnTo>
                  <a:lnTo>
                    <a:pt x="45195" y="5276"/>
                  </a:lnTo>
                  <a:lnTo>
                    <a:pt x="45150" y="5276"/>
                  </a:lnTo>
                  <a:lnTo>
                    <a:pt x="45016" y="5287"/>
                  </a:lnTo>
                  <a:lnTo>
                    <a:pt x="45005" y="5287"/>
                  </a:lnTo>
                  <a:lnTo>
                    <a:pt x="45005" y="5276"/>
                  </a:lnTo>
                  <a:cubicBezTo>
                    <a:pt x="45117" y="5007"/>
                    <a:pt x="45195" y="4727"/>
                    <a:pt x="45240" y="4436"/>
                  </a:cubicBezTo>
                  <a:cubicBezTo>
                    <a:pt x="45329" y="3965"/>
                    <a:pt x="45352" y="3484"/>
                    <a:pt x="45296" y="3013"/>
                  </a:cubicBezTo>
                  <a:cubicBezTo>
                    <a:pt x="45240" y="2677"/>
                    <a:pt x="45161" y="2352"/>
                    <a:pt x="45049" y="2039"/>
                  </a:cubicBezTo>
                  <a:cubicBezTo>
                    <a:pt x="44949" y="1770"/>
                    <a:pt x="44837" y="1501"/>
                    <a:pt x="44691" y="1255"/>
                  </a:cubicBezTo>
                  <a:lnTo>
                    <a:pt x="44669" y="1232"/>
                  </a:lnTo>
                  <a:lnTo>
                    <a:pt x="44646" y="1199"/>
                  </a:lnTo>
                  <a:lnTo>
                    <a:pt x="44624" y="1176"/>
                  </a:lnTo>
                  <a:cubicBezTo>
                    <a:pt x="44590" y="1143"/>
                    <a:pt x="44568" y="1098"/>
                    <a:pt x="44534" y="1064"/>
                  </a:cubicBezTo>
                  <a:cubicBezTo>
                    <a:pt x="44534" y="1053"/>
                    <a:pt x="44523" y="1042"/>
                    <a:pt x="44523" y="1042"/>
                  </a:cubicBezTo>
                  <a:lnTo>
                    <a:pt x="44489" y="1008"/>
                  </a:lnTo>
                  <a:cubicBezTo>
                    <a:pt x="44478" y="986"/>
                    <a:pt x="44467" y="975"/>
                    <a:pt x="44444" y="952"/>
                  </a:cubicBezTo>
                  <a:lnTo>
                    <a:pt x="44411" y="908"/>
                  </a:lnTo>
                  <a:lnTo>
                    <a:pt x="44355" y="863"/>
                  </a:lnTo>
                  <a:lnTo>
                    <a:pt x="44254" y="751"/>
                  </a:lnTo>
                  <a:lnTo>
                    <a:pt x="44243" y="728"/>
                  </a:lnTo>
                  <a:lnTo>
                    <a:pt x="44131" y="639"/>
                  </a:lnTo>
                  <a:cubicBezTo>
                    <a:pt x="44120" y="628"/>
                    <a:pt x="44097" y="616"/>
                    <a:pt x="44086" y="605"/>
                  </a:cubicBezTo>
                  <a:lnTo>
                    <a:pt x="44030" y="560"/>
                  </a:lnTo>
                  <a:lnTo>
                    <a:pt x="44019" y="549"/>
                  </a:lnTo>
                  <a:lnTo>
                    <a:pt x="43985" y="549"/>
                  </a:lnTo>
                  <a:lnTo>
                    <a:pt x="43952" y="594"/>
                  </a:lnTo>
                  <a:cubicBezTo>
                    <a:pt x="43940" y="616"/>
                    <a:pt x="43929" y="628"/>
                    <a:pt x="43918" y="639"/>
                  </a:cubicBezTo>
                  <a:lnTo>
                    <a:pt x="43896" y="672"/>
                  </a:lnTo>
                  <a:cubicBezTo>
                    <a:pt x="43896" y="684"/>
                    <a:pt x="43884" y="684"/>
                    <a:pt x="43884" y="695"/>
                  </a:cubicBezTo>
                  <a:cubicBezTo>
                    <a:pt x="43873" y="717"/>
                    <a:pt x="43851" y="728"/>
                    <a:pt x="43840" y="751"/>
                  </a:cubicBezTo>
                  <a:lnTo>
                    <a:pt x="43817" y="784"/>
                  </a:lnTo>
                  <a:lnTo>
                    <a:pt x="43784" y="829"/>
                  </a:lnTo>
                  <a:cubicBezTo>
                    <a:pt x="43716" y="941"/>
                    <a:pt x="43660" y="1064"/>
                    <a:pt x="43593" y="1188"/>
                  </a:cubicBezTo>
                  <a:cubicBezTo>
                    <a:pt x="43548" y="1277"/>
                    <a:pt x="43492" y="1389"/>
                    <a:pt x="43459" y="1490"/>
                  </a:cubicBezTo>
                  <a:cubicBezTo>
                    <a:pt x="43403" y="1658"/>
                    <a:pt x="43358" y="1815"/>
                    <a:pt x="43336" y="1994"/>
                  </a:cubicBezTo>
                  <a:cubicBezTo>
                    <a:pt x="43291" y="2218"/>
                    <a:pt x="43268" y="2442"/>
                    <a:pt x="43257" y="2666"/>
                  </a:cubicBezTo>
                  <a:cubicBezTo>
                    <a:pt x="43246" y="2868"/>
                    <a:pt x="43235" y="3069"/>
                    <a:pt x="43235" y="3271"/>
                  </a:cubicBezTo>
                  <a:cubicBezTo>
                    <a:pt x="43246" y="3495"/>
                    <a:pt x="43268" y="3719"/>
                    <a:pt x="43302" y="3932"/>
                  </a:cubicBezTo>
                  <a:cubicBezTo>
                    <a:pt x="43336" y="4156"/>
                    <a:pt x="43380" y="4380"/>
                    <a:pt x="43448" y="4593"/>
                  </a:cubicBezTo>
                  <a:cubicBezTo>
                    <a:pt x="43481" y="4738"/>
                    <a:pt x="43537" y="4895"/>
                    <a:pt x="43582" y="5041"/>
                  </a:cubicBezTo>
                  <a:cubicBezTo>
                    <a:pt x="43616" y="5153"/>
                    <a:pt x="43672" y="5253"/>
                    <a:pt x="43728" y="5365"/>
                  </a:cubicBezTo>
                  <a:cubicBezTo>
                    <a:pt x="43728" y="5365"/>
                    <a:pt x="43728" y="5377"/>
                    <a:pt x="43728" y="5377"/>
                  </a:cubicBezTo>
                  <a:lnTo>
                    <a:pt x="43728" y="5388"/>
                  </a:lnTo>
                  <a:lnTo>
                    <a:pt x="43672" y="5388"/>
                  </a:lnTo>
                  <a:cubicBezTo>
                    <a:pt x="43660" y="5388"/>
                    <a:pt x="43660" y="5388"/>
                    <a:pt x="43660" y="5399"/>
                  </a:cubicBezTo>
                  <a:lnTo>
                    <a:pt x="43560" y="5399"/>
                  </a:lnTo>
                  <a:lnTo>
                    <a:pt x="43560" y="5410"/>
                  </a:lnTo>
                  <a:lnTo>
                    <a:pt x="43560" y="5433"/>
                  </a:lnTo>
                  <a:cubicBezTo>
                    <a:pt x="43582" y="5500"/>
                    <a:pt x="43593" y="5567"/>
                    <a:pt x="43616" y="5623"/>
                  </a:cubicBezTo>
                  <a:lnTo>
                    <a:pt x="43672" y="5836"/>
                  </a:lnTo>
                  <a:cubicBezTo>
                    <a:pt x="43694" y="5903"/>
                    <a:pt x="43705" y="5970"/>
                    <a:pt x="43728" y="6037"/>
                  </a:cubicBezTo>
                  <a:cubicBezTo>
                    <a:pt x="43739" y="6093"/>
                    <a:pt x="43750" y="6127"/>
                    <a:pt x="43772" y="6172"/>
                  </a:cubicBezTo>
                  <a:cubicBezTo>
                    <a:pt x="43201" y="6261"/>
                    <a:pt x="42664" y="6508"/>
                    <a:pt x="42227" y="6877"/>
                  </a:cubicBezTo>
                  <a:cubicBezTo>
                    <a:pt x="40647" y="8222"/>
                    <a:pt x="40199" y="11111"/>
                    <a:pt x="38127" y="11290"/>
                  </a:cubicBezTo>
                  <a:cubicBezTo>
                    <a:pt x="38066" y="11296"/>
                    <a:pt x="38005" y="11299"/>
                    <a:pt x="37945" y="11299"/>
                  </a:cubicBezTo>
                  <a:cubicBezTo>
                    <a:pt x="36763" y="11299"/>
                    <a:pt x="35797" y="10276"/>
                    <a:pt x="35114" y="9274"/>
                  </a:cubicBezTo>
                  <a:cubicBezTo>
                    <a:pt x="34431" y="8255"/>
                    <a:pt x="33748" y="7090"/>
                    <a:pt x="32617" y="6653"/>
                  </a:cubicBezTo>
                  <a:lnTo>
                    <a:pt x="32695" y="6452"/>
                  </a:lnTo>
                  <a:cubicBezTo>
                    <a:pt x="32729" y="6362"/>
                    <a:pt x="32773" y="6284"/>
                    <a:pt x="32807" y="6194"/>
                  </a:cubicBezTo>
                  <a:lnTo>
                    <a:pt x="32863" y="6049"/>
                  </a:lnTo>
                  <a:lnTo>
                    <a:pt x="32885" y="6004"/>
                  </a:lnTo>
                  <a:lnTo>
                    <a:pt x="32885" y="5981"/>
                  </a:lnTo>
                  <a:lnTo>
                    <a:pt x="32841" y="5981"/>
                  </a:lnTo>
                  <a:lnTo>
                    <a:pt x="32717" y="5948"/>
                  </a:lnTo>
                  <a:cubicBezTo>
                    <a:pt x="32706" y="5948"/>
                    <a:pt x="32706" y="5937"/>
                    <a:pt x="32706" y="5937"/>
                  </a:cubicBezTo>
                  <a:lnTo>
                    <a:pt x="32717" y="5937"/>
                  </a:lnTo>
                  <a:cubicBezTo>
                    <a:pt x="32908" y="5713"/>
                    <a:pt x="33065" y="5466"/>
                    <a:pt x="33188" y="5209"/>
                  </a:cubicBezTo>
                  <a:cubicBezTo>
                    <a:pt x="33412" y="4783"/>
                    <a:pt x="33569" y="4335"/>
                    <a:pt x="33658" y="3864"/>
                  </a:cubicBezTo>
                  <a:cubicBezTo>
                    <a:pt x="33703" y="3528"/>
                    <a:pt x="33726" y="3192"/>
                    <a:pt x="33714" y="2856"/>
                  </a:cubicBezTo>
                  <a:cubicBezTo>
                    <a:pt x="33703" y="2576"/>
                    <a:pt x="33658" y="2285"/>
                    <a:pt x="33602" y="2005"/>
                  </a:cubicBezTo>
                  <a:cubicBezTo>
                    <a:pt x="33602" y="1994"/>
                    <a:pt x="33591" y="1983"/>
                    <a:pt x="33580" y="1972"/>
                  </a:cubicBezTo>
                  <a:lnTo>
                    <a:pt x="33569" y="1938"/>
                  </a:lnTo>
                  <a:cubicBezTo>
                    <a:pt x="33569" y="1927"/>
                    <a:pt x="33569" y="1916"/>
                    <a:pt x="33558" y="1904"/>
                  </a:cubicBezTo>
                  <a:lnTo>
                    <a:pt x="33513" y="1770"/>
                  </a:lnTo>
                  <a:lnTo>
                    <a:pt x="33502" y="1748"/>
                  </a:lnTo>
                  <a:cubicBezTo>
                    <a:pt x="33502" y="1736"/>
                    <a:pt x="33490" y="1714"/>
                    <a:pt x="33490" y="1703"/>
                  </a:cubicBezTo>
                  <a:cubicBezTo>
                    <a:pt x="33479" y="1692"/>
                    <a:pt x="33468" y="1669"/>
                    <a:pt x="33457" y="1647"/>
                  </a:cubicBezTo>
                  <a:cubicBezTo>
                    <a:pt x="33445" y="1624"/>
                    <a:pt x="33445" y="1602"/>
                    <a:pt x="33434" y="1591"/>
                  </a:cubicBezTo>
                  <a:cubicBezTo>
                    <a:pt x="33423" y="1568"/>
                    <a:pt x="33412" y="1546"/>
                    <a:pt x="33401" y="1524"/>
                  </a:cubicBezTo>
                  <a:cubicBezTo>
                    <a:pt x="33378" y="1479"/>
                    <a:pt x="33356" y="1434"/>
                    <a:pt x="33333" y="1389"/>
                  </a:cubicBezTo>
                  <a:lnTo>
                    <a:pt x="33322" y="1367"/>
                  </a:lnTo>
                  <a:cubicBezTo>
                    <a:pt x="33300" y="1322"/>
                    <a:pt x="33277" y="1288"/>
                    <a:pt x="33255" y="1244"/>
                  </a:cubicBezTo>
                  <a:cubicBezTo>
                    <a:pt x="33244" y="1232"/>
                    <a:pt x="33233" y="1210"/>
                    <a:pt x="33221" y="1199"/>
                  </a:cubicBezTo>
                  <a:lnTo>
                    <a:pt x="33177" y="1143"/>
                  </a:lnTo>
                  <a:lnTo>
                    <a:pt x="33165" y="1120"/>
                  </a:lnTo>
                  <a:lnTo>
                    <a:pt x="33154" y="1120"/>
                  </a:lnTo>
                  <a:lnTo>
                    <a:pt x="33154" y="1109"/>
                  </a:lnTo>
                  <a:lnTo>
                    <a:pt x="33098" y="1154"/>
                  </a:lnTo>
                  <a:lnTo>
                    <a:pt x="33065" y="1188"/>
                  </a:lnTo>
                  <a:lnTo>
                    <a:pt x="33020" y="1210"/>
                  </a:lnTo>
                  <a:lnTo>
                    <a:pt x="33009" y="1221"/>
                  </a:lnTo>
                  <a:lnTo>
                    <a:pt x="32953" y="1266"/>
                  </a:lnTo>
                  <a:lnTo>
                    <a:pt x="32908" y="1288"/>
                  </a:lnTo>
                  <a:lnTo>
                    <a:pt x="32874" y="1322"/>
                  </a:lnTo>
                  <a:cubicBezTo>
                    <a:pt x="32773" y="1412"/>
                    <a:pt x="32684" y="1512"/>
                    <a:pt x="32594" y="1602"/>
                  </a:cubicBezTo>
                  <a:cubicBezTo>
                    <a:pt x="32516" y="1680"/>
                    <a:pt x="32449" y="1770"/>
                    <a:pt x="32381" y="1848"/>
                  </a:cubicBezTo>
                  <a:cubicBezTo>
                    <a:pt x="32269" y="1994"/>
                    <a:pt x="32180" y="2140"/>
                    <a:pt x="32113" y="2296"/>
                  </a:cubicBezTo>
                  <a:cubicBezTo>
                    <a:pt x="32001" y="2498"/>
                    <a:pt x="31911" y="2700"/>
                    <a:pt x="31833" y="2912"/>
                  </a:cubicBezTo>
                  <a:cubicBezTo>
                    <a:pt x="31754" y="3103"/>
                    <a:pt x="31687" y="3293"/>
                    <a:pt x="31631" y="3484"/>
                  </a:cubicBezTo>
                  <a:cubicBezTo>
                    <a:pt x="31575" y="3708"/>
                    <a:pt x="31530" y="3920"/>
                    <a:pt x="31497" y="4144"/>
                  </a:cubicBezTo>
                  <a:cubicBezTo>
                    <a:pt x="31463" y="4368"/>
                    <a:pt x="31441" y="4593"/>
                    <a:pt x="31429" y="4805"/>
                  </a:cubicBezTo>
                  <a:cubicBezTo>
                    <a:pt x="31429" y="4962"/>
                    <a:pt x="31429" y="5119"/>
                    <a:pt x="31441" y="5276"/>
                  </a:cubicBezTo>
                  <a:cubicBezTo>
                    <a:pt x="31441" y="5399"/>
                    <a:pt x="31452" y="5511"/>
                    <a:pt x="31474" y="5623"/>
                  </a:cubicBezTo>
                  <a:cubicBezTo>
                    <a:pt x="31474" y="5634"/>
                    <a:pt x="31474" y="5645"/>
                    <a:pt x="31474" y="5645"/>
                  </a:cubicBezTo>
                  <a:lnTo>
                    <a:pt x="31474" y="5657"/>
                  </a:lnTo>
                  <a:lnTo>
                    <a:pt x="31396" y="5657"/>
                  </a:lnTo>
                  <a:lnTo>
                    <a:pt x="31351" y="5645"/>
                  </a:lnTo>
                  <a:lnTo>
                    <a:pt x="31306" y="5634"/>
                  </a:lnTo>
                  <a:lnTo>
                    <a:pt x="31306" y="5679"/>
                  </a:lnTo>
                  <a:lnTo>
                    <a:pt x="31306" y="5881"/>
                  </a:lnTo>
                  <a:cubicBezTo>
                    <a:pt x="31306" y="5948"/>
                    <a:pt x="31306" y="6015"/>
                    <a:pt x="31295" y="6093"/>
                  </a:cubicBezTo>
                  <a:cubicBezTo>
                    <a:pt x="31295" y="6172"/>
                    <a:pt x="31295" y="6239"/>
                    <a:pt x="31295" y="6295"/>
                  </a:cubicBezTo>
                  <a:lnTo>
                    <a:pt x="31295" y="6519"/>
                  </a:lnTo>
                  <a:cubicBezTo>
                    <a:pt x="29873" y="6743"/>
                    <a:pt x="28551" y="8031"/>
                    <a:pt x="27632" y="9274"/>
                  </a:cubicBezTo>
                  <a:cubicBezTo>
                    <a:pt x="26745" y="10476"/>
                    <a:pt x="25586" y="11844"/>
                    <a:pt x="24215" y="11844"/>
                  </a:cubicBezTo>
                  <a:cubicBezTo>
                    <a:pt x="24167" y="11844"/>
                    <a:pt x="24119" y="11843"/>
                    <a:pt x="24071" y="11839"/>
                  </a:cubicBezTo>
                  <a:cubicBezTo>
                    <a:pt x="24071" y="11828"/>
                    <a:pt x="24065" y="11822"/>
                    <a:pt x="24059" y="11822"/>
                  </a:cubicBezTo>
                  <a:cubicBezTo>
                    <a:pt x="24054" y="11822"/>
                    <a:pt x="24048" y="11828"/>
                    <a:pt x="24048" y="11839"/>
                  </a:cubicBezTo>
                  <a:cubicBezTo>
                    <a:pt x="23914" y="11828"/>
                    <a:pt x="23791" y="11806"/>
                    <a:pt x="23667" y="11772"/>
                  </a:cubicBezTo>
                  <a:cubicBezTo>
                    <a:pt x="21483" y="11178"/>
                    <a:pt x="21629" y="7605"/>
                    <a:pt x="19613" y="6575"/>
                  </a:cubicBezTo>
                  <a:cubicBezTo>
                    <a:pt x="19366" y="6452"/>
                    <a:pt x="19109" y="6373"/>
                    <a:pt x="18840" y="6351"/>
                  </a:cubicBezTo>
                  <a:lnTo>
                    <a:pt x="18840" y="6329"/>
                  </a:lnTo>
                  <a:cubicBezTo>
                    <a:pt x="18851" y="6228"/>
                    <a:pt x="18862" y="6116"/>
                    <a:pt x="18874" y="6015"/>
                  </a:cubicBezTo>
                  <a:cubicBezTo>
                    <a:pt x="18885" y="5903"/>
                    <a:pt x="18885" y="5825"/>
                    <a:pt x="18896" y="5735"/>
                  </a:cubicBezTo>
                  <a:cubicBezTo>
                    <a:pt x="18896" y="5679"/>
                    <a:pt x="18907" y="5634"/>
                    <a:pt x="18907" y="5578"/>
                  </a:cubicBezTo>
                  <a:lnTo>
                    <a:pt x="18907" y="5533"/>
                  </a:lnTo>
                  <a:lnTo>
                    <a:pt x="18907" y="5511"/>
                  </a:lnTo>
                  <a:lnTo>
                    <a:pt x="18862" y="5511"/>
                  </a:lnTo>
                  <a:lnTo>
                    <a:pt x="18728" y="5522"/>
                  </a:lnTo>
                  <a:lnTo>
                    <a:pt x="18717" y="5522"/>
                  </a:lnTo>
                  <a:lnTo>
                    <a:pt x="18717" y="5511"/>
                  </a:lnTo>
                  <a:cubicBezTo>
                    <a:pt x="18829" y="5242"/>
                    <a:pt x="18907" y="4962"/>
                    <a:pt x="18952" y="4682"/>
                  </a:cubicBezTo>
                  <a:cubicBezTo>
                    <a:pt x="19042" y="4212"/>
                    <a:pt x="19053" y="3730"/>
                    <a:pt x="18997" y="3260"/>
                  </a:cubicBezTo>
                  <a:cubicBezTo>
                    <a:pt x="18941" y="2924"/>
                    <a:pt x="18862" y="2599"/>
                    <a:pt x="18750" y="2285"/>
                  </a:cubicBezTo>
                  <a:cubicBezTo>
                    <a:pt x="18661" y="2016"/>
                    <a:pt x="18537" y="1748"/>
                    <a:pt x="18392" y="1501"/>
                  </a:cubicBezTo>
                  <a:lnTo>
                    <a:pt x="18369" y="1468"/>
                  </a:lnTo>
                  <a:lnTo>
                    <a:pt x="18347" y="1445"/>
                  </a:lnTo>
                  <a:lnTo>
                    <a:pt x="18336" y="1423"/>
                  </a:lnTo>
                  <a:lnTo>
                    <a:pt x="18246" y="1300"/>
                  </a:lnTo>
                  <a:cubicBezTo>
                    <a:pt x="18235" y="1300"/>
                    <a:pt x="18235" y="1288"/>
                    <a:pt x="18224" y="1288"/>
                  </a:cubicBezTo>
                  <a:lnTo>
                    <a:pt x="18201" y="1244"/>
                  </a:lnTo>
                  <a:lnTo>
                    <a:pt x="18157" y="1199"/>
                  </a:lnTo>
                  <a:lnTo>
                    <a:pt x="18112" y="1154"/>
                  </a:lnTo>
                  <a:lnTo>
                    <a:pt x="18067" y="1098"/>
                  </a:lnTo>
                  <a:cubicBezTo>
                    <a:pt x="18033" y="1064"/>
                    <a:pt x="18000" y="1031"/>
                    <a:pt x="17966" y="986"/>
                  </a:cubicBezTo>
                  <a:lnTo>
                    <a:pt x="17944" y="975"/>
                  </a:lnTo>
                  <a:cubicBezTo>
                    <a:pt x="17910" y="941"/>
                    <a:pt x="17877" y="908"/>
                    <a:pt x="17843" y="885"/>
                  </a:cubicBezTo>
                  <a:cubicBezTo>
                    <a:pt x="17821" y="874"/>
                    <a:pt x="17809" y="863"/>
                    <a:pt x="17798" y="840"/>
                  </a:cubicBezTo>
                  <a:lnTo>
                    <a:pt x="17742" y="796"/>
                  </a:lnTo>
                  <a:lnTo>
                    <a:pt x="17720" y="784"/>
                  </a:lnTo>
                  <a:lnTo>
                    <a:pt x="17697" y="784"/>
                  </a:lnTo>
                  <a:lnTo>
                    <a:pt x="17664" y="840"/>
                  </a:lnTo>
                  <a:cubicBezTo>
                    <a:pt x="17653" y="852"/>
                    <a:pt x="17641" y="874"/>
                    <a:pt x="17630" y="885"/>
                  </a:cubicBezTo>
                  <a:lnTo>
                    <a:pt x="17608" y="919"/>
                  </a:lnTo>
                  <a:cubicBezTo>
                    <a:pt x="17597" y="930"/>
                    <a:pt x="17597" y="930"/>
                    <a:pt x="17597" y="930"/>
                  </a:cubicBezTo>
                  <a:lnTo>
                    <a:pt x="17552" y="997"/>
                  </a:lnTo>
                  <a:lnTo>
                    <a:pt x="17518" y="1031"/>
                  </a:lnTo>
                  <a:lnTo>
                    <a:pt x="17496" y="1064"/>
                  </a:lnTo>
                  <a:cubicBezTo>
                    <a:pt x="17429" y="1188"/>
                    <a:pt x="17361" y="1311"/>
                    <a:pt x="17305" y="1423"/>
                  </a:cubicBezTo>
                  <a:cubicBezTo>
                    <a:pt x="17249" y="1524"/>
                    <a:pt x="17205" y="1624"/>
                    <a:pt x="17171" y="1736"/>
                  </a:cubicBezTo>
                  <a:cubicBezTo>
                    <a:pt x="17115" y="1893"/>
                    <a:pt x="17070" y="2061"/>
                    <a:pt x="17048" y="2229"/>
                  </a:cubicBezTo>
                  <a:cubicBezTo>
                    <a:pt x="17003" y="2453"/>
                    <a:pt x="16981" y="2677"/>
                    <a:pt x="16969" y="2912"/>
                  </a:cubicBezTo>
                  <a:cubicBezTo>
                    <a:pt x="16947" y="3114"/>
                    <a:pt x="16947" y="3316"/>
                    <a:pt x="16947" y="3517"/>
                  </a:cubicBezTo>
                  <a:cubicBezTo>
                    <a:pt x="16958" y="3741"/>
                    <a:pt x="16981" y="3965"/>
                    <a:pt x="17014" y="4178"/>
                  </a:cubicBezTo>
                  <a:cubicBezTo>
                    <a:pt x="17048" y="4402"/>
                    <a:pt x="17093" y="4626"/>
                    <a:pt x="17149" y="4839"/>
                  </a:cubicBezTo>
                  <a:cubicBezTo>
                    <a:pt x="17193" y="4985"/>
                    <a:pt x="17249" y="5130"/>
                    <a:pt x="17294" y="5276"/>
                  </a:cubicBezTo>
                  <a:cubicBezTo>
                    <a:pt x="17328" y="5388"/>
                    <a:pt x="17384" y="5500"/>
                    <a:pt x="17429" y="5601"/>
                  </a:cubicBezTo>
                  <a:cubicBezTo>
                    <a:pt x="17440" y="5612"/>
                    <a:pt x="17440" y="5623"/>
                    <a:pt x="17440" y="5623"/>
                  </a:cubicBezTo>
                  <a:lnTo>
                    <a:pt x="17440" y="5634"/>
                  </a:lnTo>
                  <a:lnTo>
                    <a:pt x="17373" y="5634"/>
                  </a:lnTo>
                  <a:cubicBezTo>
                    <a:pt x="17373" y="5634"/>
                    <a:pt x="17361" y="5634"/>
                    <a:pt x="17361" y="5645"/>
                  </a:cubicBezTo>
                  <a:lnTo>
                    <a:pt x="17272" y="5645"/>
                  </a:lnTo>
                  <a:lnTo>
                    <a:pt x="17272" y="5657"/>
                  </a:lnTo>
                  <a:cubicBezTo>
                    <a:pt x="17272" y="5668"/>
                    <a:pt x="17272" y="5679"/>
                    <a:pt x="17272" y="5679"/>
                  </a:cubicBezTo>
                  <a:lnTo>
                    <a:pt x="17328" y="5869"/>
                  </a:lnTo>
                  <a:lnTo>
                    <a:pt x="17384" y="6082"/>
                  </a:lnTo>
                  <a:cubicBezTo>
                    <a:pt x="17406" y="6149"/>
                    <a:pt x="17429" y="6217"/>
                    <a:pt x="17440" y="6273"/>
                  </a:cubicBezTo>
                  <a:lnTo>
                    <a:pt x="17507" y="6508"/>
                  </a:lnTo>
                  <a:lnTo>
                    <a:pt x="17507" y="6519"/>
                  </a:lnTo>
                  <a:cubicBezTo>
                    <a:pt x="16947" y="6721"/>
                    <a:pt x="16443" y="7023"/>
                    <a:pt x="16017" y="7426"/>
                  </a:cubicBezTo>
                  <a:cubicBezTo>
                    <a:pt x="15054" y="8311"/>
                    <a:pt x="14427" y="9498"/>
                    <a:pt x="13598" y="10518"/>
                  </a:cubicBezTo>
                  <a:cubicBezTo>
                    <a:pt x="13251" y="10943"/>
                    <a:pt x="12859" y="11346"/>
                    <a:pt x="12355" y="11570"/>
                  </a:cubicBezTo>
                  <a:cubicBezTo>
                    <a:pt x="12062" y="11701"/>
                    <a:pt x="11764" y="11760"/>
                    <a:pt x="11468" y="11760"/>
                  </a:cubicBezTo>
                  <a:cubicBezTo>
                    <a:pt x="10164" y="11760"/>
                    <a:pt x="8875" y="10626"/>
                    <a:pt x="8054" y="9476"/>
                  </a:cubicBezTo>
                  <a:cubicBezTo>
                    <a:pt x="7158" y="8210"/>
                    <a:pt x="6262" y="6721"/>
                    <a:pt x="4862" y="6205"/>
                  </a:cubicBezTo>
                  <a:lnTo>
                    <a:pt x="4929" y="6049"/>
                  </a:lnTo>
                  <a:lnTo>
                    <a:pt x="5030" y="5780"/>
                  </a:lnTo>
                  <a:lnTo>
                    <a:pt x="5086" y="5645"/>
                  </a:lnTo>
                  <a:cubicBezTo>
                    <a:pt x="5086" y="5623"/>
                    <a:pt x="5097" y="5612"/>
                    <a:pt x="5097" y="5601"/>
                  </a:cubicBezTo>
                  <a:lnTo>
                    <a:pt x="5108" y="5578"/>
                  </a:lnTo>
                  <a:lnTo>
                    <a:pt x="5063" y="5567"/>
                  </a:lnTo>
                  <a:lnTo>
                    <a:pt x="4929" y="5545"/>
                  </a:lnTo>
                  <a:lnTo>
                    <a:pt x="4929" y="5533"/>
                  </a:lnTo>
                  <a:lnTo>
                    <a:pt x="4929" y="5522"/>
                  </a:lnTo>
                  <a:cubicBezTo>
                    <a:pt x="5119" y="5309"/>
                    <a:pt x="5276" y="5063"/>
                    <a:pt x="5399" y="4794"/>
                  </a:cubicBezTo>
                  <a:cubicBezTo>
                    <a:pt x="5612" y="4368"/>
                    <a:pt x="5758" y="3909"/>
                    <a:pt x="5836" y="3439"/>
                  </a:cubicBezTo>
                  <a:cubicBezTo>
                    <a:pt x="5881" y="3103"/>
                    <a:pt x="5892" y="2767"/>
                    <a:pt x="5870" y="2442"/>
                  </a:cubicBezTo>
                  <a:cubicBezTo>
                    <a:pt x="5858" y="2151"/>
                    <a:pt x="5814" y="1860"/>
                    <a:pt x="5746" y="1580"/>
                  </a:cubicBezTo>
                  <a:lnTo>
                    <a:pt x="5735" y="1546"/>
                  </a:lnTo>
                  <a:lnTo>
                    <a:pt x="5724" y="1524"/>
                  </a:lnTo>
                  <a:lnTo>
                    <a:pt x="5702" y="1490"/>
                  </a:lnTo>
                  <a:cubicBezTo>
                    <a:pt x="5690" y="1445"/>
                    <a:pt x="5668" y="1400"/>
                    <a:pt x="5657" y="1344"/>
                  </a:cubicBezTo>
                  <a:lnTo>
                    <a:pt x="5646" y="1333"/>
                  </a:lnTo>
                  <a:cubicBezTo>
                    <a:pt x="5634" y="1311"/>
                    <a:pt x="5634" y="1300"/>
                    <a:pt x="5623" y="1288"/>
                  </a:cubicBezTo>
                  <a:cubicBezTo>
                    <a:pt x="5623" y="1266"/>
                    <a:pt x="5612" y="1244"/>
                    <a:pt x="5601" y="1221"/>
                  </a:cubicBezTo>
                  <a:lnTo>
                    <a:pt x="5567" y="1176"/>
                  </a:lnTo>
                  <a:lnTo>
                    <a:pt x="5534" y="1109"/>
                  </a:lnTo>
                  <a:lnTo>
                    <a:pt x="5466" y="964"/>
                  </a:lnTo>
                  <a:lnTo>
                    <a:pt x="5466" y="952"/>
                  </a:lnTo>
                  <a:cubicBezTo>
                    <a:pt x="5433" y="908"/>
                    <a:pt x="5410" y="874"/>
                    <a:pt x="5388" y="829"/>
                  </a:cubicBezTo>
                  <a:cubicBezTo>
                    <a:pt x="5377" y="818"/>
                    <a:pt x="5366" y="796"/>
                    <a:pt x="5354" y="784"/>
                  </a:cubicBezTo>
                  <a:lnTo>
                    <a:pt x="5310" y="728"/>
                  </a:lnTo>
                  <a:lnTo>
                    <a:pt x="5298" y="706"/>
                  </a:lnTo>
                  <a:lnTo>
                    <a:pt x="5287" y="706"/>
                  </a:lnTo>
                  <a:lnTo>
                    <a:pt x="5287" y="695"/>
                  </a:lnTo>
                  <a:lnTo>
                    <a:pt x="5231" y="740"/>
                  </a:lnTo>
                  <a:lnTo>
                    <a:pt x="5198" y="773"/>
                  </a:lnTo>
                  <a:lnTo>
                    <a:pt x="5153" y="796"/>
                  </a:lnTo>
                  <a:lnTo>
                    <a:pt x="5142" y="807"/>
                  </a:lnTo>
                  <a:cubicBezTo>
                    <a:pt x="5119" y="829"/>
                    <a:pt x="5108" y="840"/>
                    <a:pt x="5086" y="852"/>
                  </a:cubicBezTo>
                  <a:lnTo>
                    <a:pt x="5041" y="885"/>
                  </a:lnTo>
                  <a:lnTo>
                    <a:pt x="5007" y="908"/>
                  </a:lnTo>
                  <a:cubicBezTo>
                    <a:pt x="4918" y="1008"/>
                    <a:pt x="4817" y="1098"/>
                    <a:pt x="4727" y="1199"/>
                  </a:cubicBezTo>
                  <a:cubicBezTo>
                    <a:pt x="4660" y="1288"/>
                    <a:pt x="4582" y="1367"/>
                    <a:pt x="4514" y="1456"/>
                  </a:cubicBezTo>
                  <a:cubicBezTo>
                    <a:pt x="4414" y="1602"/>
                    <a:pt x="4335" y="1748"/>
                    <a:pt x="4257" y="1904"/>
                  </a:cubicBezTo>
                  <a:cubicBezTo>
                    <a:pt x="4156" y="2106"/>
                    <a:pt x="4066" y="2319"/>
                    <a:pt x="3988" y="2532"/>
                  </a:cubicBezTo>
                  <a:cubicBezTo>
                    <a:pt x="3921" y="2722"/>
                    <a:pt x="3865" y="2912"/>
                    <a:pt x="3809" y="3114"/>
                  </a:cubicBezTo>
                  <a:cubicBezTo>
                    <a:pt x="3753" y="3327"/>
                    <a:pt x="3708" y="3540"/>
                    <a:pt x="3685" y="3764"/>
                  </a:cubicBezTo>
                  <a:cubicBezTo>
                    <a:pt x="3663" y="3988"/>
                    <a:pt x="3641" y="4212"/>
                    <a:pt x="3629" y="4436"/>
                  </a:cubicBezTo>
                  <a:cubicBezTo>
                    <a:pt x="3629" y="4593"/>
                    <a:pt x="3629" y="4749"/>
                    <a:pt x="3652" y="4895"/>
                  </a:cubicBezTo>
                  <a:cubicBezTo>
                    <a:pt x="3652" y="5018"/>
                    <a:pt x="3674" y="5141"/>
                    <a:pt x="3697" y="5253"/>
                  </a:cubicBezTo>
                  <a:lnTo>
                    <a:pt x="3697" y="5276"/>
                  </a:lnTo>
                  <a:lnTo>
                    <a:pt x="3573" y="5276"/>
                  </a:lnTo>
                  <a:lnTo>
                    <a:pt x="3529" y="5265"/>
                  </a:lnTo>
                  <a:lnTo>
                    <a:pt x="3529" y="5298"/>
                  </a:lnTo>
                  <a:lnTo>
                    <a:pt x="3529" y="5500"/>
                  </a:lnTo>
                  <a:lnTo>
                    <a:pt x="3529" y="5724"/>
                  </a:lnTo>
                  <a:lnTo>
                    <a:pt x="3529" y="5925"/>
                  </a:lnTo>
                  <a:lnTo>
                    <a:pt x="3529" y="6093"/>
                  </a:lnTo>
                  <a:cubicBezTo>
                    <a:pt x="2465" y="6239"/>
                    <a:pt x="1490" y="6956"/>
                    <a:pt x="885" y="7863"/>
                  </a:cubicBezTo>
                  <a:cubicBezTo>
                    <a:pt x="471" y="8524"/>
                    <a:pt x="168" y="9252"/>
                    <a:pt x="0" y="10014"/>
                  </a:cubicBezTo>
                  <a:lnTo>
                    <a:pt x="12" y="10014"/>
                  </a:lnTo>
                  <a:cubicBezTo>
                    <a:pt x="56" y="10014"/>
                    <a:pt x="112" y="10014"/>
                    <a:pt x="157" y="10025"/>
                  </a:cubicBezTo>
                  <a:cubicBezTo>
                    <a:pt x="348" y="9431"/>
                    <a:pt x="617" y="8860"/>
                    <a:pt x="953" y="8345"/>
                  </a:cubicBezTo>
                  <a:cubicBezTo>
                    <a:pt x="1589" y="7384"/>
                    <a:pt x="2654" y="6619"/>
                    <a:pt x="3793" y="6619"/>
                  </a:cubicBezTo>
                  <a:cubicBezTo>
                    <a:pt x="3877" y="6619"/>
                    <a:pt x="3960" y="6623"/>
                    <a:pt x="4044" y="6631"/>
                  </a:cubicBezTo>
                  <a:cubicBezTo>
                    <a:pt x="4077" y="6631"/>
                    <a:pt x="4100" y="6631"/>
                    <a:pt x="4133" y="6642"/>
                  </a:cubicBezTo>
                  <a:cubicBezTo>
                    <a:pt x="4133" y="6648"/>
                    <a:pt x="4139" y="6651"/>
                    <a:pt x="4145" y="6651"/>
                  </a:cubicBezTo>
                  <a:cubicBezTo>
                    <a:pt x="4150" y="6651"/>
                    <a:pt x="4156" y="6648"/>
                    <a:pt x="4156" y="6642"/>
                  </a:cubicBezTo>
                  <a:cubicBezTo>
                    <a:pt x="7079" y="7034"/>
                    <a:pt x="7931" y="11828"/>
                    <a:pt x="10708" y="12343"/>
                  </a:cubicBezTo>
                  <a:lnTo>
                    <a:pt x="10697" y="12646"/>
                  </a:lnTo>
                  <a:cubicBezTo>
                    <a:pt x="10697" y="12747"/>
                    <a:pt x="10686" y="12836"/>
                    <a:pt x="10686" y="12926"/>
                  </a:cubicBezTo>
                  <a:lnTo>
                    <a:pt x="10686" y="13083"/>
                  </a:lnTo>
                  <a:lnTo>
                    <a:pt x="10686" y="13127"/>
                  </a:lnTo>
                  <a:lnTo>
                    <a:pt x="10686" y="13150"/>
                  </a:lnTo>
                  <a:lnTo>
                    <a:pt x="10731" y="13150"/>
                  </a:lnTo>
                  <a:lnTo>
                    <a:pt x="10865" y="13139"/>
                  </a:lnTo>
                  <a:lnTo>
                    <a:pt x="10876" y="13139"/>
                  </a:lnTo>
                  <a:cubicBezTo>
                    <a:pt x="10775" y="13419"/>
                    <a:pt x="10708" y="13699"/>
                    <a:pt x="10686" y="13979"/>
                  </a:cubicBezTo>
                  <a:cubicBezTo>
                    <a:pt x="10607" y="14460"/>
                    <a:pt x="10619" y="14942"/>
                    <a:pt x="10697" y="15412"/>
                  </a:cubicBezTo>
                  <a:cubicBezTo>
                    <a:pt x="10764" y="15737"/>
                    <a:pt x="10865" y="16062"/>
                    <a:pt x="10988" y="16364"/>
                  </a:cubicBezTo>
                  <a:cubicBezTo>
                    <a:pt x="11100" y="16633"/>
                    <a:pt x="11235" y="16891"/>
                    <a:pt x="11380" y="17137"/>
                  </a:cubicBezTo>
                  <a:lnTo>
                    <a:pt x="11414" y="17160"/>
                  </a:lnTo>
                  <a:lnTo>
                    <a:pt x="11425" y="17182"/>
                  </a:lnTo>
                  <a:lnTo>
                    <a:pt x="11447" y="17216"/>
                  </a:lnTo>
                  <a:lnTo>
                    <a:pt x="11548" y="17328"/>
                  </a:lnTo>
                  <a:lnTo>
                    <a:pt x="11560" y="17339"/>
                  </a:lnTo>
                  <a:cubicBezTo>
                    <a:pt x="11571" y="17350"/>
                    <a:pt x="11582" y="17361"/>
                    <a:pt x="11593" y="17372"/>
                  </a:cubicBezTo>
                  <a:lnTo>
                    <a:pt x="11638" y="17417"/>
                  </a:lnTo>
                  <a:lnTo>
                    <a:pt x="11683" y="17462"/>
                  </a:lnTo>
                  <a:lnTo>
                    <a:pt x="11739" y="17518"/>
                  </a:lnTo>
                  <a:lnTo>
                    <a:pt x="11840" y="17630"/>
                  </a:lnTo>
                  <a:lnTo>
                    <a:pt x="11862" y="17641"/>
                  </a:lnTo>
                  <a:lnTo>
                    <a:pt x="11963" y="17720"/>
                  </a:lnTo>
                  <a:cubicBezTo>
                    <a:pt x="11985" y="17731"/>
                    <a:pt x="11996" y="17753"/>
                    <a:pt x="12019" y="17764"/>
                  </a:cubicBezTo>
                  <a:lnTo>
                    <a:pt x="12075" y="17809"/>
                  </a:lnTo>
                  <a:lnTo>
                    <a:pt x="12086" y="17820"/>
                  </a:lnTo>
                  <a:lnTo>
                    <a:pt x="12120" y="17820"/>
                  </a:lnTo>
                  <a:lnTo>
                    <a:pt x="12153" y="17764"/>
                  </a:lnTo>
                  <a:lnTo>
                    <a:pt x="12176" y="17720"/>
                  </a:lnTo>
                  <a:lnTo>
                    <a:pt x="12198" y="17675"/>
                  </a:lnTo>
                  <a:lnTo>
                    <a:pt x="12209" y="17664"/>
                  </a:lnTo>
                  <a:cubicBezTo>
                    <a:pt x="12220" y="17641"/>
                    <a:pt x="12243" y="17619"/>
                    <a:pt x="12254" y="17608"/>
                  </a:cubicBezTo>
                  <a:lnTo>
                    <a:pt x="12276" y="17563"/>
                  </a:lnTo>
                  <a:cubicBezTo>
                    <a:pt x="12288" y="17552"/>
                    <a:pt x="12299" y="17540"/>
                    <a:pt x="12299" y="17529"/>
                  </a:cubicBezTo>
                  <a:cubicBezTo>
                    <a:pt x="12366" y="17406"/>
                    <a:pt x="12422" y="17283"/>
                    <a:pt x="12478" y="17160"/>
                  </a:cubicBezTo>
                  <a:cubicBezTo>
                    <a:pt x="12523" y="17059"/>
                    <a:pt x="12568" y="16958"/>
                    <a:pt x="12601" y="16846"/>
                  </a:cubicBezTo>
                  <a:cubicBezTo>
                    <a:pt x="12646" y="16678"/>
                    <a:pt x="12680" y="16510"/>
                    <a:pt x="12702" y="16342"/>
                  </a:cubicBezTo>
                  <a:cubicBezTo>
                    <a:pt x="12724" y="16118"/>
                    <a:pt x="12747" y="15894"/>
                    <a:pt x="12747" y="15659"/>
                  </a:cubicBezTo>
                  <a:cubicBezTo>
                    <a:pt x="12747" y="15457"/>
                    <a:pt x="12747" y="15255"/>
                    <a:pt x="12736" y="15054"/>
                  </a:cubicBezTo>
                  <a:cubicBezTo>
                    <a:pt x="12713" y="14830"/>
                    <a:pt x="12680" y="14617"/>
                    <a:pt x="12635" y="14393"/>
                  </a:cubicBezTo>
                  <a:cubicBezTo>
                    <a:pt x="12590" y="14180"/>
                    <a:pt x="12534" y="13956"/>
                    <a:pt x="12478" y="13743"/>
                  </a:cubicBezTo>
                  <a:cubicBezTo>
                    <a:pt x="12422" y="13598"/>
                    <a:pt x="12366" y="13452"/>
                    <a:pt x="12310" y="13307"/>
                  </a:cubicBezTo>
                  <a:cubicBezTo>
                    <a:pt x="12265" y="13206"/>
                    <a:pt x="12209" y="13094"/>
                    <a:pt x="12153" y="12993"/>
                  </a:cubicBezTo>
                  <a:lnTo>
                    <a:pt x="12142" y="12971"/>
                  </a:lnTo>
                  <a:lnTo>
                    <a:pt x="12209" y="12971"/>
                  </a:lnTo>
                  <a:cubicBezTo>
                    <a:pt x="12209" y="12971"/>
                    <a:pt x="12220" y="12959"/>
                    <a:pt x="12220" y="12959"/>
                  </a:cubicBezTo>
                  <a:lnTo>
                    <a:pt x="12310" y="12959"/>
                  </a:lnTo>
                  <a:lnTo>
                    <a:pt x="12310" y="12937"/>
                  </a:lnTo>
                  <a:lnTo>
                    <a:pt x="12310" y="12915"/>
                  </a:lnTo>
                  <a:lnTo>
                    <a:pt x="12254" y="12724"/>
                  </a:lnTo>
                  <a:lnTo>
                    <a:pt x="12187" y="12523"/>
                  </a:lnTo>
                  <a:lnTo>
                    <a:pt x="12120" y="12332"/>
                  </a:lnTo>
                  <a:cubicBezTo>
                    <a:pt x="12108" y="12299"/>
                    <a:pt x="12097" y="12276"/>
                    <a:pt x="12097" y="12243"/>
                  </a:cubicBezTo>
                  <a:cubicBezTo>
                    <a:pt x="13060" y="11906"/>
                    <a:pt x="13878" y="11066"/>
                    <a:pt x="14494" y="10204"/>
                  </a:cubicBezTo>
                  <a:cubicBezTo>
                    <a:pt x="15312" y="9073"/>
                    <a:pt x="16017" y="7785"/>
                    <a:pt x="17216" y="7079"/>
                  </a:cubicBezTo>
                  <a:cubicBezTo>
                    <a:pt x="17373" y="6989"/>
                    <a:pt x="17518" y="6922"/>
                    <a:pt x="17686" y="6855"/>
                  </a:cubicBezTo>
                  <a:lnTo>
                    <a:pt x="17910" y="6833"/>
                  </a:lnTo>
                  <a:cubicBezTo>
                    <a:pt x="17921" y="6844"/>
                    <a:pt x="17921" y="6844"/>
                    <a:pt x="17933" y="6844"/>
                  </a:cubicBezTo>
                  <a:cubicBezTo>
                    <a:pt x="17944" y="6844"/>
                    <a:pt x="17944" y="6833"/>
                    <a:pt x="17944" y="6833"/>
                  </a:cubicBezTo>
                  <a:lnTo>
                    <a:pt x="18145" y="6799"/>
                  </a:lnTo>
                  <a:lnTo>
                    <a:pt x="18257" y="6788"/>
                  </a:lnTo>
                  <a:lnTo>
                    <a:pt x="18257" y="6821"/>
                  </a:lnTo>
                  <a:cubicBezTo>
                    <a:pt x="18257" y="6833"/>
                    <a:pt x="18266" y="6838"/>
                    <a:pt x="18274" y="6838"/>
                  </a:cubicBezTo>
                  <a:cubicBezTo>
                    <a:pt x="18283" y="6838"/>
                    <a:pt x="18291" y="6833"/>
                    <a:pt x="18291" y="6821"/>
                  </a:cubicBezTo>
                  <a:cubicBezTo>
                    <a:pt x="18291" y="6810"/>
                    <a:pt x="18291" y="6799"/>
                    <a:pt x="18291" y="6788"/>
                  </a:cubicBezTo>
                  <a:lnTo>
                    <a:pt x="18381" y="6777"/>
                  </a:lnTo>
                  <a:lnTo>
                    <a:pt x="18582" y="6754"/>
                  </a:lnTo>
                  <a:lnTo>
                    <a:pt x="18582" y="6777"/>
                  </a:lnTo>
                  <a:cubicBezTo>
                    <a:pt x="18582" y="6782"/>
                    <a:pt x="18588" y="6785"/>
                    <a:pt x="18593" y="6785"/>
                  </a:cubicBezTo>
                  <a:cubicBezTo>
                    <a:pt x="18599" y="6785"/>
                    <a:pt x="18605" y="6782"/>
                    <a:pt x="18605" y="6777"/>
                  </a:cubicBezTo>
                  <a:cubicBezTo>
                    <a:pt x="18605" y="6765"/>
                    <a:pt x="18605" y="6754"/>
                    <a:pt x="18605" y="6754"/>
                  </a:cubicBezTo>
                  <a:lnTo>
                    <a:pt x="18627" y="6754"/>
                  </a:lnTo>
                  <a:lnTo>
                    <a:pt x="18728" y="6743"/>
                  </a:lnTo>
                  <a:cubicBezTo>
                    <a:pt x="19646" y="6877"/>
                    <a:pt x="20374" y="7684"/>
                    <a:pt x="20811" y="8535"/>
                  </a:cubicBezTo>
                  <a:cubicBezTo>
                    <a:pt x="21293" y="9454"/>
                    <a:pt x="21573" y="10484"/>
                    <a:pt x="22222" y="11290"/>
                  </a:cubicBezTo>
                  <a:cubicBezTo>
                    <a:pt x="22525" y="11705"/>
                    <a:pt x="22917" y="12030"/>
                    <a:pt x="23387" y="12231"/>
                  </a:cubicBezTo>
                  <a:cubicBezTo>
                    <a:pt x="23365" y="12310"/>
                    <a:pt x="23331" y="12399"/>
                    <a:pt x="23309" y="12478"/>
                  </a:cubicBezTo>
                  <a:cubicBezTo>
                    <a:pt x="23275" y="12556"/>
                    <a:pt x="23242" y="12657"/>
                    <a:pt x="23219" y="12747"/>
                  </a:cubicBezTo>
                  <a:cubicBezTo>
                    <a:pt x="23197" y="12791"/>
                    <a:pt x="23186" y="12836"/>
                    <a:pt x="23163" y="12881"/>
                  </a:cubicBezTo>
                  <a:lnTo>
                    <a:pt x="23152" y="12937"/>
                  </a:lnTo>
                  <a:lnTo>
                    <a:pt x="23152" y="12948"/>
                  </a:lnTo>
                  <a:lnTo>
                    <a:pt x="23197" y="12959"/>
                  </a:lnTo>
                  <a:lnTo>
                    <a:pt x="23331" y="12982"/>
                  </a:lnTo>
                  <a:cubicBezTo>
                    <a:pt x="23152" y="13217"/>
                    <a:pt x="23007" y="13475"/>
                    <a:pt x="22906" y="13743"/>
                  </a:cubicBezTo>
                  <a:cubicBezTo>
                    <a:pt x="22715" y="14180"/>
                    <a:pt x="22581" y="14639"/>
                    <a:pt x="22525" y="15110"/>
                  </a:cubicBezTo>
                  <a:cubicBezTo>
                    <a:pt x="22503" y="15446"/>
                    <a:pt x="22503" y="15782"/>
                    <a:pt x="22536" y="16118"/>
                  </a:cubicBezTo>
                  <a:cubicBezTo>
                    <a:pt x="22570" y="16409"/>
                    <a:pt x="22626" y="16689"/>
                    <a:pt x="22704" y="16969"/>
                  </a:cubicBezTo>
                  <a:cubicBezTo>
                    <a:pt x="22715" y="16980"/>
                    <a:pt x="22715" y="16992"/>
                    <a:pt x="22727" y="17003"/>
                  </a:cubicBezTo>
                  <a:lnTo>
                    <a:pt x="22738" y="17025"/>
                  </a:lnTo>
                  <a:lnTo>
                    <a:pt x="22749" y="17059"/>
                  </a:lnTo>
                  <a:lnTo>
                    <a:pt x="22805" y="17193"/>
                  </a:lnTo>
                  <a:cubicBezTo>
                    <a:pt x="22805" y="17204"/>
                    <a:pt x="22816" y="17204"/>
                    <a:pt x="22816" y="17216"/>
                  </a:cubicBezTo>
                  <a:lnTo>
                    <a:pt x="22839" y="17260"/>
                  </a:lnTo>
                  <a:cubicBezTo>
                    <a:pt x="22850" y="17283"/>
                    <a:pt x="22861" y="17294"/>
                    <a:pt x="22872" y="17316"/>
                  </a:cubicBezTo>
                  <a:lnTo>
                    <a:pt x="22906" y="17372"/>
                  </a:lnTo>
                  <a:lnTo>
                    <a:pt x="22939" y="17428"/>
                  </a:lnTo>
                  <a:lnTo>
                    <a:pt x="23007" y="17574"/>
                  </a:lnTo>
                  <a:lnTo>
                    <a:pt x="23018" y="17596"/>
                  </a:lnTo>
                  <a:cubicBezTo>
                    <a:pt x="23051" y="17630"/>
                    <a:pt x="23074" y="17675"/>
                    <a:pt x="23107" y="17708"/>
                  </a:cubicBezTo>
                  <a:cubicBezTo>
                    <a:pt x="23119" y="17731"/>
                    <a:pt x="23130" y="17742"/>
                    <a:pt x="23141" y="17753"/>
                  </a:cubicBezTo>
                  <a:cubicBezTo>
                    <a:pt x="23152" y="17776"/>
                    <a:pt x="23163" y="17798"/>
                    <a:pt x="23186" y="17809"/>
                  </a:cubicBezTo>
                  <a:lnTo>
                    <a:pt x="23197" y="17832"/>
                  </a:lnTo>
                  <a:lnTo>
                    <a:pt x="23208" y="17832"/>
                  </a:lnTo>
                  <a:lnTo>
                    <a:pt x="23208" y="17843"/>
                  </a:lnTo>
                  <a:lnTo>
                    <a:pt x="23253" y="17798"/>
                  </a:lnTo>
                  <a:lnTo>
                    <a:pt x="23298" y="17764"/>
                  </a:lnTo>
                  <a:lnTo>
                    <a:pt x="23331" y="17731"/>
                  </a:lnTo>
                  <a:lnTo>
                    <a:pt x="23343" y="17720"/>
                  </a:lnTo>
                  <a:lnTo>
                    <a:pt x="23399" y="17675"/>
                  </a:lnTo>
                  <a:lnTo>
                    <a:pt x="23432" y="17641"/>
                  </a:lnTo>
                  <a:lnTo>
                    <a:pt x="23466" y="17608"/>
                  </a:lnTo>
                  <a:cubicBezTo>
                    <a:pt x="23567" y="17518"/>
                    <a:pt x="23656" y="17417"/>
                    <a:pt x="23735" y="17305"/>
                  </a:cubicBezTo>
                  <a:cubicBezTo>
                    <a:pt x="23813" y="17227"/>
                    <a:pt x="23880" y="17137"/>
                    <a:pt x="23936" y="17036"/>
                  </a:cubicBezTo>
                  <a:cubicBezTo>
                    <a:pt x="24037" y="16891"/>
                    <a:pt x="24115" y="16745"/>
                    <a:pt x="24183" y="16588"/>
                  </a:cubicBezTo>
                  <a:cubicBezTo>
                    <a:pt x="24272" y="16376"/>
                    <a:pt x="24351" y="16163"/>
                    <a:pt x="24418" y="15950"/>
                  </a:cubicBezTo>
                  <a:cubicBezTo>
                    <a:pt x="24474" y="15748"/>
                    <a:pt x="24530" y="15558"/>
                    <a:pt x="24575" y="15356"/>
                  </a:cubicBezTo>
                  <a:cubicBezTo>
                    <a:pt x="24619" y="15143"/>
                    <a:pt x="24642" y="14919"/>
                    <a:pt x="24664" y="14695"/>
                  </a:cubicBezTo>
                  <a:cubicBezTo>
                    <a:pt x="24675" y="14471"/>
                    <a:pt x="24687" y="14247"/>
                    <a:pt x="24687" y="14035"/>
                  </a:cubicBezTo>
                  <a:cubicBezTo>
                    <a:pt x="24687" y="13878"/>
                    <a:pt x="24664" y="13721"/>
                    <a:pt x="24653" y="13564"/>
                  </a:cubicBezTo>
                  <a:cubicBezTo>
                    <a:pt x="24631" y="13452"/>
                    <a:pt x="24619" y="13329"/>
                    <a:pt x="24586" y="13217"/>
                  </a:cubicBezTo>
                  <a:cubicBezTo>
                    <a:pt x="24586" y="13206"/>
                    <a:pt x="24586" y="13206"/>
                    <a:pt x="24586" y="13195"/>
                  </a:cubicBezTo>
                  <a:lnTo>
                    <a:pt x="24586" y="13183"/>
                  </a:lnTo>
                  <a:lnTo>
                    <a:pt x="24664" y="13183"/>
                  </a:lnTo>
                  <a:lnTo>
                    <a:pt x="24664" y="13172"/>
                  </a:lnTo>
                  <a:lnTo>
                    <a:pt x="24664" y="13139"/>
                  </a:lnTo>
                  <a:lnTo>
                    <a:pt x="24653" y="12948"/>
                  </a:lnTo>
                  <a:lnTo>
                    <a:pt x="24653" y="12724"/>
                  </a:lnTo>
                  <a:cubicBezTo>
                    <a:pt x="24653" y="12646"/>
                    <a:pt x="24653" y="12590"/>
                    <a:pt x="24653" y="12523"/>
                  </a:cubicBezTo>
                  <a:cubicBezTo>
                    <a:pt x="24642" y="12467"/>
                    <a:pt x="24653" y="12366"/>
                    <a:pt x="24653" y="12287"/>
                  </a:cubicBezTo>
                  <a:lnTo>
                    <a:pt x="24653" y="12231"/>
                  </a:lnTo>
                  <a:cubicBezTo>
                    <a:pt x="26120" y="11783"/>
                    <a:pt x="27487" y="9913"/>
                    <a:pt x="28360" y="8826"/>
                  </a:cubicBezTo>
                  <a:cubicBezTo>
                    <a:pt x="29111" y="7908"/>
                    <a:pt x="30197" y="7045"/>
                    <a:pt x="31306" y="6900"/>
                  </a:cubicBezTo>
                  <a:lnTo>
                    <a:pt x="31497" y="6933"/>
                  </a:lnTo>
                  <a:cubicBezTo>
                    <a:pt x="31497" y="6945"/>
                    <a:pt x="31508" y="6945"/>
                    <a:pt x="31519" y="6945"/>
                  </a:cubicBezTo>
                  <a:cubicBezTo>
                    <a:pt x="31519" y="6945"/>
                    <a:pt x="31530" y="6945"/>
                    <a:pt x="31530" y="6933"/>
                  </a:cubicBezTo>
                  <a:lnTo>
                    <a:pt x="31732" y="6967"/>
                  </a:lnTo>
                  <a:lnTo>
                    <a:pt x="31844" y="6989"/>
                  </a:lnTo>
                  <a:lnTo>
                    <a:pt x="31844" y="7034"/>
                  </a:lnTo>
                  <a:cubicBezTo>
                    <a:pt x="31844" y="7040"/>
                    <a:pt x="31849" y="7043"/>
                    <a:pt x="31855" y="7043"/>
                  </a:cubicBezTo>
                  <a:cubicBezTo>
                    <a:pt x="31861" y="7043"/>
                    <a:pt x="31866" y="7040"/>
                    <a:pt x="31866" y="7034"/>
                  </a:cubicBezTo>
                  <a:cubicBezTo>
                    <a:pt x="31866" y="7023"/>
                    <a:pt x="31866" y="7012"/>
                    <a:pt x="31877" y="7001"/>
                  </a:cubicBezTo>
                  <a:lnTo>
                    <a:pt x="31967" y="7012"/>
                  </a:lnTo>
                  <a:lnTo>
                    <a:pt x="32169" y="7045"/>
                  </a:lnTo>
                  <a:cubicBezTo>
                    <a:pt x="32169" y="7057"/>
                    <a:pt x="32169" y="7057"/>
                    <a:pt x="32169" y="7068"/>
                  </a:cubicBezTo>
                  <a:cubicBezTo>
                    <a:pt x="32162" y="7074"/>
                    <a:pt x="32167" y="7081"/>
                    <a:pt x="32174" y="7081"/>
                  </a:cubicBezTo>
                  <a:cubicBezTo>
                    <a:pt x="32180" y="7081"/>
                    <a:pt x="32186" y="7077"/>
                    <a:pt x="32191" y="7068"/>
                  </a:cubicBezTo>
                  <a:lnTo>
                    <a:pt x="32202" y="7057"/>
                  </a:lnTo>
                  <a:lnTo>
                    <a:pt x="32225" y="7057"/>
                  </a:lnTo>
                  <a:lnTo>
                    <a:pt x="32404" y="7079"/>
                  </a:lnTo>
                  <a:lnTo>
                    <a:pt x="32437" y="7079"/>
                  </a:lnTo>
                  <a:lnTo>
                    <a:pt x="32449" y="7045"/>
                  </a:lnTo>
                  <a:cubicBezTo>
                    <a:pt x="32449" y="7034"/>
                    <a:pt x="32449" y="7023"/>
                    <a:pt x="32460" y="7023"/>
                  </a:cubicBezTo>
                  <a:lnTo>
                    <a:pt x="32471" y="7001"/>
                  </a:lnTo>
                  <a:lnTo>
                    <a:pt x="32527" y="7023"/>
                  </a:lnTo>
                  <a:cubicBezTo>
                    <a:pt x="34039" y="7661"/>
                    <a:pt x="34386" y="9678"/>
                    <a:pt x="35562" y="10820"/>
                  </a:cubicBezTo>
                  <a:cubicBezTo>
                    <a:pt x="36033" y="11268"/>
                    <a:pt x="36626" y="11559"/>
                    <a:pt x="37265" y="11660"/>
                  </a:cubicBezTo>
                  <a:cubicBezTo>
                    <a:pt x="37265" y="11682"/>
                    <a:pt x="37265" y="11705"/>
                    <a:pt x="37265" y="11716"/>
                  </a:cubicBezTo>
                  <a:lnTo>
                    <a:pt x="37209" y="12041"/>
                  </a:lnTo>
                  <a:cubicBezTo>
                    <a:pt x="37187" y="12131"/>
                    <a:pt x="37175" y="12220"/>
                    <a:pt x="37153" y="12321"/>
                  </a:cubicBezTo>
                  <a:lnTo>
                    <a:pt x="37130" y="12467"/>
                  </a:lnTo>
                  <a:cubicBezTo>
                    <a:pt x="37130" y="12489"/>
                    <a:pt x="37130" y="12500"/>
                    <a:pt x="37119" y="12523"/>
                  </a:cubicBezTo>
                  <a:cubicBezTo>
                    <a:pt x="37119" y="12523"/>
                    <a:pt x="37119" y="12534"/>
                    <a:pt x="37119" y="12534"/>
                  </a:cubicBezTo>
                  <a:lnTo>
                    <a:pt x="37321" y="12534"/>
                  </a:lnTo>
                  <a:lnTo>
                    <a:pt x="37321" y="12545"/>
                  </a:lnTo>
                  <a:cubicBezTo>
                    <a:pt x="37175" y="12803"/>
                    <a:pt x="37074" y="13071"/>
                    <a:pt x="37007" y="13351"/>
                  </a:cubicBezTo>
                  <a:cubicBezTo>
                    <a:pt x="36884" y="13811"/>
                    <a:pt x="36828" y="14292"/>
                    <a:pt x="36839" y="14774"/>
                  </a:cubicBezTo>
                  <a:cubicBezTo>
                    <a:pt x="36873" y="15110"/>
                    <a:pt x="36918" y="15435"/>
                    <a:pt x="37007" y="15759"/>
                  </a:cubicBezTo>
                  <a:cubicBezTo>
                    <a:pt x="37074" y="16040"/>
                    <a:pt x="37175" y="16320"/>
                    <a:pt x="37299" y="16577"/>
                  </a:cubicBezTo>
                  <a:lnTo>
                    <a:pt x="37321" y="16611"/>
                  </a:lnTo>
                  <a:cubicBezTo>
                    <a:pt x="37343" y="16633"/>
                    <a:pt x="37332" y="16622"/>
                    <a:pt x="37355" y="16656"/>
                  </a:cubicBezTo>
                  <a:lnTo>
                    <a:pt x="37433" y="16779"/>
                  </a:lnTo>
                  <a:lnTo>
                    <a:pt x="37444" y="16801"/>
                  </a:lnTo>
                  <a:lnTo>
                    <a:pt x="37478" y="16846"/>
                  </a:lnTo>
                  <a:lnTo>
                    <a:pt x="37511" y="16891"/>
                  </a:lnTo>
                  <a:lnTo>
                    <a:pt x="37556" y="16947"/>
                  </a:lnTo>
                  <a:cubicBezTo>
                    <a:pt x="37567" y="16958"/>
                    <a:pt x="37579" y="16980"/>
                    <a:pt x="37601" y="17003"/>
                  </a:cubicBezTo>
                  <a:lnTo>
                    <a:pt x="37691" y="17115"/>
                  </a:lnTo>
                  <a:lnTo>
                    <a:pt x="37702" y="17137"/>
                  </a:lnTo>
                  <a:cubicBezTo>
                    <a:pt x="37735" y="17171"/>
                    <a:pt x="37769" y="17204"/>
                    <a:pt x="37803" y="17238"/>
                  </a:cubicBezTo>
                  <a:cubicBezTo>
                    <a:pt x="37814" y="17249"/>
                    <a:pt x="37836" y="17260"/>
                    <a:pt x="37847" y="17283"/>
                  </a:cubicBezTo>
                  <a:lnTo>
                    <a:pt x="37892" y="17328"/>
                  </a:lnTo>
                  <a:cubicBezTo>
                    <a:pt x="37903" y="17328"/>
                    <a:pt x="37903" y="17339"/>
                    <a:pt x="37915" y="17339"/>
                  </a:cubicBezTo>
                  <a:lnTo>
                    <a:pt x="37937" y="17339"/>
                  </a:lnTo>
                  <a:lnTo>
                    <a:pt x="37982" y="17294"/>
                  </a:lnTo>
                  <a:cubicBezTo>
                    <a:pt x="37993" y="17283"/>
                    <a:pt x="38004" y="17260"/>
                    <a:pt x="38015" y="17249"/>
                  </a:cubicBezTo>
                  <a:lnTo>
                    <a:pt x="38038" y="17216"/>
                  </a:lnTo>
                  <a:lnTo>
                    <a:pt x="38049" y="17204"/>
                  </a:lnTo>
                  <a:lnTo>
                    <a:pt x="38105" y="17148"/>
                  </a:lnTo>
                  <a:cubicBezTo>
                    <a:pt x="38116" y="17137"/>
                    <a:pt x="38127" y="17126"/>
                    <a:pt x="38139" y="17115"/>
                  </a:cubicBezTo>
                  <a:lnTo>
                    <a:pt x="38161" y="17081"/>
                  </a:lnTo>
                  <a:cubicBezTo>
                    <a:pt x="38239" y="16969"/>
                    <a:pt x="38307" y="16857"/>
                    <a:pt x="38385" y="16734"/>
                  </a:cubicBezTo>
                  <a:cubicBezTo>
                    <a:pt x="38441" y="16644"/>
                    <a:pt x="38497" y="16544"/>
                    <a:pt x="38542" y="16443"/>
                  </a:cubicBezTo>
                  <a:cubicBezTo>
                    <a:pt x="38609" y="16286"/>
                    <a:pt x="38665" y="16118"/>
                    <a:pt x="38710" y="15950"/>
                  </a:cubicBezTo>
                  <a:cubicBezTo>
                    <a:pt x="38766" y="15737"/>
                    <a:pt x="38811" y="15513"/>
                    <a:pt x="38844" y="15289"/>
                  </a:cubicBezTo>
                  <a:cubicBezTo>
                    <a:pt x="38867" y="15087"/>
                    <a:pt x="38889" y="14886"/>
                    <a:pt x="38911" y="14684"/>
                  </a:cubicBezTo>
                  <a:cubicBezTo>
                    <a:pt x="38923" y="14460"/>
                    <a:pt x="38911" y="14236"/>
                    <a:pt x="38900" y="14012"/>
                  </a:cubicBezTo>
                  <a:cubicBezTo>
                    <a:pt x="38878" y="13788"/>
                    <a:pt x="38855" y="13575"/>
                    <a:pt x="38811" y="13351"/>
                  </a:cubicBezTo>
                  <a:cubicBezTo>
                    <a:pt x="38788" y="13195"/>
                    <a:pt x="38743" y="13049"/>
                    <a:pt x="38710" y="12892"/>
                  </a:cubicBezTo>
                  <a:cubicBezTo>
                    <a:pt x="38676" y="12780"/>
                    <a:pt x="38643" y="12668"/>
                    <a:pt x="38598" y="12556"/>
                  </a:cubicBezTo>
                  <a:lnTo>
                    <a:pt x="38587" y="12545"/>
                  </a:lnTo>
                  <a:lnTo>
                    <a:pt x="38587" y="12534"/>
                  </a:lnTo>
                  <a:lnTo>
                    <a:pt x="38654" y="12534"/>
                  </a:lnTo>
                  <a:cubicBezTo>
                    <a:pt x="38665" y="12534"/>
                    <a:pt x="38665" y="12534"/>
                    <a:pt x="38676" y="12523"/>
                  </a:cubicBezTo>
                  <a:lnTo>
                    <a:pt x="38766" y="12523"/>
                  </a:lnTo>
                  <a:lnTo>
                    <a:pt x="38766" y="12511"/>
                  </a:lnTo>
                  <a:lnTo>
                    <a:pt x="38766" y="12489"/>
                  </a:lnTo>
                  <a:lnTo>
                    <a:pt x="38732" y="12287"/>
                  </a:lnTo>
                  <a:cubicBezTo>
                    <a:pt x="38721" y="12220"/>
                    <a:pt x="38710" y="12153"/>
                    <a:pt x="38687" y="12075"/>
                  </a:cubicBezTo>
                  <a:lnTo>
                    <a:pt x="38654" y="11873"/>
                  </a:lnTo>
                  <a:cubicBezTo>
                    <a:pt x="38643" y="11806"/>
                    <a:pt x="38620" y="11727"/>
                    <a:pt x="38609" y="11649"/>
                  </a:cubicBezTo>
                  <a:lnTo>
                    <a:pt x="38609" y="11615"/>
                  </a:lnTo>
                  <a:cubicBezTo>
                    <a:pt x="39158" y="11503"/>
                    <a:pt x="39673" y="11257"/>
                    <a:pt x="40099" y="10876"/>
                  </a:cubicBezTo>
                  <a:cubicBezTo>
                    <a:pt x="41555" y="9554"/>
                    <a:pt x="42003" y="6889"/>
                    <a:pt x="43896" y="6564"/>
                  </a:cubicBezTo>
                  <a:lnTo>
                    <a:pt x="43907" y="6564"/>
                  </a:lnTo>
                  <a:lnTo>
                    <a:pt x="44075" y="6553"/>
                  </a:lnTo>
                  <a:lnTo>
                    <a:pt x="44153" y="6553"/>
                  </a:lnTo>
                  <a:cubicBezTo>
                    <a:pt x="44153" y="6553"/>
                    <a:pt x="44164" y="6564"/>
                    <a:pt x="44164" y="6564"/>
                  </a:cubicBezTo>
                  <a:cubicBezTo>
                    <a:pt x="44176" y="6553"/>
                    <a:pt x="44176" y="6553"/>
                    <a:pt x="44176" y="6553"/>
                  </a:cubicBezTo>
                  <a:cubicBezTo>
                    <a:pt x="44195" y="6552"/>
                    <a:pt x="44215" y="6552"/>
                    <a:pt x="44234" y="6552"/>
                  </a:cubicBezTo>
                  <a:cubicBezTo>
                    <a:pt x="45384" y="6552"/>
                    <a:pt x="46349" y="7521"/>
                    <a:pt x="47009" y="8479"/>
                  </a:cubicBezTo>
                  <a:cubicBezTo>
                    <a:pt x="47704" y="9510"/>
                    <a:pt x="48376" y="10697"/>
                    <a:pt x="49541" y="11167"/>
                  </a:cubicBezTo>
                  <a:cubicBezTo>
                    <a:pt x="49664" y="11212"/>
                    <a:pt x="49810" y="11257"/>
                    <a:pt x="49944" y="11290"/>
                  </a:cubicBezTo>
                  <a:lnTo>
                    <a:pt x="49877" y="11503"/>
                  </a:lnTo>
                  <a:lnTo>
                    <a:pt x="49787" y="11772"/>
                  </a:lnTo>
                  <a:lnTo>
                    <a:pt x="49731" y="11906"/>
                  </a:lnTo>
                  <a:lnTo>
                    <a:pt x="49720" y="11962"/>
                  </a:lnTo>
                  <a:lnTo>
                    <a:pt x="49720" y="11974"/>
                  </a:lnTo>
                  <a:lnTo>
                    <a:pt x="49765" y="11985"/>
                  </a:lnTo>
                  <a:lnTo>
                    <a:pt x="49899" y="12007"/>
                  </a:lnTo>
                  <a:lnTo>
                    <a:pt x="49899" y="12019"/>
                  </a:lnTo>
                  <a:cubicBezTo>
                    <a:pt x="49720" y="12243"/>
                    <a:pt x="49586" y="12500"/>
                    <a:pt x="49474" y="12769"/>
                  </a:cubicBezTo>
                  <a:cubicBezTo>
                    <a:pt x="49283" y="13206"/>
                    <a:pt x="49149" y="13665"/>
                    <a:pt x="49093" y="14135"/>
                  </a:cubicBezTo>
                  <a:cubicBezTo>
                    <a:pt x="49070" y="14471"/>
                    <a:pt x="49070" y="14807"/>
                    <a:pt x="49104" y="15143"/>
                  </a:cubicBezTo>
                  <a:cubicBezTo>
                    <a:pt x="49138" y="15435"/>
                    <a:pt x="49194" y="15715"/>
                    <a:pt x="49272" y="15995"/>
                  </a:cubicBezTo>
                  <a:lnTo>
                    <a:pt x="49294" y="16028"/>
                  </a:lnTo>
                  <a:cubicBezTo>
                    <a:pt x="49306" y="16062"/>
                    <a:pt x="49294" y="16051"/>
                    <a:pt x="49317" y="16084"/>
                  </a:cubicBezTo>
                  <a:lnTo>
                    <a:pt x="49373" y="16219"/>
                  </a:lnTo>
                  <a:cubicBezTo>
                    <a:pt x="49373" y="16230"/>
                    <a:pt x="49373" y="16241"/>
                    <a:pt x="49384" y="16241"/>
                  </a:cubicBezTo>
                  <a:cubicBezTo>
                    <a:pt x="49395" y="16252"/>
                    <a:pt x="49406" y="16275"/>
                    <a:pt x="49406" y="16286"/>
                  </a:cubicBezTo>
                  <a:cubicBezTo>
                    <a:pt x="49418" y="16308"/>
                    <a:pt x="49429" y="16331"/>
                    <a:pt x="49440" y="16342"/>
                  </a:cubicBezTo>
                  <a:lnTo>
                    <a:pt x="49474" y="16398"/>
                  </a:lnTo>
                  <a:lnTo>
                    <a:pt x="49507" y="16465"/>
                  </a:lnTo>
                  <a:lnTo>
                    <a:pt x="49574" y="16600"/>
                  </a:lnTo>
                  <a:lnTo>
                    <a:pt x="49586" y="16622"/>
                  </a:lnTo>
                  <a:cubicBezTo>
                    <a:pt x="49619" y="16656"/>
                    <a:pt x="49642" y="16689"/>
                    <a:pt x="49664" y="16734"/>
                  </a:cubicBezTo>
                  <a:cubicBezTo>
                    <a:pt x="49686" y="16745"/>
                    <a:pt x="49698" y="16768"/>
                    <a:pt x="49709" y="16779"/>
                  </a:cubicBezTo>
                  <a:lnTo>
                    <a:pt x="49742" y="16835"/>
                  </a:lnTo>
                  <a:lnTo>
                    <a:pt x="49765" y="16857"/>
                  </a:lnTo>
                  <a:lnTo>
                    <a:pt x="49776" y="16857"/>
                  </a:lnTo>
                  <a:lnTo>
                    <a:pt x="49821" y="16812"/>
                  </a:lnTo>
                  <a:lnTo>
                    <a:pt x="49866" y="16779"/>
                  </a:lnTo>
                  <a:lnTo>
                    <a:pt x="49899" y="16756"/>
                  </a:lnTo>
                  <a:lnTo>
                    <a:pt x="49910" y="16745"/>
                  </a:lnTo>
                  <a:lnTo>
                    <a:pt x="49966" y="16689"/>
                  </a:lnTo>
                  <a:lnTo>
                    <a:pt x="50000" y="16667"/>
                  </a:lnTo>
                  <a:lnTo>
                    <a:pt x="50034" y="16633"/>
                  </a:lnTo>
                  <a:cubicBezTo>
                    <a:pt x="50134" y="16532"/>
                    <a:pt x="50224" y="16432"/>
                    <a:pt x="50302" y="16331"/>
                  </a:cubicBezTo>
                  <a:cubicBezTo>
                    <a:pt x="50381" y="16241"/>
                    <a:pt x="50448" y="16152"/>
                    <a:pt x="50504" y="16062"/>
                  </a:cubicBezTo>
                  <a:cubicBezTo>
                    <a:pt x="50605" y="15916"/>
                    <a:pt x="50683" y="15759"/>
                    <a:pt x="50750" y="15603"/>
                  </a:cubicBezTo>
                  <a:cubicBezTo>
                    <a:pt x="50840" y="15401"/>
                    <a:pt x="50918" y="15188"/>
                    <a:pt x="50986" y="14964"/>
                  </a:cubicBezTo>
                  <a:cubicBezTo>
                    <a:pt x="51042" y="14774"/>
                    <a:pt x="51098" y="14583"/>
                    <a:pt x="51142" y="14382"/>
                  </a:cubicBezTo>
                  <a:cubicBezTo>
                    <a:pt x="51187" y="14158"/>
                    <a:pt x="51221" y="13945"/>
                    <a:pt x="51232" y="13721"/>
                  </a:cubicBezTo>
                  <a:cubicBezTo>
                    <a:pt x="51243" y="13497"/>
                    <a:pt x="51254" y="13273"/>
                    <a:pt x="51254" y="13049"/>
                  </a:cubicBezTo>
                  <a:cubicBezTo>
                    <a:pt x="51254" y="12892"/>
                    <a:pt x="51232" y="12735"/>
                    <a:pt x="51221" y="12590"/>
                  </a:cubicBezTo>
                  <a:cubicBezTo>
                    <a:pt x="51198" y="12467"/>
                    <a:pt x="51187" y="12355"/>
                    <a:pt x="51154" y="12231"/>
                  </a:cubicBezTo>
                  <a:lnTo>
                    <a:pt x="51154" y="12209"/>
                  </a:lnTo>
                  <a:lnTo>
                    <a:pt x="51221" y="12209"/>
                  </a:lnTo>
                  <a:cubicBezTo>
                    <a:pt x="51221" y="12215"/>
                    <a:pt x="51224" y="12217"/>
                    <a:pt x="51226" y="12217"/>
                  </a:cubicBezTo>
                  <a:cubicBezTo>
                    <a:pt x="51229" y="12217"/>
                    <a:pt x="51232" y="12215"/>
                    <a:pt x="51232" y="12209"/>
                  </a:cubicBezTo>
                  <a:lnTo>
                    <a:pt x="51277" y="12220"/>
                  </a:lnTo>
                  <a:lnTo>
                    <a:pt x="51322" y="12231"/>
                  </a:lnTo>
                  <a:lnTo>
                    <a:pt x="51322" y="12187"/>
                  </a:lnTo>
                  <a:cubicBezTo>
                    <a:pt x="51322" y="12119"/>
                    <a:pt x="51322" y="12052"/>
                    <a:pt x="51322" y="11985"/>
                  </a:cubicBezTo>
                  <a:lnTo>
                    <a:pt x="51310" y="11772"/>
                  </a:lnTo>
                  <a:lnTo>
                    <a:pt x="51310" y="11570"/>
                  </a:lnTo>
                  <a:lnTo>
                    <a:pt x="51299" y="11335"/>
                  </a:lnTo>
                  <a:lnTo>
                    <a:pt x="51299" y="11234"/>
                  </a:lnTo>
                  <a:cubicBezTo>
                    <a:pt x="52442" y="10943"/>
                    <a:pt x="53517" y="10058"/>
                    <a:pt x="54267" y="9095"/>
                  </a:cubicBezTo>
                  <a:cubicBezTo>
                    <a:pt x="55208" y="7852"/>
                    <a:pt x="56272" y="6250"/>
                    <a:pt x="57661" y="6026"/>
                  </a:cubicBezTo>
                  <a:cubicBezTo>
                    <a:pt x="57740" y="6015"/>
                    <a:pt x="57818" y="6015"/>
                    <a:pt x="57896" y="6004"/>
                  </a:cubicBezTo>
                  <a:lnTo>
                    <a:pt x="57975" y="6015"/>
                  </a:lnTo>
                  <a:cubicBezTo>
                    <a:pt x="57975" y="6026"/>
                    <a:pt x="57975" y="6026"/>
                    <a:pt x="57975" y="6037"/>
                  </a:cubicBezTo>
                  <a:cubicBezTo>
                    <a:pt x="57975" y="6044"/>
                    <a:pt x="57982" y="6050"/>
                    <a:pt x="57989" y="6050"/>
                  </a:cubicBezTo>
                  <a:cubicBezTo>
                    <a:pt x="57993" y="6050"/>
                    <a:pt x="57997" y="6047"/>
                    <a:pt x="57997" y="6037"/>
                  </a:cubicBezTo>
                  <a:lnTo>
                    <a:pt x="57997" y="6026"/>
                  </a:lnTo>
                  <a:lnTo>
                    <a:pt x="58031" y="6026"/>
                  </a:lnTo>
                  <a:lnTo>
                    <a:pt x="58221" y="6049"/>
                  </a:lnTo>
                  <a:lnTo>
                    <a:pt x="58255" y="6049"/>
                  </a:lnTo>
                  <a:lnTo>
                    <a:pt x="58266" y="6015"/>
                  </a:lnTo>
                  <a:cubicBezTo>
                    <a:pt x="58333" y="6026"/>
                    <a:pt x="58412" y="6037"/>
                    <a:pt x="58468" y="6060"/>
                  </a:cubicBezTo>
                  <a:cubicBezTo>
                    <a:pt x="60753" y="6597"/>
                    <a:pt x="60629" y="10383"/>
                    <a:pt x="62769" y="11335"/>
                  </a:cubicBezTo>
                  <a:cubicBezTo>
                    <a:pt x="62914" y="11402"/>
                    <a:pt x="63071" y="11458"/>
                    <a:pt x="63228" y="11481"/>
                  </a:cubicBezTo>
                  <a:cubicBezTo>
                    <a:pt x="63217" y="11559"/>
                    <a:pt x="63206" y="11626"/>
                    <a:pt x="63194" y="11694"/>
                  </a:cubicBezTo>
                  <a:cubicBezTo>
                    <a:pt x="63172" y="11806"/>
                    <a:pt x="63161" y="11906"/>
                    <a:pt x="63138" y="12019"/>
                  </a:cubicBezTo>
                  <a:cubicBezTo>
                    <a:pt x="63127" y="12119"/>
                    <a:pt x="63105" y="12198"/>
                    <a:pt x="63094" y="12299"/>
                  </a:cubicBezTo>
                  <a:cubicBezTo>
                    <a:pt x="63082" y="12343"/>
                    <a:pt x="63071" y="12388"/>
                    <a:pt x="63071" y="12444"/>
                  </a:cubicBezTo>
                  <a:lnTo>
                    <a:pt x="63060" y="12489"/>
                  </a:lnTo>
                  <a:lnTo>
                    <a:pt x="63060" y="12511"/>
                  </a:lnTo>
                  <a:lnTo>
                    <a:pt x="63250" y="12511"/>
                  </a:lnTo>
                  <a:lnTo>
                    <a:pt x="63250" y="12523"/>
                  </a:lnTo>
                  <a:cubicBezTo>
                    <a:pt x="63116" y="12780"/>
                    <a:pt x="63015" y="13049"/>
                    <a:pt x="62948" y="13329"/>
                  </a:cubicBezTo>
                  <a:cubicBezTo>
                    <a:pt x="62814" y="13788"/>
                    <a:pt x="62758" y="14270"/>
                    <a:pt x="62780" y="14740"/>
                  </a:cubicBezTo>
                  <a:cubicBezTo>
                    <a:pt x="62814" y="15076"/>
                    <a:pt x="62870" y="15412"/>
                    <a:pt x="62948" y="15737"/>
                  </a:cubicBezTo>
                  <a:cubicBezTo>
                    <a:pt x="63015" y="16017"/>
                    <a:pt x="63116" y="16286"/>
                    <a:pt x="63239" y="16544"/>
                  </a:cubicBezTo>
                  <a:lnTo>
                    <a:pt x="63262" y="16577"/>
                  </a:lnTo>
                  <a:cubicBezTo>
                    <a:pt x="63262" y="16588"/>
                    <a:pt x="63273" y="16600"/>
                    <a:pt x="63284" y="16600"/>
                  </a:cubicBezTo>
                  <a:cubicBezTo>
                    <a:pt x="63284" y="16611"/>
                    <a:pt x="63295" y="16622"/>
                    <a:pt x="63295" y="16633"/>
                  </a:cubicBezTo>
                  <a:lnTo>
                    <a:pt x="63374" y="16756"/>
                  </a:lnTo>
                  <a:lnTo>
                    <a:pt x="63385" y="16768"/>
                  </a:lnTo>
                  <a:cubicBezTo>
                    <a:pt x="63396" y="16790"/>
                    <a:pt x="63407" y="16801"/>
                    <a:pt x="63418" y="16812"/>
                  </a:cubicBezTo>
                  <a:lnTo>
                    <a:pt x="63452" y="16868"/>
                  </a:lnTo>
                  <a:lnTo>
                    <a:pt x="63497" y="16913"/>
                  </a:lnTo>
                  <a:lnTo>
                    <a:pt x="63542" y="16969"/>
                  </a:lnTo>
                  <a:lnTo>
                    <a:pt x="63631" y="17092"/>
                  </a:lnTo>
                  <a:lnTo>
                    <a:pt x="63642" y="17104"/>
                  </a:lnTo>
                  <a:lnTo>
                    <a:pt x="63743" y="17204"/>
                  </a:lnTo>
                  <a:cubicBezTo>
                    <a:pt x="63754" y="17216"/>
                    <a:pt x="63777" y="17238"/>
                    <a:pt x="63788" y="17249"/>
                  </a:cubicBezTo>
                  <a:lnTo>
                    <a:pt x="63833" y="17294"/>
                  </a:lnTo>
                  <a:lnTo>
                    <a:pt x="63855" y="17316"/>
                  </a:lnTo>
                  <a:lnTo>
                    <a:pt x="63878" y="17316"/>
                  </a:lnTo>
                  <a:lnTo>
                    <a:pt x="63911" y="17260"/>
                  </a:lnTo>
                  <a:cubicBezTo>
                    <a:pt x="63922" y="17249"/>
                    <a:pt x="63934" y="17238"/>
                    <a:pt x="63945" y="17227"/>
                  </a:cubicBezTo>
                  <a:lnTo>
                    <a:pt x="63978" y="17193"/>
                  </a:lnTo>
                  <a:lnTo>
                    <a:pt x="63990" y="17171"/>
                  </a:lnTo>
                  <a:lnTo>
                    <a:pt x="64034" y="17115"/>
                  </a:lnTo>
                  <a:cubicBezTo>
                    <a:pt x="64046" y="17104"/>
                    <a:pt x="64057" y="17092"/>
                    <a:pt x="64068" y="17081"/>
                  </a:cubicBezTo>
                  <a:lnTo>
                    <a:pt x="64102" y="17048"/>
                  </a:lnTo>
                  <a:cubicBezTo>
                    <a:pt x="64169" y="16936"/>
                    <a:pt x="64247" y="16824"/>
                    <a:pt x="64314" y="16712"/>
                  </a:cubicBezTo>
                  <a:cubicBezTo>
                    <a:pt x="64471" y="16465"/>
                    <a:pt x="64572" y="16208"/>
                    <a:pt x="64639" y="15928"/>
                  </a:cubicBezTo>
                  <a:cubicBezTo>
                    <a:pt x="64695" y="15703"/>
                    <a:pt x="64751" y="15479"/>
                    <a:pt x="64785" y="15255"/>
                  </a:cubicBezTo>
                  <a:cubicBezTo>
                    <a:pt x="64807" y="15065"/>
                    <a:pt x="64830" y="14863"/>
                    <a:pt x="64852" y="14662"/>
                  </a:cubicBezTo>
                  <a:cubicBezTo>
                    <a:pt x="64852" y="14438"/>
                    <a:pt x="64852" y="14214"/>
                    <a:pt x="64830" y="13990"/>
                  </a:cubicBezTo>
                  <a:cubicBezTo>
                    <a:pt x="64818" y="13766"/>
                    <a:pt x="64796" y="13542"/>
                    <a:pt x="64751" y="13329"/>
                  </a:cubicBezTo>
                  <a:cubicBezTo>
                    <a:pt x="64729" y="13172"/>
                    <a:pt x="64684" y="13015"/>
                    <a:pt x="64650" y="12870"/>
                  </a:cubicBezTo>
                  <a:cubicBezTo>
                    <a:pt x="64617" y="12758"/>
                    <a:pt x="64583" y="12646"/>
                    <a:pt x="64538" y="12534"/>
                  </a:cubicBezTo>
                  <a:lnTo>
                    <a:pt x="64527" y="12511"/>
                  </a:lnTo>
                  <a:lnTo>
                    <a:pt x="64594" y="12511"/>
                  </a:lnTo>
                  <a:cubicBezTo>
                    <a:pt x="64594" y="12500"/>
                    <a:pt x="64606" y="12500"/>
                    <a:pt x="64606" y="12500"/>
                  </a:cubicBezTo>
                  <a:lnTo>
                    <a:pt x="64706" y="12500"/>
                  </a:lnTo>
                  <a:lnTo>
                    <a:pt x="64706" y="12478"/>
                  </a:lnTo>
                  <a:lnTo>
                    <a:pt x="64706" y="12455"/>
                  </a:lnTo>
                  <a:lnTo>
                    <a:pt x="64673" y="12265"/>
                  </a:lnTo>
                  <a:cubicBezTo>
                    <a:pt x="64650" y="12198"/>
                    <a:pt x="64639" y="12119"/>
                    <a:pt x="64628" y="12052"/>
                  </a:cubicBezTo>
                  <a:cubicBezTo>
                    <a:pt x="64617" y="11974"/>
                    <a:pt x="64606" y="11918"/>
                    <a:pt x="64594" y="11850"/>
                  </a:cubicBezTo>
                  <a:cubicBezTo>
                    <a:pt x="64583" y="11783"/>
                    <a:pt x="64561" y="11694"/>
                    <a:pt x="64550" y="11615"/>
                  </a:cubicBezTo>
                  <a:lnTo>
                    <a:pt x="64505" y="11414"/>
                  </a:lnTo>
                  <a:lnTo>
                    <a:pt x="64505" y="11391"/>
                  </a:lnTo>
                  <a:cubicBezTo>
                    <a:pt x="65222" y="11167"/>
                    <a:pt x="65871" y="10764"/>
                    <a:pt x="66398" y="10226"/>
                  </a:cubicBezTo>
                  <a:cubicBezTo>
                    <a:pt x="67339" y="9263"/>
                    <a:pt x="67966" y="8031"/>
                    <a:pt x="68895" y="7068"/>
                  </a:cubicBezTo>
                  <a:cubicBezTo>
                    <a:pt x="69276" y="6676"/>
                    <a:pt x="69724" y="6329"/>
                    <a:pt x="70240" y="6161"/>
                  </a:cubicBezTo>
                  <a:cubicBezTo>
                    <a:pt x="70458" y="6094"/>
                    <a:pt x="70675" y="6063"/>
                    <a:pt x="70889" y="6063"/>
                  </a:cubicBezTo>
                  <a:cubicBezTo>
                    <a:pt x="72191" y="6063"/>
                    <a:pt x="73393" y="7200"/>
                    <a:pt x="74182" y="8345"/>
                  </a:cubicBezTo>
                  <a:cubicBezTo>
                    <a:pt x="75089" y="9666"/>
                    <a:pt x="75963" y="11246"/>
                    <a:pt x="77520" y="11671"/>
                  </a:cubicBezTo>
                  <a:cubicBezTo>
                    <a:pt x="77598" y="11694"/>
                    <a:pt x="77677" y="11705"/>
                    <a:pt x="77755" y="11716"/>
                  </a:cubicBezTo>
                  <a:lnTo>
                    <a:pt x="77722" y="12030"/>
                  </a:lnTo>
                  <a:cubicBezTo>
                    <a:pt x="77710" y="12131"/>
                    <a:pt x="77699" y="12220"/>
                    <a:pt x="77688" y="12310"/>
                  </a:cubicBezTo>
                  <a:lnTo>
                    <a:pt x="77677" y="12467"/>
                  </a:lnTo>
                  <a:cubicBezTo>
                    <a:pt x="77677" y="12478"/>
                    <a:pt x="77677" y="12500"/>
                    <a:pt x="77666" y="12511"/>
                  </a:cubicBezTo>
                  <a:lnTo>
                    <a:pt x="77666" y="12534"/>
                  </a:lnTo>
                  <a:lnTo>
                    <a:pt x="77710" y="12534"/>
                  </a:lnTo>
                  <a:lnTo>
                    <a:pt x="77845" y="12523"/>
                  </a:lnTo>
                  <a:lnTo>
                    <a:pt x="77856" y="12523"/>
                  </a:lnTo>
                  <a:lnTo>
                    <a:pt x="77856" y="12534"/>
                  </a:lnTo>
                  <a:cubicBezTo>
                    <a:pt x="77733" y="12803"/>
                    <a:pt x="77643" y="13071"/>
                    <a:pt x="77598" y="13363"/>
                  </a:cubicBezTo>
                  <a:cubicBezTo>
                    <a:pt x="77498" y="13833"/>
                    <a:pt x="77475" y="14315"/>
                    <a:pt x="77520" y="14785"/>
                  </a:cubicBezTo>
                  <a:cubicBezTo>
                    <a:pt x="77565" y="15121"/>
                    <a:pt x="77643" y="15446"/>
                    <a:pt x="77744" y="15759"/>
                  </a:cubicBezTo>
                  <a:cubicBezTo>
                    <a:pt x="77834" y="16040"/>
                    <a:pt x="77946" y="16308"/>
                    <a:pt x="78091" y="16555"/>
                  </a:cubicBezTo>
                  <a:lnTo>
                    <a:pt x="78114" y="16588"/>
                  </a:lnTo>
                  <a:lnTo>
                    <a:pt x="78125" y="16611"/>
                  </a:lnTo>
                  <a:lnTo>
                    <a:pt x="78147" y="16633"/>
                  </a:lnTo>
                  <a:cubicBezTo>
                    <a:pt x="78181" y="16678"/>
                    <a:pt x="78203" y="16723"/>
                    <a:pt x="78237" y="16756"/>
                  </a:cubicBezTo>
                  <a:lnTo>
                    <a:pt x="78248" y="16779"/>
                  </a:lnTo>
                  <a:lnTo>
                    <a:pt x="78282" y="16812"/>
                  </a:lnTo>
                  <a:cubicBezTo>
                    <a:pt x="78293" y="16835"/>
                    <a:pt x="78304" y="16846"/>
                    <a:pt x="78326" y="16857"/>
                  </a:cubicBezTo>
                  <a:lnTo>
                    <a:pt x="78360" y="16913"/>
                  </a:lnTo>
                  <a:lnTo>
                    <a:pt x="78405" y="16958"/>
                  </a:lnTo>
                  <a:lnTo>
                    <a:pt x="78506" y="17081"/>
                  </a:lnTo>
                  <a:lnTo>
                    <a:pt x="78528" y="17092"/>
                  </a:lnTo>
                  <a:lnTo>
                    <a:pt x="78629" y="17193"/>
                  </a:lnTo>
                  <a:cubicBezTo>
                    <a:pt x="78640" y="17204"/>
                    <a:pt x="78662" y="17216"/>
                    <a:pt x="78674" y="17227"/>
                  </a:cubicBezTo>
                  <a:lnTo>
                    <a:pt x="78730" y="17272"/>
                  </a:lnTo>
                  <a:lnTo>
                    <a:pt x="78741" y="17294"/>
                  </a:lnTo>
                  <a:lnTo>
                    <a:pt x="78763" y="17294"/>
                  </a:lnTo>
                  <a:lnTo>
                    <a:pt x="78797" y="17238"/>
                  </a:lnTo>
                  <a:lnTo>
                    <a:pt x="78830" y="17193"/>
                  </a:lnTo>
                  <a:lnTo>
                    <a:pt x="78864" y="17160"/>
                  </a:lnTo>
                  <a:cubicBezTo>
                    <a:pt x="78864" y="17148"/>
                    <a:pt x="78864" y="17148"/>
                    <a:pt x="78875" y="17137"/>
                  </a:cubicBezTo>
                  <a:lnTo>
                    <a:pt x="78920" y="17081"/>
                  </a:lnTo>
                  <a:lnTo>
                    <a:pt x="78942" y="17048"/>
                  </a:lnTo>
                  <a:lnTo>
                    <a:pt x="78976" y="17014"/>
                  </a:lnTo>
                  <a:cubicBezTo>
                    <a:pt x="79043" y="16902"/>
                    <a:pt x="79110" y="16779"/>
                    <a:pt x="79166" y="16656"/>
                  </a:cubicBezTo>
                  <a:cubicBezTo>
                    <a:pt x="79222" y="16555"/>
                    <a:pt x="79267" y="16454"/>
                    <a:pt x="79312" y="16353"/>
                  </a:cubicBezTo>
                  <a:cubicBezTo>
                    <a:pt x="79368" y="16196"/>
                    <a:pt x="79413" y="16028"/>
                    <a:pt x="79446" y="15860"/>
                  </a:cubicBezTo>
                  <a:cubicBezTo>
                    <a:pt x="79491" y="15636"/>
                    <a:pt x="79525" y="15412"/>
                    <a:pt x="79547" y="15177"/>
                  </a:cubicBezTo>
                  <a:cubicBezTo>
                    <a:pt x="79558" y="14975"/>
                    <a:pt x="79570" y="14785"/>
                    <a:pt x="79581" y="14583"/>
                  </a:cubicBezTo>
                  <a:cubicBezTo>
                    <a:pt x="79570" y="14359"/>
                    <a:pt x="79558" y="14135"/>
                    <a:pt x="79525" y="13911"/>
                  </a:cubicBezTo>
                  <a:cubicBezTo>
                    <a:pt x="79491" y="13687"/>
                    <a:pt x="79458" y="13475"/>
                    <a:pt x="79402" y="13251"/>
                  </a:cubicBezTo>
                  <a:cubicBezTo>
                    <a:pt x="79368" y="13105"/>
                    <a:pt x="79312" y="12959"/>
                    <a:pt x="79267" y="12803"/>
                  </a:cubicBezTo>
                  <a:cubicBezTo>
                    <a:pt x="79228" y="12706"/>
                    <a:pt x="79190" y="12617"/>
                    <a:pt x="79151" y="12523"/>
                  </a:cubicBezTo>
                  <a:lnTo>
                    <a:pt x="79151" y="12523"/>
                  </a:lnTo>
                  <a:cubicBezTo>
                    <a:pt x="79155" y="12527"/>
                    <a:pt x="79160" y="12531"/>
                    <a:pt x="79166" y="12534"/>
                  </a:cubicBezTo>
                  <a:lnTo>
                    <a:pt x="79166" y="12523"/>
                  </a:lnTo>
                  <a:lnTo>
                    <a:pt x="79234" y="12523"/>
                  </a:lnTo>
                  <a:cubicBezTo>
                    <a:pt x="79234" y="12528"/>
                    <a:pt x="79236" y="12531"/>
                    <a:pt x="79239" y="12531"/>
                  </a:cubicBezTo>
                  <a:cubicBezTo>
                    <a:pt x="79242" y="12531"/>
                    <a:pt x="79245" y="12528"/>
                    <a:pt x="79245" y="12523"/>
                  </a:cubicBezTo>
                  <a:lnTo>
                    <a:pt x="79346" y="12523"/>
                  </a:lnTo>
                  <a:lnTo>
                    <a:pt x="79346" y="12511"/>
                  </a:lnTo>
                  <a:lnTo>
                    <a:pt x="79346" y="12489"/>
                  </a:lnTo>
                  <a:cubicBezTo>
                    <a:pt x="79323" y="12422"/>
                    <a:pt x="79312" y="12355"/>
                    <a:pt x="79290" y="12299"/>
                  </a:cubicBezTo>
                  <a:cubicBezTo>
                    <a:pt x="79278" y="12231"/>
                    <a:pt x="79256" y="12153"/>
                    <a:pt x="79234" y="12086"/>
                  </a:cubicBezTo>
                  <a:cubicBezTo>
                    <a:pt x="79222" y="12007"/>
                    <a:pt x="79200" y="11951"/>
                    <a:pt x="79189" y="11884"/>
                  </a:cubicBezTo>
                  <a:lnTo>
                    <a:pt x="79155" y="11727"/>
                  </a:lnTo>
                  <a:cubicBezTo>
                    <a:pt x="80029" y="11481"/>
                    <a:pt x="80790" y="10943"/>
                    <a:pt x="81339" y="10215"/>
                  </a:cubicBezTo>
                  <a:cubicBezTo>
                    <a:pt x="81563" y="9913"/>
                    <a:pt x="82101" y="9207"/>
                    <a:pt x="82258" y="8871"/>
                  </a:cubicBezTo>
                  <a:cubicBezTo>
                    <a:pt x="83014" y="7867"/>
                    <a:pt x="84259" y="6592"/>
                    <a:pt x="85291" y="6592"/>
                  </a:cubicBezTo>
                  <a:cubicBezTo>
                    <a:pt x="85329" y="6592"/>
                    <a:pt x="85367" y="6594"/>
                    <a:pt x="85405" y="6597"/>
                  </a:cubicBezTo>
                  <a:cubicBezTo>
                    <a:pt x="85439" y="6597"/>
                    <a:pt x="85461" y="6609"/>
                    <a:pt x="85495" y="6609"/>
                  </a:cubicBezTo>
                  <a:cubicBezTo>
                    <a:pt x="85495" y="6614"/>
                    <a:pt x="85500" y="6617"/>
                    <a:pt x="85506" y="6617"/>
                  </a:cubicBezTo>
                  <a:cubicBezTo>
                    <a:pt x="85512" y="6617"/>
                    <a:pt x="85517" y="6614"/>
                    <a:pt x="85517" y="6609"/>
                  </a:cubicBezTo>
                  <a:cubicBezTo>
                    <a:pt x="88441" y="7001"/>
                    <a:pt x="89292" y="11794"/>
                    <a:pt x="92070" y="12321"/>
                  </a:cubicBezTo>
                  <a:lnTo>
                    <a:pt x="92058" y="12623"/>
                  </a:lnTo>
                  <a:cubicBezTo>
                    <a:pt x="92058" y="12713"/>
                    <a:pt x="92058" y="12803"/>
                    <a:pt x="92047" y="12903"/>
                  </a:cubicBezTo>
                  <a:lnTo>
                    <a:pt x="92047" y="13049"/>
                  </a:lnTo>
                  <a:lnTo>
                    <a:pt x="92047" y="13105"/>
                  </a:lnTo>
                  <a:lnTo>
                    <a:pt x="92047" y="13116"/>
                  </a:lnTo>
                  <a:lnTo>
                    <a:pt x="92092" y="13116"/>
                  </a:lnTo>
                  <a:lnTo>
                    <a:pt x="92226" y="13105"/>
                  </a:lnTo>
                  <a:lnTo>
                    <a:pt x="92249" y="13105"/>
                  </a:lnTo>
                  <a:lnTo>
                    <a:pt x="92249" y="13116"/>
                  </a:lnTo>
                  <a:cubicBezTo>
                    <a:pt x="92137" y="13385"/>
                    <a:pt x="92070" y="13665"/>
                    <a:pt x="92047" y="13956"/>
                  </a:cubicBezTo>
                  <a:cubicBezTo>
                    <a:pt x="91980" y="14427"/>
                    <a:pt x="91980" y="14908"/>
                    <a:pt x="92070" y="15379"/>
                  </a:cubicBezTo>
                  <a:cubicBezTo>
                    <a:pt x="92137" y="15703"/>
                    <a:pt x="92226" y="16028"/>
                    <a:pt x="92350" y="16342"/>
                  </a:cubicBezTo>
                  <a:cubicBezTo>
                    <a:pt x="92462" y="16600"/>
                    <a:pt x="92596" y="16857"/>
                    <a:pt x="92753" y="17104"/>
                  </a:cubicBezTo>
                  <a:lnTo>
                    <a:pt x="92775" y="17137"/>
                  </a:lnTo>
                  <a:lnTo>
                    <a:pt x="92798" y="17160"/>
                  </a:lnTo>
                  <a:cubicBezTo>
                    <a:pt x="92798" y="17160"/>
                    <a:pt x="92809" y="17171"/>
                    <a:pt x="92820" y="17182"/>
                  </a:cubicBezTo>
                  <a:lnTo>
                    <a:pt x="92910" y="17294"/>
                  </a:lnTo>
                  <a:lnTo>
                    <a:pt x="92921" y="17305"/>
                  </a:lnTo>
                  <a:lnTo>
                    <a:pt x="92954" y="17350"/>
                  </a:lnTo>
                  <a:lnTo>
                    <a:pt x="92999" y="17395"/>
                  </a:lnTo>
                  <a:lnTo>
                    <a:pt x="93044" y="17440"/>
                  </a:lnTo>
                  <a:lnTo>
                    <a:pt x="93100" y="17484"/>
                  </a:lnTo>
                  <a:lnTo>
                    <a:pt x="93212" y="17596"/>
                  </a:lnTo>
                  <a:lnTo>
                    <a:pt x="93223" y="17608"/>
                  </a:lnTo>
                  <a:lnTo>
                    <a:pt x="93335" y="17697"/>
                  </a:lnTo>
                  <a:cubicBezTo>
                    <a:pt x="93346" y="17708"/>
                    <a:pt x="93369" y="17720"/>
                    <a:pt x="93380" y="17731"/>
                  </a:cubicBezTo>
                  <a:lnTo>
                    <a:pt x="93436" y="17776"/>
                  </a:lnTo>
                  <a:lnTo>
                    <a:pt x="93458" y="17787"/>
                  </a:lnTo>
                  <a:lnTo>
                    <a:pt x="93470" y="17787"/>
                  </a:lnTo>
                  <a:lnTo>
                    <a:pt x="93503" y="17731"/>
                  </a:lnTo>
                  <a:cubicBezTo>
                    <a:pt x="93514" y="17720"/>
                    <a:pt x="93526" y="17697"/>
                    <a:pt x="93537" y="17686"/>
                  </a:cubicBezTo>
                  <a:lnTo>
                    <a:pt x="93559" y="17652"/>
                  </a:lnTo>
                  <a:lnTo>
                    <a:pt x="93570" y="17630"/>
                  </a:lnTo>
                  <a:lnTo>
                    <a:pt x="93615" y="17574"/>
                  </a:lnTo>
                  <a:cubicBezTo>
                    <a:pt x="93615" y="17563"/>
                    <a:pt x="93626" y="17540"/>
                    <a:pt x="93638" y="17529"/>
                  </a:cubicBezTo>
                  <a:cubicBezTo>
                    <a:pt x="93649" y="17518"/>
                    <a:pt x="93649" y="17507"/>
                    <a:pt x="93660" y="17496"/>
                  </a:cubicBezTo>
                  <a:cubicBezTo>
                    <a:pt x="93727" y="17372"/>
                    <a:pt x="93783" y="17249"/>
                    <a:pt x="93839" y="17126"/>
                  </a:cubicBezTo>
                  <a:cubicBezTo>
                    <a:pt x="93884" y="17025"/>
                    <a:pt x="93918" y="16924"/>
                    <a:pt x="93951" y="16812"/>
                  </a:cubicBezTo>
                  <a:cubicBezTo>
                    <a:pt x="94007" y="16656"/>
                    <a:pt x="94041" y="16488"/>
                    <a:pt x="94063" y="16308"/>
                  </a:cubicBezTo>
                  <a:cubicBezTo>
                    <a:pt x="94086" y="16084"/>
                    <a:pt x="94097" y="15860"/>
                    <a:pt x="94108" y="15636"/>
                  </a:cubicBezTo>
                  <a:cubicBezTo>
                    <a:pt x="94108" y="15435"/>
                    <a:pt x="94108" y="15222"/>
                    <a:pt x="94097" y="15020"/>
                  </a:cubicBezTo>
                  <a:cubicBezTo>
                    <a:pt x="94074" y="14807"/>
                    <a:pt x="94041" y="14583"/>
                    <a:pt x="93996" y="14371"/>
                  </a:cubicBezTo>
                  <a:cubicBezTo>
                    <a:pt x="93951" y="14147"/>
                    <a:pt x="93895" y="13934"/>
                    <a:pt x="93828" y="13721"/>
                  </a:cubicBezTo>
                  <a:cubicBezTo>
                    <a:pt x="93783" y="13564"/>
                    <a:pt x="93727" y="13430"/>
                    <a:pt x="93671" y="13284"/>
                  </a:cubicBezTo>
                  <a:cubicBezTo>
                    <a:pt x="93626" y="13172"/>
                    <a:pt x="93570" y="13060"/>
                    <a:pt x="93514" y="12959"/>
                  </a:cubicBezTo>
                  <a:cubicBezTo>
                    <a:pt x="93503" y="12959"/>
                    <a:pt x="93503" y="12948"/>
                    <a:pt x="93503" y="12948"/>
                  </a:cubicBezTo>
                  <a:lnTo>
                    <a:pt x="93503" y="12937"/>
                  </a:lnTo>
                  <a:lnTo>
                    <a:pt x="93570" y="12937"/>
                  </a:lnTo>
                  <a:cubicBezTo>
                    <a:pt x="93570" y="12937"/>
                    <a:pt x="93582" y="12926"/>
                    <a:pt x="93582" y="12926"/>
                  </a:cubicBezTo>
                  <a:lnTo>
                    <a:pt x="93671" y="12926"/>
                  </a:lnTo>
                  <a:lnTo>
                    <a:pt x="93671" y="12915"/>
                  </a:lnTo>
                  <a:lnTo>
                    <a:pt x="93671" y="12892"/>
                  </a:lnTo>
                  <a:cubicBezTo>
                    <a:pt x="93649" y="12825"/>
                    <a:pt x="93626" y="12758"/>
                    <a:pt x="93604" y="12702"/>
                  </a:cubicBezTo>
                  <a:lnTo>
                    <a:pt x="93537" y="12489"/>
                  </a:lnTo>
                  <a:cubicBezTo>
                    <a:pt x="93514" y="12433"/>
                    <a:pt x="93503" y="12366"/>
                    <a:pt x="93481" y="12299"/>
                  </a:cubicBezTo>
                  <a:cubicBezTo>
                    <a:pt x="93470" y="12276"/>
                    <a:pt x="93458" y="12243"/>
                    <a:pt x="93447" y="12220"/>
                  </a:cubicBezTo>
                  <a:cubicBezTo>
                    <a:pt x="94422" y="11884"/>
                    <a:pt x="95228" y="11033"/>
                    <a:pt x="95855" y="10170"/>
                  </a:cubicBezTo>
                  <a:cubicBezTo>
                    <a:pt x="96662" y="9039"/>
                    <a:pt x="97367" y="7751"/>
                    <a:pt x="98577" y="7045"/>
                  </a:cubicBezTo>
                  <a:cubicBezTo>
                    <a:pt x="98723" y="6967"/>
                    <a:pt x="98879" y="6889"/>
                    <a:pt x="99036" y="6833"/>
                  </a:cubicBezTo>
                  <a:lnTo>
                    <a:pt x="99271" y="6799"/>
                  </a:lnTo>
                  <a:lnTo>
                    <a:pt x="99283" y="6799"/>
                  </a:lnTo>
                  <a:cubicBezTo>
                    <a:pt x="99283" y="6810"/>
                    <a:pt x="99294" y="6810"/>
                    <a:pt x="99294" y="6810"/>
                  </a:cubicBezTo>
                  <a:cubicBezTo>
                    <a:pt x="99305" y="6810"/>
                    <a:pt x="99305" y="6810"/>
                    <a:pt x="99305" y="6799"/>
                  </a:cubicBezTo>
                  <a:lnTo>
                    <a:pt x="99507" y="6777"/>
                  </a:lnTo>
                  <a:lnTo>
                    <a:pt x="99630" y="6765"/>
                  </a:lnTo>
                  <a:lnTo>
                    <a:pt x="99630" y="6799"/>
                  </a:lnTo>
                  <a:cubicBezTo>
                    <a:pt x="99630" y="6805"/>
                    <a:pt x="99636" y="6807"/>
                    <a:pt x="99641" y="6807"/>
                  </a:cubicBezTo>
                  <a:cubicBezTo>
                    <a:pt x="99647" y="6807"/>
                    <a:pt x="99652" y="6805"/>
                    <a:pt x="99652" y="6799"/>
                  </a:cubicBezTo>
                  <a:lnTo>
                    <a:pt x="99652" y="6765"/>
                  </a:lnTo>
                  <a:lnTo>
                    <a:pt x="99742" y="6754"/>
                  </a:lnTo>
                  <a:lnTo>
                    <a:pt x="99944" y="6721"/>
                  </a:lnTo>
                  <a:lnTo>
                    <a:pt x="99944" y="6743"/>
                  </a:lnTo>
                  <a:cubicBezTo>
                    <a:pt x="99944" y="6749"/>
                    <a:pt x="99949" y="6751"/>
                    <a:pt x="99955" y="6751"/>
                  </a:cubicBezTo>
                  <a:cubicBezTo>
                    <a:pt x="99960" y="6751"/>
                    <a:pt x="99966" y="6749"/>
                    <a:pt x="99966" y="6743"/>
                  </a:cubicBezTo>
                  <a:lnTo>
                    <a:pt x="99966" y="6721"/>
                  </a:lnTo>
                  <a:lnTo>
                    <a:pt x="100000" y="6721"/>
                  </a:lnTo>
                  <a:lnTo>
                    <a:pt x="100089" y="6709"/>
                  </a:lnTo>
                  <a:cubicBezTo>
                    <a:pt x="101008" y="6844"/>
                    <a:pt x="101736" y="7661"/>
                    <a:pt x="102172" y="8502"/>
                  </a:cubicBezTo>
                  <a:cubicBezTo>
                    <a:pt x="102654" y="9420"/>
                    <a:pt x="102934" y="10450"/>
                    <a:pt x="103584" y="11268"/>
                  </a:cubicBezTo>
                  <a:cubicBezTo>
                    <a:pt x="103886" y="11671"/>
                    <a:pt x="104289" y="11996"/>
                    <a:pt x="104749" y="12209"/>
                  </a:cubicBezTo>
                  <a:cubicBezTo>
                    <a:pt x="104726" y="12287"/>
                    <a:pt x="104693" y="12366"/>
                    <a:pt x="104670" y="12444"/>
                  </a:cubicBezTo>
                  <a:cubicBezTo>
                    <a:pt x="104637" y="12534"/>
                    <a:pt x="104603" y="12623"/>
                    <a:pt x="104581" y="12713"/>
                  </a:cubicBezTo>
                  <a:lnTo>
                    <a:pt x="104525" y="12859"/>
                  </a:lnTo>
                  <a:lnTo>
                    <a:pt x="104513" y="12903"/>
                  </a:lnTo>
                  <a:cubicBezTo>
                    <a:pt x="104513" y="12903"/>
                    <a:pt x="104513" y="12915"/>
                    <a:pt x="104513" y="12915"/>
                  </a:cubicBezTo>
                  <a:lnTo>
                    <a:pt x="104558" y="12926"/>
                  </a:lnTo>
                  <a:lnTo>
                    <a:pt x="104693" y="12948"/>
                  </a:lnTo>
                  <a:lnTo>
                    <a:pt x="104693" y="12959"/>
                  </a:lnTo>
                  <a:cubicBezTo>
                    <a:pt x="104513" y="13183"/>
                    <a:pt x="104379" y="13441"/>
                    <a:pt x="104267" y="13710"/>
                  </a:cubicBezTo>
                  <a:cubicBezTo>
                    <a:pt x="104077" y="14147"/>
                    <a:pt x="103942" y="14606"/>
                    <a:pt x="103886" y="15087"/>
                  </a:cubicBezTo>
                  <a:cubicBezTo>
                    <a:pt x="103864" y="15412"/>
                    <a:pt x="103875" y="15748"/>
                    <a:pt x="103897" y="16084"/>
                  </a:cubicBezTo>
                  <a:cubicBezTo>
                    <a:pt x="103931" y="16376"/>
                    <a:pt x="103987" y="16656"/>
                    <a:pt x="104065" y="16936"/>
                  </a:cubicBezTo>
                  <a:lnTo>
                    <a:pt x="104088" y="16969"/>
                  </a:lnTo>
                  <a:cubicBezTo>
                    <a:pt x="104099" y="17003"/>
                    <a:pt x="104099" y="16992"/>
                    <a:pt x="104110" y="17025"/>
                  </a:cubicBezTo>
                  <a:cubicBezTo>
                    <a:pt x="104133" y="17070"/>
                    <a:pt x="104155" y="17115"/>
                    <a:pt x="104166" y="17171"/>
                  </a:cubicBezTo>
                  <a:cubicBezTo>
                    <a:pt x="104177" y="17171"/>
                    <a:pt x="104177" y="17182"/>
                    <a:pt x="104177" y="17182"/>
                  </a:cubicBezTo>
                  <a:cubicBezTo>
                    <a:pt x="104189" y="17204"/>
                    <a:pt x="104200" y="17216"/>
                    <a:pt x="104200" y="17227"/>
                  </a:cubicBezTo>
                  <a:lnTo>
                    <a:pt x="104233" y="17283"/>
                  </a:lnTo>
                  <a:lnTo>
                    <a:pt x="104267" y="17339"/>
                  </a:lnTo>
                  <a:cubicBezTo>
                    <a:pt x="104278" y="17361"/>
                    <a:pt x="104289" y="17384"/>
                    <a:pt x="104301" y="17406"/>
                  </a:cubicBezTo>
                  <a:cubicBezTo>
                    <a:pt x="104323" y="17451"/>
                    <a:pt x="104345" y="17496"/>
                    <a:pt x="104368" y="17540"/>
                  </a:cubicBezTo>
                  <a:lnTo>
                    <a:pt x="104368" y="17552"/>
                  </a:lnTo>
                  <a:lnTo>
                    <a:pt x="104379" y="17563"/>
                  </a:lnTo>
                  <a:cubicBezTo>
                    <a:pt x="104413" y="17608"/>
                    <a:pt x="104435" y="17641"/>
                    <a:pt x="104469" y="17675"/>
                  </a:cubicBezTo>
                  <a:cubicBezTo>
                    <a:pt x="104491" y="17720"/>
                    <a:pt x="104491" y="17708"/>
                    <a:pt x="104502" y="17731"/>
                  </a:cubicBezTo>
                  <a:cubicBezTo>
                    <a:pt x="104513" y="17742"/>
                    <a:pt x="104525" y="17764"/>
                    <a:pt x="104547" y="17787"/>
                  </a:cubicBezTo>
                  <a:lnTo>
                    <a:pt x="104558" y="17798"/>
                  </a:lnTo>
                  <a:lnTo>
                    <a:pt x="104569" y="17798"/>
                  </a:lnTo>
                  <a:lnTo>
                    <a:pt x="104569" y="17809"/>
                  </a:lnTo>
                  <a:lnTo>
                    <a:pt x="104614" y="17764"/>
                  </a:lnTo>
                  <a:lnTo>
                    <a:pt x="104659" y="17731"/>
                  </a:lnTo>
                  <a:lnTo>
                    <a:pt x="104693" y="17697"/>
                  </a:lnTo>
                  <a:lnTo>
                    <a:pt x="104704" y="17686"/>
                  </a:lnTo>
                  <a:lnTo>
                    <a:pt x="104760" y="17641"/>
                  </a:lnTo>
                  <a:lnTo>
                    <a:pt x="104793" y="17608"/>
                  </a:lnTo>
                  <a:lnTo>
                    <a:pt x="104827" y="17585"/>
                  </a:lnTo>
                  <a:cubicBezTo>
                    <a:pt x="104928" y="17484"/>
                    <a:pt x="105017" y="17384"/>
                    <a:pt x="105096" y="17272"/>
                  </a:cubicBezTo>
                  <a:cubicBezTo>
                    <a:pt x="105174" y="17193"/>
                    <a:pt x="105241" y="17104"/>
                    <a:pt x="105309" y="17014"/>
                  </a:cubicBezTo>
                  <a:cubicBezTo>
                    <a:pt x="105398" y="16868"/>
                    <a:pt x="105477" y="16712"/>
                    <a:pt x="105544" y="16555"/>
                  </a:cubicBezTo>
                  <a:cubicBezTo>
                    <a:pt x="105633" y="16342"/>
                    <a:pt x="105712" y="16129"/>
                    <a:pt x="105779" y="15916"/>
                  </a:cubicBezTo>
                  <a:cubicBezTo>
                    <a:pt x="105835" y="15726"/>
                    <a:pt x="105891" y="15524"/>
                    <a:pt x="105936" y="15334"/>
                  </a:cubicBezTo>
                  <a:cubicBezTo>
                    <a:pt x="105981" y="15110"/>
                    <a:pt x="106014" y="14886"/>
                    <a:pt x="106025" y="14673"/>
                  </a:cubicBezTo>
                  <a:cubicBezTo>
                    <a:pt x="106037" y="14449"/>
                    <a:pt x="106048" y="14225"/>
                    <a:pt x="106048" y="14001"/>
                  </a:cubicBezTo>
                  <a:cubicBezTo>
                    <a:pt x="106048" y="13844"/>
                    <a:pt x="106025" y="13687"/>
                    <a:pt x="106014" y="13531"/>
                  </a:cubicBezTo>
                  <a:cubicBezTo>
                    <a:pt x="106003" y="13419"/>
                    <a:pt x="105981" y="13295"/>
                    <a:pt x="105947" y="13183"/>
                  </a:cubicBezTo>
                  <a:cubicBezTo>
                    <a:pt x="105947" y="13172"/>
                    <a:pt x="105947" y="13172"/>
                    <a:pt x="105947" y="13161"/>
                  </a:cubicBezTo>
                  <a:lnTo>
                    <a:pt x="106126" y="13161"/>
                  </a:lnTo>
                  <a:lnTo>
                    <a:pt x="106126" y="13139"/>
                  </a:lnTo>
                  <a:lnTo>
                    <a:pt x="106126" y="13116"/>
                  </a:lnTo>
                  <a:lnTo>
                    <a:pt x="106126" y="12915"/>
                  </a:lnTo>
                  <a:cubicBezTo>
                    <a:pt x="106126" y="12859"/>
                    <a:pt x="106126" y="12780"/>
                    <a:pt x="106115" y="12702"/>
                  </a:cubicBezTo>
                  <a:cubicBezTo>
                    <a:pt x="106115" y="12623"/>
                    <a:pt x="106115" y="12556"/>
                    <a:pt x="106115" y="12500"/>
                  </a:cubicBezTo>
                  <a:lnTo>
                    <a:pt x="106115" y="12265"/>
                  </a:lnTo>
                  <a:lnTo>
                    <a:pt x="106115" y="12209"/>
                  </a:lnTo>
                  <a:cubicBezTo>
                    <a:pt x="107582" y="11750"/>
                    <a:pt x="108949" y="9890"/>
                    <a:pt x="109834" y="8793"/>
                  </a:cubicBezTo>
                  <a:cubicBezTo>
                    <a:pt x="110573" y="7874"/>
                    <a:pt x="111648" y="7012"/>
                    <a:pt x="112768" y="6866"/>
                  </a:cubicBezTo>
                  <a:lnTo>
                    <a:pt x="112970" y="6900"/>
                  </a:lnTo>
                  <a:cubicBezTo>
                    <a:pt x="112959" y="6911"/>
                    <a:pt x="112970" y="6922"/>
                    <a:pt x="112981" y="6922"/>
                  </a:cubicBezTo>
                  <a:cubicBezTo>
                    <a:pt x="112981" y="6922"/>
                    <a:pt x="112992" y="6911"/>
                    <a:pt x="112992" y="6911"/>
                  </a:cubicBezTo>
                  <a:lnTo>
                    <a:pt x="113194" y="6945"/>
                  </a:lnTo>
                  <a:lnTo>
                    <a:pt x="113306" y="6967"/>
                  </a:lnTo>
                  <a:cubicBezTo>
                    <a:pt x="113306" y="6978"/>
                    <a:pt x="113306" y="6989"/>
                    <a:pt x="113306" y="7001"/>
                  </a:cubicBezTo>
                  <a:cubicBezTo>
                    <a:pt x="113306" y="7006"/>
                    <a:pt x="113309" y="7009"/>
                    <a:pt x="113313" y="7009"/>
                  </a:cubicBezTo>
                  <a:cubicBezTo>
                    <a:pt x="113317" y="7009"/>
                    <a:pt x="113323" y="7006"/>
                    <a:pt x="113328" y="7001"/>
                  </a:cubicBezTo>
                  <a:lnTo>
                    <a:pt x="113328" y="6967"/>
                  </a:lnTo>
                  <a:lnTo>
                    <a:pt x="113418" y="6978"/>
                  </a:lnTo>
                  <a:lnTo>
                    <a:pt x="113619" y="7023"/>
                  </a:lnTo>
                  <a:lnTo>
                    <a:pt x="113619" y="7034"/>
                  </a:lnTo>
                  <a:cubicBezTo>
                    <a:pt x="113612" y="7042"/>
                    <a:pt x="113626" y="7050"/>
                    <a:pt x="113635" y="7050"/>
                  </a:cubicBezTo>
                  <a:cubicBezTo>
                    <a:pt x="113639" y="7050"/>
                    <a:pt x="113642" y="7049"/>
                    <a:pt x="113642" y="7045"/>
                  </a:cubicBezTo>
                  <a:lnTo>
                    <a:pt x="113653" y="7023"/>
                  </a:lnTo>
                  <a:lnTo>
                    <a:pt x="113675" y="7023"/>
                  </a:lnTo>
                  <a:lnTo>
                    <a:pt x="113866" y="7057"/>
                  </a:lnTo>
                  <a:lnTo>
                    <a:pt x="113899" y="7057"/>
                  </a:lnTo>
                  <a:lnTo>
                    <a:pt x="113911" y="7034"/>
                  </a:lnTo>
                  <a:lnTo>
                    <a:pt x="113933" y="7001"/>
                  </a:lnTo>
                  <a:lnTo>
                    <a:pt x="113933" y="6978"/>
                  </a:lnTo>
                  <a:lnTo>
                    <a:pt x="114000" y="7001"/>
                  </a:lnTo>
                  <a:cubicBezTo>
                    <a:pt x="115512" y="7650"/>
                    <a:pt x="115848" y="9666"/>
                    <a:pt x="117036" y="10809"/>
                  </a:cubicBezTo>
                  <a:cubicBezTo>
                    <a:pt x="117506" y="11246"/>
                    <a:pt x="118100" y="11537"/>
                    <a:pt x="118738" y="11649"/>
                  </a:cubicBezTo>
                  <a:cubicBezTo>
                    <a:pt x="118738" y="11660"/>
                    <a:pt x="118738" y="11682"/>
                    <a:pt x="118727" y="11705"/>
                  </a:cubicBezTo>
                  <a:cubicBezTo>
                    <a:pt x="118705" y="11817"/>
                    <a:pt x="118693" y="11918"/>
                    <a:pt x="118671" y="12019"/>
                  </a:cubicBezTo>
                  <a:cubicBezTo>
                    <a:pt x="118660" y="12131"/>
                    <a:pt x="118637" y="12209"/>
                    <a:pt x="118626" y="12299"/>
                  </a:cubicBezTo>
                  <a:cubicBezTo>
                    <a:pt x="118615" y="12355"/>
                    <a:pt x="118615" y="12399"/>
                    <a:pt x="118604" y="12455"/>
                  </a:cubicBezTo>
                  <a:lnTo>
                    <a:pt x="118593" y="12500"/>
                  </a:lnTo>
                  <a:cubicBezTo>
                    <a:pt x="118593" y="12511"/>
                    <a:pt x="118593" y="12511"/>
                    <a:pt x="118593" y="12523"/>
                  </a:cubicBezTo>
                  <a:lnTo>
                    <a:pt x="118783" y="12523"/>
                  </a:lnTo>
                  <a:lnTo>
                    <a:pt x="118783" y="12534"/>
                  </a:lnTo>
                  <a:cubicBezTo>
                    <a:pt x="118649" y="12780"/>
                    <a:pt x="118548" y="13060"/>
                    <a:pt x="118481" y="13340"/>
                  </a:cubicBezTo>
                  <a:cubicBezTo>
                    <a:pt x="118346" y="13799"/>
                    <a:pt x="118290" y="14292"/>
                    <a:pt x="118301" y="14774"/>
                  </a:cubicBezTo>
                  <a:cubicBezTo>
                    <a:pt x="118335" y="15110"/>
                    <a:pt x="118391" y="15435"/>
                    <a:pt x="118469" y="15759"/>
                  </a:cubicBezTo>
                  <a:cubicBezTo>
                    <a:pt x="118537" y="16040"/>
                    <a:pt x="118637" y="16320"/>
                    <a:pt x="118761" y="16577"/>
                  </a:cubicBezTo>
                  <a:lnTo>
                    <a:pt x="118783" y="16611"/>
                  </a:lnTo>
                  <a:lnTo>
                    <a:pt x="118805" y="16633"/>
                  </a:lnTo>
                  <a:lnTo>
                    <a:pt x="118817" y="16656"/>
                  </a:lnTo>
                  <a:cubicBezTo>
                    <a:pt x="118850" y="16700"/>
                    <a:pt x="118873" y="16745"/>
                    <a:pt x="118895" y="16779"/>
                  </a:cubicBezTo>
                  <a:lnTo>
                    <a:pt x="118906" y="16801"/>
                  </a:lnTo>
                  <a:cubicBezTo>
                    <a:pt x="118917" y="16812"/>
                    <a:pt x="118929" y="16824"/>
                    <a:pt x="118940" y="16846"/>
                  </a:cubicBezTo>
                  <a:lnTo>
                    <a:pt x="118973" y="16891"/>
                  </a:lnTo>
                  <a:lnTo>
                    <a:pt x="119018" y="16947"/>
                  </a:lnTo>
                  <a:cubicBezTo>
                    <a:pt x="119029" y="16958"/>
                    <a:pt x="119052" y="16980"/>
                    <a:pt x="119063" y="17003"/>
                  </a:cubicBezTo>
                  <a:lnTo>
                    <a:pt x="119153" y="17115"/>
                  </a:lnTo>
                  <a:lnTo>
                    <a:pt x="119164" y="17137"/>
                  </a:lnTo>
                  <a:cubicBezTo>
                    <a:pt x="119197" y="17171"/>
                    <a:pt x="119231" y="17204"/>
                    <a:pt x="119265" y="17238"/>
                  </a:cubicBezTo>
                  <a:cubicBezTo>
                    <a:pt x="119276" y="17249"/>
                    <a:pt x="119298" y="17260"/>
                    <a:pt x="119309" y="17283"/>
                  </a:cubicBezTo>
                  <a:lnTo>
                    <a:pt x="119354" y="17328"/>
                  </a:lnTo>
                  <a:lnTo>
                    <a:pt x="119377" y="17339"/>
                  </a:lnTo>
                  <a:lnTo>
                    <a:pt x="119399" y="17339"/>
                  </a:lnTo>
                  <a:lnTo>
                    <a:pt x="119433" y="17294"/>
                  </a:lnTo>
                  <a:cubicBezTo>
                    <a:pt x="119444" y="17283"/>
                    <a:pt x="119455" y="17260"/>
                    <a:pt x="119466" y="17249"/>
                  </a:cubicBezTo>
                  <a:lnTo>
                    <a:pt x="119500" y="17216"/>
                  </a:lnTo>
                  <a:lnTo>
                    <a:pt x="119511" y="17204"/>
                  </a:lnTo>
                  <a:lnTo>
                    <a:pt x="119556" y="17148"/>
                  </a:lnTo>
                  <a:lnTo>
                    <a:pt x="119589" y="17115"/>
                  </a:lnTo>
                  <a:lnTo>
                    <a:pt x="119623" y="17081"/>
                  </a:lnTo>
                  <a:cubicBezTo>
                    <a:pt x="119690" y="16969"/>
                    <a:pt x="119769" y="16857"/>
                    <a:pt x="119836" y="16734"/>
                  </a:cubicBezTo>
                  <a:cubicBezTo>
                    <a:pt x="119892" y="16644"/>
                    <a:pt x="119948" y="16544"/>
                    <a:pt x="119993" y="16443"/>
                  </a:cubicBezTo>
                  <a:cubicBezTo>
                    <a:pt x="120060" y="16286"/>
                    <a:pt x="120116" y="16118"/>
                    <a:pt x="120161" y="15950"/>
                  </a:cubicBezTo>
                  <a:cubicBezTo>
                    <a:pt x="120228" y="15737"/>
                    <a:pt x="120273" y="15513"/>
                    <a:pt x="120306" y="15289"/>
                  </a:cubicBezTo>
                  <a:cubicBezTo>
                    <a:pt x="120329" y="15087"/>
                    <a:pt x="120362" y="14886"/>
                    <a:pt x="120373" y="14684"/>
                  </a:cubicBezTo>
                  <a:cubicBezTo>
                    <a:pt x="120373" y="14460"/>
                    <a:pt x="120373" y="14236"/>
                    <a:pt x="120362" y="14012"/>
                  </a:cubicBezTo>
                  <a:cubicBezTo>
                    <a:pt x="120340" y="13788"/>
                    <a:pt x="120317" y="13575"/>
                    <a:pt x="120273" y="13351"/>
                  </a:cubicBezTo>
                  <a:cubicBezTo>
                    <a:pt x="120250" y="13195"/>
                    <a:pt x="120205" y="13049"/>
                    <a:pt x="120172" y="12892"/>
                  </a:cubicBezTo>
                  <a:cubicBezTo>
                    <a:pt x="120138" y="12780"/>
                    <a:pt x="120105" y="12668"/>
                    <a:pt x="120060" y="12556"/>
                  </a:cubicBezTo>
                  <a:lnTo>
                    <a:pt x="120049" y="12545"/>
                  </a:lnTo>
                  <a:lnTo>
                    <a:pt x="120049" y="12534"/>
                  </a:lnTo>
                  <a:lnTo>
                    <a:pt x="120127" y="12534"/>
                  </a:lnTo>
                  <a:cubicBezTo>
                    <a:pt x="120127" y="12534"/>
                    <a:pt x="120138" y="12534"/>
                    <a:pt x="120138" y="12523"/>
                  </a:cubicBezTo>
                  <a:lnTo>
                    <a:pt x="120239" y="12523"/>
                  </a:lnTo>
                  <a:lnTo>
                    <a:pt x="120239" y="12511"/>
                  </a:lnTo>
                  <a:lnTo>
                    <a:pt x="120239" y="12489"/>
                  </a:lnTo>
                  <a:lnTo>
                    <a:pt x="120194" y="12287"/>
                  </a:lnTo>
                  <a:cubicBezTo>
                    <a:pt x="120183" y="12220"/>
                    <a:pt x="120172" y="12153"/>
                    <a:pt x="120161" y="12075"/>
                  </a:cubicBezTo>
                  <a:cubicBezTo>
                    <a:pt x="120138" y="12007"/>
                    <a:pt x="120127" y="11940"/>
                    <a:pt x="120116" y="11873"/>
                  </a:cubicBezTo>
                  <a:cubicBezTo>
                    <a:pt x="120105" y="11817"/>
                    <a:pt x="120093" y="11727"/>
                    <a:pt x="120071" y="11649"/>
                  </a:cubicBezTo>
                  <a:lnTo>
                    <a:pt x="120071" y="11615"/>
                  </a:lnTo>
                  <a:cubicBezTo>
                    <a:pt x="120631" y="11503"/>
                    <a:pt x="121135" y="11257"/>
                    <a:pt x="121561" y="10876"/>
                  </a:cubicBezTo>
                  <a:cubicBezTo>
                    <a:pt x="123017" y="9554"/>
                    <a:pt x="123465" y="6889"/>
                    <a:pt x="125358" y="6564"/>
                  </a:cubicBezTo>
                  <a:lnTo>
                    <a:pt x="125369" y="6564"/>
                  </a:lnTo>
                  <a:lnTo>
                    <a:pt x="125548" y="6553"/>
                  </a:lnTo>
                  <a:lnTo>
                    <a:pt x="125615" y="6553"/>
                  </a:lnTo>
                  <a:cubicBezTo>
                    <a:pt x="125615" y="6553"/>
                    <a:pt x="125627" y="6564"/>
                    <a:pt x="125638" y="6564"/>
                  </a:cubicBezTo>
                  <a:cubicBezTo>
                    <a:pt x="125638" y="6564"/>
                    <a:pt x="125638" y="6564"/>
                    <a:pt x="125649" y="6553"/>
                  </a:cubicBezTo>
                  <a:cubicBezTo>
                    <a:pt x="125668" y="6552"/>
                    <a:pt x="125688" y="6552"/>
                    <a:pt x="125707" y="6552"/>
                  </a:cubicBezTo>
                  <a:cubicBezTo>
                    <a:pt x="126846" y="6552"/>
                    <a:pt x="127811" y="7521"/>
                    <a:pt x="128471" y="8479"/>
                  </a:cubicBezTo>
                  <a:cubicBezTo>
                    <a:pt x="129177" y="9510"/>
                    <a:pt x="129838" y="10697"/>
                    <a:pt x="131003" y="11167"/>
                  </a:cubicBezTo>
                  <a:cubicBezTo>
                    <a:pt x="131137" y="11212"/>
                    <a:pt x="131272" y="11257"/>
                    <a:pt x="131406" y="11290"/>
                  </a:cubicBezTo>
                  <a:lnTo>
                    <a:pt x="131339" y="11503"/>
                  </a:lnTo>
                  <a:cubicBezTo>
                    <a:pt x="131305" y="11593"/>
                    <a:pt x="131272" y="11682"/>
                    <a:pt x="131249" y="11772"/>
                  </a:cubicBezTo>
                  <a:lnTo>
                    <a:pt x="131204" y="11906"/>
                  </a:lnTo>
                  <a:lnTo>
                    <a:pt x="131182" y="11962"/>
                  </a:lnTo>
                  <a:lnTo>
                    <a:pt x="131182" y="11974"/>
                  </a:lnTo>
                  <a:lnTo>
                    <a:pt x="131227" y="11985"/>
                  </a:lnTo>
                  <a:lnTo>
                    <a:pt x="131361" y="12007"/>
                  </a:lnTo>
                  <a:lnTo>
                    <a:pt x="131361" y="12019"/>
                  </a:lnTo>
                  <a:cubicBezTo>
                    <a:pt x="131182" y="12243"/>
                    <a:pt x="131036" y="12500"/>
                    <a:pt x="130936" y="12769"/>
                  </a:cubicBezTo>
                  <a:cubicBezTo>
                    <a:pt x="130745" y="13206"/>
                    <a:pt x="130611" y="13665"/>
                    <a:pt x="130555" y="14135"/>
                  </a:cubicBezTo>
                  <a:cubicBezTo>
                    <a:pt x="130532" y="14471"/>
                    <a:pt x="130532" y="14807"/>
                    <a:pt x="130566" y="15143"/>
                  </a:cubicBezTo>
                  <a:cubicBezTo>
                    <a:pt x="130600" y="15435"/>
                    <a:pt x="130656" y="15715"/>
                    <a:pt x="130734" y="15995"/>
                  </a:cubicBezTo>
                  <a:lnTo>
                    <a:pt x="130756" y="16028"/>
                  </a:lnTo>
                  <a:cubicBezTo>
                    <a:pt x="130756" y="16040"/>
                    <a:pt x="130756" y="16040"/>
                    <a:pt x="130768" y="16051"/>
                  </a:cubicBezTo>
                  <a:lnTo>
                    <a:pt x="130779" y="16084"/>
                  </a:lnTo>
                  <a:lnTo>
                    <a:pt x="130835" y="16219"/>
                  </a:lnTo>
                  <a:cubicBezTo>
                    <a:pt x="130835" y="16230"/>
                    <a:pt x="130846" y="16241"/>
                    <a:pt x="130846" y="16241"/>
                  </a:cubicBezTo>
                  <a:lnTo>
                    <a:pt x="130868" y="16286"/>
                  </a:lnTo>
                  <a:lnTo>
                    <a:pt x="130902" y="16342"/>
                  </a:lnTo>
                  <a:lnTo>
                    <a:pt x="130924" y="16398"/>
                  </a:lnTo>
                  <a:cubicBezTo>
                    <a:pt x="130947" y="16420"/>
                    <a:pt x="130958" y="16443"/>
                    <a:pt x="130969" y="16454"/>
                  </a:cubicBezTo>
                  <a:cubicBezTo>
                    <a:pt x="130992" y="16499"/>
                    <a:pt x="131014" y="16544"/>
                    <a:pt x="131036" y="16600"/>
                  </a:cubicBezTo>
                  <a:lnTo>
                    <a:pt x="131048" y="16622"/>
                  </a:lnTo>
                  <a:cubicBezTo>
                    <a:pt x="131081" y="16656"/>
                    <a:pt x="131104" y="16689"/>
                    <a:pt x="131137" y="16734"/>
                  </a:cubicBezTo>
                  <a:cubicBezTo>
                    <a:pt x="131148" y="16745"/>
                    <a:pt x="131160" y="16768"/>
                    <a:pt x="131171" y="16779"/>
                  </a:cubicBezTo>
                  <a:lnTo>
                    <a:pt x="131216" y="16835"/>
                  </a:lnTo>
                  <a:lnTo>
                    <a:pt x="131227" y="16846"/>
                  </a:lnTo>
                  <a:lnTo>
                    <a:pt x="131249" y="16846"/>
                  </a:lnTo>
                  <a:lnTo>
                    <a:pt x="131249" y="16857"/>
                  </a:lnTo>
                  <a:lnTo>
                    <a:pt x="131294" y="16812"/>
                  </a:lnTo>
                  <a:lnTo>
                    <a:pt x="131328" y="16779"/>
                  </a:lnTo>
                  <a:lnTo>
                    <a:pt x="131361" y="16745"/>
                  </a:lnTo>
                  <a:lnTo>
                    <a:pt x="131384" y="16745"/>
                  </a:lnTo>
                  <a:lnTo>
                    <a:pt x="131440" y="16689"/>
                  </a:lnTo>
                  <a:lnTo>
                    <a:pt x="131473" y="16656"/>
                  </a:lnTo>
                  <a:lnTo>
                    <a:pt x="131507" y="16633"/>
                  </a:lnTo>
                  <a:cubicBezTo>
                    <a:pt x="131596" y="16532"/>
                    <a:pt x="131686" y="16432"/>
                    <a:pt x="131776" y="16331"/>
                  </a:cubicBezTo>
                  <a:cubicBezTo>
                    <a:pt x="131843" y="16241"/>
                    <a:pt x="131910" y="16152"/>
                    <a:pt x="131977" y="16062"/>
                  </a:cubicBezTo>
                  <a:cubicBezTo>
                    <a:pt x="132067" y="15916"/>
                    <a:pt x="132145" y="15759"/>
                    <a:pt x="132212" y="15603"/>
                  </a:cubicBezTo>
                  <a:cubicBezTo>
                    <a:pt x="132302" y="15401"/>
                    <a:pt x="132381" y="15188"/>
                    <a:pt x="132448" y="14964"/>
                  </a:cubicBezTo>
                  <a:cubicBezTo>
                    <a:pt x="132504" y="14774"/>
                    <a:pt x="132560" y="14583"/>
                    <a:pt x="132605" y="14382"/>
                  </a:cubicBezTo>
                  <a:cubicBezTo>
                    <a:pt x="132649" y="14158"/>
                    <a:pt x="132683" y="13945"/>
                    <a:pt x="132694" y="13721"/>
                  </a:cubicBezTo>
                  <a:cubicBezTo>
                    <a:pt x="132717" y="13497"/>
                    <a:pt x="132728" y="13273"/>
                    <a:pt x="132717" y="13049"/>
                  </a:cubicBezTo>
                  <a:cubicBezTo>
                    <a:pt x="132717" y="12892"/>
                    <a:pt x="132705" y="12735"/>
                    <a:pt x="132683" y="12579"/>
                  </a:cubicBezTo>
                  <a:cubicBezTo>
                    <a:pt x="132672" y="12467"/>
                    <a:pt x="132649" y="12355"/>
                    <a:pt x="132627" y="12231"/>
                  </a:cubicBezTo>
                  <a:lnTo>
                    <a:pt x="132627" y="12209"/>
                  </a:lnTo>
                  <a:lnTo>
                    <a:pt x="132683" y="12209"/>
                  </a:lnTo>
                  <a:cubicBezTo>
                    <a:pt x="132689" y="12215"/>
                    <a:pt x="132691" y="12217"/>
                    <a:pt x="132694" y="12217"/>
                  </a:cubicBezTo>
                  <a:cubicBezTo>
                    <a:pt x="132697" y="12217"/>
                    <a:pt x="132700" y="12215"/>
                    <a:pt x="132705" y="12209"/>
                  </a:cubicBezTo>
                  <a:lnTo>
                    <a:pt x="132750" y="12220"/>
                  </a:lnTo>
                  <a:lnTo>
                    <a:pt x="132795" y="12231"/>
                  </a:lnTo>
                  <a:lnTo>
                    <a:pt x="132795" y="12187"/>
                  </a:lnTo>
                  <a:cubicBezTo>
                    <a:pt x="132795" y="12119"/>
                    <a:pt x="132795" y="12052"/>
                    <a:pt x="132784" y="11985"/>
                  </a:cubicBezTo>
                  <a:cubicBezTo>
                    <a:pt x="132784" y="11918"/>
                    <a:pt x="132784" y="11850"/>
                    <a:pt x="132784" y="11772"/>
                  </a:cubicBezTo>
                  <a:cubicBezTo>
                    <a:pt x="132784" y="11694"/>
                    <a:pt x="132784" y="11626"/>
                    <a:pt x="132784" y="11570"/>
                  </a:cubicBezTo>
                  <a:cubicBezTo>
                    <a:pt x="132773" y="11503"/>
                    <a:pt x="132784" y="11414"/>
                    <a:pt x="132784" y="11335"/>
                  </a:cubicBezTo>
                  <a:lnTo>
                    <a:pt x="132784" y="11234"/>
                  </a:lnTo>
                  <a:cubicBezTo>
                    <a:pt x="133926" y="10943"/>
                    <a:pt x="135001" y="10058"/>
                    <a:pt x="135741" y="9095"/>
                  </a:cubicBezTo>
                  <a:cubicBezTo>
                    <a:pt x="136682" y="7852"/>
                    <a:pt x="137757" y="6250"/>
                    <a:pt x="139146" y="6026"/>
                  </a:cubicBezTo>
                  <a:cubicBezTo>
                    <a:pt x="139213" y="6015"/>
                    <a:pt x="139291" y="6015"/>
                    <a:pt x="139370" y="6004"/>
                  </a:cubicBezTo>
                  <a:lnTo>
                    <a:pt x="139448" y="6015"/>
                  </a:lnTo>
                  <a:lnTo>
                    <a:pt x="139448" y="6037"/>
                  </a:lnTo>
                  <a:cubicBezTo>
                    <a:pt x="139448" y="6044"/>
                    <a:pt x="139456" y="6050"/>
                    <a:pt x="139462" y="6050"/>
                  </a:cubicBezTo>
                  <a:cubicBezTo>
                    <a:pt x="139466" y="6050"/>
                    <a:pt x="139470" y="6047"/>
                    <a:pt x="139470" y="6037"/>
                  </a:cubicBezTo>
                  <a:lnTo>
                    <a:pt x="139470" y="6026"/>
                  </a:lnTo>
                  <a:lnTo>
                    <a:pt x="139504" y="6026"/>
                  </a:lnTo>
                  <a:lnTo>
                    <a:pt x="139695" y="6049"/>
                  </a:lnTo>
                  <a:lnTo>
                    <a:pt x="139728" y="6049"/>
                  </a:lnTo>
                  <a:lnTo>
                    <a:pt x="139739" y="6015"/>
                  </a:lnTo>
                  <a:cubicBezTo>
                    <a:pt x="139807" y="6026"/>
                    <a:pt x="139885" y="6037"/>
                    <a:pt x="139941" y="6060"/>
                  </a:cubicBezTo>
                  <a:cubicBezTo>
                    <a:pt x="142226" y="6597"/>
                    <a:pt x="142103" y="10383"/>
                    <a:pt x="144242" y="11335"/>
                  </a:cubicBezTo>
                  <a:cubicBezTo>
                    <a:pt x="144388" y="11402"/>
                    <a:pt x="144544" y="11458"/>
                    <a:pt x="144701" y="11481"/>
                  </a:cubicBezTo>
                  <a:cubicBezTo>
                    <a:pt x="144690" y="11559"/>
                    <a:pt x="144679" y="11626"/>
                    <a:pt x="144668" y="11694"/>
                  </a:cubicBezTo>
                  <a:lnTo>
                    <a:pt x="144612" y="12019"/>
                  </a:lnTo>
                  <a:cubicBezTo>
                    <a:pt x="144600" y="12108"/>
                    <a:pt x="144578" y="12198"/>
                    <a:pt x="144567" y="12299"/>
                  </a:cubicBezTo>
                  <a:lnTo>
                    <a:pt x="144544" y="12444"/>
                  </a:lnTo>
                  <a:cubicBezTo>
                    <a:pt x="144544" y="12455"/>
                    <a:pt x="144544" y="12478"/>
                    <a:pt x="144533" y="12489"/>
                  </a:cubicBezTo>
                  <a:lnTo>
                    <a:pt x="144533" y="12511"/>
                  </a:lnTo>
                  <a:lnTo>
                    <a:pt x="144724" y="12511"/>
                  </a:lnTo>
                  <a:lnTo>
                    <a:pt x="144724" y="12523"/>
                  </a:lnTo>
                  <a:cubicBezTo>
                    <a:pt x="144589" y="12780"/>
                    <a:pt x="144477" y="13049"/>
                    <a:pt x="144421" y="13329"/>
                  </a:cubicBezTo>
                  <a:cubicBezTo>
                    <a:pt x="144287" y="13788"/>
                    <a:pt x="144231" y="14270"/>
                    <a:pt x="144253" y="14740"/>
                  </a:cubicBezTo>
                  <a:cubicBezTo>
                    <a:pt x="144276" y="15076"/>
                    <a:pt x="144332" y="15412"/>
                    <a:pt x="144421" y="15737"/>
                  </a:cubicBezTo>
                  <a:cubicBezTo>
                    <a:pt x="144488" y="16017"/>
                    <a:pt x="144589" y="16286"/>
                    <a:pt x="144712" y="16544"/>
                  </a:cubicBezTo>
                  <a:lnTo>
                    <a:pt x="144735" y="16577"/>
                  </a:lnTo>
                  <a:cubicBezTo>
                    <a:pt x="144735" y="16588"/>
                    <a:pt x="144746" y="16600"/>
                    <a:pt x="144746" y="16600"/>
                  </a:cubicBezTo>
                  <a:lnTo>
                    <a:pt x="144768" y="16633"/>
                  </a:lnTo>
                  <a:lnTo>
                    <a:pt x="144847" y="16756"/>
                  </a:lnTo>
                  <a:cubicBezTo>
                    <a:pt x="144847" y="16756"/>
                    <a:pt x="144858" y="16768"/>
                    <a:pt x="144858" y="16768"/>
                  </a:cubicBezTo>
                  <a:lnTo>
                    <a:pt x="144892" y="16812"/>
                  </a:lnTo>
                  <a:cubicBezTo>
                    <a:pt x="144903" y="16835"/>
                    <a:pt x="144914" y="16846"/>
                    <a:pt x="144925" y="16868"/>
                  </a:cubicBezTo>
                  <a:lnTo>
                    <a:pt x="144970" y="16913"/>
                  </a:lnTo>
                  <a:cubicBezTo>
                    <a:pt x="144981" y="16936"/>
                    <a:pt x="144992" y="16947"/>
                    <a:pt x="145015" y="16969"/>
                  </a:cubicBezTo>
                  <a:lnTo>
                    <a:pt x="145104" y="17092"/>
                  </a:lnTo>
                  <a:lnTo>
                    <a:pt x="145116" y="17104"/>
                  </a:lnTo>
                  <a:cubicBezTo>
                    <a:pt x="145149" y="17137"/>
                    <a:pt x="145183" y="17171"/>
                    <a:pt x="145216" y="17204"/>
                  </a:cubicBezTo>
                  <a:cubicBezTo>
                    <a:pt x="145228" y="17216"/>
                    <a:pt x="145250" y="17238"/>
                    <a:pt x="145261" y="17249"/>
                  </a:cubicBezTo>
                  <a:lnTo>
                    <a:pt x="145306" y="17294"/>
                  </a:lnTo>
                  <a:lnTo>
                    <a:pt x="145328" y="17316"/>
                  </a:lnTo>
                  <a:lnTo>
                    <a:pt x="145351" y="17316"/>
                  </a:lnTo>
                  <a:lnTo>
                    <a:pt x="145384" y="17260"/>
                  </a:lnTo>
                  <a:cubicBezTo>
                    <a:pt x="145396" y="17249"/>
                    <a:pt x="145407" y="17238"/>
                    <a:pt x="145418" y="17227"/>
                  </a:cubicBezTo>
                  <a:lnTo>
                    <a:pt x="145452" y="17193"/>
                  </a:lnTo>
                  <a:lnTo>
                    <a:pt x="145463" y="17171"/>
                  </a:lnTo>
                  <a:lnTo>
                    <a:pt x="145508" y="17115"/>
                  </a:lnTo>
                  <a:cubicBezTo>
                    <a:pt x="145519" y="17104"/>
                    <a:pt x="145530" y="17092"/>
                    <a:pt x="145541" y="17081"/>
                  </a:cubicBezTo>
                  <a:lnTo>
                    <a:pt x="145564" y="17048"/>
                  </a:lnTo>
                  <a:cubicBezTo>
                    <a:pt x="145642" y="16936"/>
                    <a:pt x="145720" y="16824"/>
                    <a:pt x="145788" y="16712"/>
                  </a:cubicBezTo>
                  <a:cubicBezTo>
                    <a:pt x="145844" y="16611"/>
                    <a:pt x="145900" y="16510"/>
                    <a:pt x="145944" y="16409"/>
                  </a:cubicBezTo>
                  <a:cubicBezTo>
                    <a:pt x="146012" y="16252"/>
                    <a:pt x="146068" y="16096"/>
                    <a:pt x="146112" y="15928"/>
                  </a:cubicBezTo>
                  <a:cubicBezTo>
                    <a:pt x="146168" y="15703"/>
                    <a:pt x="146224" y="15479"/>
                    <a:pt x="146258" y="15255"/>
                  </a:cubicBezTo>
                  <a:cubicBezTo>
                    <a:pt x="146280" y="15054"/>
                    <a:pt x="146303" y="14852"/>
                    <a:pt x="146325" y="14651"/>
                  </a:cubicBezTo>
                  <a:cubicBezTo>
                    <a:pt x="146325" y="14438"/>
                    <a:pt x="146325" y="14214"/>
                    <a:pt x="146314" y="13990"/>
                  </a:cubicBezTo>
                  <a:cubicBezTo>
                    <a:pt x="146292" y="13766"/>
                    <a:pt x="146269" y="13542"/>
                    <a:pt x="146224" y="13318"/>
                  </a:cubicBezTo>
                  <a:cubicBezTo>
                    <a:pt x="146202" y="13172"/>
                    <a:pt x="146157" y="13015"/>
                    <a:pt x="146124" y="12870"/>
                  </a:cubicBezTo>
                  <a:cubicBezTo>
                    <a:pt x="146090" y="12758"/>
                    <a:pt x="146056" y="12646"/>
                    <a:pt x="146012" y="12534"/>
                  </a:cubicBezTo>
                  <a:lnTo>
                    <a:pt x="146000" y="12511"/>
                  </a:lnTo>
                  <a:lnTo>
                    <a:pt x="146000" y="12500"/>
                  </a:lnTo>
                  <a:lnTo>
                    <a:pt x="146180" y="12500"/>
                  </a:lnTo>
                  <a:lnTo>
                    <a:pt x="146180" y="12478"/>
                  </a:lnTo>
                  <a:lnTo>
                    <a:pt x="146180" y="12455"/>
                  </a:lnTo>
                  <a:cubicBezTo>
                    <a:pt x="146168" y="12388"/>
                    <a:pt x="146157" y="12332"/>
                    <a:pt x="146135" y="12265"/>
                  </a:cubicBezTo>
                  <a:cubicBezTo>
                    <a:pt x="146124" y="12198"/>
                    <a:pt x="146112" y="12119"/>
                    <a:pt x="146101" y="12052"/>
                  </a:cubicBezTo>
                  <a:lnTo>
                    <a:pt x="146056" y="11850"/>
                  </a:lnTo>
                  <a:cubicBezTo>
                    <a:pt x="146045" y="11772"/>
                    <a:pt x="146034" y="11694"/>
                    <a:pt x="146023" y="11615"/>
                  </a:cubicBezTo>
                  <a:cubicBezTo>
                    <a:pt x="146000" y="11537"/>
                    <a:pt x="145989" y="11481"/>
                    <a:pt x="145978" y="11414"/>
                  </a:cubicBezTo>
                  <a:lnTo>
                    <a:pt x="145978" y="11391"/>
                  </a:lnTo>
                  <a:cubicBezTo>
                    <a:pt x="146695" y="11167"/>
                    <a:pt x="147345" y="10764"/>
                    <a:pt x="147871" y="10226"/>
                  </a:cubicBezTo>
                  <a:cubicBezTo>
                    <a:pt x="148801" y="9263"/>
                    <a:pt x="149439" y="8031"/>
                    <a:pt x="150369" y="7068"/>
                  </a:cubicBezTo>
                  <a:cubicBezTo>
                    <a:pt x="150750" y="6676"/>
                    <a:pt x="151186" y="6329"/>
                    <a:pt x="151713" y="6161"/>
                  </a:cubicBezTo>
                  <a:cubicBezTo>
                    <a:pt x="151931" y="6094"/>
                    <a:pt x="152148" y="6063"/>
                    <a:pt x="152362" y="6063"/>
                  </a:cubicBezTo>
                  <a:cubicBezTo>
                    <a:pt x="153664" y="6063"/>
                    <a:pt x="154865" y="7200"/>
                    <a:pt x="155644" y="8345"/>
                  </a:cubicBezTo>
                  <a:cubicBezTo>
                    <a:pt x="156563" y="9666"/>
                    <a:pt x="157436" y="11246"/>
                    <a:pt x="158982" y="11671"/>
                  </a:cubicBezTo>
                  <a:cubicBezTo>
                    <a:pt x="159060" y="11694"/>
                    <a:pt x="159139" y="11705"/>
                    <a:pt x="159228" y="11716"/>
                  </a:cubicBezTo>
                  <a:cubicBezTo>
                    <a:pt x="159217" y="11828"/>
                    <a:pt x="159206" y="11929"/>
                    <a:pt x="159184" y="12030"/>
                  </a:cubicBezTo>
                  <a:cubicBezTo>
                    <a:pt x="159172" y="12142"/>
                    <a:pt x="159172" y="12220"/>
                    <a:pt x="159161" y="12310"/>
                  </a:cubicBezTo>
                  <a:lnTo>
                    <a:pt x="159139" y="12467"/>
                  </a:lnTo>
                  <a:lnTo>
                    <a:pt x="159139" y="12511"/>
                  </a:lnTo>
                  <a:lnTo>
                    <a:pt x="159139" y="12534"/>
                  </a:lnTo>
                  <a:lnTo>
                    <a:pt x="159195" y="12534"/>
                  </a:lnTo>
                  <a:lnTo>
                    <a:pt x="159318" y="12523"/>
                  </a:lnTo>
                  <a:lnTo>
                    <a:pt x="159340" y="12523"/>
                  </a:lnTo>
                  <a:lnTo>
                    <a:pt x="159340" y="12534"/>
                  </a:lnTo>
                  <a:cubicBezTo>
                    <a:pt x="159206" y="12803"/>
                    <a:pt x="159128" y="13071"/>
                    <a:pt x="159083" y="13363"/>
                  </a:cubicBezTo>
                  <a:cubicBezTo>
                    <a:pt x="158982" y="13833"/>
                    <a:pt x="158948" y="14315"/>
                    <a:pt x="159004" y="14785"/>
                  </a:cubicBezTo>
                  <a:cubicBezTo>
                    <a:pt x="159049" y="15121"/>
                    <a:pt x="159116" y="15446"/>
                    <a:pt x="159217" y="15759"/>
                  </a:cubicBezTo>
                  <a:cubicBezTo>
                    <a:pt x="159307" y="16040"/>
                    <a:pt x="159430" y="16308"/>
                    <a:pt x="159564" y="16555"/>
                  </a:cubicBezTo>
                  <a:cubicBezTo>
                    <a:pt x="159576" y="16566"/>
                    <a:pt x="159576" y="16577"/>
                    <a:pt x="159587" y="16588"/>
                  </a:cubicBezTo>
                  <a:lnTo>
                    <a:pt x="159609" y="16611"/>
                  </a:lnTo>
                  <a:lnTo>
                    <a:pt x="159632" y="16633"/>
                  </a:lnTo>
                  <a:lnTo>
                    <a:pt x="159710" y="16756"/>
                  </a:lnTo>
                  <a:cubicBezTo>
                    <a:pt x="159721" y="16768"/>
                    <a:pt x="159721" y="16768"/>
                    <a:pt x="159721" y="16779"/>
                  </a:cubicBezTo>
                  <a:lnTo>
                    <a:pt x="159755" y="16812"/>
                  </a:lnTo>
                  <a:cubicBezTo>
                    <a:pt x="159766" y="16835"/>
                    <a:pt x="159788" y="16846"/>
                    <a:pt x="159800" y="16857"/>
                  </a:cubicBezTo>
                  <a:lnTo>
                    <a:pt x="159844" y="16913"/>
                  </a:lnTo>
                  <a:lnTo>
                    <a:pt x="159889" y="16958"/>
                  </a:lnTo>
                  <a:lnTo>
                    <a:pt x="159990" y="17081"/>
                  </a:lnTo>
                  <a:lnTo>
                    <a:pt x="160001" y="17092"/>
                  </a:lnTo>
                  <a:lnTo>
                    <a:pt x="160102" y="17193"/>
                  </a:lnTo>
                  <a:cubicBezTo>
                    <a:pt x="160124" y="17204"/>
                    <a:pt x="160136" y="17216"/>
                    <a:pt x="160147" y="17227"/>
                  </a:cubicBezTo>
                  <a:lnTo>
                    <a:pt x="160203" y="17272"/>
                  </a:lnTo>
                  <a:lnTo>
                    <a:pt x="160214" y="17283"/>
                  </a:lnTo>
                  <a:lnTo>
                    <a:pt x="160236" y="17283"/>
                  </a:lnTo>
                  <a:lnTo>
                    <a:pt x="160270" y="17238"/>
                  </a:lnTo>
                  <a:cubicBezTo>
                    <a:pt x="160281" y="17216"/>
                    <a:pt x="160292" y="17204"/>
                    <a:pt x="160304" y="17193"/>
                  </a:cubicBezTo>
                  <a:lnTo>
                    <a:pt x="160337" y="17160"/>
                  </a:lnTo>
                  <a:lnTo>
                    <a:pt x="160348" y="17137"/>
                  </a:lnTo>
                  <a:lnTo>
                    <a:pt x="160393" y="17081"/>
                  </a:lnTo>
                  <a:lnTo>
                    <a:pt x="160416" y="17048"/>
                  </a:lnTo>
                  <a:lnTo>
                    <a:pt x="160449" y="17014"/>
                  </a:lnTo>
                  <a:cubicBezTo>
                    <a:pt x="160516" y="16891"/>
                    <a:pt x="160584" y="16779"/>
                    <a:pt x="160640" y="16656"/>
                  </a:cubicBezTo>
                  <a:cubicBezTo>
                    <a:pt x="160696" y="16555"/>
                    <a:pt x="160740" y="16454"/>
                    <a:pt x="160785" y="16353"/>
                  </a:cubicBezTo>
                  <a:cubicBezTo>
                    <a:pt x="160841" y="16196"/>
                    <a:pt x="160886" y="16028"/>
                    <a:pt x="160920" y="15860"/>
                  </a:cubicBezTo>
                  <a:cubicBezTo>
                    <a:pt x="160964" y="15636"/>
                    <a:pt x="160998" y="15412"/>
                    <a:pt x="161020" y="15177"/>
                  </a:cubicBezTo>
                  <a:cubicBezTo>
                    <a:pt x="161032" y="14975"/>
                    <a:pt x="161043" y="14774"/>
                    <a:pt x="161043" y="14572"/>
                  </a:cubicBezTo>
                  <a:cubicBezTo>
                    <a:pt x="161043" y="14348"/>
                    <a:pt x="161020" y="14135"/>
                    <a:pt x="160998" y="13911"/>
                  </a:cubicBezTo>
                  <a:cubicBezTo>
                    <a:pt x="160964" y="13687"/>
                    <a:pt x="160920" y="13463"/>
                    <a:pt x="160875" y="13251"/>
                  </a:cubicBezTo>
                  <a:cubicBezTo>
                    <a:pt x="160841" y="13105"/>
                    <a:pt x="160785" y="12948"/>
                    <a:pt x="160729" y="12803"/>
                  </a:cubicBezTo>
                  <a:cubicBezTo>
                    <a:pt x="160696" y="12691"/>
                    <a:pt x="160651" y="12579"/>
                    <a:pt x="160606" y="12478"/>
                  </a:cubicBezTo>
                  <a:lnTo>
                    <a:pt x="160595" y="12455"/>
                  </a:lnTo>
                  <a:lnTo>
                    <a:pt x="160595" y="12444"/>
                  </a:lnTo>
                  <a:lnTo>
                    <a:pt x="160651" y="12444"/>
                  </a:lnTo>
                  <a:cubicBezTo>
                    <a:pt x="160656" y="12450"/>
                    <a:pt x="160659" y="12453"/>
                    <a:pt x="160662" y="12453"/>
                  </a:cubicBezTo>
                  <a:cubicBezTo>
                    <a:pt x="160665" y="12453"/>
                    <a:pt x="160668" y="12450"/>
                    <a:pt x="160673" y="12444"/>
                  </a:cubicBezTo>
                  <a:lnTo>
                    <a:pt x="160763" y="12444"/>
                  </a:lnTo>
                  <a:lnTo>
                    <a:pt x="160763" y="12433"/>
                  </a:lnTo>
                  <a:lnTo>
                    <a:pt x="160763" y="12411"/>
                  </a:lnTo>
                  <a:cubicBezTo>
                    <a:pt x="160752" y="12343"/>
                    <a:pt x="160729" y="12276"/>
                    <a:pt x="160718" y="12209"/>
                  </a:cubicBezTo>
                  <a:lnTo>
                    <a:pt x="160662" y="12007"/>
                  </a:lnTo>
                  <a:cubicBezTo>
                    <a:pt x="160651" y="11940"/>
                    <a:pt x="160628" y="11873"/>
                    <a:pt x="160617" y="11806"/>
                  </a:cubicBezTo>
                  <a:lnTo>
                    <a:pt x="160572" y="11649"/>
                  </a:lnTo>
                  <a:cubicBezTo>
                    <a:pt x="161446" y="11402"/>
                    <a:pt x="162219" y="10865"/>
                    <a:pt x="162757" y="10137"/>
                  </a:cubicBezTo>
                  <a:cubicBezTo>
                    <a:pt x="163025" y="9767"/>
                    <a:pt x="163283" y="9398"/>
                    <a:pt x="163552" y="9039"/>
                  </a:cubicBezTo>
                  <a:cubicBezTo>
                    <a:pt x="164311" y="8162"/>
                    <a:pt x="165316" y="7275"/>
                    <a:pt x="166176" y="7275"/>
                  </a:cubicBezTo>
                  <a:cubicBezTo>
                    <a:pt x="166216" y="7275"/>
                    <a:pt x="166256" y="7277"/>
                    <a:pt x="166296" y="7281"/>
                  </a:cubicBezTo>
                  <a:lnTo>
                    <a:pt x="166374" y="7292"/>
                  </a:lnTo>
                  <a:cubicBezTo>
                    <a:pt x="166374" y="7297"/>
                    <a:pt x="166383" y="7300"/>
                    <a:pt x="166391" y="7300"/>
                  </a:cubicBezTo>
                  <a:cubicBezTo>
                    <a:pt x="166400" y="7300"/>
                    <a:pt x="166408" y="7297"/>
                    <a:pt x="166408" y="7292"/>
                  </a:cubicBezTo>
                  <a:cubicBezTo>
                    <a:pt x="169320" y="7684"/>
                    <a:pt x="170171" y="12478"/>
                    <a:pt x="172949" y="13004"/>
                  </a:cubicBezTo>
                  <a:lnTo>
                    <a:pt x="172938" y="13307"/>
                  </a:lnTo>
                  <a:cubicBezTo>
                    <a:pt x="172938" y="13396"/>
                    <a:pt x="172938" y="13486"/>
                    <a:pt x="172927" y="13587"/>
                  </a:cubicBezTo>
                  <a:cubicBezTo>
                    <a:pt x="172927" y="13631"/>
                    <a:pt x="172927" y="13687"/>
                    <a:pt x="172927" y="13732"/>
                  </a:cubicBezTo>
                  <a:lnTo>
                    <a:pt x="172927" y="13788"/>
                  </a:lnTo>
                  <a:lnTo>
                    <a:pt x="172927" y="13799"/>
                  </a:lnTo>
                  <a:lnTo>
                    <a:pt x="172972" y="13799"/>
                  </a:lnTo>
                  <a:lnTo>
                    <a:pt x="173095" y="13777"/>
                  </a:lnTo>
                  <a:lnTo>
                    <a:pt x="173117" y="13777"/>
                  </a:lnTo>
                  <a:lnTo>
                    <a:pt x="173117" y="13788"/>
                  </a:lnTo>
                  <a:cubicBezTo>
                    <a:pt x="173005" y="14057"/>
                    <a:pt x="172938" y="14348"/>
                    <a:pt x="172916" y="14628"/>
                  </a:cubicBezTo>
                  <a:cubicBezTo>
                    <a:pt x="172848" y="15099"/>
                    <a:pt x="172860" y="15580"/>
                    <a:pt x="172938" y="16051"/>
                  </a:cubicBezTo>
                  <a:cubicBezTo>
                    <a:pt x="173005" y="16387"/>
                    <a:pt x="173106" y="16700"/>
                    <a:pt x="173229" y="17014"/>
                  </a:cubicBezTo>
                  <a:cubicBezTo>
                    <a:pt x="173330" y="17283"/>
                    <a:pt x="173464" y="17540"/>
                    <a:pt x="173621" y="17787"/>
                  </a:cubicBezTo>
                  <a:lnTo>
                    <a:pt x="173644" y="17809"/>
                  </a:lnTo>
                  <a:lnTo>
                    <a:pt x="173666" y="17832"/>
                  </a:lnTo>
                  <a:lnTo>
                    <a:pt x="173688" y="17854"/>
                  </a:lnTo>
                  <a:lnTo>
                    <a:pt x="173778" y="17977"/>
                  </a:lnTo>
                  <a:lnTo>
                    <a:pt x="173800" y="17988"/>
                  </a:lnTo>
                  <a:lnTo>
                    <a:pt x="173834" y="18022"/>
                  </a:lnTo>
                  <a:lnTo>
                    <a:pt x="173879" y="18067"/>
                  </a:lnTo>
                  <a:lnTo>
                    <a:pt x="173924" y="18112"/>
                  </a:lnTo>
                  <a:lnTo>
                    <a:pt x="173968" y="18168"/>
                  </a:lnTo>
                  <a:lnTo>
                    <a:pt x="174080" y="18268"/>
                  </a:lnTo>
                  <a:lnTo>
                    <a:pt x="174092" y="18291"/>
                  </a:lnTo>
                  <a:cubicBezTo>
                    <a:pt x="174125" y="18313"/>
                    <a:pt x="174170" y="18347"/>
                    <a:pt x="174204" y="18369"/>
                  </a:cubicBezTo>
                  <a:cubicBezTo>
                    <a:pt x="174226" y="18392"/>
                    <a:pt x="174237" y="18403"/>
                    <a:pt x="174248" y="18414"/>
                  </a:cubicBezTo>
                  <a:lnTo>
                    <a:pt x="174304" y="18448"/>
                  </a:lnTo>
                  <a:lnTo>
                    <a:pt x="174327" y="18459"/>
                  </a:lnTo>
                  <a:lnTo>
                    <a:pt x="174349" y="18459"/>
                  </a:lnTo>
                  <a:lnTo>
                    <a:pt x="174360" y="18470"/>
                  </a:lnTo>
                  <a:lnTo>
                    <a:pt x="174394" y="18414"/>
                  </a:lnTo>
                  <a:lnTo>
                    <a:pt x="174416" y="18369"/>
                  </a:lnTo>
                  <a:lnTo>
                    <a:pt x="174439" y="18336"/>
                  </a:lnTo>
                  <a:cubicBezTo>
                    <a:pt x="174450" y="18324"/>
                    <a:pt x="174450" y="18324"/>
                    <a:pt x="174450" y="18324"/>
                  </a:cubicBezTo>
                  <a:lnTo>
                    <a:pt x="174495" y="18257"/>
                  </a:lnTo>
                  <a:cubicBezTo>
                    <a:pt x="174506" y="18246"/>
                    <a:pt x="174517" y="18235"/>
                    <a:pt x="174517" y="18212"/>
                  </a:cubicBezTo>
                  <a:lnTo>
                    <a:pt x="174551" y="18179"/>
                  </a:lnTo>
                  <a:cubicBezTo>
                    <a:pt x="174607" y="18056"/>
                    <a:pt x="174663" y="17944"/>
                    <a:pt x="174719" y="17809"/>
                  </a:cubicBezTo>
                  <a:cubicBezTo>
                    <a:pt x="174764" y="17708"/>
                    <a:pt x="174808" y="17608"/>
                    <a:pt x="174842" y="17507"/>
                  </a:cubicBezTo>
                  <a:cubicBezTo>
                    <a:pt x="174887" y="17339"/>
                    <a:pt x="174920" y="17171"/>
                    <a:pt x="174943" y="16992"/>
                  </a:cubicBezTo>
                  <a:cubicBezTo>
                    <a:pt x="174965" y="16768"/>
                    <a:pt x="174988" y="16544"/>
                    <a:pt x="174988" y="16320"/>
                  </a:cubicBezTo>
                  <a:cubicBezTo>
                    <a:pt x="174988" y="16118"/>
                    <a:pt x="174988" y="15916"/>
                    <a:pt x="174976" y="15715"/>
                  </a:cubicBezTo>
                  <a:cubicBezTo>
                    <a:pt x="174954" y="15491"/>
                    <a:pt x="174932" y="15267"/>
                    <a:pt x="174876" y="15054"/>
                  </a:cubicBezTo>
                  <a:cubicBezTo>
                    <a:pt x="174831" y="14830"/>
                    <a:pt x="174775" y="14617"/>
                    <a:pt x="174719" y="14404"/>
                  </a:cubicBezTo>
                  <a:cubicBezTo>
                    <a:pt x="174663" y="14259"/>
                    <a:pt x="174607" y="14113"/>
                    <a:pt x="174551" y="13967"/>
                  </a:cubicBezTo>
                  <a:cubicBezTo>
                    <a:pt x="174506" y="13855"/>
                    <a:pt x="174450" y="13755"/>
                    <a:pt x="174394" y="13643"/>
                  </a:cubicBezTo>
                  <a:lnTo>
                    <a:pt x="174383" y="13631"/>
                  </a:lnTo>
                  <a:lnTo>
                    <a:pt x="174383" y="13620"/>
                  </a:lnTo>
                  <a:lnTo>
                    <a:pt x="174439" y="13620"/>
                  </a:lnTo>
                  <a:cubicBezTo>
                    <a:pt x="174450" y="13620"/>
                    <a:pt x="174461" y="13620"/>
                    <a:pt x="174461" y="13609"/>
                  </a:cubicBezTo>
                  <a:lnTo>
                    <a:pt x="174551" y="13609"/>
                  </a:lnTo>
                  <a:lnTo>
                    <a:pt x="174551" y="13587"/>
                  </a:lnTo>
                  <a:lnTo>
                    <a:pt x="174551" y="13564"/>
                  </a:lnTo>
                  <a:cubicBezTo>
                    <a:pt x="174528" y="13508"/>
                    <a:pt x="174506" y="13441"/>
                    <a:pt x="174495" y="13385"/>
                  </a:cubicBezTo>
                  <a:cubicBezTo>
                    <a:pt x="174472" y="13318"/>
                    <a:pt x="174450" y="13239"/>
                    <a:pt x="174428" y="13172"/>
                  </a:cubicBezTo>
                  <a:cubicBezTo>
                    <a:pt x="174405" y="13105"/>
                    <a:pt x="174383" y="13049"/>
                    <a:pt x="174360" y="12982"/>
                  </a:cubicBezTo>
                  <a:lnTo>
                    <a:pt x="174338" y="12903"/>
                  </a:lnTo>
                  <a:cubicBezTo>
                    <a:pt x="175301" y="12556"/>
                    <a:pt x="176119" y="11716"/>
                    <a:pt x="176735" y="10854"/>
                  </a:cubicBezTo>
                  <a:cubicBezTo>
                    <a:pt x="177553" y="9722"/>
                    <a:pt x="178258" y="8434"/>
                    <a:pt x="179468" y="7729"/>
                  </a:cubicBezTo>
                  <a:cubicBezTo>
                    <a:pt x="179613" y="7650"/>
                    <a:pt x="179759" y="7572"/>
                    <a:pt x="179927" y="7516"/>
                  </a:cubicBezTo>
                  <a:lnTo>
                    <a:pt x="180151" y="7482"/>
                  </a:lnTo>
                  <a:cubicBezTo>
                    <a:pt x="180162" y="7493"/>
                    <a:pt x="180162" y="7493"/>
                    <a:pt x="180174" y="7493"/>
                  </a:cubicBezTo>
                  <a:cubicBezTo>
                    <a:pt x="180185" y="7493"/>
                    <a:pt x="180185" y="7482"/>
                    <a:pt x="180185" y="7482"/>
                  </a:cubicBezTo>
                  <a:lnTo>
                    <a:pt x="180386" y="7449"/>
                  </a:lnTo>
                  <a:lnTo>
                    <a:pt x="180498" y="7437"/>
                  </a:lnTo>
                  <a:cubicBezTo>
                    <a:pt x="180498" y="7449"/>
                    <a:pt x="180498" y="7460"/>
                    <a:pt x="180498" y="7471"/>
                  </a:cubicBezTo>
                  <a:cubicBezTo>
                    <a:pt x="180498" y="7482"/>
                    <a:pt x="180507" y="7488"/>
                    <a:pt x="180515" y="7488"/>
                  </a:cubicBezTo>
                  <a:cubicBezTo>
                    <a:pt x="180524" y="7488"/>
                    <a:pt x="180532" y="7482"/>
                    <a:pt x="180532" y="7471"/>
                  </a:cubicBezTo>
                  <a:lnTo>
                    <a:pt x="180532" y="7437"/>
                  </a:lnTo>
                  <a:lnTo>
                    <a:pt x="180622" y="7426"/>
                  </a:lnTo>
                  <a:lnTo>
                    <a:pt x="180823" y="7404"/>
                  </a:lnTo>
                  <a:lnTo>
                    <a:pt x="180823" y="7426"/>
                  </a:lnTo>
                  <a:cubicBezTo>
                    <a:pt x="180823" y="7432"/>
                    <a:pt x="180829" y="7435"/>
                    <a:pt x="180834" y="7435"/>
                  </a:cubicBezTo>
                  <a:cubicBezTo>
                    <a:pt x="180840" y="7435"/>
                    <a:pt x="180846" y="7432"/>
                    <a:pt x="180846" y="7426"/>
                  </a:cubicBezTo>
                  <a:lnTo>
                    <a:pt x="180846" y="7404"/>
                  </a:lnTo>
                  <a:lnTo>
                    <a:pt x="180868" y="7404"/>
                  </a:lnTo>
                  <a:lnTo>
                    <a:pt x="180969" y="7393"/>
                  </a:lnTo>
                  <a:cubicBezTo>
                    <a:pt x="181876" y="7527"/>
                    <a:pt x="182604" y="8334"/>
                    <a:pt x="183052" y="9185"/>
                  </a:cubicBezTo>
                  <a:cubicBezTo>
                    <a:pt x="183534" y="10103"/>
                    <a:pt x="183814" y="11134"/>
                    <a:pt x="184452" y="11940"/>
                  </a:cubicBezTo>
                  <a:cubicBezTo>
                    <a:pt x="184755" y="12355"/>
                    <a:pt x="185158" y="12679"/>
                    <a:pt x="185628" y="12892"/>
                  </a:cubicBezTo>
                  <a:cubicBezTo>
                    <a:pt x="185595" y="12971"/>
                    <a:pt x="185572" y="13049"/>
                    <a:pt x="185539" y="13127"/>
                  </a:cubicBezTo>
                  <a:cubicBezTo>
                    <a:pt x="185516" y="13217"/>
                    <a:pt x="185483" y="13307"/>
                    <a:pt x="185449" y="13396"/>
                  </a:cubicBezTo>
                  <a:cubicBezTo>
                    <a:pt x="185438" y="13441"/>
                    <a:pt x="185427" y="13486"/>
                    <a:pt x="185404" y="13542"/>
                  </a:cubicBezTo>
                  <a:lnTo>
                    <a:pt x="185393" y="13587"/>
                  </a:lnTo>
                  <a:lnTo>
                    <a:pt x="185393" y="13609"/>
                  </a:lnTo>
                  <a:lnTo>
                    <a:pt x="185438" y="13609"/>
                  </a:lnTo>
                  <a:lnTo>
                    <a:pt x="185561" y="13631"/>
                  </a:lnTo>
                  <a:cubicBezTo>
                    <a:pt x="185561" y="13631"/>
                    <a:pt x="185561" y="13631"/>
                    <a:pt x="185561" y="13643"/>
                  </a:cubicBezTo>
                  <a:lnTo>
                    <a:pt x="185572" y="13643"/>
                  </a:lnTo>
                  <a:cubicBezTo>
                    <a:pt x="185404" y="13878"/>
                    <a:pt x="185259" y="14124"/>
                    <a:pt x="185158" y="14404"/>
                  </a:cubicBezTo>
                  <a:cubicBezTo>
                    <a:pt x="184956" y="14830"/>
                    <a:pt x="184833" y="15300"/>
                    <a:pt x="184777" y="15771"/>
                  </a:cubicBezTo>
                  <a:cubicBezTo>
                    <a:pt x="184755" y="16107"/>
                    <a:pt x="184755" y="16443"/>
                    <a:pt x="184788" y="16779"/>
                  </a:cubicBezTo>
                  <a:cubicBezTo>
                    <a:pt x="184811" y="17059"/>
                    <a:pt x="184867" y="17350"/>
                    <a:pt x="184956" y="17630"/>
                  </a:cubicBezTo>
                  <a:cubicBezTo>
                    <a:pt x="184956" y="17630"/>
                    <a:pt x="184967" y="17641"/>
                    <a:pt x="184967" y="17652"/>
                  </a:cubicBezTo>
                  <a:cubicBezTo>
                    <a:pt x="184967" y="17664"/>
                    <a:pt x="184979" y="17675"/>
                    <a:pt x="184979" y="17686"/>
                  </a:cubicBezTo>
                  <a:cubicBezTo>
                    <a:pt x="184990" y="17697"/>
                    <a:pt x="184990" y="17708"/>
                    <a:pt x="185001" y="17720"/>
                  </a:cubicBezTo>
                  <a:lnTo>
                    <a:pt x="185057" y="17854"/>
                  </a:lnTo>
                  <a:lnTo>
                    <a:pt x="185068" y="17876"/>
                  </a:lnTo>
                  <a:cubicBezTo>
                    <a:pt x="185068" y="17888"/>
                    <a:pt x="185079" y="17899"/>
                    <a:pt x="185091" y="17921"/>
                  </a:cubicBezTo>
                  <a:cubicBezTo>
                    <a:pt x="185091" y="17932"/>
                    <a:pt x="185102" y="17955"/>
                    <a:pt x="185113" y="17977"/>
                  </a:cubicBezTo>
                  <a:cubicBezTo>
                    <a:pt x="185124" y="18000"/>
                    <a:pt x="185135" y="18011"/>
                    <a:pt x="185147" y="18033"/>
                  </a:cubicBezTo>
                  <a:lnTo>
                    <a:pt x="185180" y="18089"/>
                  </a:lnTo>
                  <a:cubicBezTo>
                    <a:pt x="185203" y="18134"/>
                    <a:pt x="185236" y="18179"/>
                    <a:pt x="185259" y="18235"/>
                  </a:cubicBezTo>
                  <a:cubicBezTo>
                    <a:pt x="185259" y="18235"/>
                    <a:pt x="185259" y="18246"/>
                    <a:pt x="185270" y="18246"/>
                  </a:cubicBezTo>
                  <a:cubicBezTo>
                    <a:pt x="185292" y="18291"/>
                    <a:pt x="185315" y="18324"/>
                    <a:pt x="185348" y="18358"/>
                  </a:cubicBezTo>
                  <a:cubicBezTo>
                    <a:pt x="185359" y="18380"/>
                    <a:pt x="185371" y="18392"/>
                    <a:pt x="185382" y="18414"/>
                  </a:cubicBezTo>
                  <a:cubicBezTo>
                    <a:pt x="185393" y="18425"/>
                    <a:pt x="185415" y="18448"/>
                    <a:pt x="185427" y="18470"/>
                  </a:cubicBezTo>
                  <a:lnTo>
                    <a:pt x="185438" y="18481"/>
                  </a:lnTo>
                  <a:lnTo>
                    <a:pt x="185460" y="18481"/>
                  </a:lnTo>
                  <a:lnTo>
                    <a:pt x="185460" y="18492"/>
                  </a:lnTo>
                  <a:lnTo>
                    <a:pt x="185505" y="18448"/>
                  </a:lnTo>
                  <a:lnTo>
                    <a:pt x="185550" y="18414"/>
                  </a:lnTo>
                  <a:lnTo>
                    <a:pt x="185583" y="18380"/>
                  </a:lnTo>
                  <a:lnTo>
                    <a:pt x="185595" y="18369"/>
                  </a:lnTo>
                  <a:lnTo>
                    <a:pt x="185651" y="18324"/>
                  </a:lnTo>
                  <a:cubicBezTo>
                    <a:pt x="185662" y="18313"/>
                    <a:pt x="185673" y="18302"/>
                    <a:pt x="185684" y="18291"/>
                  </a:cubicBezTo>
                  <a:lnTo>
                    <a:pt x="185718" y="18268"/>
                  </a:lnTo>
                  <a:cubicBezTo>
                    <a:pt x="185819" y="18168"/>
                    <a:pt x="185908" y="18067"/>
                    <a:pt x="185987" y="17966"/>
                  </a:cubicBezTo>
                  <a:cubicBezTo>
                    <a:pt x="186065" y="17876"/>
                    <a:pt x="186132" y="17787"/>
                    <a:pt x="186188" y="17697"/>
                  </a:cubicBezTo>
                  <a:cubicBezTo>
                    <a:pt x="186289" y="17552"/>
                    <a:pt x="186367" y="17395"/>
                    <a:pt x="186435" y="17238"/>
                  </a:cubicBezTo>
                  <a:cubicBezTo>
                    <a:pt x="186524" y="17036"/>
                    <a:pt x="186603" y="16824"/>
                    <a:pt x="186670" y="16600"/>
                  </a:cubicBezTo>
                  <a:cubicBezTo>
                    <a:pt x="186726" y="16409"/>
                    <a:pt x="186782" y="16219"/>
                    <a:pt x="186827" y="16017"/>
                  </a:cubicBezTo>
                  <a:cubicBezTo>
                    <a:pt x="186871" y="15793"/>
                    <a:pt x="186894" y="15580"/>
                    <a:pt x="186916" y="15356"/>
                  </a:cubicBezTo>
                  <a:cubicBezTo>
                    <a:pt x="186927" y="15132"/>
                    <a:pt x="186939" y="14908"/>
                    <a:pt x="186939" y="14684"/>
                  </a:cubicBezTo>
                  <a:cubicBezTo>
                    <a:pt x="186939" y="14527"/>
                    <a:pt x="186916" y="14371"/>
                    <a:pt x="186894" y="14225"/>
                  </a:cubicBezTo>
                  <a:cubicBezTo>
                    <a:pt x="186883" y="14102"/>
                    <a:pt x="186871" y="13990"/>
                    <a:pt x="186838" y="13867"/>
                  </a:cubicBezTo>
                  <a:lnTo>
                    <a:pt x="186838" y="13844"/>
                  </a:lnTo>
                  <a:lnTo>
                    <a:pt x="187017" y="13844"/>
                  </a:lnTo>
                  <a:lnTo>
                    <a:pt x="187017" y="13833"/>
                  </a:lnTo>
                  <a:cubicBezTo>
                    <a:pt x="187017" y="13822"/>
                    <a:pt x="187017" y="13811"/>
                    <a:pt x="187017" y="13811"/>
                  </a:cubicBezTo>
                  <a:cubicBezTo>
                    <a:pt x="187017" y="13743"/>
                    <a:pt x="187017" y="13676"/>
                    <a:pt x="187006" y="13609"/>
                  </a:cubicBezTo>
                  <a:lnTo>
                    <a:pt x="186995" y="13385"/>
                  </a:lnTo>
                  <a:lnTo>
                    <a:pt x="186995" y="13183"/>
                  </a:lnTo>
                  <a:lnTo>
                    <a:pt x="186995" y="12948"/>
                  </a:lnTo>
                  <a:lnTo>
                    <a:pt x="186995" y="12903"/>
                  </a:lnTo>
                  <a:cubicBezTo>
                    <a:pt x="188462" y="12444"/>
                    <a:pt x="189828" y="10585"/>
                    <a:pt x="190702" y="9487"/>
                  </a:cubicBezTo>
                  <a:cubicBezTo>
                    <a:pt x="191453" y="8569"/>
                    <a:pt x="192528" y="7706"/>
                    <a:pt x="193648" y="7561"/>
                  </a:cubicBezTo>
                  <a:lnTo>
                    <a:pt x="193838" y="7594"/>
                  </a:lnTo>
                  <a:cubicBezTo>
                    <a:pt x="193838" y="7605"/>
                    <a:pt x="193849" y="7605"/>
                    <a:pt x="193849" y="7605"/>
                  </a:cubicBezTo>
                  <a:cubicBezTo>
                    <a:pt x="193861" y="7605"/>
                    <a:pt x="193872" y="7605"/>
                    <a:pt x="193872" y="7594"/>
                  </a:cubicBezTo>
                  <a:lnTo>
                    <a:pt x="194073" y="7639"/>
                  </a:lnTo>
                  <a:lnTo>
                    <a:pt x="194185" y="7650"/>
                  </a:lnTo>
                  <a:cubicBezTo>
                    <a:pt x="194185" y="7673"/>
                    <a:pt x="194185" y="7684"/>
                    <a:pt x="194185" y="7695"/>
                  </a:cubicBezTo>
                  <a:cubicBezTo>
                    <a:pt x="194185" y="7701"/>
                    <a:pt x="194191" y="7703"/>
                    <a:pt x="194197" y="7703"/>
                  </a:cubicBezTo>
                  <a:cubicBezTo>
                    <a:pt x="194202" y="7703"/>
                    <a:pt x="194208" y="7701"/>
                    <a:pt x="194208" y="7695"/>
                  </a:cubicBezTo>
                  <a:lnTo>
                    <a:pt x="194208" y="7661"/>
                  </a:lnTo>
                  <a:lnTo>
                    <a:pt x="194297" y="7673"/>
                  </a:lnTo>
                  <a:lnTo>
                    <a:pt x="194499" y="7706"/>
                  </a:lnTo>
                  <a:lnTo>
                    <a:pt x="194499" y="7729"/>
                  </a:lnTo>
                  <a:cubicBezTo>
                    <a:pt x="194499" y="7737"/>
                    <a:pt x="194510" y="7745"/>
                    <a:pt x="194517" y="7745"/>
                  </a:cubicBezTo>
                  <a:cubicBezTo>
                    <a:pt x="194520" y="7745"/>
                    <a:pt x="194521" y="7743"/>
                    <a:pt x="194521" y="7740"/>
                  </a:cubicBezTo>
                  <a:lnTo>
                    <a:pt x="194533" y="7717"/>
                  </a:lnTo>
                  <a:lnTo>
                    <a:pt x="194555" y="7717"/>
                  </a:lnTo>
                  <a:lnTo>
                    <a:pt x="194746" y="7751"/>
                  </a:lnTo>
                  <a:lnTo>
                    <a:pt x="194790" y="7751"/>
                  </a:lnTo>
                  <a:lnTo>
                    <a:pt x="194802" y="7729"/>
                  </a:lnTo>
                  <a:cubicBezTo>
                    <a:pt x="194802" y="7717"/>
                    <a:pt x="194802" y="7706"/>
                    <a:pt x="194813" y="7695"/>
                  </a:cubicBezTo>
                  <a:lnTo>
                    <a:pt x="194813" y="7673"/>
                  </a:lnTo>
                  <a:lnTo>
                    <a:pt x="194880" y="7695"/>
                  </a:lnTo>
                  <a:cubicBezTo>
                    <a:pt x="196392" y="8334"/>
                    <a:pt x="196728" y="10350"/>
                    <a:pt x="197915" y="11492"/>
                  </a:cubicBezTo>
                  <a:cubicBezTo>
                    <a:pt x="198386" y="11940"/>
                    <a:pt x="198979" y="12231"/>
                    <a:pt x="199618" y="12332"/>
                  </a:cubicBezTo>
                  <a:cubicBezTo>
                    <a:pt x="199618" y="12355"/>
                    <a:pt x="199618" y="12377"/>
                    <a:pt x="199607" y="12399"/>
                  </a:cubicBezTo>
                  <a:lnTo>
                    <a:pt x="199551" y="12713"/>
                  </a:lnTo>
                  <a:cubicBezTo>
                    <a:pt x="199539" y="12803"/>
                    <a:pt x="199528" y="12903"/>
                    <a:pt x="199506" y="12993"/>
                  </a:cubicBezTo>
                  <a:lnTo>
                    <a:pt x="199483" y="13139"/>
                  </a:lnTo>
                  <a:lnTo>
                    <a:pt x="199472" y="13195"/>
                  </a:lnTo>
                  <a:lnTo>
                    <a:pt x="199472" y="13217"/>
                  </a:lnTo>
                  <a:lnTo>
                    <a:pt x="199674" y="13217"/>
                  </a:lnTo>
                  <a:cubicBezTo>
                    <a:pt x="199528" y="13475"/>
                    <a:pt x="199427" y="13743"/>
                    <a:pt x="199360" y="14035"/>
                  </a:cubicBezTo>
                  <a:cubicBezTo>
                    <a:pt x="199237" y="14494"/>
                    <a:pt x="199181" y="14964"/>
                    <a:pt x="199203" y="15446"/>
                  </a:cubicBezTo>
                  <a:cubicBezTo>
                    <a:pt x="199226" y="15782"/>
                    <a:pt x="199282" y="16107"/>
                    <a:pt x="199360" y="16432"/>
                  </a:cubicBezTo>
                  <a:cubicBezTo>
                    <a:pt x="199439" y="16712"/>
                    <a:pt x="199539" y="16992"/>
                    <a:pt x="199663" y="17249"/>
                  </a:cubicBezTo>
                  <a:cubicBezTo>
                    <a:pt x="199663" y="17260"/>
                    <a:pt x="199674" y="17272"/>
                    <a:pt x="199674" y="17283"/>
                  </a:cubicBezTo>
                  <a:lnTo>
                    <a:pt x="199696" y="17305"/>
                  </a:lnTo>
                  <a:cubicBezTo>
                    <a:pt x="199696" y="17316"/>
                    <a:pt x="199707" y="17316"/>
                    <a:pt x="199719" y="17328"/>
                  </a:cubicBezTo>
                  <a:lnTo>
                    <a:pt x="199797" y="17451"/>
                  </a:lnTo>
                  <a:lnTo>
                    <a:pt x="199808" y="17473"/>
                  </a:lnTo>
                  <a:lnTo>
                    <a:pt x="199831" y="17518"/>
                  </a:lnTo>
                  <a:cubicBezTo>
                    <a:pt x="199842" y="17529"/>
                    <a:pt x="199864" y="17552"/>
                    <a:pt x="199875" y="17563"/>
                  </a:cubicBezTo>
                  <a:lnTo>
                    <a:pt x="199909" y="17608"/>
                  </a:lnTo>
                  <a:cubicBezTo>
                    <a:pt x="199920" y="17630"/>
                    <a:pt x="199943" y="17652"/>
                    <a:pt x="199954" y="17675"/>
                  </a:cubicBezTo>
                  <a:lnTo>
                    <a:pt x="200043" y="17787"/>
                  </a:lnTo>
                  <a:lnTo>
                    <a:pt x="200066" y="17809"/>
                  </a:lnTo>
                  <a:cubicBezTo>
                    <a:pt x="200099" y="17843"/>
                    <a:pt x="200122" y="17876"/>
                    <a:pt x="200167" y="17910"/>
                  </a:cubicBezTo>
                  <a:cubicBezTo>
                    <a:pt x="200178" y="17921"/>
                    <a:pt x="200189" y="17932"/>
                    <a:pt x="200200" y="17955"/>
                  </a:cubicBezTo>
                  <a:lnTo>
                    <a:pt x="200256" y="18000"/>
                  </a:lnTo>
                  <a:lnTo>
                    <a:pt x="200267" y="18011"/>
                  </a:lnTo>
                  <a:lnTo>
                    <a:pt x="200290" y="18011"/>
                  </a:lnTo>
                  <a:lnTo>
                    <a:pt x="200290" y="18022"/>
                  </a:lnTo>
                  <a:lnTo>
                    <a:pt x="200323" y="17966"/>
                  </a:lnTo>
                  <a:lnTo>
                    <a:pt x="200357" y="17932"/>
                  </a:lnTo>
                  <a:lnTo>
                    <a:pt x="200391" y="17899"/>
                  </a:lnTo>
                  <a:lnTo>
                    <a:pt x="200402" y="17876"/>
                  </a:lnTo>
                  <a:lnTo>
                    <a:pt x="200447" y="17820"/>
                  </a:lnTo>
                  <a:lnTo>
                    <a:pt x="200480" y="17787"/>
                  </a:lnTo>
                  <a:cubicBezTo>
                    <a:pt x="200491" y="17776"/>
                    <a:pt x="200503" y="17764"/>
                    <a:pt x="200514" y="17753"/>
                  </a:cubicBezTo>
                  <a:cubicBezTo>
                    <a:pt x="200581" y="17641"/>
                    <a:pt x="200659" y="17529"/>
                    <a:pt x="200727" y="17417"/>
                  </a:cubicBezTo>
                  <a:cubicBezTo>
                    <a:pt x="200783" y="17316"/>
                    <a:pt x="200839" y="17227"/>
                    <a:pt x="200883" y="17115"/>
                  </a:cubicBezTo>
                  <a:cubicBezTo>
                    <a:pt x="200973" y="16992"/>
                    <a:pt x="201040" y="16868"/>
                    <a:pt x="201107" y="16734"/>
                  </a:cubicBezTo>
                  <a:cubicBezTo>
                    <a:pt x="201163" y="16510"/>
                    <a:pt x="201219" y="16286"/>
                    <a:pt x="201253" y="16062"/>
                  </a:cubicBezTo>
                  <a:cubicBezTo>
                    <a:pt x="201275" y="15872"/>
                    <a:pt x="201298" y="15670"/>
                    <a:pt x="201320" y="15468"/>
                  </a:cubicBezTo>
                  <a:cubicBezTo>
                    <a:pt x="201320" y="15244"/>
                    <a:pt x="201320" y="15020"/>
                    <a:pt x="201298" y="14796"/>
                  </a:cubicBezTo>
                  <a:cubicBezTo>
                    <a:pt x="201287" y="14572"/>
                    <a:pt x="201264" y="14348"/>
                    <a:pt x="201219" y="14135"/>
                  </a:cubicBezTo>
                  <a:cubicBezTo>
                    <a:pt x="201197" y="13979"/>
                    <a:pt x="201152" y="13833"/>
                    <a:pt x="201119" y="13676"/>
                  </a:cubicBezTo>
                  <a:cubicBezTo>
                    <a:pt x="201085" y="13564"/>
                    <a:pt x="201051" y="13452"/>
                    <a:pt x="201007" y="13340"/>
                  </a:cubicBezTo>
                  <a:cubicBezTo>
                    <a:pt x="200995" y="13329"/>
                    <a:pt x="200995" y="13329"/>
                    <a:pt x="200995" y="13318"/>
                  </a:cubicBezTo>
                  <a:lnTo>
                    <a:pt x="201063" y="13318"/>
                  </a:lnTo>
                  <a:cubicBezTo>
                    <a:pt x="201074" y="13318"/>
                    <a:pt x="201074" y="13307"/>
                    <a:pt x="201085" y="13307"/>
                  </a:cubicBezTo>
                  <a:lnTo>
                    <a:pt x="201175" y="13307"/>
                  </a:lnTo>
                  <a:lnTo>
                    <a:pt x="201175" y="13284"/>
                  </a:lnTo>
                  <a:lnTo>
                    <a:pt x="201175" y="13262"/>
                  </a:lnTo>
                  <a:lnTo>
                    <a:pt x="201141" y="13071"/>
                  </a:lnTo>
                  <a:cubicBezTo>
                    <a:pt x="201130" y="13004"/>
                    <a:pt x="201119" y="12926"/>
                    <a:pt x="201096" y="12859"/>
                  </a:cubicBezTo>
                  <a:lnTo>
                    <a:pt x="201063" y="12657"/>
                  </a:lnTo>
                  <a:cubicBezTo>
                    <a:pt x="201051" y="12579"/>
                    <a:pt x="201029" y="12500"/>
                    <a:pt x="201018" y="12422"/>
                  </a:cubicBezTo>
                  <a:cubicBezTo>
                    <a:pt x="201018" y="12411"/>
                    <a:pt x="201018" y="12411"/>
                    <a:pt x="201018" y="12399"/>
                  </a:cubicBezTo>
                  <a:cubicBezTo>
                    <a:pt x="201567" y="12287"/>
                    <a:pt x="202082" y="12030"/>
                    <a:pt x="202508" y="11660"/>
                  </a:cubicBezTo>
                  <a:cubicBezTo>
                    <a:pt x="203964" y="10338"/>
                    <a:pt x="204400" y="7661"/>
                    <a:pt x="206305" y="7348"/>
                  </a:cubicBezTo>
                  <a:lnTo>
                    <a:pt x="206316" y="7348"/>
                  </a:lnTo>
                  <a:lnTo>
                    <a:pt x="206484" y="7325"/>
                  </a:lnTo>
                  <a:lnTo>
                    <a:pt x="206562" y="7325"/>
                  </a:lnTo>
                  <a:cubicBezTo>
                    <a:pt x="206562" y="7337"/>
                    <a:pt x="206573" y="7337"/>
                    <a:pt x="206573" y="7337"/>
                  </a:cubicBezTo>
                  <a:cubicBezTo>
                    <a:pt x="206585" y="7337"/>
                    <a:pt x="206585" y="7337"/>
                    <a:pt x="206585" y="7325"/>
                  </a:cubicBezTo>
                  <a:cubicBezTo>
                    <a:pt x="206604" y="7325"/>
                    <a:pt x="206624" y="7325"/>
                    <a:pt x="206643" y="7325"/>
                  </a:cubicBezTo>
                  <a:cubicBezTo>
                    <a:pt x="207793" y="7325"/>
                    <a:pt x="208757" y="8294"/>
                    <a:pt x="209418" y="9263"/>
                  </a:cubicBezTo>
                  <a:cubicBezTo>
                    <a:pt x="210113" y="10294"/>
                    <a:pt x="210785" y="11481"/>
                    <a:pt x="211950" y="11951"/>
                  </a:cubicBezTo>
                  <a:cubicBezTo>
                    <a:pt x="212073" y="11996"/>
                    <a:pt x="212207" y="12041"/>
                    <a:pt x="212353" y="12075"/>
                  </a:cubicBezTo>
                  <a:lnTo>
                    <a:pt x="212286" y="12287"/>
                  </a:lnTo>
                  <a:cubicBezTo>
                    <a:pt x="212252" y="12377"/>
                    <a:pt x="212218" y="12467"/>
                    <a:pt x="212196" y="12556"/>
                  </a:cubicBezTo>
                  <a:cubicBezTo>
                    <a:pt x="212174" y="12601"/>
                    <a:pt x="212162" y="12646"/>
                    <a:pt x="212140" y="12691"/>
                  </a:cubicBezTo>
                  <a:cubicBezTo>
                    <a:pt x="212140" y="12713"/>
                    <a:pt x="212129" y="12724"/>
                    <a:pt x="212129" y="12747"/>
                  </a:cubicBezTo>
                  <a:lnTo>
                    <a:pt x="212129" y="12758"/>
                  </a:lnTo>
                  <a:lnTo>
                    <a:pt x="212174" y="12769"/>
                  </a:lnTo>
                  <a:lnTo>
                    <a:pt x="212297" y="12791"/>
                  </a:lnTo>
                  <a:lnTo>
                    <a:pt x="212308" y="12791"/>
                  </a:lnTo>
                  <a:lnTo>
                    <a:pt x="212308" y="12803"/>
                  </a:lnTo>
                  <a:cubicBezTo>
                    <a:pt x="212140" y="13027"/>
                    <a:pt x="211994" y="13284"/>
                    <a:pt x="211894" y="13553"/>
                  </a:cubicBezTo>
                  <a:cubicBezTo>
                    <a:pt x="211692" y="13990"/>
                    <a:pt x="211569" y="14449"/>
                    <a:pt x="211513" y="14931"/>
                  </a:cubicBezTo>
                  <a:cubicBezTo>
                    <a:pt x="211490" y="15267"/>
                    <a:pt x="211490" y="15603"/>
                    <a:pt x="211524" y="15928"/>
                  </a:cubicBezTo>
                  <a:cubicBezTo>
                    <a:pt x="211546" y="16219"/>
                    <a:pt x="211602" y="16499"/>
                    <a:pt x="211692" y="16779"/>
                  </a:cubicBezTo>
                  <a:cubicBezTo>
                    <a:pt x="211692" y="16790"/>
                    <a:pt x="211692" y="16801"/>
                    <a:pt x="211703" y="16812"/>
                  </a:cubicBezTo>
                  <a:cubicBezTo>
                    <a:pt x="211703" y="16824"/>
                    <a:pt x="211714" y="16835"/>
                    <a:pt x="211714" y="16846"/>
                  </a:cubicBezTo>
                  <a:cubicBezTo>
                    <a:pt x="211726" y="16846"/>
                    <a:pt x="211726" y="16857"/>
                    <a:pt x="211737" y="16868"/>
                  </a:cubicBezTo>
                  <a:lnTo>
                    <a:pt x="211793" y="17014"/>
                  </a:lnTo>
                  <a:cubicBezTo>
                    <a:pt x="211793" y="17014"/>
                    <a:pt x="211793" y="17025"/>
                    <a:pt x="211804" y="17025"/>
                  </a:cubicBezTo>
                  <a:lnTo>
                    <a:pt x="211826" y="17070"/>
                  </a:lnTo>
                  <a:lnTo>
                    <a:pt x="211849" y="17126"/>
                  </a:lnTo>
                  <a:lnTo>
                    <a:pt x="211882" y="17182"/>
                  </a:lnTo>
                  <a:cubicBezTo>
                    <a:pt x="211894" y="17204"/>
                    <a:pt x="211905" y="17227"/>
                    <a:pt x="211916" y="17249"/>
                  </a:cubicBezTo>
                  <a:lnTo>
                    <a:pt x="211994" y="17384"/>
                  </a:lnTo>
                  <a:lnTo>
                    <a:pt x="212006" y="17406"/>
                  </a:lnTo>
                  <a:cubicBezTo>
                    <a:pt x="212028" y="17440"/>
                    <a:pt x="212062" y="17484"/>
                    <a:pt x="212084" y="17518"/>
                  </a:cubicBezTo>
                  <a:cubicBezTo>
                    <a:pt x="212095" y="17529"/>
                    <a:pt x="212106" y="17552"/>
                    <a:pt x="212118" y="17563"/>
                  </a:cubicBezTo>
                  <a:cubicBezTo>
                    <a:pt x="212129" y="17585"/>
                    <a:pt x="212151" y="17608"/>
                    <a:pt x="212162" y="17619"/>
                  </a:cubicBezTo>
                  <a:lnTo>
                    <a:pt x="212174" y="17641"/>
                  </a:lnTo>
                  <a:lnTo>
                    <a:pt x="212196" y="17641"/>
                  </a:lnTo>
                  <a:lnTo>
                    <a:pt x="212241" y="17608"/>
                  </a:lnTo>
                  <a:lnTo>
                    <a:pt x="212274" y="17563"/>
                  </a:lnTo>
                  <a:lnTo>
                    <a:pt x="212308" y="17540"/>
                  </a:lnTo>
                  <a:lnTo>
                    <a:pt x="212319" y="17529"/>
                  </a:lnTo>
                  <a:lnTo>
                    <a:pt x="212386" y="17484"/>
                  </a:lnTo>
                  <a:lnTo>
                    <a:pt x="212420" y="17451"/>
                  </a:lnTo>
                  <a:lnTo>
                    <a:pt x="212454" y="17417"/>
                  </a:lnTo>
                  <a:cubicBezTo>
                    <a:pt x="212543" y="17328"/>
                    <a:pt x="212633" y="17216"/>
                    <a:pt x="212722" y="17115"/>
                  </a:cubicBezTo>
                  <a:cubicBezTo>
                    <a:pt x="212790" y="17025"/>
                    <a:pt x="212857" y="16947"/>
                    <a:pt x="212924" y="16846"/>
                  </a:cubicBezTo>
                  <a:cubicBezTo>
                    <a:pt x="213014" y="16700"/>
                    <a:pt x="213092" y="16555"/>
                    <a:pt x="213159" y="16398"/>
                  </a:cubicBezTo>
                  <a:cubicBezTo>
                    <a:pt x="213249" y="16185"/>
                    <a:pt x="213327" y="15972"/>
                    <a:pt x="213395" y="15759"/>
                  </a:cubicBezTo>
                  <a:cubicBezTo>
                    <a:pt x="213451" y="15558"/>
                    <a:pt x="213507" y="15367"/>
                    <a:pt x="213551" y="15166"/>
                  </a:cubicBezTo>
                  <a:cubicBezTo>
                    <a:pt x="213596" y="14953"/>
                    <a:pt x="213630" y="14729"/>
                    <a:pt x="213652" y="14505"/>
                  </a:cubicBezTo>
                  <a:cubicBezTo>
                    <a:pt x="213663" y="14281"/>
                    <a:pt x="213675" y="14057"/>
                    <a:pt x="213663" y="13833"/>
                  </a:cubicBezTo>
                  <a:cubicBezTo>
                    <a:pt x="213663" y="13687"/>
                    <a:pt x="213652" y="13531"/>
                    <a:pt x="213630" y="13374"/>
                  </a:cubicBezTo>
                  <a:cubicBezTo>
                    <a:pt x="213619" y="13251"/>
                    <a:pt x="213596" y="13139"/>
                    <a:pt x="213574" y="13027"/>
                  </a:cubicBezTo>
                  <a:lnTo>
                    <a:pt x="213574" y="13004"/>
                  </a:lnTo>
                  <a:lnTo>
                    <a:pt x="213574" y="12993"/>
                  </a:lnTo>
                  <a:lnTo>
                    <a:pt x="213652" y="12993"/>
                  </a:lnTo>
                  <a:lnTo>
                    <a:pt x="213697" y="13004"/>
                  </a:lnTo>
                  <a:lnTo>
                    <a:pt x="213742" y="13004"/>
                  </a:lnTo>
                  <a:lnTo>
                    <a:pt x="213742" y="12971"/>
                  </a:lnTo>
                  <a:lnTo>
                    <a:pt x="213742" y="12769"/>
                  </a:lnTo>
                  <a:cubicBezTo>
                    <a:pt x="213742" y="12702"/>
                    <a:pt x="213742" y="12623"/>
                    <a:pt x="213742" y="12556"/>
                  </a:cubicBezTo>
                  <a:cubicBezTo>
                    <a:pt x="213731" y="12478"/>
                    <a:pt x="213742" y="12411"/>
                    <a:pt x="213742" y="12355"/>
                  </a:cubicBezTo>
                  <a:lnTo>
                    <a:pt x="213742" y="12108"/>
                  </a:lnTo>
                  <a:lnTo>
                    <a:pt x="213742" y="12019"/>
                  </a:lnTo>
                  <a:cubicBezTo>
                    <a:pt x="214873" y="11727"/>
                    <a:pt x="215959" y="10842"/>
                    <a:pt x="216699" y="9868"/>
                  </a:cubicBezTo>
                  <a:cubicBezTo>
                    <a:pt x="217640" y="8636"/>
                    <a:pt x="218715" y="7034"/>
                    <a:pt x="220092" y="6810"/>
                  </a:cubicBezTo>
                  <a:cubicBezTo>
                    <a:pt x="220171" y="6799"/>
                    <a:pt x="220249" y="6799"/>
                    <a:pt x="220328" y="6788"/>
                  </a:cubicBezTo>
                  <a:lnTo>
                    <a:pt x="220406" y="6799"/>
                  </a:lnTo>
                  <a:lnTo>
                    <a:pt x="220406" y="6821"/>
                  </a:lnTo>
                  <a:cubicBezTo>
                    <a:pt x="220406" y="6828"/>
                    <a:pt x="220414" y="6834"/>
                    <a:pt x="220420" y="6834"/>
                  </a:cubicBezTo>
                  <a:cubicBezTo>
                    <a:pt x="220425" y="6834"/>
                    <a:pt x="220429" y="6831"/>
                    <a:pt x="220429" y="6821"/>
                  </a:cubicBezTo>
                  <a:cubicBezTo>
                    <a:pt x="220429" y="6821"/>
                    <a:pt x="220429" y="6810"/>
                    <a:pt x="220429" y="6810"/>
                  </a:cubicBezTo>
                  <a:lnTo>
                    <a:pt x="220451" y="6810"/>
                  </a:lnTo>
                  <a:lnTo>
                    <a:pt x="220653" y="6833"/>
                  </a:lnTo>
                  <a:lnTo>
                    <a:pt x="220686" y="6833"/>
                  </a:lnTo>
                  <a:lnTo>
                    <a:pt x="220697" y="6799"/>
                  </a:lnTo>
                  <a:cubicBezTo>
                    <a:pt x="220765" y="6810"/>
                    <a:pt x="220832" y="6821"/>
                    <a:pt x="220899" y="6844"/>
                  </a:cubicBezTo>
                  <a:cubicBezTo>
                    <a:pt x="223184" y="7381"/>
                    <a:pt x="223061" y="11167"/>
                    <a:pt x="225200" y="12119"/>
                  </a:cubicBezTo>
                  <a:cubicBezTo>
                    <a:pt x="225346" y="12187"/>
                    <a:pt x="225502" y="12231"/>
                    <a:pt x="225659" y="12265"/>
                  </a:cubicBezTo>
                  <a:cubicBezTo>
                    <a:pt x="225648" y="12332"/>
                    <a:pt x="225637" y="12399"/>
                    <a:pt x="225626" y="12478"/>
                  </a:cubicBezTo>
                  <a:lnTo>
                    <a:pt x="225570" y="12791"/>
                  </a:lnTo>
                  <a:cubicBezTo>
                    <a:pt x="225558" y="12881"/>
                    <a:pt x="225536" y="12982"/>
                    <a:pt x="225525" y="13071"/>
                  </a:cubicBezTo>
                  <a:cubicBezTo>
                    <a:pt x="225514" y="13127"/>
                    <a:pt x="225502" y="13172"/>
                    <a:pt x="225491" y="13217"/>
                  </a:cubicBezTo>
                  <a:lnTo>
                    <a:pt x="225491" y="13273"/>
                  </a:lnTo>
                  <a:lnTo>
                    <a:pt x="225491" y="13295"/>
                  </a:lnTo>
                  <a:lnTo>
                    <a:pt x="225682" y="13295"/>
                  </a:lnTo>
                  <a:cubicBezTo>
                    <a:pt x="225547" y="13553"/>
                    <a:pt x="225435" y="13822"/>
                    <a:pt x="225379" y="14113"/>
                  </a:cubicBezTo>
                  <a:cubicBezTo>
                    <a:pt x="225245" y="14572"/>
                    <a:pt x="225189" y="15043"/>
                    <a:pt x="225211" y="15524"/>
                  </a:cubicBezTo>
                  <a:cubicBezTo>
                    <a:pt x="225234" y="15860"/>
                    <a:pt x="225290" y="16185"/>
                    <a:pt x="225379" y="16510"/>
                  </a:cubicBezTo>
                  <a:cubicBezTo>
                    <a:pt x="225446" y="16790"/>
                    <a:pt x="225547" y="17059"/>
                    <a:pt x="225670" y="17328"/>
                  </a:cubicBezTo>
                  <a:lnTo>
                    <a:pt x="225693" y="17361"/>
                  </a:lnTo>
                  <a:lnTo>
                    <a:pt x="225704" y="17384"/>
                  </a:lnTo>
                  <a:lnTo>
                    <a:pt x="225726" y="17406"/>
                  </a:lnTo>
                  <a:cubicBezTo>
                    <a:pt x="225749" y="17451"/>
                    <a:pt x="225782" y="17496"/>
                    <a:pt x="225805" y="17529"/>
                  </a:cubicBezTo>
                  <a:lnTo>
                    <a:pt x="225816" y="17552"/>
                  </a:lnTo>
                  <a:lnTo>
                    <a:pt x="225850" y="17596"/>
                  </a:lnTo>
                  <a:cubicBezTo>
                    <a:pt x="225861" y="17608"/>
                    <a:pt x="225872" y="17630"/>
                    <a:pt x="225883" y="17641"/>
                  </a:cubicBezTo>
                  <a:lnTo>
                    <a:pt x="225928" y="17697"/>
                  </a:lnTo>
                  <a:cubicBezTo>
                    <a:pt x="225939" y="17708"/>
                    <a:pt x="225950" y="17731"/>
                    <a:pt x="225973" y="17753"/>
                  </a:cubicBezTo>
                  <a:lnTo>
                    <a:pt x="226062" y="17865"/>
                  </a:lnTo>
                  <a:lnTo>
                    <a:pt x="226074" y="17888"/>
                  </a:lnTo>
                  <a:cubicBezTo>
                    <a:pt x="226107" y="17921"/>
                    <a:pt x="226141" y="17955"/>
                    <a:pt x="226174" y="17988"/>
                  </a:cubicBezTo>
                  <a:cubicBezTo>
                    <a:pt x="226186" y="18000"/>
                    <a:pt x="226197" y="18011"/>
                    <a:pt x="226219" y="18033"/>
                  </a:cubicBezTo>
                  <a:lnTo>
                    <a:pt x="226264" y="18078"/>
                  </a:lnTo>
                  <a:lnTo>
                    <a:pt x="226275" y="18089"/>
                  </a:lnTo>
                  <a:lnTo>
                    <a:pt x="226298" y="18089"/>
                  </a:lnTo>
                  <a:lnTo>
                    <a:pt x="226331" y="18044"/>
                  </a:lnTo>
                  <a:lnTo>
                    <a:pt x="226365" y="18000"/>
                  </a:lnTo>
                  <a:lnTo>
                    <a:pt x="226398" y="17966"/>
                  </a:lnTo>
                  <a:lnTo>
                    <a:pt x="226410" y="17955"/>
                  </a:lnTo>
                  <a:lnTo>
                    <a:pt x="226454" y="17899"/>
                  </a:lnTo>
                  <a:lnTo>
                    <a:pt x="226488" y="17865"/>
                  </a:lnTo>
                  <a:cubicBezTo>
                    <a:pt x="226499" y="17854"/>
                    <a:pt x="226510" y="17843"/>
                    <a:pt x="226522" y="17832"/>
                  </a:cubicBezTo>
                  <a:cubicBezTo>
                    <a:pt x="226600" y="17720"/>
                    <a:pt x="226667" y="17608"/>
                    <a:pt x="226734" y="17484"/>
                  </a:cubicBezTo>
                  <a:cubicBezTo>
                    <a:pt x="226802" y="17395"/>
                    <a:pt x="226846" y="17294"/>
                    <a:pt x="226902" y="17193"/>
                  </a:cubicBezTo>
                  <a:cubicBezTo>
                    <a:pt x="226970" y="17036"/>
                    <a:pt x="227026" y="16868"/>
                    <a:pt x="227059" y="16700"/>
                  </a:cubicBezTo>
                  <a:cubicBezTo>
                    <a:pt x="227126" y="16488"/>
                    <a:pt x="227171" y="16264"/>
                    <a:pt x="227205" y="16040"/>
                  </a:cubicBezTo>
                  <a:cubicBezTo>
                    <a:pt x="227227" y="15838"/>
                    <a:pt x="227261" y="15636"/>
                    <a:pt x="227272" y="15435"/>
                  </a:cubicBezTo>
                  <a:cubicBezTo>
                    <a:pt x="227283" y="15211"/>
                    <a:pt x="227283" y="14987"/>
                    <a:pt x="227261" y="14763"/>
                  </a:cubicBezTo>
                  <a:cubicBezTo>
                    <a:pt x="227238" y="14539"/>
                    <a:pt x="227216" y="14326"/>
                    <a:pt x="227171" y="14102"/>
                  </a:cubicBezTo>
                  <a:cubicBezTo>
                    <a:pt x="227149" y="13945"/>
                    <a:pt x="227104" y="13799"/>
                    <a:pt x="227070" y="13643"/>
                  </a:cubicBezTo>
                  <a:cubicBezTo>
                    <a:pt x="227037" y="13531"/>
                    <a:pt x="227003" y="13419"/>
                    <a:pt x="226958" y="13307"/>
                  </a:cubicBezTo>
                  <a:lnTo>
                    <a:pt x="226947" y="13295"/>
                  </a:lnTo>
                  <a:lnTo>
                    <a:pt x="226947" y="13284"/>
                  </a:lnTo>
                  <a:lnTo>
                    <a:pt x="227026" y="13284"/>
                  </a:lnTo>
                  <a:cubicBezTo>
                    <a:pt x="227026" y="13284"/>
                    <a:pt x="227037" y="13284"/>
                    <a:pt x="227037" y="13273"/>
                  </a:cubicBezTo>
                  <a:lnTo>
                    <a:pt x="227138" y="13273"/>
                  </a:lnTo>
                  <a:lnTo>
                    <a:pt x="227138" y="13262"/>
                  </a:lnTo>
                  <a:lnTo>
                    <a:pt x="227138" y="13239"/>
                  </a:lnTo>
                  <a:cubicBezTo>
                    <a:pt x="227126" y="13172"/>
                    <a:pt x="227104" y="13105"/>
                    <a:pt x="227093" y="13038"/>
                  </a:cubicBezTo>
                  <a:lnTo>
                    <a:pt x="227059" y="12825"/>
                  </a:lnTo>
                  <a:cubicBezTo>
                    <a:pt x="227048" y="12758"/>
                    <a:pt x="227037" y="12691"/>
                    <a:pt x="227014" y="12623"/>
                  </a:cubicBezTo>
                  <a:cubicBezTo>
                    <a:pt x="227003" y="12567"/>
                    <a:pt x="226992" y="12478"/>
                    <a:pt x="226981" y="12399"/>
                  </a:cubicBezTo>
                  <a:cubicBezTo>
                    <a:pt x="226958" y="12321"/>
                    <a:pt x="226947" y="12254"/>
                    <a:pt x="226936" y="12187"/>
                  </a:cubicBezTo>
                  <a:cubicBezTo>
                    <a:pt x="226936" y="12187"/>
                    <a:pt x="226936" y="12175"/>
                    <a:pt x="226936" y="12164"/>
                  </a:cubicBezTo>
                  <a:cubicBezTo>
                    <a:pt x="227653" y="11940"/>
                    <a:pt x="228303" y="11548"/>
                    <a:pt x="228818" y="10999"/>
                  </a:cubicBezTo>
                  <a:cubicBezTo>
                    <a:pt x="229759" y="10036"/>
                    <a:pt x="230386" y="8815"/>
                    <a:pt x="231327" y="7852"/>
                  </a:cubicBezTo>
                  <a:cubicBezTo>
                    <a:pt x="231708" y="7460"/>
                    <a:pt x="232144" y="7101"/>
                    <a:pt x="232671" y="6945"/>
                  </a:cubicBezTo>
                  <a:cubicBezTo>
                    <a:pt x="232889" y="6878"/>
                    <a:pt x="233106" y="6848"/>
                    <a:pt x="233320" y="6848"/>
                  </a:cubicBezTo>
                  <a:cubicBezTo>
                    <a:pt x="234623" y="6848"/>
                    <a:pt x="235823" y="7983"/>
                    <a:pt x="236602" y="9118"/>
                  </a:cubicBezTo>
                  <a:cubicBezTo>
                    <a:pt x="237521" y="10439"/>
                    <a:pt x="238394" y="12019"/>
                    <a:pt x="239940" y="12444"/>
                  </a:cubicBezTo>
                  <a:cubicBezTo>
                    <a:pt x="240018" y="12467"/>
                    <a:pt x="240097" y="12489"/>
                    <a:pt x="240186" y="12500"/>
                  </a:cubicBezTo>
                  <a:cubicBezTo>
                    <a:pt x="240164" y="12601"/>
                    <a:pt x="240153" y="12713"/>
                    <a:pt x="240142" y="12814"/>
                  </a:cubicBezTo>
                  <a:cubicBezTo>
                    <a:pt x="240130" y="12915"/>
                    <a:pt x="240119" y="12993"/>
                    <a:pt x="240119" y="13094"/>
                  </a:cubicBezTo>
                  <a:lnTo>
                    <a:pt x="240097" y="13239"/>
                  </a:lnTo>
                  <a:lnTo>
                    <a:pt x="240097" y="13295"/>
                  </a:lnTo>
                  <a:lnTo>
                    <a:pt x="240097" y="13307"/>
                  </a:lnTo>
                  <a:lnTo>
                    <a:pt x="240298" y="13307"/>
                  </a:lnTo>
                  <a:lnTo>
                    <a:pt x="240298" y="13318"/>
                  </a:lnTo>
                  <a:cubicBezTo>
                    <a:pt x="240175" y="13575"/>
                    <a:pt x="240086" y="13855"/>
                    <a:pt x="240041" y="14135"/>
                  </a:cubicBezTo>
                  <a:cubicBezTo>
                    <a:pt x="239940" y="14606"/>
                    <a:pt x="239906" y="15087"/>
                    <a:pt x="239962" y="15558"/>
                  </a:cubicBezTo>
                  <a:cubicBezTo>
                    <a:pt x="240007" y="15894"/>
                    <a:pt x="240074" y="16219"/>
                    <a:pt x="240186" y="16544"/>
                  </a:cubicBezTo>
                  <a:cubicBezTo>
                    <a:pt x="240276" y="16812"/>
                    <a:pt x="240388" y="17081"/>
                    <a:pt x="240522" y="17339"/>
                  </a:cubicBezTo>
                  <a:lnTo>
                    <a:pt x="240545" y="17361"/>
                  </a:lnTo>
                  <a:lnTo>
                    <a:pt x="240567" y="17395"/>
                  </a:lnTo>
                  <a:lnTo>
                    <a:pt x="240590" y="17417"/>
                  </a:lnTo>
                  <a:lnTo>
                    <a:pt x="240668" y="17540"/>
                  </a:lnTo>
                  <a:lnTo>
                    <a:pt x="240690" y="17552"/>
                  </a:lnTo>
                  <a:lnTo>
                    <a:pt x="240713" y="17596"/>
                  </a:lnTo>
                  <a:lnTo>
                    <a:pt x="240758" y="17641"/>
                  </a:lnTo>
                  <a:lnTo>
                    <a:pt x="240802" y="17686"/>
                  </a:lnTo>
                  <a:cubicBezTo>
                    <a:pt x="240814" y="17708"/>
                    <a:pt x="240836" y="17720"/>
                    <a:pt x="240847" y="17742"/>
                  </a:cubicBezTo>
                  <a:lnTo>
                    <a:pt x="240948" y="17854"/>
                  </a:lnTo>
                  <a:lnTo>
                    <a:pt x="240959" y="17876"/>
                  </a:lnTo>
                  <a:cubicBezTo>
                    <a:pt x="240993" y="17899"/>
                    <a:pt x="241026" y="17932"/>
                    <a:pt x="241071" y="17966"/>
                  </a:cubicBezTo>
                  <a:cubicBezTo>
                    <a:pt x="241082" y="17977"/>
                    <a:pt x="241094" y="17988"/>
                    <a:pt x="241105" y="18000"/>
                  </a:cubicBezTo>
                  <a:lnTo>
                    <a:pt x="241161" y="18056"/>
                  </a:lnTo>
                  <a:cubicBezTo>
                    <a:pt x="241172" y="18056"/>
                    <a:pt x="241172" y="18056"/>
                    <a:pt x="241183" y="18067"/>
                  </a:cubicBezTo>
                  <a:lnTo>
                    <a:pt x="241194" y="18067"/>
                  </a:lnTo>
                  <a:lnTo>
                    <a:pt x="241228" y="18022"/>
                  </a:lnTo>
                  <a:lnTo>
                    <a:pt x="241262" y="17977"/>
                  </a:lnTo>
                  <a:lnTo>
                    <a:pt x="241284" y="17944"/>
                  </a:lnTo>
                  <a:cubicBezTo>
                    <a:pt x="241295" y="17932"/>
                    <a:pt x="241295" y="17932"/>
                    <a:pt x="241295" y="17932"/>
                  </a:cubicBezTo>
                  <a:lnTo>
                    <a:pt x="241351" y="17865"/>
                  </a:lnTo>
                  <a:lnTo>
                    <a:pt x="241374" y="17832"/>
                  </a:lnTo>
                  <a:cubicBezTo>
                    <a:pt x="241385" y="17820"/>
                    <a:pt x="241396" y="17809"/>
                    <a:pt x="241396" y="17798"/>
                  </a:cubicBezTo>
                  <a:cubicBezTo>
                    <a:pt x="241474" y="17675"/>
                    <a:pt x="241542" y="17563"/>
                    <a:pt x="241598" y="17440"/>
                  </a:cubicBezTo>
                  <a:cubicBezTo>
                    <a:pt x="241732" y="17193"/>
                    <a:pt x="241833" y="16924"/>
                    <a:pt x="241878" y="16644"/>
                  </a:cubicBezTo>
                  <a:cubicBezTo>
                    <a:pt x="241922" y="16420"/>
                    <a:pt x="241956" y="16196"/>
                    <a:pt x="241978" y="15972"/>
                  </a:cubicBezTo>
                  <a:cubicBezTo>
                    <a:pt x="241990" y="15771"/>
                    <a:pt x="242001" y="15569"/>
                    <a:pt x="242001" y="15356"/>
                  </a:cubicBezTo>
                  <a:cubicBezTo>
                    <a:pt x="242001" y="15143"/>
                    <a:pt x="241978" y="14919"/>
                    <a:pt x="241956" y="14695"/>
                  </a:cubicBezTo>
                  <a:cubicBezTo>
                    <a:pt x="241922" y="14471"/>
                    <a:pt x="241878" y="14259"/>
                    <a:pt x="241833" y="14035"/>
                  </a:cubicBezTo>
                  <a:cubicBezTo>
                    <a:pt x="241799" y="13889"/>
                    <a:pt x="241743" y="13743"/>
                    <a:pt x="241687" y="13587"/>
                  </a:cubicBezTo>
                  <a:cubicBezTo>
                    <a:pt x="241654" y="13475"/>
                    <a:pt x="241609" y="13374"/>
                    <a:pt x="241564" y="13262"/>
                  </a:cubicBezTo>
                  <a:cubicBezTo>
                    <a:pt x="241553" y="13251"/>
                    <a:pt x="241553" y="13251"/>
                    <a:pt x="241553" y="13239"/>
                  </a:cubicBezTo>
                  <a:lnTo>
                    <a:pt x="241609" y="13239"/>
                  </a:lnTo>
                  <a:cubicBezTo>
                    <a:pt x="241620" y="13228"/>
                    <a:pt x="241620" y="13228"/>
                    <a:pt x="241631" y="13228"/>
                  </a:cubicBezTo>
                  <a:lnTo>
                    <a:pt x="241721" y="13228"/>
                  </a:lnTo>
                  <a:lnTo>
                    <a:pt x="241721" y="13206"/>
                  </a:lnTo>
                  <a:lnTo>
                    <a:pt x="241721" y="13183"/>
                  </a:lnTo>
                  <a:lnTo>
                    <a:pt x="241676" y="12993"/>
                  </a:lnTo>
                  <a:cubicBezTo>
                    <a:pt x="241654" y="12926"/>
                    <a:pt x="241642" y="12859"/>
                    <a:pt x="241620" y="12780"/>
                  </a:cubicBezTo>
                  <a:cubicBezTo>
                    <a:pt x="241598" y="12713"/>
                    <a:pt x="241586" y="12657"/>
                    <a:pt x="241575" y="12590"/>
                  </a:cubicBezTo>
                  <a:lnTo>
                    <a:pt x="241530" y="12433"/>
                  </a:lnTo>
                  <a:cubicBezTo>
                    <a:pt x="242404" y="12175"/>
                    <a:pt x="243177" y="11638"/>
                    <a:pt x="243715" y="10910"/>
                  </a:cubicBezTo>
                  <a:cubicBezTo>
                    <a:pt x="244252" y="10159"/>
                    <a:pt x="244622" y="9297"/>
                    <a:pt x="244790" y="8390"/>
                  </a:cubicBezTo>
                  <a:cubicBezTo>
                    <a:pt x="244734" y="8378"/>
                    <a:pt x="244678" y="8367"/>
                    <a:pt x="244622" y="8356"/>
                  </a:cubicBezTo>
                  <a:cubicBezTo>
                    <a:pt x="244431" y="9050"/>
                    <a:pt x="244140" y="9711"/>
                    <a:pt x="243748" y="10316"/>
                  </a:cubicBezTo>
                  <a:cubicBezTo>
                    <a:pt x="243114" y="11288"/>
                    <a:pt x="242042" y="12061"/>
                    <a:pt x="240888" y="12061"/>
                  </a:cubicBezTo>
                  <a:cubicBezTo>
                    <a:pt x="240819" y="12061"/>
                    <a:pt x="240749" y="12058"/>
                    <a:pt x="240679" y="12052"/>
                  </a:cubicBezTo>
                  <a:cubicBezTo>
                    <a:pt x="238013" y="11828"/>
                    <a:pt x="237017" y="7953"/>
                    <a:pt x="234889" y="6676"/>
                  </a:cubicBezTo>
                  <a:cubicBezTo>
                    <a:pt x="234922" y="6586"/>
                    <a:pt x="234945" y="6497"/>
                    <a:pt x="234967" y="6396"/>
                  </a:cubicBezTo>
                  <a:lnTo>
                    <a:pt x="235057" y="6093"/>
                  </a:lnTo>
                  <a:cubicBezTo>
                    <a:pt x="235079" y="6004"/>
                    <a:pt x="235113" y="5914"/>
                    <a:pt x="235135" y="5825"/>
                  </a:cubicBezTo>
                  <a:lnTo>
                    <a:pt x="235180" y="5679"/>
                  </a:lnTo>
                  <a:cubicBezTo>
                    <a:pt x="235180" y="5668"/>
                    <a:pt x="235191" y="5645"/>
                    <a:pt x="235191" y="5634"/>
                  </a:cubicBezTo>
                  <a:lnTo>
                    <a:pt x="235191" y="5612"/>
                  </a:lnTo>
                  <a:lnTo>
                    <a:pt x="235146" y="5612"/>
                  </a:lnTo>
                  <a:lnTo>
                    <a:pt x="235012" y="5601"/>
                  </a:lnTo>
                  <a:lnTo>
                    <a:pt x="235001" y="5601"/>
                  </a:lnTo>
                  <a:lnTo>
                    <a:pt x="235012" y="5589"/>
                  </a:lnTo>
                  <a:cubicBezTo>
                    <a:pt x="235169" y="5354"/>
                    <a:pt x="235303" y="5085"/>
                    <a:pt x="235404" y="4817"/>
                  </a:cubicBezTo>
                  <a:cubicBezTo>
                    <a:pt x="235572" y="4368"/>
                    <a:pt x="235684" y="3909"/>
                    <a:pt x="235717" y="3428"/>
                  </a:cubicBezTo>
                  <a:cubicBezTo>
                    <a:pt x="235729" y="3092"/>
                    <a:pt x="235706" y="2756"/>
                    <a:pt x="235661" y="2431"/>
                  </a:cubicBezTo>
                  <a:cubicBezTo>
                    <a:pt x="235617" y="2140"/>
                    <a:pt x="235549" y="1860"/>
                    <a:pt x="235460" y="1591"/>
                  </a:cubicBezTo>
                  <a:lnTo>
                    <a:pt x="235437" y="1557"/>
                  </a:lnTo>
                  <a:cubicBezTo>
                    <a:pt x="235437" y="1546"/>
                    <a:pt x="235426" y="1535"/>
                    <a:pt x="235426" y="1524"/>
                  </a:cubicBezTo>
                  <a:cubicBezTo>
                    <a:pt x="235415" y="1524"/>
                    <a:pt x="235415" y="1512"/>
                    <a:pt x="235415" y="1501"/>
                  </a:cubicBezTo>
                  <a:cubicBezTo>
                    <a:pt x="235393" y="1456"/>
                    <a:pt x="235370" y="1412"/>
                    <a:pt x="235348" y="1367"/>
                  </a:cubicBezTo>
                  <a:lnTo>
                    <a:pt x="235337" y="1344"/>
                  </a:lnTo>
                  <a:lnTo>
                    <a:pt x="235314" y="1300"/>
                  </a:lnTo>
                  <a:cubicBezTo>
                    <a:pt x="235303" y="1288"/>
                    <a:pt x="235292" y="1266"/>
                    <a:pt x="235281" y="1255"/>
                  </a:cubicBezTo>
                  <a:lnTo>
                    <a:pt x="235247" y="1199"/>
                  </a:lnTo>
                  <a:lnTo>
                    <a:pt x="235202" y="1132"/>
                  </a:lnTo>
                  <a:cubicBezTo>
                    <a:pt x="235180" y="1098"/>
                    <a:pt x="235157" y="1053"/>
                    <a:pt x="235124" y="1008"/>
                  </a:cubicBezTo>
                  <a:lnTo>
                    <a:pt x="235113" y="986"/>
                  </a:lnTo>
                  <a:lnTo>
                    <a:pt x="235034" y="874"/>
                  </a:lnTo>
                  <a:cubicBezTo>
                    <a:pt x="235012" y="863"/>
                    <a:pt x="235001" y="852"/>
                    <a:pt x="234989" y="829"/>
                  </a:cubicBezTo>
                  <a:lnTo>
                    <a:pt x="234945" y="773"/>
                  </a:lnTo>
                  <a:lnTo>
                    <a:pt x="234933" y="762"/>
                  </a:lnTo>
                  <a:lnTo>
                    <a:pt x="234922" y="762"/>
                  </a:lnTo>
                  <a:lnTo>
                    <a:pt x="234922" y="751"/>
                  </a:lnTo>
                  <a:lnTo>
                    <a:pt x="234877" y="796"/>
                  </a:lnTo>
                  <a:lnTo>
                    <a:pt x="234832" y="840"/>
                  </a:lnTo>
                  <a:lnTo>
                    <a:pt x="234799" y="874"/>
                  </a:lnTo>
                  <a:lnTo>
                    <a:pt x="234788" y="885"/>
                  </a:lnTo>
                  <a:lnTo>
                    <a:pt x="234732" y="930"/>
                  </a:lnTo>
                  <a:lnTo>
                    <a:pt x="234698" y="964"/>
                  </a:lnTo>
                  <a:cubicBezTo>
                    <a:pt x="234687" y="975"/>
                    <a:pt x="234676" y="986"/>
                    <a:pt x="234664" y="997"/>
                  </a:cubicBezTo>
                  <a:cubicBezTo>
                    <a:pt x="234575" y="1098"/>
                    <a:pt x="234496" y="1199"/>
                    <a:pt x="234418" y="1311"/>
                  </a:cubicBezTo>
                  <a:cubicBezTo>
                    <a:pt x="234340" y="1400"/>
                    <a:pt x="234284" y="1490"/>
                    <a:pt x="234228" y="1591"/>
                  </a:cubicBezTo>
                  <a:cubicBezTo>
                    <a:pt x="234138" y="1736"/>
                    <a:pt x="234060" y="1893"/>
                    <a:pt x="234004" y="2061"/>
                  </a:cubicBezTo>
                  <a:cubicBezTo>
                    <a:pt x="233925" y="2263"/>
                    <a:pt x="233858" y="2487"/>
                    <a:pt x="233802" y="2700"/>
                  </a:cubicBezTo>
                  <a:cubicBezTo>
                    <a:pt x="233746" y="2901"/>
                    <a:pt x="233701" y="3103"/>
                    <a:pt x="233668" y="3293"/>
                  </a:cubicBezTo>
                  <a:cubicBezTo>
                    <a:pt x="233634" y="3517"/>
                    <a:pt x="233612" y="3741"/>
                    <a:pt x="233600" y="3965"/>
                  </a:cubicBezTo>
                  <a:cubicBezTo>
                    <a:pt x="233600" y="4189"/>
                    <a:pt x="233600" y="4413"/>
                    <a:pt x="233612" y="4637"/>
                  </a:cubicBezTo>
                  <a:cubicBezTo>
                    <a:pt x="233623" y="4783"/>
                    <a:pt x="233645" y="4940"/>
                    <a:pt x="233668" y="5097"/>
                  </a:cubicBezTo>
                  <a:cubicBezTo>
                    <a:pt x="233690" y="5197"/>
                    <a:pt x="233701" y="5298"/>
                    <a:pt x="233735" y="5399"/>
                  </a:cubicBezTo>
                  <a:lnTo>
                    <a:pt x="233735" y="5421"/>
                  </a:lnTo>
                  <a:lnTo>
                    <a:pt x="233556" y="5421"/>
                  </a:lnTo>
                  <a:cubicBezTo>
                    <a:pt x="233556" y="5433"/>
                    <a:pt x="233556" y="5433"/>
                    <a:pt x="233556" y="5444"/>
                  </a:cubicBezTo>
                  <a:lnTo>
                    <a:pt x="233556" y="5466"/>
                  </a:lnTo>
                  <a:lnTo>
                    <a:pt x="233567" y="5668"/>
                  </a:lnTo>
                  <a:lnTo>
                    <a:pt x="233589" y="5881"/>
                  </a:lnTo>
                  <a:cubicBezTo>
                    <a:pt x="233589" y="5948"/>
                    <a:pt x="233600" y="6015"/>
                    <a:pt x="233600" y="6082"/>
                  </a:cubicBezTo>
                  <a:cubicBezTo>
                    <a:pt x="233600" y="6149"/>
                    <a:pt x="233612" y="6217"/>
                    <a:pt x="233612" y="6284"/>
                  </a:cubicBezTo>
                  <a:lnTo>
                    <a:pt x="233488" y="6284"/>
                  </a:lnTo>
                  <a:cubicBezTo>
                    <a:pt x="233481" y="6284"/>
                    <a:pt x="233473" y="6284"/>
                    <a:pt x="233465" y="6284"/>
                  </a:cubicBezTo>
                  <a:cubicBezTo>
                    <a:pt x="232254" y="6284"/>
                    <a:pt x="231210" y="7152"/>
                    <a:pt x="230475" y="8121"/>
                  </a:cubicBezTo>
                  <a:cubicBezTo>
                    <a:pt x="229725" y="9084"/>
                    <a:pt x="229165" y="10204"/>
                    <a:pt x="228269" y="11033"/>
                  </a:cubicBezTo>
                  <a:cubicBezTo>
                    <a:pt x="227713" y="11561"/>
                    <a:pt x="226982" y="11962"/>
                    <a:pt x="226236" y="11962"/>
                  </a:cubicBezTo>
                  <a:cubicBezTo>
                    <a:pt x="226096" y="11962"/>
                    <a:pt x="225956" y="11948"/>
                    <a:pt x="225816" y="11918"/>
                  </a:cubicBezTo>
                  <a:cubicBezTo>
                    <a:pt x="223475" y="11436"/>
                    <a:pt x="223632" y="7471"/>
                    <a:pt x="221425" y="6564"/>
                  </a:cubicBezTo>
                  <a:cubicBezTo>
                    <a:pt x="221224" y="6474"/>
                    <a:pt x="221022" y="6429"/>
                    <a:pt x="220809" y="6407"/>
                  </a:cubicBezTo>
                  <a:cubicBezTo>
                    <a:pt x="220832" y="6340"/>
                    <a:pt x="220854" y="6284"/>
                    <a:pt x="220877" y="6217"/>
                  </a:cubicBezTo>
                  <a:cubicBezTo>
                    <a:pt x="220899" y="6127"/>
                    <a:pt x="220933" y="6037"/>
                    <a:pt x="220966" y="5948"/>
                  </a:cubicBezTo>
                  <a:cubicBezTo>
                    <a:pt x="220977" y="5903"/>
                    <a:pt x="220989" y="5858"/>
                    <a:pt x="221011" y="5813"/>
                  </a:cubicBezTo>
                  <a:lnTo>
                    <a:pt x="221022" y="5769"/>
                  </a:lnTo>
                  <a:lnTo>
                    <a:pt x="221022" y="5746"/>
                  </a:lnTo>
                  <a:lnTo>
                    <a:pt x="220977" y="5735"/>
                  </a:lnTo>
                  <a:lnTo>
                    <a:pt x="220854" y="5713"/>
                  </a:lnTo>
                  <a:lnTo>
                    <a:pt x="220854" y="5701"/>
                  </a:lnTo>
                  <a:cubicBezTo>
                    <a:pt x="221022" y="5466"/>
                    <a:pt x="221168" y="5220"/>
                    <a:pt x="221269" y="4951"/>
                  </a:cubicBezTo>
                  <a:cubicBezTo>
                    <a:pt x="221470" y="4514"/>
                    <a:pt x="221593" y="4055"/>
                    <a:pt x="221649" y="3573"/>
                  </a:cubicBezTo>
                  <a:cubicBezTo>
                    <a:pt x="221672" y="3237"/>
                    <a:pt x="221672" y="2901"/>
                    <a:pt x="221638" y="2576"/>
                  </a:cubicBezTo>
                  <a:cubicBezTo>
                    <a:pt x="221605" y="2285"/>
                    <a:pt x="221549" y="2005"/>
                    <a:pt x="221470" y="1725"/>
                  </a:cubicBezTo>
                  <a:cubicBezTo>
                    <a:pt x="221470" y="1714"/>
                    <a:pt x="221459" y="1703"/>
                    <a:pt x="221459" y="1692"/>
                  </a:cubicBezTo>
                  <a:cubicBezTo>
                    <a:pt x="221437" y="1658"/>
                    <a:pt x="221448" y="1669"/>
                    <a:pt x="221425" y="1636"/>
                  </a:cubicBezTo>
                  <a:lnTo>
                    <a:pt x="221369" y="1490"/>
                  </a:lnTo>
                  <a:lnTo>
                    <a:pt x="221358" y="1468"/>
                  </a:lnTo>
                  <a:cubicBezTo>
                    <a:pt x="221347" y="1456"/>
                    <a:pt x="221347" y="1445"/>
                    <a:pt x="221336" y="1434"/>
                  </a:cubicBezTo>
                  <a:cubicBezTo>
                    <a:pt x="221325" y="1412"/>
                    <a:pt x="221313" y="1389"/>
                    <a:pt x="221302" y="1378"/>
                  </a:cubicBezTo>
                  <a:lnTo>
                    <a:pt x="221280" y="1322"/>
                  </a:lnTo>
                  <a:lnTo>
                    <a:pt x="221246" y="1255"/>
                  </a:lnTo>
                  <a:cubicBezTo>
                    <a:pt x="221213" y="1210"/>
                    <a:pt x="221190" y="1165"/>
                    <a:pt x="221168" y="1120"/>
                  </a:cubicBezTo>
                  <a:lnTo>
                    <a:pt x="221157" y="1098"/>
                  </a:lnTo>
                  <a:cubicBezTo>
                    <a:pt x="221134" y="1064"/>
                    <a:pt x="221101" y="1020"/>
                    <a:pt x="221078" y="986"/>
                  </a:cubicBezTo>
                  <a:cubicBezTo>
                    <a:pt x="221067" y="975"/>
                    <a:pt x="221056" y="952"/>
                    <a:pt x="221045" y="941"/>
                  </a:cubicBezTo>
                  <a:cubicBezTo>
                    <a:pt x="221022" y="919"/>
                    <a:pt x="221011" y="896"/>
                    <a:pt x="221000" y="885"/>
                  </a:cubicBezTo>
                  <a:lnTo>
                    <a:pt x="220989" y="863"/>
                  </a:lnTo>
                  <a:lnTo>
                    <a:pt x="220966" y="863"/>
                  </a:lnTo>
                  <a:lnTo>
                    <a:pt x="220921" y="896"/>
                  </a:lnTo>
                  <a:lnTo>
                    <a:pt x="220888" y="941"/>
                  </a:lnTo>
                  <a:lnTo>
                    <a:pt x="220854" y="964"/>
                  </a:lnTo>
                  <a:lnTo>
                    <a:pt x="220832" y="975"/>
                  </a:lnTo>
                  <a:lnTo>
                    <a:pt x="220776" y="1020"/>
                  </a:lnTo>
                  <a:lnTo>
                    <a:pt x="220742" y="1053"/>
                  </a:lnTo>
                  <a:lnTo>
                    <a:pt x="220709" y="1087"/>
                  </a:lnTo>
                  <a:cubicBezTo>
                    <a:pt x="220619" y="1188"/>
                    <a:pt x="220529" y="1288"/>
                    <a:pt x="220440" y="1389"/>
                  </a:cubicBezTo>
                  <a:cubicBezTo>
                    <a:pt x="220373" y="1468"/>
                    <a:pt x="220305" y="1557"/>
                    <a:pt x="220238" y="1658"/>
                  </a:cubicBezTo>
                  <a:cubicBezTo>
                    <a:pt x="220148" y="1804"/>
                    <a:pt x="220070" y="1949"/>
                    <a:pt x="220003" y="2117"/>
                  </a:cubicBezTo>
                  <a:cubicBezTo>
                    <a:pt x="219913" y="2319"/>
                    <a:pt x="219835" y="2532"/>
                    <a:pt x="219768" y="2756"/>
                  </a:cubicBezTo>
                  <a:cubicBezTo>
                    <a:pt x="219700" y="2946"/>
                    <a:pt x="219644" y="3136"/>
                    <a:pt x="219611" y="3338"/>
                  </a:cubicBezTo>
                  <a:cubicBezTo>
                    <a:pt x="219566" y="3551"/>
                    <a:pt x="219532" y="3775"/>
                    <a:pt x="219521" y="3999"/>
                  </a:cubicBezTo>
                  <a:cubicBezTo>
                    <a:pt x="219499" y="4223"/>
                    <a:pt x="219488" y="4447"/>
                    <a:pt x="219499" y="4671"/>
                  </a:cubicBezTo>
                  <a:cubicBezTo>
                    <a:pt x="219499" y="4828"/>
                    <a:pt x="219510" y="4973"/>
                    <a:pt x="219532" y="5130"/>
                  </a:cubicBezTo>
                  <a:cubicBezTo>
                    <a:pt x="219544" y="5253"/>
                    <a:pt x="219566" y="5365"/>
                    <a:pt x="219588" y="5477"/>
                  </a:cubicBezTo>
                  <a:lnTo>
                    <a:pt x="219588" y="5500"/>
                  </a:lnTo>
                  <a:lnTo>
                    <a:pt x="219588" y="5511"/>
                  </a:lnTo>
                  <a:lnTo>
                    <a:pt x="219510" y="5511"/>
                  </a:lnTo>
                  <a:lnTo>
                    <a:pt x="219465" y="5500"/>
                  </a:lnTo>
                  <a:lnTo>
                    <a:pt x="219420" y="5500"/>
                  </a:lnTo>
                  <a:lnTo>
                    <a:pt x="219420" y="5522"/>
                  </a:lnTo>
                  <a:cubicBezTo>
                    <a:pt x="219420" y="5522"/>
                    <a:pt x="219420" y="5533"/>
                    <a:pt x="219420" y="5545"/>
                  </a:cubicBezTo>
                  <a:cubicBezTo>
                    <a:pt x="219420" y="5612"/>
                    <a:pt x="219420" y="5679"/>
                    <a:pt x="219432" y="5746"/>
                  </a:cubicBezTo>
                  <a:lnTo>
                    <a:pt x="219432" y="5959"/>
                  </a:lnTo>
                  <a:lnTo>
                    <a:pt x="219432" y="6161"/>
                  </a:lnTo>
                  <a:lnTo>
                    <a:pt x="219443" y="6396"/>
                  </a:lnTo>
                  <a:lnTo>
                    <a:pt x="219443" y="6609"/>
                  </a:lnTo>
                  <a:lnTo>
                    <a:pt x="219443" y="6676"/>
                  </a:lnTo>
                  <a:cubicBezTo>
                    <a:pt x="218424" y="7146"/>
                    <a:pt x="217494" y="8143"/>
                    <a:pt x="216800" y="9084"/>
                  </a:cubicBezTo>
                  <a:cubicBezTo>
                    <a:pt x="215937" y="10249"/>
                    <a:pt x="214750" y="11537"/>
                    <a:pt x="213428" y="11783"/>
                  </a:cubicBezTo>
                  <a:cubicBezTo>
                    <a:pt x="213428" y="11772"/>
                    <a:pt x="213428" y="11772"/>
                    <a:pt x="213417" y="11772"/>
                  </a:cubicBezTo>
                  <a:cubicBezTo>
                    <a:pt x="213406" y="11772"/>
                    <a:pt x="213406" y="11772"/>
                    <a:pt x="213406" y="11783"/>
                  </a:cubicBezTo>
                  <a:lnTo>
                    <a:pt x="213204" y="11761"/>
                  </a:lnTo>
                  <a:lnTo>
                    <a:pt x="213092" y="11750"/>
                  </a:lnTo>
                  <a:cubicBezTo>
                    <a:pt x="213092" y="11738"/>
                    <a:pt x="213092" y="11716"/>
                    <a:pt x="213092" y="11705"/>
                  </a:cubicBezTo>
                  <a:cubicBezTo>
                    <a:pt x="213092" y="11699"/>
                    <a:pt x="213084" y="11696"/>
                    <a:pt x="213075" y="11696"/>
                  </a:cubicBezTo>
                  <a:cubicBezTo>
                    <a:pt x="213067" y="11696"/>
                    <a:pt x="213059" y="11699"/>
                    <a:pt x="213059" y="11705"/>
                  </a:cubicBezTo>
                  <a:lnTo>
                    <a:pt x="213059" y="11750"/>
                  </a:lnTo>
                  <a:lnTo>
                    <a:pt x="212969" y="11738"/>
                  </a:lnTo>
                  <a:lnTo>
                    <a:pt x="212767" y="11716"/>
                  </a:lnTo>
                  <a:cubicBezTo>
                    <a:pt x="212767" y="11705"/>
                    <a:pt x="212767" y="11705"/>
                    <a:pt x="212767" y="11694"/>
                  </a:cubicBezTo>
                  <a:cubicBezTo>
                    <a:pt x="212767" y="11686"/>
                    <a:pt x="212756" y="11678"/>
                    <a:pt x="212750" y="11678"/>
                  </a:cubicBezTo>
                  <a:cubicBezTo>
                    <a:pt x="212747" y="11678"/>
                    <a:pt x="212745" y="11679"/>
                    <a:pt x="212745" y="11682"/>
                  </a:cubicBezTo>
                  <a:cubicBezTo>
                    <a:pt x="212734" y="11705"/>
                    <a:pt x="212745" y="11705"/>
                    <a:pt x="212745" y="11705"/>
                  </a:cubicBezTo>
                  <a:lnTo>
                    <a:pt x="212711" y="11705"/>
                  </a:lnTo>
                  <a:lnTo>
                    <a:pt x="212521" y="11682"/>
                  </a:lnTo>
                  <a:lnTo>
                    <a:pt x="212487" y="11682"/>
                  </a:lnTo>
                  <a:cubicBezTo>
                    <a:pt x="212487" y="11694"/>
                    <a:pt x="212476" y="11705"/>
                    <a:pt x="212476" y="11716"/>
                  </a:cubicBezTo>
                  <a:lnTo>
                    <a:pt x="212465" y="11738"/>
                  </a:lnTo>
                  <a:lnTo>
                    <a:pt x="212454" y="11772"/>
                  </a:lnTo>
                  <a:cubicBezTo>
                    <a:pt x="212375" y="11750"/>
                    <a:pt x="212286" y="11727"/>
                    <a:pt x="212207" y="11694"/>
                  </a:cubicBezTo>
                  <a:cubicBezTo>
                    <a:pt x="210561" y="11100"/>
                    <a:pt x="210202" y="8905"/>
                    <a:pt x="208903" y="7740"/>
                  </a:cubicBezTo>
                  <a:cubicBezTo>
                    <a:pt x="208511" y="7393"/>
                    <a:pt x="208029" y="7157"/>
                    <a:pt x="207514" y="7045"/>
                  </a:cubicBezTo>
                  <a:cubicBezTo>
                    <a:pt x="207514" y="7001"/>
                    <a:pt x="207514" y="6956"/>
                    <a:pt x="207525" y="6900"/>
                  </a:cubicBezTo>
                  <a:cubicBezTo>
                    <a:pt x="207537" y="6788"/>
                    <a:pt x="207548" y="6687"/>
                    <a:pt x="207559" y="6575"/>
                  </a:cubicBezTo>
                  <a:cubicBezTo>
                    <a:pt x="207570" y="6474"/>
                    <a:pt x="207570" y="6396"/>
                    <a:pt x="207581" y="6295"/>
                  </a:cubicBezTo>
                  <a:cubicBezTo>
                    <a:pt x="207581" y="6250"/>
                    <a:pt x="207593" y="6194"/>
                    <a:pt x="207593" y="6149"/>
                  </a:cubicBezTo>
                  <a:lnTo>
                    <a:pt x="207593" y="6093"/>
                  </a:lnTo>
                  <a:lnTo>
                    <a:pt x="207593" y="6082"/>
                  </a:lnTo>
                  <a:lnTo>
                    <a:pt x="207548" y="6082"/>
                  </a:lnTo>
                  <a:lnTo>
                    <a:pt x="207413" y="6093"/>
                  </a:lnTo>
                  <a:lnTo>
                    <a:pt x="207402" y="6093"/>
                  </a:lnTo>
                  <a:lnTo>
                    <a:pt x="207402" y="6082"/>
                  </a:lnTo>
                  <a:cubicBezTo>
                    <a:pt x="207514" y="5813"/>
                    <a:pt x="207604" y="5533"/>
                    <a:pt x="207637" y="5253"/>
                  </a:cubicBezTo>
                  <a:cubicBezTo>
                    <a:pt x="207727" y="4783"/>
                    <a:pt x="207749" y="4301"/>
                    <a:pt x="207682" y="3820"/>
                  </a:cubicBezTo>
                  <a:cubicBezTo>
                    <a:pt x="207637" y="3495"/>
                    <a:pt x="207548" y="3159"/>
                    <a:pt x="207436" y="2845"/>
                  </a:cubicBezTo>
                  <a:cubicBezTo>
                    <a:pt x="207346" y="2576"/>
                    <a:pt x="207223" y="2308"/>
                    <a:pt x="207077" y="2061"/>
                  </a:cubicBezTo>
                  <a:cubicBezTo>
                    <a:pt x="207077" y="2050"/>
                    <a:pt x="207066" y="2039"/>
                    <a:pt x="207055" y="2028"/>
                  </a:cubicBezTo>
                  <a:lnTo>
                    <a:pt x="207044" y="2005"/>
                  </a:lnTo>
                  <a:lnTo>
                    <a:pt x="207021" y="1983"/>
                  </a:lnTo>
                  <a:lnTo>
                    <a:pt x="206932" y="1860"/>
                  </a:lnTo>
                  <a:lnTo>
                    <a:pt x="206909" y="1848"/>
                  </a:lnTo>
                  <a:lnTo>
                    <a:pt x="206887" y="1804"/>
                  </a:lnTo>
                  <a:lnTo>
                    <a:pt x="206842" y="1759"/>
                  </a:lnTo>
                  <a:lnTo>
                    <a:pt x="206797" y="1714"/>
                  </a:lnTo>
                  <a:cubicBezTo>
                    <a:pt x="206786" y="1703"/>
                    <a:pt x="206764" y="1680"/>
                    <a:pt x="206753" y="1658"/>
                  </a:cubicBezTo>
                  <a:lnTo>
                    <a:pt x="206652" y="1546"/>
                  </a:lnTo>
                  <a:cubicBezTo>
                    <a:pt x="206641" y="1546"/>
                    <a:pt x="206641" y="1535"/>
                    <a:pt x="206629" y="1535"/>
                  </a:cubicBezTo>
                  <a:cubicBezTo>
                    <a:pt x="206596" y="1501"/>
                    <a:pt x="206562" y="1468"/>
                    <a:pt x="206529" y="1445"/>
                  </a:cubicBezTo>
                  <a:cubicBezTo>
                    <a:pt x="206506" y="1434"/>
                    <a:pt x="206495" y="1423"/>
                    <a:pt x="206484" y="1400"/>
                  </a:cubicBezTo>
                  <a:lnTo>
                    <a:pt x="206428" y="1356"/>
                  </a:lnTo>
                  <a:lnTo>
                    <a:pt x="206405" y="1344"/>
                  </a:lnTo>
                  <a:lnTo>
                    <a:pt x="206394" y="1344"/>
                  </a:lnTo>
                  <a:lnTo>
                    <a:pt x="206361" y="1400"/>
                  </a:lnTo>
                  <a:lnTo>
                    <a:pt x="206327" y="1445"/>
                  </a:lnTo>
                  <a:lnTo>
                    <a:pt x="206293" y="1479"/>
                  </a:lnTo>
                  <a:cubicBezTo>
                    <a:pt x="206293" y="1490"/>
                    <a:pt x="206293" y="1490"/>
                    <a:pt x="206293" y="1490"/>
                  </a:cubicBezTo>
                  <a:lnTo>
                    <a:pt x="206237" y="1557"/>
                  </a:lnTo>
                  <a:lnTo>
                    <a:pt x="206215" y="1591"/>
                  </a:lnTo>
                  <a:lnTo>
                    <a:pt x="206193" y="1624"/>
                  </a:lnTo>
                  <a:cubicBezTo>
                    <a:pt x="206125" y="1748"/>
                    <a:pt x="206058" y="1871"/>
                    <a:pt x="206002" y="1983"/>
                  </a:cubicBezTo>
                  <a:cubicBezTo>
                    <a:pt x="205946" y="2084"/>
                    <a:pt x="205901" y="2184"/>
                    <a:pt x="205857" y="2296"/>
                  </a:cubicBezTo>
                  <a:cubicBezTo>
                    <a:pt x="205801" y="2453"/>
                    <a:pt x="205767" y="2621"/>
                    <a:pt x="205733" y="2789"/>
                  </a:cubicBezTo>
                  <a:cubicBezTo>
                    <a:pt x="205700" y="3013"/>
                    <a:pt x="205666" y="3237"/>
                    <a:pt x="205655" y="3472"/>
                  </a:cubicBezTo>
                  <a:cubicBezTo>
                    <a:pt x="205644" y="3674"/>
                    <a:pt x="205633" y="3876"/>
                    <a:pt x="205644" y="4077"/>
                  </a:cubicBezTo>
                  <a:cubicBezTo>
                    <a:pt x="205644" y="4301"/>
                    <a:pt x="205666" y="4514"/>
                    <a:pt x="205711" y="4738"/>
                  </a:cubicBezTo>
                  <a:cubicBezTo>
                    <a:pt x="205745" y="4962"/>
                    <a:pt x="205789" y="5175"/>
                    <a:pt x="205845" y="5399"/>
                  </a:cubicBezTo>
                  <a:cubicBezTo>
                    <a:pt x="205890" y="5545"/>
                    <a:pt x="205935" y="5690"/>
                    <a:pt x="205991" y="5836"/>
                  </a:cubicBezTo>
                  <a:cubicBezTo>
                    <a:pt x="206025" y="5948"/>
                    <a:pt x="206069" y="6060"/>
                    <a:pt x="206125" y="6161"/>
                  </a:cubicBezTo>
                  <a:lnTo>
                    <a:pt x="206137" y="6183"/>
                  </a:lnTo>
                  <a:lnTo>
                    <a:pt x="206137" y="6194"/>
                  </a:lnTo>
                  <a:lnTo>
                    <a:pt x="205969" y="6194"/>
                  </a:lnTo>
                  <a:cubicBezTo>
                    <a:pt x="205969" y="6205"/>
                    <a:pt x="205969" y="6205"/>
                    <a:pt x="205969" y="6217"/>
                  </a:cubicBezTo>
                  <a:lnTo>
                    <a:pt x="205969" y="6239"/>
                  </a:lnTo>
                  <a:cubicBezTo>
                    <a:pt x="205980" y="6306"/>
                    <a:pt x="206002" y="6362"/>
                    <a:pt x="206013" y="6429"/>
                  </a:cubicBezTo>
                  <a:cubicBezTo>
                    <a:pt x="206036" y="6497"/>
                    <a:pt x="206058" y="6575"/>
                    <a:pt x="206081" y="6642"/>
                  </a:cubicBezTo>
                  <a:lnTo>
                    <a:pt x="206137" y="6833"/>
                  </a:lnTo>
                  <a:lnTo>
                    <a:pt x="206170" y="6978"/>
                  </a:lnTo>
                  <a:cubicBezTo>
                    <a:pt x="205599" y="7057"/>
                    <a:pt x="205072" y="7303"/>
                    <a:pt x="204636" y="7673"/>
                  </a:cubicBezTo>
                  <a:cubicBezTo>
                    <a:pt x="203045" y="9017"/>
                    <a:pt x="202597" y="11906"/>
                    <a:pt x="200525" y="12097"/>
                  </a:cubicBezTo>
                  <a:cubicBezTo>
                    <a:pt x="200464" y="12102"/>
                    <a:pt x="200404" y="12105"/>
                    <a:pt x="200345" y="12105"/>
                  </a:cubicBezTo>
                  <a:cubicBezTo>
                    <a:pt x="199171" y="12105"/>
                    <a:pt x="198195" y="11083"/>
                    <a:pt x="197523" y="10081"/>
                  </a:cubicBezTo>
                  <a:cubicBezTo>
                    <a:pt x="196829" y="9062"/>
                    <a:pt x="196157" y="7897"/>
                    <a:pt x="195026" y="7449"/>
                  </a:cubicBezTo>
                  <a:lnTo>
                    <a:pt x="195104" y="7258"/>
                  </a:lnTo>
                  <a:cubicBezTo>
                    <a:pt x="195138" y="7169"/>
                    <a:pt x="195171" y="7079"/>
                    <a:pt x="195205" y="6989"/>
                  </a:cubicBezTo>
                  <a:lnTo>
                    <a:pt x="195261" y="6855"/>
                  </a:lnTo>
                  <a:lnTo>
                    <a:pt x="195283" y="6810"/>
                  </a:lnTo>
                  <a:lnTo>
                    <a:pt x="195283" y="6788"/>
                  </a:lnTo>
                  <a:lnTo>
                    <a:pt x="195238" y="6777"/>
                  </a:lnTo>
                  <a:lnTo>
                    <a:pt x="195115" y="6754"/>
                  </a:lnTo>
                  <a:lnTo>
                    <a:pt x="195115" y="6743"/>
                  </a:lnTo>
                  <a:lnTo>
                    <a:pt x="195115" y="6732"/>
                  </a:lnTo>
                  <a:cubicBezTo>
                    <a:pt x="195306" y="6519"/>
                    <a:pt x="195462" y="6273"/>
                    <a:pt x="195586" y="6004"/>
                  </a:cubicBezTo>
                  <a:cubicBezTo>
                    <a:pt x="195810" y="5589"/>
                    <a:pt x="195966" y="5130"/>
                    <a:pt x="196056" y="4660"/>
                  </a:cubicBezTo>
                  <a:cubicBezTo>
                    <a:pt x="196101" y="4335"/>
                    <a:pt x="196112" y="3999"/>
                    <a:pt x="196112" y="3663"/>
                  </a:cubicBezTo>
                  <a:cubicBezTo>
                    <a:pt x="196101" y="3372"/>
                    <a:pt x="196056" y="3080"/>
                    <a:pt x="196000" y="2800"/>
                  </a:cubicBezTo>
                  <a:cubicBezTo>
                    <a:pt x="195989" y="2789"/>
                    <a:pt x="195989" y="2778"/>
                    <a:pt x="195978" y="2767"/>
                  </a:cubicBezTo>
                  <a:lnTo>
                    <a:pt x="195966" y="2744"/>
                  </a:lnTo>
                  <a:lnTo>
                    <a:pt x="195955" y="2711"/>
                  </a:lnTo>
                  <a:lnTo>
                    <a:pt x="195910" y="2565"/>
                  </a:lnTo>
                  <a:lnTo>
                    <a:pt x="195899" y="2554"/>
                  </a:lnTo>
                  <a:lnTo>
                    <a:pt x="195877" y="2498"/>
                  </a:lnTo>
                  <a:cubicBezTo>
                    <a:pt x="195877" y="2487"/>
                    <a:pt x="195866" y="2464"/>
                    <a:pt x="195854" y="2442"/>
                  </a:cubicBezTo>
                  <a:cubicBezTo>
                    <a:pt x="195843" y="2431"/>
                    <a:pt x="195832" y="2408"/>
                    <a:pt x="195832" y="2386"/>
                  </a:cubicBezTo>
                  <a:cubicBezTo>
                    <a:pt x="195821" y="2375"/>
                    <a:pt x="195810" y="2352"/>
                    <a:pt x="195798" y="2330"/>
                  </a:cubicBezTo>
                  <a:cubicBezTo>
                    <a:pt x="195776" y="2274"/>
                    <a:pt x="195754" y="2229"/>
                    <a:pt x="195731" y="2184"/>
                  </a:cubicBezTo>
                  <a:lnTo>
                    <a:pt x="195720" y="2162"/>
                  </a:lnTo>
                  <a:lnTo>
                    <a:pt x="195653" y="2050"/>
                  </a:lnTo>
                  <a:cubicBezTo>
                    <a:pt x="195630" y="2028"/>
                    <a:pt x="195619" y="2016"/>
                    <a:pt x="195619" y="1994"/>
                  </a:cubicBezTo>
                  <a:lnTo>
                    <a:pt x="195574" y="1938"/>
                  </a:lnTo>
                  <a:lnTo>
                    <a:pt x="195563" y="1916"/>
                  </a:lnTo>
                  <a:lnTo>
                    <a:pt x="195507" y="1916"/>
                  </a:lnTo>
                  <a:lnTo>
                    <a:pt x="195462" y="1949"/>
                  </a:lnTo>
                  <a:lnTo>
                    <a:pt x="195418" y="1983"/>
                  </a:lnTo>
                  <a:lnTo>
                    <a:pt x="195384" y="2016"/>
                  </a:lnTo>
                  <a:lnTo>
                    <a:pt x="195373" y="2028"/>
                  </a:lnTo>
                  <a:lnTo>
                    <a:pt x="195306" y="2072"/>
                  </a:lnTo>
                  <a:lnTo>
                    <a:pt x="195272" y="2095"/>
                  </a:lnTo>
                  <a:lnTo>
                    <a:pt x="195238" y="2117"/>
                  </a:lnTo>
                  <a:cubicBezTo>
                    <a:pt x="195138" y="2218"/>
                    <a:pt x="195037" y="2308"/>
                    <a:pt x="194958" y="2408"/>
                  </a:cubicBezTo>
                  <a:cubicBezTo>
                    <a:pt x="194880" y="2487"/>
                    <a:pt x="194802" y="2576"/>
                    <a:pt x="194734" y="2666"/>
                  </a:cubicBezTo>
                  <a:cubicBezTo>
                    <a:pt x="194634" y="2800"/>
                    <a:pt x="194544" y="2946"/>
                    <a:pt x="194465" y="3103"/>
                  </a:cubicBezTo>
                  <a:cubicBezTo>
                    <a:pt x="194353" y="3304"/>
                    <a:pt x="194264" y="3506"/>
                    <a:pt x="194185" y="3719"/>
                  </a:cubicBezTo>
                  <a:cubicBezTo>
                    <a:pt x="194118" y="3909"/>
                    <a:pt x="194040" y="4100"/>
                    <a:pt x="193984" y="4301"/>
                  </a:cubicBezTo>
                  <a:cubicBezTo>
                    <a:pt x="193928" y="4514"/>
                    <a:pt x="193883" y="4727"/>
                    <a:pt x="193861" y="4951"/>
                  </a:cubicBezTo>
                  <a:cubicBezTo>
                    <a:pt x="193827" y="5175"/>
                    <a:pt x="193805" y="5399"/>
                    <a:pt x="193793" y="5623"/>
                  </a:cubicBezTo>
                  <a:lnTo>
                    <a:pt x="193793" y="6082"/>
                  </a:lnTo>
                  <a:cubicBezTo>
                    <a:pt x="193793" y="6205"/>
                    <a:pt x="193805" y="6317"/>
                    <a:pt x="193827" y="6441"/>
                  </a:cubicBezTo>
                  <a:lnTo>
                    <a:pt x="193827" y="6463"/>
                  </a:lnTo>
                  <a:lnTo>
                    <a:pt x="193704" y="6463"/>
                  </a:lnTo>
                  <a:lnTo>
                    <a:pt x="193659" y="6452"/>
                  </a:lnTo>
                  <a:lnTo>
                    <a:pt x="193659" y="6485"/>
                  </a:lnTo>
                  <a:lnTo>
                    <a:pt x="193659" y="6687"/>
                  </a:lnTo>
                  <a:lnTo>
                    <a:pt x="193659" y="6911"/>
                  </a:lnTo>
                  <a:lnTo>
                    <a:pt x="193659" y="7113"/>
                  </a:lnTo>
                  <a:lnTo>
                    <a:pt x="193659" y="7325"/>
                  </a:lnTo>
                  <a:cubicBezTo>
                    <a:pt x="192237" y="7549"/>
                    <a:pt x="190926" y="8838"/>
                    <a:pt x="190008" y="10081"/>
                  </a:cubicBezTo>
                  <a:cubicBezTo>
                    <a:pt x="189120" y="11282"/>
                    <a:pt x="187961" y="12651"/>
                    <a:pt x="186580" y="12651"/>
                  </a:cubicBezTo>
                  <a:cubicBezTo>
                    <a:pt x="186532" y="12651"/>
                    <a:pt x="186483" y="12649"/>
                    <a:pt x="186435" y="12646"/>
                  </a:cubicBezTo>
                  <a:cubicBezTo>
                    <a:pt x="186435" y="12640"/>
                    <a:pt x="186429" y="12637"/>
                    <a:pt x="186423" y="12637"/>
                  </a:cubicBezTo>
                  <a:cubicBezTo>
                    <a:pt x="186418" y="12637"/>
                    <a:pt x="186412" y="12640"/>
                    <a:pt x="186412" y="12646"/>
                  </a:cubicBezTo>
                  <a:cubicBezTo>
                    <a:pt x="186289" y="12635"/>
                    <a:pt x="186166" y="12612"/>
                    <a:pt x="186043" y="12579"/>
                  </a:cubicBezTo>
                  <a:cubicBezTo>
                    <a:pt x="183847" y="11985"/>
                    <a:pt x="183993" y="8412"/>
                    <a:pt x="181977" y="7381"/>
                  </a:cubicBezTo>
                  <a:cubicBezTo>
                    <a:pt x="181742" y="7258"/>
                    <a:pt x="181473" y="7191"/>
                    <a:pt x="181215" y="7157"/>
                  </a:cubicBezTo>
                  <a:lnTo>
                    <a:pt x="181215" y="7079"/>
                  </a:lnTo>
                  <a:cubicBezTo>
                    <a:pt x="181215" y="6967"/>
                    <a:pt x="181226" y="6855"/>
                    <a:pt x="181238" y="6754"/>
                  </a:cubicBezTo>
                  <a:lnTo>
                    <a:pt x="181260" y="6474"/>
                  </a:lnTo>
                  <a:lnTo>
                    <a:pt x="181271" y="6329"/>
                  </a:lnTo>
                  <a:lnTo>
                    <a:pt x="181271" y="6273"/>
                  </a:lnTo>
                  <a:lnTo>
                    <a:pt x="181271" y="6250"/>
                  </a:lnTo>
                  <a:lnTo>
                    <a:pt x="181226" y="6250"/>
                  </a:lnTo>
                  <a:lnTo>
                    <a:pt x="181103" y="6261"/>
                  </a:lnTo>
                  <a:lnTo>
                    <a:pt x="181081" y="6261"/>
                  </a:lnTo>
                  <a:lnTo>
                    <a:pt x="181081" y="6250"/>
                  </a:lnTo>
                  <a:cubicBezTo>
                    <a:pt x="181204" y="5993"/>
                    <a:pt x="181282" y="5713"/>
                    <a:pt x="181316" y="5421"/>
                  </a:cubicBezTo>
                  <a:cubicBezTo>
                    <a:pt x="181406" y="4951"/>
                    <a:pt x="181428" y="4469"/>
                    <a:pt x="181372" y="3999"/>
                  </a:cubicBezTo>
                  <a:cubicBezTo>
                    <a:pt x="181316" y="3663"/>
                    <a:pt x="181226" y="3338"/>
                    <a:pt x="181126" y="3024"/>
                  </a:cubicBezTo>
                  <a:cubicBezTo>
                    <a:pt x="181025" y="2756"/>
                    <a:pt x="180902" y="2487"/>
                    <a:pt x="180767" y="2240"/>
                  </a:cubicBezTo>
                  <a:lnTo>
                    <a:pt x="180745" y="2207"/>
                  </a:lnTo>
                  <a:lnTo>
                    <a:pt x="180722" y="2184"/>
                  </a:lnTo>
                  <a:lnTo>
                    <a:pt x="180700" y="2162"/>
                  </a:lnTo>
                  <a:lnTo>
                    <a:pt x="180610" y="2050"/>
                  </a:lnTo>
                  <a:cubicBezTo>
                    <a:pt x="180599" y="2039"/>
                    <a:pt x="180599" y="2028"/>
                    <a:pt x="180599" y="2028"/>
                  </a:cubicBezTo>
                  <a:lnTo>
                    <a:pt x="180566" y="1994"/>
                  </a:lnTo>
                  <a:cubicBezTo>
                    <a:pt x="180554" y="1972"/>
                    <a:pt x="180532" y="1960"/>
                    <a:pt x="180521" y="1938"/>
                  </a:cubicBezTo>
                  <a:lnTo>
                    <a:pt x="180476" y="1893"/>
                  </a:lnTo>
                  <a:cubicBezTo>
                    <a:pt x="180465" y="1882"/>
                    <a:pt x="180442" y="1860"/>
                    <a:pt x="180431" y="1848"/>
                  </a:cubicBezTo>
                  <a:lnTo>
                    <a:pt x="180330" y="1725"/>
                  </a:lnTo>
                  <a:lnTo>
                    <a:pt x="180308" y="1714"/>
                  </a:lnTo>
                  <a:cubicBezTo>
                    <a:pt x="180274" y="1680"/>
                    <a:pt x="180241" y="1658"/>
                    <a:pt x="180207" y="1624"/>
                  </a:cubicBezTo>
                  <a:cubicBezTo>
                    <a:pt x="180185" y="1613"/>
                    <a:pt x="180174" y="1602"/>
                    <a:pt x="180162" y="1580"/>
                  </a:cubicBezTo>
                  <a:lnTo>
                    <a:pt x="180106" y="1546"/>
                  </a:lnTo>
                  <a:lnTo>
                    <a:pt x="180095" y="1524"/>
                  </a:lnTo>
                  <a:lnTo>
                    <a:pt x="180062" y="1524"/>
                  </a:lnTo>
                  <a:lnTo>
                    <a:pt x="180028" y="1580"/>
                  </a:lnTo>
                  <a:lnTo>
                    <a:pt x="180006" y="1624"/>
                  </a:lnTo>
                  <a:lnTo>
                    <a:pt x="179972" y="1658"/>
                  </a:lnTo>
                  <a:cubicBezTo>
                    <a:pt x="179972" y="1669"/>
                    <a:pt x="179972" y="1669"/>
                    <a:pt x="179961" y="1680"/>
                  </a:cubicBezTo>
                  <a:lnTo>
                    <a:pt x="179916" y="1736"/>
                  </a:lnTo>
                  <a:lnTo>
                    <a:pt x="179893" y="1770"/>
                  </a:lnTo>
                  <a:lnTo>
                    <a:pt x="179871" y="1815"/>
                  </a:lnTo>
                  <a:cubicBezTo>
                    <a:pt x="179793" y="1927"/>
                    <a:pt x="179737" y="2050"/>
                    <a:pt x="179681" y="2173"/>
                  </a:cubicBezTo>
                  <a:cubicBezTo>
                    <a:pt x="179625" y="2263"/>
                    <a:pt x="179580" y="2375"/>
                    <a:pt x="179535" y="2476"/>
                  </a:cubicBezTo>
                  <a:cubicBezTo>
                    <a:pt x="179479" y="2632"/>
                    <a:pt x="179434" y="2800"/>
                    <a:pt x="179412" y="2980"/>
                  </a:cubicBezTo>
                  <a:cubicBezTo>
                    <a:pt x="179367" y="3192"/>
                    <a:pt x="179345" y="3428"/>
                    <a:pt x="179333" y="3652"/>
                  </a:cubicBezTo>
                  <a:cubicBezTo>
                    <a:pt x="179322" y="3853"/>
                    <a:pt x="179311" y="4055"/>
                    <a:pt x="179311" y="4256"/>
                  </a:cubicBezTo>
                  <a:cubicBezTo>
                    <a:pt x="179322" y="4481"/>
                    <a:pt x="179345" y="4705"/>
                    <a:pt x="179378" y="4917"/>
                  </a:cubicBezTo>
                  <a:cubicBezTo>
                    <a:pt x="179423" y="5141"/>
                    <a:pt x="179457" y="5365"/>
                    <a:pt x="179524" y="5578"/>
                  </a:cubicBezTo>
                  <a:cubicBezTo>
                    <a:pt x="179557" y="5724"/>
                    <a:pt x="179613" y="5869"/>
                    <a:pt x="179658" y="6015"/>
                  </a:cubicBezTo>
                  <a:cubicBezTo>
                    <a:pt x="179703" y="6127"/>
                    <a:pt x="179748" y="6239"/>
                    <a:pt x="179804" y="6351"/>
                  </a:cubicBezTo>
                  <a:lnTo>
                    <a:pt x="179815" y="6362"/>
                  </a:lnTo>
                  <a:lnTo>
                    <a:pt x="179815" y="6373"/>
                  </a:lnTo>
                  <a:lnTo>
                    <a:pt x="179748" y="6373"/>
                  </a:lnTo>
                  <a:cubicBezTo>
                    <a:pt x="179748" y="6373"/>
                    <a:pt x="179737" y="6373"/>
                    <a:pt x="179737" y="6385"/>
                  </a:cubicBezTo>
                  <a:lnTo>
                    <a:pt x="179636" y="6385"/>
                  </a:lnTo>
                  <a:cubicBezTo>
                    <a:pt x="179636" y="6385"/>
                    <a:pt x="179636" y="6396"/>
                    <a:pt x="179636" y="6396"/>
                  </a:cubicBezTo>
                  <a:lnTo>
                    <a:pt x="179636" y="6418"/>
                  </a:lnTo>
                  <a:cubicBezTo>
                    <a:pt x="179658" y="6485"/>
                    <a:pt x="179681" y="6553"/>
                    <a:pt x="179692" y="6609"/>
                  </a:cubicBezTo>
                  <a:lnTo>
                    <a:pt x="179748" y="6821"/>
                  </a:lnTo>
                  <a:cubicBezTo>
                    <a:pt x="179770" y="6889"/>
                    <a:pt x="179793" y="6956"/>
                    <a:pt x="179804" y="7012"/>
                  </a:cubicBezTo>
                  <a:lnTo>
                    <a:pt x="179871" y="7247"/>
                  </a:lnTo>
                  <a:lnTo>
                    <a:pt x="179871" y="7258"/>
                  </a:lnTo>
                  <a:cubicBezTo>
                    <a:pt x="179311" y="7449"/>
                    <a:pt x="178807" y="7762"/>
                    <a:pt x="178381" y="8165"/>
                  </a:cubicBezTo>
                  <a:cubicBezTo>
                    <a:pt x="177418" y="9050"/>
                    <a:pt x="176791" y="10238"/>
                    <a:pt x="175962" y="11257"/>
                  </a:cubicBezTo>
                  <a:cubicBezTo>
                    <a:pt x="175615" y="11671"/>
                    <a:pt x="175223" y="12086"/>
                    <a:pt x="174719" y="12310"/>
                  </a:cubicBezTo>
                  <a:cubicBezTo>
                    <a:pt x="174426" y="12441"/>
                    <a:pt x="174128" y="12499"/>
                    <a:pt x="173832" y="12499"/>
                  </a:cubicBezTo>
                  <a:cubicBezTo>
                    <a:pt x="172528" y="12499"/>
                    <a:pt x="171239" y="11365"/>
                    <a:pt x="170418" y="10215"/>
                  </a:cubicBezTo>
                  <a:cubicBezTo>
                    <a:pt x="169522" y="8950"/>
                    <a:pt x="168626" y="7460"/>
                    <a:pt x="167226" y="6945"/>
                  </a:cubicBezTo>
                  <a:lnTo>
                    <a:pt x="167293" y="6788"/>
                  </a:lnTo>
                  <a:cubicBezTo>
                    <a:pt x="167326" y="6698"/>
                    <a:pt x="167360" y="6609"/>
                    <a:pt x="167394" y="6519"/>
                  </a:cubicBezTo>
                  <a:lnTo>
                    <a:pt x="167450" y="6385"/>
                  </a:lnTo>
                  <a:cubicBezTo>
                    <a:pt x="167450" y="6362"/>
                    <a:pt x="167461" y="6351"/>
                    <a:pt x="167461" y="6329"/>
                  </a:cubicBezTo>
                  <a:lnTo>
                    <a:pt x="167461" y="6317"/>
                  </a:lnTo>
                  <a:lnTo>
                    <a:pt x="167416" y="6306"/>
                  </a:lnTo>
                  <a:lnTo>
                    <a:pt x="167293" y="6284"/>
                  </a:lnTo>
                  <a:lnTo>
                    <a:pt x="167282" y="6273"/>
                  </a:lnTo>
                  <a:lnTo>
                    <a:pt x="167270" y="6273"/>
                  </a:lnTo>
                  <a:lnTo>
                    <a:pt x="167282" y="6261"/>
                  </a:lnTo>
                  <a:cubicBezTo>
                    <a:pt x="167472" y="6037"/>
                    <a:pt x="167629" y="5791"/>
                    <a:pt x="167741" y="5533"/>
                  </a:cubicBezTo>
                  <a:cubicBezTo>
                    <a:pt x="167965" y="5108"/>
                    <a:pt x="168110" y="4649"/>
                    <a:pt x="168189" y="4178"/>
                  </a:cubicBezTo>
                  <a:cubicBezTo>
                    <a:pt x="168222" y="3842"/>
                    <a:pt x="168234" y="3506"/>
                    <a:pt x="168222" y="3170"/>
                  </a:cubicBezTo>
                  <a:cubicBezTo>
                    <a:pt x="168200" y="2890"/>
                    <a:pt x="168166" y="2599"/>
                    <a:pt x="168099" y="2319"/>
                  </a:cubicBezTo>
                  <a:cubicBezTo>
                    <a:pt x="168099" y="2308"/>
                    <a:pt x="168088" y="2296"/>
                    <a:pt x="168077" y="2285"/>
                  </a:cubicBezTo>
                  <a:lnTo>
                    <a:pt x="168066" y="2252"/>
                  </a:lnTo>
                  <a:cubicBezTo>
                    <a:pt x="168066" y="2252"/>
                    <a:pt x="168054" y="2240"/>
                    <a:pt x="168054" y="2229"/>
                  </a:cubicBezTo>
                  <a:cubicBezTo>
                    <a:pt x="168043" y="2184"/>
                    <a:pt x="168021" y="2140"/>
                    <a:pt x="167998" y="2084"/>
                  </a:cubicBezTo>
                  <a:lnTo>
                    <a:pt x="167998" y="2061"/>
                  </a:lnTo>
                  <a:lnTo>
                    <a:pt x="167976" y="2016"/>
                  </a:lnTo>
                  <a:cubicBezTo>
                    <a:pt x="167965" y="2005"/>
                    <a:pt x="167954" y="1983"/>
                    <a:pt x="167942" y="1960"/>
                  </a:cubicBezTo>
                  <a:lnTo>
                    <a:pt x="167920" y="1904"/>
                  </a:lnTo>
                  <a:cubicBezTo>
                    <a:pt x="167909" y="1882"/>
                    <a:pt x="167898" y="1860"/>
                    <a:pt x="167886" y="1848"/>
                  </a:cubicBezTo>
                  <a:cubicBezTo>
                    <a:pt x="167864" y="1804"/>
                    <a:pt x="167842" y="1748"/>
                    <a:pt x="167819" y="1703"/>
                  </a:cubicBezTo>
                  <a:lnTo>
                    <a:pt x="167819" y="1692"/>
                  </a:lnTo>
                  <a:cubicBezTo>
                    <a:pt x="167819" y="1692"/>
                    <a:pt x="167819" y="1680"/>
                    <a:pt x="167808" y="1680"/>
                  </a:cubicBezTo>
                  <a:cubicBezTo>
                    <a:pt x="167786" y="1636"/>
                    <a:pt x="167763" y="1602"/>
                    <a:pt x="167730" y="1568"/>
                  </a:cubicBezTo>
                  <a:cubicBezTo>
                    <a:pt x="167718" y="1546"/>
                    <a:pt x="167707" y="1535"/>
                    <a:pt x="167707" y="1512"/>
                  </a:cubicBezTo>
                  <a:lnTo>
                    <a:pt x="167662" y="1456"/>
                  </a:lnTo>
                  <a:lnTo>
                    <a:pt x="167651" y="1434"/>
                  </a:lnTo>
                  <a:lnTo>
                    <a:pt x="167629" y="1434"/>
                  </a:lnTo>
                  <a:lnTo>
                    <a:pt x="167629" y="1423"/>
                  </a:lnTo>
                  <a:lnTo>
                    <a:pt x="167584" y="1468"/>
                  </a:lnTo>
                  <a:lnTo>
                    <a:pt x="167539" y="1501"/>
                  </a:lnTo>
                  <a:lnTo>
                    <a:pt x="167506" y="1535"/>
                  </a:lnTo>
                  <a:lnTo>
                    <a:pt x="167494" y="1546"/>
                  </a:lnTo>
                  <a:lnTo>
                    <a:pt x="167438" y="1591"/>
                  </a:lnTo>
                  <a:lnTo>
                    <a:pt x="167394" y="1613"/>
                  </a:lnTo>
                  <a:lnTo>
                    <a:pt x="167360" y="1647"/>
                  </a:lnTo>
                  <a:cubicBezTo>
                    <a:pt x="167259" y="1736"/>
                    <a:pt x="167170" y="1837"/>
                    <a:pt x="167080" y="1938"/>
                  </a:cubicBezTo>
                  <a:cubicBezTo>
                    <a:pt x="167002" y="2016"/>
                    <a:pt x="166934" y="2106"/>
                    <a:pt x="166867" y="2196"/>
                  </a:cubicBezTo>
                  <a:cubicBezTo>
                    <a:pt x="166766" y="2330"/>
                    <a:pt x="166677" y="2476"/>
                    <a:pt x="166610" y="2632"/>
                  </a:cubicBezTo>
                  <a:cubicBezTo>
                    <a:pt x="166509" y="2834"/>
                    <a:pt x="166419" y="3047"/>
                    <a:pt x="166341" y="3260"/>
                  </a:cubicBezTo>
                  <a:cubicBezTo>
                    <a:pt x="166274" y="3450"/>
                    <a:pt x="166206" y="3640"/>
                    <a:pt x="166162" y="3842"/>
                  </a:cubicBezTo>
                  <a:cubicBezTo>
                    <a:pt x="166106" y="4055"/>
                    <a:pt x="166061" y="4279"/>
                    <a:pt x="166038" y="4492"/>
                  </a:cubicBezTo>
                  <a:cubicBezTo>
                    <a:pt x="166005" y="4716"/>
                    <a:pt x="165994" y="4940"/>
                    <a:pt x="165982" y="5164"/>
                  </a:cubicBezTo>
                  <a:cubicBezTo>
                    <a:pt x="165982" y="5321"/>
                    <a:pt x="165982" y="5477"/>
                    <a:pt x="165994" y="5634"/>
                  </a:cubicBezTo>
                  <a:cubicBezTo>
                    <a:pt x="166005" y="5746"/>
                    <a:pt x="166016" y="5869"/>
                    <a:pt x="166038" y="5981"/>
                  </a:cubicBezTo>
                  <a:lnTo>
                    <a:pt x="166038" y="6004"/>
                  </a:lnTo>
                  <a:lnTo>
                    <a:pt x="166038" y="6015"/>
                  </a:lnTo>
                  <a:lnTo>
                    <a:pt x="165960" y="6015"/>
                  </a:lnTo>
                  <a:lnTo>
                    <a:pt x="165915" y="6004"/>
                  </a:lnTo>
                  <a:lnTo>
                    <a:pt x="165870" y="5993"/>
                  </a:lnTo>
                  <a:lnTo>
                    <a:pt x="165870" y="6037"/>
                  </a:lnTo>
                  <a:lnTo>
                    <a:pt x="165870" y="6228"/>
                  </a:lnTo>
                  <a:lnTo>
                    <a:pt x="165870" y="6452"/>
                  </a:lnTo>
                  <a:lnTo>
                    <a:pt x="165870" y="6653"/>
                  </a:lnTo>
                  <a:lnTo>
                    <a:pt x="165870" y="6889"/>
                  </a:lnTo>
                  <a:lnTo>
                    <a:pt x="165870" y="6933"/>
                  </a:lnTo>
                  <a:cubicBezTo>
                    <a:pt x="164672" y="7381"/>
                    <a:pt x="163350" y="8894"/>
                    <a:pt x="162734" y="9812"/>
                  </a:cubicBezTo>
                  <a:cubicBezTo>
                    <a:pt x="162081" y="10665"/>
                    <a:pt x="161092" y="11310"/>
                    <a:pt x="160036" y="11310"/>
                  </a:cubicBezTo>
                  <a:cubicBezTo>
                    <a:pt x="159969" y="11310"/>
                    <a:pt x="159901" y="11307"/>
                    <a:pt x="159833" y="11302"/>
                  </a:cubicBezTo>
                  <a:cubicBezTo>
                    <a:pt x="157179" y="11089"/>
                    <a:pt x="156171" y="7213"/>
                    <a:pt x="154042" y="5937"/>
                  </a:cubicBezTo>
                  <a:cubicBezTo>
                    <a:pt x="154076" y="5847"/>
                    <a:pt x="154098" y="5746"/>
                    <a:pt x="154121" y="5657"/>
                  </a:cubicBezTo>
                  <a:lnTo>
                    <a:pt x="154210" y="5343"/>
                  </a:lnTo>
                  <a:cubicBezTo>
                    <a:pt x="154244" y="5253"/>
                    <a:pt x="154267" y="5164"/>
                    <a:pt x="154289" y="5074"/>
                  </a:cubicBezTo>
                  <a:cubicBezTo>
                    <a:pt x="154300" y="5029"/>
                    <a:pt x="154323" y="4973"/>
                    <a:pt x="154334" y="4929"/>
                  </a:cubicBezTo>
                  <a:cubicBezTo>
                    <a:pt x="154334" y="4917"/>
                    <a:pt x="154345" y="4895"/>
                    <a:pt x="154345" y="4884"/>
                  </a:cubicBezTo>
                  <a:lnTo>
                    <a:pt x="154345" y="4861"/>
                  </a:lnTo>
                  <a:lnTo>
                    <a:pt x="154300" y="4861"/>
                  </a:lnTo>
                  <a:lnTo>
                    <a:pt x="154177" y="4850"/>
                  </a:lnTo>
                  <a:lnTo>
                    <a:pt x="154166" y="4850"/>
                  </a:lnTo>
                  <a:lnTo>
                    <a:pt x="154166" y="4839"/>
                  </a:lnTo>
                  <a:cubicBezTo>
                    <a:pt x="154334" y="4604"/>
                    <a:pt x="154468" y="4346"/>
                    <a:pt x="154558" y="4066"/>
                  </a:cubicBezTo>
                  <a:cubicBezTo>
                    <a:pt x="154737" y="3629"/>
                    <a:pt x="154849" y="3159"/>
                    <a:pt x="154883" y="2677"/>
                  </a:cubicBezTo>
                  <a:cubicBezTo>
                    <a:pt x="154894" y="2352"/>
                    <a:pt x="154871" y="2016"/>
                    <a:pt x="154827" y="1680"/>
                  </a:cubicBezTo>
                  <a:cubicBezTo>
                    <a:pt x="154782" y="1400"/>
                    <a:pt x="154715" y="1120"/>
                    <a:pt x="154625" y="840"/>
                  </a:cubicBezTo>
                  <a:lnTo>
                    <a:pt x="154603" y="807"/>
                  </a:lnTo>
                  <a:cubicBezTo>
                    <a:pt x="154603" y="796"/>
                    <a:pt x="154591" y="796"/>
                    <a:pt x="154591" y="784"/>
                  </a:cubicBezTo>
                  <a:lnTo>
                    <a:pt x="154569" y="751"/>
                  </a:lnTo>
                  <a:cubicBezTo>
                    <a:pt x="154547" y="706"/>
                    <a:pt x="154524" y="661"/>
                    <a:pt x="154513" y="616"/>
                  </a:cubicBezTo>
                  <a:cubicBezTo>
                    <a:pt x="154513" y="616"/>
                    <a:pt x="154513" y="605"/>
                    <a:pt x="154502" y="605"/>
                  </a:cubicBezTo>
                  <a:lnTo>
                    <a:pt x="154468" y="560"/>
                  </a:lnTo>
                  <a:cubicBezTo>
                    <a:pt x="154468" y="538"/>
                    <a:pt x="154457" y="527"/>
                    <a:pt x="154446" y="504"/>
                  </a:cubicBezTo>
                  <a:lnTo>
                    <a:pt x="154412" y="448"/>
                  </a:lnTo>
                  <a:lnTo>
                    <a:pt x="154367" y="392"/>
                  </a:lnTo>
                  <a:cubicBezTo>
                    <a:pt x="154345" y="347"/>
                    <a:pt x="154323" y="303"/>
                    <a:pt x="154289" y="258"/>
                  </a:cubicBezTo>
                  <a:lnTo>
                    <a:pt x="154289" y="247"/>
                  </a:lnTo>
                  <a:lnTo>
                    <a:pt x="154278" y="235"/>
                  </a:lnTo>
                  <a:cubicBezTo>
                    <a:pt x="154255" y="202"/>
                    <a:pt x="154222" y="157"/>
                    <a:pt x="154188" y="123"/>
                  </a:cubicBezTo>
                  <a:cubicBezTo>
                    <a:pt x="154177" y="112"/>
                    <a:pt x="154166" y="101"/>
                    <a:pt x="154154" y="79"/>
                  </a:cubicBezTo>
                  <a:lnTo>
                    <a:pt x="154110" y="23"/>
                  </a:lnTo>
                  <a:lnTo>
                    <a:pt x="154098" y="11"/>
                  </a:lnTo>
                  <a:lnTo>
                    <a:pt x="154076" y="11"/>
                  </a:lnTo>
                  <a:lnTo>
                    <a:pt x="154076" y="0"/>
                  </a:lnTo>
                  <a:close/>
                </a:path>
              </a:pathLst>
            </a:custGeom>
            <a:solidFill>
              <a:schemeClr val="accent5"/>
            </a:solidFill>
            <a:ln w="76200" cap="flat" cmpd="sng">
              <a:solidFill>
                <a:schemeClr val="accent5"/>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2" name="Google Shape;1602;p8"/>
            <p:cNvGrpSpPr/>
            <p:nvPr/>
          </p:nvGrpSpPr>
          <p:grpSpPr>
            <a:xfrm>
              <a:off x="-576988" y="4144418"/>
              <a:ext cx="10263415" cy="930564"/>
              <a:chOff x="-576988" y="4144418"/>
              <a:chExt cx="10263415" cy="930564"/>
            </a:xfrm>
          </p:grpSpPr>
          <p:grpSp>
            <p:nvGrpSpPr>
              <p:cNvPr id="1603" name="Google Shape;1603;p8"/>
              <p:cNvGrpSpPr/>
              <p:nvPr/>
            </p:nvGrpSpPr>
            <p:grpSpPr>
              <a:xfrm rot="-10327216">
                <a:off x="2997293" y="4170274"/>
                <a:ext cx="87800" cy="254223"/>
                <a:chOff x="971578" y="4628069"/>
                <a:chExt cx="87796" cy="254212"/>
              </a:xfrm>
            </p:grpSpPr>
            <p:sp>
              <p:nvSpPr>
                <p:cNvPr id="1604" name="Google Shape;1604;p8"/>
                <p:cNvSpPr/>
                <p:nvPr/>
              </p:nvSpPr>
              <p:spPr>
                <a:xfrm>
                  <a:off x="971578" y="4679449"/>
                  <a:ext cx="87796" cy="202832"/>
                </a:xfrm>
                <a:custGeom>
                  <a:avLst/>
                  <a:gdLst/>
                  <a:ahLst/>
                  <a:cxnLst/>
                  <a:rect l="l" t="t" r="r" b="b"/>
                  <a:pathLst>
                    <a:path w="2095" h="4840" extrusionOk="0">
                      <a:moveTo>
                        <a:pt x="493" y="1"/>
                      </a:moveTo>
                      <a:cubicBezTo>
                        <a:pt x="482" y="1"/>
                        <a:pt x="482" y="12"/>
                        <a:pt x="471" y="23"/>
                      </a:cubicBezTo>
                      <a:cubicBezTo>
                        <a:pt x="336" y="269"/>
                        <a:pt x="236" y="549"/>
                        <a:pt x="168" y="829"/>
                      </a:cubicBezTo>
                      <a:cubicBezTo>
                        <a:pt x="45" y="1289"/>
                        <a:pt x="0" y="1770"/>
                        <a:pt x="34" y="2252"/>
                      </a:cubicBezTo>
                      <a:cubicBezTo>
                        <a:pt x="56" y="2588"/>
                        <a:pt x="112" y="2924"/>
                        <a:pt x="202" y="3249"/>
                      </a:cubicBezTo>
                      <a:cubicBezTo>
                        <a:pt x="269" y="3518"/>
                        <a:pt x="370" y="3798"/>
                        <a:pt x="493" y="4055"/>
                      </a:cubicBezTo>
                      <a:lnTo>
                        <a:pt x="516" y="4089"/>
                      </a:lnTo>
                      <a:lnTo>
                        <a:pt x="527" y="4111"/>
                      </a:lnTo>
                      <a:cubicBezTo>
                        <a:pt x="538" y="4122"/>
                        <a:pt x="549" y="4134"/>
                        <a:pt x="549" y="4145"/>
                      </a:cubicBezTo>
                      <a:lnTo>
                        <a:pt x="628" y="4268"/>
                      </a:lnTo>
                      <a:lnTo>
                        <a:pt x="639" y="4279"/>
                      </a:lnTo>
                      <a:lnTo>
                        <a:pt x="672" y="4324"/>
                      </a:lnTo>
                      <a:lnTo>
                        <a:pt x="706" y="4369"/>
                      </a:lnTo>
                      <a:lnTo>
                        <a:pt x="740" y="4425"/>
                      </a:lnTo>
                      <a:lnTo>
                        <a:pt x="784" y="4481"/>
                      </a:lnTo>
                      <a:lnTo>
                        <a:pt x="885" y="4604"/>
                      </a:lnTo>
                      <a:lnTo>
                        <a:pt x="896" y="4615"/>
                      </a:lnTo>
                      <a:cubicBezTo>
                        <a:pt x="930" y="4649"/>
                        <a:pt x="964" y="4682"/>
                        <a:pt x="997" y="4716"/>
                      </a:cubicBezTo>
                      <a:cubicBezTo>
                        <a:pt x="1008" y="4727"/>
                        <a:pt x="1020" y="4739"/>
                        <a:pt x="1031" y="4761"/>
                      </a:cubicBezTo>
                      <a:lnTo>
                        <a:pt x="1087" y="4806"/>
                      </a:lnTo>
                      <a:lnTo>
                        <a:pt x="1098" y="4817"/>
                      </a:lnTo>
                      <a:lnTo>
                        <a:pt x="1120" y="4817"/>
                      </a:lnTo>
                      <a:lnTo>
                        <a:pt x="1120" y="4821"/>
                      </a:lnTo>
                      <a:lnTo>
                        <a:pt x="1120" y="4821"/>
                      </a:lnTo>
                      <a:lnTo>
                        <a:pt x="1143" y="4783"/>
                      </a:lnTo>
                      <a:lnTo>
                        <a:pt x="1177" y="4750"/>
                      </a:lnTo>
                      <a:lnTo>
                        <a:pt x="1210" y="4716"/>
                      </a:lnTo>
                      <a:lnTo>
                        <a:pt x="1221" y="4694"/>
                      </a:lnTo>
                      <a:lnTo>
                        <a:pt x="1266" y="4638"/>
                      </a:lnTo>
                      <a:lnTo>
                        <a:pt x="1300" y="4604"/>
                      </a:lnTo>
                      <a:lnTo>
                        <a:pt x="1333" y="4570"/>
                      </a:lnTo>
                      <a:cubicBezTo>
                        <a:pt x="1412" y="4458"/>
                        <a:pt x="1479" y="4346"/>
                        <a:pt x="1546" y="4234"/>
                      </a:cubicBezTo>
                      <a:cubicBezTo>
                        <a:pt x="1602" y="4134"/>
                        <a:pt x="1658" y="4033"/>
                        <a:pt x="1703" y="3932"/>
                      </a:cubicBezTo>
                      <a:cubicBezTo>
                        <a:pt x="1781" y="3775"/>
                        <a:pt x="1837" y="3618"/>
                        <a:pt x="1871" y="3450"/>
                      </a:cubicBezTo>
                      <a:cubicBezTo>
                        <a:pt x="1938" y="3226"/>
                        <a:pt x="1983" y="3002"/>
                        <a:pt x="2017" y="2778"/>
                      </a:cubicBezTo>
                      <a:cubicBezTo>
                        <a:pt x="2039" y="2577"/>
                        <a:pt x="2073" y="2375"/>
                        <a:pt x="2084" y="2174"/>
                      </a:cubicBezTo>
                      <a:cubicBezTo>
                        <a:pt x="2095" y="1950"/>
                        <a:pt x="2084" y="1737"/>
                        <a:pt x="2073" y="1513"/>
                      </a:cubicBezTo>
                      <a:cubicBezTo>
                        <a:pt x="2050" y="1289"/>
                        <a:pt x="2028" y="1065"/>
                        <a:pt x="1983" y="841"/>
                      </a:cubicBezTo>
                      <a:cubicBezTo>
                        <a:pt x="1961" y="695"/>
                        <a:pt x="1927" y="538"/>
                        <a:pt x="1882" y="393"/>
                      </a:cubicBezTo>
                      <a:cubicBezTo>
                        <a:pt x="1849" y="281"/>
                        <a:pt x="1815" y="169"/>
                        <a:pt x="1770" y="57"/>
                      </a:cubicBezTo>
                      <a:lnTo>
                        <a:pt x="1759" y="34"/>
                      </a:lnTo>
                      <a:lnTo>
                        <a:pt x="1748" y="23"/>
                      </a:lnTo>
                      <a:lnTo>
                        <a:pt x="1737" y="1"/>
                      </a:lnTo>
                      <a:close/>
                      <a:moveTo>
                        <a:pt x="1120" y="4821"/>
                      </a:moveTo>
                      <a:lnTo>
                        <a:pt x="1109" y="4839"/>
                      </a:lnTo>
                      <a:lnTo>
                        <a:pt x="1120" y="4828"/>
                      </a:lnTo>
                      <a:lnTo>
                        <a:pt x="1120" y="482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8"/>
                <p:cNvSpPr/>
                <p:nvPr/>
              </p:nvSpPr>
              <p:spPr>
                <a:xfrm>
                  <a:off x="986582" y="4678527"/>
                  <a:ext cx="57790" cy="173246"/>
                </a:xfrm>
                <a:custGeom>
                  <a:avLst/>
                  <a:gdLst/>
                  <a:ahLst/>
                  <a:cxnLst/>
                  <a:rect l="l" t="t" r="r" b="b"/>
                  <a:pathLst>
                    <a:path w="1379" h="4134" extrusionOk="0">
                      <a:moveTo>
                        <a:pt x="426" y="0"/>
                      </a:moveTo>
                      <a:cubicBezTo>
                        <a:pt x="415" y="11"/>
                        <a:pt x="415" y="23"/>
                        <a:pt x="404" y="34"/>
                      </a:cubicBezTo>
                      <a:cubicBezTo>
                        <a:pt x="348" y="146"/>
                        <a:pt x="303" y="258"/>
                        <a:pt x="270" y="370"/>
                      </a:cubicBezTo>
                      <a:cubicBezTo>
                        <a:pt x="57" y="986"/>
                        <a:pt x="1" y="1636"/>
                        <a:pt x="124" y="2274"/>
                      </a:cubicBezTo>
                      <a:cubicBezTo>
                        <a:pt x="169" y="2666"/>
                        <a:pt x="258" y="3036"/>
                        <a:pt x="393" y="3394"/>
                      </a:cubicBezTo>
                      <a:cubicBezTo>
                        <a:pt x="482" y="3640"/>
                        <a:pt x="594" y="3876"/>
                        <a:pt x="718" y="4100"/>
                      </a:cubicBezTo>
                      <a:lnTo>
                        <a:pt x="718" y="4111"/>
                      </a:lnTo>
                      <a:lnTo>
                        <a:pt x="729" y="4133"/>
                      </a:lnTo>
                      <a:lnTo>
                        <a:pt x="740" y="4111"/>
                      </a:lnTo>
                      <a:lnTo>
                        <a:pt x="740" y="4100"/>
                      </a:lnTo>
                      <a:lnTo>
                        <a:pt x="751" y="4088"/>
                      </a:lnTo>
                      <a:cubicBezTo>
                        <a:pt x="863" y="3876"/>
                        <a:pt x="964" y="3652"/>
                        <a:pt x="1043" y="3428"/>
                      </a:cubicBezTo>
                      <a:cubicBezTo>
                        <a:pt x="1199" y="2968"/>
                        <a:pt x="1300" y="2498"/>
                        <a:pt x="1345" y="2016"/>
                      </a:cubicBezTo>
                      <a:cubicBezTo>
                        <a:pt x="1379" y="1658"/>
                        <a:pt x="1367" y="1300"/>
                        <a:pt x="1323" y="952"/>
                      </a:cubicBezTo>
                      <a:cubicBezTo>
                        <a:pt x="1311" y="851"/>
                        <a:pt x="1289" y="751"/>
                        <a:pt x="1278" y="639"/>
                      </a:cubicBezTo>
                      <a:cubicBezTo>
                        <a:pt x="1255" y="549"/>
                        <a:pt x="1222" y="448"/>
                        <a:pt x="1188" y="359"/>
                      </a:cubicBezTo>
                      <a:cubicBezTo>
                        <a:pt x="1155" y="269"/>
                        <a:pt x="1121" y="179"/>
                        <a:pt x="1065" y="90"/>
                      </a:cubicBezTo>
                      <a:lnTo>
                        <a:pt x="1054" y="56"/>
                      </a:lnTo>
                      <a:lnTo>
                        <a:pt x="1043" y="34"/>
                      </a:lnTo>
                      <a:lnTo>
                        <a:pt x="10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8"/>
                <p:cNvSpPr/>
                <p:nvPr/>
              </p:nvSpPr>
              <p:spPr>
                <a:xfrm>
                  <a:off x="994125" y="4664194"/>
                  <a:ext cx="39435" cy="103553"/>
                </a:xfrm>
                <a:custGeom>
                  <a:avLst/>
                  <a:gdLst/>
                  <a:ahLst/>
                  <a:cxnLst/>
                  <a:rect l="l" t="t" r="r" b="b"/>
                  <a:pathLst>
                    <a:path w="941" h="2471" extrusionOk="0">
                      <a:moveTo>
                        <a:pt x="571" y="1249"/>
                      </a:moveTo>
                      <a:cubicBezTo>
                        <a:pt x="683" y="1272"/>
                        <a:pt x="650" y="1485"/>
                        <a:pt x="650" y="1574"/>
                      </a:cubicBezTo>
                      <a:cubicBezTo>
                        <a:pt x="639" y="1754"/>
                        <a:pt x="605" y="1922"/>
                        <a:pt x="560" y="2090"/>
                      </a:cubicBezTo>
                      <a:cubicBezTo>
                        <a:pt x="504" y="1910"/>
                        <a:pt x="426" y="1373"/>
                        <a:pt x="571" y="1249"/>
                      </a:cubicBezTo>
                      <a:close/>
                      <a:moveTo>
                        <a:pt x="695" y="0"/>
                      </a:moveTo>
                      <a:cubicBezTo>
                        <a:pt x="680" y="0"/>
                        <a:pt x="665" y="14"/>
                        <a:pt x="672" y="29"/>
                      </a:cubicBezTo>
                      <a:cubicBezTo>
                        <a:pt x="683" y="73"/>
                        <a:pt x="706" y="107"/>
                        <a:pt x="717" y="152"/>
                      </a:cubicBezTo>
                      <a:cubicBezTo>
                        <a:pt x="818" y="577"/>
                        <a:pt x="874" y="1014"/>
                        <a:pt x="874" y="1451"/>
                      </a:cubicBezTo>
                      <a:cubicBezTo>
                        <a:pt x="863" y="1619"/>
                        <a:pt x="874" y="2168"/>
                        <a:pt x="683" y="2235"/>
                      </a:cubicBezTo>
                      <a:cubicBezTo>
                        <a:pt x="639" y="2235"/>
                        <a:pt x="605" y="2190"/>
                        <a:pt x="582" y="2146"/>
                      </a:cubicBezTo>
                      <a:cubicBezTo>
                        <a:pt x="661" y="1899"/>
                        <a:pt x="695" y="1653"/>
                        <a:pt x="695" y="1395"/>
                      </a:cubicBezTo>
                      <a:cubicBezTo>
                        <a:pt x="695" y="1317"/>
                        <a:pt x="661" y="1249"/>
                        <a:pt x="594" y="1216"/>
                      </a:cubicBezTo>
                      <a:cubicBezTo>
                        <a:pt x="588" y="1215"/>
                        <a:pt x="582" y="1214"/>
                        <a:pt x="576" y="1214"/>
                      </a:cubicBezTo>
                      <a:cubicBezTo>
                        <a:pt x="480" y="1214"/>
                        <a:pt x="470" y="1388"/>
                        <a:pt x="459" y="1462"/>
                      </a:cubicBezTo>
                      <a:cubicBezTo>
                        <a:pt x="437" y="1709"/>
                        <a:pt x="459" y="1944"/>
                        <a:pt x="538" y="2179"/>
                      </a:cubicBezTo>
                      <a:cubicBezTo>
                        <a:pt x="474" y="2350"/>
                        <a:pt x="394" y="2435"/>
                        <a:pt x="324" y="2435"/>
                      </a:cubicBezTo>
                      <a:cubicBezTo>
                        <a:pt x="247" y="2435"/>
                        <a:pt x="180" y="2333"/>
                        <a:pt x="157" y="2134"/>
                      </a:cubicBezTo>
                      <a:cubicBezTo>
                        <a:pt x="123" y="1821"/>
                        <a:pt x="123" y="1496"/>
                        <a:pt x="157" y="1182"/>
                      </a:cubicBezTo>
                      <a:cubicBezTo>
                        <a:pt x="179" y="925"/>
                        <a:pt x="235" y="667"/>
                        <a:pt x="314" y="421"/>
                      </a:cubicBezTo>
                      <a:cubicBezTo>
                        <a:pt x="336" y="353"/>
                        <a:pt x="358" y="286"/>
                        <a:pt x="381" y="219"/>
                      </a:cubicBezTo>
                      <a:cubicBezTo>
                        <a:pt x="392" y="197"/>
                        <a:pt x="403" y="163"/>
                        <a:pt x="414" y="152"/>
                      </a:cubicBezTo>
                      <a:cubicBezTo>
                        <a:pt x="414" y="144"/>
                        <a:pt x="403" y="136"/>
                        <a:pt x="397" y="136"/>
                      </a:cubicBezTo>
                      <a:cubicBezTo>
                        <a:pt x="394" y="136"/>
                        <a:pt x="392" y="137"/>
                        <a:pt x="392" y="141"/>
                      </a:cubicBezTo>
                      <a:cubicBezTo>
                        <a:pt x="235" y="499"/>
                        <a:pt x="134" y="880"/>
                        <a:pt x="101" y="1261"/>
                      </a:cubicBezTo>
                      <a:cubicBezTo>
                        <a:pt x="90" y="1496"/>
                        <a:pt x="0" y="2437"/>
                        <a:pt x="302" y="2470"/>
                      </a:cubicBezTo>
                      <a:cubicBezTo>
                        <a:pt x="437" y="2470"/>
                        <a:pt x="504" y="2314"/>
                        <a:pt x="560" y="2213"/>
                      </a:cubicBezTo>
                      <a:cubicBezTo>
                        <a:pt x="596" y="2269"/>
                        <a:pt x="638" y="2292"/>
                        <a:pt x="678" y="2292"/>
                      </a:cubicBezTo>
                      <a:cubicBezTo>
                        <a:pt x="751" y="2292"/>
                        <a:pt x="819" y="2217"/>
                        <a:pt x="840" y="2123"/>
                      </a:cubicBezTo>
                      <a:cubicBezTo>
                        <a:pt x="896" y="1955"/>
                        <a:pt x="930" y="1765"/>
                        <a:pt x="930" y="1586"/>
                      </a:cubicBezTo>
                      <a:cubicBezTo>
                        <a:pt x="941" y="1160"/>
                        <a:pt x="896" y="734"/>
                        <a:pt x="795" y="309"/>
                      </a:cubicBezTo>
                      <a:cubicBezTo>
                        <a:pt x="784" y="208"/>
                        <a:pt x="751" y="107"/>
                        <a:pt x="717" y="17"/>
                      </a:cubicBezTo>
                      <a:cubicBezTo>
                        <a:pt x="713" y="5"/>
                        <a:pt x="704" y="0"/>
                        <a:pt x="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8"/>
                <p:cNvSpPr/>
                <p:nvPr/>
              </p:nvSpPr>
              <p:spPr>
                <a:xfrm>
                  <a:off x="983313" y="4630165"/>
                  <a:ext cx="69986" cy="49786"/>
                </a:xfrm>
                <a:custGeom>
                  <a:avLst/>
                  <a:gdLst/>
                  <a:ahLst/>
                  <a:cxnLst/>
                  <a:rect l="l" t="t" r="r" b="b"/>
                  <a:pathLst>
                    <a:path w="1670" h="1188" extrusionOk="0">
                      <a:moveTo>
                        <a:pt x="1389" y="1"/>
                      </a:moveTo>
                      <a:lnTo>
                        <a:pt x="1154" y="12"/>
                      </a:lnTo>
                      <a:lnTo>
                        <a:pt x="908" y="12"/>
                      </a:lnTo>
                      <a:lnTo>
                        <a:pt x="672" y="23"/>
                      </a:lnTo>
                      <a:lnTo>
                        <a:pt x="426" y="34"/>
                      </a:lnTo>
                      <a:lnTo>
                        <a:pt x="224" y="45"/>
                      </a:lnTo>
                      <a:lnTo>
                        <a:pt x="191" y="45"/>
                      </a:lnTo>
                      <a:cubicBezTo>
                        <a:pt x="191" y="45"/>
                        <a:pt x="191" y="57"/>
                        <a:pt x="191" y="68"/>
                      </a:cubicBezTo>
                      <a:lnTo>
                        <a:pt x="191" y="101"/>
                      </a:lnTo>
                      <a:cubicBezTo>
                        <a:pt x="168" y="191"/>
                        <a:pt x="157" y="269"/>
                        <a:pt x="135" y="381"/>
                      </a:cubicBezTo>
                      <a:cubicBezTo>
                        <a:pt x="124" y="482"/>
                        <a:pt x="101" y="605"/>
                        <a:pt x="90" y="695"/>
                      </a:cubicBezTo>
                      <a:cubicBezTo>
                        <a:pt x="68" y="796"/>
                        <a:pt x="56" y="885"/>
                        <a:pt x="34" y="975"/>
                      </a:cubicBezTo>
                      <a:cubicBezTo>
                        <a:pt x="34" y="1020"/>
                        <a:pt x="23" y="1065"/>
                        <a:pt x="12" y="1121"/>
                      </a:cubicBezTo>
                      <a:lnTo>
                        <a:pt x="0" y="1165"/>
                      </a:lnTo>
                      <a:cubicBezTo>
                        <a:pt x="0" y="1177"/>
                        <a:pt x="0" y="1177"/>
                        <a:pt x="0" y="1188"/>
                      </a:cubicBezTo>
                      <a:lnTo>
                        <a:pt x="1669" y="1188"/>
                      </a:lnTo>
                      <a:lnTo>
                        <a:pt x="1669" y="1165"/>
                      </a:lnTo>
                      <a:lnTo>
                        <a:pt x="1636" y="1165"/>
                      </a:lnTo>
                      <a:lnTo>
                        <a:pt x="1602" y="975"/>
                      </a:lnTo>
                      <a:cubicBezTo>
                        <a:pt x="1580" y="897"/>
                        <a:pt x="1569" y="829"/>
                        <a:pt x="1557" y="762"/>
                      </a:cubicBezTo>
                      <a:cubicBezTo>
                        <a:pt x="1546" y="695"/>
                        <a:pt x="1535" y="639"/>
                        <a:pt x="1524" y="561"/>
                      </a:cubicBezTo>
                      <a:cubicBezTo>
                        <a:pt x="1501" y="482"/>
                        <a:pt x="1490" y="404"/>
                        <a:pt x="1479" y="325"/>
                      </a:cubicBezTo>
                      <a:lnTo>
                        <a:pt x="1434" y="124"/>
                      </a:lnTo>
                      <a:lnTo>
                        <a:pt x="1423" y="34"/>
                      </a:lnTo>
                      <a:lnTo>
                        <a:pt x="1423" y="12"/>
                      </a:lnTo>
                      <a:lnTo>
                        <a:pt x="14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8"/>
                <p:cNvSpPr/>
                <p:nvPr/>
              </p:nvSpPr>
              <p:spPr>
                <a:xfrm>
                  <a:off x="990814" y="4678988"/>
                  <a:ext cx="59173" cy="1928"/>
                </a:xfrm>
                <a:custGeom>
                  <a:avLst/>
                  <a:gdLst/>
                  <a:ahLst/>
                  <a:cxnLst/>
                  <a:rect l="l" t="t" r="r" b="b"/>
                  <a:pathLst>
                    <a:path w="1412" h="46" extrusionOk="0">
                      <a:moveTo>
                        <a:pt x="23" y="0"/>
                      </a:moveTo>
                      <a:cubicBezTo>
                        <a:pt x="12" y="0"/>
                        <a:pt x="12" y="0"/>
                        <a:pt x="1" y="12"/>
                      </a:cubicBezTo>
                      <a:cubicBezTo>
                        <a:pt x="1" y="12"/>
                        <a:pt x="1" y="23"/>
                        <a:pt x="1" y="34"/>
                      </a:cubicBezTo>
                      <a:lnTo>
                        <a:pt x="146" y="34"/>
                      </a:lnTo>
                      <a:lnTo>
                        <a:pt x="146" y="45"/>
                      </a:lnTo>
                      <a:lnTo>
                        <a:pt x="1401" y="45"/>
                      </a:lnTo>
                      <a:cubicBezTo>
                        <a:pt x="1412" y="34"/>
                        <a:pt x="1412" y="34"/>
                        <a:pt x="1412" y="23"/>
                      </a:cubicBezTo>
                      <a:cubicBezTo>
                        <a:pt x="1412" y="12"/>
                        <a:pt x="1401" y="0"/>
                        <a:pt x="1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8"/>
                <p:cNvSpPr/>
                <p:nvPr/>
              </p:nvSpPr>
              <p:spPr>
                <a:xfrm>
                  <a:off x="995047" y="4628991"/>
                  <a:ext cx="9429" cy="50499"/>
                </a:xfrm>
                <a:custGeom>
                  <a:avLst/>
                  <a:gdLst/>
                  <a:ahLst/>
                  <a:cxnLst/>
                  <a:rect l="l" t="t" r="r" b="b"/>
                  <a:pathLst>
                    <a:path w="225" h="1205" extrusionOk="0">
                      <a:moveTo>
                        <a:pt x="213" y="1"/>
                      </a:moveTo>
                      <a:cubicBezTo>
                        <a:pt x="208" y="1"/>
                        <a:pt x="202" y="6"/>
                        <a:pt x="202" y="17"/>
                      </a:cubicBezTo>
                      <a:cubicBezTo>
                        <a:pt x="157" y="275"/>
                        <a:pt x="112" y="544"/>
                        <a:pt x="68" y="813"/>
                      </a:cubicBezTo>
                      <a:cubicBezTo>
                        <a:pt x="56" y="902"/>
                        <a:pt x="34" y="1003"/>
                        <a:pt x="34" y="1093"/>
                      </a:cubicBezTo>
                      <a:cubicBezTo>
                        <a:pt x="34" y="1115"/>
                        <a:pt x="0" y="1205"/>
                        <a:pt x="34" y="1205"/>
                      </a:cubicBezTo>
                      <a:cubicBezTo>
                        <a:pt x="45" y="1205"/>
                        <a:pt x="34" y="1182"/>
                        <a:pt x="45" y="1160"/>
                      </a:cubicBezTo>
                      <a:lnTo>
                        <a:pt x="68" y="1059"/>
                      </a:lnTo>
                      <a:cubicBezTo>
                        <a:pt x="101" y="835"/>
                        <a:pt x="135" y="611"/>
                        <a:pt x="168" y="387"/>
                      </a:cubicBezTo>
                      <a:cubicBezTo>
                        <a:pt x="180" y="297"/>
                        <a:pt x="191" y="208"/>
                        <a:pt x="202" y="107"/>
                      </a:cubicBezTo>
                      <a:cubicBezTo>
                        <a:pt x="213" y="73"/>
                        <a:pt x="224" y="51"/>
                        <a:pt x="224" y="17"/>
                      </a:cubicBezTo>
                      <a:cubicBezTo>
                        <a:pt x="224" y="6"/>
                        <a:pt x="219" y="1"/>
                        <a:pt x="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8"/>
                <p:cNvSpPr/>
                <p:nvPr/>
              </p:nvSpPr>
              <p:spPr>
                <a:xfrm>
                  <a:off x="1016169" y="4628069"/>
                  <a:ext cx="3311" cy="51295"/>
                </a:xfrm>
                <a:custGeom>
                  <a:avLst/>
                  <a:gdLst/>
                  <a:ahLst/>
                  <a:cxnLst/>
                  <a:rect l="l" t="t" r="r" b="b"/>
                  <a:pathLst>
                    <a:path w="79" h="1224" extrusionOk="0">
                      <a:moveTo>
                        <a:pt x="12" y="0"/>
                      </a:moveTo>
                      <a:cubicBezTo>
                        <a:pt x="6" y="0"/>
                        <a:pt x="0" y="6"/>
                        <a:pt x="0" y="17"/>
                      </a:cubicBezTo>
                      <a:cubicBezTo>
                        <a:pt x="0" y="84"/>
                        <a:pt x="12" y="163"/>
                        <a:pt x="12" y="241"/>
                      </a:cubicBezTo>
                      <a:cubicBezTo>
                        <a:pt x="23" y="409"/>
                        <a:pt x="23" y="599"/>
                        <a:pt x="34" y="756"/>
                      </a:cubicBezTo>
                      <a:cubicBezTo>
                        <a:pt x="45" y="913"/>
                        <a:pt x="56" y="1059"/>
                        <a:pt x="56" y="1215"/>
                      </a:cubicBezTo>
                      <a:cubicBezTo>
                        <a:pt x="56" y="1221"/>
                        <a:pt x="62" y="1224"/>
                        <a:pt x="68" y="1224"/>
                      </a:cubicBezTo>
                      <a:cubicBezTo>
                        <a:pt x="73" y="1224"/>
                        <a:pt x="79" y="1221"/>
                        <a:pt x="79" y="1215"/>
                      </a:cubicBezTo>
                      <a:cubicBezTo>
                        <a:pt x="79" y="1159"/>
                        <a:pt x="79" y="1092"/>
                        <a:pt x="79" y="1036"/>
                      </a:cubicBezTo>
                      <a:cubicBezTo>
                        <a:pt x="68" y="745"/>
                        <a:pt x="45" y="465"/>
                        <a:pt x="34" y="185"/>
                      </a:cubicBezTo>
                      <a:cubicBezTo>
                        <a:pt x="34" y="129"/>
                        <a:pt x="23" y="73"/>
                        <a:pt x="23" y="17"/>
                      </a:cubicBezTo>
                      <a:cubicBezTo>
                        <a:pt x="23" y="6"/>
                        <a:pt x="17" y="0"/>
                        <a:pt x="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8"/>
                <p:cNvSpPr/>
                <p:nvPr/>
              </p:nvSpPr>
              <p:spPr>
                <a:xfrm>
                  <a:off x="1030712" y="4628740"/>
                  <a:ext cx="8507" cy="51714"/>
                </a:xfrm>
                <a:custGeom>
                  <a:avLst/>
                  <a:gdLst/>
                  <a:ahLst/>
                  <a:cxnLst/>
                  <a:rect l="l" t="t" r="r" b="b"/>
                  <a:pathLst>
                    <a:path w="203" h="1234" extrusionOk="0">
                      <a:moveTo>
                        <a:pt x="12" y="1"/>
                      </a:moveTo>
                      <a:cubicBezTo>
                        <a:pt x="1" y="1"/>
                        <a:pt x="1" y="12"/>
                        <a:pt x="1" y="23"/>
                      </a:cubicBezTo>
                      <a:cubicBezTo>
                        <a:pt x="1" y="46"/>
                        <a:pt x="1" y="68"/>
                        <a:pt x="12" y="91"/>
                      </a:cubicBezTo>
                      <a:cubicBezTo>
                        <a:pt x="12" y="113"/>
                        <a:pt x="23" y="135"/>
                        <a:pt x="23" y="147"/>
                      </a:cubicBezTo>
                      <a:cubicBezTo>
                        <a:pt x="23" y="214"/>
                        <a:pt x="34" y="270"/>
                        <a:pt x="46" y="326"/>
                      </a:cubicBezTo>
                      <a:cubicBezTo>
                        <a:pt x="57" y="382"/>
                        <a:pt x="68" y="449"/>
                        <a:pt x="68" y="505"/>
                      </a:cubicBezTo>
                      <a:lnTo>
                        <a:pt x="102" y="684"/>
                      </a:lnTo>
                      <a:lnTo>
                        <a:pt x="135" y="875"/>
                      </a:lnTo>
                      <a:cubicBezTo>
                        <a:pt x="135" y="931"/>
                        <a:pt x="146" y="987"/>
                        <a:pt x="158" y="1043"/>
                      </a:cubicBezTo>
                      <a:lnTo>
                        <a:pt x="180" y="1132"/>
                      </a:lnTo>
                      <a:cubicBezTo>
                        <a:pt x="180" y="1155"/>
                        <a:pt x="180" y="1166"/>
                        <a:pt x="180" y="1177"/>
                      </a:cubicBezTo>
                      <a:lnTo>
                        <a:pt x="191" y="1222"/>
                      </a:lnTo>
                      <a:lnTo>
                        <a:pt x="180" y="1222"/>
                      </a:lnTo>
                      <a:cubicBezTo>
                        <a:pt x="180" y="1222"/>
                        <a:pt x="191" y="1233"/>
                        <a:pt x="191" y="1233"/>
                      </a:cubicBezTo>
                      <a:cubicBezTo>
                        <a:pt x="202" y="1233"/>
                        <a:pt x="202" y="1222"/>
                        <a:pt x="202" y="1222"/>
                      </a:cubicBezTo>
                      <a:cubicBezTo>
                        <a:pt x="202" y="1211"/>
                        <a:pt x="202" y="1199"/>
                        <a:pt x="202" y="1188"/>
                      </a:cubicBezTo>
                      <a:cubicBezTo>
                        <a:pt x="202" y="1177"/>
                        <a:pt x="202" y="1166"/>
                        <a:pt x="202" y="1155"/>
                      </a:cubicBezTo>
                      <a:cubicBezTo>
                        <a:pt x="202" y="1132"/>
                        <a:pt x="191" y="1110"/>
                        <a:pt x="191" y="1076"/>
                      </a:cubicBezTo>
                      <a:lnTo>
                        <a:pt x="169" y="908"/>
                      </a:lnTo>
                      <a:cubicBezTo>
                        <a:pt x="158" y="841"/>
                        <a:pt x="146" y="785"/>
                        <a:pt x="135" y="718"/>
                      </a:cubicBezTo>
                      <a:cubicBezTo>
                        <a:pt x="135" y="662"/>
                        <a:pt x="124" y="606"/>
                        <a:pt x="113" y="539"/>
                      </a:cubicBezTo>
                      <a:cubicBezTo>
                        <a:pt x="102" y="483"/>
                        <a:pt x="90" y="427"/>
                        <a:pt x="79" y="371"/>
                      </a:cubicBezTo>
                      <a:cubicBezTo>
                        <a:pt x="79" y="303"/>
                        <a:pt x="68" y="247"/>
                        <a:pt x="57" y="191"/>
                      </a:cubicBezTo>
                      <a:cubicBezTo>
                        <a:pt x="57" y="158"/>
                        <a:pt x="46" y="135"/>
                        <a:pt x="46" y="102"/>
                      </a:cubicBezTo>
                      <a:lnTo>
                        <a:pt x="34" y="12"/>
                      </a:lnTo>
                      <a:cubicBezTo>
                        <a:pt x="23" y="12"/>
                        <a:pt x="23" y="1"/>
                        <a:pt x="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2" name="Google Shape;1612;p8"/>
              <p:cNvGrpSpPr/>
              <p:nvPr/>
            </p:nvGrpSpPr>
            <p:grpSpPr>
              <a:xfrm rot="9839309">
                <a:off x="2670082" y="4628034"/>
                <a:ext cx="103333" cy="250667"/>
                <a:chOff x="736387" y="4200184"/>
                <a:chExt cx="103344" cy="250695"/>
              </a:xfrm>
            </p:grpSpPr>
            <p:sp>
              <p:nvSpPr>
                <p:cNvPr id="1613" name="Google Shape;1613;p8"/>
                <p:cNvSpPr/>
                <p:nvPr/>
              </p:nvSpPr>
              <p:spPr>
                <a:xfrm>
                  <a:off x="743428" y="4200184"/>
                  <a:ext cx="96303" cy="202371"/>
                </a:xfrm>
                <a:custGeom>
                  <a:avLst/>
                  <a:gdLst/>
                  <a:ahLst/>
                  <a:cxnLst/>
                  <a:rect l="l" t="t" r="r" b="b"/>
                  <a:pathLst>
                    <a:path w="2298" h="4829" extrusionOk="0">
                      <a:moveTo>
                        <a:pt x="1726" y="1"/>
                      </a:moveTo>
                      <a:lnTo>
                        <a:pt x="1681" y="46"/>
                      </a:lnTo>
                      <a:lnTo>
                        <a:pt x="1636" y="79"/>
                      </a:lnTo>
                      <a:lnTo>
                        <a:pt x="1603" y="102"/>
                      </a:lnTo>
                      <a:lnTo>
                        <a:pt x="1580" y="113"/>
                      </a:lnTo>
                      <a:lnTo>
                        <a:pt x="1524" y="158"/>
                      </a:lnTo>
                      <a:lnTo>
                        <a:pt x="1479" y="180"/>
                      </a:lnTo>
                      <a:lnTo>
                        <a:pt x="1446" y="214"/>
                      </a:lnTo>
                      <a:cubicBezTo>
                        <a:pt x="1345" y="303"/>
                        <a:pt x="1255" y="393"/>
                        <a:pt x="1166" y="494"/>
                      </a:cubicBezTo>
                      <a:cubicBezTo>
                        <a:pt x="1087" y="572"/>
                        <a:pt x="1009" y="662"/>
                        <a:pt x="942" y="751"/>
                      </a:cubicBezTo>
                      <a:cubicBezTo>
                        <a:pt x="841" y="886"/>
                        <a:pt x="751" y="1043"/>
                        <a:pt x="673" y="1211"/>
                      </a:cubicBezTo>
                      <a:cubicBezTo>
                        <a:pt x="572" y="1401"/>
                        <a:pt x="483" y="1614"/>
                        <a:pt x="393" y="1827"/>
                      </a:cubicBezTo>
                      <a:cubicBezTo>
                        <a:pt x="326" y="2017"/>
                        <a:pt x="259" y="2207"/>
                        <a:pt x="203" y="2398"/>
                      </a:cubicBezTo>
                      <a:cubicBezTo>
                        <a:pt x="147" y="2611"/>
                        <a:pt x="102" y="2835"/>
                        <a:pt x="68" y="3059"/>
                      </a:cubicBezTo>
                      <a:cubicBezTo>
                        <a:pt x="35" y="3283"/>
                        <a:pt x="12" y="3495"/>
                        <a:pt x="1" y="3719"/>
                      </a:cubicBezTo>
                      <a:cubicBezTo>
                        <a:pt x="1" y="3876"/>
                        <a:pt x="1" y="4033"/>
                        <a:pt x="12" y="4190"/>
                      </a:cubicBezTo>
                      <a:cubicBezTo>
                        <a:pt x="12" y="4302"/>
                        <a:pt x="23" y="4425"/>
                        <a:pt x="46" y="4537"/>
                      </a:cubicBezTo>
                      <a:lnTo>
                        <a:pt x="46" y="4559"/>
                      </a:lnTo>
                      <a:lnTo>
                        <a:pt x="46" y="4582"/>
                      </a:lnTo>
                      <a:cubicBezTo>
                        <a:pt x="46" y="4593"/>
                        <a:pt x="46" y="4593"/>
                        <a:pt x="46" y="4604"/>
                      </a:cubicBezTo>
                      <a:lnTo>
                        <a:pt x="91" y="4604"/>
                      </a:lnTo>
                      <a:lnTo>
                        <a:pt x="180" y="4627"/>
                      </a:lnTo>
                      <a:lnTo>
                        <a:pt x="259" y="4627"/>
                      </a:lnTo>
                      <a:lnTo>
                        <a:pt x="292" y="4638"/>
                      </a:lnTo>
                      <a:lnTo>
                        <a:pt x="382" y="4649"/>
                      </a:lnTo>
                      <a:lnTo>
                        <a:pt x="572" y="4694"/>
                      </a:lnTo>
                      <a:lnTo>
                        <a:pt x="763" y="4739"/>
                      </a:lnTo>
                      <a:lnTo>
                        <a:pt x="953" y="4772"/>
                      </a:lnTo>
                      <a:lnTo>
                        <a:pt x="1143" y="4817"/>
                      </a:lnTo>
                      <a:lnTo>
                        <a:pt x="1233" y="4828"/>
                      </a:lnTo>
                      <a:lnTo>
                        <a:pt x="1267" y="4828"/>
                      </a:lnTo>
                      <a:lnTo>
                        <a:pt x="1289" y="4817"/>
                      </a:lnTo>
                      <a:cubicBezTo>
                        <a:pt x="1479" y="4593"/>
                        <a:pt x="1636" y="4347"/>
                        <a:pt x="1759" y="4089"/>
                      </a:cubicBezTo>
                      <a:cubicBezTo>
                        <a:pt x="1983" y="3663"/>
                        <a:pt x="2140" y="3215"/>
                        <a:pt x="2230" y="2745"/>
                      </a:cubicBezTo>
                      <a:cubicBezTo>
                        <a:pt x="2275" y="2409"/>
                        <a:pt x="2297" y="2073"/>
                        <a:pt x="2286" y="1737"/>
                      </a:cubicBezTo>
                      <a:cubicBezTo>
                        <a:pt x="2275" y="1457"/>
                        <a:pt x="2230" y="1166"/>
                        <a:pt x="2174" y="886"/>
                      </a:cubicBezTo>
                      <a:cubicBezTo>
                        <a:pt x="2174" y="874"/>
                        <a:pt x="2163" y="863"/>
                        <a:pt x="2163" y="852"/>
                      </a:cubicBezTo>
                      <a:lnTo>
                        <a:pt x="2151" y="818"/>
                      </a:lnTo>
                      <a:lnTo>
                        <a:pt x="2140" y="785"/>
                      </a:lnTo>
                      <a:lnTo>
                        <a:pt x="2084" y="650"/>
                      </a:lnTo>
                      <a:cubicBezTo>
                        <a:pt x="2084" y="639"/>
                        <a:pt x="2084" y="639"/>
                        <a:pt x="2073" y="628"/>
                      </a:cubicBezTo>
                      <a:lnTo>
                        <a:pt x="2062" y="583"/>
                      </a:lnTo>
                      <a:cubicBezTo>
                        <a:pt x="2051" y="561"/>
                        <a:pt x="2039" y="550"/>
                        <a:pt x="2028" y="527"/>
                      </a:cubicBezTo>
                      <a:lnTo>
                        <a:pt x="2006" y="471"/>
                      </a:lnTo>
                      <a:cubicBezTo>
                        <a:pt x="1995" y="449"/>
                        <a:pt x="1983" y="426"/>
                        <a:pt x="1972" y="404"/>
                      </a:cubicBezTo>
                      <a:cubicBezTo>
                        <a:pt x="1950" y="359"/>
                        <a:pt x="1927" y="314"/>
                        <a:pt x="1905" y="270"/>
                      </a:cubicBezTo>
                      <a:lnTo>
                        <a:pt x="1905" y="247"/>
                      </a:lnTo>
                      <a:cubicBezTo>
                        <a:pt x="1871" y="202"/>
                        <a:pt x="1849" y="169"/>
                        <a:pt x="1827" y="124"/>
                      </a:cubicBezTo>
                      <a:cubicBezTo>
                        <a:pt x="1815" y="113"/>
                        <a:pt x="1804" y="90"/>
                        <a:pt x="1793" y="79"/>
                      </a:cubicBezTo>
                      <a:cubicBezTo>
                        <a:pt x="1782" y="57"/>
                        <a:pt x="1771" y="34"/>
                        <a:pt x="1748" y="23"/>
                      </a:cubicBezTo>
                      <a:lnTo>
                        <a:pt x="17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8"/>
                <p:cNvSpPr/>
                <p:nvPr/>
              </p:nvSpPr>
              <p:spPr>
                <a:xfrm>
                  <a:off x="756587" y="4229771"/>
                  <a:ext cx="63867" cy="171360"/>
                </a:xfrm>
                <a:custGeom>
                  <a:avLst/>
                  <a:gdLst/>
                  <a:ahLst/>
                  <a:cxnLst/>
                  <a:rect l="l" t="t" r="r" b="b"/>
                  <a:pathLst>
                    <a:path w="1524" h="4089" extrusionOk="0">
                      <a:moveTo>
                        <a:pt x="1289" y="0"/>
                      </a:moveTo>
                      <a:lnTo>
                        <a:pt x="1277" y="23"/>
                      </a:lnTo>
                      <a:lnTo>
                        <a:pt x="1266" y="34"/>
                      </a:lnTo>
                      <a:lnTo>
                        <a:pt x="1255" y="45"/>
                      </a:lnTo>
                      <a:cubicBezTo>
                        <a:pt x="1098" y="224"/>
                        <a:pt x="953" y="415"/>
                        <a:pt x="829" y="628"/>
                      </a:cubicBezTo>
                      <a:cubicBezTo>
                        <a:pt x="583" y="1042"/>
                        <a:pt x="381" y="1479"/>
                        <a:pt x="225" y="1938"/>
                      </a:cubicBezTo>
                      <a:cubicBezTo>
                        <a:pt x="113" y="2274"/>
                        <a:pt x="45" y="2621"/>
                        <a:pt x="12" y="2980"/>
                      </a:cubicBezTo>
                      <a:cubicBezTo>
                        <a:pt x="12" y="3081"/>
                        <a:pt x="12" y="3181"/>
                        <a:pt x="12" y="3282"/>
                      </a:cubicBezTo>
                      <a:cubicBezTo>
                        <a:pt x="1" y="3383"/>
                        <a:pt x="12" y="3484"/>
                        <a:pt x="23" y="3585"/>
                      </a:cubicBezTo>
                      <a:cubicBezTo>
                        <a:pt x="34" y="3685"/>
                        <a:pt x="57" y="3775"/>
                        <a:pt x="90" y="3876"/>
                      </a:cubicBezTo>
                      <a:cubicBezTo>
                        <a:pt x="90" y="3887"/>
                        <a:pt x="101" y="3898"/>
                        <a:pt x="101" y="3909"/>
                      </a:cubicBezTo>
                      <a:cubicBezTo>
                        <a:pt x="101" y="3921"/>
                        <a:pt x="101" y="3932"/>
                        <a:pt x="101" y="3932"/>
                      </a:cubicBezTo>
                      <a:cubicBezTo>
                        <a:pt x="113" y="3954"/>
                        <a:pt x="113" y="3965"/>
                        <a:pt x="113" y="3977"/>
                      </a:cubicBezTo>
                      <a:lnTo>
                        <a:pt x="157" y="3988"/>
                      </a:lnTo>
                      <a:cubicBezTo>
                        <a:pt x="325" y="4021"/>
                        <a:pt x="482" y="4066"/>
                        <a:pt x="650" y="4089"/>
                      </a:cubicBezTo>
                      <a:lnTo>
                        <a:pt x="695" y="4089"/>
                      </a:lnTo>
                      <a:lnTo>
                        <a:pt x="717" y="4066"/>
                      </a:lnTo>
                      <a:cubicBezTo>
                        <a:pt x="796" y="3965"/>
                        <a:pt x="863" y="3876"/>
                        <a:pt x="930" y="3764"/>
                      </a:cubicBezTo>
                      <a:cubicBezTo>
                        <a:pt x="1266" y="3215"/>
                        <a:pt x="1468" y="2588"/>
                        <a:pt x="1490" y="1938"/>
                      </a:cubicBezTo>
                      <a:cubicBezTo>
                        <a:pt x="1524" y="1557"/>
                        <a:pt x="1513" y="1165"/>
                        <a:pt x="1468" y="785"/>
                      </a:cubicBezTo>
                      <a:cubicBezTo>
                        <a:pt x="1423" y="538"/>
                        <a:pt x="1367" y="280"/>
                        <a:pt x="1300" y="45"/>
                      </a:cubicBezTo>
                      <a:lnTo>
                        <a:pt x="1300" y="34"/>
                      </a:lnTo>
                      <a:cubicBezTo>
                        <a:pt x="1300" y="23"/>
                        <a:pt x="1289" y="12"/>
                        <a:pt x="1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8"/>
                <p:cNvSpPr/>
                <p:nvPr/>
              </p:nvSpPr>
              <p:spPr>
                <a:xfrm>
                  <a:off x="762203" y="4313672"/>
                  <a:ext cx="52175" cy="97896"/>
                </a:xfrm>
                <a:custGeom>
                  <a:avLst/>
                  <a:gdLst/>
                  <a:ahLst/>
                  <a:cxnLst/>
                  <a:rect l="l" t="t" r="r" b="b"/>
                  <a:pathLst>
                    <a:path w="1245" h="2336" extrusionOk="0">
                      <a:moveTo>
                        <a:pt x="628" y="328"/>
                      </a:moveTo>
                      <a:lnTo>
                        <a:pt x="628" y="328"/>
                      </a:lnTo>
                      <a:cubicBezTo>
                        <a:pt x="639" y="507"/>
                        <a:pt x="595" y="1056"/>
                        <a:pt x="438" y="1146"/>
                      </a:cubicBezTo>
                      <a:cubicBezTo>
                        <a:pt x="326" y="1090"/>
                        <a:pt x="404" y="899"/>
                        <a:pt x="427" y="810"/>
                      </a:cubicBezTo>
                      <a:cubicBezTo>
                        <a:pt x="483" y="642"/>
                        <a:pt x="550" y="485"/>
                        <a:pt x="628" y="328"/>
                      </a:cubicBezTo>
                      <a:close/>
                      <a:moveTo>
                        <a:pt x="926" y="1"/>
                      </a:moveTo>
                      <a:cubicBezTo>
                        <a:pt x="815" y="1"/>
                        <a:pt x="723" y="122"/>
                        <a:pt x="651" y="205"/>
                      </a:cubicBezTo>
                      <a:cubicBezTo>
                        <a:pt x="622" y="130"/>
                        <a:pt x="578" y="100"/>
                        <a:pt x="531" y="100"/>
                      </a:cubicBezTo>
                      <a:cubicBezTo>
                        <a:pt x="467" y="100"/>
                        <a:pt x="398" y="156"/>
                        <a:pt x="359" y="227"/>
                      </a:cubicBezTo>
                      <a:cubicBezTo>
                        <a:pt x="270" y="384"/>
                        <a:pt x="203" y="552"/>
                        <a:pt x="158" y="731"/>
                      </a:cubicBezTo>
                      <a:cubicBezTo>
                        <a:pt x="57" y="1146"/>
                        <a:pt x="1" y="1571"/>
                        <a:pt x="12" y="2008"/>
                      </a:cubicBezTo>
                      <a:cubicBezTo>
                        <a:pt x="12" y="2109"/>
                        <a:pt x="12" y="2210"/>
                        <a:pt x="23" y="2311"/>
                      </a:cubicBezTo>
                      <a:cubicBezTo>
                        <a:pt x="23" y="2328"/>
                        <a:pt x="35" y="2336"/>
                        <a:pt x="46" y="2336"/>
                      </a:cubicBezTo>
                      <a:cubicBezTo>
                        <a:pt x="57" y="2336"/>
                        <a:pt x="68" y="2328"/>
                        <a:pt x="68" y="2311"/>
                      </a:cubicBezTo>
                      <a:cubicBezTo>
                        <a:pt x="68" y="2277"/>
                        <a:pt x="57" y="2232"/>
                        <a:pt x="57" y="2188"/>
                      </a:cubicBezTo>
                      <a:cubicBezTo>
                        <a:pt x="46" y="1751"/>
                        <a:pt x="91" y="1314"/>
                        <a:pt x="191" y="888"/>
                      </a:cubicBezTo>
                      <a:cubicBezTo>
                        <a:pt x="236" y="720"/>
                        <a:pt x="348" y="183"/>
                        <a:pt x="539" y="160"/>
                      </a:cubicBezTo>
                      <a:cubicBezTo>
                        <a:pt x="595" y="171"/>
                        <a:pt x="606" y="227"/>
                        <a:pt x="617" y="272"/>
                      </a:cubicBezTo>
                      <a:cubicBezTo>
                        <a:pt x="494" y="496"/>
                        <a:pt x="404" y="731"/>
                        <a:pt x="348" y="978"/>
                      </a:cubicBezTo>
                      <a:cubicBezTo>
                        <a:pt x="326" y="1045"/>
                        <a:pt x="348" y="1123"/>
                        <a:pt x="404" y="1179"/>
                      </a:cubicBezTo>
                      <a:cubicBezTo>
                        <a:pt x="413" y="1182"/>
                        <a:pt x="421" y="1184"/>
                        <a:pt x="429" y="1184"/>
                      </a:cubicBezTo>
                      <a:cubicBezTo>
                        <a:pt x="516" y="1184"/>
                        <a:pt x="574" y="1028"/>
                        <a:pt x="595" y="967"/>
                      </a:cubicBezTo>
                      <a:cubicBezTo>
                        <a:pt x="673" y="731"/>
                        <a:pt x="695" y="496"/>
                        <a:pt x="673" y="250"/>
                      </a:cubicBezTo>
                      <a:cubicBezTo>
                        <a:pt x="765" y="109"/>
                        <a:pt x="853" y="42"/>
                        <a:pt x="920" y="42"/>
                      </a:cubicBezTo>
                      <a:cubicBezTo>
                        <a:pt x="1007" y="42"/>
                        <a:pt x="1057" y="157"/>
                        <a:pt x="1031" y="373"/>
                      </a:cubicBezTo>
                      <a:cubicBezTo>
                        <a:pt x="964" y="955"/>
                        <a:pt x="785" y="1515"/>
                        <a:pt x="505" y="2019"/>
                      </a:cubicBezTo>
                      <a:cubicBezTo>
                        <a:pt x="471" y="2075"/>
                        <a:pt x="427" y="2143"/>
                        <a:pt x="393" y="2199"/>
                      </a:cubicBezTo>
                      <a:lnTo>
                        <a:pt x="348" y="2255"/>
                      </a:lnTo>
                      <a:cubicBezTo>
                        <a:pt x="348" y="2263"/>
                        <a:pt x="354" y="2271"/>
                        <a:pt x="361" y="2271"/>
                      </a:cubicBezTo>
                      <a:cubicBezTo>
                        <a:pt x="364" y="2271"/>
                        <a:pt x="367" y="2269"/>
                        <a:pt x="371" y="2266"/>
                      </a:cubicBezTo>
                      <a:cubicBezTo>
                        <a:pt x="606" y="1952"/>
                        <a:pt x="774" y="1605"/>
                        <a:pt x="897" y="1235"/>
                      </a:cubicBezTo>
                      <a:cubicBezTo>
                        <a:pt x="964" y="1000"/>
                        <a:pt x="1244" y="104"/>
                        <a:pt x="953" y="3"/>
                      </a:cubicBezTo>
                      <a:cubicBezTo>
                        <a:pt x="944" y="2"/>
                        <a:pt x="935" y="1"/>
                        <a:pt x="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8"/>
                <p:cNvSpPr/>
                <p:nvPr/>
              </p:nvSpPr>
              <p:spPr>
                <a:xfrm>
                  <a:off x="736387" y="4389820"/>
                  <a:ext cx="69525" cy="61059"/>
                </a:xfrm>
                <a:custGeom>
                  <a:avLst/>
                  <a:gdLst/>
                  <a:ahLst/>
                  <a:cxnLst/>
                  <a:rect l="l" t="t" r="r" b="b"/>
                  <a:pathLst>
                    <a:path w="1659" h="1457" extrusionOk="0">
                      <a:moveTo>
                        <a:pt x="46" y="1"/>
                      </a:moveTo>
                      <a:lnTo>
                        <a:pt x="46" y="23"/>
                      </a:lnTo>
                      <a:lnTo>
                        <a:pt x="23" y="57"/>
                      </a:lnTo>
                      <a:lnTo>
                        <a:pt x="23" y="258"/>
                      </a:lnTo>
                      <a:lnTo>
                        <a:pt x="23" y="471"/>
                      </a:lnTo>
                      <a:lnTo>
                        <a:pt x="23" y="673"/>
                      </a:lnTo>
                      <a:lnTo>
                        <a:pt x="12" y="908"/>
                      </a:lnTo>
                      <a:cubicBezTo>
                        <a:pt x="1" y="975"/>
                        <a:pt x="1" y="1054"/>
                        <a:pt x="1" y="1121"/>
                      </a:cubicBezTo>
                      <a:lnTo>
                        <a:pt x="1" y="1211"/>
                      </a:lnTo>
                      <a:lnTo>
                        <a:pt x="1" y="1244"/>
                      </a:lnTo>
                      <a:lnTo>
                        <a:pt x="46" y="1244"/>
                      </a:lnTo>
                      <a:lnTo>
                        <a:pt x="270" y="1289"/>
                      </a:lnTo>
                      <a:lnTo>
                        <a:pt x="505" y="1334"/>
                      </a:lnTo>
                      <a:lnTo>
                        <a:pt x="740" y="1379"/>
                      </a:lnTo>
                      <a:lnTo>
                        <a:pt x="987" y="1423"/>
                      </a:lnTo>
                      <a:lnTo>
                        <a:pt x="1177" y="1457"/>
                      </a:lnTo>
                      <a:lnTo>
                        <a:pt x="1222" y="1457"/>
                      </a:lnTo>
                      <a:cubicBezTo>
                        <a:pt x="1222" y="1446"/>
                        <a:pt x="1233" y="1435"/>
                        <a:pt x="1233" y="1435"/>
                      </a:cubicBezTo>
                      <a:lnTo>
                        <a:pt x="1244" y="1401"/>
                      </a:lnTo>
                      <a:lnTo>
                        <a:pt x="1345" y="1132"/>
                      </a:lnTo>
                      <a:lnTo>
                        <a:pt x="1468" y="841"/>
                      </a:lnTo>
                      <a:cubicBezTo>
                        <a:pt x="1513" y="751"/>
                        <a:pt x="1547" y="662"/>
                        <a:pt x="1580" y="572"/>
                      </a:cubicBezTo>
                      <a:cubicBezTo>
                        <a:pt x="1603" y="527"/>
                        <a:pt x="1614" y="483"/>
                        <a:pt x="1636" y="438"/>
                      </a:cubicBezTo>
                      <a:lnTo>
                        <a:pt x="1659" y="393"/>
                      </a:lnTo>
                      <a:lnTo>
                        <a:pt x="1659" y="371"/>
                      </a:lnTo>
                      <a:lnTo>
                        <a:pt x="1614" y="359"/>
                      </a:lnTo>
                      <a:lnTo>
                        <a:pt x="1423" y="315"/>
                      </a:lnTo>
                      <a:lnTo>
                        <a:pt x="1166" y="258"/>
                      </a:lnTo>
                      <a:lnTo>
                        <a:pt x="886" y="191"/>
                      </a:lnTo>
                      <a:lnTo>
                        <a:pt x="606" y="124"/>
                      </a:lnTo>
                      <a:lnTo>
                        <a:pt x="337" y="68"/>
                      </a:lnTo>
                      <a:lnTo>
                        <a:pt x="91" y="12"/>
                      </a:lnTo>
                      <a:lnTo>
                        <a:pt x="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7" name="Google Shape;1617;p8"/>
                <p:cNvGrpSpPr/>
                <p:nvPr/>
              </p:nvGrpSpPr>
              <p:grpSpPr>
                <a:xfrm>
                  <a:off x="741081" y="4391245"/>
                  <a:ext cx="57790" cy="58922"/>
                  <a:chOff x="741081" y="4391245"/>
                  <a:chExt cx="57790" cy="58922"/>
                </a:xfrm>
              </p:grpSpPr>
              <p:sp>
                <p:nvSpPr>
                  <p:cNvPr id="1618" name="Google Shape;1618;p8"/>
                  <p:cNvSpPr/>
                  <p:nvPr/>
                </p:nvSpPr>
                <p:spPr>
                  <a:xfrm>
                    <a:off x="741081" y="4391245"/>
                    <a:ext cx="57790" cy="13201"/>
                  </a:xfrm>
                  <a:custGeom>
                    <a:avLst/>
                    <a:gdLst/>
                    <a:ahLst/>
                    <a:cxnLst/>
                    <a:rect l="l" t="t" r="r" b="b"/>
                    <a:pathLst>
                      <a:path w="1379" h="315" extrusionOk="0">
                        <a:moveTo>
                          <a:pt x="12" y="0"/>
                        </a:moveTo>
                        <a:cubicBezTo>
                          <a:pt x="12" y="0"/>
                          <a:pt x="12" y="12"/>
                          <a:pt x="1" y="12"/>
                        </a:cubicBezTo>
                        <a:cubicBezTo>
                          <a:pt x="1" y="23"/>
                          <a:pt x="12" y="45"/>
                          <a:pt x="23" y="45"/>
                        </a:cubicBezTo>
                        <a:lnTo>
                          <a:pt x="46" y="45"/>
                        </a:lnTo>
                        <a:lnTo>
                          <a:pt x="68" y="56"/>
                        </a:lnTo>
                        <a:lnTo>
                          <a:pt x="158" y="56"/>
                        </a:lnTo>
                        <a:lnTo>
                          <a:pt x="281" y="79"/>
                        </a:lnTo>
                        <a:lnTo>
                          <a:pt x="550" y="146"/>
                        </a:lnTo>
                        <a:lnTo>
                          <a:pt x="819" y="213"/>
                        </a:lnTo>
                        <a:lnTo>
                          <a:pt x="1087" y="269"/>
                        </a:lnTo>
                        <a:cubicBezTo>
                          <a:pt x="1132" y="281"/>
                          <a:pt x="1177" y="292"/>
                          <a:pt x="1233" y="303"/>
                        </a:cubicBezTo>
                        <a:lnTo>
                          <a:pt x="1300" y="314"/>
                        </a:lnTo>
                        <a:lnTo>
                          <a:pt x="1379" y="314"/>
                        </a:lnTo>
                        <a:cubicBezTo>
                          <a:pt x="1379" y="303"/>
                          <a:pt x="1379" y="303"/>
                          <a:pt x="1379" y="292"/>
                        </a:cubicBezTo>
                        <a:lnTo>
                          <a:pt x="1367" y="281"/>
                        </a:lnTo>
                        <a:lnTo>
                          <a:pt x="1345" y="281"/>
                        </a:lnTo>
                        <a:lnTo>
                          <a:pt x="1311" y="269"/>
                        </a:lnTo>
                        <a:lnTo>
                          <a:pt x="1244" y="247"/>
                        </a:lnTo>
                        <a:lnTo>
                          <a:pt x="1155" y="224"/>
                        </a:lnTo>
                        <a:lnTo>
                          <a:pt x="964" y="180"/>
                        </a:lnTo>
                        <a:lnTo>
                          <a:pt x="684" y="124"/>
                        </a:lnTo>
                        <a:lnTo>
                          <a:pt x="415" y="68"/>
                        </a:lnTo>
                        <a:lnTo>
                          <a:pt x="281" y="45"/>
                        </a:lnTo>
                        <a:cubicBezTo>
                          <a:pt x="247" y="34"/>
                          <a:pt x="203" y="23"/>
                          <a:pt x="158" y="12"/>
                        </a:cubicBezTo>
                        <a:lnTo>
                          <a:pt x="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8"/>
                  <p:cNvSpPr/>
                  <p:nvPr/>
                </p:nvSpPr>
                <p:spPr>
                  <a:xfrm>
                    <a:off x="775027" y="4402434"/>
                    <a:ext cx="19613" cy="47733"/>
                  </a:xfrm>
                  <a:custGeom>
                    <a:avLst/>
                    <a:gdLst/>
                    <a:ahLst/>
                    <a:cxnLst/>
                    <a:rect l="l" t="t" r="r" b="b"/>
                    <a:pathLst>
                      <a:path w="468" h="1139" extrusionOk="0">
                        <a:moveTo>
                          <a:pt x="441" y="0"/>
                        </a:moveTo>
                        <a:cubicBezTo>
                          <a:pt x="434" y="0"/>
                          <a:pt x="433" y="26"/>
                          <a:pt x="423" y="36"/>
                        </a:cubicBezTo>
                        <a:lnTo>
                          <a:pt x="389" y="137"/>
                        </a:lnTo>
                        <a:cubicBezTo>
                          <a:pt x="311" y="350"/>
                          <a:pt x="221" y="551"/>
                          <a:pt x="143" y="764"/>
                        </a:cubicBezTo>
                        <a:cubicBezTo>
                          <a:pt x="109" y="854"/>
                          <a:pt x="76" y="943"/>
                          <a:pt x="42" y="1033"/>
                        </a:cubicBezTo>
                        <a:lnTo>
                          <a:pt x="9" y="1122"/>
                        </a:lnTo>
                        <a:cubicBezTo>
                          <a:pt x="1" y="1130"/>
                          <a:pt x="15" y="1138"/>
                          <a:pt x="24" y="1138"/>
                        </a:cubicBezTo>
                        <a:cubicBezTo>
                          <a:pt x="28" y="1138"/>
                          <a:pt x="31" y="1137"/>
                          <a:pt x="31" y="1134"/>
                        </a:cubicBezTo>
                        <a:cubicBezTo>
                          <a:pt x="132" y="887"/>
                          <a:pt x="233" y="641"/>
                          <a:pt x="322" y="394"/>
                        </a:cubicBezTo>
                        <a:cubicBezTo>
                          <a:pt x="367" y="294"/>
                          <a:pt x="401" y="204"/>
                          <a:pt x="423" y="114"/>
                        </a:cubicBezTo>
                        <a:cubicBezTo>
                          <a:pt x="434" y="92"/>
                          <a:pt x="468" y="2"/>
                          <a:pt x="445" y="2"/>
                        </a:cubicBezTo>
                        <a:cubicBezTo>
                          <a:pt x="444" y="1"/>
                          <a:pt x="442" y="0"/>
                          <a:pt x="4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8"/>
                  <p:cNvSpPr/>
                  <p:nvPr/>
                </p:nvSpPr>
                <p:spPr>
                  <a:xfrm>
                    <a:off x="761742" y="4397950"/>
                    <a:ext cx="9890" cy="50499"/>
                  </a:xfrm>
                  <a:custGeom>
                    <a:avLst/>
                    <a:gdLst/>
                    <a:ahLst/>
                    <a:cxnLst/>
                    <a:rect l="l" t="t" r="r" b="b"/>
                    <a:pathLst>
                      <a:path w="236" h="1205" extrusionOk="0">
                        <a:moveTo>
                          <a:pt x="229" y="0"/>
                        </a:moveTo>
                        <a:cubicBezTo>
                          <a:pt x="225" y="0"/>
                          <a:pt x="219" y="3"/>
                          <a:pt x="214" y="8"/>
                        </a:cubicBezTo>
                        <a:cubicBezTo>
                          <a:pt x="191" y="64"/>
                          <a:pt x="180" y="121"/>
                          <a:pt x="169" y="188"/>
                        </a:cubicBezTo>
                        <a:cubicBezTo>
                          <a:pt x="124" y="468"/>
                          <a:pt x="90" y="748"/>
                          <a:pt x="34" y="1028"/>
                        </a:cubicBezTo>
                        <a:cubicBezTo>
                          <a:pt x="23" y="1084"/>
                          <a:pt x="12" y="1140"/>
                          <a:pt x="1" y="1196"/>
                        </a:cubicBezTo>
                        <a:cubicBezTo>
                          <a:pt x="6" y="1201"/>
                          <a:pt x="12" y="1204"/>
                          <a:pt x="18" y="1204"/>
                        </a:cubicBezTo>
                        <a:cubicBezTo>
                          <a:pt x="23" y="1204"/>
                          <a:pt x="29" y="1201"/>
                          <a:pt x="34" y="1196"/>
                        </a:cubicBezTo>
                        <a:cubicBezTo>
                          <a:pt x="46" y="1117"/>
                          <a:pt x="57" y="1039"/>
                          <a:pt x="79" y="961"/>
                        </a:cubicBezTo>
                        <a:cubicBezTo>
                          <a:pt x="102" y="793"/>
                          <a:pt x="135" y="613"/>
                          <a:pt x="158" y="457"/>
                        </a:cubicBezTo>
                        <a:cubicBezTo>
                          <a:pt x="180" y="311"/>
                          <a:pt x="202" y="154"/>
                          <a:pt x="236" y="8"/>
                        </a:cubicBezTo>
                        <a:cubicBezTo>
                          <a:pt x="236" y="3"/>
                          <a:pt x="233"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8"/>
                  <p:cNvSpPr/>
                  <p:nvPr/>
                </p:nvSpPr>
                <p:spPr>
                  <a:xfrm>
                    <a:off x="748624" y="4392167"/>
                    <a:ext cx="3772" cy="52175"/>
                  </a:xfrm>
                  <a:custGeom>
                    <a:avLst/>
                    <a:gdLst/>
                    <a:ahLst/>
                    <a:cxnLst/>
                    <a:rect l="l" t="t" r="r" b="b"/>
                    <a:pathLst>
                      <a:path w="90" h="1245" extrusionOk="0">
                        <a:moveTo>
                          <a:pt x="67" y="1"/>
                        </a:moveTo>
                        <a:cubicBezTo>
                          <a:pt x="67" y="1"/>
                          <a:pt x="56" y="12"/>
                          <a:pt x="56" y="12"/>
                        </a:cubicBezTo>
                        <a:cubicBezTo>
                          <a:pt x="56" y="23"/>
                          <a:pt x="56" y="34"/>
                          <a:pt x="56" y="46"/>
                        </a:cubicBezTo>
                        <a:lnTo>
                          <a:pt x="56" y="79"/>
                        </a:lnTo>
                        <a:lnTo>
                          <a:pt x="56" y="158"/>
                        </a:lnTo>
                        <a:lnTo>
                          <a:pt x="45" y="326"/>
                        </a:lnTo>
                        <a:lnTo>
                          <a:pt x="34" y="516"/>
                        </a:lnTo>
                        <a:cubicBezTo>
                          <a:pt x="34" y="572"/>
                          <a:pt x="34" y="639"/>
                          <a:pt x="23" y="695"/>
                        </a:cubicBezTo>
                        <a:cubicBezTo>
                          <a:pt x="23" y="751"/>
                          <a:pt x="11" y="819"/>
                          <a:pt x="11" y="875"/>
                        </a:cubicBezTo>
                        <a:lnTo>
                          <a:pt x="0" y="1054"/>
                        </a:lnTo>
                        <a:lnTo>
                          <a:pt x="0" y="1143"/>
                        </a:lnTo>
                        <a:lnTo>
                          <a:pt x="0" y="1233"/>
                        </a:lnTo>
                        <a:cubicBezTo>
                          <a:pt x="0" y="1233"/>
                          <a:pt x="0" y="1244"/>
                          <a:pt x="11" y="1244"/>
                        </a:cubicBezTo>
                        <a:cubicBezTo>
                          <a:pt x="23" y="1244"/>
                          <a:pt x="34" y="1233"/>
                          <a:pt x="34" y="1233"/>
                        </a:cubicBezTo>
                        <a:lnTo>
                          <a:pt x="34" y="1166"/>
                        </a:lnTo>
                        <a:lnTo>
                          <a:pt x="34" y="1099"/>
                        </a:lnTo>
                        <a:cubicBezTo>
                          <a:pt x="34" y="1043"/>
                          <a:pt x="45" y="975"/>
                          <a:pt x="45" y="919"/>
                        </a:cubicBezTo>
                        <a:cubicBezTo>
                          <a:pt x="45" y="863"/>
                          <a:pt x="45" y="807"/>
                          <a:pt x="56" y="740"/>
                        </a:cubicBezTo>
                        <a:cubicBezTo>
                          <a:pt x="56" y="684"/>
                          <a:pt x="56" y="617"/>
                          <a:pt x="67" y="561"/>
                        </a:cubicBezTo>
                        <a:cubicBezTo>
                          <a:pt x="79" y="494"/>
                          <a:pt x="67" y="427"/>
                          <a:pt x="79" y="371"/>
                        </a:cubicBezTo>
                        <a:cubicBezTo>
                          <a:pt x="90" y="315"/>
                          <a:pt x="90" y="259"/>
                          <a:pt x="90" y="202"/>
                        </a:cubicBezTo>
                        <a:lnTo>
                          <a:pt x="90" y="102"/>
                        </a:lnTo>
                        <a:lnTo>
                          <a:pt x="90" y="57"/>
                        </a:lnTo>
                        <a:lnTo>
                          <a:pt x="90" y="12"/>
                        </a:lnTo>
                        <a:lnTo>
                          <a:pt x="79" y="12"/>
                        </a:lnTo>
                        <a:cubicBezTo>
                          <a:pt x="79" y="12"/>
                          <a:pt x="79" y="1"/>
                          <a:pt x="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22" name="Google Shape;1622;p8"/>
              <p:cNvGrpSpPr/>
              <p:nvPr/>
            </p:nvGrpSpPr>
            <p:grpSpPr>
              <a:xfrm rot="633420">
                <a:off x="2413085" y="4150391"/>
                <a:ext cx="88753" cy="254867"/>
                <a:chOff x="135585" y="4184259"/>
                <a:chExt cx="88760" cy="254886"/>
              </a:xfrm>
            </p:grpSpPr>
            <p:sp>
              <p:nvSpPr>
                <p:cNvPr id="1623" name="Google Shape;1623;p8"/>
                <p:cNvSpPr/>
                <p:nvPr/>
              </p:nvSpPr>
              <p:spPr>
                <a:xfrm>
                  <a:off x="135585" y="4184259"/>
                  <a:ext cx="88760" cy="204215"/>
                </a:xfrm>
                <a:custGeom>
                  <a:avLst/>
                  <a:gdLst/>
                  <a:ahLst/>
                  <a:cxnLst/>
                  <a:rect l="l" t="t" r="r" b="b"/>
                  <a:pathLst>
                    <a:path w="2118" h="4873" extrusionOk="0">
                      <a:moveTo>
                        <a:pt x="751" y="0"/>
                      </a:moveTo>
                      <a:lnTo>
                        <a:pt x="717" y="45"/>
                      </a:lnTo>
                      <a:cubicBezTo>
                        <a:pt x="706" y="67"/>
                        <a:pt x="695" y="78"/>
                        <a:pt x="683" y="90"/>
                      </a:cubicBezTo>
                      <a:lnTo>
                        <a:pt x="661" y="134"/>
                      </a:lnTo>
                      <a:cubicBezTo>
                        <a:pt x="650" y="134"/>
                        <a:pt x="650" y="134"/>
                        <a:pt x="650" y="146"/>
                      </a:cubicBezTo>
                      <a:lnTo>
                        <a:pt x="605" y="202"/>
                      </a:lnTo>
                      <a:lnTo>
                        <a:pt x="571" y="246"/>
                      </a:lnTo>
                      <a:lnTo>
                        <a:pt x="549" y="280"/>
                      </a:lnTo>
                      <a:cubicBezTo>
                        <a:pt x="482" y="392"/>
                        <a:pt x="415" y="515"/>
                        <a:pt x="359" y="638"/>
                      </a:cubicBezTo>
                      <a:cubicBezTo>
                        <a:pt x="303" y="739"/>
                        <a:pt x="258" y="840"/>
                        <a:pt x="224" y="941"/>
                      </a:cubicBezTo>
                      <a:cubicBezTo>
                        <a:pt x="168" y="1109"/>
                        <a:pt x="123" y="1277"/>
                        <a:pt x="90" y="1445"/>
                      </a:cubicBezTo>
                      <a:cubicBezTo>
                        <a:pt x="56" y="1669"/>
                        <a:pt x="23" y="1893"/>
                        <a:pt x="11" y="2117"/>
                      </a:cubicBezTo>
                      <a:cubicBezTo>
                        <a:pt x="0" y="2319"/>
                        <a:pt x="0" y="2520"/>
                        <a:pt x="0" y="2722"/>
                      </a:cubicBezTo>
                      <a:cubicBezTo>
                        <a:pt x="0" y="2946"/>
                        <a:pt x="34" y="3170"/>
                        <a:pt x="67" y="3394"/>
                      </a:cubicBezTo>
                      <a:cubicBezTo>
                        <a:pt x="101" y="3607"/>
                        <a:pt x="146" y="3831"/>
                        <a:pt x="202" y="4043"/>
                      </a:cubicBezTo>
                      <a:cubicBezTo>
                        <a:pt x="247" y="4200"/>
                        <a:pt x="291" y="4346"/>
                        <a:pt x="347" y="4491"/>
                      </a:cubicBezTo>
                      <a:cubicBezTo>
                        <a:pt x="381" y="4603"/>
                        <a:pt x="426" y="4704"/>
                        <a:pt x="482" y="4816"/>
                      </a:cubicBezTo>
                      <a:cubicBezTo>
                        <a:pt x="482" y="4816"/>
                        <a:pt x="493" y="4827"/>
                        <a:pt x="493" y="4839"/>
                      </a:cubicBezTo>
                      <a:lnTo>
                        <a:pt x="504" y="4850"/>
                      </a:lnTo>
                      <a:lnTo>
                        <a:pt x="515" y="4872"/>
                      </a:lnTo>
                      <a:lnTo>
                        <a:pt x="863" y="4872"/>
                      </a:lnTo>
                      <a:lnTo>
                        <a:pt x="1053" y="4850"/>
                      </a:lnTo>
                      <a:lnTo>
                        <a:pt x="1255" y="4839"/>
                      </a:lnTo>
                      <a:lnTo>
                        <a:pt x="1434" y="4816"/>
                      </a:lnTo>
                      <a:lnTo>
                        <a:pt x="1635" y="4794"/>
                      </a:lnTo>
                      <a:lnTo>
                        <a:pt x="1770" y="4794"/>
                      </a:lnTo>
                      <a:cubicBezTo>
                        <a:pt x="1770" y="4783"/>
                        <a:pt x="1770" y="4771"/>
                        <a:pt x="1781" y="4771"/>
                      </a:cubicBezTo>
                      <a:cubicBezTo>
                        <a:pt x="1893" y="4503"/>
                        <a:pt x="1971" y="4234"/>
                        <a:pt x="2016" y="3954"/>
                      </a:cubicBezTo>
                      <a:cubicBezTo>
                        <a:pt x="2106" y="3483"/>
                        <a:pt x="2117" y="3002"/>
                        <a:pt x="2061" y="2531"/>
                      </a:cubicBezTo>
                      <a:cubicBezTo>
                        <a:pt x="2005" y="2195"/>
                        <a:pt x="1927" y="1859"/>
                        <a:pt x="1815" y="1546"/>
                      </a:cubicBezTo>
                      <a:cubicBezTo>
                        <a:pt x="1714" y="1266"/>
                        <a:pt x="1591" y="997"/>
                        <a:pt x="1445" y="739"/>
                      </a:cubicBezTo>
                      <a:lnTo>
                        <a:pt x="1423" y="717"/>
                      </a:lnTo>
                      <a:lnTo>
                        <a:pt x="1400" y="694"/>
                      </a:lnTo>
                      <a:lnTo>
                        <a:pt x="1378" y="661"/>
                      </a:lnTo>
                      <a:lnTo>
                        <a:pt x="1288" y="549"/>
                      </a:lnTo>
                      <a:cubicBezTo>
                        <a:pt x="1288" y="538"/>
                        <a:pt x="1277" y="538"/>
                        <a:pt x="1277" y="526"/>
                      </a:cubicBezTo>
                      <a:lnTo>
                        <a:pt x="1243" y="493"/>
                      </a:lnTo>
                      <a:cubicBezTo>
                        <a:pt x="1232" y="482"/>
                        <a:pt x="1221" y="459"/>
                        <a:pt x="1199" y="448"/>
                      </a:cubicBezTo>
                      <a:lnTo>
                        <a:pt x="1165" y="403"/>
                      </a:lnTo>
                      <a:lnTo>
                        <a:pt x="1109" y="347"/>
                      </a:lnTo>
                      <a:lnTo>
                        <a:pt x="1008" y="235"/>
                      </a:lnTo>
                      <a:lnTo>
                        <a:pt x="997" y="224"/>
                      </a:lnTo>
                      <a:cubicBezTo>
                        <a:pt x="963" y="190"/>
                        <a:pt x="919" y="157"/>
                        <a:pt x="885" y="134"/>
                      </a:cubicBezTo>
                      <a:cubicBezTo>
                        <a:pt x="874" y="112"/>
                        <a:pt x="851" y="101"/>
                        <a:pt x="840" y="90"/>
                      </a:cubicBezTo>
                      <a:lnTo>
                        <a:pt x="784" y="45"/>
                      </a:lnTo>
                      <a:lnTo>
                        <a:pt x="773" y="34"/>
                      </a:lnTo>
                      <a:lnTo>
                        <a:pt x="739" y="34"/>
                      </a:lnTo>
                      <a:lnTo>
                        <a:pt x="7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8"/>
                <p:cNvSpPr/>
                <p:nvPr/>
              </p:nvSpPr>
              <p:spPr>
                <a:xfrm>
                  <a:off x="155288" y="4215229"/>
                  <a:ext cx="57749" cy="173246"/>
                </a:xfrm>
                <a:custGeom>
                  <a:avLst/>
                  <a:gdLst/>
                  <a:ahLst/>
                  <a:cxnLst/>
                  <a:rect l="l" t="t" r="r" b="b"/>
                  <a:pathLst>
                    <a:path w="1378" h="4134" extrusionOk="0">
                      <a:moveTo>
                        <a:pt x="437" y="0"/>
                      </a:moveTo>
                      <a:cubicBezTo>
                        <a:pt x="426" y="11"/>
                        <a:pt x="426" y="23"/>
                        <a:pt x="426" y="23"/>
                      </a:cubicBezTo>
                      <a:lnTo>
                        <a:pt x="426" y="34"/>
                      </a:lnTo>
                      <a:lnTo>
                        <a:pt x="426" y="56"/>
                      </a:lnTo>
                      <a:cubicBezTo>
                        <a:pt x="325" y="269"/>
                        <a:pt x="247" y="504"/>
                        <a:pt x="191" y="740"/>
                      </a:cubicBezTo>
                      <a:cubicBezTo>
                        <a:pt x="67" y="1210"/>
                        <a:pt x="11" y="1680"/>
                        <a:pt x="11" y="2162"/>
                      </a:cubicBezTo>
                      <a:cubicBezTo>
                        <a:pt x="0" y="2520"/>
                        <a:pt x="34" y="2879"/>
                        <a:pt x="112" y="3226"/>
                      </a:cubicBezTo>
                      <a:cubicBezTo>
                        <a:pt x="135" y="3327"/>
                        <a:pt x="168" y="3416"/>
                        <a:pt x="191" y="3506"/>
                      </a:cubicBezTo>
                      <a:cubicBezTo>
                        <a:pt x="213" y="3596"/>
                        <a:pt x="247" y="3685"/>
                        <a:pt x="291" y="3786"/>
                      </a:cubicBezTo>
                      <a:cubicBezTo>
                        <a:pt x="336" y="3864"/>
                        <a:pt x="381" y="3954"/>
                        <a:pt x="437" y="4044"/>
                      </a:cubicBezTo>
                      <a:cubicBezTo>
                        <a:pt x="437" y="4055"/>
                        <a:pt x="448" y="4066"/>
                        <a:pt x="459" y="4077"/>
                      </a:cubicBezTo>
                      <a:lnTo>
                        <a:pt x="471" y="4100"/>
                      </a:lnTo>
                      <a:cubicBezTo>
                        <a:pt x="482" y="4111"/>
                        <a:pt x="482" y="4122"/>
                        <a:pt x="493" y="4133"/>
                      </a:cubicBezTo>
                      <a:lnTo>
                        <a:pt x="538" y="4133"/>
                      </a:lnTo>
                      <a:cubicBezTo>
                        <a:pt x="706" y="4122"/>
                        <a:pt x="874" y="4111"/>
                        <a:pt x="1042" y="4088"/>
                      </a:cubicBezTo>
                      <a:lnTo>
                        <a:pt x="1087" y="4088"/>
                      </a:lnTo>
                      <a:lnTo>
                        <a:pt x="1098" y="4055"/>
                      </a:lnTo>
                      <a:cubicBezTo>
                        <a:pt x="1143" y="3943"/>
                        <a:pt x="1187" y="3820"/>
                        <a:pt x="1210" y="3708"/>
                      </a:cubicBezTo>
                      <a:cubicBezTo>
                        <a:pt x="1378" y="3080"/>
                        <a:pt x="1367" y="2420"/>
                        <a:pt x="1199" y="1792"/>
                      </a:cubicBezTo>
                      <a:cubicBezTo>
                        <a:pt x="1120" y="1412"/>
                        <a:pt x="997" y="1053"/>
                        <a:pt x="840" y="706"/>
                      </a:cubicBezTo>
                      <a:cubicBezTo>
                        <a:pt x="728" y="471"/>
                        <a:pt x="594" y="247"/>
                        <a:pt x="459" y="34"/>
                      </a:cubicBezTo>
                      <a:lnTo>
                        <a:pt x="448" y="23"/>
                      </a:lnTo>
                      <a:lnTo>
                        <a:pt x="4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8"/>
                <p:cNvSpPr/>
                <p:nvPr/>
              </p:nvSpPr>
              <p:spPr>
                <a:xfrm>
                  <a:off x="164670" y="4298292"/>
                  <a:ext cx="35705" cy="104266"/>
                </a:xfrm>
                <a:custGeom>
                  <a:avLst/>
                  <a:gdLst/>
                  <a:ahLst/>
                  <a:cxnLst/>
                  <a:rect l="l" t="t" r="r" b="b"/>
                  <a:pathLst>
                    <a:path w="852" h="2488" extrusionOk="0">
                      <a:moveTo>
                        <a:pt x="325" y="404"/>
                      </a:moveTo>
                      <a:cubicBezTo>
                        <a:pt x="393" y="572"/>
                        <a:pt x="527" y="1110"/>
                        <a:pt x="393" y="1244"/>
                      </a:cubicBezTo>
                      <a:cubicBezTo>
                        <a:pt x="258" y="1222"/>
                        <a:pt x="281" y="1020"/>
                        <a:pt x="281" y="919"/>
                      </a:cubicBezTo>
                      <a:cubicBezTo>
                        <a:pt x="281" y="751"/>
                        <a:pt x="292" y="572"/>
                        <a:pt x="325" y="404"/>
                      </a:cubicBezTo>
                      <a:close/>
                      <a:moveTo>
                        <a:pt x="549" y="1"/>
                      </a:moveTo>
                      <a:cubicBezTo>
                        <a:pt x="415" y="12"/>
                        <a:pt x="359" y="169"/>
                        <a:pt x="337" y="270"/>
                      </a:cubicBezTo>
                      <a:cubicBezTo>
                        <a:pt x="297" y="223"/>
                        <a:pt x="258" y="204"/>
                        <a:pt x="221" y="204"/>
                      </a:cubicBezTo>
                      <a:cubicBezTo>
                        <a:pt x="144" y="204"/>
                        <a:pt x="79" y="290"/>
                        <a:pt x="57" y="382"/>
                      </a:cubicBezTo>
                      <a:cubicBezTo>
                        <a:pt x="12" y="561"/>
                        <a:pt x="1" y="740"/>
                        <a:pt x="12" y="930"/>
                      </a:cubicBezTo>
                      <a:cubicBezTo>
                        <a:pt x="34" y="1356"/>
                        <a:pt x="113" y="1782"/>
                        <a:pt x="247" y="2185"/>
                      </a:cubicBezTo>
                      <a:cubicBezTo>
                        <a:pt x="281" y="2286"/>
                        <a:pt x="314" y="2386"/>
                        <a:pt x="359" y="2476"/>
                      </a:cubicBezTo>
                      <a:cubicBezTo>
                        <a:pt x="363" y="2484"/>
                        <a:pt x="370" y="2488"/>
                        <a:pt x="377" y="2488"/>
                      </a:cubicBezTo>
                      <a:cubicBezTo>
                        <a:pt x="390" y="2488"/>
                        <a:pt x="404" y="2475"/>
                        <a:pt x="404" y="2454"/>
                      </a:cubicBezTo>
                      <a:cubicBezTo>
                        <a:pt x="381" y="2420"/>
                        <a:pt x="359" y="2386"/>
                        <a:pt x="348" y="2342"/>
                      </a:cubicBezTo>
                      <a:cubicBezTo>
                        <a:pt x="202" y="1927"/>
                        <a:pt x="113" y="1502"/>
                        <a:pt x="90" y="1065"/>
                      </a:cubicBezTo>
                      <a:cubicBezTo>
                        <a:pt x="79" y="886"/>
                        <a:pt x="23" y="348"/>
                        <a:pt x="213" y="258"/>
                      </a:cubicBezTo>
                      <a:cubicBezTo>
                        <a:pt x="258" y="258"/>
                        <a:pt x="292" y="303"/>
                        <a:pt x="314" y="337"/>
                      </a:cubicBezTo>
                      <a:cubicBezTo>
                        <a:pt x="258" y="594"/>
                        <a:pt x="247" y="841"/>
                        <a:pt x="269" y="1098"/>
                      </a:cubicBezTo>
                      <a:cubicBezTo>
                        <a:pt x="269" y="1177"/>
                        <a:pt x="314" y="1233"/>
                        <a:pt x="381" y="1266"/>
                      </a:cubicBezTo>
                      <a:cubicBezTo>
                        <a:pt x="385" y="1267"/>
                        <a:pt x="388" y="1267"/>
                        <a:pt x="391" y="1267"/>
                      </a:cubicBezTo>
                      <a:cubicBezTo>
                        <a:pt x="493" y="1267"/>
                        <a:pt x="493" y="1085"/>
                        <a:pt x="493" y="1009"/>
                      </a:cubicBezTo>
                      <a:cubicBezTo>
                        <a:pt x="493" y="774"/>
                        <a:pt x="449" y="527"/>
                        <a:pt x="359" y="314"/>
                      </a:cubicBezTo>
                      <a:cubicBezTo>
                        <a:pt x="409" y="127"/>
                        <a:pt x="483" y="34"/>
                        <a:pt x="555" y="34"/>
                      </a:cubicBezTo>
                      <a:cubicBezTo>
                        <a:pt x="629" y="34"/>
                        <a:pt x="700" y="132"/>
                        <a:pt x="740" y="326"/>
                      </a:cubicBezTo>
                      <a:cubicBezTo>
                        <a:pt x="796" y="628"/>
                        <a:pt x="818" y="953"/>
                        <a:pt x="807" y="1266"/>
                      </a:cubicBezTo>
                      <a:cubicBezTo>
                        <a:pt x="807" y="1524"/>
                        <a:pt x="773" y="1793"/>
                        <a:pt x="717" y="2050"/>
                      </a:cubicBezTo>
                      <a:cubicBezTo>
                        <a:pt x="695" y="2106"/>
                        <a:pt x="684" y="2185"/>
                        <a:pt x="661" y="2252"/>
                      </a:cubicBezTo>
                      <a:lnTo>
                        <a:pt x="639" y="2319"/>
                      </a:lnTo>
                      <a:cubicBezTo>
                        <a:pt x="639" y="2327"/>
                        <a:pt x="650" y="2335"/>
                        <a:pt x="657" y="2335"/>
                      </a:cubicBezTo>
                      <a:cubicBezTo>
                        <a:pt x="660" y="2335"/>
                        <a:pt x="661" y="2334"/>
                        <a:pt x="661" y="2330"/>
                      </a:cubicBezTo>
                      <a:cubicBezTo>
                        <a:pt x="785" y="1961"/>
                        <a:pt x="852" y="1569"/>
                        <a:pt x="852" y="1188"/>
                      </a:cubicBezTo>
                      <a:cubicBezTo>
                        <a:pt x="852" y="953"/>
                        <a:pt x="852" y="12"/>
                        <a:pt x="5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8"/>
                <p:cNvSpPr/>
                <p:nvPr/>
              </p:nvSpPr>
              <p:spPr>
                <a:xfrm>
                  <a:off x="212571" y="4292676"/>
                  <a:ext cx="42" cy="503"/>
                </a:xfrm>
                <a:custGeom>
                  <a:avLst/>
                  <a:gdLst/>
                  <a:ahLst/>
                  <a:cxnLst/>
                  <a:rect l="l" t="t" r="r" b="b"/>
                  <a:pathLst>
                    <a:path w="1" h="12" extrusionOk="0">
                      <a:moveTo>
                        <a:pt x="0" y="12"/>
                      </a:moveTo>
                      <a:lnTo>
                        <a:pt x="0" y="0"/>
                      </a:lnTo>
                      <a:cubicBezTo>
                        <a:pt x="0" y="12"/>
                        <a:pt x="0" y="12"/>
                        <a:pt x="0" y="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8"/>
                <p:cNvSpPr/>
                <p:nvPr/>
              </p:nvSpPr>
              <p:spPr>
                <a:xfrm>
                  <a:off x="148702" y="4384665"/>
                  <a:ext cx="69525" cy="54480"/>
                </a:xfrm>
                <a:custGeom>
                  <a:avLst/>
                  <a:gdLst/>
                  <a:ahLst/>
                  <a:cxnLst/>
                  <a:rect l="l" t="t" r="r" b="b"/>
                  <a:pathLst>
                    <a:path w="1659" h="1300" extrusionOk="0">
                      <a:moveTo>
                        <a:pt x="1614" y="1"/>
                      </a:moveTo>
                      <a:lnTo>
                        <a:pt x="1412" y="12"/>
                      </a:lnTo>
                      <a:lnTo>
                        <a:pt x="1154" y="34"/>
                      </a:lnTo>
                      <a:lnTo>
                        <a:pt x="863" y="57"/>
                      </a:lnTo>
                      <a:lnTo>
                        <a:pt x="583" y="79"/>
                      </a:lnTo>
                      <a:lnTo>
                        <a:pt x="314" y="101"/>
                      </a:lnTo>
                      <a:lnTo>
                        <a:pt x="57" y="124"/>
                      </a:lnTo>
                      <a:lnTo>
                        <a:pt x="1" y="124"/>
                      </a:lnTo>
                      <a:lnTo>
                        <a:pt x="1" y="135"/>
                      </a:lnTo>
                      <a:cubicBezTo>
                        <a:pt x="12" y="146"/>
                        <a:pt x="12" y="157"/>
                        <a:pt x="12" y="157"/>
                      </a:cubicBezTo>
                      <a:cubicBezTo>
                        <a:pt x="34" y="213"/>
                        <a:pt x="46" y="281"/>
                        <a:pt x="68" y="348"/>
                      </a:cubicBezTo>
                      <a:lnTo>
                        <a:pt x="124" y="561"/>
                      </a:lnTo>
                      <a:cubicBezTo>
                        <a:pt x="146" y="617"/>
                        <a:pt x="158" y="684"/>
                        <a:pt x="180" y="751"/>
                      </a:cubicBezTo>
                      <a:lnTo>
                        <a:pt x="247" y="975"/>
                      </a:lnTo>
                      <a:cubicBezTo>
                        <a:pt x="258" y="1042"/>
                        <a:pt x="281" y="1110"/>
                        <a:pt x="303" y="1177"/>
                      </a:cubicBezTo>
                      <a:cubicBezTo>
                        <a:pt x="303" y="1210"/>
                        <a:pt x="314" y="1244"/>
                        <a:pt x="326" y="1266"/>
                      </a:cubicBezTo>
                      <a:lnTo>
                        <a:pt x="326" y="1289"/>
                      </a:lnTo>
                      <a:lnTo>
                        <a:pt x="326" y="1300"/>
                      </a:lnTo>
                      <a:lnTo>
                        <a:pt x="382" y="1300"/>
                      </a:lnTo>
                      <a:lnTo>
                        <a:pt x="617" y="1278"/>
                      </a:lnTo>
                      <a:lnTo>
                        <a:pt x="852" y="1244"/>
                      </a:lnTo>
                      <a:lnTo>
                        <a:pt x="1087" y="1222"/>
                      </a:lnTo>
                      <a:lnTo>
                        <a:pt x="1334" y="1188"/>
                      </a:lnTo>
                      <a:lnTo>
                        <a:pt x="1535" y="1166"/>
                      </a:lnTo>
                      <a:lnTo>
                        <a:pt x="1569" y="1166"/>
                      </a:lnTo>
                      <a:lnTo>
                        <a:pt x="1569" y="1143"/>
                      </a:lnTo>
                      <a:lnTo>
                        <a:pt x="1569" y="1110"/>
                      </a:lnTo>
                      <a:cubicBezTo>
                        <a:pt x="1580" y="1009"/>
                        <a:pt x="1580" y="930"/>
                        <a:pt x="1591" y="818"/>
                      </a:cubicBezTo>
                      <a:cubicBezTo>
                        <a:pt x="1602" y="718"/>
                        <a:pt x="1614" y="606"/>
                        <a:pt x="1625" y="494"/>
                      </a:cubicBezTo>
                      <a:lnTo>
                        <a:pt x="1647" y="213"/>
                      </a:lnTo>
                      <a:cubicBezTo>
                        <a:pt x="1647" y="169"/>
                        <a:pt x="1658" y="124"/>
                        <a:pt x="1658" y="68"/>
                      </a:cubicBezTo>
                      <a:lnTo>
                        <a:pt x="1658" y="12"/>
                      </a:lnTo>
                      <a:lnTo>
                        <a:pt x="16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8" name="Google Shape;1628;p8"/>
                <p:cNvGrpSpPr/>
                <p:nvPr/>
              </p:nvGrpSpPr>
              <p:grpSpPr>
                <a:xfrm>
                  <a:off x="155288" y="4383743"/>
                  <a:ext cx="59173" cy="54941"/>
                  <a:chOff x="155288" y="4383743"/>
                  <a:chExt cx="59173" cy="54941"/>
                </a:xfrm>
              </p:grpSpPr>
              <p:sp>
                <p:nvSpPr>
                  <p:cNvPr id="1629" name="Google Shape;1629;p8"/>
                  <p:cNvSpPr/>
                  <p:nvPr/>
                </p:nvSpPr>
                <p:spPr>
                  <a:xfrm>
                    <a:off x="155288" y="4383743"/>
                    <a:ext cx="59173" cy="6118"/>
                  </a:xfrm>
                  <a:custGeom>
                    <a:avLst/>
                    <a:gdLst/>
                    <a:ahLst/>
                    <a:cxnLst/>
                    <a:rect l="l" t="t" r="r" b="b"/>
                    <a:pathLst>
                      <a:path w="1412" h="146" extrusionOk="0">
                        <a:moveTo>
                          <a:pt x="1176" y="0"/>
                        </a:moveTo>
                        <a:lnTo>
                          <a:pt x="975" y="23"/>
                        </a:lnTo>
                        <a:lnTo>
                          <a:pt x="695" y="45"/>
                        </a:lnTo>
                        <a:lnTo>
                          <a:pt x="415" y="67"/>
                        </a:lnTo>
                        <a:lnTo>
                          <a:pt x="280" y="79"/>
                        </a:lnTo>
                        <a:cubicBezTo>
                          <a:pt x="224" y="90"/>
                          <a:pt x="179" y="90"/>
                          <a:pt x="135" y="90"/>
                        </a:cubicBezTo>
                        <a:lnTo>
                          <a:pt x="11" y="90"/>
                        </a:lnTo>
                        <a:cubicBezTo>
                          <a:pt x="11" y="90"/>
                          <a:pt x="0" y="101"/>
                          <a:pt x="0" y="101"/>
                        </a:cubicBezTo>
                        <a:cubicBezTo>
                          <a:pt x="0" y="101"/>
                          <a:pt x="0" y="112"/>
                          <a:pt x="0" y="123"/>
                        </a:cubicBezTo>
                        <a:cubicBezTo>
                          <a:pt x="0" y="135"/>
                          <a:pt x="11" y="146"/>
                          <a:pt x="23" y="146"/>
                        </a:cubicBezTo>
                        <a:lnTo>
                          <a:pt x="157" y="146"/>
                        </a:lnTo>
                        <a:lnTo>
                          <a:pt x="291" y="135"/>
                        </a:lnTo>
                        <a:lnTo>
                          <a:pt x="571" y="112"/>
                        </a:lnTo>
                        <a:lnTo>
                          <a:pt x="851" y="90"/>
                        </a:lnTo>
                        <a:lnTo>
                          <a:pt x="1131" y="79"/>
                        </a:lnTo>
                        <a:lnTo>
                          <a:pt x="1266" y="56"/>
                        </a:lnTo>
                        <a:lnTo>
                          <a:pt x="1389" y="56"/>
                        </a:lnTo>
                        <a:cubicBezTo>
                          <a:pt x="1389" y="45"/>
                          <a:pt x="1400" y="45"/>
                          <a:pt x="1400" y="45"/>
                        </a:cubicBezTo>
                        <a:cubicBezTo>
                          <a:pt x="1411" y="34"/>
                          <a:pt x="1411" y="23"/>
                          <a:pt x="1400" y="23"/>
                        </a:cubicBezTo>
                        <a:lnTo>
                          <a:pt x="1266" y="23"/>
                        </a:lnTo>
                        <a:lnTo>
                          <a:pt x="11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8"/>
                  <p:cNvSpPr/>
                  <p:nvPr/>
                </p:nvSpPr>
                <p:spPr>
                  <a:xfrm>
                    <a:off x="205034" y="4385126"/>
                    <a:ext cx="5197" cy="51001"/>
                  </a:xfrm>
                  <a:custGeom>
                    <a:avLst/>
                    <a:gdLst/>
                    <a:ahLst/>
                    <a:cxnLst/>
                    <a:rect l="l" t="t" r="r" b="b"/>
                    <a:pathLst>
                      <a:path w="124" h="1217" extrusionOk="0">
                        <a:moveTo>
                          <a:pt x="90" y="1"/>
                        </a:moveTo>
                        <a:cubicBezTo>
                          <a:pt x="79" y="1"/>
                          <a:pt x="79" y="23"/>
                          <a:pt x="79" y="46"/>
                        </a:cubicBezTo>
                        <a:lnTo>
                          <a:pt x="79" y="146"/>
                        </a:lnTo>
                        <a:cubicBezTo>
                          <a:pt x="56" y="370"/>
                          <a:pt x="45" y="595"/>
                          <a:pt x="34" y="819"/>
                        </a:cubicBezTo>
                        <a:cubicBezTo>
                          <a:pt x="23" y="919"/>
                          <a:pt x="12" y="1009"/>
                          <a:pt x="12" y="1110"/>
                        </a:cubicBezTo>
                        <a:cubicBezTo>
                          <a:pt x="0" y="1143"/>
                          <a:pt x="12" y="1188"/>
                          <a:pt x="0" y="1199"/>
                        </a:cubicBezTo>
                        <a:cubicBezTo>
                          <a:pt x="0" y="1211"/>
                          <a:pt x="9" y="1216"/>
                          <a:pt x="17" y="1216"/>
                        </a:cubicBezTo>
                        <a:cubicBezTo>
                          <a:pt x="26" y="1216"/>
                          <a:pt x="34" y="1211"/>
                          <a:pt x="34" y="1199"/>
                        </a:cubicBezTo>
                        <a:cubicBezTo>
                          <a:pt x="56" y="942"/>
                          <a:pt x="79" y="673"/>
                          <a:pt x="90" y="404"/>
                        </a:cubicBezTo>
                        <a:cubicBezTo>
                          <a:pt x="101" y="303"/>
                          <a:pt x="112" y="214"/>
                          <a:pt x="112" y="113"/>
                        </a:cubicBezTo>
                        <a:cubicBezTo>
                          <a:pt x="101" y="90"/>
                          <a:pt x="124" y="1"/>
                          <a:pt x="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8"/>
                  <p:cNvSpPr/>
                  <p:nvPr/>
                </p:nvSpPr>
                <p:spPr>
                  <a:xfrm>
                    <a:off x="185798" y="4387599"/>
                    <a:ext cx="7543" cy="50708"/>
                  </a:xfrm>
                  <a:custGeom>
                    <a:avLst/>
                    <a:gdLst/>
                    <a:ahLst/>
                    <a:cxnLst/>
                    <a:rect l="l" t="t" r="r" b="b"/>
                    <a:pathLst>
                      <a:path w="180" h="1210" extrusionOk="0">
                        <a:moveTo>
                          <a:pt x="11" y="1"/>
                        </a:moveTo>
                        <a:cubicBezTo>
                          <a:pt x="6" y="1"/>
                          <a:pt x="0" y="3"/>
                          <a:pt x="0" y="9"/>
                        </a:cubicBezTo>
                        <a:cubicBezTo>
                          <a:pt x="0" y="65"/>
                          <a:pt x="0" y="121"/>
                          <a:pt x="11" y="177"/>
                        </a:cubicBezTo>
                        <a:cubicBezTo>
                          <a:pt x="45" y="468"/>
                          <a:pt x="90" y="748"/>
                          <a:pt x="123" y="1028"/>
                        </a:cubicBezTo>
                        <a:cubicBezTo>
                          <a:pt x="135" y="1084"/>
                          <a:pt x="146" y="1140"/>
                          <a:pt x="146" y="1196"/>
                        </a:cubicBezTo>
                        <a:cubicBezTo>
                          <a:pt x="151" y="1206"/>
                          <a:pt x="157" y="1209"/>
                          <a:pt x="163" y="1209"/>
                        </a:cubicBezTo>
                        <a:cubicBezTo>
                          <a:pt x="172" y="1209"/>
                          <a:pt x="179" y="1203"/>
                          <a:pt x="179" y="1196"/>
                        </a:cubicBezTo>
                        <a:cubicBezTo>
                          <a:pt x="168" y="1118"/>
                          <a:pt x="157" y="1040"/>
                          <a:pt x="146" y="972"/>
                        </a:cubicBezTo>
                        <a:cubicBezTo>
                          <a:pt x="123" y="793"/>
                          <a:pt x="101" y="614"/>
                          <a:pt x="79" y="457"/>
                        </a:cubicBezTo>
                        <a:cubicBezTo>
                          <a:pt x="56" y="311"/>
                          <a:pt x="34" y="155"/>
                          <a:pt x="23" y="9"/>
                        </a:cubicBezTo>
                        <a:cubicBezTo>
                          <a:pt x="23" y="3"/>
                          <a:pt x="17"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8"/>
                  <p:cNvSpPr/>
                  <p:nvPr/>
                </p:nvSpPr>
                <p:spPr>
                  <a:xfrm>
                    <a:off x="165598" y="4387976"/>
                    <a:ext cx="13201" cy="50708"/>
                  </a:xfrm>
                  <a:custGeom>
                    <a:avLst/>
                    <a:gdLst/>
                    <a:ahLst/>
                    <a:cxnLst/>
                    <a:rect l="l" t="t" r="r" b="b"/>
                    <a:pathLst>
                      <a:path w="315" h="1210" extrusionOk="0">
                        <a:moveTo>
                          <a:pt x="12" y="0"/>
                        </a:moveTo>
                        <a:cubicBezTo>
                          <a:pt x="12" y="0"/>
                          <a:pt x="1" y="11"/>
                          <a:pt x="1" y="11"/>
                        </a:cubicBezTo>
                        <a:cubicBezTo>
                          <a:pt x="1" y="22"/>
                          <a:pt x="1" y="34"/>
                          <a:pt x="1" y="45"/>
                        </a:cubicBezTo>
                        <a:cubicBezTo>
                          <a:pt x="1" y="56"/>
                          <a:pt x="12" y="67"/>
                          <a:pt x="12" y="78"/>
                        </a:cubicBezTo>
                        <a:cubicBezTo>
                          <a:pt x="12" y="101"/>
                          <a:pt x="23" y="123"/>
                          <a:pt x="23" y="146"/>
                        </a:cubicBezTo>
                        <a:cubicBezTo>
                          <a:pt x="34" y="202"/>
                          <a:pt x="57" y="258"/>
                          <a:pt x="68" y="325"/>
                        </a:cubicBezTo>
                        <a:cubicBezTo>
                          <a:pt x="79" y="381"/>
                          <a:pt x="90" y="437"/>
                          <a:pt x="113" y="504"/>
                        </a:cubicBezTo>
                        <a:lnTo>
                          <a:pt x="146" y="683"/>
                        </a:lnTo>
                        <a:lnTo>
                          <a:pt x="191" y="851"/>
                        </a:lnTo>
                        <a:lnTo>
                          <a:pt x="236" y="1031"/>
                        </a:lnTo>
                        <a:cubicBezTo>
                          <a:pt x="247" y="1053"/>
                          <a:pt x="247" y="1087"/>
                          <a:pt x="258" y="1109"/>
                        </a:cubicBezTo>
                        <a:lnTo>
                          <a:pt x="281" y="1199"/>
                        </a:lnTo>
                        <a:cubicBezTo>
                          <a:pt x="281" y="1210"/>
                          <a:pt x="292" y="1210"/>
                          <a:pt x="292" y="1210"/>
                        </a:cubicBezTo>
                        <a:cubicBezTo>
                          <a:pt x="303" y="1210"/>
                          <a:pt x="314" y="1199"/>
                          <a:pt x="303" y="1187"/>
                        </a:cubicBezTo>
                        <a:cubicBezTo>
                          <a:pt x="303" y="1165"/>
                          <a:pt x="292" y="1143"/>
                          <a:pt x="292" y="1120"/>
                        </a:cubicBezTo>
                        <a:lnTo>
                          <a:pt x="281" y="1064"/>
                        </a:lnTo>
                        <a:lnTo>
                          <a:pt x="236" y="885"/>
                        </a:lnTo>
                        <a:cubicBezTo>
                          <a:pt x="225" y="829"/>
                          <a:pt x="213" y="784"/>
                          <a:pt x="191" y="717"/>
                        </a:cubicBezTo>
                        <a:cubicBezTo>
                          <a:pt x="180" y="661"/>
                          <a:pt x="169" y="594"/>
                          <a:pt x="146" y="538"/>
                        </a:cubicBezTo>
                        <a:cubicBezTo>
                          <a:pt x="135" y="471"/>
                          <a:pt x="124" y="415"/>
                          <a:pt x="101" y="347"/>
                        </a:cubicBezTo>
                        <a:lnTo>
                          <a:pt x="68" y="190"/>
                        </a:lnTo>
                        <a:cubicBezTo>
                          <a:pt x="57" y="157"/>
                          <a:pt x="45" y="112"/>
                          <a:pt x="45" y="90"/>
                        </a:cubicBezTo>
                        <a:cubicBezTo>
                          <a:pt x="34" y="78"/>
                          <a:pt x="34" y="67"/>
                          <a:pt x="34" y="56"/>
                        </a:cubicBezTo>
                        <a:lnTo>
                          <a:pt x="23" y="11"/>
                        </a:lnTo>
                        <a:lnTo>
                          <a:pt x="2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33" name="Google Shape;1633;p8"/>
              <p:cNvGrpSpPr/>
              <p:nvPr/>
            </p:nvGrpSpPr>
            <p:grpSpPr>
              <a:xfrm>
                <a:off x="2060262" y="4625011"/>
                <a:ext cx="87796" cy="254212"/>
                <a:chOff x="971578" y="4628069"/>
                <a:chExt cx="87796" cy="254212"/>
              </a:xfrm>
            </p:grpSpPr>
            <p:sp>
              <p:nvSpPr>
                <p:cNvPr id="1634" name="Google Shape;1634;p8"/>
                <p:cNvSpPr/>
                <p:nvPr/>
              </p:nvSpPr>
              <p:spPr>
                <a:xfrm>
                  <a:off x="971578" y="4679449"/>
                  <a:ext cx="87796" cy="202832"/>
                </a:xfrm>
                <a:custGeom>
                  <a:avLst/>
                  <a:gdLst/>
                  <a:ahLst/>
                  <a:cxnLst/>
                  <a:rect l="l" t="t" r="r" b="b"/>
                  <a:pathLst>
                    <a:path w="2095" h="4840" extrusionOk="0">
                      <a:moveTo>
                        <a:pt x="493" y="1"/>
                      </a:moveTo>
                      <a:cubicBezTo>
                        <a:pt x="482" y="1"/>
                        <a:pt x="482" y="12"/>
                        <a:pt x="471" y="23"/>
                      </a:cubicBezTo>
                      <a:cubicBezTo>
                        <a:pt x="336" y="269"/>
                        <a:pt x="236" y="549"/>
                        <a:pt x="168" y="829"/>
                      </a:cubicBezTo>
                      <a:cubicBezTo>
                        <a:pt x="45" y="1289"/>
                        <a:pt x="0" y="1770"/>
                        <a:pt x="34" y="2252"/>
                      </a:cubicBezTo>
                      <a:cubicBezTo>
                        <a:pt x="56" y="2588"/>
                        <a:pt x="112" y="2924"/>
                        <a:pt x="202" y="3249"/>
                      </a:cubicBezTo>
                      <a:cubicBezTo>
                        <a:pt x="269" y="3518"/>
                        <a:pt x="370" y="3798"/>
                        <a:pt x="493" y="4055"/>
                      </a:cubicBezTo>
                      <a:lnTo>
                        <a:pt x="516" y="4089"/>
                      </a:lnTo>
                      <a:lnTo>
                        <a:pt x="527" y="4111"/>
                      </a:lnTo>
                      <a:cubicBezTo>
                        <a:pt x="538" y="4122"/>
                        <a:pt x="549" y="4134"/>
                        <a:pt x="549" y="4145"/>
                      </a:cubicBezTo>
                      <a:lnTo>
                        <a:pt x="628" y="4268"/>
                      </a:lnTo>
                      <a:lnTo>
                        <a:pt x="639" y="4279"/>
                      </a:lnTo>
                      <a:lnTo>
                        <a:pt x="672" y="4324"/>
                      </a:lnTo>
                      <a:lnTo>
                        <a:pt x="706" y="4369"/>
                      </a:lnTo>
                      <a:lnTo>
                        <a:pt x="740" y="4425"/>
                      </a:lnTo>
                      <a:lnTo>
                        <a:pt x="784" y="4481"/>
                      </a:lnTo>
                      <a:lnTo>
                        <a:pt x="885" y="4604"/>
                      </a:lnTo>
                      <a:lnTo>
                        <a:pt x="896" y="4615"/>
                      </a:lnTo>
                      <a:cubicBezTo>
                        <a:pt x="930" y="4649"/>
                        <a:pt x="964" y="4682"/>
                        <a:pt x="997" y="4716"/>
                      </a:cubicBezTo>
                      <a:cubicBezTo>
                        <a:pt x="1008" y="4727"/>
                        <a:pt x="1020" y="4739"/>
                        <a:pt x="1031" y="4761"/>
                      </a:cubicBezTo>
                      <a:lnTo>
                        <a:pt x="1087" y="4806"/>
                      </a:lnTo>
                      <a:lnTo>
                        <a:pt x="1098" y="4817"/>
                      </a:lnTo>
                      <a:lnTo>
                        <a:pt x="1120" y="4817"/>
                      </a:lnTo>
                      <a:lnTo>
                        <a:pt x="1120" y="4821"/>
                      </a:lnTo>
                      <a:lnTo>
                        <a:pt x="1120" y="4821"/>
                      </a:lnTo>
                      <a:lnTo>
                        <a:pt x="1143" y="4783"/>
                      </a:lnTo>
                      <a:lnTo>
                        <a:pt x="1177" y="4750"/>
                      </a:lnTo>
                      <a:lnTo>
                        <a:pt x="1210" y="4716"/>
                      </a:lnTo>
                      <a:lnTo>
                        <a:pt x="1221" y="4694"/>
                      </a:lnTo>
                      <a:lnTo>
                        <a:pt x="1266" y="4638"/>
                      </a:lnTo>
                      <a:lnTo>
                        <a:pt x="1300" y="4604"/>
                      </a:lnTo>
                      <a:lnTo>
                        <a:pt x="1333" y="4570"/>
                      </a:lnTo>
                      <a:cubicBezTo>
                        <a:pt x="1412" y="4458"/>
                        <a:pt x="1479" y="4346"/>
                        <a:pt x="1546" y="4234"/>
                      </a:cubicBezTo>
                      <a:cubicBezTo>
                        <a:pt x="1602" y="4134"/>
                        <a:pt x="1658" y="4033"/>
                        <a:pt x="1703" y="3932"/>
                      </a:cubicBezTo>
                      <a:cubicBezTo>
                        <a:pt x="1781" y="3775"/>
                        <a:pt x="1837" y="3618"/>
                        <a:pt x="1871" y="3450"/>
                      </a:cubicBezTo>
                      <a:cubicBezTo>
                        <a:pt x="1938" y="3226"/>
                        <a:pt x="1983" y="3002"/>
                        <a:pt x="2017" y="2778"/>
                      </a:cubicBezTo>
                      <a:cubicBezTo>
                        <a:pt x="2039" y="2577"/>
                        <a:pt x="2073" y="2375"/>
                        <a:pt x="2084" y="2174"/>
                      </a:cubicBezTo>
                      <a:cubicBezTo>
                        <a:pt x="2095" y="1950"/>
                        <a:pt x="2084" y="1737"/>
                        <a:pt x="2073" y="1513"/>
                      </a:cubicBezTo>
                      <a:cubicBezTo>
                        <a:pt x="2050" y="1289"/>
                        <a:pt x="2028" y="1065"/>
                        <a:pt x="1983" y="841"/>
                      </a:cubicBezTo>
                      <a:cubicBezTo>
                        <a:pt x="1961" y="695"/>
                        <a:pt x="1927" y="538"/>
                        <a:pt x="1882" y="393"/>
                      </a:cubicBezTo>
                      <a:cubicBezTo>
                        <a:pt x="1849" y="281"/>
                        <a:pt x="1815" y="169"/>
                        <a:pt x="1770" y="57"/>
                      </a:cubicBezTo>
                      <a:lnTo>
                        <a:pt x="1759" y="34"/>
                      </a:lnTo>
                      <a:lnTo>
                        <a:pt x="1748" y="23"/>
                      </a:lnTo>
                      <a:lnTo>
                        <a:pt x="1737" y="1"/>
                      </a:lnTo>
                      <a:close/>
                      <a:moveTo>
                        <a:pt x="1120" y="4821"/>
                      </a:moveTo>
                      <a:lnTo>
                        <a:pt x="1109" y="4839"/>
                      </a:lnTo>
                      <a:lnTo>
                        <a:pt x="1120" y="4828"/>
                      </a:lnTo>
                      <a:lnTo>
                        <a:pt x="1120" y="482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8"/>
                <p:cNvSpPr/>
                <p:nvPr/>
              </p:nvSpPr>
              <p:spPr>
                <a:xfrm>
                  <a:off x="986582" y="4678527"/>
                  <a:ext cx="57790" cy="173246"/>
                </a:xfrm>
                <a:custGeom>
                  <a:avLst/>
                  <a:gdLst/>
                  <a:ahLst/>
                  <a:cxnLst/>
                  <a:rect l="l" t="t" r="r" b="b"/>
                  <a:pathLst>
                    <a:path w="1379" h="4134" extrusionOk="0">
                      <a:moveTo>
                        <a:pt x="426" y="0"/>
                      </a:moveTo>
                      <a:cubicBezTo>
                        <a:pt x="415" y="11"/>
                        <a:pt x="415" y="23"/>
                        <a:pt x="404" y="34"/>
                      </a:cubicBezTo>
                      <a:cubicBezTo>
                        <a:pt x="348" y="146"/>
                        <a:pt x="303" y="258"/>
                        <a:pt x="270" y="370"/>
                      </a:cubicBezTo>
                      <a:cubicBezTo>
                        <a:pt x="57" y="986"/>
                        <a:pt x="1" y="1636"/>
                        <a:pt x="124" y="2274"/>
                      </a:cubicBezTo>
                      <a:cubicBezTo>
                        <a:pt x="169" y="2666"/>
                        <a:pt x="258" y="3036"/>
                        <a:pt x="393" y="3394"/>
                      </a:cubicBezTo>
                      <a:cubicBezTo>
                        <a:pt x="482" y="3640"/>
                        <a:pt x="594" y="3876"/>
                        <a:pt x="718" y="4100"/>
                      </a:cubicBezTo>
                      <a:lnTo>
                        <a:pt x="718" y="4111"/>
                      </a:lnTo>
                      <a:lnTo>
                        <a:pt x="729" y="4133"/>
                      </a:lnTo>
                      <a:lnTo>
                        <a:pt x="740" y="4111"/>
                      </a:lnTo>
                      <a:lnTo>
                        <a:pt x="740" y="4100"/>
                      </a:lnTo>
                      <a:lnTo>
                        <a:pt x="751" y="4088"/>
                      </a:lnTo>
                      <a:cubicBezTo>
                        <a:pt x="863" y="3876"/>
                        <a:pt x="964" y="3652"/>
                        <a:pt x="1043" y="3428"/>
                      </a:cubicBezTo>
                      <a:cubicBezTo>
                        <a:pt x="1199" y="2968"/>
                        <a:pt x="1300" y="2498"/>
                        <a:pt x="1345" y="2016"/>
                      </a:cubicBezTo>
                      <a:cubicBezTo>
                        <a:pt x="1379" y="1658"/>
                        <a:pt x="1367" y="1300"/>
                        <a:pt x="1323" y="952"/>
                      </a:cubicBezTo>
                      <a:cubicBezTo>
                        <a:pt x="1311" y="851"/>
                        <a:pt x="1289" y="751"/>
                        <a:pt x="1278" y="639"/>
                      </a:cubicBezTo>
                      <a:cubicBezTo>
                        <a:pt x="1255" y="549"/>
                        <a:pt x="1222" y="448"/>
                        <a:pt x="1188" y="359"/>
                      </a:cubicBezTo>
                      <a:cubicBezTo>
                        <a:pt x="1155" y="269"/>
                        <a:pt x="1121" y="179"/>
                        <a:pt x="1065" y="90"/>
                      </a:cubicBezTo>
                      <a:lnTo>
                        <a:pt x="1054" y="56"/>
                      </a:lnTo>
                      <a:lnTo>
                        <a:pt x="1043" y="34"/>
                      </a:lnTo>
                      <a:lnTo>
                        <a:pt x="10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8"/>
                <p:cNvSpPr/>
                <p:nvPr/>
              </p:nvSpPr>
              <p:spPr>
                <a:xfrm>
                  <a:off x="994125" y="4664194"/>
                  <a:ext cx="39435" cy="103553"/>
                </a:xfrm>
                <a:custGeom>
                  <a:avLst/>
                  <a:gdLst/>
                  <a:ahLst/>
                  <a:cxnLst/>
                  <a:rect l="l" t="t" r="r" b="b"/>
                  <a:pathLst>
                    <a:path w="941" h="2471" extrusionOk="0">
                      <a:moveTo>
                        <a:pt x="571" y="1249"/>
                      </a:moveTo>
                      <a:cubicBezTo>
                        <a:pt x="683" y="1272"/>
                        <a:pt x="650" y="1485"/>
                        <a:pt x="650" y="1574"/>
                      </a:cubicBezTo>
                      <a:cubicBezTo>
                        <a:pt x="639" y="1754"/>
                        <a:pt x="605" y="1922"/>
                        <a:pt x="560" y="2090"/>
                      </a:cubicBezTo>
                      <a:cubicBezTo>
                        <a:pt x="504" y="1910"/>
                        <a:pt x="426" y="1373"/>
                        <a:pt x="571" y="1249"/>
                      </a:cubicBezTo>
                      <a:close/>
                      <a:moveTo>
                        <a:pt x="695" y="0"/>
                      </a:moveTo>
                      <a:cubicBezTo>
                        <a:pt x="680" y="0"/>
                        <a:pt x="665" y="14"/>
                        <a:pt x="672" y="29"/>
                      </a:cubicBezTo>
                      <a:cubicBezTo>
                        <a:pt x="683" y="73"/>
                        <a:pt x="706" y="107"/>
                        <a:pt x="717" y="152"/>
                      </a:cubicBezTo>
                      <a:cubicBezTo>
                        <a:pt x="818" y="577"/>
                        <a:pt x="874" y="1014"/>
                        <a:pt x="874" y="1451"/>
                      </a:cubicBezTo>
                      <a:cubicBezTo>
                        <a:pt x="863" y="1619"/>
                        <a:pt x="874" y="2168"/>
                        <a:pt x="683" y="2235"/>
                      </a:cubicBezTo>
                      <a:cubicBezTo>
                        <a:pt x="639" y="2235"/>
                        <a:pt x="605" y="2190"/>
                        <a:pt x="582" y="2146"/>
                      </a:cubicBezTo>
                      <a:cubicBezTo>
                        <a:pt x="661" y="1899"/>
                        <a:pt x="695" y="1653"/>
                        <a:pt x="695" y="1395"/>
                      </a:cubicBezTo>
                      <a:cubicBezTo>
                        <a:pt x="695" y="1317"/>
                        <a:pt x="661" y="1249"/>
                        <a:pt x="594" y="1216"/>
                      </a:cubicBezTo>
                      <a:cubicBezTo>
                        <a:pt x="588" y="1215"/>
                        <a:pt x="582" y="1214"/>
                        <a:pt x="576" y="1214"/>
                      </a:cubicBezTo>
                      <a:cubicBezTo>
                        <a:pt x="480" y="1214"/>
                        <a:pt x="470" y="1388"/>
                        <a:pt x="459" y="1462"/>
                      </a:cubicBezTo>
                      <a:cubicBezTo>
                        <a:pt x="437" y="1709"/>
                        <a:pt x="459" y="1944"/>
                        <a:pt x="538" y="2179"/>
                      </a:cubicBezTo>
                      <a:cubicBezTo>
                        <a:pt x="474" y="2350"/>
                        <a:pt x="394" y="2435"/>
                        <a:pt x="324" y="2435"/>
                      </a:cubicBezTo>
                      <a:cubicBezTo>
                        <a:pt x="247" y="2435"/>
                        <a:pt x="180" y="2333"/>
                        <a:pt x="157" y="2134"/>
                      </a:cubicBezTo>
                      <a:cubicBezTo>
                        <a:pt x="123" y="1821"/>
                        <a:pt x="123" y="1496"/>
                        <a:pt x="157" y="1182"/>
                      </a:cubicBezTo>
                      <a:cubicBezTo>
                        <a:pt x="179" y="925"/>
                        <a:pt x="235" y="667"/>
                        <a:pt x="314" y="421"/>
                      </a:cubicBezTo>
                      <a:cubicBezTo>
                        <a:pt x="336" y="353"/>
                        <a:pt x="358" y="286"/>
                        <a:pt x="381" y="219"/>
                      </a:cubicBezTo>
                      <a:cubicBezTo>
                        <a:pt x="392" y="197"/>
                        <a:pt x="403" y="163"/>
                        <a:pt x="414" y="152"/>
                      </a:cubicBezTo>
                      <a:cubicBezTo>
                        <a:pt x="414" y="144"/>
                        <a:pt x="403" y="136"/>
                        <a:pt x="397" y="136"/>
                      </a:cubicBezTo>
                      <a:cubicBezTo>
                        <a:pt x="394" y="136"/>
                        <a:pt x="392" y="137"/>
                        <a:pt x="392" y="141"/>
                      </a:cubicBezTo>
                      <a:cubicBezTo>
                        <a:pt x="235" y="499"/>
                        <a:pt x="134" y="880"/>
                        <a:pt x="101" y="1261"/>
                      </a:cubicBezTo>
                      <a:cubicBezTo>
                        <a:pt x="90" y="1496"/>
                        <a:pt x="0" y="2437"/>
                        <a:pt x="302" y="2470"/>
                      </a:cubicBezTo>
                      <a:cubicBezTo>
                        <a:pt x="437" y="2470"/>
                        <a:pt x="504" y="2314"/>
                        <a:pt x="560" y="2213"/>
                      </a:cubicBezTo>
                      <a:cubicBezTo>
                        <a:pt x="596" y="2269"/>
                        <a:pt x="638" y="2292"/>
                        <a:pt x="678" y="2292"/>
                      </a:cubicBezTo>
                      <a:cubicBezTo>
                        <a:pt x="751" y="2292"/>
                        <a:pt x="819" y="2217"/>
                        <a:pt x="840" y="2123"/>
                      </a:cubicBezTo>
                      <a:cubicBezTo>
                        <a:pt x="896" y="1955"/>
                        <a:pt x="930" y="1765"/>
                        <a:pt x="930" y="1586"/>
                      </a:cubicBezTo>
                      <a:cubicBezTo>
                        <a:pt x="941" y="1160"/>
                        <a:pt x="896" y="734"/>
                        <a:pt x="795" y="309"/>
                      </a:cubicBezTo>
                      <a:cubicBezTo>
                        <a:pt x="784" y="208"/>
                        <a:pt x="751" y="107"/>
                        <a:pt x="717" y="17"/>
                      </a:cubicBezTo>
                      <a:cubicBezTo>
                        <a:pt x="713" y="5"/>
                        <a:pt x="704" y="0"/>
                        <a:pt x="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8"/>
                <p:cNvSpPr/>
                <p:nvPr/>
              </p:nvSpPr>
              <p:spPr>
                <a:xfrm>
                  <a:off x="983313" y="4630165"/>
                  <a:ext cx="69986" cy="49786"/>
                </a:xfrm>
                <a:custGeom>
                  <a:avLst/>
                  <a:gdLst/>
                  <a:ahLst/>
                  <a:cxnLst/>
                  <a:rect l="l" t="t" r="r" b="b"/>
                  <a:pathLst>
                    <a:path w="1670" h="1188" extrusionOk="0">
                      <a:moveTo>
                        <a:pt x="1389" y="1"/>
                      </a:moveTo>
                      <a:lnTo>
                        <a:pt x="1154" y="12"/>
                      </a:lnTo>
                      <a:lnTo>
                        <a:pt x="908" y="12"/>
                      </a:lnTo>
                      <a:lnTo>
                        <a:pt x="672" y="23"/>
                      </a:lnTo>
                      <a:lnTo>
                        <a:pt x="426" y="34"/>
                      </a:lnTo>
                      <a:lnTo>
                        <a:pt x="224" y="45"/>
                      </a:lnTo>
                      <a:lnTo>
                        <a:pt x="191" y="45"/>
                      </a:lnTo>
                      <a:cubicBezTo>
                        <a:pt x="191" y="45"/>
                        <a:pt x="191" y="57"/>
                        <a:pt x="191" y="68"/>
                      </a:cubicBezTo>
                      <a:lnTo>
                        <a:pt x="191" y="101"/>
                      </a:lnTo>
                      <a:cubicBezTo>
                        <a:pt x="168" y="191"/>
                        <a:pt x="157" y="269"/>
                        <a:pt x="135" y="381"/>
                      </a:cubicBezTo>
                      <a:cubicBezTo>
                        <a:pt x="124" y="482"/>
                        <a:pt x="101" y="605"/>
                        <a:pt x="90" y="695"/>
                      </a:cubicBezTo>
                      <a:cubicBezTo>
                        <a:pt x="68" y="796"/>
                        <a:pt x="56" y="885"/>
                        <a:pt x="34" y="975"/>
                      </a:cubicBezTo>
                      <a:cubicBezTo>
                        <a:pt x="34" y="1020"/>
                        <a:pt x="23" y="1065"/>
                        <a:pt x="12" y="1121"/>
                      </a:cubicBezTo>
                      <a:lnTo>
                        <a:pt x="0" y="1165"/>
                      </a:lnTo>
                      <a:cubicBezTo>
                        <a:pt x="0" y="1177"/>
                        <a:pt x="0" y="1177"/>
                        <a:pt x="0" y="1188"/>
                      </a:cubicBezTo>
                      <a:lnTo>
                        <a:pt x="1669" y="1188"/>
                      </a:lnTo>
                      <a:lnTo>
                        <a:pt x="1669" y="1165"/>
                      </a:lnTo>
                      <a:lnTo>
                        <a:pt x="1636" y="1165"/>
                      </a:lnTo>
                      <a:lnTo>
                        <a:pt x="1602" y="975"/>
                      </a:lnTo>
                      <a:cubicBezTo>
                        <a:pt x="1580" y="897"/>
                        <a:pt x="1569" y="829"/>
                        <a:pt x="1557" y="762"/>
                      </a:cubicBezTo>
                      <a:cubicBezTo>
                        <a:pt x="1546" y="695"/>
                        <a:pt x="1535" y="639"/>
                        <a:pt x="1524" y="561"/>
                      </a:cubicBezTo>
                      <a:cubicBezTo>
                        <a:pt x="1501" y="482"/>
                        <a:pt x="1490" y="404"/>
                        <a:pt x="1479" y="325"/>
                      </a:cubicBezTo>
                      <a:lnTo>
                        <a:pt x="1434" y="124"/>
                      </a:lnTo>
                      <a:lnTo>
                        <a:pt x="1423" y="34"/>
                      </a:lnTo>
                      <a:lnTo>
                        <a:pt x="1423" y="12"/>
                      </a:lnTo>
                      <a:lnTo>
                        <a:pt x="14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8"/>
                <p:cNvSpPr/>
                <p:nvPr/>
              </p:nvSpPr>
              <p:spPr>
                <a:xfrm>
                  <a:off x="990814" y="4678988"/>
                  <a:ext cx="59173" cy="1928"/>
                </a:xfrm>
                <a:custGeom>
                  <a:avLst/>
                  <a:gdLst/>
                  <a:ahLst/>
                  <a:cxnLst/>
                  <a:rect l="l" t="t" r="r" b="b"/>
                  <a:pathLst>
                    <a:path w="1412" h="46" extrusionOk="0">
                      <a:moveTo>
                        <a:pt x="23" y="0"/>
                      </a:moveTo>
                      <a:cubicBezTo>
                        <a:pt x="12" y="0"/>
                        <a:pt x="12" y="0"/>
                        <a:pt x="1" y="12"/>
                      </a:cubicBezTo>
                      <a:cubicBezTo>
                        <a:pt x="1" y="12"/>
                        <a:pt x="1" y="23"/>
                        <a:pt x="1" y="34"/>
                      </a:cubicBezTo>
                      <a:lnTo>
                        <a:pt x="146" y="34"/>
                      </a:lnTo>
                      <a:lnTo>
                        <a:pt x="146" y="45"/>
                      </a:lnTo>
                      <a:lnTo>
                        <a:pt x="1401" y="45"/>
                      </a:lnTo>
                      <a:cubicBezTo>
                        <a:pt x="1412" y="34"/>
                        <a:pt x="1412" y="34"/>
                        <a:pt x="1412" y="23"/>
                      </a:cubicBezTo>
                      <a:cubicBezTo>
                        <a:pt x="1412" y="12"/>
                        <a:pt x="1401" y="0"/>
                        <a:pt x="1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8"/>
                <p:cNvSpPr/>
                <p:nvPr/>
              </p:nvSpPr>
              <p:spPr>
                <a:xfrm>
                  <a:off x="995047" y="4628991"/>
                  <a:ext cx="9429" cy="50499"/>
                </a:xfrm>
                <a:custGeom>
                  <a:avLst/>
                  <a:gdLst/>
                  <a:ahLst/>
                  <a:cxnLst/>
                  <a:rect l="l" t="t" r="r" b="b"/>
                  <a:pathLst>
                    <a:path w="225" h="1205" extrusionOk="0">
                      <a:moveTo>
                        <a:pt x="213" y="1"/>
                      </a:moveTo>
                      <a:cubicBezTo>
                        <a:pt x="208" y="1"/>
                        <a:pt x="202" y="6"/>
                        <a:pt x="202" y="17"/>
                      </a:cubicBezTo>
                      <a:cubicBezTo>
                        <a:pt x="157" y="275"/>
                        <a:pt x="112" y="544"/>
                        <a:pt x="68" y="813"/>
                      </a:cubicBezTo>
                      <a:cubicBezTo>
                        <a:pt x="56" y="902"/>
                        <a:pt x="34" y="1003"/>
                        <a:pt x="34" y="1093"/>
                      </a:cubicBezTo>
                      <a:cubicBezTo>
                        <a:pt x="34" y="1115"/>
                        <a:pt x="0" y="1205"/>
                        <a:pt x="34" y="1205"/>
                      </a:cubicBezTo>
                      <a:cubicBezTo>
                        <a:pt x="45" y="1205"/>
                        <a:pt x="34" y="1182"/>
                        <a:pt x="45" y="1160"/>
                      </a:cubicBezTo>
                      <a:lnTo>
                        <a:pt x="68" y="1059"/>
                      </a:lnTo>
                      <a:cubicBezTo>
                        <a:pt x="101" y="835"/>
                        <a:pt x="135" y="611"/>
                        <a:pt x="168" y="387"/>
                      </a:cubicBezTo>
                      <a:cubicBezTo>
                        <a:pt x="180" y="297"/>
                        <a:pt x="191" y="208"/>
                        <a:pt x="202" y="107"/>
                      </a:cubicBezTo>
                      <a:cubicBezTo>
                        <a:pt x="213" y="73"/>
                        <a:pt x="224" y="51"/>
                        <a:pt x="224" y="17"/>
                      </a:cubicBezTo>
                      <a:cubicBezTo>
                        <a:pt x="224" y="6"/>
                        <a:pt x="219" y="1"/>
                        <a:pt x="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8"/>
                <p:cNvSpPr/>
                <p:nvPr/>
              </p:nvSpPr>
              <p:spPr>
                <a:xfrm>
                  <a:off x="1016169" y="4628069"/>
                  <a:ext cx="3311" cy="51295"/>
                </a:xfrm>
                <a:custGeom>
                  <a:avLst/>
                  <a:gdLst/>
                  <a:ahLst/>
                  <a:cxnLst/>
                  <a:rect l="l" t="t" r="r" b="b"/>
                  <a:pathLst>
                    <a:path w="79" h="1224" extrusionOk="0">
                      <a:moveTo>
                        <a:pt x="12" y="0"/>
                      </a:moveTo>
                      <a:cubicBezTo>
                        <a:pt x="6" y="0"/>
                        <a:pt x="0" y="6"/>
                        <a:pt x="0" y="17"/>
                      </a:cubicBezTo>
                      <a:cubicBezTo>
                        <a:pt x="0" y="84"/>
                        <a:pt x="12" y="163"/>
                        <a:pt x="12" y="241"/>
                      </a:cubicBezTo>
                      <a:cubicBezTo>
                        <a:pt x="23" y="409"/>
                        <a:pt x="23" y="599"/>
                        <a:pt x="34" y="756"/>
                      </a:cubicBezTo>
                      <a:cubicBezTo>
                        <a:pt x="45" y="913"/>
                        <a:pt x="56" y="1059"/>
                        <a:pt x="56" y="1215"/>
                      </a:cubicBezTo>
                      <a:cubicBezTo>
                        <a:pt x="56" y="1221"/>
                        <a:pt x="62" y="1224"/>
                        <a:pt x="68" y="1224"/>
                      </a:cubicBezTo>
                      <a:cubicBezTo>
                        <a:pt x="73" y="1224"/>
                        <a:pt x="79" y="1221"/>
                        <a:pt x="79" y="1215"/>
                      </a:cubicBezTo>
                      <a:cubicBezTo>
                        <a:pt x="79" y="1159"/>
                        <a:pt x="79" y="1092"/>
                        <a:pt x="79" y="1036"/>
                      </a:cubicBezTo>
                      <a:cubicBezTo>
                        <a:pt x="68" y="745"/>
                        <a:pt x="45" y="465"/>
                        <a:pt x="34" y="185"/>
                      </a:cubicBezTo>
                      <a:cubicBezTo>
                        <a:pt x="34" y="129"/>
                        <a:pt x="23" y="73"/>
                        <a:pt x="23" y="17"/>
                      </a:cubicBezTo>
                      <a:cubicBezTo>
                        <a:pt x="23" y="6"/>
                        <a:pt x="17" y="0"/>
                        <a:pt x="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8"/>
                <p:cNvSpPr/>
                <p:nvPr/>
              </p:nvSpPr>
              <p:spPr>
                <a:xfrm>
                  <a:off x="1030712" y="4628740"/>
                  <a:ext cx="8507" cy="51714"/>
                </a:xfrm>
                <a:custGeom>
                  <a:avLst/>
                  <a:gdLst/>
                  <a:ahLst/>
                  <a:cxnLst/>
                  <a:rect l="l" t="t" r="r" b="b"/>
                  <a:pathLst>
                    <a:path w="203" h="1234" extrusionOk="0">
                      <a:moveTo>
                        <a:pt x="12" y="1"/>
                      </a:moveTo>
                      <a:cubicBezTo>
                        <a:pt x="1" y="1"/>
                        <a:pt x="1" y="12"/>
                        <a:pt x="1" y="23"/>
                      </a:cubicBezTo>
                      <a:cubicBezTo>
                        <a:pt x="1" y="46"/>
                        <a:pt x="1" y="68"/>
                        <a:pt x="12" y="91"/>
                      </a:cubicBezTo>
                      <a:cubicBezTo>
                        <a:pt x="12" y="113"/>
                        <a:pt x="23" y="135"/>
                        <a:pt x="23" y="147"/>
                      </a:cubicBezTo>
                      <a:cubicBezTo>
                        <a:pt x="23" y="214"/>
                        <a:pt x="34" y="270"/>
                        <a:pt x="46" y="326"/>
                      </a:cubicBezTo>
                      <a:cubicBezTo>
                        <a:pt x="57" y="382"/>
                        <a:pt x="68" y="449"/>
                        <a:pt x="68" y="505"/>
                      </a:cubicBezTo>
                      <a:lnTo>
                        <a:pt x="102" y="684"/>
                      </a:lnTo>
                      <a:lnTo>
                        <a:pt x="135" y="875"/>
                      </a:lnTo>
                      <a:cubicBezTo>
                        <a:pt x="135" y="931"/>
                        <a:pt x="146" y="987"/>
                        <a:pt x="158" y="1043"/>
                      </a:cubicBezTo>
                      <a:lnTo>
                        <a:pt x="180" y="1132"/>
                      </a:lnTo>
                      <a:cubicBezTo>
                        <a:pt x="180" y="1155"/>
                        <a:pt x="180" y="1166"/>
                        <a:pt x="180" y="1177"/>
                      </a:cubicBezTo>
                      <a:lnTo>
                        <a:pt x="191" y="1222"/>
                      </a:lnTo>
                      <a:lnTo>
                        <a:pt x="180" y="1222"/>
                      </a:lnTo>
                      <a:cubicBezTo>
                        <a:pt x="180" y="1222"/>
                        <a:pt x="191" y="1233"/>
                        <a:pt x="191" y="1233"/>
                      </a:cubicBezTo>
                      <a:cubicBezTo>
                        <a:pt x="202" y="1233"/>
                        <a:pt x="202" y="1222"/>
                        <a:pt x="202" y="1222"/>
                      </a:cubicBezTo>
                      <a:cubicBezTo>
                        <a:pt x="202" y="1211"/>
                        <a:pt x="202" y="1199"/>
                        <a:pt x="202" y="1188"/>
                      </a:cubicBezTo>
                      <a:cubicBezTo>
                        <a:pt x="202" y="1177"/>
                        <a:pt x="202" y="1166"/>
                        <a:pt x="202" y="1155"/>
                      </a:cubicBezTo>
                      <a:cubicBezTo>
                        <a:pt x="202" y="1132"/>
                        <a:pt x="191" y="1110"/>
                        <a:pt x="191" y="1076"/>
                      </a:cubicBezTo>
                      <a:lnTo>
                        <a:pt x="169" y="908"/>
                      </a:lnTo>
                      <a:cubicBezTo>
                        <a:pt x="158" y="841"/>
                        <a:pt x="146" y="785"/>
                        <a:pt x="135" y="718"/>
                      </a:cubicBezTo>
                      <a:cubicBezTo>
                        <a:pt x="135" y="662"/>
                        <a:pt x="124" y="606"/>
                        <a:pt x="113" y="539"/>
                      </a:cubicBezTo>
                      <a:cubicBezTo>
                        <a:pt x="102" y="483"/>
                        <a:pt x="90" y="427"/>
                        <a:pt x="79" y="371"/>
                      </a:cubicBezTo>
                      <a:cubicBezTo>
                        <a:pt x="79" y="303"/>
                        <a:pt x="68" y="247"/>
                        <a:pt x="57" y="191"/>
                      </a:cubicBezTo>
                      <a:cubicBezTo>
                        <a:pt x="57" y="158"/>
                        <a:pt x="46" y="135"/>
                        <a:pt x="46" y="102"/>
                      </a:cubicBezTo>
                      <a:lnTo>
                        <a:pt x="34" y="12"/>
                      </a:lnTo>
                      <a:cubicBezTo>
                        <a:pt x="23" y="12"/>
                        <a:pt x="23" y="1"/>
                        <a:pt x="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2" name="Google Shape;1642;p8"/>
              <p:cNvGrpSpPr/>
              <p:nvPr/>
            </p:nvGrpSpPr>
            <p:grpSpPr>
              <a:xfrm rot="-256355">
                <a:off x="1815225" y="4152430"/>
                <a:ext cx="103342" cy="250690"/>
                <a:chOff x="736387" y="4200184"/>
                <a:chExt cx="103344" cy="250695"/>
              </a:xfrm>
            </p:grpSpPr>
            <p:sp>
              <p:nvSpPr>
                <p:cNvPr id="1643" name="Google Shape;1643;p8"/>
                <p:cNvSpPr/>
                <p:nvPr/>
              </p:nvSpPr>
              <p:spPr>
                <a:xfrm>
                  <a:off x="743428" y="4200184"/>
                  <a:ext cx="96303" cy="202371"/>
                </a:xfrm>
                <a:custGeom>
                  <a:avLst/>
                  <a:gdLst/>
                  <a:ahLst/>
                  <a:cxnLst/>
                  <a:rect l="l" t="t" r="r" b="b"/>
                  <a:pathLst>
                    <a:path w="2298" h="4829" extrusionOk="0">
                      <a:moveTo>
                        <a:pt x="1726" y="1"/>
                      </a:moveTo>
                      <a:lnTo>
                        <a:pt x="1681" y="46"/>
                      </a:lnTo>
                      <a:lnTo>
                        <a:pt x="1636" y="79"/>
                      </a:lnTo>
                      <a:lnTo>
                        <a:pt x="1603" y="102"/>
                      </a:lnTo>
                      <a:lnTo>
                        <a:pt x="1580" y="113"/>
                      </a:lnTo>
                      <a:lnTo>
                        <a:pt x="1524" y="158"/>
                      </a:lnTo>
                      <a:lnTo>
                        <a:pt x="1479" y="180"/>
                      </a:lnTo>
                      <a:lnTo>
                        <a:pt x="1446" y="214"/>
                      </a:lnTo>
                      <a:cubicBezTo>
                        <a:pt x="1345" y="303"/>
                        <a:pt x="1255" y="393"/>
                        <a:pt x="1166" y="494"/>
                      </a:cubicBezTo>
                      <a:cubicBezTo>
                        <a:pt x="1087" y="572"/>
                        <a:pt x="1009" y="662"/>
                        <a:pt x="942" y="751"/>
                      </a:cubicBezTo>
                      <a:cubicBezTo>
                        <a:pt x="841" y="886"/>
                        <a:pt x="751" y="1043"/>
                        <a:pt x="673" y="1211"/>
                      </a:cubicBezTo>
                      <a:cubicBezTo>
                        <a:pt x="572" y="1401"/>
                        <a:pt x="483" y="1614"/>
                        <a:pt x="393" y="1827"/>
                      </a:cubicBezTo>
                      <a:cubicBezTo>
                        <a:pt x="326" y="2017"/>
                        <a:pt x="259" y="2207"/>
                        <a:pt x="203" y="2398"/>
                      </a:cubicBezTo>
                      <a:cubicBezTo>
                        <a:pt x="147" y="2611"/>
                        <a:pt x="102" y="2835"/>
                        <a:pt x="68" y="3059"/>
                      </a:cubicBezTo>
                      <a:cubicBezTo>
                        <a:pt x="35" y="3283"/>
                        <a:pt x="12" y="3495"/>
                        <a:pt x="1" y="3719"/>
                      </a:cubicBezTo>
                      <a:cubicBezTo>
                        <a:pt x="1" y="3876"/>
                        <a:pt x="1" y="4033"/>
                        <a:pt x="12" y="4190"/>
                      </a:cubicBezTo>
                      <a:cubicBezTo>
                        <a:pt x="12" y="4302"/>
                        <a:pt x="23" y="4425"/>
                        <a:pt x="46" y="4537"/>
                      </a:cubicBezTo>
                      <a:lnTo>
                        <a:pt x="46" y="4559"/>
                      </a:lnTo>
                      <a:lnTo>
                        <a:pt x="46" y="4582"/>
                      </a:lnTo>
                      <a:cubicBezTo>
                        <a:pt x="46" y="4593"/>
                        <a:pt x="46" y="4593"/>
                        <a:pt x="46" y="4604"/>
                      </a:cubicBezTo>
                      <a:lnTo>
                        <a:pt x="91" y="4604"/>
                      </a:lnTo>
                      <a:lnTo>
                        <a:pt x="180" y="4627"/>
                      </a:lnTo>
                      <a:lnTo>
                        <a:pt x="259" y="4627"/>
                      </a:lnTo>
                      <a:lnTo>
                        <a:pt x="292" y="4638"/>
                      </a:lnTo>
                      <a:lnTo>
                        <a:pt x="382" y="4649"/>
                      </a:lnTo>
                      <a:lnTo>
                        <a:pt x="572" y="4694"/>
                      </a:lnTo>
                      <a:lnTo>
                        <a:pt x="763" y="4739"/>
                      </a:lnTo>
                      <a:lnTo>
                        <a:pt x="953" y="4772"/>
                      </a:lnTo>
                      <a:lnTo>
                        <a:pt x="1143" y="4817"/>
                      </a:lnTo>
                      <a:lnTo>
                        <a:pt x="1233" y="4828"/>
                      </a:lnTo>
                      <a:lnTo>
                        <a:pt x="1267" y="4828"/>
                      </a:lnTo>
                      <a:lnTo>
                        <a:pt x="1289" y="4817"/>
                      </a:lnTo>
                      <a:cubicBezTo>
                        <a:pt x="1479" y="4593"/>
                        <a:pt x="1636" y="4347"/>
                        <a:pt x="1759" y="4089"/>
                      </a:cubicBezTo>
                      <a:cubicBezTo>
                        <a:pt x="1983" y="3663"/>
                        <a:pt x="2140" y="3215"/>
                        <a:pt x="2230" y="2745"/>
                      </a:cubicBezTo>
                      <a:cubicBezTo>
                        <a:pt x="2275" y="2409"/>
                        <a:pt x="2297" y="2073"/>
                        <a:pt x="2286" y="1737"/>
                      </a:cubicBezTo>
                      <a:cubicBezTo>
                        <a:pt x="2275" y="1457"/>
                        <a:pt x="2230" y="1166"/>
                        <a:pt x="2174" y="886"/>
                      </a:cubicBezTo>
                      <a:cubicBezTo>
                        <a:pt x="2174" y="874"/>
                        <a:pt x="2163" y="863"/>
                        <a:pt x="2163" y="852"/>
                      </a:cubicBezTo>
                      <a:lnTo>
                        <a:pt x="2151" y="818"/>
                      </a:lnTo>
                      <a:lnTo>
                        <a:pt x="2140" y="785"/>
                      </a:lnTo>
                      <a:lnTo>
                        <a:pt x="2084" y="650"/>
                      </a:lnTo>
                      <a:cubicBezTo>
                        <a:pt x="2084" y="639"/>
                        <a:pt x="2084" y="639"/>
                        <a:pt x="2073" y="628"/>
                      </a:cubicBezTo>
                      <a:lnTo>
                        <a:pt x="2062" y="583"/>
                      </a:lnTo>
                      <a:cubicBezTo>
                        <a:pt x="2051" y="561"/>
                        <a:pt x="2039" y="550"/>
                        <a:pt x="2028" y="527"/>
                      </a:cubicBezTo>
                      <a:lnTo>
                        <a:pt x="2006" y="471"/>
                      </a:lnTo>
                      <a:cubicBezTo>
                        <a:pt x="1995" y="449"/>
                        <a:pt x="1983" y="426"/>
                        <a:pt x="1972" y="404"/>
                      </a:cubicBezTo>
                      <a:cubicBezTo>
                        <a:pt x="1950" y="359"/>
                        <a:pt x="1927" y="314"/>
                        <a:pt x="1905" y="270"/>
                      </a:cubicBezTo>
                      <a:lnTo>
                        <a:pt x="1905" y="247"/>
                      </a:lnTo>
                      <a:cubicBezTo>
                        <a:pt x="1871" y="202"/>
                        <a:pt x="1849" y="169"/>
                        <a:pt x="1827" y="124"/>
                      </a:cubicBezTo>
                      <a:cubicBezTo>
                        <a:pt x="1815" y="113"/>
                        <a:pt x="1804" y="90"/>
                        <a:pt x="1793" y="79"/>
                      </a:cubicBezTo>
                      <a:cubicBezTo>
                        <a:pt x="1782" y="57"/>
                        <a:pt x="1771" y="34"/>
                        <a:pt x="1748" y="23"/>
                      </a:cubicBezTo>
                      <a:lnTo>
                        <a:pt x="17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8"/>
                <p:cNvSpPr/>
                <p:nvPr/>
              </p:nvSpPr>
              <p:spPr>
                <a:xfrm>
                  <a:off x="756587" y="4229771"/>
                  <a:ext cx="63867" cy="171360"/>
                </a:xfrm>
                <a:custGeom>
                  <a:avLst/>
                  <a:gdLst/>
                  <a:ahLst/>
                  <a:cxnLst/>
                  <a:rect l="l" t="t" r="r" b="b"/>
                  <a:pathLst>
                    <a:path w="1524" h="4089" extrusionOk="0">
                      <a:moveTo>
                        <a:pt x="1289" y="0"/>
                      </a:moveTo>
                      <a:lnTo>
                        <a:pt x="1277" y="23"/>
                      </a:lnTo>
                      <a:lnTo>
                        <a:pt x="1266" y="34"/>
                      </a:lnTo>
                      <a:lnTo>
                        <a:pt x="1255" y="45"/>
                      </a:lnTo>
                      <a:cubicBezTo>
                        <a:pt x="1098" y="224"/>
                        <a:pt x="953" y="415"/>
                        <a:pt x="829" y="628"/>
                      </a:cubicBezTo>
                      <a:cubicBezTo>
                        <a:pt x="583" y="1042"/>
                        <a:pt x="381" y="1479"/>
                        <a:pt x="225" y="1938"/>
                      </a:cubicBezTo>
                      <a:cubicBezTo>
                        <a:pt x="113" y="2274"/>
                        <a:pt x="45" y="2621"/>
                        <a:pt x="12" y="2980"/>
                      </a:cubicBezTo>
                      <a:cubicBezTo>
                        <a:pt x="12" y="3081"/>
                        <a:pt x="12" y="3181"/>
                        <a:pt x="12" y="3282"/>
                      </a:cubicBezTo>
                      <a:cubicBezTo>
                        <a:pt x="1" y="3383"/>
                        <a:pt x="12" y="3484"/>
                        <a:pt x="23" y="3585"/>
                      </a:cubicBezTo>
                      <a:cubicBezTo>
                        <a:pt x="34" y="3685"/>
                        <a:pt x="57" y="3775"/>
                        <a:pt x="90" y="3876"/>
                      </a:cubicBezTo>
                      <a:cubicBezTo>
                        <a:pt x="90" y="3887"/>
                        <a:pt x="101" y="3898"/>
                        <a:pt x="101" y="3909"/>
                      </a:cubicBezTo>
                      <a:cubicBezTo>
                        <a:pt x="101" y="3921"/>
                        <a:pt x="101" y="3932"/>
                        <a:pt x="101" y="3932"/>
                      </a:cubicBezTo>
                      <a:cubicBezTo>
                        <a:pt x="113" y="3954"/>
                        <a:pt x="113" y="3965"/>
                        <a:pt x="113" y="3977"/>
                      </a:cubicBezTo>
                      <a:lnTo>
                        <a:pt x="157" y="3988"/>
                      </a:lnTo>
                      <a:cubicBezTo>
                        <a:pt x="325" y="4021"/>
                        <a:pt x="482" y="4066"/>
                        <a:pt x="650" y="4089"/>
                      </a:cubicBezTo>
                      <a:lnTo>
                        <a:pt x="695" y="4089"/>
                      </a:lnTo>
                      <a:lnTo>
                        <a:pt x="717" y="4066"/>
                      </a:lnTo>
                      <a:cubicBezTo>
                        <a:pt x="796" y="3965"/>
                        <a:pt x="863" y="3876"/>
                        <a:pt x="930" y="3764"/>
                      </a:cubicBezTo>
                      <a:cubicBezTo>
                        <a:pt x="1266" y="3215"/>
                        <a:pt x="1468" y="2588"/>
                        <a:pt x="1490" y="1938"/>
                      </a:cubicBezTo>
                      <a:cubicBezTo>
                        <a:pt x="1524" y="1557"/>
                        <a:pt x="1513" y="1165"/>
                        <a:pt x="1468" y="785"/>
                      </a:cubicBezTo>
                      <a:cubicBezTo>
                        <a:pt x="1423" y="538"/>
                        <a:pt x="1367" y="280"/>
                        <a:pt x="1300" y="45"/>
                      </a:cubicBezTo>
                      <a:lnTo>
                        <a:pt x="1300" y="34"/>
                      </a:lnTo>
                      <a:cubicBezTo>
                        <a:pt x="1300" y="23"/>
                        <a:pt x="1289" y="12"/>
                        <a:pt x="1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8"/>
                <p:cNvSpPr/>
                <p:nvPr/>
              </p:nvSpPr>
              <p:spPr>
                <a:xfrm>
                  <a:off x="762203" y="4313672"/>
                  <a:ext cx="52175" cy="97896"/>
                </a:xfrm>
                <a:custGeom>
                  <a:avLst/>
                  <a:gdLst/>
                  <a:ahLst/>
                  <a:cxnLst/>
                  <a:rect l="l" t="t" r="r" b="b"/>
                  <a:pathLst>
                    <a:path w="1245" h="2336" extrusionOk="0">
                      <a:moveTo>
                        <a:pt x="628" y="328"/>
                      </a:moveTo>
                      <a:lnTo>
                        <a:pt x="628" y="328"/>
                      </a:lnTo>
                      <a:cubicBezTo>
                        <a:pt x="639" y="507"/>
                        <a:pt x="595" y="1056"/>
                        <a:pt x="438" y="1146"/>
                      </a:cubicBezTo>
                      <a:cubicBezTo>
                        <a:pt x="326" y="1090"/>
                        <a:pt x="404" y="899"/>
                        <a:pt x="427" y="810"/>
                      </a:cubicBezTo>
                      <a:cubicBezTo>
                        <a:pt x="483" y="642"/>
                        <a:pt x="550" y="485"/>
                        <a:pt x="628" y="328"/>
                      </a:cubicBezTo>
                      <a:close/>
                      <a:moveTo>
                        <a:pt x="926" y="1"/>
                      </a:moveTo>
                      <a:cubicBezTo>
                        <a:pt x="815" y="1"/>
                        <a:pt x="723" y="122"/>
                        <a:pt x="651" y="205"/>
                      </a:cubicBezTo>
                      <a:cubicBezTo>
                        <a:pt x="622" y="130"/>
                        <a:pt x="578" y="100"/>
                        <a:pt x="531" y="100"/>
                      </a:cubicBezTo>
                      <a:cubicBezTo>
                        <a:pt x="467" y="100"/>
                        <a:pt x="398" y="156"/>
                        <a:pt x="359" y="227"/>
                      </a:cubicBezTo>
                      <a:cubicBezTo>
                        <a:pt x="270" y="384"/>
                        <a:pt x="203" y="552"/>
                        <a:pt x="158" y="731"/>
                      </a:cubicBezTo>
                      <a:cubicBezTo>
                        <a:pt x="57" y="1146"/>
                        <a:pt x="1" y="1571"/>
                        <a:pt x="12" y="2008"/>
                      </a:cubicBezTo>
                      <a:cubicBezTo>
                        <a:pt x="12" y="2109"/>
                        <a:pt x="12" y="2210"/>
                        <a:pt x="23" y="2311"/>
                      </a:cubicBezTo>
                      <a:cubicBezTo>
                        <a:pt x="23" y="2328"/>
                        <a:pt x="35" y="2336"/>
                        <a:pt x="46" y="2336"/>
                      </a:cubicBezTo>
                      <a:cubicBezTo>
                        <a:pt x="57" y="2336"/>
                        <a:pt x="68" y="2328"/>
                        <a:pt x="68" y="2311"/>
                      </a:cubicBezTo>
                      <a:cubicBezTo>
                        <a:pt x="68" y="2277"/>
                        <a:pt x="57" y="2232"/>
                        <a:pt x="57" y="2188"/>
                      </a:cubicBezTo>
                      <a:cubicBezTo>
                        <a:pt x="46" y="1751"/>
                        <a:pt x="91" y="1314"/>
                        <a:pt x="191" y="888"/>
                      </a:cubicBezTo>
                      <a:cubicBezTo>
                        <a:pt x="236" y="720"/>
                        <a:pt x="348" y="183"/>
                        <a:pt x="539" y="160"/>
                      </a:cubicBezTo>
                      <a:cubicBezTo>
                        <a:pt x="595" y="171"/>
                        <a:pt x="606" y="227"/>
                        <a:pt x="617" y="272"/>
                      </a:cubicBezTo>
                      <a:cubicBezTo>
                        <a:pt x="494" y="496"/>
                        <a:pt x="404" y="731"/>
                        <a:pt x="348" y="978"/>
                      </a:cubicBezTo>
                      <a:cubicBezTo>
                        <a:pt x="326" y="1045"/>
                        <a:pt x="348" y="1123"/>
                        <a:pt x="404" y="1179"/>
                      </a:cubicBezTo>
                      <a:cubicBezTo>
                        <a:pt x="413" y="1182"/>
                        <a:pt x="421" y="1184"/>
                        <a:pt x="429" y="1184"/>
                      </a:cubicBezTo>
                      <a:cubicBezTo>
                        <a:pt x="516" y="1184"/>
                        <a:pt x="574" y="1028"/>
                        <a:pt x="595" y="967"/>
                      </a:cubicBezTo>
                      <a:cubicBezTo>
                        <a:pt x="673" y="731"/>
                        <a:pt x="695" y="496"/>
                        <a:pt x="673" y="250"/>
                      </a:cubicBezTo>
                      <a:cubicBezTo>
                        <a:pt x="765" y="109"/>
                        <a:pt x="853" y="42"/>
                        <a:pt x="920" y="42"/>
                      </a:cubicBezTo>
                      <a:cubicBezTo>
                        <a:pt x="1007" y="42"/>
                        <a:pt x="1057" y="157"/>
                        <a:pt x="1031" y="373"/>
                      </a:cubicBezTo>
                      <a:cubicBezTo>
                        <a:pt x="964" y="955"/>
                        <a:pt x="785" y="1515"/>
                        <a:pt x="505" y="2019"/>
                      </a:cubicBezTo>
                      <a:cubicBezTo>
                        <a:pt x="471" y="2075"/>
                        <a:pt x="427" y="2143"/>
                        <a:pt x="393" y="2199"/>
                      </a:cubicBezTo>
                      <a:lnTo>
                        <a:pt x="348" y="2255"/>
                      </a:lnTo>
                      <a:cubicBezTo>
                        <a:pt x="348" y="2263"/>
                        <a:pt x="354" y="2271"/>
                        <a:pt x="361" y="2271"/>
                      </a:cubicBezTo>
                      <a:cubicBezTo>
                        <a:pt x="364" y="2271"/>
                        <a:pt x="367" y="2269"/>
                        <a:pt x="371" y="2266"/>
                      </a:cubicBezTo>
                      <a:cubicBezTo>
                        <a:pt x="606" y="1952"/>
                        <a:pt x="774" y="1605"/>
                        <a:pt x="897" y="1235"/>
                      </a:cubicBezTo>
                      <a:cubicBezTo>
                        <a:pt x="964" y="1000"/>
                        <a:pt x="1244" y="104"/>
                        <a:pt x="953" y="3"/>
                      </a:cubicBezTo>
                      <a:cubicBezTo>
                        <a:pt x="944" y="2"/>
                        <a:pt x="935" y="1"/>
                        <a:pt x="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8"/>
                <p:cNvSpPr/>
                <p:nvPr/>
              </p:nvSpPr>
              <p:spPr>
                <a:xfrm>
                  <a:off x="736387" y="4389820"/>
                  <a:ext cx="69525" cy="61059"/>
                </a:xfrm>
                <a:custGeom>
                  <a:avLst/>
                  <a:gdLst/>
                  <a:ahLst/>
                  <a:cxnLst/>
                  <a:rect l="l" t="t" r="r" b="b"/>
                  <a:pathLst>
                    <a:path w="1659" h="1457" extrusionOk="0">
                      <a:moveTo>
                        <a:pt x="46" y="1"/>
                      </a:moveTo>
                      <a:lnTo>
                        <a:pt x="46" y="23"/>
                      </a:lnTo>
                      <a:lnTo>
                        <a:pt x="23" y="57"/>
                      </a:lnTo>
                      <a:lnTo>
                        <a:pt x="23" y="258"/>
                      </a:lnTo>
                      <a:lnTo>
                        <a:pt x="23" y="471"/>
                      </a:lnTo>
                      <a:lnTo>
                        <a:pt x="23" y="673"/>
                      </a:lnTo>
                      <a:lnTo>
                        <a:pt x="12" y="908"/>
                      </a:lnTo>
                      <a:cubicBezTo>
                        <a:pt x="1" y="975"/>
                        <a:pt x="1" y="1054"/>
                        <a:pt x="1" y="1121"/>
                      </a:cubicBezTo>
                      <a:lnTo>
                        <a:pt x="1" y="1211"/>
                      </a:lnTo>
                      <a:lnTo>
                        <a:pt x="1" y="1244"/>
                      </a:lnTo>
                      <a:lnTo>
                        <a:pt x="46" y="1244"/>
                      </a:lnTo>
                      <a:lnTo>
                        <a:pt x="270" y="1289"/>
                      </a:lnTo>
                      <a:lnTo>
                        <a:pt x="505" y="1334"/>
                      </a:lnTo>
                      <a:lnTo>
                        <a:pt x="740" y="1379"/>
                      </a:lnTo>
                      <a:lnTo>
                        <a:pt x="987" y="1423"/>
                      </a:lnTo>
                      <a:lnTo>
                        <a:pt x="1177" y="1457"/>
                      </a:lnTo>
                      <a:lnTo>
                        <a:pt x="1222" y="1457"/>
                      </a:lnTo>
                      <a:cubicBezTo>
                        <a:pt x="1222" y="1446"/>
                        <a:pt x="1233" y="1435"/>
                        <a:pt x="1233" y="1435"/>
                      </a:cubicBezTo>
                      <a:lnTo>
                        <a:pt x="1244" y="1401"/>
                      </a:lnTo>
                      <a:lnTo>
                        <a:pt x="1345" y="1132"/>
                      </a:lnTo>
                      <a:lnTo>
                        <a:pt x="1468" y="841"/>
                      </a:lnTo>
                      <a:cubicBezTo>
                        <a:pt x="1513" y="751"/>
                        <a:pt x="1547" y="662"/>
                        <a:pt x="1580" y="572"/>
                      </a:cubicBezTo>
                      <a:cubicBezTo>
                        <a:pt x="1603" y="527"/>
                        <a:pt x="1614" y="483"/>
                        <a:pt x="1636" y="438"/>
                      </a:cubicBezTo>
                      <a:lnTo>
                        <a:pt x="1659" y="393"/>
                      </a:lnTo>
                      <a:lnTo>
                        <a:pt x="1659" y="371"/>
                      </a:lnTo>
                      <a:lnTo>
                        <a:pt x="1614" y="359"/>
                      </a:lnTo>
                      <a:lnTo>
                        <a:pt x="1423" y="315"/>
                      </a:lnTo>
                      <a:lnTo>
                        <a:pt x="1166" y="258"/>
                      </a:lnTo>
                      <a:lnTo>
                        <a:pt x="886" y="191"/>
                      </a:lnTo>
                      <a:lnTo>
                        <a:pt x="606" y="124"/>
                      </a:lnTo>
                      <a:lnTo>
                        <a:pt x="337" y="68"/>
                      </a:lnTo>
                      <a:lnTo>
                        <a:pt x="91" y="12"/>
                      </a:lnTo>
                      <a:lnTo>
                        <a:pt x="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7" name="Google Shape;1647;p8"/>
                <p:cNvGrpSpPr/>
                <p:nvPr/>
              </p:nvGrpSpPr>
              <p:grpSpPr>
                <a:xfrm>
                  <a:off x="741081" y="4391245"/>
                  <a:ext cx="57790" cy="58922"/>
                  <a:chOff x="741081" y="4391245"/>
                  <a:chExt cx="57790" cy="58922"/>
                </a:xfrm>
              </p:grpSpPr>
              <p:sp>
                <p:nvSpPr>
                  <p:cNvPr id="1648" name="Google Shape;1648;p8"/>
                  <p:cNvSpPr/>
                  <p:nvPr/>
                </p:nvSpPr>
                <p:spPr>
                  <a:xfrm>
                    <a:off x="741081" y="4391245"/>
                    <a:ext cx="57790" cy="13201"/>
                  </a:xfrm>
                  <a:custGeom>
                    <a:avLst/>
                    <a:gdLst/>
                    <a:ahLst/>
                    <a:cxnLst/>
                    <a:rect l="l" t="t" r="r" b="b"/>
                    <a:pathLst>
                      <a:path w="1379" h="315" extrusionOk="0">
                        <a:moveTo>
                          <a:pt x="12" y="0"/>
                        </a:moveTo>
                        <a:cubicBezTo>
                          <a:pt x="12" y="0"/>
                          <a:pt x="12" y="12"/>
                          <a:pt x="1" y="12"/>
                        </a:cubicBezTo>
                        <a:cubicBezTo>
                          <a:pt x="1" y="23"/>
                          <a:pt x="12" y="45"/>
                          <a:pt x="23" y="45"/>
                        </a:cubicBezTo>
                        <a:lnTo>
                          <a:pt x="46" y="45"/>
                        </a:lnTo>
                        <a:lnTo>
                          <a:pt x="68" y="56"/>
                        </a:lnTo>
                        <a:lnTo>
                          <a:pt x="158" y="56"/>
                        </a:lnTo>
                        <a:lnTo>
                          <a:pt x="281" y="79"/>
                        </a:lnTo>
                        <a:lnTo>
                          <a:pt x="550" y="146"/>
                        </a:lnTo>
                        <a:lnTo>
                          <a:pt x="819" y="213"/>
                        </a:lnTo>
                        <a:lnTo>
                          <a:pt x="1087" y="269"/>
                        </a:lnTo>
                        <a:cubicBezTo>
                          <a:pt x="1132" y="281"/>
                          <a:pt x="1177" y="292"/>
                          <a:pt x="1233" y="303"/>
                        </a:cubicBezTo>
                        <a:lnTo>
                          <a:pt x="1300" y="314"/>
                        </a:lnTo>
                        <a:lnTo>
                          <a:pt x="1379" y="314"/>
                        </a:lnTo>
                        <a:cubicBezTo>
                          <a:pt x="1379" y="303"/>
                          <a:pt x="1379" y="303"/>
                          <a:pt x="1379" y="292"/>
                        </a:cubicBezTo>
                        <a:lnTo>
                          <a:pt x="1367" y="281"/>
                        </a:lnTo>
                        <a:lnTo>
                          <a:pt x="1345" y="281"/>
                        </a:lnTo>
                        <a:lnTo>
                          <a:pt x="1311" y="269"/>
                        </a:lnTo>
                        <a:lnTo>
                          <a:pt x="1244" y="247"/>
                        </a:lnTo>
                        <a:lnTo>
                          <a:pt x="1155" y="224"/>
                        </a:lnTo>
                        <a:lnTo>
                          <a:pt x="964" y="180"/>
                        </a:lnTo>
                        <a:lnTo>
                          <a:pt x="684" y="124"/>
                        </a:lnTo>
                        <a:lnTo>
                          <a:pt x="415" y="68"/>
                        </a:lnTo>
                        <a:lnTo>
                          <a:pt x="281" y="45"/>
                        </a:lnTo>
                        <a:cubicBezTo>
                          <a:pt x="247" y="34"/>
                          <a:pt x="203" y="23"/>
                          <a:pt x="158" y="12"/>
                        </a:cubicBezTo>
                        <a:lnTo>
                          <a:pt x="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8"/>
                  <p:cNvSpPr/>
                  <p:nvPr/>
                </p:nvSpPr>
                <p:spPr>
                  <a:xfrm>
                    <a:off x="775027" y="4402434"/>
                    <a:ext cx="19613" cy="47733"/>
                  </a:xfrm>
                  <a:custGeom>
                    <a:avLst/>
                    <a:gdLst/>
                    <a:ahLst/>
                    <a:cxnLst/>
                    <a:rect l="l" t="t" r="r" b="b"/>
                    <a:pathLst>
                      <a:path w="468" h="1139" extrusionOk="0">
                        <a:moveTo>
                          <a:pt x="441" y="0"/>
                        </a:moveTo>
                        <a:cubicBezTo>
                          <a:pt x="434" y="0"/>
                          <a:pt x="433" y="26"/>
                          <a:pt x="423" y="36"/>
                        </a:cubicBezTo>
                        <a:lnTo>
                          <a:pt x="389" y="137"/>
                        </a:lnTo>
                        <a:cubicBezTo>
                          <a:pt x="311" y="350"/>
                          <a:pt x="221" y="551"/>
                          <a:pt x="143" y="764"/>
                        </a:cubicBezTo>
                        <a:cubicBezTo>
                          <a:pt x="109" y="854"/>
                          <a:pt x="76" y="943"/>
                          <a:pt x="42" y="1033"/>
                        </a:cubicBezTo>
                        <a:lnTo>
                          <a:pt x="9" y="1122"/>
                        </a:lnTo>
                        <a:cubicBezTo>
                          <a:pt x="1" y="1130"/>
                          <a:pt x="15" y="1138"/>
                          <a:pt x="24" y="1138"/>
                        </a:cubicBezTo>
                        <a:cubicBezTo>
                          <a:pt x="28" y="1138"/>
                          <a:pt x="31" y="1137"/>
                          <a:pt x="31" y="1134"/>
                        </a:cubicBezTo>
                        <a:cubicBezTo>
                          <a:pt x="132" y="887"/>
                          <a:pt x="233" y="641"/>
                          <a:pt x="322" y="394"/>
                        </a:cubicBezTo>
                        <a:cubicBezTo>
                          <a:pt x="367" y="294"/>
                          <a:pt x="401" y="204"/>
                          <a:pt x="423" y="114"/>
                        </a:cubicBezTo>
                        <a:cubicBezTo>
                          <a:pt x="434" y="92"/>
                          <a:pt x="468" y="2"/>
                          <a:pt x="445" y="2"/>
                        </a:cubicBezTo>
                        <a:cubicBezTo>
                          <a:pt x="444" y="1"/>
                          <a:pt x="442" y="0"/>
                          <a:pt x="4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8"/>
                  <p:cNvSpPr/>
                  <p:nvPr/>
                </p:nvSpPr>
                <p:spPr>
                  <a:xfrm>
                    <a:off x="761742" y="4397950"/>
                    <a:ext cx="9890" cy="50499"/>
                  </a:xfrm>
                  <a:custGeom>
                    <a:avLst/>
                    <a:gdLst/>
                    <a:ahLst/>
                    <a:cxnLst/>
                    <a:rect l="l" t="t" r="r" b="b"/>
                    <a:pathLst>
                      <a:path w="236" h="1205" extrusionOk="0">
                        <a:moveTo>
                          <a:pt x="229" y="0"/>
                        </a:moveTo>
                        <a:cubicBezTo>
                          <a:pt x="225" y="0"/>
                          <a:pt x="219" y="3"/>
                          <a:pt x="214" y="8"/>
                        </a:cubicBezTo>
                        <a:cubicBezTo>
                          <a:pt x="191" y="64"/>
                          <a:pt x="180" y="121"/>
                          <a:pt x="169" y="188"/>
                        </a:cubicBezTo>
                        <a:cubicBezTo>
                          <a:pt x="124" y="468"/>
                          <a:pt x="90" y="748"/>
                          <a:pt x="34" y="1028"/>
                        </a:cubicBezTo>
                        <a:cubicBezTo>
                          <a:pt x="23" y="1084"/>
                          <a:pt x="12" y="1140"/>
                          <a:pt x="1" y="1196"/>
                        </a:cubicBezTo>
                        <a:cubicBezTo>
                          <a:pt x="6" y="1201"/>
                          <a:pt x="12" y="1204"/>
                          <a:pt x="18" y="1204"/>
                        </a:cubicBezTo>
                        <a:cubicBezTo>
                          <a:pt x="23" y="1204"/>
                          <a:pt x="29" y="1201"/>
                          <a:pt x="34" y="1196"/>
                        </a:cubicBezTo>
                        <a:cubicBezTo>
                          <a:pt x="46" y="1117"/>
                          <a:pt x="57" y="1039"/>
                          <a:pt x="79" y="961"/>
                        </a:cubicBezTo>
                        <a:cubicBezTo>
                          <a:pt x="102" y="793"/>
                          <a:pt x="135" y="613"/>
                          <a:pt x="158" y="457"/>
                        </a:cubicBezTo>
                        <a:cubicBezTo>
                          <a:pt x="180" y="311"/>
                          <a:pt x="202" y="154"/>
                          <a:pt x="236" y="8"/>
                        </a:cubicBezTo>
                        <a:cubicBezTo>
                          <a:pt x="236" y="3"/>
                          <a:pt x="233"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8"/>
                  <p:cNvSpPr/>
                  <p:nvPr/>
                </p:nvSpPr>
                <p:spPr>
                  <a:xfrm>
                    <a:off x="748624" y="4392167"/>
                    <a:ext cx="3772" cy="52175"/>
                  </a:xfrm>
                  <a:custGeom>
                    <a:avLst/>
                    <a:gdLst/>
                    <a:ahLst/>
                    <a:cxnLst/>
                    <a:rect l="l" t="t" r="r" b="b"/>
                    <a:pathLst>
                      <a:path w="90" h="1245" extrusionOk="0">
                        <a:moveTo>
                          <a:pt x="67" y="1"/>
                        </a:moveTo>
                        <a:cubicBezTo>
                          <a:pt x="67" y="1"/>
                          <a:pt x="56" y="12"/>
                          <a:pt x="56" y="12"/>
                        </a:cubicBezTo>
                        <a:cubicBezTo>
                          <a:pt x="56" y="23"/>
                          <a:pt x="56" y="34"/>
                          <a:pt x="56" y="46"/>
                        </a:cubicBezTo>
                        <a:lnTo>
                          <a:pt x="56" y="79"/>
                        </a:lnTo>
                        <a:lnTo>
                          <a:pt x="56" y="158"/>
                        </a:lnTo>
                        <a:lnTo>
                          <a:pt x="45" y="326"/>
                        </a:lnTo>
                        <a:lnTo>
                          <a:pt x="34" y="516"/>
                        </a:lnTo>
                        <a:cubicBezTo>
                          <a:pt x="34" y="572"/>
                          <a:pt x="34" y="639"/>
                          <a:pt x="23" y="695"/>
                        </a:cubicBezTo>
                        <a:cubicBezTo>
                          <a:pt x="23" y="751"/>
                          <a:pt x="11" y="819"/>
                          <a:pt x="11" y="875"/>
                        </a:cubicBezTo>
                        <a:lnTo>
                          <a:pt x="0" y="1054"/>
                        </a:lnTo>
                        <a:lnTo>
                          <a:pt x="0" y="1143"/>
                        </a:lnTo>
                        <a:lnTo>
                          <a:pt x="0" y="1233"/>
                        </a:lnTo>
                        <a:cubicBezTo>
                          <a:pt x="0" y="1233"/>
                          <a:pt x="0" y="1244"/>
                          <a:pt x="11" y="1244"/>
                        </a:cubicBezTo>
                        <a:cubicBezTo>
                          <a:pt x="23" y="1244"/>
                          <a:pt x="34" y="1233"/>
                          <a:pt x="34" y="1233"/>
                        </a:cubicBezTo>
                        <a:lnTo>
                          <a:pt x="34" y="1166"/>
                        </a:lnTo>
                        <a:lnTo>
                          <a:pt x="34" y="1099"/>
                        </a:lnTo>
                        <a:cubicBezTo>
                          <a:pt x="34" y="1043"/>
                          <a:pt x="45" y="975"/>
                          <a:pt x="45" y="919"/>
                        </a:cubicBezTo>
                        <a:cubicBezTo>
                          <a:pt x="45" y="863"/>
                          <a:pt x="45" y="807"/>
                          <a:pt x="56" y="740"/>
                        </a:cubicBezTo>
                        <a:cubicBezTo>
                          <a:pt x="56" y="684"/>
                          <a:pt x="56" y="617"/>
                          <a:pt x="67" y="561"/>
                        </a:cubicBezTo>
                        <a:cubicBezTo>
                          <a:pt x="79" y="494"/>
                          <a:pt x="67" y="427"/>
                          <a:pt x="79" y="371"/>
                        </a:cubicBezTo>
                        <a:cubicBezTo>
                          <a:pt x="90" y="315"/>
                          <a:pt x="90" y="259"/>
                          <a:pt x="90" y="202"/>
                        </a:cubicBezTo>
                        <a:lnTo>
                          <a:pt x="90" y="102"/>
                        </a:lnTo>
                        <a:lnTo>
                          <a:pt x="90" y="57"/>
                        </a:lnTo>
                        <a:lnTo>
                          <a:pt x="90" y="12"/>
                        </a:lnTo>
                        <a:lnTo>
                          <a:pt x="79" y="12"/>
                        </a:lnTo>
                        <a:cubicBezTo>
                          <a:pt x="79" y="12"/>
                          <a:pt x="79" y="1"/>
                          <a:pt x="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52" name="Google Shape;1652;p8"/>
              <p:cNvGrpSpPr/>
              <p:nvPr/>
            </p:nvGrpSpPr>
            <p:grpSpPr>
              <a:xfrm rot="-10109133">
                <a:off x="1486409" y="4609648"/>
                <a:ext cx="88753" cy="254867"/>
                <a:chOff x="135585" y="4184259"/>
                <a:chExt cx="88760" cy="254886"/>
              </a:xfrm>
            </p:grpSpPr>
            <p:sp>
              <p:nvSpPr>
                <p:cNvPr id="1653" name="Google Shape;1653;p8"/>
                <p:cNvSpPr/>
                <p:nvPr/>
              </p:nvSpPr>
              <p:spPr>
                <a:xfrm>
                  <a:off x="135585" y="4184259"/>
                  <a:ext cx="88760" cy="204215"/>
                </a:xfrm>
                <a:custGeom>
                  <a:avLst/>
                  <a:gdLst/>
                  <a:ahLst/>
                  <a:cxnLst/>
                  <a:rect l="l" t="t" r="r" b="b"/>
                  <a:pathLst>
                    <a:path w="2118" h="4873" extrusionOk="0">
                      <a:moveTo>
                        <a:pt x="751" y="0"/>
                      </a:moveTo>
                      <a:lnTo>
                        <a:pt x="717" y="45"/>
                      </a:lnTo>
                      <a:cubicBezTo>
                        <a:pt x="706" y="67"/>
                        <a:pt x="695" y="78"/>
                        <a:pt x="683" y="90"/>
                      </a:cubicBezTo>
                      <a:lnTo>
                        <a:pt x="661" y="134"/>
                      </a:lnTo>
                      <a:cubicBezTo>
                        <a:pt x="650" y="134"/>
                        <a:pt x="650" y="134"/>
                        <a:pt x="650" y="146"/>
                      </a:cubicBezTo>
                      <a:lnTo>
                        <a:pt x="605" y="202"/>
                      </a:lnTo>
                      <a:lnTo>
                        <a:pt x="571" y="246"/>
                      </a:lnTo>
                      <a:lnTo>
                        <a:pt x="549" y="280"/>
                      </a:lnTo>
                      <a:cubicBezTo>
                        <a:pt x="482" y="392"/>
                        <a:pt x="415" y="515"/>
                        <a:pt x="359" y="638"/>
                      </a:cubicBezTo>
                      <a:cubicBezTo>
                        <a:pt x="303" y="739"/>
                        <a:pt x="258" y="840"/>
                        <a:pt x="224" y="941"/>
                      </a:cubicBezTo>
                      <a:cubicBezTo>
                        <a:pt x="168" y="1109"/>
                        <a:pt x="123" y="1277"/>
                        <a:pt x="90" y="1445"/>
                      </a:cubicBezTo>
                      <a:cubicBezTo>
                        <a:pt x="56" y="1669"/>
                        <a:pt x="23" y="1893"/>
                        <a:pt x="11" y="2117"/>
                      </a:cubicBezTo>
                      <a:cubicBezTo>
                        <a:pt x="0" y="2319"/>
                        <a:pt x="0" y="2520"/>
                        <a:pt x="0" y="2722"/>
                      </a:cubicBezTo>
                      <a:cubicBezTo>
                        <a:pt x="0" y="2946"/>
                        <a:pt x="34" y="3170"/>
                        <a:pt x="67" y="3394"/>
                      </a:cubicBezTo>
                      <a:cubicBezTo>
                        <a:pt x="101" y="3607"/>
                        <a:pt x="146" y="3831"/>
                        <a:pt x="202" y="4043"/>
                      </a:cubicBezTo>
                      <a:cubicBezTo>
                        <a:pt x="247" y="4200"/>
                        <a:pt x="291" y="4346"/>
                        <a:pt x="347" y="4491"/>
                      </a:cubicBezTo>
                      <a:cubicBezTo>
                        <a:pt x="381" y="4603"/>
                        <a:pt x="426" y="4704"/>
                        <a:pt x="482" y="4816"/>
                      </a:cubicBezTo>
                      <a:cubicBezTo>
                        <a:pt x="482" y="4816"/>
                        <a:pt x="493" y="4827"/>
                        <a:pt x="493" y="4839"/>
                      </a:cubicBezTo>
                      <a:lnTo>
                        <a:pt x="504" y="4850"/>
                      </a:lnTo>
                      <a:lnTo>
                        <a:pt x="515" y="4872"/>
                      </a:lnTo>
                      <a:lnTo>
                        <a:pt x="863" y="4872"/>
                      </a:lnTo>
                      <a:lnTo>
                        <a:pt x="1053" y="4850"/>
                      </a:lnTo>
                      <a:lnTo>
                        <a:pt x="1255" y="4839"/>
                      </a:lnTo>
                      <a:lnTo>
                        <a:pt x="1434" y="4816"/>
                      </a:lnTo>
                      <a:lnTo>
                        <a:pt x="1635" y="4794"/>
                      </a:lnTo>
                      <a:lnTo>
                        <a:pt x="1770" y="4794"/>
                      </a:lnTo>
                      <a:cubicBezTo>
                        <a:pt x="1770" y="4783"/>
                        <a:pt x="1770" y="4771"/>
                        <a:pt x="1781" y="4771"/>
                      </a:cubicBezTo>
                      <a:cubicBezTo>
                        <a:pt x="1893" y="4503"/>
                        <a:pt x="1971" y="4234"/>
                        <a:pt x="2016" y="3954"/>
                      </a:cubicBezTo>
                      <a:cubicBezTo>
                        <a:pt x="2106" y="3483"/>
                        <a:pt x="2117" y="3002"/>
                        <a:pt x="2061" y="2531"/>
                      </a:cubicBezTo>
                      <a:cubicBezTo>
                        <a:pt x="2005" y="2195"/>
                        <a:pt x="1927" y="1859"/>
                        <a:pt x="1815" y="1546"/>
                      </a:cubicBezTo>
                      <a:cubicBezTo>
                        <a:pt x="1714" y="1266"/>
                        <a:pt x="1591" y="997"/>
                        <a:pt x="1445" y="739"/>
                      </a:cubicBezTo>
                      <a:lnTo>
                        <a:pt x="1423" y="717"/>
                      </a:lnTo>
                      <a:lnTo>
                        <a:pt x="1400" y="694"/>
                      </a:lnTo>
                      <a:lnTo>
                        <a:pt x="1378" y="661"/>
                      </a:lnTo>
                      <a:lnTo>
                        <a:pt x="1288" y="549"/>
                      </a:lnTo>
                      <a:cubicBezTo>
                        <a:pt x="1288" y="538"/>
                        <a:pt x="1277" y="538"/>
                        <a:pt x="1277" y="526"/>
                      </a:cubicBezTo>
                      <a:lnTo>
                        <a:pt x="1243" y="493"/>
                      </a:lnTo>
                      <a:cubicBezTo>
                        <a:pt x="1232" y="482"/>
                        <a:pt x="1221" y="459"/>
                        <a:pt x="1199" y="448"/>
                      </a:cubicBezTo>
                      <a:lnTo>
                        <a:pt x="1165" y="403"/>
                      </a:lnTo>
                      <a:lnTo>
                        <a:pt x="1109" y="347"/>
                      </a:lnTo>
                      <a:lnTo>
                        <a:pt x="1008" y="235"/>
                      </a:lnTo>
                      <a:lnTo>
                        <a:pt x="997" y="224"/>
                      </a:lnTo>
                      <a:cubicBezTo>
                        <a:pt x="963" y="190"/>
                        <a:pt x="919" y="157"/>
                        <a:pt x="885" y="134"/>
                      </a:cubicBezTo>
                      <a:cubicBezTo>
                        <a:pt x="874" y="112"/>
                        <a:pt x="851" y="101"/>
                        <a:pt x="840" y="90"/>
                      </a:cubicBezTo>
                      <a:lnTo>
                        <a:pt x="784" y="45"/>
                      </a:lnTo>
                      <a:lnTo>
                        <a:pt x="773" y="34"/>
                      </a:lnTo>
                      <a:lnTo>
                        <a:pt x="739" y="34"/>
                      </a:lnTo>
                      <a:lnTo>
                        <a:pt x="7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8"/>
                <p:cNvSpPr/>
                <p:nvPr/>
              </p:nvSpPr>
              <p:spPr>
                <a:xfrm>
                  <a:off x="155288" y="4215229"/>
                  <a:ext cx="57749" cy="173246"/>
                </a:xfrm>
                <a:custGeom>
                  <a:avLst/>
                  <a:gdLst/>
                  <a:ahLst/>
                  <a:cxnLst/>
                  <a:rect l="l" t="t" r="r" b="b"/>
                  <a:pathLst>
                    <a:path w="1378" h="4134" extrusionOk="0">
                      <a:moveTo>
                        <a:pt x="437" y="0"/>
                      </a:moveTo>
                      <a:cubicBezTo>
                        <a:pt x="426" y="11"/>
                        <a:pt x="426" y="23"/>
                        <a:pt x="426" y="23"/>
                      </a:cubicBezTo>
                      <a:lnTo>
                        <a:pt x="426" y="34"/>
                      </a:lnTo>
                      <a:lnTo>
                        <a:pt x="426" y="56"/>
                      </a:lnTo>
                      <a:cubicBezTo>
                        <a:pt x="325" y="269"/>
                        <a:pt x="247" y="504"/>
                        <a:pt x="191" y="740"/>
                      </a:cubicBezTo>
                      <a:cubicBezTo>
                        <a:pt x="67" y="1210"/>
                        <a:pt x="11" y="1680"/>
                        <a:pt x="11" y="2162"/>
                      </a:cubicBezTo>
                      <a:cubicBezTo>
                        <a:pt x="0" y="2520"/>
                        <a:pt x="34" y="2879"/>
                        <a:pt x="112" y="3226"/>
                      </a:cubicBezTo>
                      <a:cubicBezTo>
                        <a:pt x="135" y="3327"/>
                        <a:pt x="168" y="3416"/>
                        <a:pt x="191" y="3506"/>
                      </a:cubicBezTo>
                      <a:cubicBezTo>
                        <a:pt x="213" y="3596"/>
                        <a:pt x="247" y="3685"/>
                        <a:pt x="291" y="3786"/>
                      </a:cubicBezTo>
                      <a:cubicBezTo>
                        <a:pt x="336" y="3864"/>
                        <a:pt x="381" y="3954"/>
                        <a:pt x="437" y="4044"/>
                      </a:cubicBezTo>
                      <a:cubicBezTo>
                        <a:pt x="437" y="4055"/>
                        <a:pt x="448" y="4066"/>
                        <a:pt x="459" y="4077"/>
                      </a:cubicBezTo>
                      <a:lnTo>
                        <a:pt x="471" y="4100"/>
                      </a:lnTo>
                      <a:cubicBezTo>
                        <a:pt x="482" y="4111"/>
                        <a:pt x="482" y="4122"/>
                        <a:pt x="493" y="4133"/>
                      </a:cubicBezTo>
                      <a:lnTo>
                        <a:pt x="538" y="4133"/>
                      </a:lnTo>
                      <a:cubicBezTo>
                        <a:pt x="706" y="4122"/>
                        <a:pt x="874" y="4111"/>
                        <a:pt x="1042" y="4088"/>
                      </a:cubicBezTo>
                      <a:lnTo>
                        <a:pt x="1087" y="4088"/>
                      </a:lnTo>
                      <a:lnTo>
                        <a:pt x="1098" y="4055"/>
                      </a:lnTo>
                      <a:cubicBezTo>
                        <a:pt x="1143" y="3943"/>
                        <a:pt x="1187" y="3820"/>
                        <a:pt x="1210" y="3708"/>
                      </a:cubicBezTo>
                      <a:cubicBezTo>
                        <a:pt x="1378" y="3080"/>
                        <a:pt x="1367" y="2420"/>
                        <a:pt x="1199" y="1792"/>
                      </a:cubicBezTo>
                      <a:cubicBezTo>
                        <a:pt x="1120" y="1412"/>
                        <a:pt x="997" y="1053"/>
                        <a:pt x="840" y="706"/>
                      </a:cubicBezTo>
                      <a:cubicBezTo>
                        <a:pt x="728" y="471"/>
                        <a:pt x="594" y="247"/>
                        <a:pt x="459" y="34"/>
                      </a:cubicBezTo>
                      <a:lnTo>
                        <a:pt x="448" y="23"/>
                      </a:lnTo>
                      <a:lnTo>
                        <a:pt x="4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8"/>
                <p:cNvSpPr/>
                <p:nvPr/>
              </p:nvSpPr>
              <p:spPr>
                <a:xfrm>
                  <a:off x="164670" y="4298292"/>
                  <a:ext cx="35705" cy="104266"/>
                </a:xfrm>
                <a:custGeom>
                  <a:avLst/>
                  <a:gdLst/>
                  <a:ahLst/>
                  <a:cxnLst/>
                  <a:rect l="l" t="t" r="r" b="b"/>
                  <a:pathLst>
                    <a:path w="852" h="2488" extrusionOk="0">
                      <a:moveTo>
                        <a:pt x="325" y="404"/>
                      </a:moveTo>
                      <a:cubicBezTo>
                        <a:pt x="393" y="572"/>
                        <a:pt x="527" y="1110"/>
                        <a:pt x="393" y="1244"/>
                      </a:cubicBezTo>
                      <a:cubicBezTo>
                        <a:pt x="258" y="1222"/>
                        <a:pt x="281" y="1020"/>
                        <a:pt x="281" y="919"/>
                      </a:cubicBezTo>
                      <a:cubicBezTo>
                        <a:pt x="281" y="751"/>
                        <a:pt x="292" y="572"/>
                        <a:pt x="325" y="404"/>
                      </a:cubicBezTo>
                      <a:close/>
                      <a:moveTo>
                        <a:pt x="549" y="1"/>
                      </a:moveTo>
                      <a:cubicBezTo>
                        <a:pt x="415" y="12"/>
                        <a:pt x="359" y="169"/>
                        <a:pt x="337" y="270"/>
                      </a:cubicBezTo>
                      <a:cubicBezTo>
                        <a:pt x="297" y="223"/>
                        <a:pt x="258" y="204"/>
                        <a:pt x="221" y="204"/>
                      </a:cubicBezTo>
                      <a:cubicBezTo>
                        <a:pt x="144" y="204"/>
                        <a:pt x="79" y="290"/>
                        <a:pt x="57" y="382"/>
                      </a:cubicBezTo>
                      <a:cubicBezTo>
                        <a:pt x="12" y="561"/>
                        <a:pt x="1" y="740"/>
                        <a:pt x="12" y="930"/>
                      </a:cubicBezTo>
                      <a:cubicBezTo>
                        <a:pt x="34" y="1356"/>
                        <a:pt x="113" y="1782"/>
                        <a:pt x="247" y="2185"/>
                      </a:cubicBezTo>
                      <a:cubicBezTo>
                        <a:pt x="281" y="2286"/>
                        <a:pt x="314" y="2386"/>
                        <a:pt x="359" y="2476"/>
                      </a:cubicBezTo>
                      <a:cubicBezTo>
                        <a:pt x="363" y="2484"/>
                        <a:pt x="370" y="2488"/>
                        <a:pt x="377" y="2488"/>
                      </a:cubicBezTo>
                      <a:cubicBezTo>
                        <a:pt x="390" y="2488"/>
                        <a:pt x="404" y="2475"/>
                        <a:pt x="404" y="2454"/>
                      </a:cubicBezTo>
                      <a:cubicBezTo>
                        <a:pt x="381" y="2420"/>
                        <a:pt x="359" y="2386"/>
                        <a:pt x="348" y="2342"/>
                      </a:cubicBezTo>
                      <a:cubicBezTo>
                        <a:pt x="202" y="1927"/>
                        <a:pt x="113" y="1502"/>
                        <a:pt x="90" y="1065"/>
                      </a:cubicBezTo>
                      <a:cubicBezTo>
                        <a:pt x="79" y="886"/>
                        <a:pt x="23" y="348"/>
                        <a:pt x="213" y="258"/>
                      </a:cubicBezTo>
                      <a:cubicBezTo>
                        <a:pt x="258" y="258"/>
                        <a:pt x="292" y="303"/>
                        <a:pt x="314" y="337"/>
                      </a:cubicBezTo>
                      <a:cubicBezTo>
                        <a:pt x="258" y="594"/>
                        <a:pt x="247" y="841"/>
                        <a:pt x="269" y="1098"/>
                      </a:cubicBezTo>
                      <a:cubicBezTo>
                        <a:pt x="269" y="1177"/>
                        <a:pt x="314" y="1233"/>
                        <a:pt x="381" y="1266"/>
                      </a:cubicBezTo>
                      <a:cubicBezTo>
                        <a:pt x="385" y="1267"/>
                        <a:pt x="388" y="1267"/>
                        <a:pt x="391" y="1267"/>
                      </a:cubicBezTo>
                      <a:cubicBezTo>
                        <a:pt x="493" y="1267"/>
                        <a:pt x="493" y="1085"/>
                        <a:pt x="493" y="1009"/>
                      </a:cubicBezTo>
                      <a:cubicBezTo>
                        <a:pt x="493" y="774"/>
                        <a:pt x="449" y="527"/>
                        <a:pt x="359" y="314"/>
                      </a:cubicBezTo>
                      <a:cubicBezTo>
                        <a:pt x="409" y="127"/>
                        <a:pt x="483" y="34"/>
                        <a:pt x="555" y="34"/>
                      </a:cubicBezTo>
                      <a:cubicBezTo>
                        <a:pt x="629" y="34"/>
                        <a:pt x="700" y="132"/>
                        <a:pt x="740" y="326"/>
                      </a:cubicBezTo>
                      <a:cubicBezTo>
                        <a:pt x="796" y="628"/>
                        <a:pt x="818" y="953"/>
                        <a:pt x="807" y="1266"/>
                      </a:cubicBezTo>
                      <a:cubicBezTo>
                        <a:pt x="807" y="1524"/>
                        <a:pt x="773" y="1793"/>
                        <a:pt x="717" y="2050"/>
                      </a:cubicBezTo>
                      <a:cubicBezTo>
                        <a:pt x="695" y="2106"/>
                        <a:pt x="684" y="2185"/>
                        <a:pt x="661" y="2252"/>
                      </a:cubicBezTo>
                      <a:lnTo>
                        <a:pt x="639" y="2319"/>
                      </a:lnTo>
                      <a:cubicBezTo>
                        <a:pt x="639" y="2327"/>
                        <a:pt x="650" y="2335"/>
                        <a:pt x="657" y="2335"/>
                      </a:cubicBezTo>
                      <a:cubicBezTo>
                        <a:pt x="660" y="2335"/>
                        <a:pt x="661" y="2334"/>
                        <a:pt x="661" y="2330"/>
                      </a:cubicBezTo>
                      <a:cubicBezTo>
                        <a:pt x="785" y="1961"/>
                        <a:pt x="852" y="1569"/>
                        <a:pt x="852" y="1188"/>
                      </a:cubicBezTo>
                      <a:cubicBezTo>
                        <a:pt x="852" y="953"/>
                        <a:pt x="852" y="12"/>
                        <a:pt x="5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8"/>
                <p:cNvSpPr/>
                <p:nvPr/>
              </p:nvSpPr>
              <p:spPr>
                <a:xfrm>
                  <a:off x="212571" y="4292676"/>
                  <a:ext cx="42" cy="503"/>
                </a:xfrm>
                <a:custGeom>
                  <a:avLst/>
                  <a:gdLst/>
                  <a:ahLst/>
                  <a:cxnLst/>
                  <a:rect l="l" t="t" r="r" b="b"/>
                  <a:pathLst>
                    <a:path w="1" h="12" extrusionOk="0">
                      <a:moveTo>
                        <a:pt x="0" y="12"/>
                      </a:moveTo>
                      <a:lnTo>
                        <a:pt x="0" y="0"/>
                      </a:lnTo>
                      <a:cubicBezTo>
                        <a:pt x="0" y="12"/>
                        <a:pt x="0" y="12"/>
                        <a:pt x="0" y="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8"/>
                <p:cNvSpPr/>
                <p:nvPr/>
              </p:nvSpPr>
              <p:spPr>
                <a:xfrm>
                  <a:off x="148702" y="4384665"/>
                  <a:ext cx="69525" cy="54480"/>
                </a:xfrm>
                <a:custGeom>
                  <a:avLst/>
                  <a:gdLst/>
                  <a:ahLst/>
                  <a:cxnLst/>
                  <a:rect l="l" t="t" r="r" b="b"/>
                  <a:pathLst>
                    <a:path w="1659" h="1300" extrusionOk="0">
                      <a:moveTo>
                        <a:pt x="1614" y="1"/>
                      </a:moveTo>
                      <a:lnTo>
                        <a:pt x="1412" y="12"/>
                      </a:lnTo>
                      <a:lnTo>
                        <a:pt x="1154" y="34"/>
                      </a:lnTo>
                      <a:lnTo>
                        <a:pt x="863" y="57"/>
                      </a:lnTo>
                      <a:lnTo>
                        <a:pt x="583" y="79"/>
                      </a:lnTo>
                      <a:lnTo>
                        <a:pt x="314" y="101"/>
                      </a:lnTo>
                      <a:lnTo>
                        <a:pt x="57" y="124"/>
                      </a:lnTo>
                      <a:lnTo>
                        <a:pt x="1" y="124"/>
                      </a:lnTo>
                      <a:lnTo>
                        <a:pt x="1" y="135"/>
                      </a:lnTo>
                      <a:cubicBezTo>
                        <a:pt x="12" y="146"/>
                        <a:pt x="12" y="157"/>
                        <a:pt x="12" y="157"/>
                      </a:cubicBezTo>
                      <a:cubicBezTo>
                        <a:pt x="34" y="213"/>
                        <a:pt x="46" y="281"/>
                        <a:pt x="68" y="348"/>
                      </a:cubicBezTo>
                      <a:lnTo>
                        <a:pt x="124" y="561"/>
                      </a:lnTo>
                      <a:cubicBezTo>
                        <a:pt x="146" y="617"/>
                        <a:pt x="158" y="684"/>
                        <a:pt x="180" y="751"/>
                      </a:cubicBezTo>
                      <a:lnTo>
                        <a:pt x="247" y="975"/>
                      </a:lnTo>
                      <a:cubicBezTo>
                        <a:pt x="258" y="1042"/>
                        <a:pt x="281" y="1110"/>
                        <a:pt x="303" y="1177"/>
                      </a:cubicBezTo>
                      <a:cubicBezTo>
                        <a:pt x="303" y="1210"/>
                        <a:pt x="314" y="1244"/>
                        <a:pt x="326" y="1266"/>
                      </a:cubicBezTo>
                      <a:lnTo>
                        <a:pt x="326" y="1289"/>
                      </a:lnTo>
                      <a:lnTo>
                        <a:pt x="326" y="1300"/>
                      </a:lnTo>
                      <a:lnTo>
                        <a:pt x="382" y="1300"/>
                      </a:lnTo>
                      <a:lnTo>
                        <a:pt x="617" y="1278"/>
                      </a:lnTo>
                      <a:lnTo>
                        <a:pt x="852" y="1244"/>
                      </a:lnTo>
                      <a:lnTo>
                        <a:pt x="1087" y="1222"/>
                      </a:lnTo>
                      <a:lnTo>
                        <a:pt x="1334" y="1188"/>
                      </a:lnTo>
                      <a:lnTo>
                        <a:pt x="1535" y="1166"/>
                      </a:lnTo>
                      <a:lnTo>
                        <a:pt x="1569" y="1166"/>
                      </a:lnTo>
                      <a:lnTo>
                        <a:pt x="1569" y="1143"/>
                      </a:lnTo>
                      <a:lnTo>
                        <a:pt x="1569" y="1110"/>
                      </a:lnTo>
                      <a:cubicBezTo>
                        <a:pt x="1580" y="1009"/>
                        <a:pt x="1580" y="930"/>
                        <a:pt x="1591" y="818"/>
                      </a:cubicBezTo>
                      <a:cubicBezTo>
                        <a:pt x="1602" y="718"/>
                        <a:pt x="1614" y="606"/>
                        <a:pt x="1625" y="494"/>
                      </a:cubicBezTo>
                      <a:lnTo>
                        <a:pt x="1647" y="213"/>
                      </a:lnTo>
                      <a:cubicBezTo>
                        <a:pt x="1647" y="169"/>
                        <a:pt x="1658" y="124"/>
                        <a:pt x="1658" y="68"/>
                      </a:cubicBezTo>
                      <a:lnTo>
                        <a:pt x="1658" y="12"/>
                      </a:lnTo>
                      <a:lnTo>
                        <a:pt x="16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8" name="Google Shape;1658;p8"/>
                <p:cNvGrpSpPr/>
                <p:nvPr/>
              </p:nvGrpSpPr>
              <p:grpSpPr>
                <a:xfrm>
                  <a:off x="155288" y="4383743"/>
                  <a:ext cx="59173" cy="54941"/>
                  <a:chOff x="155288" y="4383743"/>
                  <a:chExt cx="59173" cy="54941"/>
                </a:xfrm>
              </p:grpSpPr>
              <p:sp>
                <p:nvSpPr>
                  <p:cNvPr id="1659" name="Google Shape;1659;p8"/>
                  <p:cNvSpPr/>
                  <p:nvPr/>
                </p:nvSpPr>
                <p:spPr>
                  <a:xfrm>
                    <a:off x="155288" y="4383743"/>
                    <a:ext cx="59173" cy="6118"/>
                  </a:xfrm>
                  <a:custGeom>
                    <a:avLst/>
                    <a:gdLst/>
                    <a:ahLst/>
                    <a:cxnLst/>
                    <a:rect l="l" t="t" r="r" b="b"/>
                    <a:pathLst>
                      <a:path w="1412" h="146" extrusionOk="0">
                        <a:moveTo>
                          <a:pt x="1176" y="0"/>
                        </a:moveTo>
                        <a:lnTo>
                          <a:pt x="975" y="23"/>
                        </a:lnTo>
                        <a:lnTo>
                          <a:pt x="695" y="45"/>
                        </a:lnTo>
                        <a:lnTo>
                          <a:pt x="415" y="67"/>
                        </a:lnTo>
                        <a:lnTo>
                          <a:pt x="280" y="79"/>
                        </a:lnTo>
                        <a:cubicBezTo>
                          <a:pt x="224" y="90"/>
                          <a:pt x="179" y="90"/>
                          <a:pt x="135" y="90"/>
                        </a:cubicBezTo>
                        <a:lnTo>
                          <a:pt x="11" y="90"/>
                        </a:lnTo>
                        <a:cubicBezTo>
                          <a:pt x="11" y="90"/>
                          <a:pt x="0" y="101"/>
                          <a:pt x="0" y="101"/>
                        </a:cubicBezTo>
                        <a:cubicBezTo>
                          <a:pt x="0" y="101"/>
                          <a:pt x="0" y="112"/>
                          <a:pt x="0" y="123"/>
                        </a:cubicBezTo>
                        <a:cubicBezTo>
                          <a:pt x="0" y="135"/>
                          <a:pt x="11" y="146"/>
                          <a:pt x="23" y="146"/>
                        </a:cubicBezTo>
                        <a:lnTo>
                          <a:pt x="157" y="146"/>
                        </a:lnTo>
                        <a:lnTo>
                          <a:pt x="291" y="135"/>
                        </a:lnTo>
                        <a:lnTo>
                          <a:pt x="571" y="112"/>
                        </a:lnTo>
                        <a:lnTo>
                          <a:pt x="851" y="90"/>
                        </a:lnTo>
                        <a:lnTo>
                          <a:pt x="1131" y="79"/>
                        </a:lnTo>
                        <a:lnTo>
                          <a:pt x="1266" y="56"/>
                        </a:lnTo>
                        <a:lnTo>
                          <a:pt x="1389" y="56"/>
                        </a:lnTo>
                        <a:cubicBezTo>
                          <a:pt x="1389" y="45"/>
                          <a:pt x="1400" y="45"/>
                          <a:pt x="1400" y="45"/>
                        </a:cubicBezTo>
                        <a:cubicBezTo>
                          <a:pt x="1411" y="34"/>
                          <a:pt x="1411" y="23"/>
                          <a:pt x="1400" y="23"/>
                        </a:cubicBezTo>
                        <a:lnTo>
                          <a:pt x="1266" y="23"/>
                        </a:lnTo>
                        <a:lnTo>
                          <a:pt x="11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8"/>
                  <p:cNvSpPr/>
                  <p:nvPr/>
                </p:nvSpPr>
                <p:spPr>
                  <a:xfrm>
                    <a:off x="205034" y="4385126"/>
                    <a:ext cx="5197" cy="51001"/>
                  </a:xfrm>
                  <a:custGeom>
                    <a:avLst/>
                    <a:gdLst/>
                    <a:ahLst/>
                    <a:cxnLst/>
                    <a:rect l="l" t="t" r="r" b="b"/>
                    <a:pathLst>
                      <a:path w="124" h="1217" extrusionOk="0">
                        <a:moveTo>
                          <a:pt x="90" y="1"/>
                        </a:moveTo>
                        <a:cubicBezTo>
                          <a:pt x="79" y="1"/>
                          <a:pt x="79" y="23"/>
                          <a:pt x="79" y="46"/>
                        </a:cubicBezTo>
                        <a:lnTo>
                          <a:pt x="79" y="146"/>
                        </a:lnTo>
                        <a:cubicBezTo>
                          <a:pt x="56" y="370"/>
                          <a:pt x="45" y="595"/>
                          <a:pt x="34" y="819"/>
                        </a:cubicBezTo>
                        <a:cubicBezTo>
                          <a:pt x="23" y="919"/>
                          <a:pt x="12" y="1009"/>
                          <a:pt x="12" y="1110"/>
                        </a:cubicBezTo>
                        <a:cubicBezTo>
                          <a:pt x="0" y="1143"/>
                          <a:pt x="12" y="1188"/>
                          <a:pt x="0" y="1199"/>
                        </a:cubicBezTo>
                        <a:cubicBezTo>
                          <a:pt x="0" y="1211"/>
                          <a:pt x="9" y="1216"/>
                          <a:pt x="17" y="1216"/>
                        </a:cubicBezTo>
                        <a:cubicBezTo>
                          <a:pt x="26" y="1216"/>
                          <a:pt x="34" y="1211"/>
                          <a:pt x="34" y="1199"/>
                        </a:cubicBezTo>
                        <a:cubicBezTo>
                          <a:pt x="56" y="942"/>
                          <a:pt x="79" y="673"/>
                          <a:pt x="90" y="404"/>
                        </a:cubicBezTo>
                        <a:cubicBezTo>
                          <a:pt x="101" y="303"/>
                          <a:pt x="112" y="214"/>
                          <a:pt x="112" y="113"/>
                        </a:cubicBezTo>
                        <a:cubicBezTo>
                          <a:pt x="101" y="90"/>
                          <a:pt x="124" y="1"/>
                          <a:pt x="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8"/>
                  <p:cNvSpPr/>
                  <p:nvPr/>
                </p:nvSpPr>
                <p:spPr>
                  <a:xfrm>
                    <a:off x="185798" y="4387599"/>
                    <a:ext cx="7543" cy="50708"/>
                  </a:xfrm>
                  <a:custGeom>
                    <a:avLst/>
                    <a:gdLst/>
                    <a:ahLst/>
                    <a:cxnLst/>
                    <a:rect l="l" t="t" r="r" b="b"/>
                    <a:pathLst>
                      <a:path w="180" h="1210" extrusionOk="0">
                        <a:moveTo>
                          <a:pt x="11" y="1"/>
                        </a:moveTo>
                        <a:cubicBezTo>
                          <a:pt x="6" y="1"/>
                          <a:pt x="0" y="3"/>
                          <a:pt x="0" y="9"/>
                        </a:cubicBezTo>
                        <a:cubicBezTo>
                          <a:pt x="0" y="65"/>
                          <a:pt x="0" y="121"/>
                          <a:pt x="11" y="177"/>
                        </a:cubicBezTo>
                        <a:cubicBezTo>
                          <a:pt x="45" y="468"/>
                          <a:pt x="90" y="748"/>
                          <a:pt x="123" y="1028"/>
                        </a:cubicBezTo>
                        <a:cubicBezTo>
                          <a:pt x="135" y="1084"/>
                          <a:pt x="146" y="1140"/>
                          <a:pt x="146" y="1196"/>
                        </a:cubicBezTo>
                        <a:cubicBezTo>
                          <a:pt x="151" y="1206"/>
                          <a:pt x="157" y="1209"/>
                          <a:pt x="163" y="1209"/>
                        </a:cubicBezTo>
                        <a:cubicBezTo>
                          <a:pt x="172" y="1209"/>
                          <a:pt x="179" y="1203"/>
                          <a:pt x="179" y="1196"/>
                        </a:cubicBezTo>
                        <a:cubicBezTo>
                          <a:pt x="168" y="1118"/>
                          <a:pt x="157" y="1040"/>
                          <a:pt x="146" y="972"/>
                        </a:cubicBezTo>
                        <a:cubicBezTo>
                          <a:pt x="123" y="793"/>
                          <a:pt x="101" y="614"/>
                          <a:pt x="79" y="457"/>
                        </a:cubicBezTo>
                        <a:cubicBezTo>
                          <a:pt x="56" y="311"/>
                          <a:pt x="34" y="155"/>
                          <a:pt x="23" y="9"/>
                        </a:cubicBezTo>
                        <a:cubicBezTo>
                          <a:pt x="23" y="3"/>
                          <a:pt x="17"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8"/>
                  <p:cNvSpPr/>
                  <p:nvPr/>
                </p:nvSpPr>
                <p:spPr>
                  <a:xfrm>
                    <a:off x="165598" y="4387976"/>
                    <a:ext cx="13201" cy="50708"/>
                  </a:xfrm>
                  <a:custGeom>
                    <a:avLst/>
                    <a:gdLst/>
                    <a:ahLst/>
                    <a:cxnLst/>
                    <a:rect l="l" t="t" r="r" b="b"/>
                    <a:pathLst>
                      <a:path w="315" h="1210" extrusionOk="0">
                        <a:moveTo>
                          <a:pt x="12" y="0"/>
                        </a:moveTo>
                        <a:cubicBezTo>
                          <a:pt x="12" y="0"/>
                          <a:pt x="1" y="11"/>
                          <a:pt x="1" y="11"/>
                        </a:cubicBezTo>
                        <a:cubicBezTo>
                          <a:pt x="1" y="22"/>
                          <a:pt x="1" y="34"/>
                          <a:pt x="1" y="45"/>
                        </a:cubicBezTo>
                        <a:cubicBezTo>
                          <a:pt x="1" y="56"/>
                          <a:pt x="12" y="67"/>
                          <a:pt x="12" y="78"/>
                        </a:cubicBezTo>
                        <a:cubicBezTo>
                          <a:pt x="12" y="101"/>
                          <a:pt x="23" y="123"/>
                          <a:pt x="23" y="146"/>
                        </a:cubicBezTo>
                        <a:cubicBezTo>
                          <a:pt x="34" y="202"/>
                          <a:pt x="57" y="258"/>
                          <a:pt x="68" y="325"/>
                        </a:cubicBezTo>
                        <a:cubicBezTo>
                          <a:pt x="79" y="381"/>
                          <a:pt x="90" y="437"/>
                          <a:pt x="113" y="504"/>
                        </a:cubicBezTo>
                        <a:lnTo>
                          <a:pt x="146" y="683"/>
                        </a:lnTo>
                        <a:lnTo>
                          <a:pt x="191" y="851"/>
                        </a:lnTo>
                        <a:lnTo>
                          <a:pt x="236" y="1031"/>
                        </a:lnTo>
                        <a:cubicBezTo>
                          <a:pt x="247" y="1053"/>
                          <a:pt x="247" y="1087"/>
                          <a:pt x="258" y="1109"/>
                        </a:cubicBezTo>
                        <a:lnTo>
                          <a:pt x="281" y="1199"/>
                        </a:lnTo>
                        <a:cubicBezTo>
                          <a:pt x="281" y="1210"/>
                          <a:pt x="292" y="1210"/>
                          <a:pt x="292" y="1210"/>
                        </a:cubicBezTo>
                        <a:cubicBezTo>
                          <a:pt x="303" y="1210"/>
                          <a:pt x="314" y="1199"/>
                          <a:pt x="303" y="1187"/>
                        </a:cubicBezTo>
                        <a:cubicBezTo>
                          <a:pt x="303" y="1165"/>
                          <a:pt x="292" y="1143"/>
                          <a:pt x="292" y="1120"/>
                        </a:cubicBezTo>
                        <a:lnTo>
                          <a:pt x="281" y="1064"/>
                        </a:lnTo>
                        <a:lnTo>
                          <a:pt x="236" y="885"/>
                        </a:lnTo>
                        <a:cubicBezTo>
                          <a:pt x="225" y="829"/>
                          <a:pt x="213" y="784"/>
                          <a:pt x="191" y="717"/>
                        </a:cubicBezTo>
                        <a:cubicBezTo>
                          <a:pt x="180" y="661"/>
                          <a:pt x="169" y="594"/>
                          <a:pt x="146" y="538"/>
                        </a:cubicBezTo>
                        <a:cubicBezTo>
                          <a:pt x="135" y="471"/>
                          <a:pt x="124" y="415"/>
                          <a:pt x="101" y="347"/>
                        </a:cubicBezTo>
                        <a:lnTo>
                          <a:pt x="68" y="190"/>
                        </a:lnTo>
                        <a:cubicBezTo>
                          <a:pt x="57" y="157"/>
                          <a:pt x="45" y="112"/>
                          <a:pt x="45" y="90"/>
                        </a:cubicBezTo>
                        <a:cubicBezTo>
                          <a:pt x="34" y="78"/>
                          <a:pt x="34" y="67"/>
                          <a:pt x="34" y="56"/>
                        </a:cubicBezTo>
                        <a:lnTo>
                          <a:pt x="23" y="11"/>
                        </a:lnTo>
                        <a:lnTo>
                          <a:pt x="2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63" name="Google Shape;1663;p8"/>
              <p:cNvGrpSpPr/>
              <p:nvPr/>
            </p:nvGrpSpPr>
            <p:grpSpPr>
              <a:xfrm rot="10445973">
                <a:off x="1239943" y="4171440"/>
                <a:ext cx="87796" cy="254212"/>
                <a:chOff x="971578" y="4628069"/>
                <a:chExt cx="87796" cy="254212"/>
              </a:xfrm>
            </p:grpSpPr>
            <p:sp>
              <p:nvSpPr>
                <p:cNvPr id="1664" name="Google Shape;1664;p8"/>
                <p:cNvSpPr/>
                <p:nvPr/>
              </p:nvSpPr>
              <p:spPr>
                <a:xfrm>
                  <a:off x="971578" y="4679449"/>
                  <a:ext cx="87796" cy="202832"/>
                </a:xfrm>
                <a:custGeom>
                  <a:avLst/>
                  <a:gdLst/>
                  <a:ahLst/>
                  <a:cxnLst/>
                  <a:rect l="l" t="t" r="r" b="b"/>
                  <a:pathLst>
                    <a:path w="2095" h="4840" extrusionOk="0">
                      <a:moveTo>
                        <a:pt x="493" y="1"/>
                      </a:moveTo>
                      <a:cubicBezTo>
                        <a:pt x="482" y="1"/>
                        <a:pt x="482" y="12"/>
                        <a:pt x="471" y="23"/>
                      </a:cubicBezTo>
                      <a:cubicBezTo>
                        <a:pt x="336" y="269"/>
                        <a:pt x="236" y="549"/>
                        <a:pt x="168" y="829"/>
                      </a:cubicBezTo>
                      <a:cubicBezTo>
                        <a:pt x="45" y="1289"/>
                        <a:pt x="0" y="1770"/>
                        <a:pt x="34" y="2252"/>
                      </a:cubicBezTo>
                      <a:cubicBezTo>
                        <a:pt x="56" y="2588"/>
                        <a:pt x="112" y="2924"/>
                        <a:pt x="202" y="3249"/>
                      </a:cubicBezTo>
                      <a:cubicBezTo>
                        <a:pt x="269" y="3518"/>
                        <a:pt x="370" y="3798"/>
                        <a:pt x="493" y="4055"/>
                      </a:cubicBezTo>
                      <a:lnTo>
                        <a:pt x="516" y="4089"/>
                      </a:lnTo>
                      <a:lnTo>
                        <a:pt x="527" y="4111"/>
                      </a:lnTo>
                      <a:cubicBezTo>
                        <a:pt x="538" y="4122"/>
                        <a:pt x="549" y="4134"/>
                        <a:pt x="549" y="4145"/>
                      </a:cubicBezTo>
                      <a:lnTo>
                        <a:pt x="628" y="4268"/>
                      </a:lnTo>
                      <a:lnTo>
                        <a:pt x="639" y="4279"/>
                      </a:lnTo>
                      <a:lnTo>
                        <a:pt x="672" y="4324"/>
                      </a:lnTo>
                      <a:lnTo>
                        <a:pt x="706" y="4369"/>
                      </a:lnTo>
                      <a:lnTo>
                        <a:pt x="740" y="4425"/>
                      </a:lnTo>
                      <a:lnTo>
                        <a:pt x="784" y="4481"/>
                      </a:lnTo>
                      <a:lnTo>
                        <a:pt x="885" y="4604"/>
                      </a:lnTo>
                      <a:lnTo>
                        <a:pt x="896" y="4615"/>
                      </a:lnTo>
                      <a:cubicBezTo>
                        <a:pt x="930" y="4649"/>
                        <a:pt x="964" y="4682"/>
                        <a:pt x="997" y="4716"/>
                      </a:cubicBezTo>
                      <a:cubicBezTo>
                        <a:pt x="1008" y="4727"/>
                        <a:pt x="1020" y="4739"/>
                        <a:pt x="1031" y="4761"/>
                      </a:cubicBezTo>
                      <a:lnTo>
                        <a:pt x="1087" y="4806"/>
                      </a:lnTo>
                      <a:lnTo>
                        <a:pt x="1098" y="4817"/>
                      </a:lnTo>
                      <a:lnTo>
                        <a:pt x="1120" y="4817"/>
                      </a:lnTo>
                      <a:lnTo>
                        <a:pt x="1120" y="4821"/>
                      </a:lnTo>
                      <a:lnTo>
                        <a:pt x="1120" y="4821"/>
                      </a:lnTo>
                      <a:lnTo>
                        <a:pt x="1143" y="4783"/>
                      </a:lnTo>
                      <a:lnTo>
                        <a:pt x="1177" y="4750"/>
                      </a:lnTo>
                      <a:lnTo>
                        <a:pt x="1210" y="4716"/>
                      </a:lnTo>
                      <a:lnTo>
                        <a:pt x="1221" y="4694"/>
                      </a:lnTo>
                      <a:lnTo>
                        <a:pt x="1266" y="4638"/>
                      </a:lnTo>
                      <a:lnTo>
                        <a:pt x="1300" y="4604"/>
                      </a:lnTo>
                      <a:lnTo>
                        <a:pt x="1333" y="4570"/>
                      </a:lnTo>
                      <a:cubicBezTo>
                        <a:pt x="1412" y="4458"/>
                        <a:pt x="1479" y="4346"/>
                        <a:pt x="1546" y="4234"/>
                      </a:cubicBezTo>
                      <a:cubicBezTo>
                        <a:pt x="1602" y="4134"/>
                        <a:pt x="1658" y="4033"/>
                        <a:pt x="1703" y="3932"/>
                      </a:cubicBezTo>
                      <a:cubicBezTo>
                        <a:pt x="1781" y="3775"/>
                        <a:pt x="1837" y="3618"/>
                        <a:pt x="1871" y="3450"/>
                      </a:cubicBezTo>
                      <a:cubicBezTo>
                        <a:pt x="1938" y="3226"/>
                        <a:pt x="1983" y="3002"/>
                        <a:pt x="2017" y="2778"/>
                      </a:cubicBezTo>
                      <a:cubicBezTo>
                        <a:pt x="2039" y="2577"/>
                        <a:pt x="2073" y="2375"/>
                        <a:pt x="2084" y="2174"/>
                      </a:cubicBezTo>
                      <a:cubicBezTo>
                        <a:pt x="2095" y="1950"/>
                        <a:pt x="2084" y="1737"/>
                        <a:pt x="2073" y="1513"/>
                      </a:cubicBezTo>
                      <a:cubicBezTo>
                        <a:pt x="2050" y="1289"/>
                        <a:pt x="2028" y="1065"/>
                        <a:pt x="1983" y="841"/>
                      </a:cubicBezTo>
                      <a:cubicBezTo>
                        <a:pt x="1961" y="695"/>
                        <a:pt x="1927" y="538"/>
                        <a:pt x="1882" y="393"/>
                      </a:cubicBezTo>
                      <a:cubicBezTo>
                        <a:pt x="1849" y="281"/>
                        <a:pt x="1815" y="169"/>
                        <a:pt x="1770" y="57"/>
                      </a:cubicBezTo>
                      <a:lnTo>
                        <a:pt x="1759" y="34"/>
                      </a:lnTo>
                      <a:lnTo>
                        <a:pt x="1748" y="23"/>
                      </a:lnTo>
                      <a:lnTo>
                        <a:pt x="1737" y="1"/>
                      </a:lnTo>
                      <a:close/>
                      <a:moveTo>
                        <a:pt x="1120" y="4821"/>
                      </a:moveTo>
                      <a:lnTo>
                        <a:pt x="1109" y="4839"/>
                      </a:lnTo>
                      <a:lnTo>
                        <a:pt x="1120" y="4828"/>
                      </a:lnTo>
                      <a:lnTo>
                        <a:pt x="1120" y="482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8"/>
                <p:cNvSpPr/>
                <p:nvPr/>
              </p:nvSpPr>
              <p:spPr>
                <a:xfrm>
                  <a:off x="986582" y="4678527"/>
                  <a:ext cx="57790" cy="173246"/>
                </a:xfrm>
                <a:custGeom>
                  <a:avLst/>
                  <a:gdLst/>
                  <a:ahLst/>
                  <a:cxnLst/>
                  <a:rect l="l" t="t" r="r" b="b"/>
                  <a:pathLst>
                    <a:path w="1379" h="4134" extrusionOk="0">
                      <a:moveTo>
                        <a:pt x="426" y="0"/>
                      </a:moveTo>
                      <a:cubicBezTo>
                        <a:pt x="415" y="11"/>
                        <a:pt x="415" y="23"/>
                        <a:pt x="404" y="34"/>
                      </a:cubicBezTo>
                      <a:cubicBezTo>
                        <a:pt x="348" y="146"/>
                        <a:pt x="303" y="258"/>
                        <a:pt x="270" y="370"/>
                      </a:cubicBezTo>
                      <a:cubicBezTo>
                        <a:pt x="57" y="986"/>
                        <a:pt x="1" y="1636"/>
                        <a:pt x="124" y="2274"/>
                      </a:cubicBezTo>
                      <a:cubicBezTo>
                        <a:pt x="169" y="2666"/>
                        <a:pt x="258" y="3036"/>
                        <a:pt x="393" y="3394"/>
                      </a:cubicBezTo>
                      <a:cubicBezTo>
                        <a:pt x="482" y="3640"/>
                        <a:pt x="594" y="3876"/>
                        <a:pt x="718" y="4100"/>
                      </a:cubicBezTo>
                      <a:lnTo>
                        <a:pt x="718" y="4111"/>
                      </a:lnTo>
                      <a:lnTo>
                        <a:pt x="729" y="4133"/>
                      </a:lnTo>
                      <a:lnTo>
                        <a:pt x="740" y="4111"/>
                      </a:lnTo>
                      <a:lnTo>
                        <a:pt x="740" y="4100"/>
                      </a:lnTo>
                      <a:lnTo>
                        <a:pt x="751" y="4088"/>
                      </a:lnTo>
                      <a:cubicBezTo>
                        <a:pt x="863" y="3876"/>
                        <a:pt x="964" y="3652"/>
                        <a:pt x="1043" y="3428"/>
                      </a:cubicBezTo>
                      <a:cubicBezTo>
                        <a:pt x="1199" y="2968"/>
                        <a:pt x="1300" y="2498"/>
                        <a:pt x="1345" y="2016"/>
                      </a:cubicBezTo>
                      <a:cubicBezTo>
                        <a:pt x="1379" y="1658"/>
                        <a:pt x="1367" y="1300"/>
                        <a:pt x="1323" y="952"/>
                      </a:cubicBezTo>
                      <a:cubicBezTo>
                        <a:pt x="1311" y="851"/>
                        <a:pt x="1289" y="751"/>
                        <a:pt x="1278" y="639"/>
                      </a:cubicBezTo>
                      <a:cubicBezTo>
                        <a:pt x="1255" y="549"/>
                        <a:pt x="1222" y="448"/>
                        <a:pt x="1188" y="359"/>
                      </a:cubicBezTo>
                      <a:cubicBezTo>
                        <a:pt x="1155" y="269"/>
                        <a:pt x="1121" y="179"/>
                        <a:pt x="1065" y="90"/>
                      </a:cubicBezTo>
                      <a:lnTo>
                        <a:pt x="1054" y="56"/>
                      </a:lnTo>
                      <a:lnTo>
                        <a:pt x="1043" y="34"/>
                      </a:lnTo>
                      <a:lnTo>
                        <a:pt x="10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8"/>
                <p:cNvSpPr/>
                <p:nvPr/>
              </p:nvSpPr>
              <p:spPr>
                <a:xfrm>
                  <a:off x="994125" y="4664194"/>
                  <a:ext cx="39435" cy="103553"/>
                </a:xfrm>
                <a:custGeom>
                  <a:avLst/>
                  <a:gdLst/>
                  <a:ahLst/>
                  <a:cxnLst/>
                  <a:rect l="l" t="t" r="r" b="b"/>
                  <a:pathLst>
                    <a:path w="941" h="2471" extrusionOk="0">
                      <a:moveTo>
                        <a:pt x="571" y="1249"/>
                      </a:moveTo>
                      <a:cubicBezTo>
                        <a:pt x="683" y="1272"/>
                        <a:pt x="650" y="1485"/>
                        <a:pt x="650" y="1574"/>
                      </a:cubicBezTo>
                      <a:cubicBezTo>
                        <a:pt x="639" y="1754"/>
                        <a:pt x="605" y="1922"/>
                        <a:pt x="560" y="2090"/>
                      </a:cubicBezTo>
                      <a:cubicBezTo>
                        <a:pt x="504" y="1910"/>
                        <a:pt x="426" y="1373"/>
                        <a:pt x="571" y="1249"/>
                      </a:cubicBezTo>
                      <a:close/>
                      <a:moveTo>
                        <a:pt x="695" y="0"/>
                      </a:moveTo>
                      <a:cubicBezTo>
                        <a:pt x="680" y="0"/>
                        <a:pt x="665" y="14"/>
                        <a:pt x="672" y="29"/>
                      </a:cubicBezTo>
                      <a:cubicBezTo>
                        <a:pt x="683" y="73"/>
                        <a:pt x="706" y="107"/>
                        <a:pt x="717" y="152"/>
                      </a:cubicBezTo>
                      <a:cubicBezTo>
                        <a:pt x="818" y="577"/>
                        <a:pt x="874" y="1014"/>
                        <a:pt x="874" y="1451"/>
                      </a:cubicBezTo>
                      <a:cubicBezTo>
                        <a:pt x="863" y="1619"/>
                        <a:pt x="874" y="2168"/>
                        <a:pt x="683" y="2235"/>
                      </a:cubicBezTo>
                      <a:cubicBezTo>
                        <a:pt x="639" y="2235"/>
                        <a:pt x="605" y="2190"/>
                        <a:pt x="582" y="2146"/>
                      </a:cubicBezTo>
                      <a:cubicBezTo>
                        <a:pt x="661" y="1899"/>
                        <a:pt x="695" y="1653"/>
                        <a:pt x="695" y="1395"/>
                      </a:cubicBezTo>
                      <a:cubicBezTo>
                        <a:pt x="695" y="1317"/>
                        <a:pt x="661" y="1249"/>
                        <a:pt x="594" y="1216"/>
                      </a:cubicBezTo>
                      <a:cubicBezTo>
                        <a:pt x="588" y="1215"/>
                        <a:pt x="582" y="1214"/>
                        <a:pt x="576" y="1214"/>
                      </a:cubicBezTo>
                      <a:cubicBezTo>
                        <a:pt x="480" y="1214"/>
                        <a:pt x="470" y="1388"/>
                        <a:pt x="459" y="1462"/>
                      </a:cubicBezTo>
                      <a:cubicBezTo>
                        <a:pt x="437" y="1709"/>
                        <a:pt x="459" y="1944"/>
                        <a:pt x="538" y="2179"/>
                      </a:cubicBezTo>
                      <a:cubicBezTo>
                        <a:pt x="474" y="2350"/>
                        <a:pt x="394" y="2435"/>
                        <a:pt x="324" y="2435"/>
                      </a:cubicBezTo>
                      <a:cubicBezTo>
                        <a:pt x="247" y="2435"/>
                        <a:pt x="180" y="2333"/>
                        <a:pt x="157" y="2134"/>
                      </a:cubicBezTo>
                      <a:cubicBezTo>
                        <a:pt x="123" y="1821"/>
                        <a:pt x="123" y="1496"/>
                        <a:pt x="157" y="1182"/>
                      </a:cubicBezTo>
                      <a:cubicBezTo>
                        <a:pt x="179" y="925"/>
                        <a:pt x="235" y="667"/>
                        <a:pt x="314" y="421"/>
                      </a:cubicBezTo>
                      <a:cubicBezTo>
                        <a:pt x="336" y="353"/>
                        <a:pt x="358" y="286"/>
                        <a:pt x="381" y="219"/>
                      </a:cubicBezTo>
                      <a:cubicBezTo>
                        <a:pt x="392" y="197"/>
                        <a:pt x="403" y="163"/>
                        <a:pt x="414" y="152"/>
                      </a:cubicBezTo>
                      <a:cubicBezTo>
                        <a:pt x="414" y="144"/>
                        <a:pt x="403" y="136"/>
                        <a:pt x="397" y="136"/>
                      </a:cubicBezTo>
                      <a:cubicBezTo>
                        <a:pt x="394" y="136"/>
                        <a:pt x="392" y="137"/>
                        <a:pt x="392" y="141"/>
                      </a:cubicBezTo>
                      <a:cubicBezTo>
                        <a:pt x="235" y="499"/>
                        <a:pt x="134" y="880"/>
                        <a:pt x="101" y="1261"/>
                      </a:cubicBezTo>
                      <a:cubicBezTo>
                        <a:pt x="90" y="1496"/>
                        <a:pt x="0" y="2437"/>
                        <a:pt x="302" y="2470"/>
                      </a:cubicBezTo>
                      <a:cubicBezTo>
                        <a:pt x="437" y="2470"/>
                        <a:pt x="504" y="2314"/>
                        <a:pt x="560" y="2213"/>
                      </a:cubicBezTo>
                      <a:cubicBezTo>
                        <a:pt x="596" y="2269"/>
                        <a:pt x="638" y="2292"/>
                        <a:pt x="678" y="2292"/>
                      </a:cubicBezTo>
                      <a:cubicBezTo>
                        <a:pt x="751" y="2292"/>
                        <a:pt x="819" y="2217"/>
                        <a:pt x="840" y="2123"/>
                      </a:cubicBezTo>
                      <a:cubicBezTo>
                        <a:pt x="896" y="1955"/>
                        <a:pt x="930" y="1765"/>
                        <a:pt x="930" y="1586"/>
                      </a:cubicBezTo>
                      <a:cubicBezTo>
                        <a:pt x="941" y="1160"/>
                        <a:pt x="896" y="734"/>
                        <a:pt x="795" y="309"/>
                      </a:cubicBezTo>
                      <a:cubicBezTo>
                        <a:pt x="784" y="208"/>
                        <a:pt x="751" y="107"/>
                        <a:pt x="717" y="17"/>
                      </a:cubicBezTo>
                      <a:cubicBezTo>
                        <a:pt x="713" y="5"/>
                        <a:pt x="704" y="0"/>
                        <a:pt x="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8"/>
                <p:cNvSpPr/>
                <p:nvPr/>
              </p:nvSpPr>
              <p:spPr>
                <a:xfrm>
                  <a:off x="983313" y="4630165"/>
                  <a:ext cx="69986" cy="49786"/>
                </a:xfrm>
                <a:custGeom>
                  <a:avLst/>
                  <a:gdLst/>
                  <a:ahLst/>
                  <a:cxnLst/>
                  <a:rect l="l" t="t" r="r" b="b"/>
                  <a:pathLst>
                    <a:path w="1670" h="1188" extrusionOk="0">
                      <a:moveTo>
                        <a:pt x="1389" y="1"/>
                      </a:moveTo>
                      <a:lnTo>
                        <a:pt x="1154" y="12"/>
                      </a:lnTo>
                      <a:lnTo>
                        <a:pt x="908" y="12"/>
                      </a:lnTo>
                      <a:lnTo>
                        <a:pt x="672" y="23"/>
                      </a:lnTo>
                      <a:lnTo>
                        <a:pt x="426" y="34"/>
                      </a:lnTo>
                      <a:lnTo>
                        <a:pt x="224" y="45"/>
                      </a:lnTo>
                      <a:lnTo>
                        <a:pt x="191" y="45"/>
                      </a:lnTo>
                      <a:cubicBezTo>
                        <a:pt x="191" y="45"/>
                        <a:pt x="191" y="57"/>
                        <a:pt x="191" y="68"/>
                      </a:cubicBezTo>
                      <a:lnTo>
                        <a:pt x="191" y="101"/>
                      </a:lnTo>
                      <a:cubicBezTo>
                        <a:pt x="168" y="191"/>
                        <a:pt x="157" y="269"/>
                        <a:pt x="135" y="381"/>
                      </a:cubicBezTo>
                      <a:cubicBezTo>
                        <a:pt x="124" y="482"/>
                        <a:pt x="101" y="605"/>
                        <a:pt x="90" y="695"/>
                      </a:cubicBezTo>
                      <a:cubicBezTo>
                        <a:pt x="68" y="796"/>
                        <a:pt x="56" y="885"/>
                        <a:pt x="34" y="975"/>
                      </a:cubicBezTo>
                      <a:cubicBezTo>
                        <a:pt x="34" y="1020"/>
                        <a:pt x="23" y="1065"/>
                        <a:pt x="12" y="1121"/>
                      </a:cubicBezTo>
                      <a:lnTo>
                        <a:pt x="0" y="1165"/>
                      </a:lnTo>
                      <a:cubicBezTo>
                        <a:pt x="0" y="1177"/>
                        <a:pt x="0" y="1177"/>
                        <a:pt x="0" y="1188"/>
                      </a:cubicBezTo>
                      <a:lnTo>
                        <a:pt x="1669" y="1188"/>
                      </a:lnTo>
                      <a:lnTo>
                        <a:pt x="1669" y="1165"/>
                      </a:lnTo>
                      <a:lnTo>
                        <a:pt x="1636" y="1165"/>
                      </a:lnTo>
                      <a:lnTo>
                        <a:pt x="1602" y="975"/>
                      </a:lnTo>
                      <a:cubicBezTo>
                        <a:pt x="1580" y="897"/>
                        <a:pt x="1569" y="829"/>
                        <a:pt x="1557" y="762"/>
                      </a:cubicBezTo>
                      <a:cubicBezTo>
                        <a:pt x="1546" y="695"/>
                        <a:pt x="1535" y="639"/>
                        <a:pt x="1524" y="561"/>
                      </a:cubicBezTo>
                      <a:cubicBezTo>
                        <a:pt x="1501" y="482"/>
                        <a:pt x="1490" y="404"/>
                        <a:pt x="1479" y="325"/>
                      </a:cubicBezTo>
                      <a:lnTo>
                        <a:pt x="1434" y="124"/>
                      </a:lnTo>
                      <a:lnTo>
                        <a:pt x="1423" y="34"/>
                      </a:lnTo>
                      <a:lnTo>
                        <a:pt x="1423" y="12"/>
                      </a:lnTo>
                      <a:lnTo>
                        <a:pt x="14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8"/>
                <p:cNvSpPr/>
                <p:nvPr/>
              </p:nvSpPr>
              <p:spPr>
                <a:xfrm>
                  <a:off x="990814" y="4678988"/>
                  <a:ext cx="59173" cy="1928"/>
                </a:xfrm>
                <a:custGeom>
                  <a:avLst/>
                  <a:gdLst/>
                  <a:ahLst/>
                  <a:cxnLst/>
                  <a:rect l="l" t="t" r="r" b="b"/>
                  <a:pathLst>
                    <a:path w="1412" h="46" extrusionOk="0">
                      <a:moveTo>
                        <a:pt x="23" y="0"/>
                      </a:moveTo>
                      <a:cubicBezTo>
                        <a:pt x="12" y="0"/>
                        <a:pt x="12" y="0"/>
                        <a:pt x="1" y="12"/>
                      </a:cubicBezTo>
                      <a:cubicBezTo>
                        <a:pt x="1" y="12"/>
                        <a:pt x="1" y="23"/>
                        <a:pt x="1" y="34"/>
                      </a:cubicBezTo>
                      <a:lnTo>
                        <a:pt x="146" y="34"/>
                      </a:lnTo>
                      <a:lnTo>
                        <a:pt x="146" y="45"/>
                      </a:lnTo>
                      <a:lnTo>
                        <a:pt x="1401" y="45"/>
                      </a:lnTo>
                      <a:cubicBezTo>
                        <a:pt x="1412" y="34"/>
                        <a:pt x="1412" y="34"/>
                        <a:pt x="1412" y="23"/>
                      </a:cubicBezTo>
                      <a:cubicBezTo>
                        <a:pt x="1412" y="12"/>
                        <a:pt x="1401" y="0"/>
                        <a:pt x="1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8"/>
                <p:cNvSpPr/>
                <p:nvPr/>
              </p:nvSpPr>
              <p:spPr>
                <a:xfrm>
                  <a:off x="995047" y="4628991"/>
                  <a:ext cx="9429" cy="50499"/>
                </a:xfrm>
                <a:custGeom>
                  <a:avLst/>
                  <a:gdLst/>
                  <a:ahLst/>
                  <a:cxnLst/>
                  <a:rect l="l" t="t" r="r" b="b"/>
                  <a:pathLst>
                    <a:path w="225" h="1205" extrusionOk="0">
                      <a:moveTo>
                        <a:pt x="213" y="1"/>
                      </a:moveTo>
                      <a:cubicBezTo>
                        <a:pt x="208" y="1"/>
                        <a:pt x="202" y="6"/>
                        <a:pt x="202" y="17"/>
                      </a:cubicBezTo>
                      <a:cubicBezTo>
                        <a:pt x="157" y="275"/>
                        <a:pt x="112" y="544"/>
                        <a:pt x="68" y="813"/>
                      </a:cubicBezTo>
                      <a:cubicBezTo>
                        <a:pt x="56" y="902"/>
                        <a:pt x="34" y="1003"/>
                        <a:pt x="34" y="1093"/>
                      </a:cubicBezTo>
                      <a:cubicBezTo>
                        <a:pt x="34" y="1115"/>
                        <a:pt x="0" y="1205"/>
                        <a:pt x="34" y="1205"/>
                      </a:cubicBezTo>
                      <a:cubicBezTo>
                        <a:pt x="45" y="1205"/>
                        <a:pt x="34" y="1182"/>
                        <a:pt x="45" y="1160"/>
                      </a:cubicBezTo>
                      <a:lnTo>
                        <a:pt x="68" y="1059"/>
                      </a:lnTo>
                      <a:cubicBezTo>
                        <a:pt x="101" y="835"/>
                        <a:pt x="135" y="611"/>
                        <a:pt x="168" y="387"/>
                      </a:cubicBezTo>
                      <a:cubicBezTo>
                        <a:pt x="180" y="297"/>
                        <a:pt x="191" y="208"/>
                        <a:pt x="202" y="107"/>
                      </a:cubicBezTo>
                      <a:cubicBezTo>
                        <a:pt x="213" y="73"/>
                        <a:pt x="224" y="51"/>
                        <a:pt x="224" y="17"/>
                      </a:cubicBezTo>
                      <a:cubicBezTo>
                        <a:pt x="224" y="6"/>
                        <a:pt x="219" y="1"/>
                        <a:pt x="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8"/>
                <p:cNvSpPr/>
                <p:nvPr/>
              </p:nvSpPr>
              <p:spPr>
                <a:xfrm>
                  <a:off x="1016169" y="4628069"/>
                  <a:ext cx="3311" cy="51295"/>
                </a:xfrm>
                <a:custGeom>
                  <a:avLst/>
                  <a:gdLst/>
                  <a:ahLst/>
                  <a:cxnLst/>
                  <a:rect l="l" t="t" r="r" b="b"/>
                  <a:pathLst>
                    <a:path w="79" h="1224" extrusionOk="0">
                      <a:moveTo>
                        <a:pt x="12" y="0"/>
                      </a:moveTo>
                      <a:cubicBezTo>
                        <a:pt x="6" y="0"/>
                        <a:pt x="0" y="6"/>
                        <a:pt x="0" y="17"/>
                      </a:cubicBezTo>
                      <a:cubicBezTo>
                        <a:pt x="0" y="84"/>
                        <a:pt x="12" y="163"/>
                        <a:pt x="12" y="241"/>
                      </a:cubicBezTo>
                      <a:cubicBezTo>
                        <a:pt x="23" y="409"/>
                        <a:pt x="23" y="599"/>
                        <a:pt x="34" y="756"/>
                      </a:cubicBezTo>
                      <a:cubicBezTo>
                        <a:pt x="45" y="913"/>
                        <a:pt x="56" y="1059"/>
                        <a:pt x="56" y="1215"/>
                      </a:cubicBezTo>
                      <a:cubicBezTo>
                        <a:pt x="56" y="1221"/>
                        <a:pt x="62" y="1224"/>
                        <a:pt x="68" y="1224"/>
                      </a:cubicBezTo>
                      <a:cubicBezTo>
                        <a:pt x="73" y="1224"/>
                        <a:pt x="79" y="1221"/>
                        <a:pt x="79" y="1215"/>
                      </a:cubicBezTo>
                      <a:cubicBezTo>
                        <a:pt x="79" y="1159"/>
                        <a:pt x="79" y="1092"/>
                        <a:pt x="79" y="1036"/>
                      </a:cubicBezTo>
                      <a:cubicBezTo>
                        <a:pt x="68" y="745"/>
                        <a:pt x="45" y="465"/>
                        <a:pt x="34" y="185"/>
                      </a:cubicBezTo>
                      <a:cubicBezTo>
                        <a:pt x="34" y="129"/>
                        <a:pt x="23" y="73"/>
                        <a:pt x="23" y="17"/>
                      </a:cubicBezTo>
                      <a:cubicBezTo>
                        <a:pt x="23" y="6"/>
                        <a:pt x="17" y="0"/>
                        <a:pt x="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8"/>
                <p:cNvSpPr/>
                <p:nvPr/>
              </p:nvSpPr>
              <p:spPr>
                <a:xfrm>
                  <a:off x="1030712" y="4628740"/>
                  <a:ext cx="8507" cy="51714"/>
                </a:xfrm>
                <a:custGeom>
                  <a:avLst/>
                  <a:gdLst/>
                  <a:ahLst/>
                  <a:cxnLst/>
                  <a:rect l="l" t="t" r="r" b="b"/>
                  <a:pathLst>
                    <a:path w="203" h="1234" extrusionOk="0">
                      <a:moveTo>
                        <a:pt x="12" y="1"/>
                      </a:moveTo>
                      <a:cubicBezTo>
                        <a:pt x="1" y="1"/>
                        <a:pt x="1" y="12"/>
                        <a:pt x="1" y="23"/>
                      </a:cubicBezTo>
                      <a:cubicBezTo>
                        <a:pt x="1" y="46"/>
                        <a:pt x="1" y="68"/>
                        <a:pt x="12" y="91"/>
                      </a:cubicBezTo>
                      <a:cubicBezTo>
                        <a:pt x="12" y="113"/>
                        <a:pt x="23" y="135"/>
                        <a:pt x="23" y="147"/>
                      </a:cubicBezTo>
                      <a:cubicBezTo>
                        <a:pt x="23" y="214"/>
                        <a:pt x="34" y="270"/>
                        <a:pt x="46" y="326"/>
                      </a:cubicBezTo>
                      <a:cubicBezTo>
                        <a:pt x="57" y="382"/>
                        <a:pt x="68" y="449"/>
                        <a:pt x="68" y="505"/>
                      </a:cubicBezTo>
                      <a:lnTo>
                        <a:pt x="102" y="684"/>
                      </a:lnTo>
                      <a:lnTo>
                        <a:pt x="135" y="875"/>
                      </a:lnTo>
                      <a:cubicBezTo>
                        <a:pt x="135" y="931"/>
                        <a:pt x="146" y="987"/>
                        <a:pt x="158" y="1043"/>
                      </a:cubicBezTo>
                      <a:lnTo>
                        <a:pt x="180" y="1132"/>
                      </a:lnTo>
                      <a:cubicBezTo>
                        <a:pt x="180" y="1155"/>
                        <a:pt x="180" y="1166"/>
                        <a:pt x="180" y="1177"/>
                      </a:cubicBezTo>
                      <a:lnTo>
                        <a:pt x="191" y="1222"/>
                      </a:lnTo>
                      <a:lnTo>
                        <a:pt x="180" y="1222"/>
                      </a:lnTo>
                      <a:cubicBezTo>
                        <a:pt x="180" y="1222"/>
                        <a:pt x="191" y="1233"/>
                        <a:pt x="191" y="1233"/>
                      </a:cubicBezTo>
                      <a:cubicBezTo>
                        <a:pt x="202" y="1233"/>
                        <a:pt x="202" y="1222"/>
                        <a:pt x="202" y="1222"/>
                      </a:cubicBezTo>
                      <a:cubicBezTo>
                        <a:pt x="202" y="1211"/>
                        <a:pt x="202" y="1199"/>
                        <a:pt x="202" y="1188"/>
                      </a:cubicBezTo>
                      <a:cubicBezTo>
                        <a:pt x="202" y="1177"/>
                        <a:pt x="202" y="1166"/>
                        <a:pt x="202" y="1155"/>
                      </a:cubicBezTo>
                      <a:cubicBezTo>
                        <a:pt x="202" y="1132"/>
                        <a:pt x="191" y="1110"/>
                        <a:pt x="191" y="1076"/>
                      </a:cubicBezTo>
                      <a:lnTo>
                        <a:pt x="169" y="908"/>
                      </a:lnTo>
                      <a:cubicBezTo>
                        <a:pt x="158" y="841"/>
                        <a:pt x="146" y="785"/>
                        <a:pt x="135" y="718"/>
                      </a:cubicBezTo>
                      <a:cubicBezTo>
                        <a:pt x="135" y="662"/>
                        <a:pt x="124" y="606"/>
                        <a:pt x="113" y="539"/>
                      </a:cubicBezTo>
                      <a:cubicBezTo>
                        <a:pt x="102" y="483"/>
                        <a:pt x="90" y="427"/>
                        <a:pt x="79" y="371"/>
                      </a:cubicBezTo>
                      <a:cubicBezTo>
                        <a:pt x="79" y="303"/>
                        <a:pt x="68" y="247"/>
                        <a:pt x="57" y="191"/>
                      </a:cubicBezTo>
                      <a:cubicBezTo>
                        <a:pt x="57" y="158"/>
                        <a:pt x="46" y="135"/>
                        <a:pt x="46" y="102"/>
                      </a:cubicBezTo>
                      <a:lnTo>
                        <a:pt x="34" y="12"/>
                      </a:lnTo>
                      <a:cubicBezTo>
                        <a:pt x="23" y="12"/>
                        <a:pt x="23" y="1"/>
                        <a:pt x="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2" name="Google Shape;1672;p8"/>
              <p:cNvSpPr/>
              <p:nvPr/>
            </p:nvSpPr>
            <p:spPr>
              <a:xfrm>
                <a:off x="320167" y="4986455"/>
                <a:ext cx="40" cy="40"/>
              </a:xfrm>
              <a:custGeom>
                <a:avLst/>
                <a:gdLst/>
                <a:ahLst/>
                <a:cxnLst/>
                <a:rect l="l" t="t" r="r" b="b"/>
                <a:pathLst>
                  <a:path w="1" h="1" extrusionOk="0">
                    <a:moveTo>
                      <a:pt x="1" y="0"/>
                    </a:move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8"/>
              <p:cNvSpPr/>
              <p:nvPr/>
            </p:nvSpPr>
            <p:spPr>
              <a:xfrm>
                <a:off x="904286" y="5074942"/>
                <a:ext cx="40" cy="40"/>
              </a:xfrm>
              <a:custGeom>
                <a:avLst/>
                <a:gdLst/>
                <a:ahLst/>
                <a:cxnLst/>
                <a:rect l="l" t="t" r="r" b="b"/>
                <a:pathLst>
                  <a:path w="1" h="1" extrusionOk="0">
                    <a:moveTo>
                      <a:pt x="0" y="0"/>
                    </a:moveTo>
                    <a:close/>
                  </a:path>
                </a:pathLst>
              </a:custGeom>
              <a:solidFill>
                <a:srgbClr val="588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8"/>
              <p:cNvSpPr/>
              <p:nvPr/>
            </p:nvSpPr>
            <p:spPr>
              <a:xfrm>
                <a:off x="2470353" y="5074942"/>
                <a:ext cx="40" cy="40"/>
              </a:xfrm>
              <a:custGeom>
                <a:avLst/>
                <a:gdLst/>
                <a:ahLst/>
                <a:cxnLst/>
                <a:rect l="l" t="t" r="r" b="b"/>
                <a:pathLst>
                  <a:path w="1" h="1" extrusionOk="0">
                    <a:moveTo>
                      <a:pt x="1" y="0"/>
                    </a:moveTo>
                    <a:close/>
                  </a:path>
                </a:pathLst>
              </a:custGeom>
              <a:solidFill>
                <a:srgbClr val="588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8"/>
              <p:cNvSpPr/>
              <p:nvPr/>
            </p:nvSpPr>
            <p:spPr>
              <a:xfrm>
                <a:off x="2432854" y="4976539"/>
                <a:ext cx="40" cy="40"/>
              </a:xfrm>
              <a:custGeom>
                <a:avLst/>
                <a:gdLst/>
                <a:ahLst/>
                <a:cxnLst/>
                <a:rect l="l" t="t" r="r" b="b"/>
                <a:pathLst>
                  <a:path w="1" h="1" extrusionOk="0">
                    <a:moveTo>
                      <a:pt x="0" y="0"/>
                    </a:moveTo>
                    <a:lnTo>
                      <a:pt x="0" y="0"/>
                    </a:ln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8"/>
              <p:cNvSpPr/>
              <p:nvPr/>
            </p:nvSpPr>
            <p:spPr>
              <a:xfrm>
                <a:off x="1899724" y="5074942"/>
                <a:ext cx="40" cy="40"/>
              </a:xfrm>
              <a:custGeom>
                <a:avLst/>
                <a:gdLst/>
                <a:ahLst/>
                <a:cxnLst/>
                <a:rect l="l" t="t" r="r" b="b"/>
                <a:pathLst>
                  <a:path w="1" h="1" extrusionOk="0">
                    <a:moveTo>
                      <a:pt x="0" y="0"/>
                    </a:moveTo>
                    <a:close/>
                  </a:path>
                </a:pathLst>
              </a:custGeom>
              <a:solidFill>
                <a:srgbClr val="588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8"/>
              <p:cNvSpPr/>
              <p:nvPr/>
            </p:nvSpPr>
            <p:spPr>
              <a:xfrm>
                <a:off x="4027949" y="5074942"/>
                <a:ext cx="40" cy="40"/>
              </a:xfrm>
              <a:custGeom>
                <a:avLst/>
                <a:gdLst/>
                <a:ahLst/>
                <a:cxnLst/>
                <a:rect l="l" t="t" r="r" b="b"/>
                <a:pathLst>
                  <a:path w="1" h="1" extrusionOk="0">
                    <a:moveTo>
                      <a:pt x="1" y="0"/>
                    </a:moveTo>
                    <a:close/>
                  </a:path>
                </a:pathLst>
              </a:custGeom>
              <a:solidFill>
                <a:srgbClr val="588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8"/>
              <p:cNvSpPr/>
              <p:nvPr/>
            </p:nvSpPr>
            <p:spPr>
              <a:xfrm>
                <a:off x="5593334" y="5074942"/>
                <a:ext cx="40" cy="40"/>
              </a:xfrm>
              <a:custGeom>
                <a:avLst/>
                <a:gdLst/>
                <a:ahLst/>
                <a:cxnLst/>
                <a:rect l="l" t="t" r="r" b="b"/>
                <a:pathLst>
                  <a:path w="1" h="1" extrusionOk="0">
                    <a:moveTo>
                      <a:pt x="1" y="0"/>
                    </a:moveTo>
                    <a:close/>
                  </a:path>
                </a:pathLst>
              </a:custGeom>
              <a:solidFill>
                <a:srgbClr val="588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8"/>
              <p:cNvSpPr/>
              <p:nvPr/>
            </p:nvSpPr>
            <p:spPr>
              <a:xfrm>
                <a:off x="5022705" y="5074942"/>
                <a:ext cx="40" cy="40"/>
              </a:xfrm>
              <a:custGeom>
                <a:avLst/>
                <a:gdLst/>
                <a:ahLst/>
                <a:cxnLst/>
                <a:rect l="l" t="t" r="r" b="b"/>
                <a:pathLst>
                  <a:path w="1" h="1" extrusionOk="0">
                    <a:moveTo>
                      <a:pt x="0" y="0"/>
                    </a:moveTo>
                    <a:close/>
                  </a:path>
                </a:pathLst>
              </a:custGeom>
              <a:solidFill>
                <a:srgbClr val="588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8"/>
              <p:cNvSpPr/>
              <p:nvPr/>
            </p:nvSpPr>
            <p:spPr>
              <a:xfrm>
                <a:off x="-352609" y="4183295"/>
                <a:ext cx="42" cy="42"/>
              </a:xfrm>
              <a:custGeom>
                <a:avLst/>
                <a:gdLst/>
                <a:ahLst/>
                <a:cxnLst/>
                <a:rect l="l" t="t" r="r" b="b"/>
                <a:pathLst>
                  <a:path w="1" h="1" extrusionOk="0">
                    <a:moveTo>
                      <a:pt x="1" y="1"/>
                    </a:moveTo>
                    <a:close/>
                  </a:path>
                </a:pathLst>
              </a:custGeom>
              <a:solidFill>
                <a:srgbClr val="588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8"/>
              <p:cNvSpPr/>
              <p:nvPr/>
            </p:nvSpPr>
            <p:spPr>
              <a:xfrm>
                <a:off x="-576988" y="4385126"/>
                <a:ext cx="3451460" cy="286396"/>
              </a:xfrm>
              <a:custGeom>
                <a:avLst/>
                <a:gdLst/>
                <a:ahLst/>
                <a:cxnLst/>
                <a:rect l="l" t="t" r="r" b="b"/>
                <a:pathLst>
                  <a:path w="82359" h="6834" extrusionOk="0">
                    <a:moveTo>
                      <a:pt x="71225" y="1"/>
                    </a:moveTo>
                    <a:cubicBezTo>
                      <a:pt x="70004" y="1"/>
                      <a:pt x="68952" y="875"/>
                      <a:pt x="68201" y="1838"/>
                    </a:cubicBezTo>
                    <a:cubicBezTo>
                      <a:pt x="67462" y="2801"/>
                      <a:pt x="66891" y="3921"/>
                      <a:pt x="66006" y="4761"/>
                    </a:cubicBezTo>
                    <a:cubicBezTo>
                      <a:pt x="65445" y="5284"/>
                      <a:pt x="64707" y="5686"/>
                      <a:pt x="63955" y="5686"/>
                    </a:cubicBezTo>
                    <a:cubicBezTo>
                      <a:pt x="63821" y="5686"/>
                      <a:pt x="63687" y="5673"/>
                      <a:pt x="63553" y="5646"/>
                    </a:cubicBezTo>
                    <a:cubicBezTo>
                      <a:pt x="61201" y="5153"/>
                      <a:pt x="61369" y="1188"/>
                      <a:pt x="59151" y="281"/>
                    </a:cubicBezTo>
                    <a:cubicBezTo>
                      <a:pt x="58864" y="161"/>
                      <a:pt x="58577" y="107"/>
                      <a:pt x="58293" y="107"/>
                    </a:cubicBezTo>
                    <a:cubicBezTo>
                      <a:pt x="56846" y="107"/>
                      <a:pt x="55471" y="1506"/>
                      <a:pt x="54525" y="2779"/>
                    </a:cubicBezTo>
                    <a:cubicBezTo>
                      <a:pt x="53553" y="4075"/>
                      <a:pt x="52191" y="5518"/>
                      <a:pt x="50709" y="5518"/>
                    </a:cubicBezTo>
                    <a:cubicBezTo>
                      <a:pt x="50450" y="5518"/>
                      <a:pt x="50187" y="5474"/>
                      <a:pt x="49922" y="5377"/>
                    </a:cubicBezTo>
                    <a:cubicBezTo>
                      <a:pt x="48275" y="4784"/>
                      <a:pt x="47917" y="2599"/>
                      <a:pt x="46618" y="1423"/>
                    </a:cubicBezTo>
                    <a:cubicBezTo>
                      <a:pt x="46030" y="893"/>
                      <a:pt x="45238" y="626"/>
                      <a:pt x="44446" y="626"/>
                    </a:cubicBezTo>
                    <a:cubicBezTo>
                      <a:pt x="43684" y="626"/>
                      <a:pt x="42921" y="873"/>
                      <a:pt x="42339" y="1367"/>
                    </a:cubicBezTo>
                    <a:cubicBezTo>
                      <a:pt x="40760" y="2711"/>
                      <a:pt x="40300" y="5601"/>
                      <a:pt x="38240" y="5780"/>
                    </a:cubicBezTo>
                    <a:cubicBezTo>
                      <a:pt x="38179" y="5786"/>
                      <a:pt x="38119" y="5788"/>
                      <a:pt x="38059" y="5788"/>
                    </a:cubicBezTo>
                    <a:cubicBezTo>
                      <a:pt x="36885" y="5788"/>
                      <a:pt x="35909" y="4767"/>
                      <a:pt x="35238" y="3775"/>
                    </a:cubicBezTo>
                    <a:cubicBezTo>
                      <a:pt x="34521" y="2723"/>
                      <a:pt x="33838" y="1513"/>
                      <a:pt x="32628" y="1099"/>
                    </a:cubicBezTo>
                    <a:cubicBezTo>
                      <a:pt x="32342" y="1000"/>
                      <a:pt x="32057" y="955"/>
                      <a:pt x="31775" y="955"/>
                    </a:cubicBezTo>
                    <a:cubicBezTo>
                      <a:pt x="30191" y="955"/>
                      <a:pt x="28708" y="2373"/>
                      <a:pt x="27700" y="3742"/>
                    </a:cubicBezTo>
                    <a:cubicBezTo>
                      <a:pt x="26829" y="4929"/>
                      <a:pt x="25662" y="6316"/>
                      <a:pt x="24290" y="6316"/>
                    </a:cubicBezTo>
                    <a:cubicBezTo>
                      <a:pt x="24109" y="6316"/>
                      <a:pt x="23923" y="6292"/>
                      <a:pt x="23735" y="6240"/>
                    </a:cubicBezTo>
                    <a:cubicBezTo>
                      <a:pt x="21551" y="5646"/>
                      <a:pt x="21696" y="2073"/>
                      <a:pt x="19680" y="1043"/>
                    </a:cubicBezTo>
                    <a:cubicBezTo>
                      <a:pt x="19340" y="871"/>
                      <a:pt x="18976" y="795"/>
                      <a:pt x="18608" y="795"/>
                    </a:cubicBezTo>
                    <a:cubicBezTo>
                      <a:pt x="17703" y="795"/>
                      <a:pt x="16769" y="1254"/>
                      <a:pt x="16085" y="1883"/>
                    </a:cubicBezTo>
                    <a:cubicBezTo>
                      <a:pt x="15121" y="2767"/>
                      <a:pt x="14483" y="3966"/>
                      <a:pt x="13654" y="4974"/>
                    </a:cubicBezTo>
                    <a:cubicBezTo>
                      <a:pt x="13318" y="5411"/>
                      <a:pt x="12915" y="5814"/>
                      <a:pt x="12422" y="6038"/>
                    </a:cubicBezTo>
                    <a:cubicBezTo>
                      <a:pt x="12129" y="6166"/>
                      <a:pt x="11832" y="6223"/>
                      <a:pt x="11537" y="6223"/>
                    </a:cubicBezTo>
                    <a:cubicBezTo>
                      <a:pt x="10228" y="6223"/>
                      <a:pt x="8943" y="5093"/>
                      <a:pt x="8121" y="3932"/>
                    </a:cubicBezTo>
                    <a:cubicBezTo>
                      <a:pt x="7113" y="2521"/>
                      <a:pt x="6094" y="819"/>
                      <a:pt x="4391" y="539"/>
                    </a:cubicBezTo>
                    <a:cubicBezTo>
                      <a:pt x="4237" y="512"/>
                      <a:pt x="4083" y="499"/>
                      <a:pt x="3929" y="499"/>
                    </a:cubicBezTo>
                    <a:cubicBezTo>
                      <a:pt x="2722" y="499"/>
                      <a:pt x="1561" y="1285"/>
                      <a:pt x="885" y="2308"/>
                    </a:cubicBezTo>
                    <a:cubicBezTo>
                      <a:pt x="471" y="2969"/>
                      <a:pt x="169" y="3697"/>
                      <a:pt x="1" y="4459"/>
                    </a:cubicBezTo>
                    <a:lnTo>
                      <a:pt x="157" y="4459"/>
                    </a:lnTo>
                    <a:cubicBezTo>
                      <a:pt x="348" y="3865"/>
                      <a:pt x="617" y="3294"/>
                      <a:pt x="953" y="2779"/>
                    </a:cubicBezTo>
                    <a:cubicBezTo>
                      <a:pt x="1593" y="1813"/>
                      <a:pt x="2665" y="1054"/>
                      <a:pt x="3811" y="1054"/>
                    </a:cubicBezTo>
                    <a:cubicBezTo>
                      <a:pt x="3889" y="1054"/>
                      <a:pt x="3966" y="1058"/>
                      <a:pt x="4044" y="1065"/>
                    </a:cubicBezTo>
                    <a:cubicBezTo>
                      <a:pt x="7203" y="1356"/>
                      <a:pt x="7964" y="6755"/>
                      <a:pt x="11134" y="6833"/>
                    </a:cubicBezTo>
                    <a:cubicBezTo>
                      <a:pt x="11155" y="6834"/>
                      <a:pt x="11176" y="6834"/>
                      <a:pt x="11197" y="6834"/>
                    </a:cubicBezTo>
                    <a:cubicBezTo>
                      <a:pt x="12568" y="6834"/>
                      <a:pt x="13689" y="5752"/>
                      <a:pt x="14494" y="4638"/>
                    </a:cubicBezTo>
                    <a:cubicBezTo>
                      <a:pt x="15301" y="3495"/>
                      <a:pt x="16017" y="2219"/>
                      <a:pt x="17216" y="1513"/>
                    </a:cubicBezTo>
                    <a:cubicBezTo>
                      <a:pt x="17597" y="1278"/>
                      <a:pt x="18034" y="1155"/>
                      <a:pt x="18482" y="1143"/>
                    </a:cubicBezTo>
                    <a:cubicBezTo>
                      <a:pt x="19512" y="1166"/>
                      <a:pt x="20341" y="2039"/>
                      <a:pt x="20823" y="2969"/>
                    </a:cubicBezTo>
                    <a:cubicBezTo>
                      <a:pt x="21304" y="3887"/>
                      <a:pt x="21584" y="4929"/>
                      <a:pt x="22234" y="5724"/>
                    </a:cubicBezTo>
                    <a:cubicBezTo>
                      <a:pt x="22849" y="6502"/>
                      <a:pt x="23485" y="6809"/>
                      <a:pt x="24113" y="6809"/>
                    </a:cubicBezTo>
                    <a:cubicBezTo>
                      <a:pt x="25819" y="6809"/>
                      <a:pt x="27466" y="4546"/>
                      <a:pt x="28473" y="3294"/>
                    </a:cubicBezTo>
                    <a:cubicBezTo>
                      <a:pt x="29301" y="2286"/>
                      <a:pt x="30527" y="1343"/>
                      <a:pt x="31755" y="1343"/>
                    </a:cubicBezTo>
                    <a:cubicBezTo>
                      <a:pt x="32056" y="1343"/>
                      <a:pt x="32356" y="1399"/>
                      <a:pt x="32650" y="1524"/>
                    </a:cubicBezTo>
                    <a:cubicBezTo>
                      <a:pt x="34151" y="2151"/>
                      <a:pt x="34510" y="4167"/>
                      <a:pt x="35686" y="5321"/>
                    </a:cubicBezTo>
                    <a:cubicBezTo>
                      <a:pt x="36294" y="5907"/>
                      <a:pt x="37144" y="6204"/>
                      <a:pt x="37993" y="6204"/>
                    </a:cubicBezTo>
                    <a:cubicBezTo>
                      <a:pt x="38801" y="6204"/>
                      <a:pt x="39610" y="5935"/>
                      <a:pt x="40211" y="5388"/>
                    </a:cubicBezTo>
                    <a:cubicBezTo>
                      <a:pt x="41700" y="4044"/>
                      <a:pt x="42137" y="1289"/>
                      <a:pt x="44131" y="1065"/>
                    </a:cubicBezTo>
                    <a:cubicBezTo>
                      <a:pt x="44205" y="1057"/>
                      <a:pt x="44278" y="1053"/>
                      <a:pt x="44351" y="1053"/>
                    </a:cubicBezTo>
                    <a:cubicBezTo>
                      <a:pt x="45498" y="1053"/>
                      <a:pt x="46469" y="2022"/>
                      <a:pt x="47133" y="2991"/>
                    </a:cubicBezTo>
                    <a:cubicBezTo>
                      <a:pt x="47838" y="4022"/>
                      <a:pt x="48499" y="5209"/>
                      <a:pt x="49653" y="5680"/>
                    </a:cubicBezTo>
                    <a:cubicBezTo>
                      <a:pt x="49984" y="5811"/>
                      <a:pt x="50320" y="5870"/>
                      <a:pt x="50657" y="5870"/>
                    </a:cubicBezTo>
                    <a:cubicBezTo>
                      <a:pt x="52075" y="5870"/>
                      <a:pt x="53488" y="4814"/>
                      <a:pt x="54402" y="3619"/>
                    </a:cubicBezTo>
                    <a:cubicBezTo>
                      <a:pt x="55417" y="2279"/>
                      <a:pt x="56578" y="536"/>
                      <a:pt x="58120" y="536"/>
                    </a:cubicBezTo>
                    <a:cubicBezTo>
                      <a:pt x="58280" y="536"/>
                      <a:pt x="58445" y="554"/>
                      <a:pt x="58613" y="595"/>
                    </a:cubicBezTo>
                    <a:cubicBezTo>
                      <a:pt x="60887" y="1132"/>
                      <a:pt x="60764" y="4918"/>
                      <a:pt x="62903" y="5870"/>
                    </a:cubicBezTo>
                    <a:cubicBezTo>
                      <a:pt x="63209" y="6006"/>
                      <a:pt x="63529" y="6067"/>
                      <a:pt x="63851" y="6067"/>
                    </a:cubicBezTo>
                    <a:cubicBezTo>
                      <a:pt x="64826" y="6067"/>
                      <a:pt x="65825" y="5508"/>
                      <a:pt x="66532" y="4784"/>
                    </a:cubicBezTo>
                    <a:cubicBezTo>
                      <a:pt x="67462" y="3820"/>
                      <a:pt x="68100" y="2588"/>
                      <a:pt x="69030" y="1625"/>
                    </a:cubicBezTo>
                    <a:cubicBezTo>
                      <a:pt x="69411" y="1233"/>
                      <a:pt x="69859" y="886"/>
                      <a:pt x="70374" y="718"/>
                    </a:cubicBezTo>
                    <a:cubicBezTo>
                      <a:pt x="70589" y="654"/>
                      <a:pt x="70803" y="624"/>
                      <a:pt x="71015" y="624"/>
                    </a:cubicBezTo>
                    <a:cubicBezTo>
                      <a:pt x="72321" y="624"/>
                      <a:pt x="73526" y="1755"/>
                      <a:pt x="74317" y="2902"/>
                    </a:cubicBezTo>
                    <a:cubicBezTo>
                      <a:pt x="75224" y="4224"/>
                      <a:pt x="76098" y="5803"/>
                      <a:pt x="77654" y="6228"/>
                    </a:cubicBezTo>
                    <a:cubicBezTo>
                      <a:pt x="77902" y="6296"/>
                      <a:pt x="78153" y="6327"/>
                      <a:pt x="78404" y="6327"/>
                    </a:cubicBezTo>
                    <a:cubicBezTo>
                      <a:pt x="79572" y="6327"/>
                      <a:pt x="80730" y="5642"/>
                      <a:pt x="81440" y="4683"/>
                    </a:cubicBezTo>
                    <a:cubicBezTo>
                      <a:pt x="81664" y="4392"/>
                      <a:pt x="82202" y="3675"/>
                      <a:pt x="82359" y="3339"/>
                    </a:cubicBezTo>
                    <a:lnTo>
                      <a:pt x="82359" y="3339"/>
                    </a:lnTo>
                    <a:lnTo>
                      <a:pt x="81843" y="3417"/>
                    </a:lnTo>
                    <a:cubicBezTo>
                      <a:pt x="81743" y="3630"/>
                      <a:pt x="81440" y="3899"/>
                      <a:pt x="81306" y="4100"/>
                    </a:cubicBezTo>
                    <a:cubicBezTo>
                      <a:pt x="80664" y="5068"/>
                      <a:pt x="79755" y="5789"/>
                      <a:pt x="78635" y="5789"/>
                    </a:cubicBezTo>
                    <a:cubicBezTo>
                      <a:pt x="78563" y="5789"/>
                      <a:pt x="78490" y="5786"/>
                      <a:pt x="78416" y="5780"/>
                    </a:cubicBezTo>
                    <a:cubicBezTo>
                      <a:pt x="75224" y="5523"/>
                      <a:pt x="74417" y="34"/>
                      <a:pt x="712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8"/>
              <p:cNvSpPr/>
              <p:nvPr/>
            </p:nvSpPr>
            <p:spPr>
              <a:xfrm>
                <a:off x="1901447" y="4272015"/>
                <a:ext cx="42" cy="503"/>
              </a:xfrm>
              <a:custGeom>
                <a:avLst/>
                <a:gdLst/>
                <a:ahLst/>
                <a:cxnLst/>
                <a:rect l="l" t="t" r="r" b="b"/>
                <a:pathLst>
                  <a:path w="1" h="12" extrusionOk="0">
                    <a:moveTo>
                      <a:pt x="1" y="12"/>
                    </a:moveTo>
                    <a:lnTo>
                      <a:pt x="1" y="1"/>
                    </a:lnTo>
                    <a:cubicBezTo>
                      <a:pt x="1" y="1"/>
                      <a:pt x="1" y="12"/>
                      <a:pt x="1" y="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3" name="Google Shape;1683;p8"/>
              <p:cNvGrpSpPr/>
              <p:nvPr/>
            </p:nvGrpSpPr>
            <p:grpSpPr>
              <a:xfrm>
                <a:off x="367004" y="4647557"/>
                <a:ext cx="94837" cy="252075"/>
                <a:chOff x="367004" y="4647557"/>
                <a:chExt cx="94837" cy="252075"/>
              </a:xfrm>
            </p:grpSpPr>
            <p:sp>
              <p:nvSpPr>
                <p:cNvPr id="1684" name="Google Shape;1684;p8"/>
                <p:cNvSpPr/>
                <p:nvPr/>
              </p:nvSpPr>
              <p:spPr>
                <a:xfrm>
                  <a:off x="367004" y="4695877"/>
                  <a:ext cx="91065" cy="203754"/>
                </a:xfrm>
                <a:custGeom>
                  <a:avLst/>
                  <a:gdLst/>
                  <a:ahLst/>
                  <a:cxnLst/>
                  <a:rect l="l" t="t" r="r" b="b"/>
                  <a:pathLst>
                    <a:path w="2173" h="4862" extrusionOk="0">
                      <a:moveTo>
                        <a:pt x="851" y="1"/>
                      </a:moveTo>
                      <a:lnTo>
                        <a:pt x="829" y="23"/>
                      </a:lnTo>
                      <a:cubicBezTo>
                        <a:pt x="650" y="247"/>
                        <a:pt x="515" y="505"/>
                        <a:pt x="403" y="774"/>
                      </a:cubicBezTo>
                      <a:cubicBezTo>
                        <a:pt x="213" y="1210"/>
                        <a:pt x="78" y="1670"/>
                        <a:pt x="34" y="2140"/>
                      </a:cubicBezTo>
                      <a:cubicBezTo>
                        <a:pt x="0" y="2476"/>
                        <a:pt x="11" y="2812"/>
                        <a:pt x="45" y="3148"/>
                      </a:cubicBezTo>
                      <a:cubicBezTo>
                        <a:pt x="67" y="3439"/>
                        <a:pt x="123" y="3719"/>
                        <a:pt x="202" y="3999"/>
                      </a:cubicBezTo>
                      <a:cubicBezTo>
                        <a:pt x="213" y="4010"/>
                        <a:pt x="213" y="4022"/>
                        <a:pt x="224" y="4033"/>
                      </a:cubicBezTo>
                      <a:cubicBezTo>
                        <a:pt x="224" y="4033"/>
                        <a:pt x="235" y="4044"/>
                        <a:pt x="235" y="4055"/>
                      </a:cubicBezTo>
                      <a:cubicBezTo>
                        <a:pt x="235" y="4066"/>
                        <a:pt x="246" y="4078"/>
                        <a:pt x="246" y="4089"/>
                      </a:cubicBezTo>
                      <a:cubicBezTo>
                        <a:pt x="269" y="4134"/>
                        <a:pt x="291" y="4178"/>
                        <a:pt x="302" y="4223"/>
                      </a:cubicBezTo>
                      <a:cubicBezTo>
                        <a:pt x="314" y="4234"/>
                        <a:pt x="314" y="4234"/>
                        <a:pt x="314" y="4246"/>
                      </a:cubicBezTo>
                      <a:lnTo>
                        <a:pt x="336" y="4290"/>
                      </a:lnTo>
                      <a:cubicBezTo>
                        <a:pt x="347" y="4313"/>
                        <a:pt x="358" y="4324"/>
                        <a:pt x="370" y="4347"/>
                      </a:cubicBezTo>
                      <a:lnTo>
                        <a:pt x="403" y="4403"/>
                      </a:lnTo>
                      <a:lnTo>
                        <a:pt x="437" y="4459"/>
                      </a:lnTo>
                      <a:lnTo>
                        <a:pt x="504" y="4604"/>
                      </a:lnTo>
                      <a:lnTo>
                        <a:pt x="515" y="4627"/>
                      </a:lnTo>
                      <a:cubicBezTo>
                        <a:pt x="549" y="4660"/>
                        <a:pt x="571" y="4694"/>
                        <a:pt x="605" y="4739"/>
                      </a:cubicBezTo>
                      <a:cubicBezTo>
                        <a:pt x="616" y="4750"/>
                        <a:pt x="627" y="4761"/>
                        <a:pt x="638" y="4783"/>
                      </a:cubicBezTo>
                      <a:cubicBezTo>
                        <a:pt x="650" y="4806"/>
                        <a:pt x="661" y="4817"/>
                        <a:pt x="683" y="4839"/>
                      </a:cubicBezTo>
                      <a:lnTo>
                        <a:pt x="694" y="4862"/>
                      </a:lnTo>
                      <a:lnTo>
                        <a:pt x="706" y="4862"/>
                      </a:lnTo>
                      <a:lnTo>
                        <a:pt x="706" y="4839"/>
                      </a:lnTo>
                      <a:lnTo>
                        <a:pt x="750" y="4795"/>
                      </a:lnTo>
                      <a:lnTo>
                        <a:pt x="784" y="4761"/>
                      </a:lnTo>
                      <a:lnTo>
                        <a:pt x="818" y="4727"/>
                      </a:lnTo>
                      <a:lnTo>
                        <a:pt x="829" y="4716"/>
                      </a:lnTo>
                      <a:lnTo>
                        <a:pt x="896" y="4671"/>
                      </a:lnTo>
                      <a:lnTo>
                        <a:pt x="930" y="4638"/>
                      </a:lnTo>
                      <a:lnTo>
                        <a:pt x="963" y="4615"/>
                      </a:lnTo>
                      <a:cubicBezTo>
                        <a:pt x="1053" y="4515"/>
                        <a:pt x="1143" y="4414"/>
                        <a:pt x="1232" y="4302"/>
                      </a:cubicBezTo>
                      <a:cubicBezTo>
                        <a:pt x="1299" y="4223"/>
                        <a:pt x="1367" y="4134"/>
                        <a:pt x="1434" y="4044"/>
                      </a:cubicBezTo>
                      <a:cubicBezTo>
                        <a:pt x="1523" y="3898"/>
                        <a:pt x="1602" y="3742"/>
                        <a:pt x="1669" y="3585"/>
                      </a:cubicBezTo>
                      <a:cubicBezTo>
                        <a:pt x="1759" y="3372"/>
                        <a:pt x="1837" y="3159"/>
                        <a:pt x="1904" y="2946"/>
                      </a:cubicBezTo>
                      <a:cubicBezTo>
                        <a:pt x="1960" y="2756"/>
                        <a:pt x="2016" y="2554"/>
                        <a:pt x="2061" y="2364"/>
                      </a:cubicBezTo>
                      <a:cubicBezTo>
                        <a:pt x="2106" y="2140"/>
                        <a:pt x="2139" y="1916"/>
                        <a:pt x="2151" y="1692"/>
                      </a:cubicBezTo>
                      <a:cubicBezTo>
                        <a:pt x="2173" y="1479"/>
                        <a:pt x="2173" y="1255"/>
                        <a:pt x="2173" y="1031"/>
                      </a:cubicBezTo>
                      <a:cubicBezTo>
                        <a:pt x="2173" y="874"/>
                        <a:pt x="2151" y="718"/>
                        <a:pt x="2139" y="561"/>
                      </a:cubicBezTo>
                      <a:cubicBezTo>
                        <a:pt x="2128" y="449"/>
                        <a:pt x="2106" y="325"/>
                        <a:pt x="2083" y="213"/>
                      </a:cubicBezTo>
                      <a:cubicBezTo>
                        <a:pt x="2083" y="202"/>
                        <a:pt x="2083" y="202"/>
                        <a:pt x="2083" y="191"/>
                      </a:cubicBezTo>
                      <a:lnTo>
                        <a:pt x="2083" y="169"/>
                      </a:lnTo>
                      <a:cubicBezTo>
                        <a:pt x="2083" y="169"/>
                        <a:pt x="2083" y="157"/>
                        <a:pt x="2083" y="146"/>
                      </a:cubicBezTo>
                      <a:lnTo>
                        <a:pt x="2039" y="146"/>
                      </a:lnTo>
                      <a:lnTo>
                        <a:pt x="1938" y="135"/>
                      </a:lnTo>
                      <a:lnTo>
                        <a:pt x="1837" y="135"/>
                      </a:lnTo>
                      <a:lnTo>
                        <a:pt x="1747" y="124"/>
                      </a:lnTo>
                      <a:lnTo>
                        <a:pt x="1546" y="90"/>
                      </a:lnTo>
                      <a:lnTo>
                        <a:pt x="1355" y="68"/>
                      </a:lnTo>
                      <a:lnTo>
                        <a:pt x="1165" y="34"/>
                      </a:lnTo>
                      <a:cubicBezTo>
                        <a:pt x="1109" y="23"/>
                        <a:pt x="1042" y="23"/>
                        <a:pt x="975" y="12"/>
                      </a:cubicBezTo>
                      <a:lnTo>
                        <a:pt x="8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8"/>
                <p:cNvSpPr/>
                <p:nvPr/>
              </p:nvSpPr>
              <p:spPr>
                <a:xfrm>
                  <a:off x="385780" y="4697302"/>
                  <a:ext cx="59173" cy="172282"/>
                </a:xfrm>
                <a:custGeom>
                  <a:avLst/>
                  <a:gdLst/>
                  <a:ahLst/>
                  <a:cxnLst/>
                  <a:rect l="l" t="t" r="r" b="b"/>
                  <a:pathLst>
                    <a:path w="1412" h="4111" extrusionOk="0">
                      <a:moveTo>
                        <a:pt x="661" y="0"/>
                      </a:moveTo>
                      <a:lnTo>
                        <a:pt x="639" y="34"/>
                      </a:lnTo>
                      <a:cubicBezTo>
                        <a:pt x="571" y="123"/>
                        <a:pt x="504" y="224"/>
                        <a:pt x="448" y="336"/>
                      </a:cubicBezTo>
                      <a:cubicBezTo>
                        <a:pt x="146" y="908"/>
                        <a:pt x="0" y="1546"/>
                        <a:pt x="11" y="2196"/>
                      </a:cubicBezTo>
                      <a:cubicBezTo>
                        <a:pt x="0" y="2588"/>
                        <a:pt x="34" y="2968"/>
                        <a:pt x="112" y="3338"/>
                      </a:cubicBezTo>
                      <a:cubicBezTo>
                        <a:pt x="168" y="3596"/>
                        <a:pt x="246" y="3842"/>
                        <a:pt x="336" y="4077"/>
                      </a:cubicBezTo>
                      <a:lnTo>
                        <a:pt x="336" y="4088"/>
                      </a:lnTo>
                      <a:lnTo>
                        <a:pt x="336" y="4111"/>
                      </a:lnTo>
                      <a:lnTo>
                        <a:pt x="358" y="4100"/>
                      </a:lnTo>
                      <a:lnTo>
                        <a:pt x="358" y="4088"/>
                      </a:lnTo>
                      <a:lnTo>
                        <a:pt x="370" y="4077"/>
                      </a:lnTo>
                      <a:cubicBezTo>
                        <a:pt x="527" y="3887"/>
                        <a:pt x="650" y="3685"/>
                        <a:pt x="762" y="3461"/>
                      </a:cubicBezTo>
                      <a:cubicBezTo>
                        <a:pt x="986" y="3036"/>
                        <a:pt x="1154" y="2588"/>
                        <a:pt x="1277" y="2117"/>
                      </a:cubicBezTo>
                      <a:cubicBezTo>
                        <a:pt x="1367" y="1770"/>
                        <a:pt x="1411" y="1423"/>
                        <a:pt x="1411" y="1064"/>
                      </a:cubicBezTo>
                      <a:cubicBezTo>
                        <a:pt x="1411" y="964"/>
                        <a:pt x="1411" y="863"/>
                        <a:pt x="1400" y="751"/>
                      </a:cubicBezTo>
                      <a:cubicBezTo>
                        <a:pt x="1389" y="650"/>
                        <a:pt x="1378" y="549"/>
                        <a:pt x="1355" y="448"/>
                      </a:cubicBezTo>
                      <a:cubicBezTo>
                        <a:pt x="1344" y="359"/>
                        <a:pt x="1311" y="258"/>
                        <a:pt x="1277" y="168"/>
                      </a:cubicBezTo>
                      <a:cubicBezTo>
                        <a:pt x="1277" y="157"/>
                        <a:pt x="1266" y="146"/>
                        <a:pt x="1266" y="135"/>
                      </a:cubicBezTo>
                      <a:lnTo>
                        <a:pt x="1255" y="112"/>
                      </a:lnTo>
                      <a:cubicBezTo>
                        <a:pt x="1255" y="90"/>
                        <a:pt x="1243" y="79"/>
                        <a:pt x="1243" y="67"/>
                      </a:cubicBezTo>
                      <a:lnTo>
                        <a:pt x="1199" y="67"/>
                      </a:lnTo>
                      <a:cubicBezTo>
                        <a:pt x="1042" y="45"/>
                        <a:pt x="874" y="11"/>
                        <a:pt x="7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8"/>
                <p:cNvSpPr/>
                <p:nvPr/>
              </p:nvSpPr>
              <p:spPr>
                <a:xfrm>
                  <a:off x="390473" y="4685148"/>
                  <a:ext cx="47900" cy="100452"/>
                </a:xfrm>
                <a:custGeom>
                  <a:avLst/>
                  <a:gdLst/>
                  <a:ahLst/>
                  <a:cxnLst/>
                  <a:rect l="l" t="t" r="r" b="b"/>
                  <a:pathLst>
                    <a:path w="1143" h="2397" extrusionOk="0">
                      <a:moveTo>
                        <a:pt x="739" y="1220"/>
                      </a:moveTo>
                      <a:cubicBezTo>
                        <a:pt x="851" y="1265"/>
                        <a:pt x="784" y="1466"/>
                        <a:pt x="773" y="1556"/>
                      </a:cubicBezTo>
                      <a:cubicBezTo>
                        <a:pt x="728" y="1724"/>
                        <a:pt x="672" y="1892"/>
                        <a:pt x="605" y="2049"/>
                      </a:cubicBezTo>
                      <a:lnTo>
                        <a:pt x="605" y="2060"/>
                      </a:lnTo>
                      <a:cubicBezTo>
                        <a:pt x="583" y="1870"/>
                        <a:pt x="583" y="1321"/>
                        <a:pt x="739" y="1220"/>
                      </a:cubicBezTo>
                      <a:close/>
                      <a:moveTo>
                        <a:pt x="1045" y="0"/>
                      </a:moveTo>
                      <a:cubicBezTo>
                        <a:pt x="1033" y="0"/>
                        <a:pt x="1019" y="9"/>
                        <a:pt x="1019" y="21"/>
                      </a:cubicBezTo>
                      <a:cubicBezTo>
                        <a:pt x="1031" y="66"/>
                        <a:pt x="1042" y="111"/>
                        <a:pt x="1042" y="156"/>
                      </a:cubicBezTo>
                      <a:cubicBezTo>
                        <a:pt x="1087" y="581"/>
                        <a:pt x="1075" y="1030"/>
                        <a:pt x="997" y="1455"/>
                      </a:cubicBezTo>
                      <a:cubicBezTo>
                        <a:pt x="975" y="1634"/>
                        <a:pt x="885" y="2172"/>
                        <a:pt x="695" y="2206"/>
                      </a:cubicBezTo>
                      <a:cubicBezTo>
                        <a:pt x="650" y="2194"/>
                        <a:pt x="627" y="2150"/>
                        <a:pt x="616" y="2105"/>
                      </a:cubicBezTo>
                      <a:cubicBezTo>
                        <a:pt x="728" y="1870"/>
                        <a:pt x="795" y="1623"/>
                        <a:pt x="829" y="1377"/>
                      </a:cubicBezTo>
                      <a:cubicBezTo>
                        <a:pt x="851" y="1310"/>
                        <a:pt x="818" y="1231"/>
                        <a:pt x="762" y="1186"/>
                      </a:cubicBezTo>
                      <a:cubicBezTo>
                        <a:pt x="753" y="1183"/>
                        <a:pt x="745" y="1182"/>
                        <a:pt x="737" y="1182"/>
                      </a:cubicBezTo>
                      <a:cubicBezTo>
                        <a:pt x="654" y="1182"/>
                        <a:pt x="614" y="1339"/>
                        <a:pt x="594" y="1410"/>
                      </a:cubicBezTo>
                      <a:cubicBezTo>
                        <a:pt x="527" y="1646"/>
                        <a:pt x="515" y="1881"/>
                        <a:pt x="560" y="2127"/>
                      </a:cubicBezTo>
                      <a:cubicBezTo>
                        <a:pt x="475" y="2277"/>
                        <a:pt x="390" y="2349"/>
                        <a:pt x="323" y="2349"/>
                      </a:cubicBezTo>
                      <a:cubicBezTo>
                        <a:pt x="240" y="2349"/>
                        <a:pt x="184" y="2237"/>
                        <a:pt x="190" y="2026"/>
                      </a:cubicBezTo>
                      <a:cubicBezTo>
                        <a:pt x="202" y="1713"/>
                        <a:pt x="258" y="1399"/>
                        <a:pt x="336" y="1086"/>
                      </a:cubicBezTo>
                      <a:cubicBezTo>
                        <a:pt x="415" y="839"/>
                        <a:pt x="504" y="593"/>
                        <a:pt x="616" y="357"/>
                      </a:cubicBezTo>
                      <a:cubicBezTo>
                        <a:pt x="650" y="290"/>
                        <a:pt x="683" y="223"/>
                        <a:pt x="717" y="167"/>
                      </a:cubicBezTo>
                      <a:cubicBezTo>
                        <a:pt x="728" y="145"/>
                        <a:pt x="751" y="122"/>
                        <a:pt x="751" y="111"/>
                      </a:cubicBezTo>
                      <a:cubicBezTo>
                        <a:pt x="758" y="103"/>
                        <a:pt x="750" y="95"/>
                        <a:pt x="744" y="95"/>
                      </a:cubicBezTo>
                      <a:cubicBezTo>
                        <a:pt x="741" y="95"/>
                        <a:pt x="739" y="97"/>
                        <a:pt x="739" y="100"/>
                      </a:cubicBezTo>
                      <a:cubicBezTo>
                        <a:pt x="527" y="425"/>
                        <a:pt x="370" y="783"/>
                        <a:pt x="280" y="1164"/>
                      </a:cubicBezTo>
                      <a:cubicBezTo>
                        <a:pt x="224" y="1399"/>
                        <a:pt x="0" y="2306"/>
                        <a:pt x="291" y="2396"/>
                      </a:cubicBezTo>
                      <a:cubicBezTo>
                        <a:pt x="297" y="2396"/>
                        <a:pt x="302" y="2397"/>
                        <a:pt x="307" y="2397"/>
                      </a:cubicBezTo>
                      <a:cubicBezTo>
                        <a:pt x="433" y="2397"/>
                        <a:pt x="518" y="2269"/>
                        <a:pt x="583" y="2172"/>
                      </a:cubicBezTo>
                      <a:cubicBezTo>
                        <a:pt x="613" y="2237"/>
                        <a:pt x="654" y="2264"/>
                        <a:pt x="696" y="2264"/>
                      </a:cubicBezTo>
                      <a:cubicBezTo>
                        <a:pt x="762" y="2264"/>
                        <a:pt x="833" y="2198"/>
                        <a:pt x="874" y="2116"/>
                      </a:cubicBezTo>
                      <a:cubicBezTo>
                        <a:pt x="952" y="1959"/>
                        <a:pt x="1008" y="1780"/>
                        <a:pt x="1042" y="1601"/>
                      </a:cubicBezTo>
                      <a:cubicBezTo>
                        <a:pt x="1120" y="1186"/>
                        <a:pt x="1143" y="749"/>
                        <a:pt x="1109" y="324"/>
                      </a:cubicBezTo>
                      <a:cubicBezTo>
                        <a:pt x="1098" y="223"/>
                        <a:pt x="1087" y="122"/>
                        <a:pt x="1064" y="21"/>
                      </a:cubicBezTo>
                      <a:cubicBezTo>
                        <a:pt x="1064" y="6"/>
                        <a:pt x="1055" y="0"/>
                        <a:pt x="10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8"/>
                <p:cNvSpPr/>
                <p:nvPr/>
              </p:nvSpPr>
              <p:spPr>
                <a:xfrm>
                  <a:off x="377314" y="4784136"/>
                  <a:ext cx="42" cy="503"/>
                </a:xfrm>
                <a:custGeom>
                  <a:avLst/>
                  <a:gdLst/>
                  <a:ahLst/>
                  <a:cxnLst/>
                  <a:rect l="l" t="t" r="r" b="b"/>
                  <a:pathLst>
                    <a:path w="1" h="12" extrusionOk="0">
                      <a:moveTo>
                        <a:pt x="0" y="0"/>
                      </a:moveTo>
                      <a:lnTo>
                        <a:pt x="0" y="12"/>
                      </a:lnTo>
                      <a:cubicBezTo>
                        <a:pt x="0" y="12"/>
                        <a:pt x="0" y="12"/>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8"/>
                <p:cNvSpPr/>
                <p:nvPr/>
              </p:nvSpPr>
              <p:spPr>
                <a:xfrm>
                  <a:off x="393281" y="4647557"/>
                  <a:ext cx="68561" cy="58210"/>
                </a:xfrm>
                <a:custGeom>
                  <a:avLst/>
                  <a:gdLst/>
                  <a:ahLst/>
                  <a:cxnLst/>
                  <a:rect l="l" t="t" r="r" b="b"/>
                  <a:pathLst>
                    <a:path w="1636" h="1389" extrusionOk="0">
                      <a:moveTo>
                        <a:pt x="370" y="0"/>
                      </a:moveTo>
                      <a:cubicBezTo>
                        <a:pt x="370" y="11"/>
                        <a:pt x="359" y="22"/>
                        <a:pt x="359" y="34"/>
                      </a:cubicBezTo>
                      <a:cubicBezTo>
                        <a:pt x="359" y="45"/>
                        <a:pt x="359" y="45"/>
                        <a:pt x="348" y="56"/>
                      </a:cubicBezTo>
                      <a:cubicBezTo>
                        <a:pt x="325" y="157"/>
                        <a:pt x="292" y="246"/>
                        <a:pt x="258" y="336"/>
                      </a:cubicBezTo>
                      <a:lnTo>
                        <a:pt x="157" y="650"/>
                      </a:lnTo>
                      <a:cubicBezTo>
                        <a:pt x="123" y="728"/>
                        <a:pt x="101" y="818"/>
                        <a:pt x="67" y="907"/>
                      </a:cubicBezTo>
                      <a:cubicBezTo>
                        <a:pt x="56" y="952"/>
                        <a:pt x="34" y="1008"/>
                        <a:pt x="23" y="1053"/>
                      </a:cubicBezTo>
                      <a:lnTo>
                        <a:pt x="0" y="1098"/>
                      </a:lnTo>
                      <a:lnTo>
                        <a:pt x="0" y="1120"/>
                      </a:lnTo>
                      <a:lnTo>
                        <a:pt x="56" y="1120"/>
                      </a:lnTo>
                      <a:lnTo>
                        <a:pt x="247" y="1154"/>
                      </a:lnTo>
                      <a:lnTo>
                        <a:pt x="516" y="1198"/>
                      </a:lnTo>
                      <a:lnTo>
                        <a:pt x="796" y="1243"/>
                      </a:lnTo>
                      <a:lnTo>
                        <a:pt x="1076" y="1288"/>
                      </a:lnTo>
                      <a:lnTo>
                        <a:pt x="1333" y="1333"/>
                      </a:lnTo>
                      <a:lnTo>
                        <a:pt x="1591" y="1378"/>
                      </a:lnTo>
                      <a:lnTo>
                        <a:pt x="1636" y="1389"/>
                      </a:lnTo>
                      <a:lnTo>
                        <a:pt x="1636" y="1366"/>
                      </a:lnTo>
                      <a:lnTo>
                        <a:pt x="1624" y="1333"/>
                      </a:lnTo>
                      <a:cubicBezTo>
                        <a:pt x="1613" y="1266"/>
                        <a:pt x="1613" y="1198"/>
                        <a:pt x="1613" y="1131"/>
                      </a:cubicBezTo>
                      <a:lnTo>
                        <a:pt x="1602" y="918"/>
                      </a:lnTo>
                      <a:cubicBezTo>
                        <a:pt x="1602" y="851"/>
                        <a:pt x="1613" y="795"/>
                        <a:pt x="1602" y="717"/>
                      </a:cubicBezTo>
                      <a:cubicBezTo>
                        <a:pt x="1602" y="627"/>
                        <a:pt x="1602" y="538"/>
                        <a:pt x="1602" y="470"/>
                      </a:cubicBezTo>
                      <a:lnTo>
                        <a:pt x="1602" y="269"/>
                      </a:lnTo>
                      <a:lnTo>
                        <a:pt x="1602" y="168"/>
                      </a:lnTo>
                      <a:lnTo>
                        <a:pt x="1602" y="134"/>
                      </a:lnTo>
                      <a:lnTo>
                        <a:pt x="1557" y="134"/>
                      </a:lnTo>
                      <a:lnTo>
                        <a:pt x="1333" y="112"/>
                      </a:lnTo>
                      <a:lnTo>
                        <a:pt x="1087" y="78"/>
                      </a:lnTo>
                      <a:lnTo>
                        <a:pt x="852" y="56"/>
                      </a:lnTo>
                      <a:lnTo>
                        <a:pt x="605" y="22"/>
                      </a:lnTo>
                      <a:lnTo>
                        <a:pt x="4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8"/>
                <p:cNvSpPr/>
                <p:nvPr/>
              </p:nvSpPr>
              <p:spPr>
                <a:xfrm>
                  <a:off x="400322" y="4695416"/>
                  <a:ext cx="57749" cy="9429"/>
                </a:xfrm>
                <a:custGeom>
                  <a:avLst/>
                  <a:gdLst/>
                  <a:ahLst/>
                  <a:cxnLst/>
                  <a:rect l="l" t="t" r="r" b="b"/>
                  <a:pathLst>
                    <a:path w="1378" h="225" extrusionOk="0">
                      <a:moveTo>
                        <a:pt x="11" y="0"/>
                      </a:moveTo>
                      <a:cubicBezTo>
                        <a:pt x="0" y="0"/>
                        <a:pt x="0" y="12"/>
                        <a:pt x="11" y="12"/>
                      </a:cubicBezTo>
                      <a:lnTo>
                        <a:pt x="23" y="12"/>
                      </a:lnTo>
                      <a:lnTo>
                        <a:pt x="45" y="23"/>
                      </a:lnTo>
                      <a:lnTo>
                        <a:pt x="79" y="34"/>
                      </a:lnTo>
                      <a:lnTo>
                        <a:pt x="135" y="45"/>
                      </a:lnTo>
                      <a:lnTo>
                        <a:pt x="202" y="68"/>
                      </a:lnTo>
                      <a:lnTo>
                        <a:pt x="404" y="90"/>
                      </a:lnTo>
                      <a:lnTo>
                        <a:pt x="684" y="135"/>
                      </a:lnTo>
                      <a:lnTo>
                        <a:pt x="964" y="180"/>
                      </a:lnTo>
                      <a:lnTo>
                        <a:pt x="1098" y="191"/>
                      </a:lnTo>
                      <a:cubicBezTo>
                        <a:pt x="1143" y="202"/>
                        <a:pt x="1188" y="202"/>
                        <a:pt x="1232" y="213"/>
                      </a:cubicBezTo>
                      <a:lnTo>
                        <a:pt x="1266" y="224"/>
                      </a:lnTo>
                      <a:lnTo>
                        <a:pt x="1367" y="224"/>
                      </a:lnTo>
                      <a:cubicBezTo>
                        <a:pt x="1378" y="224"/>
                        <a:pt x="1378" y="213"/>
                        <a:pt x="1378" y="213"/>
                      </a:cubicBezTo>
                      <a:cubicBezTo>
                        <a:pt x="1378" y="191"/>
                        <a:pt x="1378" y="180"/>
                        <a:pt x="1367" y="180"/>
                      </a:cubicBezTo>
                      <a:lnTo>
                        <a:pt x="1344" y="180"/>
                      </a:lnTo>
                      <a:lnTo>
                        <a:pt x="1311" y="168"/>
                      </a:lnTo>
                      <a:lnTo>
                        <a:pt x="1221" y="168"/>
                      </a:lnTo>
                      <a:lnTo>
                        <a:pt x="1098" y="157"/>
                      </a:lnTo>
                      <a:lnTo>
                        <a:pt x="829" y="112"/>
                      </a:lnTo>
                      <a:lnTo>
                        <a:pt x="560" y="56"/>
                      </a:lnTo>
                      <a:lnTo>
                        <a:pt x="280" y="12"/>
                      </a:lnTo>
                      <a:cubicBezTo>
                        <a:pt x="236" y="12"/>
                        <a:pt x="191" y="0"/>
                        <a:pt x="1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8"/>
                <p:cNvSpPr/>
                <p:nvPr/>
              </p:nvSpPr>
              <p:spPr>
                <a:xfrm>
                  <a:off x="404555" y="4647808"/>
                  <a:ext cx="16470" cy="48780"/>
                </a:xfrm>
                <a:custGeom>
                  <a:avLst/>
                  <a:gdLst/>
                  <a:ahLst/>
                  <a:cxnLst/>
                  <a:rect l="l" t="t" r="r" b="b"/>
                  <a:pathLst>
                    <a:path w="393" h="1164" extrusionOk="0">
                      <a:moveTo>
                        <a:pt x="374" y="1"/>
                      </a:moveTo>
                      <a:cubicBezTo>
                        <a:pt x="372" y="1"/>
                        <a:pt x="370" y="2"/>
                        <a:pt x="370" y="5"/>
                      </a:cubicBezTo>
                      <a:cubicBezTo>
                        <a:pt x="280" y="263"/>
                        <a:pt x="202" y="520"/>
                        <a:pt x="123" y="778"/>
                      </a:cubicBezTo>
                      <a:cubicBezTo>
                        <a:pt x="90" y="868"/>
                        <a:pt x="56" y="957"/>
                        <a:pt x="34" y="1058"/>
                      </a:cubicBezTo>
                      <a:cubicBezTo>
                        <a:pt x="34" y="1069"/>
                        <a:pt x="0" y="1159"/>
                        <a:pt x="23" y="1159"/>
                      </a:cubicBezTo>
                      <a:cubicBezTo>
                        <a:pt x="29" y="1162"/>
                        <a:pt x="32" y="1163"/>
                        <a:pt x="34" y="1163"/>
                      </a:cubicBezTo>
                      <a:cubicBezTo>
                        <a:pt x="41" y="1163"/>
                        <a:pt x="37" y="1153"/>
                        <a:pt x="45" y="1136"/>
                      </a:cubicBezTo>
                      <a:cubicBezTo>
                        <a:pt x="56" y="1103"/>
                        <a:pt x="67" y="1069"/>
                        <a:pt x="67" y="1036"/>
                      </a:cubicBezTo>
                      <a:cubicBezTo>
                        <a:pt x="135" y="823"/>
                        <a:pt x="213" y="610"/>
                        <a:pt x="269" y="386"/>
                      </a:cubicBezTo>
                      <a:cubicBezTo>
                        <a:pt x="303" y="296"/>
                        <a:pt x="336" y="207"/>
                        <a:pt x="359" y="106"/>
                      </a:cubicBezTo>
                      <a:cubicBezTo>
                        <a:pt x="370" y="84"/>
                        <a:pt x="381" y="50"/>
                        <a:pt x="392" y="16"/>
                      </a:cubicBezTo>
                      <a:cubicBezTo>
                        <a:pt x="392" y="8"/>
                        <a:pt x="381" y="1"/>
                        <a:pt x="3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8"/>
                <p:cNvSpPr/>
                <p:nvPr/>
              </p:nvSpPr>
              <p:spPr>
                <a:xfrm>
                  <a:off x="428023" y="4648730"/>
                  <a:ext cx="6118" cy="50834"/>
                </a:xfrm>
                <a:custGeom>
                  <a:avLst/>
                  <a:gdLst/>
                  <a:ahLst/>
                  <a:cxnLst/>
                  <a:rect l="l" t="t" r="r" b="b"/>
                  <a:pathLst>
                    <a:path w="146" h="1213" extrusionOk="0">
                      <a:moveTo>
                        <a:pt x="135" y="0"/>
                      </a:moveTo>
                      <a:cubicBezTo>
                        <a:pt x="129" y="0"/>
                        <a:pt x="123" y="6"/>
                        <a:pt x="123" y="17"/>
                      </a:cubicBezTo>
                      <a:cubicBezTo>
                        <a:pt x="112" y="84"/>
                        <a:pt x="101" y="162"/>
                        <a:pt x="101" y="241"/>
                      </a:cubicBezTo>
                      <a:cubicBezTo>
                        <a:pt x="79" y="409"/>
                        <a:pt x="56" y="599"/>
                        <a:pt x="45" y="756"/>
                      </a:cubicBezTo>
                      <a:cubicBezTo>
                        <a:pt x="34" y="902"/>
                        <a:pt x="23" y="1058"/>
                        <a:pt x="0" y="1204"/>
                      </a:cubicBezTo>
                      <a:cubicBezTo>
                        <a:pt x="0" y="1210"/>
                        <a:pt x="3" y="1212"/>
                        <a:pt x="6" y="1212"/>
                      </a:cubicBezTo>
                      <a:cubicBezTo>
                        <a:pt x="9" y="1212"/>
                        <a:pt x="11" y="1210"/>
                        <a:pt x="11" y="1204"/>
                      </a:cubicBezTo>
                      <a:cubicBezTo>
                        <a:pt x="34" y="1148"/>
                        <a:pt x="34" y="1092"/>
                        <a:pt x="45" y="1036"/>
                      </a:cubicBezTo>
                      <a:cubicBezTo>
                        <a:pt x="79" y="745"/>
                        <a:pt x="101" y="465"/>
                        <a:pt x="135" y="185"/>
                      </a:cubicBezTo>
                      <a:cubicBezTo>
                        <a:pt x="146" y="129"/>
                        <a:pt x="146" y="73"/>
                        <a:pt x="146" y="17"/>
                      </a:cubicBezTo>
                      <a:cubicBezTo>
                        <a:pt x="146" y="6"/>
                        <a:pt x="140" y="0"/>
                        <a:pt x="1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8"/>
                <p:cNvSpPr/>
                <p:nvPr/>
              </p:nvSpPr>
              <p:spPr>
                <a:xfrm>
                  <a:off x="447721" y="4651747"/>
                  <a:ext cx="1467" cy="52175"/>
                </a:xfrm>
                <a:custGeom>
                  <a:avLst/>
                  <a:gdLst/>
                  <a:ahLst/>
                  <a:cxnLst/>
                  <a:rect l="l" t="t" r="r" b="b"/>
                  <a:pathLst>
                    <a:path w="35" h="1245" extrusionOk="0">
                      <a:moveTo>
                        <a:pt x="12" y="1"/>
                      </a:moveTo>
                      <a:cubicBezTo>
                        <a:pt x="1" y="1"/>
                        <a:pt x="1" y="12"/>
                        <a:pt x="1" y="23"/>
                      </a:cubicBezTo>
                      <a:lnTo>
                        <a:pt x="1" y="79"/>
                      </a:lnTo>
                      <a:lnTo>
                        <a:pt x="1" y="146"/>
                      </a:lnTo>
                      <a:lnTo>
                        <a:pt x="1" y="695"/>
                      </a:lnTo>
                      <a:lnTo>
                        <a:pt x="1" y="874"/>
                      </a:lnTo>
                      <a:lnTo>
                        <a:pt x="1" y="1054"/>
                      </a:lnTo>
                      <a:lnTo>
                        <a:pt x="1" y="1143"/>
                      </a:lnTo>
                      <a:lnTo>
                        <a:pt x="1" y="1188"/>
                      </a:lnTo>
                      <a:lnTo>
                        <a:pt x="1" y="1233"/>
                      </a:lnTo>
                      <a:lnTo>
                        <a:pt x="12" y="1233"/>
                      </a:lnTo>
                      <a:cubicBezTo>
                        <a:pt x="12" y="1233"/>
                        <a:pt x="12" y="1244"/>
                        <a:pt x="23" y="1244"/>
                      </a:cubicBezTo>
                      <a:cubicBezTo>
                        <a:pt x="23" y="1244"/>
                        <a:pt x="23" y="1233"/>
                        <a:pt x="34" y="1233"/>
                      </a:cubicBezTo>
                      <a:lnTo>
                        <a:pt x="34" y="1199"/>
                      </a:lnTo>
                      <a:cubicBezTo>
                        <a:pt x="34" y="1188"/>
                        <a:pt x="34" y="1177"/>
                        <a:pt x="34" y="1166"/>
                      </a:cubicBezTo>
                      <a:lnTo>
                        <a:pt x="34" y="1098"/>
                      </a:lnTo>
                      <a:lnTo>
                        <a:pt x="34" y="919"/>
                      </a:lnTo>
                      <a:lnTo>
                        <a:pt x="34" y="12"/>
                      </a:lnTo>
                      <a:cubicBezTo>
                        <a:pt x="23" y="12"/>
                        <a:pt x="23" y="1"/>
                        <a:pt x="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3" name="Google Shape;1693;p8"/>
              <p:cNvSpPr/>
              <p:nvPr/>
            </p:nvSpPr>
            <p:spPr>
              <a:xfrm>
                <a:off x="2727592" y="4880819"/>
                <a:ext cx="42" cy="42"/>
              </a:xfrm>
              <a:custGeom>
                <a:avLst/>
                <a:gdLst/>
                <a:ahLst/>
                <a:cxnLst/>
                <a:rect l="l" t="t" r="r" b="b"/>
                <a:pathLst>
                  <a:path w="1" h="1" extrusionOk="0">
                    <a:moveTo>
                      <a:pt x="1" y="1"/>
                    </a:moveTo>
                    <a:close/>
                  </a:path>
                </a:pathLst>
              </a:custGeom>
              <a:solidFill>
                <a:srgbClr val="588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8"/>
              <p:cNvSpPr/>
              <p:nvPr/>
            </p:nvSpPr>
            <p:spPr>
              <a:xfrm>
                <a:off x="2686312" y="4773324"/>
                <a:ext cx="503" cy="503"/>
              </a:xfrm>
              <a:custGeom>
                <a:avLst/>
                <a:gdLst/>
                <a:ahLst/>
                <a:cxnLst/>
                <a:rect l="l" t="t" r="r" b="b"/>
                <a:pathLst>
                  <a:path w="12" h="12" extrusionOk="0">
                    <a:moveTo>
                      <a:pt x="11" y="1"/>
                    </a:moveTo>
                    <a:cubicBezTo>
                      <a:pt x="0" y="1"/>
                      <a:pt x="0" y="1"/>
                      <a:pt x="11" y="12"/>
                    </a:cubicBez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8"/>
              <p:cNvSpPr/>
              <p:nvPr/>
            </p:nvSpPr>
            <p:spPr>
              <a:xfrm>
                <a:off x="2103782" y="4881280"/>
                <a:ext cx="42" cy="42"/>
              </a:xfrm>
              <a:custGeom>
                <a:avLst/>
                <a:gdLst/>
                <a:ahLst/>
                <a:cxnLst/>
                <a:rect l="l" t="t" r="r" b="b"/>
                <a:pathLst>
                  <a:path w="1" h="1" extrusionOk="0">
                    <a:moveTo>
                      <a:pt x="0" y="1"/>
                    </a:moveTo>
                    <a:close/>
                  </a:path>
                </a:pathLst>
              </a:custGeom>
              <a:solidFill>
                <a:srgbClr val="588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8"/>
              <p:cNvSpPr/>
              <p:nvPr/>
            </p:nvSpPr>
            <p:spPr>
              <a:xfrm>
                <a:off x="168902" y="4186606"/>
                <a:ext cx="42" cy="42"/>
              </a:xfrm>
              <a:custGeom>
                <a:avLst/>
                <a:gdLst/>
                <a:ahLst/>
                <a:cxnLst/>
                <a:rect l="l" t="t" r="r" b="b"/>
                <a:pathLst>
                  <a:path w="1" h="1" extrusionOk="0">
                    <a:moveTo>
                      <a:pt x="0" y="0"/>
                    </a:moveTo>
                    <a:close/>
                  </a:path>
                </a:pathLst>
              </a:custGeom>
              <a:solidFill>
                <a:srgbClr val="588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8"/>
              <p:cNvSpPr/>
              <p:nvPr/>
            </p:nvSpPr>
            <p:spPr>
              <a:xfrm>
                <a:off x="1272943" y="4177218"/>
                <a:ext cx="42" cy="42"/>
              </a:xfrm>
              <a:custGeom>
                <a:avLst/>
                <a:gdLst/>
                <a:ahLst/>
                <a:cxnLst/>
                <a:rect l="l" t="t" r="r" b="b"/>
                <a:pathLst>
                  <a:path w="1" h="1" extrusionOk="0">
                    <a:moveTo>
                      <a:pt x="0" y="0"/>
                    </a:moveTo>
                    <a:close/>
                  </a:path>
                </a:pathLst>
              </a:custGeom>
              <a:solidFill>
                <a:srgbClr val="588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8"/>
              <p:cNvSpPr/>
              <p:nvPr/>
            </p:nvSpPr>
            <p:spPr>
              <a:xfrm>
                <a:off x="817606" y="4201609"/>
                <a:ext cx="42" cy="42"/>
              </a:xfrm>
              <a:custGeom>
                <a:avLst/>
                <a:gdLst/>
                <a:ahLst/>
                <a:cxnLst/>
                <a:rect l="l" t="t" r="r" b="b"/>
                <a:pathLst>
                  <a:path w="1" h="1" extrusionOk="0">
                    <a:moveTo>
                      <a:pt x="1" y="0"/>
                    </a:moveTo>
                    <a:close/>
                  </a:path>
                </a:pathLst>
              </a:custGeom>
              <a:solidFill>
                <a:srgbClr val="588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8"/>
              <p:cNvSpPr/>
              <p:nvPr/>
            </p:nvSpPr>
            <p:spPr>
              <a:xfrm>
                <a:off x="3061813" y="4183295"/>
                <a:ext cx="42" cy="42"/>
              </a:xfrm>
              <a:custGeom>
                <a:avLst/>
                <a:gdLst/>
                <a:ahLst/>
                <a:cxnLst/>
                <a:rect l="l" t="t" r="r" b="b"/>
                <a:pathLst>
                  <a:path w="1" h="1" extrusionOk="0">
                    <a:moveTo>
                      <a:pt x="1" y="1"/>
                    </a:moveTo>
                    <a:close/>
                  </a:path>
                </a:pathLst>
              </a:custGeom>
              <a:solidFill>
                <a:srgbClr val="588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8"/>
              <p:cNvSpPr/>
              <p:nvPr/>
            </p:nvSpPr>
            <p:spPr>
              <a:xfrm>
                <a:off x="3073548" y="4297831"/>
                <a:ext cx="42" cy="503"/>
              </a:xfrm>
              <a:custGeom>
                <a:avLst/>
                <a:gdLst/>
                <a:ahLst/>
                <a:cxnLst/>
                <a:rect l="l" t="t" r="r" b="b"/>
                <a:pathLst>
                  <a:path w="1" h="12" extrusionOk="0">
                    <a:moveTo>
                      <a:pt x="1" y="12"/>
                    </a:moveTo>
                    <a:lnTo>
                      <a:pt x="1" y="1"/>
                    </a:lnTo>
                    <a:cubicBezTo>
                      <a:pt x="1" y="1"/>
                      <a:pt x="1" y="1"/>
                      <a:pt x="1" y="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8"/>
              <p:cNvSpPr/>
              <p:nvPr/>
            </p:nvSpPr>
            <p:spPr>
              <a:xfrm>
                <a:off x="3342517" y="4898672"/>
                <a:ext cx="42" cy="42"/>
              </a:xfrm>
              <a:custGeom>
                <a:avLst/>
                <a:gdLst/>
                <a:ahLst/>
                <a:cxnLst/>
                <a:rect l="l" t="t" r="r" b="b"/>
                <a:pathLst>
                  <a:path w="1" h="1" extrusionOk="0">
                    <a:moveTo>
                      <a:pt x="1" y="0"/>
                    </a:moveTo>
                    <a:close/>
                  </a:path>
                </a:pathLst>
              </a:custGeom>
              <a:solidFill>
                <a:srgbClr val="588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8"/>
              <p:cNvSpPr/>
              <p:nvPr/>
            </p:nvSpPr>
            <p:spPr>
              <a:xfrm>
                <a:off x="6244355" y="4417060"/>
                <a:ext cx="3442073" cy="285935"/>
              </a:xfrm>
              <a:custGeom>
                <a:avLst/>
                <a:gdLst/>
                <a:ahLst/>
                <a:cxnLst/>
                <a:rect l="l" t="t" r="r" b="b"/>
                <a:pathLst>
                  <a:path w="82135" h="6823" extrusionOk="0">
                    <a:moveTo>
                      <a:pt x="70822" y="0"/>
                    </a:moveTo>
                    <a:cubicBezTo>
                      <a:pt x="69611" y="0"/>
                      <a:pt x="68566" y="869"/>
                      <a:pt x="67821" y="1826"/>
                    </a:cubicBezTo>
                    <a:cubicBezTo>
                      <a:pt x="67081" y="2801"/>
                      <a:pt x="66510" y="3910"/>
                      <a:pt x="65625" y="4750"/>
                    </a:cubicBezTo>
                    <a:cubicBezTo>
                      <a:pt x="65064" y="5272"/>
                      <a:pt x="64326" y="5674"/>
                      <a:pt x="63574" y="5674"/>
                    </a:cubicBezTo>
                    <a:cubicBezTo>
                      <a:pt x="63441" y="5674"/>
                      <a:pt x="63306" y="5662"/>
                      <a:pt x="63172" y="5634"/>
                    </a:cubicBezTo>
                    <a:cubicBezTo>
                      <a:pt x="60820" y="5142"/>
                      <a:pt x="60988" y="1188"/>
                      <a:pt x="58771" y="269"/>
                    </a:cubicBezTo>
                    <a:cubicBezTo>
                      <a:pt x="58485" y="150"/>
                      <a:pt x="58199" y="96"/>
                      <a:pt x="57916" y="96"/>
                    </a:cubicBezTo>
                    <a:cubicBezTo>
                      <a:pt x="56468" y="96"/>
                      <a:pt x="55091" y="1502"/>
                      <a:pt x="54145" y="2767"/>
                    </a:cubicBezTo>
                    <a:cubicBezTo>
                      <a:pt x="53171" y="4065"/>
                      <a:pt x="51808" y="5517"/>
                      <a:pt x="50324" y="5517"/>
                    </a:cubicBezTo>
                    <a:cubicBezTo>
                      <a:pt x="50066" y="5517"/>
                      <a:pt x="49805" y="5473"/>
                      <a:pt x="49541" y="5377"/>
                    </a:cubicBezTo>
                    <a:cubicBezTo>
                      <a:pt x="47895" y="4772"/>
                      <a:pt x="47536" y="2588"/>
                      <a:pt x="46237" y="1423"/>
                    </a:cubicBezTo>
                    <a:cubicBezTo>
                      <a:pt x="45646" y="889"/>
                      <a:pt x="44849" y="620"/>
                      <a:pt x="44053" y="620"/>
                    </a:cubicBezTo>
                    <a:cubicBezTo>
                      <a:pt x="43295" y="620"/>
                      <a:pt x="42537" y="864"/>
                      <a:pt x="41958" y="1356"/>
                    </a:cubicBezTo>
                    <a:cubicBezTo>
                      <a:pt x="40368" y="2700"/>
                      <a:pt x="39920" y="5590"/>
                      <a:pt x="37848" y="5780"/>
                    </a:cubicBezTo>
                    <a:cubicBezTo>
                      <a:pt x="37787" y="5785"/>
                      <a:pt x="37727" y="5788"/>
                      <a:pt x="37667" y="5788"/>
                    </a:cubicBezTo>
                    <a:cubicBezTo>
                      <a:pt x="36493" y="5788"/>
                      <a:pt x="35518" y="4766"/>
                      <a:pt x="34846" y="3764"/>
                    </a:cubicBezTo>
                    <a:cubicBezTo>
                      <a:pt x="34140" y="2711"/>
                      <a:pt x="33446" y="1501"/>
                      <a:pt x="32236" y="1098"/>
                    </a:cubicBezTo>
                    <a:cubicBezTo>
                      <a:pt x="31950" y="1000"/>
                      <a:pt x="31665" y="955"/>
                      <a:pt x="31384" y="955"/>
                    </a:cubicBezTo>
                    <a:cubicBezTo>
                      <a:pt x="29803" y="955"/>
                      <a:pt x="28327" y="2372"/>
                      <a:pt x="27319" y="3742"/>
                    </a:cubicBezTo>
                    <a:cubicBezTo>
                      <a:pt x="26435" y="4924"/>
                      <a:pt x="25259" y="6310"/>
                      <a:pt x="23887" y="6310"/>
                    </a:cubicBezTo>
                    <a:cubicBezTo>
                      <a:pt x="23712" y="6310"/>
                      <a:pt x="23535" y="6287"/>
                      <a:pt x="23354" y="6239"/>
                    </a:cubicBezTo>
                    <a:cubicBezTo>
                      <a:pt x="21159" y="5646"/>
                      <a:pt x="21304" y="2061"/>
                      <a:pt x="19288" y="1042"/>
                    </a:cubicBezTo>
                    <a:cubicBezTo>
                      <a:pt x="18951" y="870"/>
                      <a:pt x="18589" y="794"/>
                      <a:pt x="18221" y="794"/>
                    </a:cubicBezTo>
                    <a:cubicBezTo>
                      <a:pt x="17317" y="794"/>
                      <a:pt x="16378" y="1253"/>
                      <a:pt x="15693" y="1882"/>
                    </a:cubicBezTo>
                    <a:cubicBezTo>
                      <a:pt x="14730" y="2767"/>
                      <a:pt x="14102" y="3954"/>
                      <a:pt x="13274" y="4974"/>
                    </a:cubicBezTo>
                    <a:cubicBezTo>
                      <a:pt x="12926" y="5388"/>
                      <a:pt x="12534" y="5802"/>
                      <a:pt x="12030" y="6026"/>
                    </a:cubicBezTo>
                    <a:cubicBezTo>
                      <a:pt x="11737" y="6157"/>
                      <a:pt x="11440" y="6216"/>
                      <a:pt x="11143" y="6216"/>
                    </a:cubicBezTo>
                    <a:cubicBezTo>
                      <a:pt x="9840" y="6216"/>
                      <a:pt x="8550" y="5081"/>
                      <a:pt x="7729" y="3932"/>
                    </a:cubicBezTo>
                    <a:cubicBezTo>
                      <a:pt x="6732" y="2509"/>
                      <a:pt x="5724" y="807"/>
                      <a:pt x="4011" y="527"/>
                    </a:cubicBezTo>
                    <a:cubicBezTo>
                      <a:pt x="3938" y="514"/>
                      <a:pt x="3865" y="509"/>
                      <a:pt x="3790" y="509"/>
                    </a:cubicBezTo>
                    <a:cubicBezTo>
                      <a:pt x="2449" y="509"/>
                      <a:pt x="733" y="2425"/>
                      <a:pt x="1" y="3518"/>
                    </a:cubicBezTo>
                    <a:lnTo>
                      <a:pt x="158" y="3820"/>
                    </a:lnTo>
                    <a:cubicBezTo>
                      <a:pt x="832" y="2820"/>
                      <a:pt x="2351" y="1049"/>
                      <a:pt x="3566" y="1049"/>
                    </a:cubicBezTo>
                    <a:cubicBezTo>
                      <a:pt x="3603" y="1049"/>
                      <a:pt x="3639" y="1050"/>
                      <a:pt x="3675" y="1053"/>
                    </a:cubicBezTo>
                    <a:cubicBezTo>
                      <a:pt x="6822" y="1345"/>
                      <a:pt x="7595" y="6743"/>
                      <a:pt x="10754" y="6822"/>
                    </a:cubicBezTo>
                    <a:cubicBezTo>
                      <a:pt x="10774" y="6822"/>
                      <a:pt x="10795" y="6822"/>
                      <a:pt x="10816" y="6822"/>
                    </a:cubicBezTo>
                    <a:cubicBezTo>
                      <a:pt x="12188" y="6822"/>
                      <a:pt x="13319" y="5741"/>
                      <a:pt x="14114" y="4626"/>
                    </a:cubicBezTo>
                    <a:cubicBezTo>
                      <a:pt x="14931" y="3495"/>
                      <a:pt x="15637" y="2196"/>
                      <a:pt x="16847" y="1501"/>
                    </a:cubicBezTo>
                    <a:cubicBezTo>
                      <a:pt x="17216" y="1266"/>
                      <a:pt x="17653" y="1132"/>
                      <a:pt x="18101" y="1132"/>
                    </a:cubicBezTo>
                    <a:cubicBezTo>
                      <a:pt x="19143" y="1143"/>
                      <a:pt x="19960" y="2028"/>
                      <a:pt x="20442" y="2946"/>
                    </a:cubicBezTo>
                    <a:cubicBezTo>
                      <a:pt x="20924" y="3876"/>
                      <a:pt x="21204" y="4906"/>
                      <a:pt x="21853" y="5713"/>
                    </a:cubicBezTo>
                    <a:cubicBezTo>
                      <a:pt x="22467" y="6486"/>
                      <a:pt x="23102" y="6791"/>
                      <a:pt x="23729" y="6791"/>
                    </a:cubicBezTo>
                    <a:cubicBezTo>
                      <a:pt x="25436" y="6791"/>
                      <a:pt x="27087" y="4527"/>
                      <a:pt x="28103" y="3282"/>
                    </a:cubicBezTo>
                    <a:cubicBezTo>
                      <a:pt x="28924" y="2263"/>
                      <a:pt x="30158" y="1324"/>
                      <a:pt x="31386" y="1324"/>
                    </a:cubicBezTo>
                    <a:cubicBezTo>
                      <a:pt x="31683" y="1324"/>
                      <a:pt x="31980" y="1379"/>
                      <a:pt x="32270" y="1501"/>
                    </a:cubicBezTo>
                    <a:cubicBezTo>
                      <a:pt x="33771" y="2140"/>
                      <a:pt x="34129" y="4156"/>
                      <a:pt x="35305" y="5298"/>
                    </a:cubicBezTo>
                    <a:cubicBezTo>
                      <a:pt x="35915" y="5891"/>
                      <a:pt x="36770" y="6191"/>
                      <a:pt x="37624" y="6191"/>
                    </a:cubicBezTo>
                    <a:cubicBezTo>
                      <a:pt x="38433" y="6191"/>
                      <a:pt x="39242" y="5922"/>
                      <a:pt x="39841" y="5377"/>
                    </a:cubicBezTo>
                    <a:cubicBezTo>
                      <a:pt x="41331" y="4022"/>
                      <a:pt x="41757" y="1266"/>
                      <a:pt x="43762" y="1053"/>
                    </a:cubicBezTo>
                    <a:cubicBezTo>
                      <a:pt x="43840" y="1044"/>
                      <a:pt x="43918" y="1040"/>
                      <a:pt x="43996" y="1040"/>
                    </a:cubicBezTo>
                    <a:cubicBezTo>
                      <a:pt x="45136" y="1040"/>
                      <a:pt x="46091" y="2015"/>
                      <a:pt x="46752" y="2980"/>
                    </a:cubicBezTo>
                    <a:cubicBezTo>
                      <a:pt x="47458" y="4010"/>
                      <a:pt x="48119" y="5198"/>
                      <a:pt x="49272" y="5657"/>
                    </a:cubicBezTo>
                    <a:cubicBezTo>
                      <a:pt x="49605" y="5791"/>
                      <a:pt x="49944" y="5851"/>
                      <a:pt x="50283" y="5851"/>
                    </a:cubicBezTo>
                    <a:cubicBezTo>
                      <a:pt x="51699" y="5851"/>
                      <a:pt x="53106" y="4791"/>
                      <a:pt x="54010" y="3607"/>
                    </a:cubicBezTo>
                    <a:cubicBezTo>
                      <a:pt x="55037" y="2265"/>
                      <a:pt x="56194" y="516"/>
                      <a:pt x="57740" y="516"/>
                    </a:cubicBezTo>
                    <a:cubicBezTo>
                      <a:pt x="57896" y="516"/>
                      <a:pt x="58057" y="534"/>
                      <a:pt x="58222" y="572"/>
                    </a:cubicBezTo>
                    <a:cubicBezTo>
                      <a:pt x="60507" y="1109"/>
                      <a:pt x="60383" y="4906"/>
                      <a:pt x="62523" y="5858"/>
                    </a:cubicBezTo>
                    <a:cubicBezTo>
                      <a:pt x="62826" y="5994"/>
                      <a:pt x="63143" y="6054"/>
                      <a:pt x="63462" y="6054"/>
                    </a:cubicBezTo>
                    <a:cubicBezTo>
                      <a:pt x="64440" y="6054"/>
                      <a:pt x="65442" y="5487"/>
                      <a:pt x="66152" y="4761"/>
                    </a:cubicBezTo>
                    <a:cubicBezTo>
                      <a:pt x="67081" y="3809"/>
                      <a:pt x="67720" y="2577"/>
                      <a:pt x="68649" y="1613"/>
                    </a:cubicBezTo>
                    <a:cubicBezTo>
                      <a:pt x="69030" y="1221"/>
                      <a:pt x="69467" y="863"/>
                      <a:pt x="69994" y="706"/>
                    </a:cubicBezTo>
                    <a:cubicBezTo>
                      <a:pt x="70212" y="640"/>
                      <a:pt x="70429" y="609"/>
                      <a:pt x="70643" y="609"/>
                    </a:cubicBezTo>
                    <a:cubicBezTo>
                      <a:pt x="71945" y="609"/>
                      <a:pt x="73146" y="1744"/>
                      <a:pt x="73925" y="2879"/>
                    </a:cubicBezTo>
                    <a:cubicBezTo>
                      <a:pt x="74843" y="4212"/>
                      <a:pt x="75717" y="5791"/>
                      <a:pt x="77263" y="6217"/>
                    </a:cubicBezTo>
                    <a:cubicBezTo>
                      <a:pt x="77510" y="6284"/>
                      <a:pt x="77762" y="6316"/>
                      <a:pt x="78013" y="6316"/>
                    </a:cubicBezTo>
                    <a:cubicBezTo>
                      <a:pt x="79181" y="6316"/>
                      <a:pt x="80341" y="5630"/>
                      <a:pt x="81060" y="4671"/>
                    </a:cubicBezTo>
                    <a:cubicBezTo>
                      <a:pt x="81597" y="3910"/>
                      <a:pt x="81967" y="3036"/>
                      <a:pt x="82135" y="2106"/>
                    </a:cubicBezTo>
                    <a:cubicBezTo>
                      <a:pt x="82079" y="2106"/>
                      <a:pt x="82023" y="2095"/>
                      <a:pt x="81967" y="2084"/>
                    </a:cubicBezTo>
                    <a:cubicBezTo>
                      <a:pt x="81777" y="2778"/>
                      <a:pt x="81485" y="3439"/>
                      <a:pt x="81105" y="4044"/>
                    </a:cubicBezTo>
                    <a:cubicBezTo>
                      <a:pt x="80461" y="5015"/>
                      <a:pt x="79389" y="5777"/>
                      <a:pt x="78245" y="5777"/>
                    </a:cubicBezTo>
                    <a:cubicBezTo>
                      <a:pt x="78176" y="5777"/>
                      <a:pt x="78106" y="5775"/>
                      <a:pt x="78036" y="5769"/>
                    </a:cubicBezTo>
                    <a:cubicBezTo>
                      <a:pt x="74843" y="5511"/>
                      <a:pt x="74037" y="23"/>
                      <a:pt x="70845" y="1"/>
                    </a:cubicBezTo>
                    <a:cubicBezTo>
                      <a:pt x="70837" y="0"/>
                      <a:pt x="70829" y="0"/>
                      <a:pt x="70822" y="0"/>
                    </a:cubicBez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8"/>
              <p:cNvSpPr/>
              <p:nvPr/>
            </p:nvSpPr>
            <p:spPr>
              <a:xfrm>
                <a:off x="8689472" y="4190336"/>
                <a:ext cx="42" cy="42"/>
              </a:xfrm>
              <a:custGeom>
                <a:avLst/>
                <a:gdLst/>
                <a:ahLst/>
                <a:cxnLst/>
                <a:rect l="l" t="t" r="r" b="b"/>
                <a:pathLst>
                  <a:path w="1" h="1" extrusionOk="0">
                    <a:moveTo>
                      <a:pt x="1" y="1"/>
                    </a:moveTo>
                    <a:close/>
                  </a:path>
                </a:pathLst>
              </a:custGeom>
              <a:solidFill>
                <a:srgbClr val="588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8"/>
              <p:cNvSpPr/>
              <p:nvPr/>
            </p:nvSpPr>
            <p:spPr>
              <a:xfrm>
                <a:off x="9533009" y="4912753"/>
                <a:ext cx="42" cy="42"/>
              </a:xfrm>
              <a:custGeom>
                <a:avLst/>
                <a:gdLst/>
                <a:ahLst/>
                <a:cxnLst/>
                <a:rect l="l" t="t" r="r" b="b"/>
                <a:pathLst>
                  <a:path w="1" h="1" extrusionOk="0">
                    <a:moveTo>
                      <a:pt x="0" y="0"/>
                    </a:moveTo>
                    <a:close/>
                  </a:path>
                </a:pathLst>
              </a:custGeom>
              <a:solidFill>
                <a:srgbClr val="588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8"/>
              <p:cNvSpPr/>
              <p:nvPr/>
            </p:nvSpPr>
            <p:spPr>
              <a:xfrm>
                <a:off x="8909157" y="4913214"/>
                <a:ext cx="42" cy="42"/>
              </a:xfrm>
              <a:custGeom>
                <a:avLst/>
                <a:gdLst/>
                <a:ahLst/>
                <a:cxnLst/>
                <a:rect l="l" t="t" r="r" b="b"/>
                <a:pathLst>
                  <a:path w="1" h="1" extrusionOk="0">
                    <a:moveTo>
                      <a:pt x="1" y="1"/>
                    </a:moveTo>
                    <a:close/>
                  </a:path>
                </a:pathLst>
              </a:custGeom>
              <a:solidFill>
                <a:srgbClr val="588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8"/>
              <p:cNvSpPr/>
              <p:nvPr/>
            </p:nvSpPr>
            <p:spPr>
              <a:xfrm>
                <a:off x="8078319" y="4209111"/>
                <a:ext cx="42" cy="42"/>
              </a:xfrm>
              <a:custGeom>
                <a:avLst/>
                <a:gdLst/>
                <a:ahLst/>
                <a:cxnLst/>
                <a:rect l="l" t="t" r="r" b="b"/>
                <a:pathLst>
                  <a:path w="1" h="1" extrusionOk="0">
                    <a:moveTo>
                      <a:pt x="1" y="1"/>
                    </a:moveTo>
                    <a:close/>
                  </a:path>
                </a:pathLst>
              </a:custGeom>
              <a:solidFill>
                <a:srgbClr val="588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8"/>
              <p:cNvSpPr/>
              <p:nvPr/>
            </p:nvSpPr>
            <p:spPr>
              <a:xfrm>
                <a:off x="9274349" y="4185642"/>
                <a:ext cx="42" cy="42"/>
              </a:xfrm>
              <a:custGeom>
                <a:avLst/>
                <a:gdLst/>
                <a:ahLst/>
                <a:cxnLst/>
                <a:rect l="l" t="t" r="r" b="b"/>
                <a:pathLst>
                  <a:path w="1" h="1" extrusionOk="0">
                    <a:moveTo>
                      <a:pt x="1" y="1"/>
                    </a:moveTo>
                    <a:close/>
                  </a:path>
                </a:pathLst>
              </a:custGeom>
              <a:solidFill>
                <a:srgbClr val="588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8" name="Google Shape;1708;p8"/>
              <p:cNvGrpSpPr/>
              <p:nvPr/>
            </p:nvGrpSpPr>
            <p:grpSpPr>
              <a:xfrm rot="10800000">
                <a:off x="3284457" y="4643266"/>
                <a:ext cx="88751" cy="254860"/>
                <a:chOff x="135585" y="4184259"/>
                <a:chExt cx="88760" cy="254886"/>
              </a:xfrm>
            </p:grpSpPr>
            <p:sp>
              <p:nvSpPr>
                <p:cNvPr id="1709" name="Google Shape;1709;p8"/>
                <p:cNvSpPr/>
                <p:nvPr/>
              </p:nvSpPr>
              <p:spPr>
                <a:xfrm>
                  <a:off x="135585" y="4184259"/>
                  <a:ext cx="88760" cy="204215"/>
                </a:xfrm>
                <a:custGeom>
                  <a:avLst/>
                  <a:gdLst/>
                  <a:ahLst/>
                  <a:cxnLst/>
                  <a:rect l="l" t="t" r="r" b="b"/>
                  <a:pathLst>
                    <a:path w="2118" h="4873" extrusionOk="0">
                      <a:moveTo>
                        <a:pt x="751" y="0"/>
                      </a:moveTo>
                      <a:lnTo>
                        <a:pt x="717" y="45"/>
                      </a:lnTo>
                      <a:cubicBezTo>
                        <a:pt x="706" y="67"/>
                        <a:pt x="695" y="78"/>
                        <a:pt x="683" y="90"/>
                      </a:cubicBezTo>
                      <a:lnTo>
                        <a:pt x="661" y="134"/>
                      </a:lnTo>
                      <a:cubicBezTo>
                        <a:pt x="650" y="134"/>
                        <a:pt x="650" y="134"/>
                        <a:pt x="650" y="146"/>
                      </a:cubicBezTo>
                      <a:lnTo>
                        <a:pt x="605" y="202"/>
                      </a:lnTo>
                      <a:lnTo>
                        <a:pt x="571" y="246"/>
                      </a:lnTo>
                      <a:lnTo>
                        <a:pt x="549" y="280"/>
                      </a:lnTo>
                      <a:cubicBezTo>
                        <a:pt x="482" y="392"/>
                        <a:pt x="415" y="515"/>
                        <a:pt x="359" y="638"/>
                      </a:cubicBezTo>
                      <a:cubicBezTo>
                        <a:pt x="303" y="739"/>
                        <a:pt x="258" y="840"/>
                        <a:pt x="224" y="941"/>
                      </a:cubicBezTo>
                      <a:cubicBezTo>
                        <a:pt x="168" y="1109"/>
                        <a:pt x="123" y="1277"/>
                        <a:pt x="90" y="1445"/>
                      </a:cubicBezTo>
                      <a:cubicBezTo>
                        <a:pt x="56" y="1669"/>
                        <a:pt x="23" y="1893"/>
                        <a:pt x="11" y="2117"/>
                      </a:cubicBezTo>
                      <a:cubicBezTo>
                        <a:pt x="0" y="2319"/>
                        <a:pt x="0" y="2520"/>
                        <a:pt x="0" y="2722"/>
                      </a:cubicBezTo>
                      <a:cubicBezTo>
                        <a:pt x="0" y="2946"/>
                        <a:pt x="34" y="3170"/>
                        <a:pt x="67" y="3394"/>
                      </a:cubicBezTo>
                      <a:cubicBezTo>
                        <a:pt x="101" y="3607"/>
                        <a:pt x="146" y="3831"/>
                        <a:pt x="202" y="4043"/>
                      </a:cubicBezTo>
                      <a:cubicBezTo>
                        <a:pt x="247" y="4200"/>
                        <a:pt x="291" y="4346"/>
                        <a:pt x="347" y="4491"/>
                      </a:cubicBezTo>
                      <a:cubicBezTo>
                        <a:pt x="381" y="4603"/>
                        <a:pt x="426" y="4704"/>
                        <a:pt x="482" y="4816"/>
                      </a:cubicBezTo>
                      <a:cubicBezTo>
                        <a:pt x="482" y="4816"/>
                        <a:pt x="493" y="4827"/>
                        <a:pt x="493" y="4839"/>
                      </a:cubicBezTo>
                      <a:lnTo>
                        <a:pt x="504" y="4850"/>
                      </a:lnTo>
                      <a:lnTo>
                        <a:pt x="515" y="4872"/>
                      </a:lnTo>
                      <a:lnTo>
                        <a:pt x="863" y="4872"/>
                      </a:lnTo>
                      <a:lnTo>
                        <a:pt x="1053" y="4850"/>
                      </a:lnTo>
                      <a:lnTo>
                        <a:pt x="1255" y="4839"/>
                      </a:lnTo>
                      <a:lnTo>
                        <a:pt x="1434" y="4816"/>
                      </a:lnTo>
                      <a:lnTo>
                        <a:pt x="1635" y="4794"/>
                      </a:lnTo>
                      <a:lnTo>
                        <a:pt x="1770" y="4794"/>
                      </a:lnTo>
                      <a:cubicBezTo>
                        <a:pt x="1770" y="4783"/>
                        <a:pt x="1770" y="4771"/>
                        <a:pt x="1781" y="4771"/>
                      </a:cubicBezTo>
                      <a:cubicBezTo>
                        <a:pt x="1893" y="4503"/>
                        <a:pt x="1971" y="4234"/>
                        <a:pt x="2016" y="3954"/>
                      </a:cubicBezTo>
                      <a:cubicBezTo>
                        <a:pt x="2106" y="3483"/>
                        <a:pt x="2117" y="3002"/>
                        <a:pt x="2061" y="2531"/>
                      </a:cubicBezTo>
                      <a:cubicBezTo>
                        <a:pt x="2005" y="2195"/>
                        <a:pt x="1927" y="1859"/>
                        <a:pt x="1815" y="1546"/>
                      </a:cubicBezTo>
                      <a:cubicBezTo>
                        <a:pt x="1714" y="1266"/>
                        <a:pt x="1591" y="997"/>
                        <a:pt x="1445" y="739"/>
                      </a:cubicBezTo>
                      <a:lnTo>
                        <a:pt x="1423" y="717"/>
                      </a:lnTo>
                      <a:lnTo>
                        <a:pt x="1400" y="694"/>
                      </a:lnTo>
                      <a:lnTo>
                        <a:pt x="1378" y="661"/>
                      </a:lnTo>
                      <a:lnTo>
                        <a:pt x="1288" y="549"/>
                      </a:lnTo>
                      <a:cubicBezTo>
                        <a:pt x="1288" y="538"/>
                        <a:pt x="1277" y="538"/>
                        <a:pt x="1277" y="526"/>
                      </a:cubicBezTo>
                      <a:lnTo>
                        <a:pt x="1243" y="493"/>
                      </a:lnTo>
                      <a:cubicBezTo>
                        <a:pt x="1232" y="482"/>
                        <a:pt x="1221" y="459"/>
                        <a:pt x="1199" y="448"/>
                      </a:cubicBezTo>
                      <a:lnTo>
                        <a:pt x="1165" y="403"/>
                      </a:lnTo>
                      <a:lnTo>
                        <a:pt x="1109" y="347"/>
                      </a:lnTo>
                      <a:lnTo>
                        <a:pt x="1008" y="235"/>
                      </a:lnTo>
                      <a:lnTo>
                        <a:pt x="997" y="224"/>
                      </a:lnTo>
                      <a:cubicBezTo>
                        <a:pt x="963" y="190"/>
                        <a:pt x="919" y="157"/>
                        <a:pt x="885" y="134"/>
                      </a:cubicBezTo>
                      <a:cubicBezTo>
                        <a:pt x="874" y="112"/>
                        <a:pt x="851" y="101"/>
                        <a:pt x="840" y="90"/>
                      </a:cubicBezTo>
                      <a:lnTo>
                        <a:pt x="784" y="45"/>
                      </a:lnTo>
                      <a:lnTo>
                        <a:pt x="773" y="34"/>
                      </a:lnTo>
                      <a:lnTo>
                        <a:pt x="739" y="34"/>
                      </a:lnTo>
                      <a:lnTo>
                        <a:pt x="7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8"/>
                <p:cNvSpPr/>
                <p:nvPr/>
              </p:nvSpPr>
              <p:spPr>
                <a:xfrm>
                  <a:off x="155288" y="4215229"/>
                  <a:ext cx="57749" cy="173246"/>
                </a:xfrm>
                <a:custGeom>
                  <a:avLst/>
                  <a:gdLst/>
                  <a:ahLst/>
                  <a:cxnLst/>
                  <a:rect l="l" t="t" r="r" b="b"/>
                  <a:pathLst>
                    <a:path w="1378" h="4134" extrusionOk="0">
                      <a:moveTo>
                        <a:pt x="437" y="0"/>
                      </a:moveTo>
                      <a:cubicBezTo>
                        <a:pt x="426" y="11"/>
                        <a:pt x="426" y="23"/>
                        <a:pt x="426" y="23"/>
                      </a:cubicBezTo>
                      <a:lnTo>
                        <a:pt x="426" y="34"/>
                      </a:lnTo>
                      <a:lnTo>
                        <a:pt x="426" y="56"/>
                      </a:lnTo>
                      <a:cubicBezTo>
                        <a:pt x="325" y="269"/>
                        <a:pt x="247" y="504"/>
                        <a:pt x="191" y="740"/>
                      </a:cubicBezTo>
                      <a:cubicBezTo>
                        <a:pt x="67" y="1210"/>
                        <a:pt x="11" y="1680"/>
                        <a:pt x="11" y="2162"/>
                      </a:cubicBezTo>
                      <a:cubicBezTo>
                        <a:pt x="0" y="2520"/>
                        <a:pt x="34" y="2879"/>
                        <a:pt x="112" y="3226"/>
                      </a:cubicBezTo>
                      <a:cubicBezTo>
                        <a:pt x="135" y="3327"/>
                        <a:pt x="168" y="3416"/>
                        <a:pt x="191" y="3506"/>
                      </a:cubicBezTo>
                      <a:cubicBezTo>
                        <a:pt x="213" y="3596"/>
                        <a:pt x="247" y="3685"/>
                        <a:pt x="291" y="3786"/>
                      </a:cubicBezTo>
                      <a:cubicBezTo>
                        <a:pt x="336" y="3864"/>
                        <a:pt x="381" y="3954"/>
                        <a:pt x="437" y="4044"/>
                      </a:cubicBezTo>
                      <a:cubicBezTo>
                        <a:pt x="437" y="4055"/>
                        <a:pt x="448" y="4066"/>
                        <a:pt x="459" y="4077"/>
                      </a:cubicBezTo>
                      <a:lnTo>
                        <a:pt x="471" y="4100"/>
                      </a:lnTo>
                      <a:cubicBezTo>
                        <a:pt x="482" y="4111"/>
                        <a:pt x="482" y="4122"/>
                        <a:pt x="493" y="4133"/>
                      </a:cubicBezTo>
                      <a:lnTo>
                        <a:pt x="538" y="4133"/>
                      </a:lnTo>
                      <a:cubicBezTo>
                        <a:pt x="706" y="4122"/>
                        <a:pt x="874" y="4111"/>
                        <a:pt x="1042" y="4088"/>
                      </a:cubicBezTo>
                      <a:lnTo>
                        <a:pt x="1087" y="4088"/>
                      </a:lnTo>
                      <a:lnTo>
                        <a:pt x="1098" y="4055"/>
                      </a:lnTo>
                      <a:cubicBezTo>
                        <a:pt x="1143" y="3943"/>
                        <a:pt x="1187" y="3820"/>
                        <a:pt x="1210" y="3708"/>
                      </a:cubicBezTo>
                      <a:cubicBezTo>
                        <a:pt x="1378" y="3080"/>
                        <a:pt x="1367" y="2420"/>
                        <a:pt x="1199" y="1792"/>
                      </a:cubicBezTo>
                      <a:cubicBezTo>
                        <a:pt x="1120" y="1412"/>
                        <a:pt x="997" y="1053"/>
                        <a:pt x="840" y="706"/>
                      </a:cubicBezTo>
                      <a:cubicBezTo>
                        <a:pt x="728" y="471"/>
                        <a:pt x="594" y="247"/>
                        <a:pt x="459" y="34"/>
                      </a:cubicBezTo>
                      <a:lnTo>
                        <a:pt x="448" y="23"/>
                      </a:lnTo>
                      <a:lnTo>
                        <a:pt x="4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8"/>
                <p:cNvSpPr/>
                <p:nvPr/>
              </p:nvSpPr>
              <p:spPr>
                <a:xfrm>
                  <a:off x="164670" y="4298292"/>
                  <a:ext cx="35705" cy="104266"/>
                </a:xfrm>
                <a:custGeom>
                  <a:avLst/>
                  <a:gdLst/>
                  <a:ahLst/>
                  <a:cxnLst/>
                  <a:rect l="l" t="t" r="r" b="b"/>
                  <a:pathLst>
                    <a:path w="852" h="2488" extrusionOk="0">
                      <a:moveTo>
                        <a:pt x="325" y="404"/>
                      </a:moveTo>
                      <a:cubicBezTo>
                        <a:pt x="393" y="572"/>
                        <a:pt x="527" y="1110"/>
                        <a:pt x="393" y="1244"/>
                      </a:cubicBezTo>
                      <a:cubicBezTo>
                        <a:pt x="258" y="1222"/>
                        <a:pt x="281" y="1020"/>
                        <a:pt x="281" y="919"/>
                      </a:cubicBezTo>
                      <a:cubicBezTo>
                        <a:pt x="281" y="751"/>
                        <a:pt x="292" y="572"/>
                        <a:pt x="325" y="404"/>
                      </a:cubicBezTo>
                      <a:close/>
                      <a:moveTo>
                        <a:pt x="549" y="1"/>
                      </a:moveTo>
                      <a:cubicBezTo>
                        <a:pt x="415" y="12"/>
                        <a:pt x="359" y="169"/>
                        <a:pt x="337" y="270"/>
                      </a:cubicBezTo>
                      <a:cubicBezTo>
                        <a:pt x="297" y="223"/>
                        <a:pt x="258" y="204"/>
                        <a:pt x="221" y="204"/>
                      </a:cubicBezTo>
                      <a:cubicBezTo>
                        <a:pt x="144" y="204"/>
                        <a:pt x="79" y="290"/>
                        <a:pt x="57" y="382"/>
                      </a:cubicBezTo>
                      <a:cubicBezTo>
                        <a:pt x="12" y="561"/>
                        <a:pt x="1" y="740"/>
                        <a:pt x="12" y="930"/>
                      </a:cubicBezTo>
                      <a:cubicBezTo>
                        <a:pt x="34" y="1356"/>
                        <a:pt x="113" y="1782"/>
                        <a:pt x="247" y="2185"/>
                      </a:cubicBezTo>
                      <a:cubicBezTo>
                        <a:pt x="281" y="2286"/>
                        <a:pt x="314" y="2386"/>
                        <a:pt x="359" y="2476"/>
                      </a:cubicBezTo>
                      <a:cubicBezTo>
                        <a:pt x="363" y="2484"/>
                        <a:pt x="370" y="2488"/>
                        <a:pt x="377" y="2488"/>
                      </a:cubicBezTo>
                      <a:cubicBezTo>
                        <a:pt x="390" y="2488"/>
                        <a:pt x="404" y="2475"/>
                        <a:pt x="404" y="2454"/>
                      </a:cubicBezTo>
                      <a:cubicBezTo>
                        <a:pt x="381" y="2420"/>
                        <a:pt x="359" y="2386"/>
                        <a:pt x="348" y="2342"/>
                      </a:cubicBezTo>
                      <a:cubicBezTo>
                        <a:pt x="202" y="1927"/>
                        <a:pt x="113" y="1502"/>
                        <a:pt x="90" y="1065"/>
                      </a:cubicBezTo>
                      <a:cubicBezTo>
                        <a:pt x="79" y="886"/>
                        <a:pt x="23" y="348"/>
                        <a:pt x="213" y="258"/>
                      </a:cubicBezTo>
                      <a:cubicBezTo>
                        <a:pt x="258" y="258"/>
                        <a:pt x="292" y="303"/>
                        <a:pt x="314" y="337"/>
                      </a:cubicBezTo>
                      <a:cubicBezTo>
                        <a:pt x="258" y="594"/>
                        <a:pt x="247" y="841"/>
                        <a:pt x="269" y="1098"/>
                      </a:cubicBezTo>
                      <a:cubicBezTo>
                        <a:pt x="269" y="1177"/>
                        <a:pt x="314" y="1233"/>
                        <a:pt x="381" y="1266"/>
                      </a:cubicBezTo>
                      <a:cubicBezTo>
                        <a:pt x="385" y="1267"/>
                        <a:pt x="388" y="1267"/>
                        <a:pt x="391" y="1267"/>
                      </a:cubicBezTo>
                      <a:cubicBezTo>
                        <a:pt x="493" y="1267"/>
                        <a:pt x="493" y="1085"/>
                        <a:pt x="493" y="1009"/>
                      </a:cubicBezTo>
                      <a:cubicBezTo>
                        <a:pt x="493" y="774"/>
                        <a:pt x="449" y="527"/>
                        <a:pt x="359" y="314"/>
                      </a:cubicBezTo>
                      <a:cubicBezTo>
                        <a:pt x="409" y="127"/>
                        <a:pt x="483" y="34"/>
                        <a:pt x="555" y="34"/>
                      </a:cubicBezTo>
                      <a:cubicBezTo>
                        <a:pt x="629" y="34"/>
                        <a:pt x="700" y="132"/>
                        <a:pt x="740" y="326"/>
                      </a:cubicBezTo>
                      <a:cubicBezTo>
                        <a:pt x="796" y="628"/>
                        <a:pt x="818" y="953"/>
                        <a:pt x="807" y="1266"/>
                      </a:cubicBezTo>
                      <a:cubicBezTo>
                        <a:pt x="807" y="1524"/>
                        <a:pt x="773" y="1793"/>
                        <a:pt x="717" y="2050"/>
                      </a:cubicBezTo>
                      <a:cubicBezTo>
                        <a:pt x="695" y="2106"/>
                        <a:pt x="684" y="2185"/>
                        <a:pt x="661" y="2252"/>
                      </a:cubicBezTo>
                      <a:lnTo>
                        <a:pt x="639" y="2319"/>
                      </a:lnTo>
                      <a:cubicBezTo>
                        <a:pt x="639" y="2327"/>
                        <a:pt x="650" y="2335"/>
                        <a:pt x="657" y="2335"/>
                      </a:cubicBezTo>
                      <a:cubicBezTo>
                        <a:pt x="660" y="2335"/>
                        <a:pt x="661" y="2334"/>
                        <a:pt x="661" y="2330"/>
                      </a:cubicBezTo>
                      <a:cubicBezTo>
                        <a:pt x="785" y="1961"/>
                        <a:pt x="852" y="1569"/>
                        <a:pt x="852" y="1188"/>
                      </a:cubicBezTo>
                      <a:cubicBezTo>
                        <a:pt x="852" y="953"/>
                        <a:pt x="852" y="12"/>
                        <a:pt x="5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8"/>
                <p:cNvSpPr/>
                <p:nvPr/>
              </p:nvSpPr>
              <p:spPr>
                <a:xfrm>
                  <a:off x="212571" y="4292676"/>
                  <a:ext cx="42" cy="503"/>
                </a:xfrm>
                <a:custGeom>
                  <a:avLst/>
                  <a:gdLst/>
                  <a:ahLst/>
                  <a:cxnLst/>
                  <a:rect l="l" t="t" r="r" b="b"/>
                  <a:pathLst>
                    <a:path w="1" h="12" extrusionOk="0">
                      <a:moveTo>
                        <a:pt x="0" y="12"/>
                      </a:moveTo>
                      <a:lnTo>
                        <a:pt x="0" y="0"/>
                      </a:lnTo>
                      <a:cubicBezTo>
                        <a:pt x="0" y="12"/>
                        <a:pt x="0" y="12"/>
                        <a:pt x="0" y="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8"/>
                <p:cNvSpPr/>
                <p:nvPr/>
              </p:nvSpPr>
              <p:spPr>
                <a:xfrm>
                  <a:off x="148702" y="4384665"/>
                  <a:ext cx="69525" cy="54480"/>
                </a:xfrm>
                <a:custGeom>
                  <a:avLst/>
                  <a:gdLst/>
                  <a:ahLst/>
                  <a:cxnLst/>
                  <a:rect l="l" t="t" r="r" b="b"/>
                  <a:pathLst>
                    <a:path w="1659" h="1300" extrusionOk="0">
                      <a:moveTo>
                        <a:pt x="1614" y="1"/>
                      </a:moveTo>
                      <a:lnTo>
                        <a:pt x="1412" y="12"/>
                      </a:lnTo>
                      <a:lnTo>
                        <a:pt x="1154" y="34"/>
                      </a:lnTo>
                      <a:lnTo>
                        <a:pt x="863" y="57"/>
                      </a:lnTo>
                      <a:lnTo>
                        <a:pt x="583" y="79"/>
                      </a:lnTo>
                      <a:lnTo>
                        <a:pt x="314" y="101"/>
                      </a:lnTo>
                      <a:lnTo>
                        <a:pt x="57" y="124"/>
                      </a:lnTo>
                      <a:lnTo>
                        <a:pt x="1" y="124"/>
                      </a:lnTo>
                      <a:lnTo>
                        <a:pt x="1" y="135"/>
                      </a:lnTo>
                      <a:cubicBezTo>
                        <a:pt x="12" y="146"/>
                        <a:pt x="12" y="157"/>
                        <a:pt x="12" y="157"/>
                      </a:cubicBezTo>
                      <a:cubicBezTo>
                        <a:pt x="34" y="213"/>
                        <a:pt x="46" y="281"/>
                        <a:pt x="68" y="348"/>
                      </a:cubicBezTo>
                      <a:lnTo>
                        <a:pt x="124" y="561"/>
                      </a:lnTo>
                      <a:cubicBezTo>
                        <a:pt x="146" y="617"/>
                        <a:pt x="158" y="684"/>
                        <a:pt x="180" y="751"/>
                      </a:cubicBezTo>
                      <a:lnTo>
                        <a:pt x="247" y="975"/>
                      </a:lnTo>
                      <a:cubicBezTo>
                        <a:pt x="258" y="1042"/>
                        <a:pt x="281" y="1110"/>
                        <a:pt x="303" y="1177"/>
                      </a:cubicBezTo>
                      <a:cubicBezTo>
                        <a:pt x="303" y="1210"/>
                        <a:pt x="314" y="1244"/>
                        <a:pt x="326" y="1266"/>
                      </a:cubicBezTo>
                      <a:lnTo>
                        <a:pt x="326" y="1289"/>
                      </a:lnTo>
                      <a:lnTo>
                        <a:pt x="326" y="1300"/>
                      </a:lnTo>
                      <a:lnTo>
                        <a:pt x="382" y="1300"/>
                      </a:lnTo>
                      <a:lnTo>
                        <a:pt x="617" y="1278"/>
                      </a:lnTo>
                      <a:lnTo>
                        <a:pt x="852" y="1244"/>
                      </a:lnTo>
                      <a:lnTo>
                        <a:pt x="1087" y="1222"/>
                      </a:lnTo>
                      <a:lnTo>
                        <a:pt x="1334" y="1188"/>
                      </a:lnTo>
                      <a:lnTo>
                        <a:pt x="1535" y="1166"/>
                      </a:lnTo>
                      <a:lnTo>
                        <a:pt x="1569" y="1166"/>
                      </a:lnTo>
                      <a:lnTo>
                        <a:pt x="1569" y="1143"/>
                      </a:lnTo>
                      <a:lnTo>
                        <a:pt x="1569" y="1110"/>
                      </a:lnTo>
                      <a:cubicBezTo>
                        <a:pt x="1580" y="1009"/>
                        <a:pt x="1580" y="930"/>
                        <a:pt x="1591" y="818"/>
                      </a:cubicBezTo>
                      <a:cubicBezTo>
                        <a:pt x="1602" y="718"/>
                        <a:pt x="1614" y="606"/>
                        <a:pt x="1625" y="494"/>
                      </a:cubicBezTo>
                      <a:lnTo>
                        <a:pt x="1647" y="213"/>
                      </a:lnTo>
                      <a:cubicBezTo>
                        <a:pt x="1647" y="169"/>
                        <a:pt x="1658" y="124"/>
                        <a:pt x="1658" y="68"/>
                      </a:cubicBezTo>
                      <a:lnTo>
                        <a:pt x="1658" y="12"/>
                      </a:lnTo>
                      <a:lnTo>
                        <a:pt x="16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4" name="Google Shape;1714;p8"/>
                <p:cNvGrpSpPr/>
                <p:nvPr/>
              </p:nvGrpSpPr>
              <p:grpSpPr>
                <a:xfrm>
                  <a:off x="155288" y="4383743"/>
                  <a:ext cx="59173" cy="54941"/>
                  <a:chOff x="155288" y="4383743"/>
                  <a:chExt cx="59173" cy="54941"/>
                </a:xfrm>
              </p:grpSpPr>
              <p:sp>
                <p:nvSpPr>
                  <p:cNvPr id="1715" name="Google Shape;1715;p8"/>
                  <p:cNvSpPr/>
                  <p:nvPr/>
                </p:nvSpPr>
                <p:spPr>
                  <a:xfrm>
                    <a:off x="155288" y="4383743"/>
                    <a:ext cx="59173" cy="6118"/>
                  </a:xfrm>
                  <a:custGeom>
                    <a:avLst/>
                    <a:gdLst/>
                    <a:ahLst/>
                    <a:cxnLst/>
                    <a:rect l="l" t="t" r="r" b="b"/>
                    <a:pathLst>
                      <a:path w="1412" h="146" extrusionOk="0">
                        <a:moveTo>
                          <a:pt x="1176" y="0"/>
                        </a:moveTo>
                        <a:lnTo>
                          <a:pt x="975" y="23"/>
                        </a:lnTo>
                        <a:lnTo>
                          <a:pt x="695" y="45"/>
                        </a:lnTo>
                        <a:lnTo>
                          <a:pt x="415" y="67"/>
                        </a:lnTo>
                        <a:lnTo>
                          <a:pt x="280" y="79"/>
                        </a:lnTo>
                        <a:cubicBezTo>
                          <a:pt x="224" y="90"/>
                          <a:pt x="179" y="90"/>
                          <a:pt x="135" y="90"/>
                        </a:cubicBezTo>
                        <a:lnTo>
                          <a:pt x="11" y="90"/>
                        </a:lnTo>
                        <a:cubicBezTo>
                          <a:pt x="11" y="90"/>
                          <a:pt x="0" y="101"/>
                          <a:pt x="0" y="101"/>
                        </a:cubicBezTo>
                        <a:cubicBezTo>
                          <a:pt x="0" y="101"/>
                          <a:pt x="0" y="112"/>
                          <a:pt x="0" y="123"/>
                        </a:cubicBezTo>
                        <a:cubicBezTo>
                          <a:pt x="0" y="135"/>
                          <a:pt x="11" y="146"/>
                          <a:pt x="23" y="146"/>
                        </a:cubicBezTo>
                        <a:lnTo>
                          <a:pt x="157" y="146"/>
                        </a:lnTo>
                        <a:lnTo>
                          <a:pt x="291" y="135"/>
                        </a:lnTo>
                        <a:lnTo>
                          <a:pt x="571" y="112"/>
                        </a:lnTo>
                        <a:lnTo>
                          <a:pt x="851" y="90"/>
                        </a:lnTo>
                        <a:lnTo>
                          <a:pt x="1131" y="79"/>
                        </a:lnTo>
                        <a:lnTo>
                          <a:pt x="1266" y="56"/>
                        </a:lnTo>
                        <a:lnTo>
                          <a:pt x="1389" y="56"/>
                        </a:lnTo>
                        <a:cubicBezTo>
                          <a:pt x="1389" y="45"/>
                          <a:pt x="1400" y="45"/>
                          <a:pt x="1400" y="45"/>
                        </a:cubicBezTo>
                        <a:cubicBezTo>
                          <a:pt x="1411" y="34"/>
                          <a:pt x="1411" y="23"/>
                          <a:pt x="1400" y="23"/>
                        </a:cubicBezTo>
                        <a:lnTo>
                          <a:pt x="1266" y="23"/>
                        </a:lnTo>
                        <a:lnTo>
                          <a:pt x="11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8"/>
                  <p:cNvSpPr/>
                  <p:nvPr/>
                </p:nvSpPr>
                <p:spPr>
                  <a:xfrm>
                    <a:off x="205034" y="4385126"/>
                    <a:ext cx="5197" cy="51001"/>
                  </a:xfrm>
                  <a:custGeom>
                    <a:avLst/>
                    <a:gdLst/>
                    <a:ahLst/>
                    <a:cxnLst/>
                    <a:rect l="l" t="t" r="r" b="b"/>
                    <a:pathLst>
                      <a:path w="124" h="1217" extrusionOk="0">
                        <a:moveTo>
                          <a:pt x="90" y="1"/>
                        </a:moveTo>
                        <a:cubicBezTo>
                          <a:pt x="79" y="1"/>
                          <a:pt x="79" y="23"/>
                          <a:pt x="79" y="46"/>
                        </a:cubicBezTo>
                        <a:lnTo>
                          <a:pt x="79" y="146"/>
                        </a:lnTo>
                        <a:cubicBezTo>
                          <a:pt x="56" y="370"/>
                          <a:pt x="45" y="595"/>
                          <a:pt x="34" y="819"/>
                        </a:cubicBezTo>
                        <a:cubicBezTo>
                          <a:pt x="23" y="919"/>
                          <a:pt x="12" y="1009"/>
                          <a:pt x="12" y="1110"/>
                        </a:cubicBezTo>
                        <a:cubicBezTo>
                          <a:pt x="0" y="1143"/>
                          <a:pt x="12" y="1188"/>
                          <a:pt x="0" y="1199"/>
                        </a:cubicBezTo>
                        <a:cubicBezTo>
                          <a:pt x="0" y="1211"/>
                          <a:pt x="9" y="1216"/>
                          <a:pt x="17" y="1216"/>
                        </a:cubicBezTo>
                        <a:cubicBezTo>
                          <a:pt x="26" y="1216"/>
                          <a:pt x="34" y="1211"/>
                          <a:pt x="34" y="1199"/>
                        </a:cubicBezTo>
                        <a:cubicBezTo>
                          <a:pt x="56" y="942"/>
                          <a:pt x="79" y="673"/>
                          <a:pt x="90" y="404"/>
                        </a:cubicBezTo>
                        <a:cubicBezTo>
                          <a:pt x="101" y="303"/>
                          <a:pt x="112" y="214"/>
                          <a:pt x="112" y="113"/>
                        </a:cubicBezTo>
                        <a:cubicBezTo>
                          <a:pt x="101" y="90"/>
                          <a:pt x="124" y="1"/>
                          <a:pt x="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8"/>
                  <p:cNvSpPr/>
                  <p:nvPr/>
                </p:nvSpPr>
                <p:spPr>
                  <a:xfrm>
                    <a:off x="185798" y="4387599"/>
                    <a:ext cx="7543" cy="50708"/>
                  </a:xfrm>
                  <a:custGeom>
                    <a:avLst/>
                    <a:gdLst/>
                    <a:ahLst/>
                    <a:cxnLst/>
                    <a:rect l="l" t="t" r="r" b="b"/>
                    <a:pathLst>
                      <a:path w="180" h="1210" extrusionOk="0">
                        <a:moveTo>
                          <a:pt x="11" y="1"/>
                        </a:moveTo>
                        <a:cubicBezTo>
                          <a:pt x="6" y="1"/>
                          <a:pt x="0" y="3"/>
                          <a:pt x="0" y="9"/>
                        </a:cubicBezTo>
                        <a:cubicBezTo>
                          <a:pt x="0" y="65"/>
                          <a:pt x="0" y="121"/>
                          <a:pt x="11" y="177"/>
                        </a:cubicBezTo>
                        <a:cubicBezTo>
                          <a:pt x="45" y="468"/>
                          <a:pt x="90" y="748"/>
                          <a:pt x="123" y="1028"/>
                        </a:cubicBezTo>
                        <a:cubicBezTo>
                          <a:pt x="135" y="1084"/>
                          <a:pt x="146" y="1140"/>
                          <a:pt x="146" y="1196"/>
                        </a:cubicBezTo>
                        <a:cubicBezTo>
                          <a:pt x="151" y="1206"/>
                          <a:pt x="157" y="1209"/>
                          <a:pt x="163" y="1209"/>
                        </a:cubicBezTo>
                        <a:cubicBezTo>
                          <a:pt x="172" y="1209"/>
                          <a:pt x="179" y="1203"/>
                          <a:pt x="179" y="1196"/>
                        </a:cubicBezTo>
                        <a:cubicBezTo>
                          <a:pt x="168" y="1118"/>
                          <a:pt x="157" y="1040"/>
                          <a:pt x="146" y="972"/>
                        </a:cubicBezTo>
                        <a:cubicBezTo>
                          <a:pt x="123" y="793"/>
                          <a:pt x="101" y="614"/>
                          <a:pt x="79" y="457"/>
                        </a:cubicBezTo>
                        <a:cubicBezTo>
                          <a:pt x="56" y="311"/>
                          <a:pt x="34" y="155"/>
                          <a:pt x="23" y="9"/>
                        </a:cubicBezTo>
                        <a:cubicBezTo>
                          <a:pt x="23" y="3"/>
                          <a:pt x="17"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8"/>
                  <p:cNvSpPr/>
                  <p:nvPr/>
                </p:nvSpPr>
                <p:spPr>
                  <a:xfrm>
                    <a:off x="165598" y="4387976"/>
                    <a:ext cx="13201" cy="50708"/>
                  </a:xfrm>
                  <a:custGeom>
                    <a:avLst/>
                    <a:gdLst/>
                    <a:ahLst/>
                    <a:cxnLst/>
                    <a:rect l="l" t="t" r="r" b="b"/>
                    <a:pathLst>
                      <a:path w="315" h="1210" extrusionOk="0">
                        <a:moveTo>
                          <a:pt x="12" y="0"/>
                        </a:moveTo>
                        <a:cubicBezTo>
                          <a:pt x="12" y="0"/>
                          <a:pt x="1" y="11"/>
                          <a:pt x="1" y="11"/>
                        </a:cubicBezTo>
                        <a:cubicBezTo>
                          <a:pt x="1" y="22"/>
                          <a:pt x="1" y="34"/>
                          <a:pt x="1" y="45"/>
                        </a:cubicBezTo>
                        <a:cubicBezTo>
                          <a:pt x="1" y="56"/>
                          <a:pt x="12" y="67"/>
                          <a:pt x="12" y="78"/>
                        </a:cubicBezTo>
                        <a:cubicBezTo>
                          <a:pt x="12" y="101"/>
                          <a:pt x="23" y="123"/>
                          <a:pt x="23" y="146"/>
                        </a:cubicBezTo>
                        <a:cubicBezTo>
                          <a:pt x="34" y="202"/>
                          <a:pt x="57" y="258"/>
                          <a:pt x="68" y="325"/>
                        </a:cubicBezTo>
                        <a:cubicBezTo>
                          <a:pt x="79" y="381"/>
                          <a:pt x="90" y="437"/>
                          <a:pt x="113" y="504"/>
                        </a:cubicBezTo>
                        <a:lnTo>
                          <a:pt x="146" y="683"/>
                        </a:lnTo>
                        <a:lnTo>
                          <a:pt x="191" y="851"/>
                        </a:lnTo>
                        <a:lnTo>
                          <a:pt x="236" y="1031"/>
                        </a:lnTo>
                        <a:cubicBezTo>
                          <a:pt x="247" y="1053"/>
                          <a:pt x="247" y="1087"/>
                          <a:pt x="258" y="1109"/>
                        </a:cubicBezTo>
                        <a:lnTo>
                          <a:pt x="281" y="1199"/>
                        </a:lnTo>
                        <a:cubicBezTo>
                          <a:pt x="281" y="1210"/>
                          <a:pt x="292" y="1210"/>
                          <a:pt x="292" y="1210"/>
                        </a:cubicBezTo>
                        <a:cubicBezTo>
                          <a:pt x="303" y="1210"/>
                          <a:pt x="314" y="1199"/>
                          <a:pt x="303" y="1187"/>
                        </a:cubicBezTo>
                        <a:cubicBezTo>
                          <a:pt x="303" y="1165"/>
                          <a:pt x="292" y="1143"/>
                          <a:pt x="292" y="1120"/>
                        </a:cubicBezTo>
                        <a:lnTo>
                          <a:pt x="281" y="1064"/>
                        </a:lnTo>
                        <a:lnTo>
                          <a:pt x="236" y="885"/>
                        </a:lnTo>
                        <a:cubicBezTo>
                          <a:pt x="225" y="829"/>
                          <a:pt x="213" y="784"/>
                          <a:pt x="191" y="717"/>
                        </a:cubicBezTo>
                        <a:cubicBezTo>
                          <a:pt x="180" y="661"/>
                          <a:pt x="169" y="594"/>
                          <a:pt x="146" y="538"/>
                        </a:cubicBezTo>
                        <a:cubicBezTo>
                          <a:pt x="135" y="471"/>
                          <a:pt x="124" y="415"/>
                          <a:pt x="101" y="347"/>
                        </a:cubicBezTo>
                        <a:lnTo>
                          <a:pt x="68" y="190"/>
                        </a:lnTo>
                        <a:cubicBezTo>
                          <a:pt x="57" y="157"/>
                          <a:pt x="45" y="112"/>
                          <a:pt x="45" y="90"/>
                        </a:cubicBezTo>
                        <a:cubicBezTo>
                          <a:pt x="34" y="78"/>
                          <a:pt x="34" y="67"/>
                          <a:pt x="34" y="56"/>
                        </a:cubicBezTo>
                        <a:lnTo>
                          <a:pt x="23" y="11"/>
                        </a:lnTo>
                        <a:lnTo>
                          <a:pt x="2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9" name="Google Shape;1719;p8"/>
              <p:cNvGrpSpPr/>
              <p:nvPr/>
            </p:nvGrpSpPr>
            <p:grpSpPr>
              <a:xfrm rot="-1017367">
                <a:off x="3540786" y="4182153"/>
                <a:ext cx="103330" cy="250661"/>
                <a:chOff x="736387" y="4200184"/>
                <a:chExt cx="103344" cy="250695"/>
              </a:xfrm>
            </p:grpSpPr>
            <p:sp>
              <p:nvSpPr>
                <p:cNvPr id="1720" name="Google Shape;1720;p8"/>
                <p:cNvSpPr/>
                <p:nvPr/>
              </p:nvSpPr>
              <p:spPr>
                <a:xfrm>
                  <a:off x="743428" y="4200184"/>
                  <a:ext cx="96303" cy="202371"/>
                </a:xfrm>
                <a:custGeom>
                  <a:avLst/>
                  <a:gdLst/>
                  <a:ahLst/>
                  <a:cxnLst/>
                  <a:rect l="l" t="t" r="r" b="b"/>
                  <a:pathLst>
                    <a:path w="2298" h="4829" extrusionOk="0">
                      <a:moveTo>
                        <a:pt x="1726" y="1"/>
                      </a:moveTo>
                      <a:lnTo>
                        <a:pt x="1681" y="46"/>
                      </a:lnTo>
                      <a:lnTo>
                        <a:pt x="1636" y="79"/>
                      </a:lnTo>
                      <a:lnTo>
                        <a:pt x="1603" y="102"/>
                      </a:lnTo>
                      <a:lnTo>
                        <a:pt x="1580" y="113"/>
                      </a:lnTo>
                      <a:lnTo>
                        <a:pt x="1524" y="158"/>
                      </a:lnTo>
                      <a:lnTo>
                        <a:pt x="1479" y="180"/>
                      </a:lnTo>
                      <a:lnTo>
                        <a:pt x="1446" y="214"/>
                      </a:lnTo>
                      <a:cubicBezTo>
                        <a:pt x="1345" y="303"/>
                        <a:pt x="1255" y="393"/>
                        <a:pt x="1166" y="494"/>
                      </a:cubicBezTo>
                      <a:cubicBezTo>
                        <a:pt x="1087" y="572"/>
                        <a:pt x="1009" y="662"/>
                        <a:pt x="942" y="751"/>
                      </a:cubicBezTo>
                      <a:cubicBezTo>
                        <a:pt x="841" y="886"/>
                        <a:pt x="751" y="1043"/>
                        <a:pt x="673" y="1211"/>
                      </a:cubicBezTo>
                      <a:cubicBezTo>
                        <a:pt x="572" y="1401"/>
                        <a:pt x="483" y="1614"/>
                        <a:pt x="393" y="1827"/>
                      </a:cubicBezTo>
                      <a:cubicBezTo>
                        <a:pt x="326" y="2017"/>
                        <a:pt x="259" y="2207"/>
                        <a:pt x="203" y="2398"/>
                      </a:cubicBezTo>
                      <a:cubicBezTo>
                        <a:pt x="147" y="2611"/>
                        <a:pt x="102" y="2835"/>
                        <a:pt x="68" y="3059"/>
                      </a:cubicBezTo>
                      <a:cubicBezTo>
                        <a:pt x="35" y="3283"/>
                        <a:pt x="12" y="3495"/>
                        <a:pt x="1" y="3719"/>
                      </a:cubicBezTo>
                      <a:cubicBezTo>
                        <a:pt x="1" y="3876"/>
                        <a:pt x="1" y="4033"/>
                        <a:pt x="12" y="4190"/>
                      </a:cubicBezTo>
                      <a:cubicBezTo>
                        <a:pt x="12" y="4302"/>
                        <a:pt x="23" y="4425"/>
                        <a:pt x="46" y="4537"/>
                      </a:cubicBezTo>
                      <a:lnTo>
                        <a:pt x="46" y="4559"/>
                      </a:lnTo>
                      <a:lnTo>
                        <a:pt x="46" y="4582"/>
                      </a:lnTo>
                      <a:cubicBezTo>
                        <a:pt x="46" y="4593"/>
                        <a:pt x="46" y="4593"/>
                        <a:pt x="46" y="4604"/>
                      </a:cubicBezTo>
                      <a:lnTo>
                        <a:pt x="91" y="4604"/>
                      </a:lnTo>
                      <a:lnTo>
                        <a:pt x="180" y="4627"/>
                      </a:lnTo>
                      <a:lnTo>
                        <a:pt x="259" y="4627"/>
                      </a:lnTo>
                      <a:lnTo>
                        <a:pt x="292" y="4638"/>
                      </a:lnTo>
                      <a:lnTo>
                        <a:pt x="382" y="4649"/>
                      </a:lnTo>
                      <a:lnTo>
                        <a:pt x="572" y="4694"/>
                      </a:lnTo>
                      <a:lnTo>
                        <a:pt x="763" y="4739"/>
                      </a:lnTo>
                      <a:lnTo>
                        <a:pt x="953" y="4772"/>
                      </a:lnTo>
                      <a:lnTo>
                        <a:pt x="1143" y="4817"/>
                      </a:lnTo>
                      <a:lnTo>
                        <a:pt x="1233" y="4828"/>
                      </a:lnTo>
                      <a:lnTo>
                        <a:pt x="1267" y="4828"/>
                      </a:lnTo>
                      <a:lnTo>
                        <a:pt x="1289" y="4817"/>
                      </a:lnTo>
                      <a:cubicBezTo>
                        <a:pt x="1479" y="4593"/>
                        <a:pt x="1636" y="4347"/>
                        <a:pt x="1759" y="4089"/>
                      </a:cubicBezTo>
                      <a:cubicBezTo>
                        <a:pt x="1983" y="3663"/>
                        <a:pt x="2140" y="3215"/>
                        <a:pt x="2230" y="2745"/>
                      </a:cubicBezTo>
                      <a:cubicBezTo>
                        <a:pt x="2275" y="2409"/>
                        <a:pt x="2297" y="2073"/>
                        <a:pt x="2286" y="1737"/>
                      </a:cubicBezTo>
                      <a:cubicBezTo>
                        <a:pt x="2275" y="1457"/>
                        <a:pt x="2230" y="1166"/>
                        <a:pt x="2174" y="886"/>
                      </a:cubicBezTo>
                      <a:cubicBezTo>
                        <a:pt x="2174" y="874"/>
                        <a:pt x="2163" y="863"/>
                        <a:pt x="2163" y="852"/>
                      </a:cubicBezTo>
                      <a:lnTo>
                        <a:pt x="2151" y="818"/>
                      </a:lnTo>
                      <a:lnTo>
                        <a:pt x="2140" y="785"/>
                      </a:lnTo>
                      <a:lnTo>
                        <a:pt x="2084" y="650"/>
                      </a:lnTo>
                      <a:cubicBezTo>
                        <a:pt x="2084" y="639"/>
                        <a:pt x="2084" y="639"/>
                        <a:pt x="2073" y="628"/>
                      </a:cubicBezTo>
                      <a:lnTo>
                        <a:pt x="2062" y="583"/>
                      </a:lnTo>
                      <a:cubicBezTo>
                        <a:pt x="2051" y="561"/>
                        <a:pt x="2039" y="550"/>
                        <a:pt x="2028" y="527"/>
                      </a:cubicBezTo>
                      <a:lnTo>
                        <a:pt x="2006" y="471"/>
                      </a:lnTo>
                      <a:cubicBezTo>
                        <a:pt x="1995" y="449"/>
                        <a:pt x="1983" y="426"/>
                        <a:pt x="1972" y="404"/>
                      </a:cubicBezTo>
                      <a:cubicBezTo>
                        <a:pt x="1950" y="359"/>
                        <a:pt x="1927" y="314"/>
                        <a:pt x="1905" y="270"/>
                      </a:cubicBezTo>
                      <a:lnTo>
                        <a:pt x="1905" y="247"/>
                      </a:lnTo>
                      <a:cubicBezTo>
                        <a:pt x="1871" y="202"/>
                        <a:pt x="1849" y="169"/>
                        <a:pt x="1827" y="124"/>
                      </a:cubicBezTo>
                      <a:cubicBezTo>
                        <a:pt x="1815" y="113"/>
                        <a:pt x="1804" y="90"/>
                        <a:pt x="1793" y="79"/>
                      </a:cubicBezTo>
                      <a:cubicBezTo>
                        <a:pt x="1782" y="57"/>
                        <a:pt x="1771" y="34"/>
                        <a:pt x="1748" y="23"/>
                      </a:cubicBezTo>
                      <a:lnTo>
                        <a:pt x="17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8"/>
                <p:cNvSpPr/>
                <p:nvPr/>
              </p:nvSpPr>
              <p:spPr>
                <a:xfrm>
                  <a:off x="756587" y="4229771"/>
                  <a:ext cx="63867" cy="171360"/>
                </a:xfrm>
                <a:custGeom>
                  <a:avLst/>
                  <a:gdLst/>
                  <a:ahLst/>
                  <a:cxnLst/>
                  <a:rect l="l" t="t" r="r" b="b"/>
                  <a:pathLst>
                    <a:path w="1524" h="4089" extrusionOk="0">
                      <a:moveTo>
                        <a:pt x="1289" y="0"/>
                      </a:moveTo>
                      <a:lnTo>
                        <a:pt x="1277" y="23"/>
                      </a:lnTo>
                      <a:lnTo>
                        <a:pt x="1266" y="34"/>
                      </a:lnTo>
                      <a:lnTo>
                        <a:pt x="1255" y="45"/>
                      </a:lnTo>
                      <a:cubicBezTo>
                        <a:pt x="1098" y="224"/>
                        <a:pt x="953" y="415"/>
                        <a:pt x="829" y="628"/>
                      </a:cubicBezTo>
                      <a:cubicBezTo>
                        <a:pt x="583" y="1042"/>
                        <a:pt x="381" y="1479"/>
                        <a:pt x="225" y="1938"/>
                      </a:cubicBezTo>
                      <a:cubicBezTo>
                        <a:pt x="113" y="2274"/>
                        <a:pt x="45" y="2621"/>
                        <a:pt x="12" y="2980"/>
                      </a:cubicBezTo>
                      <a:cubicBezTo>
                        <a:pt x="12" y="3081"/>
                        <a:pt x="12" y="3181"/>
                        <a:pt x="12" y="3282"/>
                      </a:cubicBezTo>
                      <a:cubicBezTo>
                        <a:pt x="1" y="3383"/>
                        <a:pt x="12" y="3484"/>
                        <a:pt x="23" y="3585"/>
                      </a:cubicBezTo>
                      <a:cubicBezTo>
                        <a:pt x="34" y="3685"/>
                        <a:pt x="57" y="3775"/>
                        <a:pt x="90" y="3876"/>
                      </a:cubicBezTo>
                      <a:cubicBezTo>
                        <a:pt x="90" y="3887"/>
                        <a:pt x="101" y="3898"/>
                        <a:pt x="101" y="3909"/>
                      </a:cubicBezTo>
                      <a:cubicBezTo>
                        <a:pt x="101" y="3921"/>
                        <a:pt x="101" y="3932"/>
                        <a:pt x="101" y="3932"/>
                      </a:cubicBezTo>
                      <a:cubicBezTo>
                        <a:pt x="113" y="3954"/>
                        <a:pt x="113" y="3965"/>
                        <a:pt x="113" y="3977"/>
                      </a:cubicBezTo>
                      <a:lnTo>
                        <a:pt x="157" y="3988"/>
                      </a:lnTo>
                      <a:cubicBezTo>
                        <a:pt x="325" y="4021"/>
                        <a:pt x="482" y="4066"/>
                        <a:pt x="650" y="4089"/>
                      </a:cubicBezTo>
                      <a:lnTo>
                        <a:pt x="695" y="4089"/>
                      </a:lnTo>
                      <a:lnTo>
                        <a:pt x="717" y="4066"/>
                      </a:lnTo>
                      <a:cubicBezTo>
                        <a:pt x="796" y="3965"/>
                        <a:pt x="863" y="3876"/>
                        <a:pt x="930" y="3764"/>
                      </a:cubicBezTo>
                      <a:cubicBezTo>
                        <a:pt x="1266" y="3215"/>
                        <a:pt x="1468" y="2588"/>
                        <a:pt x="1490" y="1938"/>
                      </a:cubicBezTo>
                      <a:cubicBezTo>
                        <a:pt x="1524" y="1557"/>
                        <a:pt x="1513" y="1165"/>
                        <a:pt x="1468" y="785"/>
                      </a:cubicBezTo>
                      <a:cubicBezTo>
                        <a:pt x="1423" y="538"/>
                        <a:pt x="1367" y="280"/>
                        <a:pt x="1300" y="45"/>
                      </a:cubicBezTo>
                      <a:lnTo>
                        <a:pt x="1300" y="34"/>
                      </a:lnTo>
                      <a:cubicBezTo>
                        <a:pt x="1300" y="23"/>
                        <a:pt x="1289" y="12"/>
                        <a:pt x="1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8"/>
                <p:cNvSpPr/>
                <p:nvPr/>
              </p:nvSpPr>
              <p:spPr>
                <a:xfrm>
                  <a:off x="762203" y="4313672"/>
                  <a:ext cx="52175" cy="97896"/>
                </a:xfrm>
                <a:custGeom>
                  <a:avLst/>
                  <a:gdLst/>
                  <a:ahLst/>
                  <a:cxnLst/>
                  <a:rect l="l" t="t" r="r" b="b"/>
                  <a:pathLst>
                    <a:path w="1245" h="2336" extrusionOk="0">
                      <a:moveTo>
                        <a:pt x="628" y="328"/>
                      </a:moveTo>
                      <a:lnTo>
                        <a:pt x="628" y="328"/>
                      </a:lnTo>
                      <a:cubicBezTo>
                        <a:pt x="639" y="507"/>
                        <a:pt x="595" y="1056"/>
                        <a:pt x="438" y="1146"/>
                      </a:cubicBezTo>
                      <a:cubicBezTo>
                        <a:pt x="326" y="1090"/>
                        <a:pt x="404" y="899"/>
                        <a:pt x="427" y="810"/>
                      </a:cubicBezTo>
                      <a:cubicBezTo>
                        <a:pt x="483" y="642"/>
                        <a:pt x="550" y="485"/>
                        <a:pt x="628" y="328"/>
                      </a:cubicBezTo>
                      <a:close/>
                      <a:moveTo>
                        <a:pt x="926" y="1"/>
                      </a:moveTo>
                      <a:cubicBezTo>
                        <a:pt x="815" y="1"/>
                        <a:pt x="723" y="122"/>
                        <a:pt x="651" y="205"/>
                      </a:cubicBezTo>
                      <a:cubicBezTo>
                        <a:pt x="622" y="130"/>
                        <a:pt x="578" y="100"/>
                        <a:pt x="531" y="100"/>
                      </a:cubicBezTo>
                      <a:cubicBezTo>
                        <a:pt x="467" y="100"/>
                        <a:pt x="398" y="156"/>
                        <a:pt x="359" y="227"/>
                      </a:cubicBezTo>
                      <a:cubicBezTo>
                        <a:pt x="270" y="384"/>
                        <a:pt x="203" y="552"/>
                        <a:pt x="158" y="731"/>
                      </a:cubicBezTo>
                      <a:cubicBezTo>
                        <a:pt x="57" y="1146"/>
                        <a:pt x="1" y="1571"/>
                        <a:pt x="12" y="2008"/>
                      </a:cubicBezTo>
                      <a:cubicBezTo>
                        <a:pt x="12" y="2109"/>
                        <a:pt x="12" y="2210"/>
                        <a:pt x="23" y="2311"/>
                      </a:cubicBezTo>
                      <a:cubicBezTo>
                        <a:pt x="23" y="2328"/>
                        <a:pt x="35" y="2336"/>
                        <a:pt x="46" y="2336"/>
                      </a:cubicBezTo>
                      <a:cubicBezTo>
                        <a:pt x="57" y="2336"/>
                        <a:pt x="68" y="2328"/>
                        <a:pt x="68" y="2311"/>
                      </a:cubicBezTo>
                      <a:cubicBezTo>
                        <a:pt x="68" y="2277"/>
                        <a:pt x="57" y="2232"/>
                        <a:pt x="57" y="2188"/>
                      </a:cubicBezTo>
                      <a:cubicBezTo>
                        <a:pt x="46" y="1751"/>
                        <a:pt x="91" y="1314"/>
                        <a:pt x="191" y="888"/>
                      </a:cubicBezTo>
                      <a:cubicBezTo>
                        <a:pt x="236" y="720"/>
                        <a:pt x="348" y="183"/>
                        <a:pt x="539" y="160"/>
                      </a:cubicBezTo>
                      <a:cubicBezTo>
                        <a:pt x="595" y="171"/>
                        <a:pt x="606" y="227"/>
                        <a:pt x="617" y="272"/>
                      </a:cubicBezTo>
                      <a:cubicBezTo>
                        <a:pt x="494" y="496"/>
                        <a:pt x="404" y="731"/>
                        <a:pt x="348" y="978"/>
                      </a:cubicBezTo>
                      <a:cubicBezTo>
                        <a:pt x="326" y="1045"/>
                        <a:pt x="348" y="1123"/>
                        <a:pt x="404" y="1179"/>
                      </a:cubicBezTo>
                      <a:cubicBezTo>
                        <a:pt x="413" y="1182"/>
                        <a:pt x="421" y="1184"/>
                        <a:pt x="429" y="1184"/>
                      </a:cubicBezTo>
                      <a:cubicBezTo>
                        <a:pt x="516" y="1184"/>
                        <a:pt x="574" y="1028"/>
                        <a:pt x="595" y="967"/>
                      </a:cubicBezTo>
                      <a:cubicBezTo>
                        <a:pt x="673" y="731"/>
                        <a:pt x="695" y="496"/>
                        <a:pt x="673" y="250"/>
                      </a:cubicBezTo>
                      <a:cubicBezTo>
                        <a:pt x="765" y="109"/>
                        <a:pt x="853" y="42"/>
                        <a:pt x="920" y="42"/>
                      </a:cubicBezTo>
                      <a:cubicBezTo>
                        <a:pt x="1007" y="42"/>
                        <a:pt x="1057" y="157"/>
                        <a:pt x="1031" y="373"/>
                      </a:cubicBezTo>
                      <a:cubicBezTo>
                        <a:pt x="964" y="955"/>
                        <a:pt x="785" y="1515"/>
                        <a:pt x="505" y="2019"/>
                      </a:cubicBezTo>
                      <a:cubicBezTo>
                        <a:pt x="471" y="2075"/>
                        <a:pt x="427" y="2143"/>
                        <a:pt x="393" y="2199"/>
                      </a:cubicBezTo>
                      <a:lnTo>
                        <a:pt x="348" y="2255"/>
                      </a:lnTo>
                      <a:cubicBezTo>
                        <a:pt x="348" y="2263"/>
                        <a:pt x="354" y="2271"/>
                        <a:pt x="361" y="2271"/>
                      </a:cubicBezTo>
                      <a:cubicBezTo>
                        <a:pt x="364" y="2271"/>
                        <a:pt x="367" y="2269"/>
                        <a:pt x="371" y="2266"/>
                      </a:cubicBezTo>
                      <a:cubicBezTo>
                        <a:pt x="606" y="1952"/>
                        <a:pt x="774" y="1605"/>
                        <a:pt x="897" y="1235"/>
                      </a:cubicBezTo>
                      <a:cubicBezTo>
                        <a:pt x="964" y="1000"/>
                        <a:pt x="1244" y="104"/>
                        <a:pt x="953" y="3"/>
                      </a:cubicBezTo>
                      <a:cubicBezTo>
                        <a:pt x="944" y="2"/>
                        <a:pt x="935" y="1"/>
                        <a:pt x="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8"/>
                <p:cNvSpPr/>
                <p:nvPr/>
              </p:nvSpPr>
              <p:spPr>
                <a:xfrm>
                  <a:off x="736387" y="4389820"/>
                  <a:ext cx="69525" cy="61059"/>
                </a:xfrm>
                <a:custGeom>
                  <a:avLst/>
                  <a:gdLst/>
                  <a:ahLst/>
                  <a:cxnLst/>
                  <a:rect l="l" t="t" r="r" b="b"/>
                  <a:pathLst>
                    <a:path w="1659" h="1457" extrusionOk="0">
                      <a:moveTo>
                        <a:pt x="46" y="1"/>
                      </a:moveTo>
                      <a:lnTo>
                        <a:pt x="46" y="23"/>
                      </a:lnTo>
                      <a:lnTo>
                        <a:pt x="23" y="57"/>
                      </a:lnTo>
                      <a:lnTo>
                        <a:pt x="23" y="258"/>
                      </a:lnTo>
                      <a:lnTo>
                        <a:pt x="23" y="471"/>
                      </a:lnTo>
                      <a:lnTo>
                        <a:pt x="23" y="673"/>
                      </a:lnTo>
                      <a:lnTo>
                        <a:pt x="12" y="908"/>
                      </a:lnTo>
                      <a:cubicBezTo>
                        <a:pt x="1" y="975"/>
                        <a:pt x="1" y="1054"/>
                        <a:pt x="1" y="1121"/>
                      </a:cubicBezTo>
                      <a:lnTo>
                        <a:pt x="1" y="1211"/>
                      </a:lnTo>
                      <a:lnTo>
                        <a:pt x="1" y="1244"/>
                      </a:lnTo>
                      <a:lnTo>
                        <a:pt x="46" y="1244"/>
                      </a:lnTo>
                      <a:lnTo>
                        <a:pt x="270" y="1289"/>
                      </a:lnTo>
                      <a:lnTo>
                        <a:pt x="505" y="1334"/>
                      </a:lnTo>
                      <a:lnTo>
                        <a:pt x="740" y="1379"/>
                      </a:lnTo>
                      <a:lnTo>
                        <a:pt x="987" y="1423"/>
                      </a:lnTo>
                      <a:lnTo>
                        <a:pt x="1177" y="1457"/>
                      </a:lnTo>
                      <a:lnTo>
                        <a:pt x="1222" y="1457"/>
                      </a:lnTo>
                      <a:cubicBezTo>
                        <a:pt x="1222" y="1446"/>
                        <a:pt x="1233" y="1435"/>
                        <a:pt x="1233" y="1435"/>
                      </a:cubicBezTo>
                      <a:lnTo>
                        <a:pt x="1244" y="1401"/>
                      </a:lnTo>
                      <a:lnTo>
                        <a:pt x="1345" y="1132"/>
                      </a:lnTo>
                      <a:lnTo>
                        <a:pt x="1468" y="841"/>
                      </a:lnTo>
                      <a:cubicBezTo>
                        <a:pt x="1513" y="751"/>
                        <a:pt x="1547" y="662"/>
                        <a:pt x="1580" y="572"/>
                      </a:cubicBezTo>
                      <a:cubicBezTo>
                        <a:pt x="1603" y="527"/>
                        <a:pt x="1614" y="483"/>
                        <a:pt x="1636" y="438"/>
                      </a:cubicBezTo>
                      <a:lnTo>
                        <a:pt x="1659" y="393"/>
                      </a:lnTo>
                      <a:lnTo>
                        <a:pt x="1659" y="371"/>
                      </a:lnTo>
                      <a:lnTo>
                        <a:pt x="1614" y="359"/>
                      </a:lnTo>
                      <a:lnTo>
                        <a:pt x="1423" y="315"/>
                      </a:lnTo>
                      <a:lnTo>
                        <a:pt x="1166" y="258"/>
                      </a:lnTo>
                      <a:lnTo>
                        <a:pt x="886" y="191"/>
                      </a:lnTo>
                      <a:lnTo>
                        <a:pt x="606" y="124"/>
                      </a:lnTo>
                      <a:lnTo>
                        <a:pt x="337" y="68"/>
                      </a:lnTo>
                      <a:lnTo>
                        <a:pt x="91" y="12"/>
                      </a:lnTo>
                      <a:lnTo>
                        <a:pt x="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4" name="Google Shape;1724;p8"/>
                <p:cNvGrpSpPr/>
                <p:nvPr/>
              </p:nvGrpSpPr>
              <p:grpSpPr>
                <a:xfrm>
                  <a:off x="741081" y="4391245"/>
                  <a:ext cx="57790" cy="58922"/>
                  <a:chOff x="741081" y="4391245"/>
                  <a:chExt cx="57790" cy="58922"/>
                </a:xfrm>
              </p:grpSpPr>
              <p:sp>
                <p:nvSpPr>
                  <p:cNvPr id="1725" name="Google Shape;1725;p8"/>
                  <p:cNvSpPr/>
                  <p:nvPr/>
                </p:nvSpPr>
                <p:spPr>
                  <a:xfrm>
                    <a:off x="741081" y="4391245"/>
                    <a:ext cx="57790" cy="13201"/>
                  </a:xfrm>
                  <a:custGeom>
                    <a:avLst/>
                    <a:gdLst/>
                    <a:ahLst/>
                    <a:cxnLst/>
                    <a:rect l="l" t="t" r="r" b="b"/>
                    <a:pathLst>
                      <a:path w="1379" h="315" extrusionOk="0">
                        <a:moveTo>
                          <a:pt x="12" y="0"/>
                        </a:moveTo>
                        <a:cubicBezTo>
                          <a:pt x="12" y="0"/>
                          <a:pt x="12" y="12"/>
                          <a:pt x="1" y="12"/>
                        </a:cubicBezTo>
                        <a:cubicBezTo>
                          <a:pt x="1" y="23"/>
                          <a:pt x="12" y="45"/>
                          <a:pt x="23" y="45"/>
                        </a:cubicBezTo>
                        <a:lnTo>
                          <a:pt x="46" y="45"/>
                        </a:lnTo>
                        <a:lnTo>
                          <a:pt x="68" y="56"/>
                        </a:lnTo>
                        <a:lnTo>
                          <a:pt x="158" y="56"/>
                        </a:lnTo>
                        <a:lnTo>
                          <a:pt x="281" y="79"/>
                        </a:lnTo>
                        <a:lnTo>
                          <a:pt x="550" y="146"/>
                        </a:lnTo>
                        <a:lnTo>
                          <a:pt x="819" y="213"/>
                        </a:lnTo>
                        <a:lnTo>
                          <a:pt x="1087" y="269"/>
                        </a:lnTo>
                        <a:cubicBezTo>
                          <a:pt x="1132" y="281"/>
                          <a:pt x="1177" y="292"/>
                          <a:pt x="1233" y="303"/>
                        </a:cubicBezTo>
                        <a:lnTo>
                          <a:pt x="1300" y="314"/>
                        </a:lnTo>
                        <a:lnTo>
                          <a:pt x="1379" y="314"/>
                        </a:lnTo>
                        <a:cubicBezTo>
                          <a:pt x="1379" y="303"/>
                          <a:pt x="1379" y="303"/>
                          <a:pt x="1379" y="292"/>
                        </a:cubicBezTo>
                        <a:lnTo>
                          <a:pt x="1367" y="281"/>
                        </a:lnTo>
                        <a:lnTo>
                          <a:pt x="1345" y="281"/>
                        </a:lnTo>
                        <a:lnTo>
                          <a:pt x="1311" y="269"/>
                        </a:lnTo>
                        <a:lnTo>
                          <a:pt x="1244" y="247"/>
                        </a:lnTo>
                        <a:lnTo>
                          <a:pt x="1155" y="224"/>
                        </a:lnTo>
                        <a:lnTo>
                          <a:pt x="964" y="180"/>
                        </a:lnTo>
                        <a:lnTo>
                          <a:pt x="684" y="124"/>
                        </a:lnTo>
                        <a:lnTo>
                          <a:pt x="415" y="68"/>
                        </a:lnTo>
                        <a:lnTo>
                          <a:pt x="281" y="45"/>
                        </a:lnTo>
                        <a:cubicBezTo>
                          <a:pt x="247" y="34"/>
                          <a:pt x="203" y="23"/>
                          <a:pt x="158" y="12"/>
                        </a:cubicBezTo>
                        <a:lnTo>
                          <a:pt x="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8"/>
                  <p:cNvSpPr/>
                  <p:nvPr/>
                </p:nvSpPr>
                <p:spPr>
                  <a:xfrm>
                    <a:off x="775027" y="4402434"/>
                    <a:ext cx="19613" cy="47733"/>
                  </a:xfrm>
                  <a:custGeom>
                    <a:avLst/>
                    <a:gdLst/>
                    <a:ahLst/>
                    <a:cxnLst/>
                    <a:rect l="l" t="t" r="r" b="b"/>
                    <a:pathLst>
                      <a:path w="468" h="1139" extrusionOk="0">
                        <a:moveTo>
                          <a:pt x="441" y="0"/>
                        </a:moveTo>
                        <a:cubicBezTo>
                          <a:pt x="434" y="0"/>
                          <a:pt x="433" y="26"/>
                          <a:pt x="423" y="36"/>
                        </a:cubicBezTo>
                        <a:lnTo>
                          <a:pt x="389" y="137"/>
                        </a:lnTo>
                        <a:cubicBezTo>
                          <a:pt x="311" y="350"/>
                          <a:pt x="221" y="551"/>
                          <a:pt x="143" y="764"/>
                        </a:cubicBezTo>
                        <a:cubicBezTo>
                          <a:pt x="109" y="854"/>
                          <a:pt x="76" y="943"/>
                          <a:pt x="42" y="1033"/>
                        </a:cubicBezTo>
                        <a:lnTo>
                          <a:pt x="9" y="1122"/>
                        </a:lnTo>
                        <a:cubicBezTo>
                          <a:pt x="1" y="1130"/>
                          <a:pt x="15" y="1138"/>
                          <a:pt x="24" y="1138"/>
                        </a:cubicBezTo>
                        <a:cubicBezTo>
                          <a:pt x="28" y="1138"/>
                          <a:pt x="31" y="1137"/>
                          <a:pt x="31" y="1134"/>
                        </a:cubicBezTo>
                        <a:cubicBezTo>
                          <a:pt x="132" y="887"/>
                          <a:pt x="233" y="641"/>
                          <a:pt x="322" y="394"/>
                        </a:cubicBezTo>
                        <a:cubicBezTo>
                          <a:pt x="367" y="294"/>
                          <a:pt x="401" y="204"/>
                          <a:pt x="423" y="114"/>
                        </a:cubicBezTo>
                        <a:cubicBezTo>
                          <a:pt x="434" y="92"/>
                          <a:pt x="468" y="2"/>
                          <a:pt x="445" y="2"/>
                        </a:cubicBezTo>
                        <a:cubicBezTo>
                          <a:pt x="444" y="1"/>
                          <a:pt x="442" y="0"/>
                          <a:pt x="4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8"/>
                  <p:cNvSpPr/>
                  <p:nvPr/>
                </p:nvSpPr>
                <p:spPr>
                  <a:xfrm>
                    <a:off x="761742" y="4397950"/>
                    <a:ext cx="9890" cy="50499"/>
                  </a:xfrm>
                  <a:custGeom>
                    <a:avLst/>
                    <a:gdLst/>
                    <a:ahLst/>
                    <a:cxnLst/>
                    <a:rect l="l" t="t" r="r" b="b"/>
                    <a:pathLst>
                      <a:path w="236" h="1205" extrusionOk="0">
                        <a:moveTo>
                          <a:pt x="229" y="0"/>
                        </a:moveTo>
                        <a:cubicBezTo>
                          <a:pt x="225" y="0"/>
                          <a:pt x="219" y="3"/>
                          <a:pt x="214" y="8"/>
                        </a:cubicBezTo>
                        <a:cubicBezTo>
                          <a:pt x="191" y="64"/>
                          <a:pt x="180" y="121"/>
                          <a:pt x="169" y="188"/>
                        </a:cubicBezTo>
                        <a:cubicBezTo>
                          <a:pt x="124" y="468"/>
                          <a:pt x="90" y="748"/>
                          <a:pt x="34" y="1028"/>
                        </a:cubicBezTo>
                        <a:cubicBezTo>
                          <a:pt x="23" y="1084"/>
                          <a:pt x="12" y="1140"/>
                          <a:pt x="1" y="1196"/>
                        </a:cubicBezTo>
                        <a:cubicBezTo>
                          <a:pt x="6" y="1201"/>
                          <a:pt x="12" y="1204"/>
                          <a:pt x="18" y="1204"/>
                        </a:cubicBezTo>
                        <a:cubicBezTo>
                          <a:pt x="23" y="1204"/>
                          <a:pt x="29" y="1201"/>
                          <a:pt x="34" y="1196"/>
                        </a:cubicBezTo>
                        <a:cubicBezTo>
                          <a:pt x="46" y="1117"/>
                          <a:pt x="57" y="1039"/>
                          <a:pt x="79" y="961"/>
                        </a:cubicBezTo>
                        <a:cubicBezTo>
                          <a:pt x="102" y="793"/>
                          <a:pt x="135" y="613"/>
                          <a:pt x="158" y="457"/>
                        </a:cubicBezTo>
                        <a:cubicBezTo>
                          <a:pt x="180" y="311"/>
                          <a:pt x="202" y="154"/>
                          <a:pt x="236" y="8"/>
                        </a:cubicBezTo>
                        <a:cubicBezTo>
                          <a:pt x="236" y="3"/>
                          <a:pt x="233"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8"/>
                  <p:cNvSpPr/>
                  <p:nvPr/>
                </p:nvSpPr>
                <p:spPr>
                  <a:xfrm>
                    <a:off x="748624" y="4392167"/>
                    <a:ext cx="3772" cy="52175"/>
                  </a:xfrm>
                  <a:custGeom>
                    <a:avLst/>
                    <a:gdLst/>
                    <a:ahLst/>
                    <a:cxnLst/>
                    <a:rect l="l" t="t" r="r" b="b"/>
                    <a:pathLst>
                      <a:path w="90" h="1245" extrusionOk="0">
                        <a:moveTo>
                          <a:pt x="67" y="1"/>
                        </a:moveTo>
                        <a:cubicBezTo>
                          <a:pt x="67" y="1"/>
                          <a:pt x="56" y="12"/>
                          <a:pt x="56" y="12"/>
                        </a:cubicBezTo>
                        <a:cubicBezTo>
                          <a:pt x="56" y="23"/>
                          <a:pt x="56" y="34"/>
                          <a:pt x="56" y="46"/>
                        </a:cubicBezTo>
                        <a:lnTo>
                          <a:pt x="56" y="79"/>
                        </a:lnTo>
                        <a:lnTo>
                          <a:pt x="56" y="158"/>
                        </a:lnTo>
                        <a:lnTo>
                          <a:pt x="45" y="326"/>
                        </a:lnTo>
                        <a:lnTo>
                          <a:pt x="34" y="516"/>
                        </a:lnTo>
                        <a:cubicBezTo>
                          <a:pt x="34" y="572"/>
                          <a:pt x="34" y="639"/>
                          <a:pt x="23" y="695"/>
                        </a:cubicBezTo>
                        <a:cubicBezTo>
                          <a:pt x="23" y="751"/>
                          <a:pt x="11" y="819"/>
                          <a:pt x="11" y="875"/>
                        </a:cubicBezTo>
                        <a:lnTo>
                          <a:pt x="0" y="1054"/>
                        </a:lnTo>
                        <a:lnTo>
                          <a:pt x="0" y="1143"/>
                        </a:lnTo>
                        <a:lnTo>
                          <a:pt x="0" y="1233"/>
                        </a:lnTo>
                        <a:cubicBezTo>
                          <a:pt x="0" y="1233"/>
                          <a:pt x="0" y="1244"/>
                          <a:pt x="11" y="1244"/>
                        </a:cubicBezTo>
                        <a:cubicBezTo>
                          <a:pt x="23" y="1244"/>
                          <a:pt x="34" y="1233"/>
                          <a:pt x="34" y="1233"/>
                        </a:cubicBezTo>
                        <a:lnTo>
                          <a:pt x="34" y="1166"/>
                        </a:lnTo>
                        <a:lnTo>
                          <a:pt x="34" y="1099"/>
                        </a:lnTo>
                        <a:cubicBezTo>
                          <a:pt x="34" y="1043"/>
                          <a:pt x="45" y="975"/>
                          <a:pt x="45" y="919"/>
                        </a:cubicBezTo>
                        <a:cubicBezTo>
                          <a:pt x="45" y="863"/>
                          <a:pt x="45" y="807"/>
                          <a:pt x="56" y="740"/>
                        </a:cubicBezTo>
                        <a:cubicBezTo>
                          <a:pt x="56" y="684"/>
                          <a:pt x="56" y="617"/>
                          <a:pt x="67" y="561"/>
                        </a:cubicBezTo>
                        <a:cubicBezTo>
                          <a:pt x="79" y="494"/>
                          <a:pt x="67" y="427"/>
                          <a:pt x="79" y="371"/>
                        </a:cubicBezTo>
                        <a:cubicBezTo>
                          <a:pt x="90" y="315"/>
                          <a:pt x="90" y="259"/>
                          <a:pt x="90" y="202"/>
                        </a:cubicBezTo>
                        <a:lnTo>
                          <a:pt x="90" y="102"/>
                        </a:lnTo>
                        <a:lnTo>
                          <a:pt x="90" y="57"/>
                        </a:lnTo>
                        <a:lnTo>
                          <a:pt x="90" y="12"/>
                        </a:lnTo>
                        <a:lnTo>
                          <a:pt x="79" y="12"/>
                        </a:lnTo>
                        <a:cubicBezTo>
                          <a:pt x="79" y="12"/>
                          <a:pt x="79" y="1"/>
                          <a:pt x="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29" name="Google Shape;1729;p8"/>
              <p:cNvGrpSpPr/>
              <p:nvPr/>
            </p:nvGrpSpPr>
            <p:grpSpPr>
              <a:xfrm rot="455724">
                <a:off x="3782676" y="4650645"/>
                <a:ext cx="87812" cy="254257"/>
                <a:chOff x="971578" y="4628069"/>
                <a:chExt cx="87796" cy="254212"/>
              </a:xfrm>
            </p:grpSpPr>
            <p:sp>
              <p:nvSpPr>
                <p:cNvPr id="1730" name="Google Shape;1730;p8"/>
                <p:cNvSpPr/>
                <p:nvPr/>
              </p:nvSpPr>
              <p:spPr>
                <a:xfrm>
                  <a:off x="971578" y="4679449"/>
                  <a:ext cx="87796" cy="202832"/>
                </a:xfrm>
                <a:custGeom>
                  <a:avLst/>
                  <a:gdLst/>
                  <a:ahLst/>
                  <a:cxnLst/>
                  <a:rect l="l" t="t" r="r" b="b"/>
                  <a:pathLst>
                    <a:path w="2095" h="4840" extrusionOk="0">
                      <a:moveTo>
                        <a:pt x="493" y="1"/>
                      </a:moveTo>
                      <a:cubicBezTo>
                        <a:pt x="482" y="1"/>
                        <a:pt x="482" y="12"/>
                        <a:pt x="471" y="23"/>
                      </a:cubicBezTo>
                      <a:cubicBezTo>
                        <a:pt x="336" y="269"/>
                        <a:pt x="236" y="549"/>
                        <a:pt x="168" y="829"/>
                      </a:cubicBezTo>
                      <a:cubicBezTo>
                        <a:pt x="45" y="1289"/>
                        <a:pt x="0" y="1770"/>
                        <a:pt x="34" y="2252"/>
                      </a:cubicBezTo>
                      <a:cubicBezTo>
                        <a:pt x="56" y="2588"/>
                        <a:pt x="112" y="2924"/>
                        <a:pt x="202" y="3249"/>
                      </a:cubicBezTo>
                      <a:cubicBezTo>
                        <a:pt x="269" y="3518"/>
                        <a:pt x="370" y="3798"/>
                        <a:pt x="493" y="4055"/>
                      </a:cubicBezTo>
                      <a:lnTo>
                        <a:pt x="516" y="4089"/>
                      </a:lnTo>
                      <a:lnTo>
                        <a:pt x="527" y="4111"/>
                      </a:lnTo>
                      <a:cubicBezTo>
                        <a:pt x="538" y="4122"/>
                        <a:pt x="549" y="4134"/>
                        <a:pt x="549" y="4145"/>
                      </a:cubicBezTo>
                      <a:lnTo>
                        <a:pt x="628" y="4268"/>
                      </a:lnTo>
                      <a:lnTo>
                        <a:pt x="639" y="4279"/>
                      </a:lnTo>
                      <a:lnTo>
                        <a:pt x="672" y="4324"/>
                      </a:lnTo>
                      <a:lnTo>
                        <a:pt x="706" y="4369"/>
                      </a:lnTo>
                      <a:lnTo>
                        <a:pt x="740" y="4425"/>
                      </a:lnTo>
                      <a:lnTo>
                        <a:pt x="784" y="4481"/>
                      </a:lnTo>
                      <a:lnTo>
                        <a:pt x="885" y="4604"/>
                      </a:lnTo>
                      <a:lnTo>
                        <a:pt x="896" y="4615"/>
                      </a:lnTo>
                      <a:cubicBezTo>
                        <a:pt x="930" y="4649"/>
                        <a:pt x="964" y="4682"/>
                        <a:pt x="997" y="4716"/>
                      </a:cubicBezTo>
                      <a:cubicBezTo>
                        <a:pt x="1008" y="4727"/>
                        <a:pt x="1020" y="4739"/>
                        <a:pt x="1031" y="4761"/>
                      </a:cubicBezTo>
                      <a:lnTo>
                        <a:pt x="1087" y="4806"/>
                      </a:lnTo>
                      <a:lnTo>
                        <a:pt x="1098" y="4817"/>
                      </a:lnTo>
                      <a:lnTo>
                        <a:pt x="1120" y="4817"/>
                      </a:lnTo>
                      <a:lnTo>
                        <a:pt x="1120" y="4821"/>
                      </a:lnTo>
                      <a:lnTo>
                        <a:pt x="1120" y="4821"/>
                      </a:lnTo>
                      <a:lnTo>
                        <a:pt x="1143" y="4783"/>
                      </a:lnTo>
                      <a:lnTo>
                        <a:pt x="1177" y="4750"/>
                      </a:lnTo>
                      <a:lnTo>
                        <a:pt x="1210" y="4716"/>
                      </a:lnTo>
                      <a:lnTo>
                        <a:pt x="1221" y="4694"/>
                      </a:lnTo>
                      <a:lnTo>
                        <a:pt x="1266" y="4638"/>
                      </a:lnTo>
                      <a:lnTo>
                        <a:pt x="1300" y="4604"/>
                      </a:lnTo>
                      <a:lnTo>
                        <a:pt x="1333" y="4570"/>
                      </a:lnTo>
                      <a:cubicBezTo>
                        <a:pt x="1412" y="4458"/>
                        <a:pt x="1479" y="4346"/>
                        <a:pt x="1546" y="4234"/>
                      </a:cubicBezTo>
                      <a:cubicBezTo>
                        <a:pt x="1602" y="4134"/>
                        <a:pt x="1658" y="4033"/>
                        <a:pt x="1703" y="3932"/>
                      </a:cubicBezTo>
                      <a:cubicBezTo>
                        <a:pt x="1781" y="3775"/>
                        <a:pt x="1837" y="3618"/>
                        <a:pt x="1871" y="3450"/>
                      </a:cubicBezTo>
                      <a:cubicBezTo>
                        <a:pt x="1938" y="3226"/>
                        <a:pt x="1983" y="3002"/>
                        <a:pt x="2017" y="2778"/>
                      </a:cubicBezTo>
                      <a:cubicBezTo>
                        <a:pt x="2039" y="2577"/>
                        <a:pt x="2073" y="2375"/>
                        <a:pt x="2084" y="2174"/>
                      </a:cubicBezTo>
                      <a:cubicBezTo>
                        <a:pt x="2095" y="1950"/>
                        <a:pt x="2084" y="1737"/>
                        <a:pt x="2073" y="1513"/>
                      </a:cubicBezTo>
                      <a:cubicBezTo>
                        <a:pt x="2050" y="1289"/>
                        <a:pt x="2028" y="1065"/>
                        <a:pt x="1983" y="841"/>
                      </a:cubicBezTo>
                      <a:cubicBezTo>
                        <a:pt x="1961" y="695"/>
                        <a:pt x="1927" y="538"/>
                        <a:pt x="1882" y="393"/>
                      </a:cubicBezTo>
                      <a:cubicBezTo>
                        <a:pt x="1849" y="281"/>
                        <a:pt x="1815" y="169"/>
                        <a:pt x="1770" y="57"/>
                      </a:cubicBezTo>
                      <a:lnTo>
                        <a:pt x="1759" y="34"/>
                      </a:lnTo>
                      <a:lnTo>
                        <a:pt x="1748" y="23"/>
                      </a:lnTo>
                      <a:lnTo>
                        <a:pt x="1737" y="1"/>
                      </a:lnTo>
                      <a:close/>
                      <a:moveTo>
                        <a:pt x="1120" y="4821"/>
                      </a:moveTo>
                      <a:lnTo>
                        <a:pt x="1109" y="4839"/>
                      </a:lnTo>
                      <a:lnTo>
                        <a:pt x="1120" y="4828"/>
                      </a:lnTo>
                      <a:lnTo>
                        <a:pt x="1120" y="482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8"/>
                <p:cNvSpPr/>
                <p:nvPr/>
              </p:nvSpPr>
              <p:spPr>
                <a:xfrm>
                  <a:off x="986582" y="4678527"/>
                  <a:ext cx="57790" cy="173246"/>
                </a:xfrm>
                <a:custGeom>
                  <a:avLst/>
                  <a:gdLst/>
                  <a:ahLst/>
                  <a:cxnLst/>
                  <a:rect l="l" t="t" r="r" b="b"/>
                  <a:pathLst>
                    <a:path w="1379" h="4134" extrusionOk="0">
                      <a:moveTo>
                        <a:pt x="426" y="0"/>
                      </a:moveTo>
                      <a:cubicBezTo>
                        <a:pt x="415" y="11"/>
                        <a:pt x="415" y="23"/>
                        <a:pt x="404" y="34"/>
                      </a:cubicBezTo>
                      <a:cubicBezTo>
                        <a:pt x="348" y="146"/>
                        <a:pt x="303" y="258"/>
                        <a:pt x="270" y="370"/>
                      </a:cubicBezTo>
                      <a:cubicBezTo>
                        <a:pt x="57" y="986"/>
                        <a:pt x="1" y="1636"/>
                        <a:pt x="124" y="2274"/>
                      </a:cubicBezTo>
                      <a:cubicBezTo>
                        <a:pt x="169" y="2666"/>
                        <a:pt x="258" y="3036"/>
                        <a:pt x="393" y="3394"/>
                      </a:cubicBezTo>
                      <a:cubicBezTo>
                        <a:pt x="482" y="3640"/>
                        <a:pt x="594" y="3876"/>
                        <a:pt x="718" y="4100"/>
                      </a:cubicBezTo>
                      <a:lnTo>
                        <a:pt x="718" y="4111"/>
                      </a:lnTo>
                      <a:lnTo>
                        <a:pt x="729" y="4133"/>
                      </a:lnTo>
                      <a:lnTo>
                        <a:pt x="740" y="4111"/>
                      </a:lnTo>
                      <a:lnTo>
                        <a:pt x="740" y="4100"/>
                      </a:lnTo>
                      <a:lnTo>
                        <a:pt x="751" y="4088"/>
                      </a:lnTo>
                      <a:cubicBezTo>
                        <a:pt x="863" y="3876"/>
                        <a:pt x="964" y="3652"/>
                        <a:pt x="1043" y="3428"/>
                      </a:cubicBezTo>
                      <a:cubicBezTo>
                        <a:pt x="1199" y="2968"/>
                        <a:pt x="1300" y="2498"/>
                        <a:pt x="1345" y="2016"/>
                      </a:cubicBezTo>
                      <a:cubicBezTo>
                        <a:pt x="1379" y="1658"/>
                        <a:pt x="1367" y="1300"/>
                        <a:pt x="1323" y="952"/>
                      </a:cubicBezTo>
                      <a:cubicBezTo>
                        <a:pt x="1311" y="851"/>
                        <a:pt x="1289" y="751"/>
                        <a:pt x="1278" y="639"/>
                      </a:cubicBezTo>
                      <a:cubicBezTo>
                        <a:pt x="1255" y="549"/>
                        <a:pt x="1222" y="448"/>
                        <a:pt x="1188" y="359"/>
                      </a:cubicBezTo>
                      <a:cubicBezTo>
                        <a:pt x="1155" y="269"/>
                        <a:pt x="1121" y="179"/>
                        <a:pt x="1065" y="90"/>
                      </a:cubicBezTo>
                      <a:lnTo>
                        <a:pt x="1054" y="56"/>
                      </a:lnTo>
                      <a:lnTo>
                        <a:pt x="1043" y="34"/>
                      </a:lnTo>
                      <a:lnTo>
                        <a:pt x="10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8"/>
                <p:cNvSpPr/>
                <p:nvPr/>
              </p:nvSpPr>
              <p:spPr>
                <a:xfrm>
                  <a:off x="994125" y="4664194"/>
                  <a:ext cx="39435" cy="103553"/>
                </a:xfrm>
                <a:custGeom>
                  <a:avLst/>
                  <a:gdLst/>
                  <a:ahLst/>
                  <a:cxnLst/>
                  <a:rect l="l" t="t" r="r" b="b"/>
                  <a:pathLst>
                    <a:path w="941" h="2471" extrusionOk="0">
                      <a:moveTo>
                        <a:pt x="571" y="1249"/>
                      </a:moveTo>
                      <a:cubicBezTo>
                        <a:pt x="683" y="1272"/>
                        <a:pt x="650" y="1485"/>
                        <a:pt x="650" y="1574"/>
                      </a:cubicBezTo>
                      <a:cubicBezTo>
                        <a:pt x="639" y="1754"/>
                        <a:pt x="605" y="1922"/>
                        <a:pt x="560" y="2090"/>
                      </a:cubicBezTo>
                      <a:cubicBezTo>
                        <a:pt x="504" y="1910"/>
                        <a:pt x="426" y="1373"/>
                        <a:pt x="571" y="1249"/>
                      </a:cubicBezTo>
                      <a:close/>
                      <a:moveTo>
                        <a:pt x="695" y="0"/>
                      </a:moveTo>
                      <a:cubicBezTo>
                        <a:pt x="680" y="0"/>
                        <a:pt x="665" y="14"/>
                        <a:pt x="672" y="29"/>
                      </a:cubicBezTo>
                      <a:cubicBezTo>
                        <a:pt x="683" y="73"/>
                        <a:pt x="706" y="107"/>
                        <a:pt x="717" y="152"/>
                      </a:cubicBezTo>
                      <a:cubicBezTo>
                        <a:pt x="818" y="577"/>
                        <a:pt x="874" y="1014"/>
                        <a:pt x="874" y="1451"/>
                      </a:cubicBezTo>
                      <a:cubicBezTo>
                        <a:pt x="863" y="1619"/>
                        <a:pt x="874" y="2168"/>
                        <a:pt x="683" y="2235"/>
                      </a:cubicBezTo>
                      <a:cubicBezTo>
                        <a:pt x="639" y="2235"/>
                        <a:pt x="605" y="2190"/>
                        <a:pt x="582" y="2146"/>
                      </a:cubicBezTo>
                      <a:cubicBezTo>
                        <a:pt x="661" y="1899"/>
                        <a:pt x="695" y="1653"/>
                        <a:pt x="695" y="1395"/>
                      </a:cubicBezTo>
                      <a:cubicBezTo>
                        <a:pt x="695" y="1317"/>
                        <a:pt x="661" y="1249"/>
                        <a:pt x="594" y="1216"/>
                      </a:cubicBezTo>
                      <a:cubicBezTo>
                        <a:pt x="588" y="1215"/>
                        <a:pt x="582" y="1214"/>
                        <a:pt x="576" y="1214"/>
                      </a:cubicBezTo>
                      <a:cubicBezTo>
                        <a:pt x="480" y="1214"/>
                        <a:pt x="470" y="1388"/>
                        <a:pt x="459" y="1462"/>
                      </a:cubicBezTo>
                      <a:cubicBezTo>
                        <a:pt x="437" y="1709"/>
                        <a:pt x="459" y="1944"/>
                        <a:pt x="538" y="2179"/>
                      </a:cubicBezTo>
                      <a:cubicBezTo>
                        <a:pt x="474" y="2350"/>
                        <a:pt x="394" y="2435"/>
                        <a:pt x="324" y="2435"/>
                      </a:cubicBezTo>
                      <a:cubicBezTo>
                        <a:pt x="247" y="2435"/>
                        <a:pt x="180" y="2333"/>
                        <a:pt x="157" y="2134"/>
                      </a:cubicBezTo>
                      <a:cubicBezTo>
                        <a:pt x="123" y="1821"/>
                        <a:pt x="123" y="1496"/>
                        <a:pt x="157" y="1182"/>
                      </a:cubicBezTo>
                      <a:cubicBezTo>
                        <a:pt x="179" y="925"/>
                        <a:pt x="235" y="667"/>
                        <a:pt x="314" y="421"/>
                      </a:cubicBezTo>
                      <a:cubicBezTo>
                        <a:pt x="336" y="353"/>
                        <a:pt x="358" y="286"/>
                        <a:pt x="381" y="219"/>
                      </a:cubicBezTo>
                      <a:cubicBezTo>
                        <a:pt x="392" y="197"/>
                        <a:pt x="403" y="163"/>
                        <a:pt x="414" y="152"/>
                      </a:cubicBezTo>
                      <a:cubicBezTo>
                        <a:pt x="414" y="144"/>
                        <a:pt x="403" y="136"/>
                        <a:pt x="397" y="136"/>
                      </a:cubicBezTo>
                      <a:cubicBezTo>
                        <a:pt x="394" y="136"/>
                        <a:pt x="392" y="137"/>
                        <a:pt x="392" y="141"/>
                      </a:cubicBezTo>
                      <a:cubicBezTo>
                        <a:pt x="235" y="499"/>
                        <a:pt x="134" y="880"/>
                        <a:pt x="101" y="1261"/>
                      </a:cubicBezTo>
                      <a:cubicBezTo>
                        <a:pt x="90" y="1496"/>
                        <a:pt x="0" y="2437"/>
                        <a:pt x="302" y="2470"/>
                      </a:cubicBezTo>
                      <a:cubicBezTo>
                        <a:pt x="437" y="2470"/>
                        <a:pt x="504" y="2314"/>
                        <a:pt x="560" y="2213"/>
                      </a:cubicBezTo>
                      <a:cubicBezTo>
                        <a:pt x="596" y="2269"/>
                        <a:pt x="638" y="2292"/>
                        <a:pt x="678" y="2292"/>
                      </a:cubicBezTo>
                      <a:cubicBezTo>
                        <a:pt x="751" y="2292"/>
                        <a:pt x="819" y="2217"/>
                        <a:pt x="840" y="2123"/>
                      </a:cubicBezTo>
                      <a:cubicBezTo>
                        <a:pt x="896" y="1955"/>
                        <a:pt x="930" y="1765"/>
                        <a:pt x="930" y="1586"/>
                      </a:cubicBezTo>
                      <a:cubicBezTo>
                        <a:pt x="941" y="1160"/>
                        <a:pt x="896" y="734"/>
                        <a:pt x="795" y="309"/>
                      </a:cubicBezTo>
                      <a:cubicBezTo>
                        <a:pt x="784" y="208"/>
                        <a:pt x="751" y="107"/>
                        <a:pt x="717" y="17"/>
                      </a:cubicBezTo>
                      <a:cubicBezTo>
                        <a:pt x="713" y="5"/>
                        <a:pt x="704" y="0"/>
                        <a:pt x="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8"/>
                <p:cNvSpPr/>
                <p:nvPr/>
              </p:nvSpPr>
              <p:spPr>
                <a:xfrm>
                  <a:off x="983313" y="4630165"/>
                  <a:ext cx="69986" cy="49786"/>
                </a:xfrm>
                <a:custGeom>
                  <a:avLst/>
                  <a:gdLst/>
                  <a:ahLst/>
                  <a:cxnLst/>
                  <a:rect l="l" t="t" r="r" b="b"/>
                  <a:pathLst>
                    <a:path w="1670" h="1188" extrusionOk="0">
                      <a:moveTo>
                        <a:pt x="1389" y="1"/>
                      </a:moveTo>
                      <a:lnTo>
                        <a:pt x="1154" y="12"/>
                      </a:lnTo>
                      <a:lnTo>
                        <a:pt x="908" y="12"/>
                      </a:lnTo>
                      <a:lnTo>
                        <a:pt x="672" y="23"/>
                      </a:lnTo>
                      <a:lnTo>
                        <a:pt x="426" y="34"/>
                      </a:lnTo>
                      <a:lnTo>
                        <a:pt x="224" y="45"/>
                      </a:lnTo>
                      <a:lnTo>
                        <a:pt x="191" y="45"/>
                      </a:lnTo>
                      <a:cubicBezTo>
                        <a:pt x="191" y="45"/>
                        <a:pt x="191" y="57"/>
                        <a:pt x="191" y="68"/>
                      </a:cubicBezTo>
                      <a:lnTo>
                        <a:pt x="191" y="101"/>
                      </a:lnTo>
                      <a:cubicBezTo>
                        <a:pt x="168" y="191"/>
                        <a:pt x="157" y="269"/>
                        <a:pt x="135" y="381"/>
                      </a:cubicBezTo>
                      <a:cubicBezTo>
                        <a:pt x="124" y="482"/>
                        <a:pt x="101" y="605"/>
                        <a:pt x="90" y="695"/>
                      </a:cubicBezTo>
                      <a:cubicBezTo>
                        <a:pt x="68" y="796"/>
                        <a:pt x="56" y="885"/>
                        <a:pt x="34" y="975"/>
                      </a:cubicBezTo>
                      <a:cubicBezTo>
                        <a:pt x="34" y="1020"/>
                        <a:pt x="23" y="1065"/>
                        <a:pt x="12" y="1121"/>
                      </a:cubicBezTo>
                      <a:lnTo>
                        <a:pt x="0" y="1165"/>
                      </a:lnTo>
                      <a:cubicBezTo>
                        <a:pt x="0" y="1177"/>
                        <a:pt x="0" y="1177"/>
                        <a:pt x="0" y="1188"/>
                      </a:cubicBezTo>
                      <a:lnTo>
                        <a:pt x="1669" y="1188"/>
                      </a:lnTo>
                      <a:lnTo>
                        <a:pt x="1669" y="1165"/>
                      </a:lnTo>
                      <a:lnTo>
                        <a:pt x="1636" y="1165"/>
                      </a:lnTo>
                      <a:lnTo>
                        <a:pt x="1602" y="975"/>
                      </a:lnTo>
                      <a:cubicBezTo>
                        <a:pt x="1580" y="897"/>
                        <a:pt x="1569" y="829"/>
                        <a:pt x="1557" y="762"/>
                      </a:cubicBezTo>
                      <a:cubicBezTo>
                        <a:pt x="1546" y="695"/>
                        <a:pt x="1535" y="639"/>
                        <a:pt x="1524" y="561"/>
                      </a:cubicBezTo>
                      <a:cubicBezTo>
                        <a:pt x="1501" y="482"/>
                        <a:pt x="1490" y="404"/>
                        <a:pt x="1479" y="325"/>
                      </a:cubicBezTo>
                      <a:lnTo>
                        <a:pt x="1434" y="124"/>
                      </a:lnTo>
                      <a:lnTo>
                        <a:pt x="1423" y="34"/>
                      </a:lnTo>
                      <a:lnTo>
                        <a:pt x="1423" y="12"/>
                      </a:lnTo>
                      <a:lnTo>
                        <a:pt x="14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8"/>
                <p:cNvSpPr/>
                <p:nvPr/>
              </p:nvSpPr>
              <p:spPr>
                <a:xfrm>
                  <a:off x="990814" y="4678988"/>
                  <a:ext cx="59173" cy="1928"/>
                </a:xfrm>
                <a:custGeom>
                  <a:avLst/>
                  <a:gdLst/>
                  <a:ahLst/>
                  <a:cxnLst/>
                  <a:rect l="l" t="t" r="r" b="b"/>
                  <a:pathLst>
                    <a:path w="1412" h="46" extrusionOk="0">
                      <a:moveTo>
                        <a:pt x="23" y="0"/>
                      </a:moveTo>
                      <a:cubicBezTo>
                        <a:pt x="12" y="0"/>
                        <a:pt x="12" y="0"/>
                        <a:pt x="1" y="12"/>
                      </a:cubicBezTo>
                      <a:cubicBezTo>
                        <a:pt x="1" y="12"/>
                        <a:pt x="1" y="23"/>
                        <a:pt x="1" y="34"/>
                      </a:cubicBezTo>
                      <a:lnTo>
                        <a:pt x="146" y="34"/>
                      </a:lnTo>
                      <a:lnTo>
                        <a:pt x="146" y="45"/>
                      </a:lnTo>
                      <a:lnTo>
                        <a:pt x="1401" y="45"/>
                      </a:lnTo>
                      <a:cubicBezTo>
                        <a:pt x="1412" y="34"/>
                        <a:pt x="1412" y="34"/>
                        <a:pt x="1412" y="23"/>
                      </a:cubicBezTo>
                      <a:cubicBezTo>
                        <a:pt x="1412" y="12"/>
                        <a:pt x="1401" y="0"/>
                        <a:pt x="1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8"/>
                <p:cNvSpPr/>
                <p:nvPr/>
              </p:nvSpPr>
              <p:spPr>
                <a:xfrm>
                  <a:off x="995047" y="4628991"/>
                  <a:ext cx="9429" cy="50499"/>
                </a:xfrm>
                <a:custGeom>
                  <a:avLst/>
                  <a:gdLst/>
                  <a:ahLst/>
                  <a:cxnLst/>
                  <a:rect l="l" t="t" r="r" b="b"/>
                  <a:pathLst>
                    <a:path w="225" h="1205" extrusionOk="0">
                      <a:moveTo>
                        <a:pt x="213" y="1"/>
                      </a:moveTo>
                      <a:cubicBezTo>
                        <a:pt x="208" y="1"/>
                        <a:pt x="202" y="6"/>
                        <a:pt x="202" y="17"/>
                      </a:cubicBezTo>
                      <a:cubicBezTo>
                        <a:pt x="157" y="275"/>
                        <a:pt x="112" y="544"/>
                        <a:pt x="68" y="813"/>
                      </a:cubicBezTo>
                      <a:cubicBezTo>
                        <a:pt x="56" y="902"/>
                        <a:pt x="34" y="1003"/>
                        <a:pt x="34" y="1093"/>
                      </a:cubicBezTo>
                      <a:cubicBezTo>
                        <a:pt x="34" y="1115"/>
                        <a:pt x="0" y="1205"/>
                        <a:pt x="34" y="1205"/>
                      </a:cubicBezTo>
                      <a:cubicBezTo>
                        <a:pt x="45" y="1205"/>
                        <a:pt x="34" y="1182"/>
                        <a:pt x="45" y="1160"/>
                      </a:cubicBezTo>
                      <a:lnTo>
                        <a:pt x="68" y="1059"/>
                      </a:lnTo>
                      <a:cubicBezTo>
                        <a:pt x="101" y="835"/>
                        <a:pt x="135" y="611"/>
                        <a:pt x="168" y="387"/>
                      </a:cubicBezTo>
                      <a:cubicBezTo>
                        <a:pt x="180" y="297"/>
                        <a:pt x="191" y="208"/>
                        <a:pt x="202" y="107"/>
                      </a:cubicBezTo>
                      <a:cubicBezTo>
                        <a:pt x="213" y="73"/>
                        <a:pt x="224" y="51"/>
                        <a:pt x="224" y="17"/>
                      </a:cubicBezTo>
                      <a:cubicBezTo>
                        <a:pt x="224" y="6"/>
                        <a:pt x="219" y="1"/>
                        <a:pt x="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8"/>
                <p:cNvSpPr/>
                <p:nvPr/>
              </p:nvSpPr>
              <p:spPr>
                <a:xfrm>
                  <a:off x="1016169" y="4628069"/>
                  <a:ext cx="3311" cy="51295"/>
                </a:xfrm>
                <a:custGeom>
                  <a:avLst/>
                  <a:gdLst/>
                  <a:ahLst/>
                  <a:cxnLst/>
                  <a:rect l="l" t="t" r="r" b="b"/>
                  <a:pathLst>
                    <a:path w="79" h="1224" extrusionOk="0">
                      <a:moveTo>
                        <a:pt x="12" y="0"/>
                      </a:moveTo>
                      <a:cubicBezTo>
                        <a:pt x="6" y="0"/>
                        <a:pt x="0" y="6"/>
                        <a:pt x="0" y="17"/>
                      </a:cubicBezTo>
                      <a:cubicBezTo>
                        <a:pt x="0" y="84"/>
                        <a:pt x="12" y="163"/>
                        <a:pt x="12" y="241"/>
                      </a:cubicBezTo>
                      <a:cubicBezTo>
                        <a:pt x="23" y="409"/>
                        <a:pt x="23" y="599"/>
                        <a:pt x="34" y="756"/>
                      </a:cubicBezTo>
                      <a:cubicBezTo>
                        <a:pt x="45" y="913"/>
                        <a:pt x="56" y="1059"/>
                        <a:pt x="56" y="1215"/>
                      </a:cubicBezTo>
                      <a:cubicBezTo>
                        <a:pt x="56" y="1221"/>
                        <a:pt x="62" y="1224"/>
                        <a:pt x="68" y="1224"/>
                      </a:cubicBezTo>
                      <a:cubicBezTo>
                        <a:pt x="73" y="1224"/>
                        <a:pt x="79" y="1221"/>
                        <a:pt x="79" y="1215"/>
                      </a:cubicBezTo>
                      <a:cubicBezTo>
                        <a:pt x="79" y="1159"/>
                        <a:pt x="79" y="1092"/>
                        <a:pt x="79" y="1036"/>
                      </a:cubicBezTo>
                      <a:cubicBezTo>
                        <a:pt x="68" y="745"/>
                        <a:pt x="45" y="465"/>
                        <a:pt x="34" y="185"/>
                      </a:cubicBezTo>
                      <a:cubicBezTo>
                        <a:pt x="34" y="129"/>
                        <a:pt x="23" y="73"/>
                        <a:pt x="23" y="17"/>
                      </a:cubicBezTo>
                      <a:cubicBezTo>
                        <a:pt x="23" y="6"/>
                        <a:pt x="17" y="0"/>
                        <a:pt x="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8"/>
                <p:cNvSpPr/>
                <p:nvPr/>
              </p:nvSpPr>
              <p:spPr>
                <a:xfrm>
                  <a:off x="1030712" y="4628740"/>
                  <a:ext cx="8507" cy="51714"/>
                </a:xfrm>
                <a:custGeom>
                  <a:avLst/>
                  <a:gdLst/>
                  <a:ahLst/>
                  <a:cxnLst/>
                  <a:rect l="l" t="t" r="r" b="b"/>
                  <a:pathLst>
                    <a:path w="203" h="1234" extrusionOk="0">
                      <a:moveTo>
                        <a:pt x="12" y="1"/>
                      </a:moveTo>
                      <a:cubicBezTo>
                        <a:pt x="1" y="1"/>
                        <a:pt x="1" y="12"/>
                        <a:pt x="1" y="23"/>
                      </a:cubicBezTo>
                      <a:cubicBezTo>
                        <a:pt x="1" y="46"/>
                        <a:pt x="1" y="68"/>
                        <a:pt x="12" y="91"/>
                      </a:cubicBezTo>
                      <a:cubicBezTo>
                        <a:pt x="12" y="113"/>
                        <a:pt x="23" y="135"/>
                        <a:pt x="23" y="147"/>
                      </a:cubicBezTo>
                      <a:cubicBezTo>
                        <a:pt x="23" y="214"/>
                        <a:pt x="34" y="270"/>
                        <a:pt x="46" y="326"/>
                      </a:cubicBezTo>
                      <a:cubicBezTo>
                        <a:pt x="57" y="382"/>
                        <a:pt x="68" y="449"/>
                        <a:pt x="68" y="505"/>
                      </a:cubicBezTo>
                      <a:lnTo>
                        <a:pt x="102" y="684"/>
                      </a:lnTo>
                      <a:lnTo>
                        <a:pt x="135" y="875"/>
                      </a:lnTo>
                      <a:cubicBezTo>
                        <a:pt x="135" y="931"/>
                        <a:pt x="146" y="987"/>
                        <a:pt x="158" y="1043"/>
                      </a:cubicBezTo>
                      <a:lnTo>
                        <a:pt x="180" y="1132"/>
                      </a:lnTo>
                      <a:cubicBezTo>
                        <a:pt x="180" y="1155"/>
                        <a:pt x="180" y="1166"/>
                        <a:pt x="180" y="1177"/>
                      </a:cubicBezTo>
                      <a:lnTo>
                        <a:pt x="191" y="1222"/>
                      </a:lnTo>
                      <a:lnTo>
                        <a:pt x="180" y="1222"/>
                      </a:lnTo>
                      <a:cubicBezTo>
                        <a:pt x="180" y="1222"/>
                        <a:pt x="191" y="1233"/>
                        <a:pt x="191" y="1233"/>
                      </a:cubicBezTo>
                      <a:cubicBezTo>
                        <a:pt x="202" y="1233"/>
                        <a:pt x="202" y="1222"/>
                        <a:pt x="202" y="1222"/>
                      </a:cubicBezTo>
                      <a:cubicBezTo>
                        <a:pt x="202" y="1211"/>
                        <a:pt x="202" y="1199"/>
                        <a:pt x="202" y="1188"/>
                      </a:cubicBezTo>
                      <a:cubicBezTo>
                        <a:pt x="202" y="1177"/>
                        <a:pt x="202" y="1166"/>
                        <a:pt x="202" y="1155"/>
                      </a:cubicBezTo>
                      <a:cubicBezTo>
                        <a:pt x="202" y="1132"/>
                        <a:pt x="191" y="1110"/>
                        <a:pt x="191" y="1076"/>
                      </a:cubicBezTo>
                      <a:lnTo>
                        <a:pt x="169" y="908"/>
                      </a:lnTo>
                      <a:cubicBezTo>
                        <a:pt x="158" y="841"/>
                        <a:pt x="146" y="785"/>
                        <a:pt x="135" y="718"/>
                      </a:cubicBezTo>
                      <a:cubicBezTo>
                        <a:pt x="135" y="662"/>
                        <a:pt x="124" y="606"/>
                        <a:pt x="113" y="539"/>
                      </a:cubicBezTo>
                      <a:cubicBezTo>
                        <a:pt x="102" y="483"/>
                        <a:pt x="90" y="427"/>
                        <a:pt x="79" y="371"/>
                      </a:cubicBezTo>
                      <a:cubicBezTo>
                        <a:pt x="79" y="303"/>
                        <a:pt x="68" y="247"/>
                        <a:pt x="57" y="191"/>
                      </a:cubicBezTo>
                      <a:cubicBezTo>
                        <a:pt x="57" y="158"/>
                        <a:pt x="46" y="135"/>
                        <a:pt x="46" y="102"/>
                      </a:cubicBezTo>
                      <a:lnTo>
                        <a:pt x="34" y="12"/>
                      </a:lnTo>
                      <a:cubicBezTo>
                        <a:pt x="23" y="12"/>
                        <a:pt x="23" y="1"/>
                        <a:pt x="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8" name="Google Shape;1738;p8"/>
              <p:cNvGrpSpPr/>
              <p:nvPr/>
            </p:nvGrpSpPr>
            <p:grpSpPr>
              <a:xfrm rot="886871">
                <a:off x="4158959" y="4189895"/>
                <a:ext cx="88750" cy="254858"/>
                <a:chOff x="135585" y="4184259"/>
                <a:chExt cx="88760" cy="254886"/>
              </a:xfrm>
            </p:grpSpPr>
            <p:sp>
              <p:nvSpPr>
                <p:cNvPr id="1739" name="Google Shape;1739;p8"/>
                <p:cNvSpPr/>
                <p:nvPr/>
              </p:nvSpPr>
              <p:spPr>
                <a:xfrm>
                  <a:off x="135585" y="4184259"/>
                  <a:ext cx="88760" cy="204215"/>
                </a:xfrm>
                <a:custGeom>
                  <a:avLst/>
                  <a:gdLst/>
                  <a:ahLst/>
                  <a:cxnLst/>
                  <a:rect l="l" t="t" r="r" b="b"/>
                  <a:pathLst>
                    <a:path w="2118" h="4873" extrusionOk="0">
                      <a:moveTo>
                        <a:pt x="751" y="0"/>
                      </a:moveTo>
                      <a:lnTo>
                        <a:pt x="717" y="45"/>
                      </a:lnTo>
                      <a:cubicBezTo>
                        <a:pt x="706" y="67"/>
                        <a:pt x="695" y="78"/>
                        <a:pt x="683" y="90"/>
                      </a:cubicBezTo>
                      <a:lnTo>
                        <a:pt x="661" y="134"/>
                      </a:lnTo>
                      <a:cubicBezTo>
                        <a:pt x="650" y="134"/>
                        <a:pt x="650" y="134"/>
                        <a:pt x="650" y="146"/>
                      </a:cubicBezTo>
                      <a:lnTo>
                        <a:pt x="605" y="202"/>
                      </a:lnTo>
                      <a:lnTo>
                        <a:pt x="571" y="246"/>
                      </a:lnTo>
                      <a:lnTo>
                        <a:pt x="549" y="280"/>
                      </a:lnTo>
                      <a:cubicBezTo>
                        <a:pt x="482" y="392"/>
                        <a:pt x="415" y="515"/>
                        <a:pt x="359" y="638"/>
                      </a:cubicBezTo>
                      <a:cubicBezTo>
                        <a:pt x="303" y="739"/>
                        <a:pt x="258" y="840"/>
                        <a:pt x="224" y="941"/>
                      </a:cubicBezTo>
                      <a:cubicBezTo>
                        <a:pt x="168" y="1109"/>
                        <a:pt x="123" y="1277"/>
                        <a:pt x="90" y="1445"/>
                      </a:cubicBezTo>
                      <a:cubicBezTo>
                        <a:pt x="56" y="1669"/>
                        <a:pt x="23" y="1893"/>
                        <a:pt x="11" y="2117"/>
                      </a:cubicBezTo>
                      <a:cubicBezTo>
                        <a:pt x="0" y="2319"/>
                        <a:pt x="0" y="2520"/>
                        <a:pt x="0" y="2722"/>
                      </a:cubicBezTo>
                      <a:cubicBezTo>
                        <a:pt x="0" y="2946"/>
                        <a:pt x="34" y="3170"/>
                        <a:pt x="67" y="3394"/>
                      </a:cubicBezTo>
                      <a:cubicBezTo>
                        <a:pt x="101" y="3607"/>
                        <a:pt x="146" y="3831"/>
                        <a:pt x="202" y="4043"/>
                      </a:cubicBezTo>
                      <a:cubicBezTo>
                        <a:pt x="247" y="4200"/>
                        <a:pt x="291" y="4346"/>
                        <a:pt x="347" y="4491"/>
                      </a:cubicBezTo>
                      <a:cubicBezTo>
                        <a:pt x="381" y="4603"/>
                        <a:pt x="426" y="4704"/>
                        <a:pt x="482" y="4816"/>
                      </a:cubicBezTo>
                      <a:cubicBezTo>
                        <a:pt x="482" y="4816"/>
                        <a:pt x="493" y="4827"/>
                        <a:pt x="493" y="4839"/>
                      </a:cubicBezTo>
                      <a:lnTo>
                        <a:pt x="504" y="4850"/>
                      </a:lnTo>
                      <a:lnTo>
                        <a:pt x="515" y="4872"/>
                      </a:lnTo>
                      <a:lnTo>
                        <a:pt x="863" y="4872"/>
                      </a:lnTo>
                      <a:lnTo>
                        <a:pt x="1053" y="4850"/>
                      </a:lnTo>
                      <a:lnTo>
                        <a:pt x="1255" y="4839"/>
                      </a:lnTo>
                      <a:lnTo>
                        <a:pt x="1434" y="4816"/>
                      </a:lnTo>
                      <a:lnTo>
                        <a:pt x="1635" y="4794"/>
                      </a:lnTo>
                      <a:lnTo>
                        <a:pt x="1770" y="4794"/>
                      </a:lnTo>
                      <a:cubicBezTo>
                        <a:pt x="1770" y="4783"/>
                        <a:pt x="1770" y="4771"/>
                        <a:pt x="1781" y="4771"/>
                      </a:cubicBezTo>
                      <a:cubicBezTo>
                        <a:pt x="1893" y="4503"/>
                        <a:pt x="1971" y="4234"/>
                        <a:pt x="2016" y="3954"/>
                      </a:cubicBezTo>
                      <a:cubicBezTo>
                        <a:pt x="2106" y="3483"/>
                        <a:pt x="2117" y="3002"/>
                        <a:pt x="2061" y="2531"/>
                      </a:cubicBezTo>
                      <a:cubicBezTo>
                        <a:pt x="2005" y="2195"/>
                        <a:pt x="1927" y="1859"/>
                        <a:pt x="1815" y="1546"/>
                      </a:cubicBezTo>
                      <a:cubicBezTo>
                        <a:pt x="1714" y="1266"/>
                        <a:pt x="1591" y="997"/>
                        <a:pt x="1445" y="739"/>
                      </a:cubicBezTo>
                      <a:lnTo>
                        <a:pt x="1423" y="717"/>
                      </a:lnTo>
                      <a:lnTo>
                        <a:pt x="1400" y="694"/>
                      </a:lnTo>
                      <a:lnTo>
                        <a:pt x="1378" y="661"/>
                      </a:lnTo>
                      <a:lnTo>
                        <a:pt x="1288" y="549"/>
                      </a:lnTo>
                      <a:cubicBezTo>
                        <a:pt x="1288" y="538"/>
                        <a:pt x="1277" y="538"/>
                        <a:pt x="1277" y="526"/>
                      </a:cubicBezTo>
                      <a:lnTo>
                        <a:pt x="1243" y="493"/>
                      </a:lnTo>
                      <a:cubicBezTo>
                        <a:pt x="1232" y="482"/>
                        <a:pt x="1221" y="459"/>
                        <a:pt x="1199" y="448"/>
                      </a:cubicBezTo>
                      <a:lnTo>
                        <a:pt x="1165" y="403"/>
                      </a:lnTo>
                      <a:lnTo>
                        <a:pt x="1109" y="347"/>
                      </a:lnTo>
                      <a:lnTo>
                        <a:pt x="1008" y="235"/>
                      </a:lnTo>
                      <a:lnTo>
                        <a:pt x="997" y="224"/>
                      </a:lnTo>
                      <a:cubicBezTo>
                        <a:pt x="963" y="190"/>
                        <a:pt x="919" y="157"/>
                        <a:pt x="885" y="134"/>
                      </a:cubicBezTo>
                      <a:cubicBezTo>
                        <a:pt x="874" y="112"/>
                        <a:pt x="851" y="101"/>
                        <a:pt x="840" y="90"/>
                      </a:cubicBezTo>
                      <a:lnTo>
                        <a:pt x="784" y="45"/>
                      </a:lnTo>
                      <a:lnTo>
                        <a:pt x="773" y="34"/>
                      </a:lnTo>
                      <a:lnTo>
                        <a:pt x="739" y="34"/>
                      </a:lnTo>
                      <a:lnTo>
                        <a:pt x="7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8"/>
                <p:cNvSpPr/>
                <p:nvPr/>
              </p:nvSpPr>
              <p:spPr>
                <a:xfrm>
                  <a:off x="155288" y="4215229"/>
                  <a:ext cx="57749" cy="173246"/>
                </a:xfrm>
                <a:custGeom>
                  <a:avLst/>
                  <a:gdLst/>
                  <a:ahLst/>
                  <a:cxnLst/>
                  <a:rect l="l" t="t" r="r" b="b"/>
                  <a:pathLst>
                    <a:path w="1378" h="4134" extrusionOk="0">
                      <a:moveTo>
                        <a:pt x="437" y="0"/>
                      </a:moveTo>
                      <a:cubicBezTo>
                        <a:pt x="426" y="11"/>
                        <a:pt x="426" y="23"/>
                        <a:pt x="426" y="23"/>
                      </a:cubicBezTo>
                      <a:lnTo>
                        <a:pt x="426" y="34"/>
                      </a:lnTo>
                      <a:lnTo>
                        <a:pt x="426" y="56"/>
                      </a:lnTo>
                      <a:cubicBezTo>
                        <a:pt x="325" y="269"/>
                        <a:pt x="247" y="504"/>
                        <a:pt x="191" y="740"/>
                      </a:cubicBezTo>
                      <a:cubicBezTo>
                        <a:pt x="67" y="1210"/>
                        <a:pt x="11" y="1680"/>
                        <a:pt x="11" y="2162"/>
                      </a:cubicBezTo>
                      <a:cubicBezTo>
                        <a:pt x="0" y="2520"/>
                        <a:pt x="34" y="2879"/>
                        <a:pt x="112" y="3226"/>
                      </a:cubicBezTo>
                      <a:cubicBezTo>
                        <a:pt x="135" y="3327"/>
                        <a:pt x="168" y="3416"/>
                        <a:pt x="191" y="3506"/>
                      </a:cubicBezTo>
                      <a:cubicBezTo>
                        <a:pt x="213" y="3596"/>
                        <a:pt x="247" y="3685"/>
                        <a:pt x="291" y="3786"/>
                      </a:cubicBezTo>
                      <a:cubicBezTo>
                        <a:pt x="336" y="3864"/>
                        <a:pt x="381" y="3954"/>
                        <a:pt x="437" y="4044"/>
                      </a:cubicBezTo>
                      <a:cubicBezTo>
                        <a:pt x="437" y="4055"/>
                        <a:pt x="448" y="4066"/>
                        <a:pt x="459" y="4077"/>
                      </a:cubicBezTo>
                      <a:lnTo>
                        <a:pt x="471" y="4100"/>
                      </a:lnTo>
                      <a:cubicBezTo>
                        <a:pt x="482" y="4111"/>
                        <a:pt x="482" y="4122"/>
                        <a:pt x="493" y="4133"/>
                      </a:cubicBezTo>
                      <a:lnTo>
                        <a:pt x="538" y="4133"/>
                      </a:lnTo>
                      <a:cubicBezTo>
                        <a:pt x="706" y="4122"/>
                        <a:pt x="874" y="4111"/>
                        <a:pt x="1042" y="4088"/>
                      </a:cubicBezTo>
                      <a:lnTo>
                        <a:pt x="1087" y="4088"/>
                      </a:lnTo>
                      <a:lnTo>
                        <a:pt x="1098" y="4055"/>
                      </a:lnTo>
                      <a:cubicBezTo>
                        <a:pt x="1143" y="3943"/>
                        <a:pt x="1187" y="3820"/>
                        <a:pt x="1210" y="3708"/>
                      </a:cubicBezTo>
                      <a:cubicBezTo>
                        <a:pt x="1378" y="3080"/>
                        <a:pt x="1367" y="2420"/>
                        <a:pt x="1199" y="1792"/>
                      </a:cubicBezTo>
                      <a:cubicBezTo>
                        <a:pt x="1120" y="1412"/>
                        <a:pt x="997" y="1053"/>
                        <a:pt x="840" y="706"/>
                      </a:cubicBezTo>
                      <a:cubicBezTo>
                        <a:pt x="728" y="471"/>
                        <a:pt x="594" y="247"/>
                        <a:pt x="459" y="34"/>
                      </a:cubicBezTo>
                      <a:lnTo>
                        <a:pt x="448" y="23"/>
                      </a:lnTo>
                      <a:lnTo>
                        <a:pt x="4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8"/>
                <p:cNvSpPr/>
                <p:nvPr/>
              </p:nvSpPr>
              <p:spPr>
                <a:xfrm>
                  <a:off x="164670" y="4298292"/>
                  <a:ext cx="35705" cy="104266"/>
                </a:xfrm>
                <a:custGeom>
                  <a:avLst/>
                  <a:gdLst/>
                  <a:ahLst/>
                  <a:cxnLst/>
                  <a:rect l="l" t="t" r="r" b="b"/>
                  <a:pathLst>
                    <a:path w="852" h="2488" extrusionOk="0">
                      <a:moveTo>
                        <a:pt x="325" y="404"/>
                      </a:moveTo>
                      <a:cubicBezTo>
                        <a:pt x="393" y="572"/>
                        <a:pt x="527" y="1110"/>
                        <a:pt x="393" y="1244"/>
                      </a:cubicBezTo>
                      <a:cubicBezTo>
                        <a:pt x="258" y="1222"/>
                        <a:pt x="281" y="1020"/>
                        <a:pt x="281" y="919"/>
                      </a:cubicBezTo>
                      <a:cubicBezTo>
                        <a:pt x="281" y="751"/>
                        <a:pt x="292" y="572"/>
                        <a:pt x="325" y="404"/>
                      </a:cubicBezTo>
                      <a:close/>
                      <a:moveTo>
                        <a:pt x="549" y="1"/>
                      </a:moveTo>
                      <a:cubicBezTo>
                        <a:pt x="415" y="12"/>
                        <a:pt x="359" y="169"/>
                        <a:pt x="337" y="270"/>
                      </a:cubicBezTo>
                      <a:cubicBezTo>
                        <a:pt x="297" y="223"/>
                        <a:pt x="258" y="204"/>
                        <a:pt x="221" y="204"/>
                      </a:cubicBezTo>
                      <a:cubicBezTo>
                        <a:pt x="144" y="204"/>
                        <a:pt x="79" y="290"/>
                        <a:pt x="57" y="382"/>
                      </a:cubicBezTo>
                      <a:cubicBezTo>
                        <a:pt x="12" y="561"/>
                        <a:pt x="1" y="740"/>
                        <a:pt x="12" y="930"/>
                      </a:cubicBezTo>
                      <a:cubicBezTo>
                        <a:pt x="34" y="1356"/>
                        <a:pt x="113" y="1782"/>
                        <a:pt x="247" y="2185"/>
                      </a:cubicBezTo>
                      <a:cubicBezTo>
                        <a:pt x="281" y="2286"/>
                        <a:pt x="314" y="2386"/>
                        <a:pt x="359" y="2476"/>
                      </a:cubicBezTo>
                      <a:cubicBezTo>
                        <a:pt x="363" y="2484"/>
                        <a:pt x="370" y="2488"/>
                        <a:pt x="377" y="2488"/>
                      </a:cubicBezTo>
                      <a:cubicBezTo>
                        <a:pt x="390" y="2488"/>
                        <a:pt x="404" y="2475"/>
                        <a:pt x="404" y="2454"/>
                      </a:cubicBezTo>
                      <a:cubicBezTo>
                        <a:pt x="381" y="2420"/>
                        <a:pt x="359" y="2386"/>
                        <a:pt x="348" y="2342"/>
                      </a:cubicBezTo>
                      <a:cubicBezTo>
                        <a:pt x="202" y="1927"/>
                        <a:pt x="113" y="1502"/>
                        <a:pt x="90" y="1065"/>
                      </a:cubicBezTo>
                      <a:cubicBezTo>
                        <a:pt x="79" y="886"/>
                        <a:pt x="23" y="348"/>
                        <a:pt x="213" y="258"/>
                      </a:cubicBezTo>
                      <a:cubicBezTo>
                        <a:pt x="258" y="258"/>
                        <a:pt x="292" y="303"/>
                        <a:pt x="314" y="337"/>
                      </a:cubicBezTo>
                      <a:cubicBezTo>
                        <a:pt x="258" y="594"/>
                        <a:pt x="247" y="841"/>
                        <a:pt x="269" y="1098"/>
                      </a:cubicBezTo>
                      <a:cubicBezTo>
                        <a:pt x="269" y="1177"/>
                        <a:pt x="314" y="1233"/>
                        <a:pt x="381" y="1266"/>
                      </a:cubicBezTo>
                      <a:cubicBezTo>
                        <a:pt x="385" y="1267"/>
                        <a:pt x="388" y="1267"/>
                        <a:pt x="391" y="1267"/>
                      </a:cubicBezTo>
                      <a:cubicBezTo>
                        <a:pt x="493" y="1267"/>
                        <a:pt x="493" y="1085"/>
                        <a:pt x="493" y="1009"/>
                      </a:cubicBezTo>
                      <a:cubicBezTo>
                        <a:pt x="493" y="774"/>
                        <a:pt x="449" y="527"/>
                        <a:pt x="359" y="314"/>
                      </a:cubicBezTo>
                      <a:cubicBezTo>
                        <a:pt x="409" y="127"/>
                        <a:pt x="483" y="34"/>
                        <a:pt x="555" y="34"/>
                      </a:cubicBezTo>
                      <a:cubicBezTo>
                        <a:pt x="629" y="34"/>
                        <a:pt x="700" y="132"/>
                        <a:pt x="740" y="326"/>
                      </a:cubicBezTo>
                      <a:cubicBezTo>
                        <a:pt x="796" y="628"/>
                        <a:pt x="818" y="953"/>
                        <a:pt x="807" y="1266"/>
                      </a:cubicBezTo>
                      <a:cubicBezTo>
                        <a:pt x="807" y="1524"/>
                        <a:pt x="773" y="1793"/>
                        <a:pt x="717" y="2050"/>
                      </a:cubicBezTo>
                      <a:cubicBezTo>
                        <a:pt x="695" y="2106"/>
                        <a:pt x="684" y="2185"/>
                        <a:pt x="661" y="2252"/>
                      </a:cubicBezTo>
                      <a:lnTo>
                        <a:pt x="639" y="2319"/>
                      </a:lnTo>
                      <a:cubicBezTo>
                        <a:pt x="639" y="2327"/>
                        <a:pt x="650" y="2335"/>
                        <a:pt x="657" y="2335"/>
                      </a:cubicBezTo>
                      <a:cubicBezTo>
                        <a:pt x="660" y="2335"/>
                        <a:pt x="661" y="2334"/>
                        <a:pt x="661" y="2330"/>
                      </a:cubicBezTo>
                      <a:cubicBezTo>
                        <a:pt x="785" y="1961"/>
                        <a:pt x="852" y="1569"/>
                        <a:pt x="852" y="1188"/>
                      </a:cubicBezTo>
                      <a:cubicBezTo>
                        <a:pt x="852" y="953"/>
                        <a:pt x="852" y="12"/>
                        <a:pt x="5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8"/>
                <p:cNvSpPr/>
                <p:nvPr/>
              </p:nvSpPr>
              <p:spPr>
                <a:xfrm>
                  <a:off x="212571" y="4292676"/>
                  <a:ext cx="42" cy="503"/>
                </a:xfrm>
                <a:custGeom>
                  <a:avLst/>
                  <a:gdLst/>
                  <a:ahLst/>
                  <a:cxnLst/>
                  <a:rect l="l" t="t" r="r" b="b"/>
                  <a:pathLst>
                    <a:path w="1" h="12" extrusionOk="0">
                      <a:moveTo>
                        <a:pt x="0" y="12"/>
                      </a:moveTo>
                      <a:lnTo>
                        <a:pt x="0" y="0"/>
                      </a:lnTo>
                      <a:cubicBezTo>
                        <a:pt x="0" y="12"/>
                        <a:pt x="0" y="12"/>
                        <a:pt x="0" y="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8"/>
                <p:cNvSpPr/>
                <p:nvPr/>
              </p:nvSpPr>
              <p:spPr>
                <a:xfrm>
                  <a:off x="148702" y="4384665"/>
                  <a:ext cx="69525" cy="54480"/>
                </a:xfrm>
                <a:custGeom>
                  <a:avLst/>
                  <a:gdLst/>
                  <a:ahLst/>
                  <a:cxnLst/>
                  <a:rect l="l" t="t" r="r" b="b"/>
                  <a:pathLst>
                    <a:path w="1659" h="1300" extrusionOk="0">
                      <a:moveTo>
                        <a:pt x="1614" y="1"/>
                      </a:moveTo>
                      <a:lnTo>
                        <a:pt x="1412" y="12"/>
                      </a:lnTo>
                      <a:lnTo>
                        <a:pt x="1154" y="34"/>
                      </a:lnTo>
                      <a:lnTo>
                        <a:pt x="863" y="57"/>
                      </a:lnTo>
                      <a:lnTo>
                        <a:pt x="583" y="79"/>
                      </a:lnTo>
                      <a:lnTo>
                        <a:pt x="314" y="101"/>
                      </a:lnTo>
                      <a:lnTo>
                        <a:pt x="57" y="124"/>
                      </a:lnTo>
                      <a:lnTo>
                        <a:pt x="1" y="124"/>
                      </a:lnTo>
                      <a:lnTo>
                        <a:pt x="1" y="135"/>
                      </a:lnTo>
                      <a:cubicBezTo>
                        <a:pt x="12" y="146"/>
                        <a:pt x="12" y="157"/>
                        <a:pt x="12" y="157"/>
                      </a:cubicBezTo>
                      <a:cubicBezTo>
                        <a:pt x="34" y="213"/>
                        <a:pt x="46" y="281"/>
                        <a:pt x="68" y="348"/>
                      </a:cubicBezTo>
                      <a:lnTo>
                        <a:pt x="124" y="561"/>
                      </a:lnTo>
                      <a:cubicBezTo>
                        <a:pt x="146" y="617"/>
                        <a:pt x="158" y="684"/>
                        <a:pt x="180" y="751"/>
                      </a:cubicBezTo>
                      <a:lnTo>
                        <a:pt x="247" y="975"/>
                      </a:lnTo>
                      <a:cubicBezTo>
                        <a:pt x="258" y="1042"/>
                        <a:pt x="281" y="1110"/>
                        <a:pt x="303" y="1177"/>
                      </a:cubicBezTo>
                      <a:cubicBezTo>
                        <a:pt x="303" y="1210"/>
                        <a:pt x="314" y="1244"/>
                        <a:pt x="326" y="1266"/>
                      </a:cubicBezTo>
                      <a:lnTo>
                        <a:pt x="326" y="1289"/>
                      </a:lnTo>
                      <a:lnTo>
                        <a:pt x="326" y="1300"/>
                      </a:lnTo>
                      <a:lnTo>
                        <a:pt x="382" y="1300"/>
                      </a:lnTo>
                      <a:lnTo>
                        <a:pt x="617" y="1278"/>
                      </a:lnTo>
                      <a:lnTo>
                        <a:pt x="852" y="1244"/>
                      </a:lnTo>
                      <a:lnTo>
                        <a:pt x="1087" y="1222"/>
                      </a:lnTo>
                      <a:lnTo>
                        <a:pt x="1334" y="1188"/>
                      </a:lnTo>
                      <a:lnTo>
                        <a:pt x="1535" y="1166"/>
                      </a:lnTo>
                      <a:lnTo>
                        <a:pt x="1569" y="1166"/>
                      </a:lnTo>
                      <a:lnTo>
                        <a:pt x="1569" y="1143"/>
                      </a:lnTo>
                      <a:lnTo>
                        <a:pt x="1569" y="1110"/>
                      </a:lnTo>
                      <a:cubicBezTo>
                        <a:pt x="1580" y="1009"/>
                        <a:pt x="1580" y="930"/>
                        <a:pt x="1591" y="818"/>
                      </a:cubicBezTo>
                      <a:cubicBezTo>
                        <a:pt x="1602" y="718"/>
                        <a:pt x="1614" y="606"/>
                        <a:pt x="1625" y="494"/>
                      </a:cubicBezTo>
                      <a:lnTo>
                        <a:pt x="1647" y="213"/>
                      </a:lnTo>
                      <a:cubicBezTo>
                        <a:pt x="1647" y="169"/>
                        <a:pt x="1658" y="124"/>
                        <a:pt x="1658" y="68"/>
                      </a:cubicBezTo>
                      <a:lnTo>
                        <a:pt x="1658" y="12"/>
                      </a:lnTo>
                      <a:lnTo>
                        <a:pt x="16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4" name="Google Shape;1744;p8"/>
                <p:cNvGrpSpPr/>
                <p:nvPr/>
              </p:nvGrpSpPr>
              <p:grpSpPr>
                <a:xfrm>
                  <a:off x="155288" y="4383743"/>
                  <a:ext cx="59173" cy="54941"/>
                  <a:chOff x="155288" y="4383743"/>
                  <a:chExt cx="59173" cy="54941"/>
                </a:xfrm>
              </p:grpSpPr>
              <p:sp>
                <p:nvSpPr>
                  <p:cNvPr id="1745" name="Google Shape;1745;p8"/>
                  <p:cNvSpPr/>
                  <p:nvPr/>
                </p:nvSpPr>
                <p:spPr>
                  <a:xfrm>
                    <a:off x="155288" y="4383743"/>
                    <a:ext cx="59173" cy="6118"/>
                  </a:xfrm>
                  <a:custGeom>
                    <a:avLst/>
                    <a:gdLst/>
                    <a:ahLst/>
                    <a:cxnLst/>
                    <a:rect l="l" t="t" r="r" b="b"/>
                    <a:pathLst>
                      <a:path w="1412" h="146" extrusionOk="0">
                        <a:moveTo>
                          <a:pt x="1176" y="0"/>
                        </a:moveTo>
                        <a:lnTo>
                          <a:pt x="975" y="23"/>
                        </a:lnTo>
                        <a:lnTo>
                          <a:pt x="695" y="45"/>
                        </a:lnTo>
                        <a:lnTo>
                          <a:pt x="415" y="67"/>
                        </a:lnTo>
                        <a:lnTo>
                          <a:pt x="280" y="79"/>
                        </a:lnTo>
                        <a:cubicBezTo>
                          <a:pt x="224" y="90"/>
                          <a:pt x="179" y="90"/>
                          <a:pt x="135" y="90"/>
                        </a:cubicBezTo>
                        <a:lnTo>
                          <a:pt x="11" y="90"/>
                        </a:lnTo>
                        <a:cubicBezTo>
                          <a:pt x="11" y="90"/>
                          <a:pt x="0" y="101"/>
                          <a:pt x="0" y="101"/>
                        </a:cubicBezTo>
                        <a:cubicBezTo>
                          <a:pt x="0" y="101"/>
                          <a:pt x="0" y="112"/>
                          <a:pt x="0" y="123"/>
                        </a:cubicBezTo>
                        <a:cubicBezTo>
                          <a:pt x="0" y="135"/>
                          <a:pt x="11" y="146"/>
                          <a:pt x="23" y="146"/>
                        </a:cubicBezTo>
                        <a:lnTo>
                          <a:pt x="157" y="146"/>
                        </a:lnTo>
                        <a:lnTo>
                          <a:pt x="291" y="135"/>
                        </a:lnTo>
                        <a:lnTo>
                          <a:pt x="571" y="112"/>
                        </a:lnTo>
                        <a:lnTo>
                          <a:pt x="851" y="90"/>
                        </a:lnTo>
                        <a:lnTo>
                          <a:pt x="1131" y="79"/>
                        </a:lnTo>
                        <a:lnTo>
                          <a:pt x="1266" y="56"/>
                        </a:lnTo>
                        <a:lnTo>
                          <a:pt x="1389" y="56"/>
                        </a:lnTo>
                        <a:cubicBezTo>
                          <a:pt x="1389" y="45"/>
                          <a:pt x="1400" y="45"/>
                          <a:pt x="1400" y="45"/>
                        </a:cubicBezTo>
                        <a:cubicBezTo>
                          <a:pt x="1411" y="34"/>
                          <a:pt x="1411" y="23"/>
                          <a:pt x="1400" y="23"/>
                        </a:cubicBezTo>
                        <a:lnTo>
                          <a:pt x="1266" y="23"/>
                        </a:lnTo>
                        <a:lnTo>
                          <a:pt x="11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8"/>
                  <p:cNvSpPr/>
                  <p:nvPr/>
                </p:nvSpPr>
                <p:spPr>
                  <a:xfrm>
                    <a:off x="205034" y="4385126"/>
                    <a:ext cx="5197" cy="51001"/>
                  </a:xfrm>
                  <a:custGeom>
                    <a:avLst/>
                    <a:gdLst/>
                    <a:ahLst/>
                    <a:cxnLst/>
                    <a:rect l="l" t="t" r="r" b="b"/>
                    <a:pathLst>
                      <a:path w="124" h="1217" extrusionOk="0">
                        <a:moveTo>
                          <a:pt x="90" y="1"/>
                        </a:moveTo>
                        <a:cubicBezTo>
                          <a:pt x="79" y="1"/>
                          <a:pt x="79" y="23"/>
                          <a:pt x="79" y="46"/>
                        </a:cubicBezTo>
                        <a:lnTo>
                          <a:pt x="79" y="146"/>
                        </a:lnTo>
                        <a:cubicBezTo>
                          <a:pt x="56" y="370"/>
                          <a:pt x="45" y="595"/>
                          <a:pt x="34" y="819"/>
                        </a:cubicBezTo>
                        <a:cubicBezTo>
                          <a:pt x="23" y="919"/>
                          <a:pt x="12" y="1009"/>
                          <a:pt x="12" y="1110"/>
                        </a:cubicBezTo>
                        <a:cubicBezTo>
                          <a:pt x="0" y="1143"/>
                          <a:pt x="12" y="1188"/>
                          <a:pt x="0" y="1199"/>
                        </a:cubicBezTo>
                        <a:cubicBezTo>
                          <a:pt x="0" y="1211"/>
                          <a:pt x="9" y="1216"/>
                          <a:pt x="17" y="1216"/>
                        </a:cubicBezTo>
                        <a:cubicBezTo>
                          <a:pt x="26" y="1216"/>
                          <a:pt x="34" y="1211"/>
                          <a:pt x="34" y="1199"/>
                        </a:cubicBezTo>
                        <a:cubicBezTo>
                          <a:pt x="56" y="942"/>
                          <a:pt x="79" y="673"/>
                          <a:pt x="90" y="404"/>
                        </a:cubicBezTo>
                        <a:cubicBezTo>
                          <a:pt x="101" y="303"/>
                          <a:pt x="112" y="214"/>
                          <a:pt x="112" y="113"/>
                        </a:cubicBezTo>
                        <a:cubicBezTo>
                          <a:pt x="101" y="90"/>
                          <a:pt x="124" y="1"/>
                          <a:pt x="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8"/>
                  <p:cNvSpPr/>
                  <p:nvPr/>
                </p:nvSpPr>
                <p:spPr>
                  <a:xfrm>
                    <a:off x="185798" y="4387599"/>
                    <a:ext cx="7543" cy="50708"/>
                  </a:xfrm>
                  <a:custGeom>
                    <a:avLst/>
                    <a:gdLst/>
                    <a:ahLst/>
                    <a:cxnLst/>
                    <a:rect l="l" t="t" r="r" b="b"/>
                    <a:pathLst>
                      <a:path w="180" h="1210" extrusionOk="0">
                        <a:moveTo>
                          <a:pt x="11" y="1"/>
                        </a:moveTo>
                        <a:cubicBezTo>
                          <a:pt x="6" y="1"/>
                          <a:pt x="0" y="3"/>
                          <a:pt x="0" y="9"/>
                        </a:cubicBezTo>
                        <a:cubicBezTo>
                          <a:pt x="0" y="65"/>
                          <a:pt x="0" y="121"/>
                          <a:pt x="11" y="177"/>
                        </a:cubicBezTo>
                        <a:cubicBezTo>
                          <a:pt x="45" y="468"/>
                          <a:pt x="90" y="748"/>
                          <a:pt x="123" y="1028"/>
                        </a:cubicBezTo>
                        <a:cubicBezTo>
                          <a:pt x="135" y="1084"/>
                          <a:pt x="146" y="1140"/>
                          <a:pt x="146" y="1196"/>
                        </a:cubicBezTo>
                        <a:cubicBezTo>
                          <a:pt x="151" y="1206"/>
                          <a:pt x="157" y="1209"/>
                          <a:pt x="163" y="1209"/>
                        </a:cubicBezTo>
                        <a:cubicBezTo>
                          <a:pt x="172" y="1209"/>
                          <a:pt x="179" y="1203"/>
                          <a:pt x="179" y="1196"/>
                        </a:cubicBezTo>
                        <a:cubicBezTo>
                          <a:pt x="168" y="1118"/>
                          <a:pt x="157" y="1040"/>
                          <a:pt x="146" y="972"/>
                        </a:cubicBezTo>
                        <a:cubicBezTo>
                          <a:pt x="123" y="793"/>
                          <a:pt x="101" y="614"/>
                          <a:pt x="79" y="457"/>
                        </a:cubicBezTo>
                        <a:cubicBezTo>
                          <a:pt x="56" y="311"/>
                          <a:pt x="34" y="155"/>
                          <a:pt x="23" y="9"/>
                        </a:cubicBezTo>
                        <a:cubicBezTo>
                          <a:pt x="23" y="3"/>
                          <a:pt x="17"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8"/>
                  <p:cNvSpPr/>
                  <p:nvPr/>
                </p:nvSpPr>
                <p:spPr>
                  <a:xfrm>
                    <a:off x="165598" y="4387976"/>
                    <a:ext cx="13201" cy="50708"/>
                  </a:xfrm>
                  <a:custGeom>
                    <a:avLst/>
                    <a:gdLst/>
                    <a:ahLst/>
                    <a:cxnLst/>
                    <a:rect l="l" t="t" r="r" b="b"/>
                    <a:pathLst>
                      <a:path w="315" h="1210" extrusionOk="0">
                        <a:moveTo>
                          <a:pt x="12" y="0"/>
                        </a:moveTo>
                        <a:cubicBezTo>
                          <a:pt x="12" y="0"/>
                          <a:pt x="1" y="11"/>
                          <a:pt x="1" y="11"/>
                        </a:cubicBezTo>
                        <a:cubicBezTo>
                          <a:pt x="1" y="22"/>
                          <a:pt x="1" y="34"/>
                          <a:pt x="1" y="45"/>
                        </a:cubicBezTo>
                        <a:cubicBezTo>
                          <a:pt x="1" y="56"/>
                          <a:pt x="12" y="67"/>
                          <a:pt x="12" y="78"/>
                        </a:cubicBezTo>
                        <a:cubicBezTo>
                          <a:pt x="12" y="101"/>
                          <a:pt x="23" y="123"/>
                          <a:pt x="23" y="146"/>
                        </a:cubicBezTo>
                        <a:cubicBezTo>
                          <a:pt x="34" y="202"/>
                          <a:pt x="57" y="258"/>
                          <a:pt x="68" y="325"/>
                        </a:cubicBezTo>
                        <a:cubicBezTo>
                          <a:pt x="79" y="381"/>
                          <a:pt x="90" y="437"/>
                          <a:pt x="113" y="504"/>
                        </a:cubicBezTo>
                        <a:lnTo>
                          <a:pt x="146" y="683"/>
                        </a:lnTo>
                        <a:lnTo>
                          <a:pt x="191" y="851"/>
                        </a:lnTo>
                        <a:lnTo>
                          <a:pt x="236" y="1031"/>
                        </a:lnTo>
                        <a:cubicBezTo>
                          <a:pt x="247" y="1053"/>
                          <a:pt x="247" y="1087"/>
                          <a:pt x="258" y="1109"/>
                        </a:cubicBezTo>
                        <a:lnTo>
                          <a:pt x="281" y="1199"/>
                        </a:lnTo>
                        <a:cubicBezTo>
                          <a:pt x="281" y="1210"/>
                          <a:pt x="292" y="1210"/>
                          <a:pt x="292" y="1210"/>
                        </a:cubicBezTo>
                        <a:cubicBezTo>
                          <a:pt x="303" y="1210"/>
                          <a:pt x="314" y="1199"/>
                          <a:pt x="303" y="1187"/>
                        </a:cubicBezTo>
                        <a:cubicBezTo>
                          <a:pt x="303" y="1165"/>
                          <a:pt x="292" y="1143"/>
                          <a:pt x="292" y="1120"/>
                        </a:cubicBezTo>
                        <a:lnTo>
                          <a:pt x="281" y="1064"/>
                        </a:lnTo>
                        <a:lnTo>
                          <a:pt x="236" y="885"/>
                        </a:lnTo>
                        <a:cubicBezTo>
                          <a:pt x="225" y="829"/>
                          <a:pt x="213" y="784"/>
                          <a:pt x="191" y="717"/>
                        </a:cubicBezTo>
                        <a:cubicBezTo>
                          <a:pt x="180" y="661"/>
                          <a:pt x="169" y="594"/>
                          <a:pt x="146" y="538"/>
                        </a:cubicBezTo>
                        <a:cubicBezTo>
                          <a:pt x="135" y="471"/>
                          <a:pt x="124" y="415"/>
                          <a:pt x="101" y="347"/>
                        </a:cubicBezTo>
                        <a:lnTo>
                          <a:pt x="68" y="190"/>
                        </a:lnTo>
                        <a:cubicBezTo>
                          <a:pt x="57" y="157"/>
                          <a:pt x="45" y="112"/>
                          <a:pt x="45" y="90"/>
                        </a:cubicBezTo>
                        <a:cubicBezTo>
                          <a:pt x="34" y="78"/>
                          <a:pt x="34" y="67"/>
                          <a:pt x="34" y="56"/>
                        </a:cubicBezTo>
                        <a:lnTo>
                          <a:pt x="23" y="11"/>
                        </a:lnTo>
                        <a:lnTo>
                          <a:pt x="2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49" name="Google Shape;1749;p8"/>
              <p:cNvGrpSpPr/>
              <p:nvPr/>
            </p:nvGrpSpPr>
            <p:grpSpPr>
              <a:xfrm rot="9982006">
                <a:off x="4381333" y="4634445"/>
                <a:ext cx="103341" cy="250689"/>
                <a:chOff x="736387" y="4200184"/>
                <a:chExt cx="103344" cy="250695"/>
              </a:xfrm>
            </p:grpSpPr>
            <p:sp>
              <p:nvSpPr>
                <p:cNvPr id="1750" name="Google Shape;1750;p8"/>
                <p:cNvSpPr/>
                <p:nvPr/>
              </p:nvSpPr>
              <p:spPr>
                <a:xfrm>
                  <a:off x="743428" y="4200184"/>
                  <a:ext cx="96303" cy="202371"/>
                </a:xfrm>
                <a:custGeom>
                  <a:avLst/>
                  <a:gdLst/>
                  <a:ahLst/>
                  <a:cxnLst/>
                  <a:rect l="l" t="t" r="r" b="b"/>
                  <a:pathLst>
                    <a:path w="2298" h="4829" extrusionOk="0">
                      <a:moveTo>
                        <a:pt x="1726" y="1"/>
                      </a:moveTo>
                      <a:lnTo>
                        <a:pt x="1681" y="46"/>
                      </a:lnTo>
                      <a:lnTo>
                        <a:pt x="1636" y="79"/>
                      </a:lnTo>
                      <a:lnTo>
                        <a:pt x="1603" y="102"/>
                      </a:lnTo>
                      <a:lnTo>
                        <a:pt x="1580" y="113"/>
                      </a:lnTo>
                      <a:lnTo>
                        <a:pt x="1524" y="158"/>
                      </a:lnTo>
                      <a:lnTo>
                        <a:pt x="1479" y="180"/>
                      </a:lnTo>
                      <a:lnTo>
                        <a:pt x="1446" y="214"/>
                      </a:lnTo>
                      <a:cubicBezTo>
                        <a:pt x="1345" y="303"/>
                        <a:pt x="1255" y="393"/>
                        <a:pt x="1166" y="494"/>
                      </a:cubicBezTo>
                      <a:cubicBezTo>
                        <a:pt x="1087" y="572"/>
                        <a:pt x="1009" y="662"/>
                        <a:pt x="942" y="751"/>
                      </a:cubicBezTo>
                      <a:cubicBezTo>
                        <a:pt x="841" y="886"/>
                        <a:pt x="751" y="1043"/>
                        <a:pt x="673" y="1211"/>
                      </a:cubicBezTo>
                      <a:cubicBezTo>
                        <a:pt x="572" y="1401"/>
                        <a:pt x="483" y="1614"/>
                        <a:pt x="393" y="1827"/>
                      </a:cubicBezTo>
                      <a:cubicBezTo>
                        <a:pt x="326" y="2017"/>
                        <a:pt x="259" y="2207"/>
                        <a:pt x="203" y="2398"/>
                      </a:cubicBezTo>
                      <a:cubicBezTo>
                        <a:pt x="147" y="2611"/>
                        <a:pt x="102" y="2835"/>
                        <a:pt x="68" y="3059"/>
                      </a:cubicBezTo>
                      <a:cubicBezTo>
                        <a:pt x="35" y="3283"/>
                        <a:pt x="12" y="3495"/>
                        <a:pt x="1" y="3719"/>
                      </a:cubicBezTo>
                      <a:cubicBezTo>
                        <a:pt x="1" y="3876"/>
                        <a:pt x="1" y="4033"/>
                        <a:pt x="12" y="4190"/>
                      </a:cubicBezTo>
                      <a:cubicBezTo>
                        <a:pt x="12" y="4302"/>
                        <a:pt x="23" y="4425"/>
                        <a:pt x="46" y="4537"/>
                      </a:cubicBezTo>
                      <a:lnTo>
                        <a:pt x="46" y="4559"/>
                      </a:lnTo>
                      <a:lnTo>
                        <a:pt x="46" y="4582"/>
                      </a:lnTo>
                      <a:cubicBezTo>
                        <a:pt x="46" y="4593"/>
                        <a:pt x="46" y="4593"/>
                        <a:pt x="46" y="4604"/>
                      </a:cubicBezTo>
                      <a:lnTo>
                        <a:pt x="91" y="4604"/>
                      </a:lnTo>
                      <a:lnTo>
                        <a:pt x="180" y="4627"/>
                      </a:lnTo>
                      <a:lnTo>
                        <a:pt x="259" y="4627"/>
                      </a:lnTo>
                      <a:lnTo>
                        <a:pt x="292" y="4638"/>
                      </a:lnTo>
                      <a:lnTo>
                        <a:pt x="382" y="4649"/>
                      </a:lnTo>
                      <a:lnTo>
                        <a:pt x="572" y="4694"/>
                      </a:lnTo>
                      <a:lnTo>
                        <a:pt x="763" y="4739"/>
                      </a:lnTo>
                      <a:lnTo>
                        <a:pt x="953" y="4772"/>
                      </a:lnTo>
                      <a:lnTo>
                        <a:pt x="1143" y="4817"/>
                      </a:lnTo>
                      <a:lnTo>
                        <a:pt x="1233" y="4828"/>
                      </a:lnTo>
                      <a:lnTo>
                        <a:pt x="1267" y="4828"/>
                      </a:lnTo>
                      <a:lnTo>
                        <a:pt x="1289" y="4817"/>
                      </a:lnTo>
                      <a:cubicBezTo>
                        <a:pt x="1479" y="4593"/>
                        <a:pt x="1636" y="4347"/>
                        <a:pt x="1759" y="4089"/>
                      </a:cubicBezTo>
                      <a:cubicBezTo>
                        <a:pt x="1983" y="3663"/>
                        <a:pt x="2140" y="3215"/>
                        <a:pt x="2230" y="2745"/>
                      </a:cubicBezTo>
                      <a:cubicBezTo>
                        <a:pt x="2275" y="2409"/>
                        <a:pt x="2297" y="2073"/>
                        <a:pt x="2286" y="1737"/>
                      </a:cubicBezTo>
                      <a:cubicBezTo>
                        <a:pt x="2275" y="1457"/>
                        <a:pt x="2230" y="1166"/>
                        <a:pt x="2174" y="886"/>
                      </a:cubicBezTo>
                      <a:cubicBezTo>
                        <a:pt x="2174" y="874"/>
                        <a:pt x="2163" y="863"/>
                        <a:pt x="2163" y="852"/>
                      </a:cubicBezTo>
                      <a:lnTo>
                        <a:pt x="2151" y="818"/>
                      </a:lnTo>
                      <a:lnTo>
                        <a:pt x="2140" y="785"/>
                      </a:lnTo>
                      <a:lnTo>
                        <a:pt x="2084" y="650"/>
                      </a:lnTo>
                      <a:cubicBezTo>
                        <a:pt x="2084" y="639"/>
                        <a:pt x="2084" y="639"/>
                        <a:pt x="2073" y="628"/>
                      </a:cubicBezTo>
                      <a:lnTo>
                        <a:pt x="2062" y="583"/>
                      </a:lnTo>
                      <a:cubicBezTo>
                        <a:pt x="2051" y="561"/>
                        <a:pt x="2039" y="550"/>
                        <a:pt x="2028" y="527"/>
                      </a:cubicBezTo>
                      <a:lnTo>
                        <a:pt x="2006" y="471"/>
                      </a:lnTo>
                      <a:cubicBezTo>
                        <a:pt x="1995" y="449"/>
                        <a:pt x="1983" y="426"/>
                        <a:pt x="1972" y="404"/>
                      </a:cubicBezTo>
                      <a:cubicBezTo>
                        <a:pt x="1950" y="359"/>
                        <a:pt x="1927" y="314"/>
                        <a:pt x="1905" y="270"/>
                      </a:cubicBezTo>
                      <a:lnTo>
                        <a:pt x="1905" y="247"/>
                      </a:lnTo>
                      <a:cubicBezTo>
                        <a:pt x="1871" y="202"/>
                        <a:pt x="1849" y="169"/>
                        <a:pt x="1827" y="124"/>
                      </a:cubicBezTo>
                      <a:cubicBezTo>
                        <a:pt x="1815" y="113"/>
                        <a:pt x="1804" y="90"/>
                        <a:pt x="1793" y="79"/>
                      </a:cubicBezTo>
                      <a:cubicBezTo>
                        <a:pt x="1782" y="57"/>
                        <a:pt x="1771" y="34"/>
                        <a:pt x="1748" y="23"/>
                      </a:cubicBezTo>
                      <a:lnTo>
                        <a:pt x="17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8"/>
                <p:cNvSpPr/>
                <p:nvPr/>
              </p:nvSpPr>
              <p:spPr>
                <a:xfrm>
                  <a:off x="756587" y="4229771"/>
                  <a:ext cx="63867" cy="171360"/>
                </a:xfrm>
                <a:custGeom>
                  <a:avLst/>
                  <a:gdLst/>
                  <a:ahLst/>
                  <a:cxnLst/>
                  <a:rect l="l" t="t" r="r" b="b"/>
                  <a:pathLst>
                    <a:path w="1524" h="4089" extrusionOk="0">
                      <a:moveTo>
                        <a:pt x="1289" y="0"/>
                      </a:moveTo>
                      <a:lnTo>
                        <a:pt x="1277" y="23"/>
                      </a:lnTo>
                      <a:lnTo>
                        <a:pt x="1266" y="34"/>
                      </a:lnTo>
                      <a:lnTo>
                        <a:pt x="1255" y="45"/>
                      </a:lnTo>
                      <a:cubicBezTo>
                        <a:pt x="1098" y="224"/>
                        <a:pt x="953" y="415"/>
                        <a:pt x="829" y="628"/>
                      </a:cubicBezTo>
                      <a:cubicBezTo>
                        <a:pt x="583" y="1042"/>
                        <a:pt x="381" y="1479"/>
                        <a:pt x="225" y="1938"/>
                      </a:cubicBezTo>
                      <a:cubicBezTo>
                        <a:pt x="113" y="2274"/>
                        <a:pt x="45" y="2621"/>
                        <a:pt x="12" y="2980"/>
                      </a:cubicBezTo>
                      <a:cubicBezTo>
                        <a:pt x="12" y="3081"/>
                        <a:pt x="12" y="3181"/>
                        <a:pt x="12" y="3282"/>
                      </a:cubicBezTo>
                      <a:cubicBezTo>
                        <a:pt x="1" y="3383"/>
                        <a:pt x="12" y="3484"/>
                        <a:pt x="23" y="3585"/>
                      </a:cubicBezTo>
                      <a:cubicBezTo>
                        <a:pt x="34" y="3685"/>
                        <a:pt x="57" y="3775"/>
                        <a:pt x="90" y="3876"/>
                      </a:cubicBezTo>
                      <a:cubicBezTo>
                        <a:pt x="90" y="3887"/>
                        <a:pt x="101" y="3898"/>
                        <a:pt x="101" y="3909"/>
                      </a:cubicBezTo>
                      <a:cubicBezTo>
                        <a:pt x="101" y="3921"/>
                        <a:pt x="101" y="3932"/>
                        <a:pt x="101" y="3932"/>
                      </a:cubicBezTo>
                      <a:cubicBezTo>
                        <a:pt x="113" y="3954"/>
                        <a:pt x="113" y="3965"/>
                        <a:pt x="113" y="3977"/>
                      </a:cubicBezTo>
                      <a:lnTo>
                        <a:pt x="157" y="3988"/>
                      </a:lnTo>
                      <a:cubicBezTo>
                        <a:pt x="325" y="4021"/>
                        <a:pt x="482" y="4066"/>
                        <a:pt x="650" y="4089"/>
                      </a:cubicBezTo>
                      <a:lnTo>
                        <a:pt x="695" y="4089"/>
                      </a:lnTo>
                      <a:lnTo>
                        <a:pt x="717" y="4066"/>
                      </a:lnTo>
                      <a:cubicBezTo>
                        <a:pt x="796" y="3965"/>
                        <a:pt x="863" y="3876"/>
                        <a:pt x="930" y="3764"/>
                      </a:cubicBezTo>
                      <a:cubicBezTo>
                        <a:pt x="1266" y="3215"/>
                        <a:pt x="1468" y="2588"/>
                        <a:pt x="1490" y="1938"/>
                      </a:cubicBezTo>
                      <a:cubicBezTo>
                        <a:pt x="1524" y="1557"/>
                        <a:pt x="1513" y="1165"/>
                        <a:pt x="1468" y="785"/>
                      </a:cubicBezTo>
                      <a:cubicBezTo>
                        <a:pt x="1423" y="538"/>
                        <a:pt x="1367" y="280"/>
                        <a:pt x="1300" y="45"/>
                      </a:cubicBezTo>
                      <a:lnTo>
                        <a:pt x="1300" y="34"/>
                      </a:lnTo>
                      <a:cubicBezTo>
                        <a:pt x="1300" y="23"/>
                        <a:pt x="1289" y="12"/>
                        <a:pt x="1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8"/>
                <p:cNvSpPr/>
                <p:nvPr/>
              </p:nvSpPr>
              <p:spPr>
                <a:xfrm>
                  <a:off x="762203" y="4313672"/>
                  <a:ext cx="52175" cy="97896"/>
                </a:xfrm>
                <a:custGeom>
                  <a:avLst/>
                  <a:gdLst/>
                  <a:ahLst/>
                  <a:cxnLst/>
                  <a:rect l="l" t="t" r="r" b="b"/>
                  <a:pathLst>
                    <a:path w="1245" h="2336" extrusionOk="0">
                      <a:moveTo>
                        <a:pt x="628" y="328"/>
                      </a:moveTo>
                      <a:lnTo>
                        <a:pt x="628" y="328"/>
                      </a:lnTo>
                      <a:cubicBezTo>
                        <a:pt x="639" y="507"/>
                        <a:pt x="595" y="1056"/>
                        <a:pt x="438" y="1146"/>
                      </a:cubicBezTo>
                      <a:cubicBezTo>
                        <a:pt x="326" y="1090"/>
                        <a:pt x="404" y="899"/>
                        <a:pt x="427" y="810"/>
                      </a:cubicBezTo>
                      <a:cubicBezTo>
                        <a:pt x="483" y="642"/>
                        <a:pt x="550" y="485"/>
                        <a:pt x="628" y="328"/>
                      </a:cubicBezTo>
                      <a:close/>
                      <a:moveTo>
                        <a:pt x="926" y="1"/>
                      </a:moveTo>
                      <a:cubicBezTo>
                        <a:pt x="815" y="1"/>
                        <a:pt x="723" y="122"/>
                        <a:pt x="651" y="205"/>
                      </a:cubicBezTo>
                      <a:cubicBezTo>
                        <a:pt x="622" y="130"/>
                        <a:pt x="578" y="100"/>
                        <a:pt x="531" y="100"/>
                      </a:cubicBezTo>
                      <a:cubicBezTo>
                        <a:pt x="467" y="100"/>
                        <a:pt x="398" y="156"/>
                        <a:pt x="359" y="227"/>
                      </a:cubicBezTo>
                      <a:cubicBezTo>
                        <a:pt x="270" y="384"/>
                        <a:pt x="203" y="552"/>
                        <a:pt x="158" y="731"/>
                      </a:cubicBezTo>
                      <a:cubicBezTo>
                        <a:pt x="57" y="1146"/>
                        <a:pt x="1" y="1571"/>
                        <a:pt x="12" y="2008"/>
                      </a:cubicBezTo>
                      <a:cubicBezTo>
                        <a:pt x="12" y="2109"/>
                        <a:pt x="12" y="2210"/>
                        <a:pt x="23" y="2311"/>
                      </a:cubicBezTo>
                      <a:cubicBezTo>
                        <a:pt x="23" y="2328"/>
                        <a:pt x="35" y="2336"/>
                        <a:pt x="46" y="2336"/>
                      </a:cubicBezTo>
                      <a:cubicBezTo>
                        <a:pt x="57" y="2336"/>
                        <a:pt x="68" y="2328"/>
                        <a:pt x="68" y="2311"/>
                      </a:cubicBezTo>
                      <a:cubicBezTo>
                        <a:pt x="68" y="2277"/>
                        <a:pt x="57" y="2232"/>
                        <a:pt x="57" y="2188"/>
                      </a:cubicBezTo>
                      <a:cubicBezTo>
                        <a:pt x="46" y="1751"/>
                        <a:pt x="91" y="1314"/>
                        <a:pt x="191" y="888"/>
                      </a:cubicBezTo>
                      <a:cubicBezTo>
                        <a:pt x="236" y="720"/>
                        <a:pt x="348" y="183"/>
                        <a:pt x="539" y="160"/>
                      </a:cubicBezTo>
                      <a:cubicBezTo>
                        <a:pt x="595" y="171"/>
                        <a:pt x="606" y="227"/>
                        <a:pt x="617" y="272"/>
                      </a:cubicBezTo>
                      <a:cubicBezTo>
                        <a:pt x="494" y="496"/>
                        <a:pt x="404" y="731"/>
                        <a:pt x="348" y="978"/>
                      </a:cubicBezTo>
                      <a:cubicBezTo>
                        <a:pt x="326" y="1045"/>
                        <a:pt x="348" y="1123"/>
                        <a:pt x="404" y="1179"/>
                      </a:cubicBezTo>
                      <a:cubicBezTo>
                        <a:pt x="413" y="1182"/>
                        <a:pt x="421" y="1184"/>
                        <a:pt x="429" y="1184"/>
                      </a:cubicBezTo>
                      <a:cubicBezTo>
                        <a:pt x="516" y="1184"/>
                        <a:pt x="574" y="1028"/>
                        <a:pt x="595" y="967"/>
                      </a:cubicBezTo>
                      <a:cubicBezTo>
                        <a:pt x="673" y="731"/>
                        <a:pt x="695" y="496"/>
                        <a:pt x="673" y="250"/>
                      </a:cubicBezTo>
                      <a:cubicBezTo>
                        <a:pt x="765" y="109"/>
                        <a:pt x="853" y="42"/>
                        <a:pt x="920" y="42"/>
                      </a:cubicBezTo>
                      <a:cubicBezTo>
                        <a:pt x="1007" y="42"/>
                        <a:pt x="1057" y="157"/>
                        <a:pt x="1031" y="373"/>
                      </a:cubicBezTo>
                      <a:cubicBezTo>
                        <a:pt x="964" y="955"/>
                        <a:pt x="785" y="1515"/>
                        <a:pt x="505" y="2019"/>
                      </a:cubicBezTo>
                      <a:cubicBezTo>
                        <a:pt x="471" y="2075"/>
                        <a:pt x="427" y="2143"/>
                        <a:pt x="393" y="2199"/>
                      </a:cubicBezTo>
                      <a:lnTo>
                        <a:pt x="348" y="2255"/>
                      </a:lnTo>
                      <a:cubicBezTo>
                        <a:pt x="348" y="2263"/>
                        <a:pt x="354" y="2271"/>
                        <a:pt x="361" y="2271"/>
                      </a:cubicBezTo>
                      <a:cubicBezTo>
                        <a:pt x="364" y="2271"/>
                        <a:pt x="367" y="2269"/>
                        <a:pt x="371" y="2266"/>
                      </a:cubicBezTo>
                      <a:cubicBezTo>
                        <a:pt x="606" y="1952"/>
                        <a:pt x="774" y="1605"/>
                        <a:pt x="897" y="1235"/>
                      </a:cubicBezTo>
                      <a:cubicBezTo>
                        <a:pt x="964" y="1000"/>
                        <a:pt x="1244" y="104"/>
                        <a:pt x="953" y="3"/>
                      </a:cubicBezTo>
                      <a:cubicBezTo>
                        <a:pt x="944" y="2"/>
                        <a:pt x="935" y="1"/>
                        <a:pt x="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8"/>
                <p:cNvSpPr/>
                <p:nvPr/>
              </p:nvSpPr>
              <p:spPr>
                <a:xfrm>
                  <a:off x="736387" y="4389820"/>
                  <a:ext cx="69525" cy="61059"/>
                </a:xfrm>
                <a:custGeom>
                  <a:avLst/>
                  <a:gdLst/>
                  <a:ahLst/>
                  <a:cxnLst/>
                  <a:rect l="l" t="t" r="r" b="b"/>
                  <a:pathLst>
                    <a:path w="1659" h="1457" extrusionOk="0">
                      <a:moveTo>
                        <a:pt x="46" y="1"/>
                      </a:moveTo>
                      <a:lnTo>
                        <a:pt x="46" y="23"/>
                      </a:lnTo>
                      <a:lnTo>
                        <a:pt x="23" y="57"/>
                      </a:lnTo>
                      <a:lnTo>
                        <a:pt x="23" y="258"/>
                      </a:lnTo>
                      <a:lnTo>
                        <a:pt x="23" y="471"/>
                      </a:lnTo>
                      <a:lnTo>
                        <a:pt x="23" y="673"/>
                      </a:lnTo>
                      <a:lnTo>
                        <a:pt x="12" y="908"/>
                      </a:lnTo>
                      <a:cubicBezTo>
                        <a:pt x="1" y="975"/>
                        <a:pt x="1" y="1054"/>
                        <a:pt x="1" y="1121"/>
                      </a:cubicBezTo>
                      <a:lnTo>
                        <a:pt x="1" y="1211"/>
                      </a:lnTo>
                      <a:lnTo>
                        <a:pt x="1" y="1244"/>
                      </a:lnTo>
                      <a:lnTo>
                        <a:pt x="46" y="1244"/>
                      </a:lnTo>
                      <a:lnTo>
                        <a:pt x="270" y="1289"/>
                      </a:lnTo>
                      <a:lnTo>
                        <a:pt x="505" y="1334"/>
                      </a:lnTo>
                      <a:lnTo>
                        <a:pt x="740" y="1379"/>
                      </a:lnTo>
                      <a:lnTo>
                        <a:pt x="987" y="1423"/>
                      </a:lnTo>
                      <a:lnTo>
                        <a:pt x="1177" y="1457"/>
                      </a:lnTo>
                      <a:lnTo>
                        <a:pt x="1222" y="1457"/>
                      </a:lnTo>
                      <a:cubicBezTo>
                        <a:pt x="1222" y="1446"/>
                        <a:pt x="1233" y="1435"/>
                        <a:pt x="1233" y="1435"/>
                      </a:cubicBezTo>
                      <a:lnTo>
                        <a:pt x="1244" y="1401"/>
                      </a:lnTo>
                      <a:lnTo>
                        <a:pt x="1345" y="1132"/>
                      </a:lnTo>
                      <a:lnTo>
                        <a:pt x="1468" y="841"/>
                      </a:lnTo>
                      <a:cubicBezTo>
                        <a:pt x="1513" y="751"/>
                        <a:pt x="1547" y="662"/>
                        <a:pt x="1580" y="572"/>
                      </a:cubicBezTo>
                      <a:cubicBezTo>
                        <a:pt x="1603" y="527"/>
                        <a:pt x="1614" y="483"/>
                        <a:pt x="1636" y="438"/>
                      </a:cubicBezTo>
                      <a:lnTo>
                        <a:pt x="1659" y="393"/>
                      </a:lnTo>
                      <a:lnTo>
                        <a:pt x="1659" y="371"/>
                      </a:lnTo>
                      <a:lnTo>
                        <a:pt x="1614" y="359"/>
                      </a:lnTo>
                      <a:lnTo>
                        <a:pt x="1423" y="315"/>
                      </a:lnTo>
                      <a:lnTo>
                        <a:pt x="1166" y="258"/>
                      </a:lnTo>
                      <a:lnTo>
                        <a:pt x="886" y="191"/>
                      </a:lnTo>
                      <a:lnTo>
                        <a:pt x="606" y="124"/>
                      </a:lnTo>
                      <a:lnTo>
                        <a:pt x="337" y="68"/>
                      </a:lnTo>
                      <a:lnTo>
                        <a:pt x="91" y="12"/>
                      </a:lnTo>
                      <a:lnTo>
                        <a:pt x="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4" name="Google Shape;1754;p8"/>
                <p:cNvGrpSpPr/>
                <p:nvPr/>
              </p:nvGrpSpPr>
              <p:grpSpPr>
                <a:xfrm>
                  <a:off x="741081" y="4391245"/>
                  <a:ext cx="57790" cy="58922"/>
                  <a:chOff x="741081" y="4391245"/>
                  <a:chExt cx="57790" cy="58922"/>
                </a:xfrm>
              </p:grpSpPr>
              <p:sp>
                <p:nvSpPr>
                  <p:cNvPr id="1755" name="Google Shape;1755;p8"/>
                  <p:cNvSpPr/>
                  <p:nvPr/>
                </p:nvSpPr>
                <p:spPr>
                  <a:xfrm>
                    <a:off x="741081" y="4391245"/>
                    <a:ext cx="57790" cy="13201"/>
                  </a:xfrm>
                  <a:custGeom>
                    <a:avLst/>
                    <a:gdLst/>
                    <a:ahLst/>
                    <a:cxnLst/>
                    <a:rect l="l" t="t" r="r" b="b"/>
                    <a:pathLst>
                      <a:path w="1379" h="315" extrusionOk="0">
                        <a:moveTo>
                          <a:pt x="12" y="0"/>
                        </a:moveTo>
                        <a:cubicBezTo>
                          <a:pt x="12" y="0"/>
                          <a:pt x="12" y="12"/>
                          <a:pt x="1" y="12"/>
                        </a:cubicBezTo>
                        <a:cubicBezTo>
                          <a:pt x="1" y="23"/>
                          <a:pt x="12" y="45"/>
                          <a:pt x="23" y="45"/>
                        </a:cubicBezTo>
                        <a:lnTo>
                          <a:pt x="46" y="45"/>
                        </a:lnTo>
                        <a:lnTo>
                          <a:pt x="68" y="56"/>
                        </a:lnTo>
                        <a:lnTo>
                          <a:pt x="158" y="56"/>
                        </a:lnTo>
                        <a:lnTo>
                          <a:pt x="281" y="79"/>
                        </a:lnTo>
                        <a:lnTo>
                          <a:pt x="550" y="146"/>
                        </a:lnTo>
                        <a:lnTo>
                          <a:pt x="819" y="213"/>
                        </a:lnTo>
                        <a:lnTo>
                          <a:pt x="1087" y="269"/>
                        </a:lnTo>
                        <a:cubicBezTo>
                          <a:pt x="1132" y="281"/>
                          <a:pt x="1177" y="292"/>
                          <a:pt x="1233" y="303"/>
                        </a:cubicBezTo>
                        <a:lnTo>
                          <a:pt x="1300" y="314"/>
                        </a:lnTo>
                        <a:lnTo>
                          <a:pt x="1379" y="314"/>
                        </a:lnTo>
                        <a:cubicBezTo>
                          <a:pt x="1379" y="303"/>
                          <a:pt x="1379" y="303"/>
                          <a:pt x="1379" y="292"/>
                        </a:cubicBezTo>
                        <a:lnTo>
                          <a:pt x="1367" y="281"/>
                        </a:lnTo>
                        <a:lnTo>
                          <a:pt x="1345" y="281"/>
                        </a:lnTo>
                        <a:lnTo>
                          <a:pt x="1311" y="269"/>
                        </a:lnTo>
                        <a:lnTo>
                          <a:pt x="1244" y="247"/>
                        </a:lnTo>
                        <a:lnTo>
                          <a:pt x="1155" y="224"/>
                        </a:lnTo>
                        <a:lnTo>
                          <a:pt x="964" y="180"/>
                        </a:lnTo>
                        <a:lnTo>
                          <a:pt x="684" y="124"/>
                        </a:lnTo>
                        <a:lnTo>
                          <a:pt x="415" y="68"/>
                        </a:lnTo>
                        <a:lnTo>
                          <a:pt x="281" y="45"/>
                        </a:lnTo>
                        <a:cubicBezTo>
                          <a:pt x="247" y="34"/>
                          <a:pt x="203" y="23"/>
                          <a:pt x="158" y="12"/>
                        </a:cubicBezTo>
                        <a:lnTo>
                          <a:pt x="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8"/>
                  <p:cNvSpPr/>
                  <p:nvPr/>
                </p:nvSpPr>
                <p:spPr>
                  <a:xfrm>
                    <a:off x="775027" y="4402434"/>
                    <a:ext cx="19613" cy="47733"/>
                  </a:xfrm>
                  <a:custGeom>
                    <a:avLst/>
                    <a:gdLst/>
                    <a:ahLst/>
                    <a:cxnLst/>
                    <a:rect l="l" t="t" r="r" b="b"/>
                    <a:pathLst>
                      <a:path w="468" h="1139" extrusionOk="0">
                        <a:moveTo>
                          <a:pt x="441" y="0"/>
                        </a:moveTo>
                        <a:cubicBezTo>
                          <a:pt x="434" y="0"/>
                          <a:pt x="433" y="26"/>
                          <a:pt x="423" y="36"/>
                        </a:cubicBezTo>
                        <a:lnTo>
                          <a:pt x="389" y="137"/>
                        </a:lnTo>
                        <a:cubicBezTo>
                          <a:pt x="311" y="350"/>
                          <a:pt x="221" y="551"/>
                          <a:pt x="143" y="764"/>
                        </a:cubicBezTo>
                        <a:cubicBezTo>
                          <a:pt x="109" y="854"/>
                          <a:pt x="76" y="943"/>
                          <a:pt x="42" y="1033"/>
                        </a:cubicBezTo>
                        <a:lnTo>
                          <a:pt x="9" y="1122"/>
                        </a:lnTo>
                        <a:cubicBezTo>
                          <a:pt x="1" y="1130"/>
                          <a:pt x="15" y="1138"/>
                          <a:pt x="24" y="1138"/>
                        </a:cubicBezTo>
                        <a:cubicBezTo>
                          <a:pt x="28" y="1138"/>
                          <a:pt x="31" y="1137"/>
                          <a:pt x="31" y="1134"/>
                        </a:cubicBezTo>
                        <a:cubicBezTo>
                          <a:pt x="132" y="887"/>
                          <a:pt x="233" y="641"/>
                          <a:pt x="322" y="394"/>
                        </a:cubicBezTo>
                        <a:cubicBezTo>
                          <a:pt x="367" y="294"/>
                          <a:pt x="401" y="204"/>
                          <a:pt x="423" y="114"/>
                        </a:cubicBezTo>
                        <a:cubicBezTo>
                          <a:pt x="434" y="92"/>
                          <a:pt x="468" y="2"/>
                          <a:pt x="445" y="2"/>
                        </a:cubicBezTo>
                        <a:cubicBezTo>
                          <a:pt x="444" y="1"/>
                          <a:pt x="442" y="0"/>
                          <a:pt x="4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8"/>
                  <p:cNvSpPr/>
                  <p:nvPr/>
                </p:nvSpPr>
                <p:spPr>
                  <a:xfrm>
                    <a:off x="761742" y="4397950"/>
                    <a:ext cx="9890" cy="50499"/>
                  </a:xfrm>
                  <a:custGeom>
                    <a:avLst/>
                    <a:gdLst/>
                    <a:ahLst/>
                    <a:cxnLst/>
                    <a:rect l="l" t="t" r="r" b="b"/>
                    <a:pathLst>
                      <a:path w="236" h="1205" extrusionOk="0">
                        <a:moveTo>
                          <a:pt x="229" y="0"/>
                        </a:moveTo>
                        <a:cubicBezTo>
                          <a:pt x="225" y="0"/>
                          <a:pt x="219" y="3"/>
                          <a:pt x="214" y="8"/>
                        </a:cubicBezTo>
                        <a:cubicBezTo>
                          <a:pt x="191" y="64"/>
                          <a:pt x="180" y="121"/>
                          <a:pt x="169" y="188"/>
                        </a:cubicBezTo>
                        <a:cubicBezTo>
                          <a:pt x="124" y="468"/>
                          <a:pt x="90" y="748"/>
                          <a:pt x="34" y="1028"/>
                        </a:cubicBezTo>
                        <a:cubicBezTo>
                          <a:pt x="23" y="1084"/>
                          <a:pt x="12" y="1140"/>
                          <a:pt x="1" y="1196"/>
                        </a:cubicBezTo>
                        <a:cubicBezTo>
                          <a:pt x="6" y="1201"/>
                          <a:pt x="12" y="1204"/>
                          <a:pt x="18" y="1204"/>
                        </a:cubicBezTo>
                        <a:cubicBezTo>
                          <a:pt x="23" y="1204"/>
                          <a:pt x="29" y="1201"/>
                          <a:pt x="34" y="1196"/>
                        </a:cubicBezTo>
                        <a:cubicBezTo>
                          <a:pt x="46" y="1117"/>
                          <a:pt x="57" y="1039"/>
                          <a:pt x="79" y="961"/>
                        </a:cubicBezTo>
                        <a:cubicBezTo>
                          <a:pt x="102" y="793"/>
                          <a:pt x="135" y="613"/>
                          <a:pt x="158" y="457"/>
                        </a:cubicBezTo>
                        <a:cubicBezTo>
                          <a:pt x="180" y="311"/>
                          <a:pt x="202" y="154"/>
                          <a:pt x="236" y="8"/>
                        </a:cubicBezTo>
                        <a:cubicBezTo>
                          <a:pt x="236" y="3"/>
                          <a:pt x="233"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8"/>
                  <p:cNvSpPr/>
                  <p:nvPr/>
                </p:nvSpPr>
                <p:spPr>
                  <a:xfrm>
                    <a:off x="748624" y="4392167"/>
                    <a:ext cx="3772" cy="52175"/>
                  </a:xfrm>
                  <a:custGeom>
                    <a:avLst/>
                    <a:gdLst/>
                    <a:ahLst/>
                    <a:cxnLst/>
                    <a:rect l="l" t="t" r="r" b="b"/>
                    <a:pathLst>
                      <a:path w="90" h="1245" extrusionOk="0">
                        <a:moveTo>
                          <a:pt x="67" y="1"/>
                        </a:moveTo>
                        <a:cubicBezTo>
                          <a:pt x="67" y="1"/>
                          <a:pt x="56" y="12"/>
                          <a:pt x="56" y="12"/>
                        </a:cubicBezTo>
                        <a:cubicBezTo>
                          <a:pt x="56" y="23"/>
                          <a:pt x="56" y="34"/>
                          <a:pt x="56" y="46"/>
                        </a:cubicBezTo>
                        <a:lnTo>
                          <a:pt x="56" y="79"/>
                        </a:lnTo>
                        <a:lnTo>
                          <a:pt x="56" y="158"/>
                        </a:lnTo>
                        <a:lnTo>
                          <a:pt x="45" y="326"/>
                        </a:lnTo>
                        <a:lnTo>
                          <a:pt x="34" y="516"/>
                        </a:lnTo>
                        <a:cubicBezTo>
                          <a:pt x="34" y="572"/>
                          <a:pt x="34" y="639"/>
                          <a:pt x="23" y="695"/>
                        </a:cubicBezTo>
                        <a:cubicBezTo>
                          <a:pt x="23" y="751"/>
                          <a:pt x="11" y="819"/>
                          <a:pt x="11" y="875"/>
                        </a:cubicBezTo>
                        <a:lnTo>
                          <a:pt x="0" y="1054"/>
                        </a:lnTo>
                        <a:lnTo>
                          <a:pt x="0" y="1143"/>
                        </a:lnTo>
                        <a:lnTo>
                          <a:pt x="0" y="1233"/>
                        </a:lnTo>
                        <a:cubicBezTo>
                          <a:pt x="0" y="1233"/>
                          <a:pt x="0" y="1244"/>
                          <a:pt x="11" y="1244"/>
                        </a:cubicBezTo>
                        <a:cubicBezTo>
                          <a:pt x="23" y="1244"/>
                          <a:pt x="34" y="1233"/>
                          <a:pt x="34" y="1233"/>
                        </a:cubicBezTo>
                        <a:lnTo>
                          <a:pt x="34" y="1166"/>
                        </a:lnTo>
                        <a:lnTo>
                          <a:pt x="34" y="1099"/>
                        </a:lnTo>
                        <a:cubicBezTo>
                          <a:pt x="34" y="1043"/>
                          <a:pt x="45" y="975"/>
                          <a:pt x="45" y="919"/>
                        </a:cubicBezTo>
                        <a:cubicBezTo>
                          <a:pt x="45" y="863"/>
                          <a:pt x="45" y="807"/>
                          <a:pt x="56" y="740"/>
                        </a:cubicBezTo>
                        <a:cubicBezTo>
                          <a:pt x="56" y="684"/>
                          <a:pt x="56" y="617"/>
                          <a:pt x="67" y="561"/>
                        </a:cubicBezTo>
                        <a:cubicBezTo>
                          <a:pt x="79" y="494"/>
                          <a:pt x="67" y="427"/>
                          <a:pt x="79" y="371"/>
                        </a:cubicBezTo>
                        <a:cubicBezTo>
                          <a:pt x="90" y="315"/>
                          <a:pt x="90" y="259"/>
                          <a:pt x="90" y="202"/>
                        </a:cubicBezTo>
                        <a:lnTo>
                          <a:pt x="90" y="102"/>
                        </a:lnTo>
                        <a:lnTo>
                          <a:pt x="90" y="57"/>
                        </a:lnTo>
                        <a:lnTo>
                          <a:pt x="90" y="12"/>
                        </a:lnTo>
                        <a:lnTo>
                          <a:pt x="79" y="12"/>
                        </a:lnTo>
                        <a:cubicBezTo>
                          <a:pt x="79" y="12"/>
                          <a:pt x="79" y="1"/>
                          <a:pt x="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59" name="Google Shape;1759;p8"/>
              <p:cNvGrpSpPr/>
              <p:nvPr/>
            </p:nvGrpSpPr>
            <p:grpSpPr>
              <a:xfrm rot="10609458">
                <a:off x="4655453" y="4170287"/>
                <a:ext cx="87799" cy="254221"/>
                <a:chOff x="971578" y="4628069"/>
                <a:chExt cx="87796" cy="254212"/>
              </a:xfrm>
            </p:grpSpPr>
            <p:sp>
              <p:nvSpPr>
                <p:cNvPr id="1760" name="Google Shape;1760;p8"/>
                <p:cNvSpPr/>
                <p:nvPr/>
              </p:nvSpPr>
              <p:spPr>
                <a:xfrm>
                  <a:off x="971578" y="4679449"/>
                  <a:ext cx="87796" cy="202832"/>
                </a:xfrm>
                <a:custGeom>
                  <a:avLst/>
                  <a:gdLst/>
                  <a:ahLst/>
                  <a:cxnLst/>
                  <a:rect l="l" t="t" r="r" b="b"/>
                  <a:pathLst>
                    <a:path w="2095" h="4840" extrusionOk="0">
                      <a:moveTo>
                        <a:pt x="493" y="1"/>
                      </a:moveTo>
                      <a:cubicBezTo>
                        <a:pt x="482" y="1"/>
                        <a:pt x="482" y="12"/>
                        <a:pt x="471" y="23"/>
                      </a:cubicBezTo>
                      <a:cubicBezTo>
                        <a:pt x="336" y="269"/>
                        <a:pt x="236" y="549"/>
                        <a:pt x="168" y="829"/>
                      </a:cubicBezTo>
                      <a:cubicBezTo>
                        <a:pt x="45" y="1289"/>
                        <a:pt x="0" y="1770"/>
                        <a:pt x="34" y="2252"/>
                      </a:cubicBezTo>
                      <a:cubicBezTo>
                        <a:pt x="56" y="2588"/>
                        <a:pt x="112" y="2924"/>
                        <a:pt x="202" y="3249"/>
                      </a:cubicBezTo>
                      <a:cubicBezTo>
                        <a:pt x="269" y="3518"/>
                        <a:pt x="370" y="3798"/>
                        <a:pt x="493" y="4055"/>
                      </a:cubicBezTo>
                      <a:lnTo>
                        <a:pt x="516" y="4089"/>
                      </a:lnTo>
                      <a:lnTo>
                        <a:pt x="527" y="4111"/>
                      </a:lnTo>
                      <a:cubicBezTo>
                        <a:pt x="538" y="4122"/>
                        <a:pt x="549" y="4134"/>
                        <a:pt x="549" y="4145"/>
                      </a:cubicBezTo>
                      <a:lnTo>
                        <a:pt x="628" y="4268"/>
                      </a:lnTo>
                      <a:lnTo>
                        <a:pt x="639" y="4279"/>
                      </a:lnTo>
                      <a:lnTo>
                        <a:pt x="672" y="4324"/>
                      </a:lnTo>
                      <a:lnTo>
                        <a:pt x="706" y="4369"/>
                      </a:lnTo>
                      <a:lnTo>
                        <a:pt x="740" y="4425"/>
                      </a:lnTo>
                      <a:lnTo>
                        <a:pt x="784" y="4481"/>
                      </a:lnTo>
                      <a:lnTo>
                        <a:pt x="885" y="4604"/>
                      </a:lnTo>
                      <a:lnTo>
                        <a:pt x="896" y="4615"/>
                      </a:lnTo>
                      <a:cubicBezTo>
                        <a:pt x="930" y="4649"/>
                        <a:pt x="964" y="4682"/>
                        <a:pt x="997" y="4716"/>
                      </a:cubicBezTo>
                      <a:cubicBezTo>
                        <a:pt x="1008" y="4727"/>
                        <a:pt x="1020" y="4739"/>
                        <a:pt x="1031" y="4761"/>
                      </a:cubicBezTo>
                      <a:lnTo>
                        <a:pt x="1087" y="4806"/>
                      </a:lnTo>
                      <a:lnTo>
                        <a:pt x="1098" y="4817"/>
                      </a:lnTo>
                      <a:lnTo>
                        <a:pt x="1120" y="4817"/>
                      </a:lnTo>
                      <a:lnTo>
                        <a:pt x="1120" y="4821"/>
                      </a:lnTo>
                      <a:lnTo>
                        <a:pt x="1120" y="4821"/>
                      </a:lnTo>
                      <a:lnTo>
                        <a:pt x="1143" y="4783"/>
                      </a:lnTo>
                      <a:lnTo>
                        <a:pt x="1177" y="4750"/>
                      </a:lnTo>
                      <a:lnTo>
                        <a:pt x="1210" y="4716"/>
                      </a:lnTo>
                      <a:lnTo>
                        <a:pt x="1221" y="4694"/>
                      </a:lnTo>
                      <a:lnTo>
                        <a:pt x="1266" y="4638"/>
                      </a:lnTo>
                      <a:lnTo>
                        <a:pt x="1300" y="4604"/>
                      </a:lnTo>
                      <a:lnTo>
                        <a:pt x="1333" y="4570"/>
                      </a:lnTo>
                      <a:cubicBezTo>
                        <a:pt x="1412" y="4458"/>
                        <a:pt x="1479" y="4346"/>
                        <a:pt x="1546" y="4234"/>
                      </a:cubicBezTo>
                      <a:cubicBezTo>
                        <a:pt x="1602" y="4134"/>
                        <a:pt x="1658" y="4033"/>
                        <a:pt x="1703" y="3932"/>
                      </a:cubicBezTo>
                      <a:cubicBezTo>
                        <a:pt x="1781" y="3775"/>
                        <a:pt x="1837" y="3618"/>
                        <a:pt x="1871" y="3450"/>
                      </a:cubicBezTo>
                      <a:cubicBezTo>
                        <a:pt x="1938" y="3226"/>
                        <a:pt x="1983" y="3002"/>
                        <a:pt x="2017" y="2778"/>
                      </a:cubicBezTo>
                      <a:cubicBezTo>
                        <a:pt x="2039" y="2577"/>
                        <a:pt x="2073" y="2375"/>
                        <a:pt x="2084" y="2174"/>
                      </a:cubicBezTo>
                      <a:cubicBezTo>
                        <a:pt x="2095" y="1950"/>
                        <a:pt x="2084" y="1737"/>
                        <a:pt x="2073" y="1513"/>
                      </a:cubicBezTo>
                      <a:cubicBezTo>
                        <a:pt x="2050" y="1289"/>
                        <a:pt x="2028" y="1065"/>
                        <a:pt x="1983" y="841"/>
                      </a:cubicBezTo>
                      <a:cubicBezTo>
                        <a:pt x="1961" y="695"/>
                        <a:pt x="1927" y="538"/>
                        <a:pt x="1882" y="393"/>
                      </a:cubicBezTo>
                      <a:cubicBezTo>
                        <a:pt x="1849" y="281"/>
                        <a:pt x="1815" y="169"/>
                        <a:pt x="1770" y="57"/>
                      </a:cubicBezTo>
                      <a:lnTo>
                        <a:pt x="1759" y="34"/>
                      </a:lnTo>
                      <a:lnTo>
                        <a:pt x="1748" y="23"/>
                      </a:lnTo>
                      <a:lnTo>
                        <a:pt x="1737" y="1"/>
                      </a:lnTo>
                      <a:close/>
                      <a:moveTo>
                        <a:pt x="1120" y="4821"/>
                      </a:moveTo>
                      <a:lnTo>
                        <a:pt x="1109" y="4839"/>
                      </a:lnTo>
                      <a:lnTo>
                        <a:pt x="1120" y="4828"/>
                      </a:lnTo>
                      <a:lnTo>
                        <a:pt x="1120" y="482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8"/>
                <p:cNvSpPr/>
                <p:nvPr/>
              </p:nvSpPr>
              <p:spPr>
                <a:xfrm>
                  <a:off x="986582" y="4678527"/>
                  <a:ext cx="57790" cy="173246"/>
                </a:xfrm>
                <a:custGeom>
                  <a:avLst/>
                  <a:gdLst/>
                  <a:ahLst/>
                  <a:cxnLst/>
                  <a:rect l="l" t="t" r="r" b="b"/>
                  <a:pathLst>
                    <a:path w="1379" h="4134" extrusionOk="0">
                      <a:moveTo>
                        <a:pt x="426" y="0"/>
                      </a:moveTo>
                      <a:cubicBezTo>
                        <a:pt x="415" y="11"/>
                        <a:pt x="415" y="23"/>
                        <a:pt x="404" y="34"/>
                      </a:cubicBezTo>
                      <a:cubicBezTo>
                        <a:pt x="348" y="146"/>
                        <a:pt x="303" y="258"/>
                        <a:pt x="270" y="370"/>
                      </a:cubicBezTo>
                      <a:cubicBezTo>
                        <a:pt x="57" y="986"/>
                        <a:pt x="1" y="1636"/>
                        <a:pt x="124" y="2274"/>
                      </a:cubicBezTo>
                      <a:cubicBezTo>
                        <a:pt x="169" y="2666"/>
                        <a:pt x="258" y="3036"/>
                        <a:pt x="393" y="3394"/>
                      </a:cubicBezTo>
                      <a:cubicBezTo>
                        <a:pt x="482" y="3640"/>
                        <a:pt x="594" y="3876"/>
                        <a:pt x="718" y="4100"/>
                      </a:cubicBezTo>
                      <a:lnTo>
                        <a:pt x="718" y="4111"/>
                      </a:lnTo>
                      <a:lnTo>
                        <a:pt x="729" y="4133"/>
                      </a:lnTo>
                      <a:lnTo>
                        <a:pt x="740" y="4111"/>
                      </a:lnTo>
                      <a:lnTo>
                        <a:pt x="740" y="4100"/>
                      </a:lnTo>
                      <a:lnTo>
                        <a:pt x="751" y="4088"/>
                      </a:lnTo>
                      <a:cubicBezTo>
                        <a:pt x="863" y="3876"/>
                        <a:pt x="964" y="3652"/>
                        <a:pt x="1043" y="3428"/>
                      </a:cubicBezTo>
                      <a:cubicBezTo>
                        <a:pt x="1199" y="2968"/>
                        <a:pt x="1300" y="2498"/>
                        <a:pt x="1345" y="2016"/>
                      </a:cubicBezTo>
                      <a:cubicBezTo>
                        <a:pt x="1379" y="1658"/>
                        <a:pt x="1367" y="1300"/>
                        <a:pt x="1323" y="952"/>
                      </a:cubicBezTo>
                      <a:cubicBezTo>
                        <a:pt x="1311" y="851"/>
                        <a:pt x="1289" y="751"/>
                        <a:pt x="1278" y="639"/>
                      </a:cubicBezTo>
                      <a:cubicBezTo>
                        <a:pt x="1255" y="549"/>
                        <a:pt x="1222" y="448"/>
                        <a:pt x="1188" y="359"/>
                      </a:cubicBezTo>
                      <a:cubicBezTo>
                        <a:pt x="1155" y="269"/>
                        <a:pt x="1121" y="179"/>
                        <a:pt x="1065" y="90"/>
                      </a:cubicBezTo>
                      <a:lnTo>
                        <a:pt x="1054" y="56"/>
                      </a:lnTo>
                      <a:lnTo>
                        <a:pt x="1043" y="34"/>
                      </a:lnTo>
                      <a:lnTo>
                        <a:pt x="10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8"/>
                <p:cNvSpPr/>
                <p:nvPr/>
              </p:nvSpPr>
              <p:spPr>
                <a:xfrm>
                  <a:off x="994125" y="4664194"/>
                  <a:ext cx="39435" cy="103553"/>
                </a:xfrm>
                <a:custGeom>
                  <a:avLst/>
                  <a:gdLst/>
                  <a:ahLst/>
                  <a:cxnLst/>
                  <a:rect l="l" t="t" r="r" b="b"/>
                  <a:pathLst>
                    <a:path w="941" h="2471" extrusionOk="0">
                      <a:moveTo>
                        <a:pt x="571" y="1249"/>
                      </a:moveTo>
                      <a:cubicBezTo>
                        <a:pt x="683" y="1272"/>
                        <a:pt x="650" y="1485"/>
                        <a:pt x="650" y="1574"/>
                      </a:cubicBezTo>
                      <a:cubicBezTo>
                        <a:pt x="639" y="1754"/>
                        <a:pt x="605" y="1922"/>
                        <a:pt x="560" y="2090"/>
                      </a:cubicBezTo>
                      <a:cubicBezTo>
                        <a:pt x="504" y="1910"/>
                        <a:pt x="426" y="1373"/>
                        <a:pt x="571" y="1249"/>
                      </a:cubicBezTo>
                      <a:close/>
                      <a:moveTo>
                        <a:pt x="695" y="0"/>
                      </a:moveTo>
                      <a:cubicBezTo>
                        <a:pt x="680" y="0"/>
                        <a:pt x="665" y="14"/>
                        <a:pt x="672" y="29"/>
                      </a:cubicBezTo>
                      <a:cubicBezTo>
                        <a:pt x="683" y="73"/>
                        <a:pt x="706" y="107"/>
                        <a:pt x="717" y="152"/>
                      </a:cubicBezTo>
                      <a:cubicBezTo>
                        <a:pt x="818" y="577"/>
                        <a:pt x="874" y="1014"/>
                        <a:pt x="874" y="1451"/>
                      </a:cubicBezTo>
                      <a:cubicBezTo>
                        <a:pt x="863" y="1619"/>
                        <a:pt x="874" y="2168"/>
                        <a:pt x="683" y="2235"/>
                      </a:cubicBezTo>
                      <a:cubicBezTo>
                        <a:pt x="639" y="2235"/>
                        <a:pt x="605" y="2190"/>
                        <a:pt x="582" y="2146"/>
                      </a:cubicBezTo>
                      <a:cubicBezTo>
                        <a:pt x="661" y="1899"/>
                        <a:pt x="695" y="1653"/>
                        <a:pt x="695" y="1395"/>
                      </a:cubicBezTo>
                      <a:cubicBezTo>
                        <a:pt x="695" y="1317"/>
                        <a:pt x="661" y="1249"/>
                        <a:pt x="594" y="1216"/>
                      </a:cubicBezTo>
                      <a:cubicBezTo>
                        <a:pt x="588" y="1215"/>
                        <a:pt x="582" y="1214"/>
                        <a:pt x="576" y="1214"/>
                      </a:cubicBezTo>
                      <a:cubicBezTo>
                        <a:pt x="480" y="1214"/>
                        <a:pt x="470" y="1388"/>
                        <a:pt x="459" y="1462"/>
                      </a:cubicBezTo>
                      <a:cubicBezTo>
                        <a:pt x="437" y="1709"/>
                        <a:pt x="459" y="1944"/>
                        <a:pt x="538" y="2179"/>
                      </a:cubicBezTo>
                      <a:cubicBezTo>
                        <a:pt x="474" y="2350"/>
                        <a:pt x="394" y="2435"/>
                        <a:pt x="324" y="2435"/>
                      </a:cubicBezTo>
                      <a:cubicBezTo>
                        <a:pt x="247" y="2435"/>
                        <a:pt x="180" y="2333"/>
                        <a:pt x="157" y="2134"/>
                      </a:cubicBezTo>
                      <a:cubicBezTo>
                        <a:pt x="123" y="1821"/>
                        <a:pt x="123" y="1496"/>
                        <a:pt x="157" y="1182"/>
                      </a:cubicBezTo>
                      <a:cubicBezTo>
                        <a:pt x="179" y="925"/>
                        <a:pt x="235" y="667"/>
                        <a:pt x="314" y="421"/>
                      </a:cubicBezTo>
                      <a:cubicBezTo>
                        <a:pt x="336" y="353"/>
                        <a:pt x="358" y="286"/>
                        <a:pt x="381" y="219"/>
                      </a:cubicBezTo>
                      <a:cubicBezTo>
                        <a:pt x="392" y="197"/>
                        <a:pt x="403" y="163"/>
                        <a:pt x="414" y="152"/>
                      </a:cubicBezTo>
                      <a:cubicBezTo>
                        <a:pt x="414" y="144"/>
                        <a:pt x="403" y="136"/>
                        <a:pt x="397" y="136"/>
                      </a:cubicBezTo>
                      <a:cubicBezTo>
                        <a:pt x="394" y="136"/>
                        <a:pt x="392" y="137"/>
                        <a:pt x="392" y="141"/>
                      </a:cubicBezTo>
                      <a:cubicBezTo>
                        <a:pt x="235" y="499"/>
                        <a:pt x="134" y="880"/>
                        <a:pt x="101" y="1261"/>
                      </a:cubicBezTo>
                      <a:cubicBezTo>
                        <a:pt x="90" y="1496"/>
                        <a:pt x="0" y="2437"/>
                        <a:pt x="302" y="2470"/>
                      </a:cubicBezTo>
                      <a:cubicBezTo>
                        <a:pt x="437" y="2470"/>
                        <a:pt x="504" y="2314"/>
                        <a:pt x="560" y="2213"/>
                      </a:cubicBezTo>
                      <a:cubicBezTo>
                        <a:pt x="596" y="2269"/>
                        <a:pt x="638" y="2292"/>
                        <a:pt x="678" y="2292"/>
                      </a:cubicBezTo>
                      <a:cubicBezTo>
                        <a:pt x="751" y="2292"/>
                        <a:pt x="819" y="2217"/>
                        <a:pt x="840" y="2123"/>
                      </a:cubicBezTo>
                      <a:cubicBezTo>
                        <a:pt x="896" y="1955"/>
                        <a:pt x="930" y="1765"/>
                        <a:pt x="930" y="1586"/>
                      </a:cubicBezTo>
                      <a:cubicBezTo>
                        <a:pt x="941" y="1160"/>
                        <a:pt x="896" y="734"/>
                        <a:pt x="795" y="309"/>
                      </a:cubicBezTo>
                      <a:cubicBezTo>
                        <a:pt x="784" y="208"/>
                        <a:pt x="751" y="107"/>
                        <a:pt x="717" y="17"/>
                      </a:cubicBezTo>
                      <a:cubicBezTo>
                        <a:pt x="713" y="5"/>
                        <a:pt x="704" y="0"/>
                        <a:pt x="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8"/>
                <p:cNvSpPr/>
                <p:nvPr/>
              </p:nvSpPr>
              <p:spPr>
                <a:xfrm>
                  <a:off x="983313" y="4630165"/>
                  <a:ext cx="69986" cy="49786"/>
                </a:xfrm>
                <a:custGeom>
                  <a:avLst/>
                  <a:gdLst/>
                  <a:ahLst/>
                  <a:cxnLst/>
                  <a:rect l="l" t="t" r="r" b="b"/>
                  <a:pathLst>
                    <a:path w="1670" h="1188" extrusionOk="0">
                      <a:moveTo>
                        <a:pt x="1389" y="1"/>
                      </a:moveTo>
                      <a:lnTo>
                        <a:pt x="1154" y="12"/>
                      </a:lnTo>
                      <a:lnTo>
                        <a:pt x="908" y="12"/>
                      </a:lnTo>
                      <a:lnTo>
                        <a:pt x="672" y="23"/>
                      </a:lnTo>
                      <a:lnTo>
                        <a:pt x="426" y="34"/>
                      </a:lnTo>
                      <a:lnTo>
                        <a:pt x="224" y="45"/>
                      </a:lnTo>
                      <a:lnTo>
                        <a:pt x="191" y="45"/>
                      </a:lnTo>
                      <a:cubicBezTo>
                        <a:pt x="191" y="45"/>
                        <a:pt x="191" y="57"/>
                        <a:pt x="191" y="68"/>
                      </a:cubicBezTo>
                      <a:lnTo>
                        <a:pt x="191" y="101"/>
                      </a:lnTo>
                      <a:cubicBezTo>
                        <a:pt x="168" y="191"/>
                        <a:pt x="157" y="269"/>
                        <a:pt x="135" y="381"/>
                      </a:cubicBezTo>
                      <a:cubicBezTo>
                        <a:pt x="124" y="482"/>
                        <a:pt x="101" y="605"/>
                        <a:pt x="90" y="695"/>
                      </a:cubicBezTo>
                      <a:cubicBezTo>
                        <a:pt x="68" y="796"/>
                        <a:pt x="56" y="885"/>
                        <a:pt x="34" y="975"/>
                      </a:cubicBezTo>
                      <a:cubicBezTo>
                        <a:pt x="34" y="1020"/>
                        <a:pt x="23" y="1065"/>
                        <a:pt x="12" y="1121"/>
                      </a:cubicBezTo>
                      <a:lnTo>
                        <a:pt x="0" y="1165"/>
                      </a:lnTo>
                      <a:cubicBezTo>
                        <a:pt x="0" y="1177"/>
                        <a:pt x="0" y="1177"/>
                        <a:pt x="0" y="1188"/>
                      </a:cubicBezTo>
                      <a:lnTo>
                        <a:pt x="1669" y="1188"/>
                      </a:lnTo>
                      <a:lnTo>
                        <a:pt x="1669" y="1165"/>
                      </a:lnTo>
                      <a:lnTo>
                        <a:pt x="1636" y="1165"/>
                      </a:lnTo>
                      <a:lnTo>
                        <a:pt x="1602" y="975"/>
                      </a:lnTo>
                      <a:cubicBezTo>
                        <a:pt x="1580" y="897"/>
                        <a:pt x="1569" y="829"/>
                        <a:pt x="1557" y="762"/>
                      </a:cubicBezTo>
                      <a:cubicBezTo>
                        <a:pt x="1546" y="695"/>
                        <a:pt x="1535" y="639"/>
                        <a:pt x="1524" y="561"/>
                      </a:cubicBezTo>
                      <a:cubicBezTo>
                        <a:pt x="1501" y="482"/>
                        <a:pt x="1490" y="404"/>
                        <a:pt x="1479" y="325"/>
                      </a:cubicBezTo>
                      <a:lnTo>
                        <a:pt x="1434" y="124"/>
                      </a:lnTo>
                      <a:lnTo>
                        <a:pt x="1423" y="34"/>
                      </a:lnTo>
                      <a:lnTo>
                        <a:pt x="1423" y="12"/>
                      </a:lnTo>
                      <a:lnTo>
                        <a:pt x="14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8"/>
                <p:cNvSpPr/>
                <p:nvPr/>
              </p:nvSpPr>
              <p:spPr>
                <a:xfrm>
                  <a:off x="990814" y="4678988"/>
                  <a:ext cx="59173" cy="1928"/>
                </a:xfrm>
                <a:custGeom>
                  <a:avLst/>
                  <a:gdLst/>
                  <a:ahLst/>
                  <a:cxnLst/>
                  <a:rect l="l" t="t" r="r" b="b"/>
                  <a:pathLst>
                    <a:path w="1412" h="46" extrusionOk="0">
                      <a:moveTo>
                        <a:pt x="23" y="0"/>
                      </a:moveTo>
                      <a:cubicBezTo>
                        <a:pt x="12" y="0"/>
                        <a:pt x="12" y="0"/>
                        <a:pt x="1" y="12"/>
                      </a:cubicBezTo>
                      <a:cubicBezTo>
                        <a:pt x="1" y="12"/>
                        <a:pt x="1" y="23"/>
                        <a:pt x="1" y="34"/>
                      </a:cubicBezTo>
                      <a:lnTo>
                        <a:pt x="146" y="34"/>
                      </a:lnTo>
                      <a:lnTo>
                        <a:pt x="146" y="45"/>
                      </a:lnTo>
                      <a:lnTo>
                        <a:pt x="1401" y="45"/>
                      </a:lnTo>
                      <a:cubicBezTo>
                        <a:pt x="1412" y="34"/>
                        <a:pt x="1412" y="34"/>
                        <a:pt x="1412" y="23"/>
                      </a:cubicBezTo>
                      <a:cubicBezTo>
                        <a:pt x="1412" y="12"/>
                        <a:pt x="1401" y="0"/>
                        <a:pt x="1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8"/>
                <p:cNvSpPr/>
                <p:nvPr/>
              </p:nvSpPr>
              <p:spPr>
                <a:xfrm>
                  <a:off x="995047" y="4628991"/>
                  <a:ext cx="9429" cy="50499"/>
                </a:xfrm>
                <a:custGeom>
                  <a:avLst/>
                  <a:gdLst/>
                  <a:ahLst/>
                  <a:cxnLst/>
                  <a:rect l="l" t="t" r="r" b="b"/>
                  <a:pathLst>
                    <a:path w="225" h="1205" extrusionOk="0">
                      <a:moveTo>
                        <a:pt x="213" y="1"/>
                      </a:moveTo>
                      <a:cubicBezTo>
                        <a:pt x="208" y="1"/>
                        <a:pt x="202" y="6"/>
                        <a:pt x="202" y="17"/>
                      </a:cubicBezTo>
                      <a:cubicBezTo>
                        <a:pt x="157" y="275"/>
                        <a:pt x="112" y="544"/>
                        <a:pt x="68" y="813"/>
                      </a:cubicBezTo>
                      <a:cubicBezTo>
                        <a:pt x="56" y="902"/>
                        <a:pt x="34" y="1003"/>
                        <a:pt x="34" y="1093"/>
                      </a:cubicBezTo>
                      <a:cubicBezTo>
                        <a:pt x="34" y="1115"/>
                        <a:pt x="0" y="1205"/>
                        <a:pt x="34" y="1205"/>
                      </a:cubicBezTo>
                      <a:cubicBezTo>
                        <a:pt x="45" y="1205"/>
                        <a:pt x="34" y="1182"/>
                        <a:pt x="45" y="1160"/>
                      </a:cubicBezTo>
                      <a:lnTo>
                        <a:pt x="68" y="1059"/>
                      </a:lnTo>
                      <a:cubicBezTo>
                        <a:pt x="101" y="835"/>
                        <a:pt x="135" y="611"/>
                        <a:pt x="168" y="387"/>
                      </a:cubicBezTo>
                      <a:cubicBezTo>
                        <a:pt x="180" y="297"/>
                        <a:pt x="191" y="208"/>
                        <a:pt x="202" y="107"/>
                      </a:cubicBezTo>
                      <a:cubicBezTo>
                        <a:pt x="213" y="73"/>
                        <a:pt x="224" y="51"/>
                        <a:pt x="224" y="17"/>
                      </a:cubicBezTo>
                      <a:cubicBezTo>
                        <a:pt x="224" y="6"/>
                        <a:pt x="219" y="1"/>
                        <a:pt x="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8"/>
                <p:cNvSpPr/>
                <p:nvPr/>
              </p:nvSpPr>
              <p:spPr>
                <a:xfrm>
                  <a:off x="1016169" y="4628069"/>
                  <a:ext cx="3311" cy="51295"/>
                </a:xfrm>
                <a:custGeom>
                  <a:avLst/>
                  <a:gdLst/>
                  <a:ahLst/>
                  <a:cxnLst/>
                  <a:rect l="l" t="t" r="r" b="b"/>
                  <a:pathLst>
                    <a:path w="79" h="1224" extrusionOk="0">
                      <a:moveTo>
                        <a:pt x="12" y="0"/>
                      </a:moveTo>
                      <a:cubicBezTo>
                        <a:pt x="6" y="0"/>
                        <a:pt x="0" y="6"/>
                        <a:pt x="0" y="17"/>
                      </a:cubicBezTo>
                      <a:cubicBezTo>
                        <a:pt x="0" y="84"/>
                        <a:pt x="12" y="163"/>
                        <a:pt x="12" y="241"/>
                      </a:cubicBezTo>
                      <a:cubicBezTo>
                        <a:pt x="23" y="409"/>
                        <a:pt x="23" y="599"/>
                        <a:pt x="34" y="756"/>
                      </a:cubicBezTo>
                      <a:cubicBezTo>
                        <a:pt x="45" y="913"/>
                        <a:pt x="56" y="1059"/>
                        <a:pt x="56" y="1215"/>
                      </a:cubicBezTo>
                      <a:cubicBezTo>
                        <a:pt x="56" y="1221"/>
                        <a:pt x="62" y="1224"/>
                        <a:pt x="68" y="1224"/>
                      </a:cubicBezTo>
                      <a:cubicBezTo>
                        <a:pt x="73" y="1224"/>
                        <a:pt x="79" y="1221"/>
                        <a:pt x="79" y="1215"/>
                      </a:cubicBezTo>
                      <a:cubicBezTo>
                        <a:pt x="79" y="1159"/>
                        <a:pt x="79" y="1092"/>
                        <a:pt x="79" y="1036"/>
                      </a:cubicBezTo>
                      <a:cubicBezTo>
                        <a:pt x="68" y="745"/>
                        <a:pt x="45" y="465"/>
                        <a:pt x="34" y="185"/>
                      </a:cubicBezTo>
                      <a:cubicBezTo>
                        <a:pt x="34" y="129"/>
                        <a:pt x="23" y="73"/>
                        <a:pt x="23" y="17"/>
                      </a:cubicBezTo>
                      <a:cubicBezTo>
                        <a:pt x="23" y="6"/>
                        <a:pt x="17" y="0"/>
                        <a:pt x="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8"/>
                <p:cNvSpPr/>
                <p:nvPr/>
              </p:nvSpPr>
              <p:spPr>
                <a:xfrm>
                  <a:off x="1030712" y="4628740"/>
                  <a:ext cx="8507" cy="51714"/>
                </a:xfrm>
                <a:custGeom>
                  <a:avLst/>
                  <a:gdLst/>
                  <a:ahLst/>
                  <a:cxnLst/>
                  <a:rect l="l" t="t" r="r" b="b"/>
                  <a:pathLst>
                    <a:path w="203" h="1234" extrusionOk="0">
                      <a:moveTo>
                        <a:pt x="12" y="1"/>
                      </a:moveTo>
                      <a:cubicBezTo>
                        <a:pt x="1" y="1"/>
                        <a:pt x="1" y="12"/>
                        <a:pt x="1" y="23"/>
                      </a:cubicBezTo>
                      <a:cubicBezTo>
                        <a:pt x="1" y="46"/>
                        <a:pt x="1" y="68"/>
                        <a:pt x="12" y="91"/>
                      </a:cubicBezTo>
                      <a:cubicBezTo>
                        <a:pt x="12" y="113"/>
                        <a:pt x="23" y="135"/>
                        <a:pt x="23" y="147"/>
                      </a:cubicBezTo>
                      <a:cubicBezTo>
                        <a:pt x="23" y="214"/>
                        <a:pt x="34" y="270"/>
                        <a:pt x="46" y="326"/>
                      </a:cubicBezTo>
                      <a:cubicBezTo>
                        <a:pt x="57" y="382"/>
                        <a:pt x="68" y="449"/>
                        <a:pt x="68" y="505"/>
                      </a:cubicBezTo>
                      <a:lnTo>
                        <a:pt x="102" y="684"/>
                      </a:lnTo>
                      <a:lnTo>
                        <a:pt x="135" y="875"/>
                      </a:lnTo>
                      <a:cubicBezTo>
                        <a:pt x="135" y="931"/>
                        <a:pt x="146" y="987"/>
                        <a:pt x="158" y="1043"/>
                      </a:cubicBezTo>
                      <a:lnTo>
                        <a:pt x="180" y="1132"/>
                      </a:lnTo>
                      <a:cubicBezTo>
                        <a:pt x="180" y="1155"/>
                        <a:pt x="180" y="1166"/>
                        <a:pt x="180" y="1177"/>
                      </a:cubicBezTo>
                      <a:lnTo>
                        <a:pt x="191" y="1222"/>
                      </a:lnTo>
                      <a:lnTo>
                        <a:pt x="180" y="1222"/>
                      </a:lnTo>
                      <a:cubicBezTo>
                        <a:pt x="180" y="1222"/>
                        <a:pt x="191" y="1233"/>
                        <a:pt x="191" y="1233"/>
                      </a:cubicBezTo>
                      <a:cubicBezTo>
                        <a:pt x="202" y="1233"/>
                        <a:pt x="202" y="1222"/>
                        <a:pt x="202" y="1222"/>
                      </a:cubicBezTo>
                      <a:cubicBezTo>
                        <a:pt x="202" y="1211"/>
                        <a:pt x="202" y="1199"/>
                        <a:pt x="202" y="1188"/>
                      </a:cubicBezTo>
                      <a:cubicBezTo>
                        <a:pt x="202" y="1177"/>
                        <a:pt x="202" y="1166"/>
                        <a:pt x="202" y="1155"/>
                      </a:cubicBezTo>
                      <a:cubicBezTo>
                        <a:pt x="202" y="1132"/>
                        <a:pt x="191" y="1110"/>
                        <a:pt x="191" y="1076"/>
                      </a:cubicBezTo>
                      <a:lnTo>
                        <a:pt x="169" y="908"/>
                      </a:lnTo>
                      <a:cubicBezTo>
                        <a:pt x="158" y="841"/>
                        <a:pt x="146" y="785"/>
                        <a:pt x="135" y="718"/>
                      </a:cubicBezTo>
                      <a:cubicBezTo>
                        <a:pt x="135" y="662"/>
                        <a:pt x="124" y="606"/>
                        <a:pt x="113" y="539"/>
                      </a:cubicBezTo>
                      <a:cubicBezTo>
                        <a:pt x="102" y="483"/>
                        <a:pt x="90" y="427"/>
                        <a:pt x="79" y="371"/>
                      </a:cubicBezTo>
                      <a:cubicBezTo>
                        <a:pt x="79" y="303"/>
                        <a:pt x="68" y="247"/>
                        <a:pt x="57" y="191"/>
                      </a:cubicBezTo>
                      <a:cubicBezTo>
                        <a:pt x="57" y="158"/>
                        <a:pt x="46" y="135"/>
                        <a:pt x="46" y="102"/>
                      </a:cubicBezTo>
                      <a:lnTo>
                        <a:pt x="34" y="12"/>
                      </a:lnTo>
                      <a:cubicBezTo>
                        <a:pt x="23" y="12"/>
                        <a:pt x="23" y="1"/>
                        <a:pt x="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8" name="Google Shape;1768;p8"/>
              <p:cNvGrpSpPr/>
              <p:nvPr/>
            </p:nvGrpSpPr>
            <p:grpSpPr>
              <a:xfrm rot="-10114392">
                <a:off x="4900525" y="4618166"/>
                <a:ext cx="88753" cy="254865"/>
                <a:chOff x="135585" y="4184259"/>
                <a:chExt cx="88760" cy="254886"/>
              </a:xfrm>
            </p:grpSpPr>
            <p:sp>
              <p:nvSpPr>
                <p:cNvPr id="1769" name="Google Shape;1769;p8"/>
                <p:cNvSpPr/>
                <p:nvPr/>
              </p:nvSpPr>
              <p:spPr>
                <a:xfrm>
                  <a:off x="135585" y="4184259"/>
                  <a:ext cx="88760" cy="204215"/>
                </a:xfrm>
                <a:custGeom>
                  <a:avLst/>
                  <a:gdLst/>
                  <a:ahLst/>
                  <a:cxnLst/>
                  <a:rect l="l" t="t" r="r" b="b"/>
                  <a:pathLst>
                    <a:path w="2118" h="4873" extrusionOk="0">
                      <a:moveTo>
                        <a:pt x="751" y="0"/>
                      </a:moveTo>
                      <a:lnTo>
                        <a:pt x="717" y="45"/>
                      </a:lnTo>
                      <a:cubicBezTo>
                        <a:pt x="706" y="67"/>
                        <a:pt x="695" y="78"/>
                        <a:pt x="683" y="90"/>
                      </a:cubicBezTo>
                      <a:lnTo>
                        <a:pt x="661" y="134"/>
                      </a:lnTo>
                      <a:cubicBezTo>
                        <a:pt x="650" y="134"/>
                        <a:pt x="650" y="134"/>
                        <a:pt x="650" y="146"/>
                      </a:cubicBezTo>
                      <a:lnTo>
                        <a:pt x="605" y="202"/>
                      </a:lnTo>
                      <a:lnTo>
                        <a:pt x="571" y="246"/>
                      </a:lnTo>
                      <a:lnTo>
                        <a:pt x="549" y="280"/>
                      </a:lnTo>
                      <a:cubicBezTo>
                        <a:pt x="482" y="392"/>
                        <a:pt x="415" y="515"/>
                        <a:pt x="359" y="638"/>
                      </a:cubicBezTo>
                      <a:cubicBezTo>
                        <a:pt x="303" y="739"/>
                        <a:pt x="258" y="840"/>
                        <a:pt x="224" y="941"/>
                      </a:cubicBezTo>
                      <a:cubicBezTo>
                        <a:pt x="168" y="1109"/>
                        <a:pt x="123" y="1277"/>
                        <a:pt x="90" y="1445"/>
                      </a:cubicBezTo>
                      <a:cubicBezTo>
                        <a:pt x="56" y="1669"/>
                        <a:pt x="23" y="1893"/>
                        <a:pt x="11" y="2117"/>
                      </a:cubicBezTo>
                      <a:cubicBezTo>
                        <a:pt x="0" y="2319"/>
                        <a:pt x="0" y="2520"/>
                        <a:pt x="0" y="2722"/>
                      </a:cubicBezTo>
                      <a:cubicBezTo>
                        <a:pt x="0" y="2946"/>
                        <a:pt x="34" y="3170"/>
                        <a:pt x="67" y="3394"/>
                      </a:cubicBezTo>
                      <a:cubicBezTo>
                        <a:pt x="101" y="3607"/>
                        <a:pt x="146" y="3831"/>
                        <a:pt x="202" y="4043"/>
                      </a:cubicBezTo>
                      <a:cubicBezTo>
                        <a:pt x="247" y="4200"/>
                        <a:pt x="291" y="4346"/>
                        <a:pt x="347" y="4491"/>
                      </a:cubicBezTo>
                      <a:cubicBezTo>
                        <a:pt x="381" y="4603"/>
                        <a:pt x="426" y="4704"/>
                        <a:pt x="482" y="4816"/>
                      </a:cubicBezTo>
                      <a:cubicBezTo>
                        <a:pt x="482" y="4816"/>
                        <a:pt x="493" y="4827"/>
                        <a:pt x="493" y="4839"/>
                      </a:cubicBezTo>
                      <a:lnTo>
                        <a:pt x="504" y="4850"/>
                      </a:lnTo>
                      <a:lnTo>
                        <a:pt x="515" y="4872"/>
                      </a:lnTo>
                      <a:lnTo>
                        <a:pt x="863" y="4872"/>
                      </a:lnTo>
                      <a:lnTo>
                        <a:pt x="1053" y="4850"/>
                      </a:lnTo>
                      <a:lnTo>
                        <a:pt x="1255" y="4839"/>
                      </a:lnTo>
                      <a:lnTo>
                        <a:pt x="1434" y="4816"/>
                      </a:lnTo>
                      <a:lnTo>
                        <a:pt x="1635" y="4794"/>
                      </a:lnTo>
                      <a:lnTo>
                        <a:pt x="1770" y="4794"/>
                      </a:lnTo>
                      <a:cubicBezTo>
                        <a:pt x="1770" y="4783"/>
                        <a:pt x="1770" y="4771"/>
                        <a:pt x="1781" y="4771"/>
                      </a:cubicBezTo>
                      <a:cubicBezTo>
                        <a:pt x="1893" y="4503"/>
                        <a:pt x="1971" y="4234"/>
                        <a:pt x="2016" y="3954"/>
                      </a:cubicBezTo>
                      <a:cubicBezTo>
                        <a:pt x="2106" y="3483"/>
                        <a:pt x="2117" y="3002"/>
                        <a:pt x="2061" y="2531"/>
                      </a:cubicBezTo>
                      <a:cubicBezTo>
                        <a:pt x="2005" y="2195"/>
                        <a:pt x="1927" y="1859"/>
                        <a:pt x="1815" y="1546"/>
                      </a:cubicBezTo>
                      <a:cubicBezTo>
                        <a:pt x="1714" y="1266"/>
                        <a:pt x="1591" y="997"/>
                        <a:pt x="1445" y="739"/>
                      </a:cubicBezTo>
                      <a:lnTo>
                        <a:pt x="1423" y="717"/>
                      </a:lnTo>
                      <a:lnTo>
                        <a:pt x="1400" y="694"/>
                      </a:lnTo>
                      <a:lnTo>
                        <a:pt x="1378" y="661"/>
                      </a:lnTo>
                      <a:lnTo>
                        <a:pt x="1288" y="549"/>
                      </a:lnTo>
                      <a:cubicBezTo>
                        <a:pt x="1288" y="538"/>
                        <a:pt x="1277" y="538"/>
                        <a:pt x="1277" y="526"/>
                      </a:cubicBezTo>
                      <a:lnTo>
                        <a:pt x="1243" y="493"/>
                      </a:lnTo>
                      <a:cubicBezTo>
                        <a:pt x="1232" y="482"/>
                        <a:pt x="1221" y="459"/>
                        <a:pt x="1199" y="448"/>
                      </a:cubicBezTo>
                      <a:lnTo>
                        <a:pt x="1165" y="403"/>
                      </a:lnTo>
                      <a:lnTo>
                        <a:pt x="1109" y="347"/>
                      </a:lnTo>
                      <a:lnTo>
                        <a:pt x="1008" y="235"/>
                      </a:lnTo>
                      <a:lnTo>
                        <a:pt x="997" y="224"/>
                      </a:lnTo>
                      <a:cubicBezTo>
                        <a:pt x="963" y="190"/>
                        <a:pt x="919" y="157"/>
                        <a:pt x="885" y="134"/>
                      </a:cubicBezTo>
                      <a:cubicBezTo>
                        <a:pt x="874" y="112"/>
                        <a:pt x="851" y="101"/>
                        <a:pt x="840" y="90"/>
                      </a:cubicBezTo>
                      <a:lnTo>
                        <a:pt x="784" y="45"/>
                      </a:lnTo>
                      <a:lnTo>
                        <a:pt x="773" y="34"/>
                      </a:lnTo>
                      <a:lnTo>
                        <a:pt x="739" y="34"/>
                      </a:lnTo>
                      <a:lnTo>
                        <a:pt x="7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8"/>
                <p:cNvSpPr/>
                <p:nvPr/>
              </p:nvSpPr>
              <p:spPr>
                <a:xfrm>
                  <a:off x="155288" y="4215229"/>
                  <a:ext cx="57749" cy="173246"/>
                </a:xfrm>
                <a:custGeom>
                  <a:avLst/>
                  <a:gdLst/>
                  <a:ahLst/>
                  <a:cxnLst/>
                  <a:rect l="l" t="t" r="r" b="b"/>
                  <a:pathLst>
                    <a:path w="1378" h="4134" extrusionOk="0">
                      <a:moveTo>
                        <a:pt x="437" y="0"/>
                      </a:moveTo>
                      <a:cubicBezTo>
                        <a:pt x="426" y="11"/>
                        <a:pt x="426" y="23"/>
                        <a:pt x="426" y="23"/>
                      </a:cubicBezTo>
                      <a:lnTo>
                        <a:pt x="426" y="34"/>
                      </a:lnTo>
                      <a:lnTo>
                        <a:pt x="426" y="56"/>
                      </a:lnTo>
                      <a:cubicBezTo>
                        <a:pt x="325" y="269"/>
                        <a:pt x="247" y="504"/>
                        <a:pt x="191" y="740"/>
                      </a:cubicBezTo>
                      <a:cubicBezTo>
                        <a:pt x="67" y="1210"/>
                        <a:pt x="11" y="1680"/>
                        <a:pt x="11" y="2162"/>
                      </a:cubicBezTo>
                      <a:cubicBezTo>
                        <a:pt x="0" y="2520"/>
                        <a:pt x="34" y="2879"/>
                        <a:pt x="112" y="3226"/>
                      </a:cubicBezTo>
                      <a:cubicBezTo>
                        <a:pt x="135" y="3327"/>
                        <a:pt x="168" y="3416"/>
                        <a:pt x="191" y="3506"/>
                      </a:cubicBezTo>
                      <a:cubicBezTo>
                        <a:pt x="213" y="3596"/>
                        <a:pt x="247" y="3685"/>
                        <a:pt x="291" y="3786"/>
                      </a:cubicBezTo>
                      <a:cubicBezTo>
                        <a:pt x="336" y="3864"/>
                        <a:pt x="381" y="3954"/>
                        <a:pt x="437" y="4044"/>
                      </a:cubicBezTo>
                      <a:cubicBezTo>
                        <a:pt x="437" y="4055"/>
                        <a:pt x="448" y="4066"/>
                        <a:pt x="459" y="4077"/>
                      </a:cubicBezTo>
                      <a:lnTo>
                        <a:pt x="471" y="4100"/>
                      </a:lnTo>
                      <a:cubicBezTo>
                        <a:pt x="482" y="4111"/>
                        <a:pt x="482" y="4122"/>
                        <a:pt x="493" y="4133"/>
                      </a:cubicBezTo>
                      <a:lnTo>
                        <a:pt x="538" y="4133"/>
                      </a:lnTo>
                      <a:cubicBezTo>
                        <a:pt x="706" y="4122"/>
                        <a:pt x="874" y="4111"/>
                        <a:pt x="1042" y="4088"/>
                      </a:cubicBezTo>
                      <a:lnTo>
                        <a:pt x="1087" y="4088"/>
                      </a:lnTo>
                      <a:lnTo>
                        <a:pt x="1098" y="4055"/>
                      </a:lnTo>
                      <a:cubicBezTo>
                        <a:pt x="1143" y="3943"/>
                        <a:pt x="1187" y="3820"/>
                        <a:pt x="1210" y="3708"/>
                      </a:cubicBezTo>
                      <a:cubicBezTo>
                        <a:pt x="1378" y="3080"/>
                        <a:pt x="1367" y="2420"/>
                        <a:pt x="1199" y="1792"/>
                      </a:cubicBezTo>
                      <a:cubicBezTo>
                        <a:pt x="1120" y="1412"/>
                        <a:pt x="997" y="1053"/>
                        <a:pt x="840" y="706"/>
                      </a:cubicBezTo>
                      <a:cubicBezTo>
                        <a:pt x="728" y="471"/>
                        <a:pt x="594" y="247"/>
                        <a:pt x="459" y="34"/>
                      </a:cubicBezTo>
                      <a:lnTo>
                        <a:pt x="448" y="23"/>
                      </a:lnTo>
                      <a:lnTo>
                        <a:pt x="4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8"/>
                <p:cNvSpPr/>
                <p:nvPr/>
              </p:nvSpPr>
              <p:spPr>
                <a:xfrm>
                  <a:off x="164670" y="4298292"/>
                  <a:ext cx="35705" cy="104266"/>
                </a:xfrm>
                <a:custGeom>
                  <a:avLst/>
                  <a:gdLst/>
                  <a:ahLst/>
                  <a:cxnLst/>
                  <a:rect l="l" t="t" r="r" b="b"/>
                  <a:pathLst>
                    <a:path w="852" h="2488" extrusionOk="0">
                      <a:moveTo>
                        <a:pt x="325" y="404"/>
                      </a:moveTo>
                      <a:cubicBezTo>
                        <a:pt x="393" y="572"/>
                        <a:pt x="527" y="1110"/>
                        <a:pt x="393" y="1244"/>
                      </a:cubicBezTo>
                      <a:cubicBezTo>
                        <a:pt x="258" y="1222"/>
                        <a:pt x="281" y="1020"/>
                        <a:pt x="281" y="919"/>
                      </a:cubicBezTo>
                      <a:cubicBezTo>
                        <a:pt x="281" y="751"/>
                        <a:pt x="292" y="572"/>
                        <a:pt x="325" y="404"/>
                      </a:cubicBezTo>
                      <a:close/>
                      <a:moveTo>
                        <a:pt x="549" y="1"/>
                      </a:moveTo>
                      <a:cubicBezTo>
                        <a:pt x="415" y="12"/>
                        <a:pt x="359" y="169"/>
                        <a:pt x="337" y="270"/>
                      </a:cubicBezTo>
                      <a:cubicBezTo>
                        <a:pt x="297" y="223"/>
                        <a:pt x="258" y="204"/>
                        <a:pt x="221" y="204"/>
                      </a:cubicBezTo>
                      <a:cubicBezTo>
                        <a:pt x="144" y="204"/>
                        <a:pt x="79" y="290"/>
                        <a:pt x="57" y="382"/>
                      </a:cubicBezTo>
                      <a:cubicBezTo>
                        <a:pt x="12" y="561"/>
                        <a:pt x="1" y="740"/>
                        <a:pt x="12" y="930"/>
                      </a:cubicBezTo>
                      <a:cubicBezTo>
                        <a:pt x="34" y="1356"/>
                        <a:pt x="113" y="1782"/>
                        <a:pt x="247" y="2185"/>
                      </a:cubicBezTo>
                      <a:cubicBezTo>
                        <a:pt x="281" y="2286"/>
                        <a:pt x="314" y="2386"/>
                        <a:pt x="359" y="2476"/>
                      </a:cubicBezTo>
                      <a:cubicBezTo>
                        <a:pt x="363" y="2484"/>
                        <a:pt x="370" y="2488"/>
                        <a:pt x="377" y="2488"/>
                      </a:cubicBezTo>
                      <a:cubicBezTo>
                        <a:pt x="390" y="2488"/>
                        <a:pt x="404" y="2475"/>
                        <a:pt x="404" y="2454"/>
                      </a:cubicBezTo>
                      <a:cubicBezTo>
                        <a:pt x="381" y="2420"/>
                        <a:pt x="359" y="2386"/>
                        <a:pt x="348" y="2342"/>
                      </a:cubicBezTo>
                      <a:cubicBezTo>
                        <a:pt x="202" y="1927"/>
                        <a:pt x="113" y="1502"/>
                        <a:pt x="90" y="1065"/>
                      </a:cubicBezTo>
                      <a:cubicBezTo>
                        <a:pt x="79" y="886"/>
                        <a:pt x="23" y="348"/>
                        <a:pt x="213" y="258"/>
                      </a:cubicBezTo>
                      <a:cubicBezTo>
                        <a:pt x="258" y="258"/>
                        <a:pt x="292" y="303"/>
                        <a:pt x="314" y="337"/>
                      </a:cubicBezTo>
                      <a:cubicBezTo>
                        <a:pt x="258" y="594"/>
                        <a:pt x="247" y="841"/>
                        <a:pt x="269" y="1098"/>
                      </a:cubicBezTo>
                      <a:cubicBezTo>
                        <a:pt x="269" y="1177"/>
                        <a:pt x="314" y="1233"/>
                        <a:pt x="381" y="1266"/>
                      </a:cubicBezTo>
                      <a:cubicBezTo>
                        <a:pt x="385" y="1267"/>
                        <a:pt x="388" y="1267"/>
                        <a:pt x="391" y="1267"/>
                      </a:cubicBezTo>
                      <a:cubicBezTo>
                        <a:pt x="493" y="1267"/>
                        <a:pt x="493" y="1085"/>
                        <a:pt x="493" y="1009"/>
                      </a:cubicBezTo>
                      <a:cubicBezTo>
                        <a:pt x="493" y="774"/>
                        <a:pt x="449" y="527"/>
                        <a:pt x="359" y="314"/>
                      </a:cubicBezTo>
                      <a:cubicBezTo>
                        <a:pt x="409" y="127"/>
                        <a:pt x="483" y="34"/>
                        <a:pt x="555" y="34"/>
                      </a:cubicBezTo>
                      <a:cubicBezTo>
                        <a:pt x="629" y="34"/>
                        <a:pt x="700" y="132"/>
                        <a:pt x="740" y="326"/>
                      </a:cubicBezTo>
                      <a:cubicBezTo>
                        <a:pt x="796" y="628"/>
                        <a:pt x="818" y="953"/>
                        <a:pt x="807" y="1266"/>
                      </a:cubicBezTo>
                      <a:cubicBezTo>
                        <a:pt x="807" y="1524"/>
                        <a:pt x="773" y="1793"/>
                        <a:pt x="717" y="2050"/>
                      </a:cubicBezTo>
                      <a:cubicBezTo>
                        <a:pt x="695" y="2106"/>
                        <a:pt x="684" y="2185"/>
                        <a:pt x="661" y="2252"/>
                      </a:cubicBezTo>
                      <a:lnTo>
                        <a:pt x="639" y="2319"/>
                      </a:lnTo>
                      <a:cubicBezTo>
                        <a:pt x="639" y="2327"/>
                        <a:pt x="650" y="2335"/>
                        <a:pt x="657" y="2335"/>
                      </a:cubicBezTo>
                      <a:cubicBezTo>
                        <a:pt x="660" y="2335"/>
                        <a:pt x="661" y="2334"/>
                        <a:pt x="661" y="2330"/>
                      </a:cubicBezTo>
                      <a:cubicBezTo>
                        <a:pt x="785" y="1961"/>
                        <a:pt x="852" y="1569"/>
                        <a:pt x="852" y="1188"/>
                      </a:cubicBezTo>
                      <a:cubicBezTo>
                        <a:pt x="852" y="953"/>
                        <a:pt x="852" y="12"/>
                        <a:pt x="5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8"/>
                <p:cNvSpPr/>
                <p:nvPr/>
              </p:nvSpPr>
              <p:spPr>
                <a:xfrm>
                  <a:off x="212571" y="4292676"/>
                  <a:ext cx="42" cy="503"/>
                </a:xfrm>
                <a:custGeom>
                  <a:avLst/>
                  <a:gdLst/>
                  <a:ahLst/>
                  <a:cxnLst/>
                  <a:rect l="l" t="t" r="r" b="b"/>
                  <a:pathLst>
                    <a:path w="1" h="12" extrusionOk="0">
                      <a:moveTo>
                        <a:pt x="0" y="12"/>
                      </a:moveTo>
                      <a:lnTo>
                        <a:pt x="0" y="0"/>
                      </a:lnTo>
                      <a:cubicBezTo>
                        <a:pt x="0" y="12"/>
                        <a:pt x="0" y="12"/>
                        <a:pt x="0" y="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8"/>
                <p:cNvSpPr/>
                <p:nvPr/>
              </p:nvSpPr>
              <p:spPr>
                <a:xfrm>
                  <a:off x="148702" y="4384665"/>
                  <a:ext cx="69525" cy="54480"/>
                </a:xfrm>
                <a:custGeom>
                  <a:avLst/>
                  <a:gdLst/>
                  <a:ahLst/>
                  <a:cxnLst/>
                  <a:rect l="l" t="t" r="r" b="b"/>
                  <a:pathLst>
                    <a:path w="1659" h="1300" extrusionOk="0">
                      <a:moveTo>
                        <a:pt x="1614" y="1"/>
                      </a:moveTo>
                      <a:lnTo>
                        <a:pt x="1412" y="12"/>
                      </a:lnTo>
                      <a:lnTo>
                        <a:pt x="1154" y="34"/>
                      </a:lnTo>
                      <a:lnTo>
                        <a:pt x="863" y="57"/>
                      </a:lnTo>
                      <a:lnTo>
                        <a:pt x="583" y="79"/>
                      </a:lnTo>
                      <a:lnTo>
                        <a:pt x="314" y="101"/>
                      </a:lnTo>
                      <a:lnTo>
                        <a:pt x="57" y="124"/>
                      </a:lnTo>
                      <a:lnTo>
                        <a:pt x="1" y="124"/>
                      </a:lnTo>
                      <a:lnTo>
                        <a:pt x="1" y="135"/>
                      </a:lnTo>
                      <a:cubicBezTo>
                        <a:pt x="12" y="146"/>
                        <a:pt x="12" y="157"/>
                        <a:pt x="12" y="157"/>
                      </a:cubicBezTo>
                      <a:cubicBezTo>
                        <a:pt x="34" y="213"/>
                        <a:pt x="46" y="281"/>
                        <a:pt x="68" y="348"/>
                      </a:cubicBezTo>
                      <a:lnTo>
                        <a:pt x="124" y="561"/>
                      </a:lnTo>
                      <a:cubicBezTo>
                        <a:pt x="146" y="617"/>
                        <a:pt x="158" y="684"/>
                        <a:pt x="180" y="751"/>
                      </a:cubicBezTo>
                      <a:lnTo>
                        <a:pt x="247" y="975"/>
                      </a:lnTo>
                      <a:cubicBezTo>
                        <a:pt x="258" y="1042"/>
                        <a:pt x="281" y="1110"/>
                        <a:pt x="303" y="1177"/>
                      </a:cubicBezTo>
                      <a:cubicBezTo>
                        <a:pt x="303" y="1210"/>
                        <a:pt x="314" y="1244"/>
                        <a:pt x="326" y="1266"/>
                      </a:cubicBezTo>
                      <a:lnTo>
                        <a:pt x="326" y="1289"/>
                      </a:lnTo>
                      <a:lnTo>
                        <a:pt x="326" y="1300"/>
                      </a:lnTo>
                      <a:lnTo>
                        <a:pt x="382" y="1300"/>
                      </a:lnTo>
                      <a:lnTo>
                        <a:pt x="617" y="1278"/>
                      </a:lnTo>
                      <a:lnTo>
                        <a:pt x="852" y="1244"/>
                      </a:lnTo>
                      <a:lnTo>
                        <a:pt x="1087" y="1222"/>
                      </a:lnTo>
                      <a:lnTo>
                        <a:pt x="1334" y="1188"/>
                      </a:lnTo>
                      <a:lnTo>
                        <a:pt x="1535" y="1166"/>
                      </a:lnTo>
                      <a:lnTo>
                        <a:pt x="1569" y="1166"/>
                      </a:lnTo>
                      <a:lnTo>
                        <a:pt x="1569" y="1143"/>
                      </a:lnTo>
                      <a:lnTo>
                        <a:pt x="1569" y="1110"/>
                      </a:lnTo>
                      <a:cubicBezTo>
                        <a:pt x="1580" y="1009"/>
                        <a:pt x="1580" y="930"/>
                        <a:pt x="1591" y="818"/>
                      </a:cubicBezTo>
                      <a:cubicBezTo>
                        <a:pt x="1602" y="718"/>
                        <a:pt x="1614" y="606"/>
                        <a:pt x="1625" y="494"/>
                      </a:cubicBezTo>
                      <a:lnTo>
                        <a:pt x="1647" y="213"/>
                      </a:lnTo>
                      <a:cubicBezTo>
                        <a:pt x="1647" y="169"/>
                        <a:pt x="1658" y="124"/>
                        <a:pt x="1658" y="68"/>
                      </a:cubicBezTo>
                      <a:lnTo>
                        <a:pt x="1658" y="12"/>
                      </a:lnTo>
                      <a:lnTo>
                        <a:pt x="16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4" name="Google Shape;1774;p8"/>
                <p:cNvGrpSpPr/>
                <p:nvPr/>
              </p:nvGrpSpPr>
              <p:grpSpPr>
                <a:xfrm>
                  <a:off x="155288" y="4383743"/>
                  <a:ext cx="59173" cy="54941"/>
                  <a:chOff x="155288" y="4383743"/>
                  <a:chExt cx="59173" cy="54941"/>
                </a:xfrm>
              </p:grpSpPr>
              <p:sp>
                <p:nvSpPr>
                  <p:cNvPr id="1775" name="Google Shape;1775;p8"/>
                  <p:cNvSpPr/>
                  <p:nvPr/>
                </p:nvSpPr>
                <p:spPr>
                  <a:xfrm>
                    <a:off x="155288" y="4383743"/>
                    <a:ext cx="59173" cy="6118"/>
                  </a:xfrm>
                  <a:custGeom>
                    <a:avLst/>
                    <a:gdLst/>
                    <a:ahLst/>
                    <a:cxnLst/>
                    <a:rect l="l" t="t" r="r" b="b"/>
                    <a:pathLst>
                      <a:path w="1412" h="146" extrusionOk="0">
                        <a:moveTo>
                          <a:pt x="1176" y="0"/>
                        </a:moveTo>
                        <a:lnTo>
                          <a:pt x="975" y="23"/>
                        </a:lnTo>
                        <a:lnTo>
                          <a:pt x="695" y="45"/>
                        </a:lnTo>
                        <a:lnTo>
                          <a:pt x="415" y="67"/>
                        </a:lnTo>
                        <a:lnTo>
                          <a:pt x="280" y="79"/>
                        </a:lnTo>
                        <a:cubicBezTo>
                          <a:pt x="224" y="90"/>
                          <a:pt x="179" y="90"/>
                          <a:pt x="135" y="90"/>
                        </a:cubicBezTo>
                        <a:lnTo>
                          <a:pt x="11" y="90"/>
                        </a:lnTo>
                        <a:cubicBezTo>
                          <a:pt x="11" y="90"/>
                          <a:pt x="0" y="101"/>
                          <a:pt x="0" y="101"/>
                        </a:cubicBezTo>
                        <a:cubicBezTo>
                          <a:pt x="0" y="101"/>
                          <a:pt x="0" y="112"/>
                          <a:pt x="0" y="123"/>
                        </a:cubicBezTo>
                        <a:cubicBezTo>
                          <a:pt x="0" y="135"/>
                          <a:pt x="11" y="146"/>
                          <a:pt x="23" y="146"/>
                        </a:cubicBezTo>
                        <a:lnTo>
                          <a:pt x="157" y="146"/>
                        </a:lnTo>
                        <a:lnTo>
                          <a:pt x="291" y="135"/>
                        </a:lnTo>
                        <a:lnTo>
                          <a:pt x="571" y="112"/>
                        </a:lnTo>
                        <a:lnTo>
                          <a:pt x="851" y="90"/>
                        </a:lnTo>
                        <a:lnTo>
                          <a:pt x="1131" y="79"/>
                        </a:lnTo>
                        <a:lnTo>
                          <a:pt x="1266" y="56"/>
                        </a:lnTo>
                        <a:lnTo>
                          <a:pt x="1389" y="56"/>
                        </a:lnTo>
                        <a:cubicBezTo>
                          <a:pt x="1389" y="45"/>
                          <a:pt x="1400" y="45"/>
                          <a:pt x="1400" y="45"/>
                        </a:cubicBezTo>
                        <a:cubicBezTo>
                          <a:pt x="1411" y="34"/>
                          <a:pt x="1411" y="23"/>
                          <a:pt x="1400" y="23"/>
                        </a:cubicBezTo>
                        <a:lnTo>
                          <a:pt x="1266" y="23"/>
                        </a:lnTo>
                        <a:lnTo>
                          <a:pt x="11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8"/>
                  <p:cNvSpPr/>
                  <p:nvPr/>
                </p:nvSpPr>
                <p:spPr>
                  <a:xfrm>
                    <a:off x="205034" y="4385126"/>
                    <a:ext cx="5197" cy="51001"/>
                  </a:xfrm>
                  <a:custGeom>
                    <a:avLst/>
                    <a:gdLst/>
                    <a:ahLst/>
                    <a:cxnLst/>
                    <a:rect l="l" t="t" r="r" b="b"/>
                    <a:pathLst>
                      <a:path w="124" h="1217" extrusionOk="0">
                        <a:moveTo>
                          <a:pt x="90" y="1"/>
                        </a:moveTo>
                        <a:cubicBezTo>
                          <a:pt x="79" y="1"/>
                          <a:pt x="79" y="23"/>
                          <a:pt x="79" y="46"/>
                        </a:cubicBezTo>
                        <a:lnTo>
                          <a:pt x="79" y="146"/>
                        </a:lnTo>
                        <a:cubicBezTo>
                          <a:pt x="56" y="370"/>
                          <a:pt x="45" y="595"/>
                          <a:pt x="34" y="819"/>
                        </a:cubicBezTo>
                        <a:cubicBezTo>
                          <a:pt x="23" y="919"/>
                          <a:pt x="12" y="1009"/>
                          <a:pt x="12" y="1110"/>
                        </a:cubicBezTo>
                        <a:cubicBezTo>
                          <a:pt x="0" y="1143"/>
                          <a:pt x="12" y="1188"/>
                          <a:pt x="0" y="1199"/>
                        </a:cubicBezTo>
                        <a:cubicBezTo>
                          <a:pt x="0" y="1211"/>
                          <a:pt x="9" y="1216"/>
                          <a:pt x="17" y="1216"/>
                        </a:cubicBezTo>
                        <a:cubicBezTo>
                          <a:pt x="26" y="1216"/>
                          <a:pt x="34" y="1211"/>
                          <a:pt x="34" y="1199"/>
                        </a:cubicBezTo>
                        <a:cubicBezTo>
                          <a:pt x="56" y="942"/>
                          <a:pt x="79" y="673"/>
                          <a:pt x="90" y="404"/>
                        </a:cubicBezTo>
                        <a:cubicBezTo>
                          <a:pt x="101" y="303"/>
                          <a:pt x="112" y="214"/>
                          <a:pt x="112" y="113"/>
                        </a:cubicBezTo>
                        <a:cubicBezTo>
                          <a:pt x="101" y="90"/>
                          <a:pt x="124" y="1"/>
                          <a:pt x="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8"/>
                  <p:cNvSpPr/>
                  <p:nvPr/>
                </p:nvSpPr>
                <p:spPr>
                  <a:xfrm>
                    <a:off x="185798" y="4387599"/>
                    <a:ext cx="7543" cy="50708"/>
                  </a:xfrm>
                  <a:custGeom>
                    <a:avLst/>
                    <a:gdLst/>
                    <a:ahLst/>
                    <a:cxnLst/>
                    <a:rect l="l" t="t" r="r" b="b"/>
                    <a:pathLst>
                      <a:path w="180" h="1210" extrusionOk="0">
                        <a:moveTo>
                          <a:pt x="11" y="1"/>
                        </a:moveTo>
                        <a:cubicBezTo>
                          <a:pt x="6" y="1"/>
                          <a:pt x="0" y="3"/>
                          <a:pt x="0" y="9"/>
                        </a:cubicBezTo>
                        <a:cubicBezTo>
                          <a:pt x="0" y="65"/>
                          <a:pt x="0" y="121"/>
                          <a:pt x="11" y="177"/>
                        </a:cubicBezTo>
                        <a:cubicBezTo>
                          <a:pt x="45" y="468"/>
                          <a:pt x="90" y="748"/>
                          <a:pt x="123" y="1028"/>
                        </a:cubicBezTo>
                        <a:cubicBezTo>
                          <a:pt x="135" y="1084"/>
                          <a:pt x="146" y="1140"/>
                          <a:pt x="146" y="1196"/>
                        </a:cubicBezTo>
                        <a:cubicBezTo>
                          <a:pt x="151" y="1206"/>
                          <a:pt x="157" y="1209"/>
                          <a:pt x="163" y="1209"/>
                        </a:cubicBezTo>
                        <a:cubicBezTo>
                          <a:pt x="172" y="1209"/>
                          <a:pt x="179" y="1203"/>
                          <a:pt x="179" y="1196"/>
                        </a:cubicBezTo>
                        <a:cubicBezTo>
                          <a:pt x="168" y="1118"/>
                          <a:pt x="157" y="1040"/>
                          <a:pt x="146" y="972"/>
                        </a:cubicBezTo>
                        <a:cubicBezTo>
                          <a:pt x="123" y="793"/>
                          <a:pt x="101" y="614"/>
                          <a:pt x="79" y="457"/>
                        </a:cubicBezTo>
                        <a:cubicBezTo>
                          <a:pt x="56" y="311"/>
                          <a:pt x="34" y="155"/>
                          <a:pt x="23" y="9"/>
                        </a:cubicBezTo>
                        <a:cubicBezTo>
                          <a:pt x="23" y="3"/>
                          <a:pt x="17"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8"/>
                  <p:cNvSpPr/>
                  <p:nvPr/>
                </p:nvSpPr>
                <p:spPr>
                  <a:xfrm>
                    <a:off x="165598" y="4387976"/>
                    <a:ext cx="13201" cy="50708"/>
                  </a:xfrm>
                  <a:custGeom>
                    <a:avLst/>
                    <a:gdLst/>
                    <a:ahLst/>
                    <a:cxnLst/>
                    <a:rect l="l" t="t" r="r" b="b"/>
                    <a:pathLst>
                      <a:path w="315" h="1210" extrusionOk="0">
                        <a:moveTo>
                          <a:pt x="12" y="0"/>
                        </a:moveTo>
                        <a:cubicBezTo>
                          <a:pt x="12" y="0"/>
                          <a:pt x="1" y="11"/>
                          <a:pt x="1" y="11"/>
                        </a:cubicBezTo>
                        <a:cubicBezTo>
                          <a:pt x="1" y="22"/>
                          <a:pt x="1" y="34"/>
                          <a:pt x="1" y="45"/>
                        </a:cubicBezTo>
                        <a:cubicBezTo>
                          <a:pt x="1" y="56"/>
                          <a:pt x="12" y="67"/>
                          <a:pt x="12" y="78"/>
                        </a:cubicBezTo>
                        <a:cubicBezTo>
                          <a:pt x="12" y="101"/>
                          <a:pt x="23" y="123"/>
                          <a:pt x="23" y="146"/>
                        </a:cubicBezTo>
                        <a:cubicBezTo>
                          <a:pt x="34" y="202"/>
                          <a:pt x="57" y="258"/>
                          <a:pt x="68" y="325"/>
                        </a:cubicBezTo>
                        <a:cubicBezTo>
                          <a:pt x="79" y="381"/>
                          <a:pt x="90" y="437"/>
                          <a:pt x="113" y="504"/>
                        </a:cubicBezTo>
                        <a:lnTo>
                          <a:pt x="146" y="683"/>
                        </a:lnTo>
                        <a:lnTo>
                          <a:pt x="191" y="851"/>
                        </a:lnTo>
                        <a:lnTo>
                          <a:pt x="236" y="1031"/>
                        </a:lnTo>
                        <a:cubicBezTo>
                          <a:pt x="247" y="1053"/>
                          <a:pt x="247" y="1087"/>
                          <a:pt x="258" y="1109"/>
                        </a:cubicBezTo>
                        <a:lnTo>
                          <a:pt x="281" y="1199"/>
                        </a:lnTo>
                        <a:cubicBezTo>
                          <a:pt x="281" y="1210"/>
                          <a:pt x="292" y="1210"/>
                          <a:pt x="292" y="1210"/>
                        </a:cubicBezTo>
                        <a:cubicBezTo>
                          <a:pt x="303" y="1210"/>
                          <a:pt x="314" y="1199"/>
                          <a:pt x="303" y="1187"/>
                        </a:cubicBezTo>
                        <a:cubicBezTo>
                          <a:pt x="303" y="1165"/>
                          <a:pt x="292" y="1143"/>
                          <a:pt x="292" y="1120"/>
                        </a:cubicBezTo>
                        <a:lnTo>
                          <a:pt x="281" y="1064"/>
                        </a:lnTo>
                        <a:lnTo>
                          <a:pt x="236" y="885"/>
                        </a:lnTo>
                        <a:cubicBezTo>
                          <a:pt x="225" y="829"/>
                          <a:pt x="213" y="784"/>
                          <a:pt x="191" y="717"/>
                        </a:cubicBezTo>
                        <a:cubicBezTo>
                          <a:pt x="180" y="661"/>
                          <a:pt x="169" y="594"/>
                          <a:pt x="146" y="538"/>
                        </a:cubicBezTo>
                        <a:cubicBezTo>
                          <a:pt x="135" y="471"/>
                          <a:pt x="124" y="415"/>
                          <a:pt x="101" y="347"/>
                        </a:cubicBezTo>
                        <a:lnTo>
                          <a:pt x="68" y="190"/>
                        </a:lnTo>
                        <a:cubicBezTo>
                          <a:pt x="57" y="157"/>
                          <a:pt x="45" y="112"/>
                          <a:pt x="45" y="90"/>
                        </a:cubicBezTo>
                        <a:cubicBezTo>
                          <a:pt x="34" y="78"/>
                          <a:pt x="34" y="67"/>
                          <a:pt x="34" y="56"/>
                        </a:cubicBezTo>
                        <a:lnTo>
                          <a:pt x="23" y="11"/>
                        </a:lnTo>
                        <a:lnTo>
                          <a:pt x="2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79" name="Google Shape;1779;p8"/>
              <p:cNvGrpSpPr/>
              <p:nvPr/>
            </p:nvGrpSpPr>
            <p:grpSpPr>
              <a:xfrm rot="-325393">
                <a:off x="5227374" y="4152366"/>
                <a:ext cx="103331" cy="250664"/>
                <a:chOff x="736387" y="4200184"/>
                <a:chExt cx="103344" cy="250695"/>
              </a:xfrm>
            </p:grpSpPr>
            <p:sp>
              <p:nvSpPr>
                <p:cNvPr id="1780" name="Google Shape;1780;p8"/>
                <p:cNvSpPr/>
                <p:nvPr/>
              </p:nvSpPr>
              <p:spPr>
                <a:xfrm>
                  <a:off x="743428" y="4200184"/>
                  <a:ext cx="96303" cy="202371"/>
                </a:xfrm>
                <a:custGeom>
                  <a:avLst/>
                  <a:gdLst/>
                  <a:ahLst/>
                  <a:cxnLst/>
                  <a:rect l="l" t="t" r="r" b="b"/>
                  <a:pathLst>
                    <a:path w="2298" h="4829" extrusionOk="0">
                      <a:moveTo>
                        <a:pt x="1726" y="1"/>
                      </a:moveTo>
                      <a:lnTo>
                        <a:pt x="1681" y="46"/>
                      </a:lnTo>
                      <a:lnTo>
                        <a:pt x="1636" y="79"/>
                      </a:lnTo>
                      <a:lnTo>
                        <a:pt x="1603" y="102"/>
                      </a:lnTo>
                      <a:lnTo>
                        <a:pt x="1580" y="113"/>
                      </a:lnTo>
                      <a:lnTo>
                        <a:pt x="1524" y="158"/>
                      </a:lnTo>
                      <a:lnTo>
                        <a:pt x="1479" y="180"/>
                      </a:lnTo>
                      <a:lnTo>
                        <a:pt x="1446" y="214"/>
                      </a:lnTo>
                      <a:cubicBezTo>
                        <a:pt x="1345" y="303"/>
                        <a:pt x="1255" y="393"/>
                        <a:pt x="1166" y="494"/>
                      </a:cubicBezTo>
                      <a:cubicBezTo>
                        <a:pt x="1087" y="572"/>
                        <a:pt x="1009" y="662"/>
                        <a:pt x="942" y="751"/>
                      </a:cubicBezTo>
                      <a:cubicBezTo>
                        <a:pt x="841" y="886"/>
                        <a:pt x="751" y="1043"/>
                        <a:pt x="673" y="1211"/>
                      </a:cubicBezTo>
                      <a:cubicBezTo>
                        <a:pt x="572" y="1401"/>
                        <a:pt x="483" y="1614"/>
                        <a:pt x="393" y="1827"/>
                      </a:cubicBezTo>
                      <a:cubicBezTo>
                        <a:pt x="326" y="2017"/>
                        <a:pt x="259" y="2207"/>
                        <a:pt x="203" y="2398"/>
                      </a:cubicBezTo>
                      <a:cubicBezTo>
                        <a:pt x="147" y="2611"/>
                        <a:pt x="102" y="2835"/>
                        <a:pt x="68" y="3059"/>
                      </a:cubicBezTo>
                      <a:cubicBezTo>
                        <a:pt x="35" y="3283"/>
                        <a:pt x="12" y="3495"/>
                        <a:pt x="1" y="3719"/>
                      </a:cubicBezTo>
                      <a:cubicBezTo>
                        <a:pt x="1" y="3876"/>
                        <a:pt x="1" y="4033"/>
                        <a:pt x="12" y="4190"/>
                      </a:cubicBezTo>
                      <a:cubicBezTo>
                        <a:pt x="12" y="4302"/>
                        <a:pt x="23" y="4425"/>
                        <a:pt x="46" y="4537"/>
                      </a:cubicBezTo>
                      <a:lnTo>
                        <a:pt x="46" y="4559"/>
                      </a:lnTo>
                      <a:lnTo>
                        <a:pt x="46" y="4582"/>
                      </a:lnTo>
                      <a:cubicBezTo>
                        <a:pt x="46" y="4593"/>
                        <a:pt x="46" y="4593"/>
                        <a:pt x="46" y="4604"/>
                      </a:cubicBezTo>
                      <a:lnTo>
                        <a:pt x="91" y="4604"/>
                      </a:lnTo>
                      <a:lnTo>
                        <a:pt x="180" y="4627"/>
                      </a:lnTo>
                      <a:lnTo>
                        <a:pt x="259" y="4627"/>
                      </a:lnTo>
                      <a:lnTo>
                        <a:pt x="292" y="4638"/>
                      </a:lnTo>
                      <a:lnTo>
                        <a:pt x="382" y="4649"/>
                      </a:lnTo>
                      <a:lnTo>
                        <a:pt x="572" y="4694"/>
                      </a:lnTo>
                      <a:lnTo>
                        <a:pt x="763" y="4739"/>
                      </a:lnTo>
                      <a:lnTo>
                        <a:pt x="953" y="4772"/>
                      </a:lnTo>
                      <a:lnTo>
                        <a:pt x="1143" y="4817"/>
                      </a:lnTo>
                      <a:lnTo>
                        <a:pt x="1233" y="4828"/>
                      </a:lnTo>
                      <a:lnTo>
                        <a:pt x="1267" y="4828"/>
                      </a:lnTo>
                      <a:lnTo>
                        <a:pt x="1289" y="4817"/>
                      </a:lnTo>
                      <a:cubicBezTo>
                        <a:pt x="1479" y="4593"/>
                        <a:pt x="1636" y="4347"/>
                        <a:pt x="1759" y="4089"/>
                      </a:cubicBezTo>
                      <a:cubicBezTo>
                        <a:pt x="1983" y="3663"/>
                        <a:pt x="2140" y="3215"/>
                        <a:pt x="2230" y="2745"/>
                      </a:cubicBezTo>
                      <a:cubicBezTo>
                        <a:pt x="2275" y="2409"/>
                        <a:pt x="2297" y="2073"/>
                        <a:pt x="2286" y="1737"/>
                      </a:cubicBezTo>
                      <a:cubicBezTo>
                        <a:pt x="2275" y="1457"/>
                        <a:pt x="2230" y="1166"/>
                        <a:pt x="2174" y="886"/>
                      </a:cubicBezTo>
                      <a:cubicBezTo>
                        <a:pt x="2174" y="874"/>
                        <a:pt x="2163" y="863"/>
                        <a:pt x="2163" y="852"/>
                      </a:cubicBezTo>
                      <a:lnTo>
                        <a:pt x="2151" y="818"/>
                      </a:lnTo>
                      <a:lnTo>
                        <a:pt x="2140" y="785"/>
                      </a:lnTo>
                      <a:lnTo>
                        <a:pt x="2084" y="650"/>
                      </a:lnTo>
                      <a:cubicBezTo>
                        <a:pt x="2084" y="639"/>
                        <a:pt x="2084" y="639"/>
                        <a:pt x="2073" y="628"/>
                      </a:cubicBezTo>
                      <a:lnTo>
                        <a:pt x="2062" y="583"/>
                      </a:lnTo>
                      <a:cubicBezTo>
                        <a:pt x="2051" y="561"/>
                        <a:pt x="2039" y="550"/>
                        <a:pt x="2028" y="527"/>
                      </a:cubicBezTo>
                      <a:lnTo>
                        <a:pt x="2006" y="471"/>
                      </a:lnTo>
                      <a:cubicBezTo>
                        <a:pt x="1995" y="449"/>
                        <a:pt x="1983" y="426"/>
                        <a:pt x="1972" y="404"/>
                      </a:cubicBezTo>
                      <a:cubicBezTo>
                        <a:pt x="1950" y="359"/>
                        <a:pt x="1927" y="314"/>
                        <a:pt x="1905" y="270"/>
                      </a:cubicBezTo>
                      <a:lnTo>
                        <a:pt x="1905" y="247"/>
                      </a:lnTo>
                      <a:cubicBezTo>
                        <a:pt x="1871" y="202"/>
                        <a:pt x="1849" y="169"/>
                        <a:pt x="1827" y="124"/>
                      </a:cubicBezTo>
                      <a:cubicBezTo>
                        <a:pt x="1815" y="113"/>
                        <a:pt x="1804" y="90"/>
                        <a:pt x="1793" y="79"/>
                      </a:cubicBezTo>
                      <a:cubicBezTo>
                        <a:pt x="1782" y="57"/>
                        <a:pt x="1771" y="34"/>
                        <a:pt x="1748" y="23"/>
                      </a:cubicBezTo>
                      <a:lnTo>
                        <a:pt x="17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8"/>
                <p:cNvSpPr/>
                <p:nvPr/>
              </p:nvSpPr>
              <p:spPr>
                <a:xfrm>
                  <a:off x="756587" y="4229771"/>
                  <a:ext cx="63867" cy="171360"/>
                </a:xfrm>
                <a:custGeom>
                  <a:avLst/>
                  <a:gdLst/>
                  <a:ahLst/>
                  <a:cxnLst/>
                  <a:rect l="l" t="t" r="r" b="b"/>
                  <a:pathLst>
                    <a:path w="1524" h="4089" extrusionOk="0">
                      <a:moveTo>
                        <a:pt x="1289" y="0"/>
                      </a:moveTo>
                      <a:lnTo>
                        <a:pt x="1277" y="23"/>
                      </a:lnTo>
                      <a:lnTo>
                        <a:pt x="1266" y="34"/>
                      </a:lnTo>
                      <a:lnTo>
                        <a:pt x="1255" y="45"/>
                      </a:lnTo>
                      <a:cubicBezTo>
                        <a:pt x="1098" y="224"/>
                        <a:pt x="953" y="415"/>
                        <a:pt x="829" y="628"/>
                      </a:cubicBezTo>
                      <a:cubicBezTo>
                        <a:pt x="583" y="1042"/>
                        <a:pt x="381" y="1479"/>
                        <a:pt x="225" y="1938"/>
                      </a:cubicBezTo>
                      <a:cubicBezTo>
                        <a:pt x="113" y="2274"/>
                        <a:pt x="45" y="2621"/>
                        <a:pt x="12" y="2980"/>
                      </a:cubicBezTo>
                      <a:cubicBezTo>
                        <a:pt x="12" y="3081"/>
                        <a:pt x="12" y="3181"/>
                        <a:pt x="12" y="3282"/>
                      </a:cubicBezTo>
                      <a:cubicBezTo>
                        <a:pt x="1" y="3383"/>
                        <a:pt x="12" y="3484"/>
                        <a:pt x="23" y="3585"/>
                      </a:cubicBezTo>
                      <a:cubicBezTo>
                        <a:pt x="34" y="3685"/>
                        <a:pt x="57" y="3775"/>
                        <a:pt x="90" y="3876"/>
                      </a:cubicBezTo>
                      <a:cubicBezTo>
                        <a:pt x="90" y="3887"/>
                        <a:pt x="101" y="3898"/>
                        <a:pt x="101" y="3909"/>
                      </a:cubicBezTo>
                      <a:cubicBezTo>
                        <a:pt x="101" y="3921"/>
                        <a:pt x="101" y="3932"/>
                        <a:pt x="101" y="3932"/>
                      </a:cubicBezTo>
                      <a:cubicBezTo>
                        <a:pt x="113" y="3954"/>
                        <a:pt x="113" y="3965"/>
                        <a:pt x="113" y="3977"/>
                      </a:cubicBezTo>
                      <a:lnTo>
                        <a:pt x="157" y="3988"/>
                      </a:lnTo>
                      <a:cubicBezTo>
                        <a:pt x="325" y="4021"/>
                        <a:pt x="482" y="4066"/>
                        <a:pt x="650" y="4089"/>
                      </a:cubicBezTo>
                      <a:lnTo>
                        <a:pt x="695" y="4089"/>
                      </a:lnTo>
                      <a:lnTo>
                        <a:pt x="717" y="4066"/>
                      </a:lnTo>
                      <a:cubicBezTo>
                        <a:pt x="796" y="3965"/>
                        <a:pt x="863" y="3876"/>
                        <a:pt x="930" y="3764"/>
                      </a:cubicBezTo>
                      <a:cubicBezTo>
                        <a:pt x="1266" y="3215"/>
                        <a:pt x="1468" y="2588"/>
                        <a:pt x="1490" y="1938"/>
                      </a:cubicBezTo>
                      <a:cubicBezTo>
                        <a:pt x="1524" y="1557"/>
                        <a:pt x="1513" y="1165"/>
                        <a:pt x="1468" y="785"/>
                      </a:cubicBezTo>
                      <a:cubicBezTo>
                        <a:pt x="1423" y="538"/>
                        <a:pt x="1367" y="280"/>
                        <a:pt x="1300" y="45"/>
                      </a:cubicBezTo>
                      <a:lnTo>
                        <a:pt x="1300" y="34"/>
                      </a:lnTo>
                      <a:cubicBezTo>
                        <a:pt x="1300" y="23"/>
                        <a:pt x="1289" y="12"/>
                        <a:pt x="1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8"/>
                <p:cNvSpPr/>
                <p:nvPr/>
              </p:nvSpPr>
              <p:spPr>
                <a:xfrm>
                  <a:off x="762203" y="4313672"/>
                  <a:ext cx="52175" cy="97896"/>
                </a:xfrm>
                <a:custGeom>
                  <a:avLst/>
                  <a:gdLst/>
                  <a:ahLst/>
                  <a:cxnLst/>
                  <a:rect l="l" t="t" r="r" b="b"/>
                  <a:pathLst>
                    <a:path w="1245" h="2336" extrusionOk="0">
                      <a:moveTo>
                        <a:pt x="628" y="328"/>
                      </a:moveTo>
                      <a:lnTo>
                        <a:pt x="628" y="328"/>
                      </a:lnTo>
                      <a:cubicBezTo>
                        <a:pt x="639" y="507"/>
                        <a:pt x="595" y="1056"/>
                        <a:pt x="438" y="1146"/>
                      </a:cubicBezTo>
                      <a:cubicBezTo>
                        <a:pt x="326" y="1090"/>
                        <a:pt x="404" y="899"/>
                        <a:pt x="427" y="810"/>
                      </a:cubicBezTo>
                      <a:cubicBezTo>
                        <a:pt x="483" y="642"/>
                        <a:pt x="550" y="485"/>
                        <a:pt x="628" y="328"/>
                      </a:cubicBezTo>
                      <a:close/>
                      <a:moveTo>
                        <a:pt x="926" y="1"/>
                      </a:moveTo>
                      <a:cubicBezTo>
                        <a:pt x="815" y="1"/>
                        <a:pt x="723" y="122"/>
                        <a:pt x="651" y="205"/>
                      </a:cubicBezTo>
                      <a:cubicBezTo>
                        <a:pt x="622" y="130"/>
                        <a:pt x="578" y="100"/>
                        <a:pt x="531" y="100"/>
                      </a:cubicBezTo>
                      <a:cubicBezTo>
                        <a:pt x="467" y="100"/>
                        <a:pt x="398" y="156"/>
                        <a:pt x="359" y="227"/>
                      </a:cubicBezTo>
                      <a:cubicBezTo>
                        <a:pt x="270" y="384"/>
                        <a:pt x="203" y="552"/>
                        <a:pt x="158" y="731"/>
                      </a:cubicBezTo>
                      <a:cubicBezTo>
                        <a:pt x="57" y="1146"/>
                        <a:pt x="1" y="1571"/>
                        <a:pt x="12" y="2008"/>
                      </a:cubicBezTo>
                      <a:cubicBezTo>
                        <a:pt x="12" y="2109"/>
                        <a:pt x="12" y="2210"/>
                        <a:pt x="23" y="2311"/>
                      </a:cubicBezTo>
                      <a:cubicBezTo>
                        <a:pt x="23" y="2328"/>
                        <a:pt x="35" y="2336"/>
                        <a:pt x="46" y="2336"/>
                      </a:cubicBezTo>
                      <a:cubicBezTo>
                        <a:pt x="57" y="2336"/>
                        <a:pt x="68" y="2328"/>
                        <a:pt x="68" y="2311"/>
                      </a:cubicBezTo>
                      <a:cubicBezTo>
                        <a:pt x="68" y="2277"/>
                        <a:pt x="57" y="2232"/>
                        <a:pt x="57" y="2188"/>
                      </a:cubicBezTo>
                      <a:cubicBezTo>
                        <a:pt x="46" y="1751"/>
                        <a:pt x="91" y="1314"/>
                        <a:pt x="191" y="888"/>
                      </a:cubicBezTo>
                      <a:cubicBezTo>
                        <a:pt x="236" y="720"/>
                        <a:pt x="348" y="183"/>
                        <a:pt x="539" y="160"/>
                      </a:cubicBezTo>
                      <a:cubicBezTo>
                        <a:pt x="595" y="171"/>
                        <a:pt x="606" y="227"/>
                        <a:pt x="617" y="272"/>
                      </a:cubicBezTo>
                      <a:cubicBezTo>
                        <a:pt x="494" y="496"/>
                        <a:pt x="404" y="731"/>
                        <a:pt x="348" y="978"/>
                      </a:cubicBezTo>
                      <a:cubicBezTo>
                        <a:pt x="326" y="1045"/>
                        <a:pt x="348" y="1123"/>
                        <a:pt x="404" y="1179"/>
                      </a:cubicBezTo>
                      <a:cubicBezTo>
                        <a:pt x="413" y="1182"/>
                        <a:pt x="421" y="1184"/>
                        <a:pt x="429" y="1184"/>
                      </a:cubicBezTo>
                      <a:cubicBezTo>
                        <a:pt x="516" y="1184"/>
                        <a:pt x="574" y="1028"/>
                        <a:pt x="595" y="967"/>
                      </a:cubicBezTo>
                      <a:cubicBezTo>
                        <a:pt x="673" y="731"/>
                        <a:pt x="695" y="496"/>
                        <a:pt x="673" y="250"/>
                      </a:cubicBezTo>
                      <a:cubicBezTo>
                        <a:pt x="765" y="109"/>
                        <a:pt x="853" y="42"/>
                        <a:pt x="920" y="42"/>
                      </a:cubicBezTo>
                      <a:cubicBezTo>
                        <a:pt x="1007" y="42"/>
                        <a:pt x="1057" y="157"/>
                        <a:pt x="1031" y="373"/>
                      </a:cubicBezTo>
                      <a:cubicBezTo>
                        <a:pt x="964" y="955"/>
                        <a:pt x="785" y="1515"/>
                        <a:pt x="505" y="2019"/>
                      </a:cubicBezTo>
                      <a:cubicBezTo>
                        <a:pt x="471" y="2075"/>
                        <a:pt x="427" y="2143"/>
                        <a:pt x="393" y="2199"/>
                      </a:cubicBezTo>
                      <a:lnTo>
                        <a:pt x="348" y="2255"/>
                      </a:lnTo>
                      <a:cubicBezTo>
                        <a:pt x="348" y="2263"/>
                        <a:pt x="354" y="2271"/>
                        <a:pt x="361" y="2271"/>
                      </a:cubicBezTo>
                      <a:cubicBezTo>
                        <a:pt x="364" y="2271"/>
                        <a:pt x="367" y="2269"/>
                        <a:pt x="371" y="2266"/>
                      </a:cubicBezTo>
                      <a:cubicBezTo>
                        <a:pt x="606" y="1952"/>
                        <a:pt x="774" y="1605"/>
                        <a:pt x="897" y="1235"/>
                      </a:cubicBezTo>
                      <a:cubicBezTo>
                        <a:pt x="964" y="1000"/>
                        <a:pt x="1244" y="104"/>
                        <a:pt x="953" y="3"/>
                      </a:cubicBezTo>
                      <a:cubicBezTo>
                        <a:pt x="944" y="2"/>
                        <a:pt x="935" y="1"/>
                        <a:pt x="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8"/>
                <p:cNvSpPr/>
                <p:nvPr/>
              </p:nvSpPr>
              <p:spPr>
                <a:xfrm>
                  <a:off x="736387" y="4389820"/>
                  <a:ext cx="69525" cy="61059"/>
                </a:xfrm>
                <a:custGeom>
                  <a:avLst/>
                  <a:gdLst/>
                  <a:ahLst/>
                  <a:cxnLst/>
                  <a:rect l="l" t="t" r="r" b="b"/>
                  <a:pathLst>
                    <a:path w="1659" h="1457" extrusionOk="0">
                      <a:moveTo>
                        <a:pt x="46" y="1"/>
                      </a:moveTo>
                      <a:lnTo>
                        <a:pt x="46" y="23"/>
                      </a:lnTo>
                      <a:lnTo>
                        <a:pt x="23" y="57"/>
                      </a:lnTo>
                      <a:lnTo>
                        <a:pt x="23" y="258"/>
                      </a:lnTo>
                      <a:lnTo>
                        <a:pt x="23" y="471"/>
                      </a:lnTo>
                      <a:lnTo>
                        <a:pt x="23" y="673"/>
                      </a:lnTo>
                      <a:lnTo>
                        <a:pt x="12" y="908"/>
                      </a:lnTo>
                      <a:cubicBezTo>
                        <a:pt x="1" y="975"/>
                        <a:pt x="1" y="1054"/>
                        <a:pt x="1" y="1121"/>
                      </a:cubicBezTo>
                      <a:lnTo>
                        <a:pt x="1" y="1211"/>
                      </a:lnTo>
                      <a:lnTo>
                        <a:pt x="1" y="1244"/>
                      </a:lnTo>
                      <a:lnTo>
                        <a:pt x="46" y="1244"/>
                      </a:lnTo>
                      <a:lnTo>
                        <a:pt x="270" y="1289"/>
                      </a:lnTo>
                      <a:lnTo>
                        <a:pt x="505" y="1334"/>
                      </a:lnTo>
                      <a:lnTo>
                        <a:pt x="740" y="1379"/>
                      </a:lnTo>
                      <a:lnTo>
                        <a:pt x="987" y="1423"/>
                      </a:lnTo>
                      <a:lnTo>
                        <a:pt x="1177" y="1457"/>
                      </a:lnTo>
                      <a:lnTo>
                        <a:pt x="1222" y="1457"/>
                      </a:lnTo>
                      <a:cubicBezTo>
                        <a:pt x="1222" y="1446"/>
                        <a:pt x="1233" y="1435"/>
                        <a:pt x="1233" y="1435"/>
                      </a:cubicBezTo>
                      <a:lnTo>
                        <a:pt x="1244" y="1401"/>
                      </a:lnTo>
                      <a:lnTo>
                        <a:pt x="1345" y="1132"/>
                      </a:lnTo>
                      <a:lnTo>
                        <a:pt x="1468" y="841"/>
                      </a:lnTo>
                      <a:cubicBezTo>
                        <a:pt x="1513" y="751"/>
                        <a:pt x="1547" y="662"/>
                        <a:pt x="1580" y="572"/>
                      </a:cubicBezTo>
                      <a:cubicBezTo>
                        <a:pt x="1603" y="527"/>
                        <a:pt x="1614" y="483"/>
                        <a:pt x="1636" y="438"/>
                      </a:cubicBezTo>
                      <a:lnTo>
                        <a:pt x="1659" y="393"/>
                      </a:lnTo>
                      <a:lnTo>
                        <a:pt x="1659" y="371"/>
                      </a:lnTo>
                      <a:lnTo>
                        <a:pt x="1614" y="359"/>
                      </a:lnTo>
                      <a:lnTo>
                        <a:pt x="1423" y="315"/>
                      </a:lnTo>
                      <a:lnTo>
                        <a:pt x="1166" y="258"/>
                      </a:lnTo>
                      <a:lnTo>
                        <a:pt x="886" y="191"/>
                      </a:lnTo>
                      <a:lnTo>
                        <a:pt x="606" y="124"/>
                      </a:lnTo>
                      <a:lnTo>
                        <a:pt x="337" y="68"/>
                      </a:lnTo>
                      <a:lnTo>
                        <a:pt x="91" y="12"/>
                      </a:lnTo>
                      <a:lnTo>
                        <a:pt x="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4" name="Google Shape;1784;p8"/>
                <p:cNvGrpSpPr/>
                <p:nvPr/>
              </p:nvGrpSpPr>
              <p:grpSpPr>
                <a:xfrm>
                  <a:off x="741081" y="4391245"/>
                  <a:ext cx="57790" cy="58922"/>
                  <a:chOff x="741081" y="4391245"/>
                  <a:chExt cx="57790" cy="58922"/>
                </a:xfrm>
              </p:grpSpPr>
              <p:sp>
                <p:nvSpPr>
                  <p:cNvPr id="1785" name="Google Shape;1785;p8"/>
                  <p:cNvSpPr/>
                  <p:nvPr/>
                </p:nvSpPr>
                <p:spPr>
                  <a:xfrm>
                    <a:off x="741081" y="4391245"/>
                    <a:ext cx="57790" cy="13201"/>
                  </a:xfrm>
                  <a:custGeom>
                    <a:avLst/>
                    <a:gdLst/>
                    <a:ahLst/>
                    <a:cxnLst/>
                    <a:rect l="l" t="t" r="r" b="b"/>
                    <a:pathLst>
                      <a:path w="1379" h="315" extrusionOk="0">
                        <a:moveTo>
                          <a:pt x="12" y="0"/>
                        </a:moveTo>
                        <a:cubicBezTo>
                          <a:pt x="12" y="0"/>
                          <a:pt x="12" y="12"/>
                          <a:pt x="1" y="12"/>
                        </a:cubicBezTo>
                        <a:cubicBezTo>
                          <a:pt x="1" y="23"/>
                          <a:pt x="12" y="45"/>
                          <a:pt x="23" y="45"/>
                        </a:cubicBezTo>
                        <a:lnTo>
                          <a:pt x="46" y="45"/>
                        </a:lnTo>
                        <a:lnTo>
                          <a:pt x="68" y="56"/>
                        </a:lnTo>
                        <a:lnTo>
                          <a:pt x="158" y="56"/>
                        </a:lnTo>
                        <a:lnTo>
                          <a:pt x="281" y="79"/>
                        </a:lnTo>
                        <a:lnTo>
                          <a:pt x="550" y="146"/>
                        </a:lnTo>
                        <a:lnTo>
                          <a:pt x="819" y="213"/>
                        </a:lnTo>
                        <a:lnTo>
                          <a:pt x="1087" y="269"/>
                        </a:lnTo>
                        <a:cubicBezTo>
                          <a:pt x="1132" y="281"/>
                          <a:pt x="1177" y="292"/>
                          <a:pt x="1233" y="303"/>
                        </a:cubicBezTo>
                        <a:lnTo>
                          <a:pt x="1300" y="314"/>
                        </a:lnTo>
                        <a:lnTo>
                          <a:pt x="1379" y="314"/>
                        </a:lnTo>
                        <a:cubicBezTo>
                          <a:pt x="1379" y="303"/>
                          <a:pt x="1379" y="303"/>
                          <a:pt x="1379" y="292"/>
                        </a:cubicBezTo>
                        <a:lnTo>
                          <a:pt x="1367" y="281"/>
                        </a:lnTo>
                        <a:lnTo>
                          <a:pt x="1345" y="281"/>
                        </a:lnTo>
                        <a:lnTo>
                          <a:pt x="1311" y="269"/>
                        </a:lnTo>
                        <a:lnTo>
                          <a:pt x="1244" y="247"/>
                        </a:lnTo>
                        <a:lnTo>
                          <a:pt x="1155" y="224"/>
                        </a:lnTo>
                        <a:lnTo>
                          <a:pt x="964" y="180"/>
                        </a:lnTo>
                        <a:lnTo>
                          <a:pt x="684" y="124"/>
                        </a:lnTo>
                        <a:lnTo>
                          <a:pt x="415" y="68"/>
                        </a:lnTo>
                        <a:lnTo>
                          <a:pt x="281" y="45"/>
                        </a:lnTo>
                        <a:cubicBezTo>
                          <a:pt x="247" y="34"/>
                          <a:pt x="203" y="23"/>
                          <a:pt x="158" y="12"/>
                        </a:cubicBezTo>
                        <a:lnTo>
                          <a:pt x="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8"/>
                  <p:cNvSpPr/>
                  <p:nvPr/>
                </p:nvSpPr>
                <p:spPr>
                  <a:xfrm>
                    <a:off x="775027" y="4402434"/>
                    <a:ext cx="19613" cy="47733"/>
                  </a:xfrm>
                  <a:custGeom>
                    <a:avLst/>
                    <a:gdLst/>
                    <a:ahLst/>
                    <a:cxnLst/>
                    <a:rect l="l" t="t" r="r" b="b"/>
                    <a:pathLst>
                      <a:path w="468" h="1139" extrusionOk="0">
                        <a:moveTo>
                          <a:pt x="441" y="0"/>
                        </a:moveTo>
                        <a:cubicBezTo>
                          <a:pt x="434" y="0"/>
                          <a:pt x="433" y="26"/>
                          <a:pt x="423" y="36"/>
                        </a:cubicBezTo>
                        <a:lnTo>
                          <a:pt x="389" y="137"/>
                        </a:lnTo>
                        <a:cubicBezTo>
                          <a:pt x="311" y="350"/>
                          <a:pt x="221" y="551"/>
                          <a:pt x="143" y="764"/>
                        </a:cubicBezTo>
                        <a:cubicBezTo>
                          <a:pt x="109" y="854"/>
                          <a:pt x="76" y="943"/>
                          <a:pt x="42" y="1033"/>
                        </a:cubicBezTo>
                        <a:lnTo>
                          <a:pt x="9" y="1122"/>
                        </a:lnTo>
                        <a:cubicBezTo>
                          <a:pt x="1" y="1130"/>
                          <a:pt x="15" y="1138"/>
                          <a:pt x="24" y="1138"/>
                        </a:cubicBezTo>
                        <a:cubicBezTo>
                          <a:pt x="28" y="1138"/>
                          <a:pt x="31" y="1137"/>
                          <a:pt x="31" y="1134"/>
                        </a:cubicBezTo>
                        <a:cubicBezTo>
                          <a:pt x="132" y="887"/>
                          <a:pt x="233" y="641"/>
                          <a:pt x="322" y="394"/>
                        </a:cubicBezTo>
                        <a:cubicBezTo>
                          <a:pt x="367" y="294"/>
                          <a:pt x="401" y="204"/>
                          <a:pt x="423" y="114"/>
                        </a:cubicBezTo>
                        <a:cubicBezTo>
                          <a:pt x="434" y="92"/>
                          <a:pt x="468" y="2"/>
                          <a:pt x="445" y="2"/>
                        </a:cubicBezTo>
                        <a:cubicBezTo>
                          <a:pt x="444" y="1"/>
                          <a:pt x="442" y="0"/>
                          <a:pt x="4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8"/>
                  <p:cNvSpPr/>
                  <p:nvPr/>
                </p:nvSpPr>
                <p:spPr>
                  <a:xfrm>
                    <a:off x="761742" y="4397950"/>
                    <a:ext cx="9890" cy="50499"/>
                  </a:xfrm>
                  <a:custGeom>
                    <a:avLst/>
                    <a:gdLst/>
                    <a:ahLst/>
                    <a:cxnLst/>
                    <a:rect l="l" t="t" r="r" b="b"/>
                    <a:pathLst>
                      <a:path w="236" h="1205" extrusionOk="0">
                        <a:moveTo>
                          <a:pt x="229" y="0"/>
                        </a:moveTo>
                        <a:cubicBezTo>
                          <a:pt x="225" y="0"/>
                          <a:pt x="219" y="3"/>
                          <a:pt x="214" y="8"/>
                        </a:cubicBezTo>
                        <a:cubicBezTo>
                          <a:pt x="191" y="64"/>
                          <a:pt x="180" y="121"/>
                          <a:pt x="169" y="188"/>
                        </a:cubicBezTo>
                        <a:cubicBezTo>
                          <a:pt x="124" y="468"/>
                          <a:pt x="90" y="748"/>
                          <a:pt x="34" y="1028"/>
                        </a:cubicBezTo>
                        <a:cubicBezTo>
                          <a:pt x="23" y="1084"/>
                          <a:pt x="12" y="1140"/>
                          <a:pt x="1" y="1196"/>
                        </a:cubicBezTo>
                        <a:cubicBezTo>
                          <a:pt x="6" y="1201"/>
                          <a:pt x="12" y="1204"/>
                          <a:pt x="18" y="1204"/>
                        </a:cubicBezTo>
                        <a:cubicBezTo>
                          <a:pt x="23" y="1204"/>
                          <a:pt x="29" y="1201"/>
                          <a:pt x="34" y="1196"/>
                        </a:cubicBezTo>
                        <a:cubicBezTo>
                          <a:pt x="46" y="1117"/>
                          <a:pt x="57" y="1039"/>
                          <a:pt x="79" y="961"/>
                        </a:cubicBezTo>
                        <a:cubicBezTo>
                          <a:pt x="102" y="793"/>
                          <a:pt x="135" y="613"/>
                          <a:pt x="158" y="457"/>
                        </a:cubicBezTo>
                        <a:cubicBezTo>
                          <a:pt x="180" y="311"/>
                          <a:pt x="202" y="154"/>
                          <a:pt x="236" y="8"/>
                        </a:cubicBezTo>
                        <a:cubicBezTo>
                          <a:pt x="236" y="3"/>
                          <a:pt x="233"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8"/>
                  <p:cNvSpPr/>
                  <p:nvPr/>
                </p:nvSpPr>
                <p:spPr>
                  <a:xfrm>
                    <a:off x="748624" y="4392167"/>
                    <a:ext cx="3772" cy="52175"/>
                  </a:xfrm>
                  <a:custGeom>
                    <a:avLst/>
                    <a:gdLst/>
                    <a:ahLst/>
                    <a:cxnLst/>
                    <a:rect l="l" t="t" r="r" b="b"/>
                    <a:pathLst>
                      <a:path w="90" h="1245" extrusionOk="0">
                        <a:moveTo>
                          <a:pt x="67" y="1"/>
                        </a:moveTo>
                        <a:cubicBezTo>
                          <a:pt x="67" y="1"/>
                          <a:pt x="56" y="12"/>
                          <a:pt x="56" y="12"/>
                        </a:cubicBezTo>
                        <a:cubicBezTo>
                          <a:pt x="56" y="23"/>
                          <a:pt x="56" y="34"/>
                          <a:pt x="56" y="46"/>
                        </a:cubicBezTo>
                        <a:lnTo>
                          <a:pt x="56" y="79"/>
                        </a:lnTo>
                        <a:lnTo>
                          <a:pt x="56" y="158"/>
                        </a:lnTo>
                        <a:lnTo>
                          <a:pt x="45" y="326"/>
                        </a:lnTo>
                        <a:lnTo>
                          <a:pt x="34" y="516"/>
                        </a:lnTo>
                        <a:cubicBezTo>
                          <a:pt x="34" y="572"/>
                          <a:pt x="34" y="639"/>
                          <a:pt x="23" y="695"/>
                        </a:cubicBezTo>
                        <a:cubicBezTo>
                          <a:pt x="23" y="751"/>
                          <a:pt x="11" y="819"/>
                          <a:pt x="11" y="875"/>
                        </a:cubicBezTo>
                        <a:lnTo>
                          <a:pt x="0" y="1054"/>
                        </a:lnTo>
                        <a:lnTo>
                          <a:pt x="0" y="1143"/>
                        </a:lnTo>
                        <a:lnTo>
                          <a:pt x="0" y="1233"/>
                        </a:lnTo>
                        <a:cubicBezTo>
                          <a:pt x="0" y="1233"/>
                          <a:pt x="0" y="1244"/>
                          <a:pt x="11" y="1244"/>
                        </a:cubicBezTo>
                        <a:cubicBezTo>
                          <a:pt x="23" y="1244"/>
                          <a:pt x="34" y="1233"/>
                          <a:pt x="34" y="1233"/>
                        </a:cubicBezTo>
                        <a:lnTo>
                          <a:pt x="34" y="1166"/>
                        </a:lnTo>
                        <a:lnTo>
                          <a:pt x="34" y="1099"/>
                        </a:lnTo>
                        <a:cubicBezTo>
                          <a:pt x="34" y="1043"/>
                          <a:pt x="45" y="975"/>
                          <a:pt x="45" y="919"/>
                        </a:cubicBezTo>
                        <a:cubicBezTo>
                          <a:pt x="45" y="863"/>
                          <a:pt x="45" y="807"/>
                          <a:pt x="56" y="740"/>
                        </a:cubicBezTo>
                        <a:cubicBezTo>
                          <a:pt x="56" y="684"/>
                          <a:pt x="56" y="617"/>
                          <a:pt x="67" y="561"/>
                        </a:cubicBezTo>
                        <a:cubicBezTo>
                          <a:pt x="79" y="494"/>
                          <a:pt x="67" y="427"/>
                          <a:pt x="79" y="371"/>
                        </a:cubicBezTo>
                        <a:cubicBezTo>
                          <a:pt x="90" y="315"/>
                          <a:pt x="90" y="259"/>
                          <a:pt x="90" y="202"/>
                        </a:cubicBezTo>
                        <a:lnTo>
                          <a:pt x="90" y="102"/>
                        </a:lnTo>
                        <a:lnTo>
                          <a:pt x="90" y="57"/>
                        </a:lnTo>
                        <a:lnTo>
                          <a:pt x="90" y="12"/>
                        </a:lnTo>
                        <a:lnTo>
                          <a:pt x="79" y="12"/>
                        </a:lnTo>
                        <a:cubicBezTo>
                          <a:pt x="79" y="12"/>
                          <a:pt x="79" y="1"/>
                          <a:pt x="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89" name="Google Shape;1789;p8"/>
              <p:cNvGrpSpPr/>
              <p:nvPr/>
            </p:nvGrpSpPr>
            <p:grpSpPr>
              <a:xfrm>
                <a:off x="5473862" y="4632873"/>
                <a:ext cx="87796" cy="254212"/>
                <a:chOff x="971578" y="4628069"/>
                <a:chExt cx="87796" cy="254212"/>
              </a:xfrm>
            </p:grpSpPr>
            <p:sp>
              <p:nvSpPr>
                <p:cNvPr id="1790" name="Google Shape;1790;p8"/>
                <p:cNvSpPr/>
                <p:nvPr/>
              </p:nvSpPr>
              <p:spPr>
                <a:xfrm>
                  <a:off x="971578" y="4679449"/>
                  <a:ext cx="87796" cy="202832"/>
                </a:xfrm>
                <a:custGeom>
                  <a:avLst/>
                  <a:gdLst/>
                  <a:ahLst/>
                  <a:cxnLst/>
                  <a:rect l="l" t="t" r="r" b="b"/>
                  <a:pathLst>
                    <a:path w="2095" h="4840" extrusionOk="0">
                      <a:moveTo>
                        <a:pt x="493" y="1"/>
                      </a:moveTo>
                      <a:cubicBezTo>
                        <a:pt x="482" y="1"/>
                        <a:pt x="482" y="12"/>
                        <a:pt x="471" y="23"/>
                      </a:cubicBezTo>
                      <a:cubicBezTo>
                        <a:pt x="336" y="269"/>
                        <a:pt x="236" y="549"/>
                        <a:pt x="168" y="829"/>
                      </a:cubicBezTo>
                      <a:cubicBezTo>
                        <a:pt x="45" y="1289"/>
                        <a:pt x="0" y="1770"/>
                        <a:pt x="34" y="2252"/>
                      </a:cubicBezTo>
                      <a:cubicBezTo>
                        <a:pt x="56" y="2588"/>
                        <a:pt x="112" y="2924"/>
                        <a:pt x="202" y="3249"/>
                      </a:cubicBezTo>
                      <a:cubicBezTo>
                        <a:pt x="269" y="3518"/>
                        <a:pt x="370" y="3798"/>
                        <a:pt x="493" y="4055"/>
                      </a:cubicBezTo>
                      <a:lnTo>
                        <a:pt x="516" y="4089"/>
                      </a:lnTo>
                      <a:lnTo>
                        <a:pt x="527" y="4111"/>
                      </a:lnTo>
                      <a:cubicBezTo>
                        <a:pt x="538" y="4122"/>
                        <a:pt x="549" y="4134"/>
                        <a:pt x="549" y="4145"/>
                      </a:cubicBezTo>
                      <a:lnTo>
                        <a:pt x="628" y="4268"/>
                      </a:lnTo>
                      <a:lnTo>
                        <a:pt x="639" y="4279"/>
                      </a:lnTo>
                      <a:lnTo>
                        <a:pt x="672" y="4324"/>
                      </a:lnTo>
                      <a:lnTo>
                        <a:pt x="706" y="4369"/>
                      </a:lnTo>
                      <a:lnTo>
                        <a:pt x="740" y="4425"/>
                      </a:lnTo>
                      <a:lnTo>
                        <a:pt x="784" y="4481"/>
                      </a:lnTo>
                      <a:lnTo>
                        <a:pt x="885" y="4604"/>
                      </a:lnTo>
                      <a:lnTo>
                        <a:pt x="896" y="4615"/>
                      </a:lnTo>
                      <a:cubicBezTo>
                        <a:pt x="930" y="4649"/>
                        <a:pt x="964" y="4682"/>
                        <a:pt x="997" y="4716"/>
                      </a:cubicBezTo>
                      <a:cubicBezTo>
                        <a:pt x="1008" y="4727"/>
                        <a:pt x="1020" y="4739"/>
                        <a:pt x="1031" y="4761"/>
                      </a:cubicBezTo>
                      <a:lnTo>
                        <a:pt x="1087" y="4806"/>
                      </a:lnTo>
                      <a:lnTo>
                        <a:pt x="1098" y="4817"/>
                      </a:lnTo>
                      <a:lnTo>
                        <a:pt x="1120" y="4817"/>
                      </a:lnTo>
                      <a:lnTo>
                        <a:pt x="1120" y="4821"/>
                      </a:lnTo>
                      <a:lnTo>
                        <a:pt x="1120" y="4821"/>
                      </a:lnTo>
                      <a:lnTo>
                        <a:pt x="1143" y="4783"/>
                      </a:lnTo>
                      <a:lnTo>
                        <a:pt x="1177" y="4750"/>
                      </a:lnTo>
                      <a:lnTo>
                        <a:pt x="1210" y="4716"/>
                      </a:lnTo>
                      <a:lnTo>
                        <a:pt x="1221" y="4694"/>
                      </a:lnTo>
                      <a:lnTo>
                        <a:pt x="1266" y="4638"/>
                      </a:lnTo>
                      <a:lnTo>
                        <a:pt x="1300" y="4604"/>
                      </a:lnTo>
                      <a:lnTo>
                        <a:pt x="1333" y="4570"/>
                      </a:lnTo>
                      <a:cubicBezTo>
                        <a:pt x="1412" y="4458"/>
                        <a:pt x="1479" y="4346"/>
                        <a:pt x="1546" y="4234"/>
                      </a:cubicBezTo>
                      <a:cubicBezTo>
                        <a:pt x="1602" y="4134"/>
                        <a:pt x="1658" y="4033"/>
                        <a:pt x="1703" y="3932"/>
                      </a:cubicBezTo>
                      <a:cubicBezTo>
                        <a:pt x="1781" y="3775"/>
                        <a:pt x="1837" y="3618"/>
                        <a:pt x="1871" y="3450"/>
                      </a:cubicBezTo>
                      <a:cubicBezTo>
                        <a:pt x="1938" y="3226"/>
                        <a:pt x="1983" y="3002"/>
                        <a:pt x="2017" y="2778"/>
                      </a:cubicBezTo>
                      <a:cubicBezTo>
                        <a:pt x="2039" y="2577"/>
                        <a:pt x="2073" y="2375"/>
                        <a:pt x="2084" y="2174"/>
                      </a:cubicBezTo>
                      <a:cubicBezTo>
                        <a:pt x="2095" y="1950"/>
                        <a:pt x="2084" y="1737"/>
                        <a:pt x="2073" y="1513"/>
                      </a:cubicBezTo>
                      <a:cubicBezTo>
                        <a:pt x="2050" y="1289"/>
                        <a:pt x="2028" y="1065"/>
                        <a:pt x="1983" y="841"/>
                      </a:cubicBezTo>
                      <a:cubicBezTo>
                        <a:pt x="1961" y="695"/>
                        <a:pt x="1927" y="538"/>
                        <a:pt x="1882" y="393"/>
                      </a:cubicBezTo>
                      <a:cubicBezTo>
                        <a:pt x="1849" y="281"/>
                        <a:pt x="1815" y="169"/>
                        <a:pt x="1770" y="57"/>
                      </a:cubicBezTo>
                      <a:lnTo>
                        <a:pt x="1759" y="34"/>
                      </a:lnTo>
                      <a:lnTo>
                        <a:pt x="1748" y="23"/>
                      </a:lnTo>
                      <a:lnTo>
                        <a:pt x="1737" y="1"/>
                      </a:lnTo>
                      <a:close/>
                      <a:moveTo>
                        <a:pt x="1120" y="4821"/>
                      </a:moveTo>
                      <a:lnTo>
                        <a:pt x="1109" y="4839"/>
                      </a:lnTo>
                      <a:lnTo>
                        <a:pt x="1120" y="4828"/>
                      </a:lnTo>
                      <a:lnTo>
                        <a:pt x="1120" y="482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8"/>
                <p:cNvSpPr/>
                <p:nvPr/>
              </p:nvSpPr>
              <p:spPr>
                <a:xfrm>
                  <a:off x="986582" y="4678527"/>
                  <a:ext cx="57790" cy="173246"/>
                </a:xfrm>
                <a:custGeom>
                  <a:avLst/>
                  <a:gdLst/>
                  <a:ahLst/>
                  <a:cxnLst/>
                  <a:rect l="l" t="t" r="r" b="b"/>
                  <a:pathLst>
                    <a:path w="1379" h="4134" extrusionOk="0">
                      <a:moveTo>
                        <a:pt x="426" y="0"/>
                      </a:moveTo>
                      <a:cubicBezTo>
                        <a:pt x="415" y="11"/>
                        <a:pt x="415" y="23"/>
                        <a:pt x="404" y="34"/>
                      </a:cubicBezTo>
                      <a:cubicBezTo>
                        <a:pt x="348" y="146"/>
                        <a:pt x="303" y="258"/>
                        <a:pt x="270" y="370"/>
                      </a:cubicBezTo>
                      <a:cubicBezTo>
                        <a:pt x="57" y="986"/>
                        <a:pt x="1" y="1636"/>
                        <a:pt x="124" y="2274"/>
                      </a:cubicBezTo>
                      <a:cubicBezTo>
                        <a:pt x="169" y="2666"/>
                        <a:pt x="258" y="3036"/>
                        <a:pt x="393" y="3394"/>
                      </a:cubicBezTo>
                      <a:cubicBezTo>
                        <a:pt x="482" y="3640"/>
                        <a:pt x="594" y="3876"/>
                        <a:pt x="718" y="4100"/>
                      </a:cubicBezTo>
                      <a:lnTo>
                        <a:pt x="718" y="4111"/>
                      </a:lnTo>
                      <a:lnTo>
                        <a:pt x="729" y="4133"/>
                      </a:lnTo>
                      <a:lnTo>
                        <a:pt x="740" y="4111"/>
                      </a:lnTo>
                      <a:lnTo>
                        <a:pt x="740" y="4100"/>
                      </a:lnTo>
                      <a:lnTo>
                        <a:pt x="751" y="4088"/>
                      </a:lnTo>
                      <a:cubicBezTo>
                        <a:pt x="863" y="3876"/>
                        <a:pt x="964" y="3652"/>
                        <a:pt x="1043" y="3428"/>
                      </a:cubicBezTo>
                      <a:cubicBezTo>
                        <a:pt x="1199" y="2968"/>
                        <a:pt x="1300" y="2498"/>
                        <a:pt x="1345" y="2016"/>
                      </a:cubicBezTo>
                      <a:cubicBezTo>
                        <a:pt x="1379" y="1658"/>
                        <a:pt x="1367" y="1300"/>
                        <a:pt x="1323" y="952"/>
                      </a:cubicBezTo>
                      <a:cubicBezTo>
                        <a:pt x="1311" y="851"/>
                        <a:pt x="1289" y="751"/>
                        <a:pt x="1278" y="639"/>
                      </a:cubicBezTo>
                      <a:cubicBezTo>
                        <a:pt x="1255" y="549"/>
                        <a:pt x="1222" y="448"/>
                        <a:pt x="1188" y="359"/>
                      </a:cubicBezTo>
                      <a:cubicBezTo>
                        <a:pt x="1155" y="269"/>
                        <a:pt x="1121" y="179"/>
                        <a:pt x="1065" y="90"/>
                      </a:cubicBezTo>
                      <a:lnTo>
                        <a:pt x="1054" y="56"/>
                      </a:lnTo>
                      <a:lnTo>
                        <a:pt x="1043" y="34"/>
                      </a:lnTo>
                      <a:lnTo>
                        <a:pt x="10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8"/>
                <p:cNvSpPr/>
                <p:nvPr/>
              </p:nvSpPr>
              <p:spPr>
                <a:xfrm>
                  <a:off x="994125" y="4664194"/>
                  <a:ext cx="39435" cy="103553"/>
                </a:xfrm>
                <a:custGeom>
                  <a:avLst/>
                  <a:gdLst/>
                  <a:ahLst/>
                  <a:cxnLst/>
                  <a:rect l="l" t="t" r="r" b="b"/>
                  <a:pathLst>
                    <a:path w="941" h="2471" extrusionOk="0">
                      <a:moveTo>
                        <a:pt x="571" y="1249"/>
                      </a:moveTo>
                      <a:cubicBezTo>
                        <a:pt x="683" y="1272"/>
                        <a:pt x="650" y="1485"/>
                        <a:pt x="650" y="1574"/>
                      </a:cubicBezTo>
                      <a:cubicBezTo>
                        <a:pt x="639" y="1754"/>
                        <a:pt x="605" y="1922"/>
                        <a:pt x="560" y="2090"/>
                      </a:cubicBezTo>
                      <a:cubicBezTo>
                        <a:pt x="504" y="1910"/>
                        <a:pt x="426" y="1373"/>
                        <a:pt x="571" y="1249"/>
                      </a:cubicBezTo>
                      <a:close/>
                      <a:moveTo>
                        <a:pt x="695" y="0"/>
                      </a:moveTo>
                      <a:cubicBezTo>
                        <a:pt x="680" y="0"/>
                        <a:pt x="665" y="14"/>
                        <a:pt x="672" y="29"/>
                      </a:cubicBezTo>
                      <a:cubicBezTo>
                        <a:pt x="683" y="73"/>
                        <a:pt x="706" y="107"/>
                        <a:pt x="717" y="152"/>
                      </a:cubicBezTo>
                      <a:cubicBezTo>
                        <a:pt x="818" y="577"/>
                        <a:pt x="874" y="1014"/>
                        <a:pt x="874" y="1451"/>
                      </a:cubicBezTo>
                      <a:cubicBezTo>
                        <a:pt x="863" y="1619"/>
                        <a:pt x="874" y="2168"/>
                        <a:pt x="683" y="2235"/>
                      </a:cubicBezTo>
                      <a:cubicBezTo>
                        <a:pt x="639" y="2235"/>
                        <a:pt x="605" y="2190"/>
                        <a:pt x="582" y="2146"/>
                      </a:cubicBezTo>
                      <a:cubicBezTo>
                        <a:pt x="661" y="1899"/>
                        <a:pt x="695" y="1653"/>
                        <a:pt x="695" y="1395"/>
                      </a:cubicBezTo>
                      <a:cubicBezTo>
                        <a:pt x="695" y="1317"/>
                        <a:pt x="661" y="1249"/>
                        <a:pt x="594" y="1216"/>
                      </a:cubicBezTo>
                      <a:cubicBezTo>
                        <a:pt x="588" y="1215"/>
                        <a:pt x="582" y="1214"/>
                        <a:pt x="576" y="1214"/>
                      </a:cubicBezTo>
                      <a:cubicBezTo>
                        <a:pt x="480" y="1214"/>
                        <a:pt x="470" y="1388"/>
                        <a:pt x="459" y="1462"/>
                      </a:cubicBezTo>
                      <a:cubicBezTo>
                        <a:pt x="437" y="1709"/>
                        <a:pt x="459" y="1944"/>
                        <a:pt x="538" y="2179"/>
                      </a:cubicBezTo>
                      <a:cubicBezTo>
                        <a:pt x="474" y="2350"/>
                        <a:pt x="394" y="2435"/>
                        <a:pt x="324" y="2435"/>
                      </a:cubicBezTo>
                      <a:cubicBezTo>
                        <a:pt x="247" y="2435"/>
                        <a:pt x="180" y="2333"/>
                        <a:pt x="157" y="2134"/>
                      </a:cubicBezTo>
                      <a:cubicBezTo>
                        <a:pt x="123" y="1821"/>
                        <a:pt x="123" y="1496"/>
                        <a:pt x="157" y="1182"/>
                      </a:cubicBezTo>
                      <a:cubicBezTo>
                        <a:pt x="179" y="925"/>
                        <a:pt x="235" y="667"/>
                        <a:pt x="314" y="421"/>
                      </a:cubicBezTo>
                      <a:cubicBezTo>
                        <a:pt x="336" y="353"/>
                        <a:pt x="358" y="286"/>
                        <a:pt x="381" y="219"/>
                      </a:cubicBezTo>
                      <a:cubicBezTo>
                        <a:pt x="392" y="197"/>
                        <a:pt x="403" y="163"/>
                        <a:pt x="414" y="152"/>
                      </a:cubicBezTo>
                      <a:cubicBezTo>
                        <a:pt x="414" y="144"/>
                        <a:pt x="403" y="136"/>
                        <a:pt x="397" y="136"/>
                      </a:cubicBezTo>
                      <a:cubicBezTo>
                        <a:pt x="394" y="136"/>
                        <a:pt x="392" y="137"/>
                        <a:pt x="392" y="141"/>
                      </a:cubicBezTo>
                      <a:cubicBezTo>
                        <a:pt x="235" y="499"/>
                        <a:pt x="134" y="880"/>
                        <a:pt x="101" y="1261"/>
                      </a:cubicBezTo>
                      <a:cubicBezTo>
                        <a:pt x="90" y="1496"/>
                        <a:pt x="0" y="2437"/>
                        <a:pt x="302" y="2470"/>
                      </a:cubicBezTo>
                      <a:cubicBezTo>
                        <a:pt x="437" y="2470"/>
                        <a:pt x="504" y="2314"/>
                        <a:pt x="560" y="2213"/>
                      </a:cubicBezTo>
                      <a:cubicBezTo>
                        <a:pt x="596" y="2269"/>
                        <a:pt x="638" y="2292"/>
                        <a:pt x="678" y="2292"/>
                      </a:cubicBezTo>
                      <a:cubicBezTo>
                        <a:pt x="751" y="2292"/>
                        <a:pt x="819" y="2217"/>
                        <a:pt x="840" y="2123"/>
                      </a:cubicBezTo>
                      <a:cubicBezTo>
                        <a:pt x="896" y="1955"/>
                        <a:pt x="930" y="1765"/>
                        <a:pt x="930" y="1586"/>
                      </a:cubicBezTo>
                      <a:cubicBezTo>
                        <a:pt x="941" y="1160"/>
                        <a:pt x="896" y="734"/>
                        <a:pt x="795" y="309"/>
                      </a:cubicBezTo>
                      <a:cubicBezTo>
                        <a:pt x="784" y="208"/>
                        <a:pt x="751" y="107"/>
                        <a:pt x="717" y="17"/>
                      </a:cubicBezTo>
                      <a:cubicBezTo>
                        <a:pt x="713" y="5"/>
                        <a:pt x="704" y="0"/>
                        <a:pt x="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8"/>
                <p:cNvSpPr/>
                <p:nvPr/>
              </p:nvSpPr>
              <p:spPr>
                <a:xfrm>
                  <a:off x="983313" y="4630165"/>
                  <a:ext cx="69986" cy="49786"/>
                </a:xfrm>
                <a:custGeom>
                  <a:avLst/>
                  <a:gdLst/>
                  <a:ahLst/>
                  <a:cxnLst/>
                  <a:rect l="l" t="t" r="r" b="b"/>
                  <a:pathLst>
                    <a:path w="1670" h="1188" extrusionOk="0">
                      <a:moveTo>
                        <a:pt x="1389" y="1"/>
                      </a:moveTo>
                      <a:lnTo>
                        <a:pt x="1154" y="12"/>
                      </a:lnTo>
                      <a:lnTo>
                        <a:pt x="908" y="12"/>
                      </a:lnTo>
                      <a:lnTo>
                        <a:pt x="672" y="23"/>
                      </a:lnTo>
                      <a:lnTo>
                        <a:pt x="426" y="34"/>
                      </a:lnTo>
                      <a:lnTo>
                        <a:pt x="224" y="45"/>
                      </a:lnTo>
                      <a:lnTo>
                        <a:pt x="191" y="45"/>
                      </a:lnTo>
                      <a:cubicBezTo>
                        <a:pt x="191" y="45"/>
                        <a:pt x="191" y="57"/>
                        <a:pt x="191" y="68"/>
                      </a:cubicBezTo>
                      <a:lnTo>
                        <a:pt x="191" y="101"/>
                      </a:lnTo>
                      <a:cubicBezTo>
                        <a:pt x="168" y="191"/>
                        <a:pt x="157" y="269"/>
                        <a:pt x="135" y="381"/>
                      </a:cubicBezTo>
                      <a:cubicBezTo>
                        <a:pt x="124" y="482"/>
                        <a:pt x="101" y="605"/>
                        <a:pt x="90" y="695"/>
                      </a:cubicBezTo>
                      <a:cubicBezTo>
                        <a:pt x="68" y="796"/>
                        <a:pt x="56" y="885"/>
                        <a:pt x="34" y="975"/>
                      </a:cubicBezTo>
                      <a:cubicBezTo>
                        <a:pt x="34" y="1020"/>
                        <a:pt x="23" y="1065"/>
                        <a:pt x="12" y="1121"/>
                      </a:cubicBezTo>
                      <a:lnTo>
                        <a:pt x="0" y="1165"/>
                      </a:lnTo>
                      <a:cubicBezTo>
                        <a:pt x="0" y="1177"/>
                        <a:pt x="0" y="1177"/>
                        <a:pt x="0" y="1188"/>
                      </a:cubicBezTo>
                      <a:lnTo>
                        <a:pt x="1669" y="1188"/>
                      </a:lnTo>
                      <a:lnTo>
                        <a:pt x="1669" y="1165"/>
                      </a:lnTo>
                      <a:lnTo>
                        <a:pt x="1636" y="1165"/>
                      </a:lnTo>
                      <a:lnTo>
                        <a:pt x="1602" y="975"/>
                      </a:lnTo>
                      <a:cubicBezTo>
                        <a:pt x="1580" y="897"/>
                        <a:pt x="1569" y="829"/>
                        <a:pt x="1557" y="762"/>
                      </a:cubicBezTo>
                      <a:cubicBezTo>
                        <a:pt x="1546" y="695"/>
                        <a:pt x="1535" y="639"/>
                        <a:pt x="1524" y="561"/>
                      </a:cubicBezTo>
                      <a:cubicBezTo>
                        <a:pt x="1501" y="482"/>
                        <a:pt x="1490" y="404"/>
                        <a:pt x="1479" y="325"/>
                      </a:cubicBezTo>
                      <a:lnTo>
                        <a:pt x="1434" y="124"/>
                      </a:lnTo>
                      <a:lnTo>
                        <a:pt x="1423" y="34"/>
                      </a:lnTo>
                      <a:lnTo>
                        <a:pt x="1423" y="12"/>
                      </a:lnTo>
                      <a:lnTo>
                        <a:pt x="14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8"/>
                <p:cNvSpPr/>
                <p:nvPr/>
              </p:nvSpPr>
              <p:spPr>
                <a:xfrm>
                  <a:off x="990814" y="4678988"/>
                  <a:ext cx="59173" cy="1928"/>
                </a:xfrm>
                <a:custGeom>
                  <a:avLst/>
                  <a:gdLst/>
                  <a:ahLst/>
                  <a:cxnLst/>
                  <a:rect l="l" t="t" r="r" b="b"/>
                  <a:pathLst>
                    <a:path w="1412" h="46" extrusionOk="0">
                      <a:moveTo>
                        <a:pt x="23" y="0"/>
                      </a:moveTo>
                      <a:cubicBezTo>
                        <a:pt x="12" y="0"/>
                        <a:pt x="12" y="0"/>
                        <a:pt x="1" y="12"/>
                      </a:cubicBezTo>
                      <a:cubicBezTo>
                        <a:pt x="1" y="12"/>
                        <a:pt x="1" y="23"/>
                        <a:pt x="1" y="34"/>
                      </a:cubicBezTo>
                      <a:lnTo>
                        <a:pt x="146" y="34"/>
                      </a:lnTo>
                      <a:lnTo>
                        <a:pt x="146" y="45"/>
                      </a:lnTo>
                      <a:lnTo>
                        <a:pt x="1401" y="45"/>
                      </a:lnTo>
                      <a:cubicBezTo>
                        <a:pt x="1412" y="34"/>
                        <a:pt x="1412" y="34"/>
                        <a:pt x="1412" y="23"/>
                      </a:cubicBezTo>
                      <a:cubicBezTo>
                        <a:pt x="1412" y="12"/>
                        <a:pt x="1401" y="0"/>
                        <a:pt x="1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8"/>
                <p:cNvSpPr/>
                <p:nvPr/>
              </p:nvSpPr>
              <p:spPr>
                <a:xfrm>
                  <a:off x="995047" y="4628991"/>
                  <a:ext cx="9429" cy="50499"/>
                </a:xfrm>
                <a:custGeom>
                  <a:avLst/>
                  <a:gdLst/>
                  <a:ahLst/>
                  <a:cxnLst/>
                  <a:rect l="l" t="t" r="r" b="b"/>
                  <a:pathLst>
                    <a:path w="225" h="1205" extrusionOk="0">
                      <a:moveTo>
                        <a:pt x="213" y="1"/>
                      </a:moveTo>
                      <a:cubicBezTo>
                        <a:pt x="208" y="1"/>
                        <a:pt x="202" y="6"/>
                        <a:pt x="202" y="17"/>
                      </a:cubicBezTo>
                      <a:cubicBezTo>
                        <a:pt x="157" y="275"/>
                        <a:pt x="112" y="544"/>
                        <a:pt x="68" y="813"/>
                      </a:cubicBezTo>
                      <a:cubicBezTo>
                        <a:pt x="56" y="902"/>
                        <a:pt x="34" y="1003"/>
                        <a:pt x="34" y="1093"/>
                      </a:cubicBezTo>
                      <a:cubicBezTo>
                        <a:pt x="34" y="1115"/>
                        <a:pt x="0" y="1205"/>
                        <a:pt x="34" y="1205"/>
                      </a:cubicBezTo>
                      <a:cubicBezTo>
                        <a:pt x="45" y="1205"/>
                        <a:pt x="34" y="1182"/>
                        <a:pt x="45" y="1160"/>
                      </a:cubicBezTo>
                      <a:lnTo>
                        <a:pt x="68" y="1059"/>
                      </a:lnTo>
                      <a:cubicBezTo>
                        <a:pt x="101" y="835"/>
                        <a:pt x="135" y="611"/>
                        <a:pt x="168" y="387"/>
                      </a:cubicBezTo>
                      <a:cubicBezTo>
                        <a:pt x="180" y="297"/>
                        <a:pt x="191" y="208"/>
                        <a:pt x="202" y="107"/>
                      </a:cubicBezTo>
                      <a:cubicBezTo>
                        <a:pt x="213" y="73"/>
                        <a:pt x="224" y="51"/>
                        <a:pt x="224" y="17"/>
                      </a:cubicBezTo>
                      <a:cubicBezTo>
                        <a:pt x="224" y="6"/>
                        <a:pt x="219" y="1"/>
                        <a:pt x="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8"/>
                <p:cNvSpPr/>
                <p:nvPr/>
              </p:nvSpPr>
              <p:spPr>
                <a:xfrm>
                  <a:off x="1016169" y="4628069"/>
                  <a:ext cx="3311" cy="51295"/>
                </a:xfrm>
                <a:custGeom>
                  <a:avLst/>
                  <a:gdLst/>
                  <a:ahLst/>
                  <a:cxnLst/>
                  <a:rect l="l" t="t" r="r" b="b"/>
                  <a:pathLst>
                    <a:path w="79" h="1224" extrusionOk="0">
                      <a:moveTo>
                        <a:pt x="12" y="0"/>
                      </a:moveTo>
                      <a:cubicBezTo>
                        <a:pt x="6" y="0"/>
                        <a:pt x="0" y="6"/>
                        <a:pt x="0" y="17"/>
                      </a:cubicBezTo>
                      <a:cubicBezTo>
                        <a:pt x="0" y="84"/>
                        <a:pt x="12" y="163"/>
                        <a:pt x="12" y="241"/>
                      </a:cubicBezTo>
                      <a:cubicBezTo>
                        <a:pt x="23" y="409"/>
                        <a:pt x="23" y="599"/>
                        <a:pt x="34" y="756"/>
                      </a:cubicBezTo>
                      <a:cubicBezTo>
                        <a:pt x="45" y="913"/>
                        <a:pt x="56" y="1059"/>
                        <a:pt x="56" y="1215"/>
                      </a:cubicBezTo>
                      <a:cubicBezTo>
                        <a:pt x="56" y="1221"/>
                        <a:pt x="62" y="1224"/>
                        <a:pt x="68" y="1224"/>
                      </a:cubicBezTo>
                      <a:cubicBezTo>
                        <a:pt x="73" y="1224"/>
                        <a:pt x="79" y="1221"/>
                        <a:pt x="79" y="1215"/>
                      </a:cubicBezTo>
                      <a:cubicBezTo>
                        <a:pt x="79" y="1159"/>
                        <a:pt x="79" y="1092"/>
                        <a:pt x="79" y="1036"/>
                      </a:cubicBezTo>
                      <a:cubicBezTo>
                        <a:pt x="68" y="745"/>
                        <a:pt x="45" y="465"/>
                        <a:pt x="34" y="185"/>
                      </a:cubicBezTo>
                      <a:cubicBezTo>
                        <a:pt x="34" y="129"/>
                        <a:pt x="23" y="73"/>
                        <a:pt x="23" y="17"/>
                      </a:cubicBezTo>
                      <a:cubicBezTo>
                        <a:pt x="23" y="6"/>
                        <a:pt x="17" y="0"/>
                        <a:pt x="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8"/>
                <p:cNvSpPr/>
                <p:nvPr/>
              </p:nvSpPr>
              <p:spPr>
                <a:xfrm>
                  <a:off x="1030712" y="4628740"/>
                  <a:ext cx="8507" cy="51714"/>
                </a:xfrm>
                <a:custGeom>
                  <a:avLst/>
                  <a:gdLst/>
                  <a:ahLst/>
                  <a:cxnLst/>
                  <a:rect l="l" t="t" r="r" b="b"/>
                  <a:pathLst>
                    <a:path w="203" h="1234" extrusionOk="0">
                      <a:moveTo>
                        <a:pt x="12" y="1"/>
                      </a:moveTo>
                      <a:cubicBezTo>
                        <a:pt x="1" y="1"/>
                        <a:pt x="1" y="12"/>
                        <a:pt x="1" y="23"/>
                      </a:cubicBezTo>
                      <a:cubicBezTo>
                        <a:pt x="1" y="46"/>
                        <a:pt x="1" y="68"/>
                        <a:pt x="12" y="91"/>
                      </a:cubicBezTo>
                      <a:cubicBezTo>
                        <a:pt x="12" y="113"/>
                        <a:pt x="23" y="135"/>
                        <a:pt x="23" y="147"/>
                      </a:cubicBezTo>
                      <a:cubicBezTo>
                        <a:pt x="23" y="214"/>
                        <a:pt x="34" y="270"/>
                        <a:pt x="46" y="326"/>
                      </a:cubicBezTo>
                      <a:cubicBezTo>
                        <a:pt x="57" y="382"/>
                        <a:pt x="68" y="449"/>
                        <a:pt x="68" y="505"/>
                      </a:cubicBezTo>
                      <a:lnTo>
                        <a:pt x="102" y="684"/>
                      </a:lnTo>
                      <a:lnTo>
                        <a:pt x="135" y="875"/>
                      </a:lnTo>
                      <a:cubicBezTo>
                        <a:pt x="135" y="931"/>
                        <a:pt x="146" y="987"/>
                        <a:pt x="158" y="1043"/>
                      </a:cubicBezTo>
                      <a:lnTo>
                        <a:pt x="180" y="1132"/>
                      </a:lnTo>
                      <a:cubicBezTo>
                        <a:pt x="180" y="1155"/>
                        <a:pt x="180" y="1166"/>
                        <a:pt x="180" y="1177"/>
                      </a:cubicBezTo>
                      <a:lnTo>
                        <a:pt x="191" y="1222"/>
                      </a:lnTo>
                      <a:lnTo>
                        <a:pt x="180" y="1222"/>
                      </a:lnTo>
                      <a:cubicBezTo>
                        <a:pt x="180" y="1222"/>
                        <a:pt x="191" y="1233"/>
                        <a:pt x="191" y="1233"/>
                      </a:cubicBezTo>
                      <a:cubicBezTo>
                        <a:pt x="202" y="1233"/>
                        <a:pt x="202" y="1222"/>
                        <a:pt x="202" y="1222"/>
                      </a:cubicBezTo>
                      <a:cubicBezTo>
                        <a:pt x="202" y="1211"/>
                        <a:pt x="202" y="1199"/>
                        <a:pt x="202" y="1188"/>
                      </a:cubicBezTo>
                      <a:cubicBezTo>
                        <a:pt x="202" y="1177"/>
                        <a:pt x="202" y="1166"/>
                        <a:pt x="202" y="1155"/>
                      </a:cubicBezTo>
                      <a:cubicBezTo>
                        <a:pt x="202" y="1132"/>
                        <a:pt x="191" y="1110"/>
                        <a:pt x="191" y="1076"/>
                      </a:cubicBezTo>
                      <a:lnTo>
                        <a:pt x="169" y="908"/>
                      </a:lnTo>
                      <a:cubicBezTo>
                        <a:pt x="158" y="841"/>
                        <a:pt x="146" y="785"/>
                        <a:pt x="135" y="718"/>
                      </a:cubicBezTo>
                      <a:cubicBezTo>
                        <a:pt x="135" y="662"/>
                        <a:pt x="124" y="606"/>
                        <a:pt x="113" y="539"/>
                      </a:cubicBezTo>
                      <a:cubicBezTo>
                        <a:pt x="102" y="483"/>
                        <a:pt x="90" y="427"/>
                        <a:pt x="79" y="371"/>
                      </a:cubicBezTo>
                      <a:cubicBezTo>
                        <a:pt x="79" y="303"/>
                        <a:pt x="68" y="247"/>
                        <a:pt x="57" y="191"/>
                      </a:cubicBezTo>
                      <a:cubicBezTo>
                        <a:pt x="57" y="158"/>
                        <a:pt x="46" y="135"/>
                        <a:pt x="46" y="102"/>
                      </a:cubicBezTo>
                      <a:lnTo>
                        <a:pt x="34" y="12"/>
                      </a:lnTo>
                      <a:cubicBezTo>
                        <a:pt x="23" y="12"/>
                        <a:pt x="23" y="1"/>
                        <a:pt x="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8" name="Google Shape;1798;p8"/>
              <p:cNvGrpSpPr/>
              <p:nvPr/>
            </p:nvGrpSpPr>
            <p:grpSpPr>
              <a:xfrm rot="473853">
                <a:off x="7173057" y="4680572"/>
                <a:ext cx="87795" cy="254208"/>
                <a:chOff x="971578" y="4628069"/>
                <a:chExt cx="87796" cy="254212"/>
              </a:xfrm>
            </p:grpSpPr>
            <p:sp>
              <p:nvSpPr>
                <p:cNvPr id="1799" name="Google Shape;1799;p8"/>
                <p:cNvSpPr/>
                <p:nvPr/>
              </p:nvSpPr>
              <p:spPr>
                <a:xfrm>
                  <a:off x="971578" y="4679449"/>
                  <a:ext cx="87796" cy="202832"/>
                </a:xfrm>
                <a:custGeom>
                  <a:avLst/>
                  <a:gdLst/>
                  <a:ahLst/>
                  <a:cxnLst/>
                  <a:rect l="l" t="t" r="r" b="b"/>
                  <a:pathLst>
                    <a:path w="2095" h="4840" extrusionOk="0">
                      <a:moveTo>
                        <a:pt x="493" y="1"/>
                      </a:moveTo>
                      <a:cubicBezTo>
                        <a:pt x="482" y="1"/>
                        <a:pt x="482" y="12"/>
                        <a:pt x="471" y="23"/>
                      </a:cubicBezTo>
                      <a:cubicBezTo>
                        <a:pt x="336" y="269"/>
                        <a:pt x="236" y="549"/>
                        <a:pt x="168" y="829"/>
                      </a:cubicBezTo>
                      <a:cubicBezTo>
                        <a:pt x="45" y="1289"/>
                        <a:pt x="0" y="1770"/>
                        <a:pt x="34" y="2252"/>
                      </a:cubicBezTo>
                      <a:cubicBezTo>
                        <a:pt x="56" y="2588"/>
                        <a:pt x="112" y="2924"/>
                        <a:pt x="202" y="3249"/>
                      </a:cubicBezTo>
                      <a:cubicBezTo>
                        <a:pt x="269" y="3518"/>
                        <a:pt x="370" y="3798"/>
                        <a:pt x="493" y="4055"/>
                      </a:cubicBezTo>
                      <a:lnTo>
                        <a:pt x="516" y="4089"/>
                      </a:lnTo>
                      <a:lnTo>
                        <a:pt x="527" y="4111"/>
                      </a:lnTo>
                      <a:cubicBezTo>
                        <a:pt x="538" y="4122"/>
                        <a:pt x="549" y="4134"/>
                        <a:pt x="549" y="4145"/>
                      </a:cubicBezTo>
                      <a:lnTo>
                        <a:pt x="628" y="4268"/>
                      </a:lnTo>
                      <a:lnTo>
                        <a:pt x="639" y="4279"/>
                      </a:lnTo>
                      <a:lnTo>
                        <a:pt x="672" y="4324"/>
                      </a:lnTo>
                      <a:lnTo>
                        <a:pt x="706" y="4369"/>
                      </a:lnTo>
                      <a:lnTo>
                        <a:pt x="740" y="4425"/>
                      </a:lnTo>
                      <a:lnTo>
                        <a:pt x="784" y="4481"/>
                      </a:lnTo>
                      <a:lnTo>
                        <a:pt x="885" y="4604"/>
                      </a:lnTo>
                      <a:lnTo>
                        <a:pt x="896" y="4615"/>
                      </a:lnTo>
                      <a:cubicBezTo>
                        <a:pt x="930" y="4649"/>
                        <a:pt x="964" y="4682"/>
                        <a:pt x="997" y="4716"/>
                      </a:cubicBezTo>
                      <a:cubicBezTo>
                        <a:pt x="1008" y="4727"/>
                        <a:pt x="1020" y="4739"/>
                        <a:pt x="1031" y="4761"/>
                      </a:cubicBezTo>
                      <a:lnTo>
                        <a:pt x="1087" y="4806"/>
                      </a:lnTo>
                      <a:lnTo>
                        <a:pt x="1098" y="4817"/>
                      </a:lnTo>
                      <a:lnTo>
                        <a:pt x="1120" y="4817"/>
                      </a:lnTo>
                      <a:lnTo>
                        <a:pt x="1120" y="4821"/>
                      </a:lnTo>
                      <a:lnTo>
                        <a:pt x="1120" y="4821"/>
                      </a:lnTo>
                      <a:lnTo>
                        <a:pt x="1143" y="4783"/>
                      </a:lnTo>
                      <a:lnTo>
                        <a:pt x="1177" y="4750"/>
                      </a:lnTo>
                      <a:lnTo>
                        <a:pt x="1210" y="4716"/>
                      </a:lnTo>
                      <a:lnTo>
                        <a:pt x="1221" y="4694"/>
                      </a:lnTo>
                      <a:lnTo>
                        <a:pt x="1266" y="4638"/>
                      </a:lnTo>
                      <a:lnTo>
                        <a:pt x="1300" y="4604"/>
                      </a:lnTo>
                      <a:lnTo>
                        <a:pt x="1333" y="4570"/>
                      </a:lnTo>
                      <a:cubicBezTo>
                        <a:pt x="1412" y="4458"/>
                        <a:pt x="1479" y="4346"/>
                        <a:pt x="1546" y="4234"/>
                      </a:cubicBezTo>
                      <a:cubicBezTo>
                        <a:pt x="1602" y="4134"/>
                        <a:pt x="1658" y="4033"/>
                        <a:pt x="1703" y="3932"/>
                      </a:cubicBezTo>
                      <a:cubicBezTo>
                        <a:pt x="1781" y="3775"/>
                        <a:pt x="1837" y="3618"/>
                        <a:pt x="1871" y="3450"/>
                      </a:cubicBezTo>
                      <a:cubicBezTo>
                        <a:pt x="1938" y="3226"/>
                        <a:pt x="1983" y="3002"/>
                        <a:pt x="2017" y="2778"/>
                      </a:cubicBezTo>
                      <a:cubicBezTo>
                        <a:pt x="2039" y="2577"/>
                        <a:pt x="2073" y="2375"/>
                        <a:pt x="2084" y="2174"/>
                      </a:cubicBezTo>
                      <a:cubicBezTo>
                        <a:pt x="2095" y="1950"/>
                        <a:pt x="2084" y="1737"/>
                        <a:pt x="2073" y="1513"/>
                      </a:cubicBezTo>
                      <a:cubicBezTo>
                        <a:pt x="2050" y="1289"/>
                        <a:pt x="2028" y="1065"/>
                        <a:pt x="1983" y="841"/>
                      </a:cubicBezTo>
                      <a:cubicBezTo>
                        <a:pt x="1961" y="695"/>
                        <a:pt x="1927" y="538"/>
                        <a:pt x="1882" y="393"/>
                      </a:cubicBezTo>
                      <a:cubicBezTo>
                        <a:pt x="1849" y="281"/>
                        <a:pt x="1815" y="169"/>
                        <a:pt x="1770" y="57"/>
                      </a:cubicBezTo>
                      <a:lnTo>
                        <a:pt x="1759" y="34"/>
                      </a:lnTo>
                      <a:lnTo>
                        <a:pt x="1748" y="23"/>
                      </a:lnTo>
                      <a:lnTo>
                        <a:pt x="1737" y="1"/>
                      </a:lnTo>
                      <a:close/>
                      <a:moveTo>
                        <a:pt x="1120" y="4821"/>
                      </a:moveTo>
                      <a:lnTo>
                        <a:pt x="1109" y="4839"/>
                      </a:lnTo>
                      <a:lnTo>
                        <a:pt x="1120" y="4828"/>
                      </a:lnTo>
                      <a:lnTo>
                        <a:pt x="1120" y="482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8"/>
                <p:cNvSpPr/>
                <p:nvPr/>
              </p:nvSpPr>
              <p:spPr>
                <a:xfrm>
                  <a:off x="986582" y="4678527"/>
                  <a:ext cx="57790" cy="173246"/>
                </a:xfrm>
                <a:custGeom>
                  <a:avLst/>
                  <a:gdLst/>
                  <a:ahLst/>
                  <a:cxnLst/>
                  <a:rect l="l" t="t" r="r" b="b"/>
                  <a:pathLst>
                    <a:path w="1379" h="4134" extrusionOk="0">
                      <a:moveTo>
                        <a:pt x="426" y="0"/>
                      </a:moveTo>
                      <a:cubicBezTo>
                        <a:pt x="415" y="11"/>
                        <a:pt x="415" y="23"/>
                        <a:pt x="404" y="34"/>
                      </a:cubicBezTo>
                      <a:cubicBezTo>
                        <a:pt x="348" y="146"/>
                        <a:pt x="303" y="258"/>
                        <a:pt x="270" y="370"/>
                      </a:cubicBezTo>
                      <a:cubicBezTo>
                        <a:pt x="57" y="986"/>
                        <a:pt x="1" y="1636"/>
                        <a:pt x="124" y="2274"/>
                      </a:cubicBezTo>
                      <a:cubicBezTo>
                        <a:pt x="169" y="2666"/>
                        <a:pt x="258" y="3036"/>
                        <a:pt x="393" y="3394"/>
                      </a:cubicBezTo>
                      <a:cubicBezTo>
                        <a:pt x="482" y="3640"/>
                        <a:pt x="594" y="3876"/>
                        <a:pt x="718" y="4100"/>
                      </a:cubicBezTo>
                      <a:lnTo>
                        <a:pt x="718" y="4111"/>
                      </a:lnTo>
                      <a:lnTo>
                        <a:pt x="729" y="4133"/>
                      </a:lnTo>
                      <a:lnTo>
                        <a:pt x="740" y="4111"/>
                      </a:lnTo>
                      <a:lnTo>
                        <a:pt x="740" y="4100"/>
                      </a:lnTo>
                      <a:lnTo>
                        <a:pt x="751" y="4088"/>
                      </a:lnTo>
                      <a:cubicBezTo>
                        <a:pt x="863" y="3876"/>
                        <a:pt x="964" y="3652"/>
                        <a:pt x="1043" y="3428"/>
                      </a:cubicBezTo>
                      <a:cubicBezTo>
                        <a:pt x="1199" y="2968"/>
                        <a:pt x="1300" y="2498"/>
                        <a:pt x="1345" y="2016"/>
                      </a:cubicBezTo>
                      <a:cubicBezTo>
                        <a:pt x="1379" y="1658"/>
                        <a:pt x="1367" y="1300"/>
                        <a:pt x="1323" y="952"/>
                      </a:cubicBezTo>
                      <a:cubicBezTo>
                        <a:pt x="1311" y="851"/>
                        <a:pt x="1289" y="751"/>
                        <a:pt x="1278" y="639"/>
                      </a:cubicBezTo>
                      <a:cubicBezTo>
                        <a:pt x="1255" y="549"/>
                        <a:pt x="1222" y="448"/>
                        <a:pt x="1188" y="359"/>
                      </a:cubicBezTo>
                      <a:cubicBezTo>
                        <a:pt x="1155" y="269"/>
                        <a:pt x="1121" y="179"/>
                        <a:pt x="1065" y="90"/>
                      </a:cubicBezTo>
                      <a:lnTo>
                        <a:pt x="1054" y="56"/>
                      </a:lnTo>
                      <a:lnTo>
                        <a:pt x="1043" y="34"/>
                      </a:lnTo>
                      <a:lnTo>
                        <a:pt x="10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8"/>
                <p:cNvSpPr/>
                <p:nvPr/>
              </p:nvSpPr>
              <p:spPr>
                <a:xfrm>
                  <a:off x="994125" y="4664194"/>
                  <a:ext cx="39435" cy="103553"/>
                </a:xfrm>
                <a:custGeom>
                  <a:avLst/>
                  <a:gdLst/>
                  <a:ahLst/>
                  <a:cxnLst/>
                  <a:rect l="l" t="t" r="r" b="b"/>
                  <a:pathLst>
                    <a:path w="941" h="2471" extrusionOk="0">
                      <a:moveTo>
                        <a:pt x="571" y="1249"/>
                      </a:moveTo>
                      <a:cubicBezTo>
                        <a:pt x="683" y="1272"/>
                        <a:pt x="650" y="1485"/>
                        <a:pt x="650" y="1574"/>
                      </a:cubicBezTo>
                      <a:cubicBezTo>
                        <a:pt x="639" y="1754"/>
                        <a:pt x="605" y="1922"/>
                        <a:pt x="560" y="2090"/>
                      </a:cubicBezTo>
                      <a:cubicBezTo>
                        <a:pt x="504" y="1910"/>
                        <a:pt x="426" y="1373"/>
                        <a:pt x="571" y="1249"/>
                      </a:cubicBezTo>
                      <a:close/>
                      <a:moveTo>
                        <a:pt x="695" y="0"/>
                      </a:moveTo>
                      <a:cubicBezTo>
                        <a:pt x="680" y="0"/>
                        <a:pt x="665" y="14"/>
                        <a:pt x="672" y="29"/>
                      </a:cubicBezTo>
                      <a:cubicBezTo>
                        <a:pt x="683" y="73"/>
                        <a:pt x="706" y="107"/>
                        <a:pt x="717" y="152"/>
                      </a:cubicBezTo>
                      <a:cubicBezTo>
                        <a:pt x="818" y="577"/>
                        <a:pt x="874" y="1014"/>
                        <a:pt x="874" y="1451"/>
                      </a:cubicBezTo>
                      <a:cubicBezTo>
                        <a:pt x="863" y="1619"/>
                        <a:pt x="874" y="2168"/>
                        <a:pt x="683" y="2235"/>
                      </a:cubicBezTo>
                      <a:cubicBezTo>
                        <a:pt x="639" y="2235"/>
                        <a:pt x="605" y="2190"/>
                        <a:pt x="582" y="2146"/>
                      </a:cubicBezTo>
                      <a:cubicBezTo>
                        <a:pt x="661" y="1899"/>
                        <a:pt x="695" y="1653"/>
                        <a:pt x="695" y="1395"/>
                      </a:cubicBezTo>
                      <a:cubicBezTo>
                        <a:pt x="695" y="1317"/>
                        <a:pt x="661" y="1249"/>
                        <a:pt x="594" y="1216"/>
                      </a:cubicBezTo>
                      <a:cubicBezTo>
                        <a:pt x="588" y="1215"/>
                        <a:pt x="582" y="1214"/>
                        <a:pt x="576" y="1214"/>
                      </a:cubicBezTo>
                      <a:cubicBezTo>
                        <a:pt x="480" y="1214"/>
                        <a:pt x="470" y="1388"/>
                        <a:pt x="459" y="1462"/>
                      </a:cubicBezTo>
                      <a:cubicBezTo>
                        <a:pt x="437" y="1709"/>
                        <a:pt x="459" y="1944"/>
                        <a:pt x="538" y="2179"/>
                      </a:cubicBezTo>
                      <a:cubicBezTo>
                        <a:pt x="474" y="2350"/>
                        <a:pt x="394" y="2435"/>
                        <a:pt x="324" y="2435"/>
                      </a:cubicBezTo>
                      <a:cubicBezTo>
                        <a:pt x="247" y="2435"/>
                        <a:pt x="180" y="2333"/>
                        <a:pt x="157" y="2134"/>
                      </a:cubicBezTo>
                      <a:cubicBezTo>
                        <a:pt x="123" y="1821"/>
                        <a:pt x="123" y="1496"/>
                        <a:pt x="157" y="1182"/>
                      </a:cubicBezTo>
                      <a:cubicBezTo>
                        <a:pt x="179" y="925"/>
                        <a:pt x="235" y="667"/>
                        <a:pt x="314" y="421"/>
                      </a:cubicBezTo>
                      <a:cubicBezTo>
                        <a:pt x="336" y="353"/>
                        <a:pt x="358" y="286"/>
                        <a:pt x="381" y="219"/>
                      </a:cubicBezTo>
                      <a:cubicBezTo>
                        <a:pt x="392" y="197"/>
                        <a:pt x="403" y="163"/>
                        <a:pt x="414" y="152"/>
                      </a:cubicBezTo>
                      <a:cubicBezTo>
                        <a:pt x="414" y="144"/>
                        <a:pt x="403" y="136"/>
                        <a:pt x="397" y="136"/>
                      </a:cubicBezTo>
                      <a:cubicBezTo>
                        <a:pt x="394" y="136"/>
                        <a:pt x="392" y="137"/>
                        <a:pt x="392" y="141"/>
                      </a:cubicBezTo>
                      <a:cubicBezTo>
                        <a:pt x="235" y="499"/>
                        <a:pt x="134" y="880"/>
                        <a:pt x="101" y="1261"/>
                      </a:cubicBezTo>
                      <a:cubicBezTo>
                        <a:pt x="90" y="1496"/>
                        <a:pt x="0" y="2437"/>
                        <a:pt x="302" y="2470"/>
                      </a:cubicBezTo>
                      <a:cubicBezTo>
                        <a:pt x="437" y="2470"/>
                        <a:pt x="504" y="2314"/>
                        <a:pt x="560" y="2213"/>
                      </a:cubicBezTo>
                      <a:cubicBezTo>
                        <a:pt x="596" y="2269"/>
                        <a:pt x="638" y="2292"/>
                        <a:pt x="678" y="2292"/>
                      </a:cubicBezTo>
                      <a:cubicBezTo>
                        <a:pt x="751" y="2292"/>
                        <a:pt x="819" y="2217"/>
                        <a:pt x="840" y="2123"/>
                      </a:cubicBezTo>
                      <a:cubicBezTo>
                        <a:pt x="896" y="1955"/>
                        <a:pt x="930" y="1765"/>
                        <a:pt x="930" y="1586"/>
                      </a:cubicBezTo>
                      <a:cubicBezTo>
                        <a:pt x="941" y="1160"/>
                        <a:pt x="896" y="734"/>
                        <a:pt x="795" y="309"/>
                      </a:cubicBezTo>
                      <a:cubicBezTo>
                        <a:pt x="784" y="208"/>
                        <a:pt x="751" y="107"/>
                        <a:pt x="717" y="17"/>
                      </a:cubicBezTo>
                      <a:cubicBezTo>
                        <a:pt x="713" y="5"/>
                        <a:pt x="704" y="0"/>
                        <a:pt x="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8"/>
                <p:cNvSpPr/>
                <p:nvPr/>
              </p:nvSpPr>
              <p:spPr>
                <a:xfrm>
                  <a:off x="983313" y="4630165"/>
                  <a:ext cx="69986" cy="49786"/>
                </a:xfrm>
                <a:custGeom>
                  <a:avLst/>
                  <a:gdLst/>
                  <a:ahLst/>
                  <a:cxnLst/>
                  <a:rect l="l" t="t" r="r" b="b"/>
                  <a:pathLst>
                    <a:path w="1670" h="1188" extrusionOk="0">
                      <a:moveTo>
                        <a:pt x="1389" y="1"/>
                      </a:moveTo>
                      <a:lnTo>
                        <a:pt x="1154" y="12"/>
                      </a:lnTo>
                      <a:lnTo>
                        <a:pt x="908" y="12"/>
                      </a:lnTo>
                      <a:lnTo>
                        <a:pt x="672" y="23"/>
                      </a:lnTo>
                      <a:lnTo>
                        <a:pt x="426" y="34"/>
                      </a:lnTo>
                      <a:lnTo>
                        <a:pt x="224" y="45"/>
                      </a:lnTo>
                      <a:lnTo>
                        <a:pt x="191" y="45"/>
                      </a:lnTo>
                      <a:cubicBezTo>
                        <a:pt x="191" y="45"/>
                        <a:pt x="191" y="57"/>
                        <a:pt x="191" y="68"/>
                      </a:cubicBezTo>
                      <a:lnTo>
                        <a:pt x="191" y="101"/>
                      </a:lnTo>
                      <a:cubicBezTo>
                        <a:pt x="168" y="191"/>
                        <a:pt x="157" y="269"/>
                        <a:pt x="135" y="381"/>
                      </a:cubicBezTo>
                      <a:cubicBezTo>
                        <a:pt x="124" y="482"/>
                        <a:pt x="101" y="605"/>
                        <a:pt x="90" y="695"/>
                      </a:cubicBezTo>
                      <a:cubicBezTo>
                        <a:pt x="68" y="796"/>
                        <a:pt x="56" y="885"/>
                        <a:pt x="34" y="975"/>
                      </a:cubicBezTo>
                      <a:cubicBezTo>
                        <a:pt x="34" y="1020"/>
                        <a:pt x="23" y="1065"/>
                        <a:pt x="12" y="1121"/>
                      </a:cubicBezTo>
                      <a:lnTo>
                        <a:pt x="0" y="1165"/>
                      </a:lnTo>
                      <a:cubicBezTo>
                        <a:pt x="0" y="1177"/>
                        <a:pt x="0" y="1177"/>
                        <a:pt x="0" y="1188"/>
                      </a:cubicBezTo>
                      <a:lnTo>
                        <a:pt x="1669" y="1188"/>
                      </a:lnTo>
                      <a:lnTo>
                        <a:pt x="1669" y="1165"/>
                      </a:lnTo>
                      <a:lnTo>
                        <a:pt x="1636" y="1165"/>
                      </a:lnTo>
                      <a:lnTo>
                        <a:pt x="1602" y="975"/>
                      </a:lnTo>
                      <a:cubicBezTo>
                        <a:pt x="1580" y="897"/>
                        <a:pt x="1569" y="829"/>
                        <a:pt x="1557" y="762"/>
                      </a:cubicBezTo>
                      <a:cubicBezTo>
                        <a:pt x="1546" y="695"/>
                        <a:pt x="1535" y="639"/>
                        <a:pt x="1524" y="561"/>
                      </a:cubicBezTo>
                      <a:cubicBezTo>
                        <a:pt x="1501" y="482"/>
                        <a:pt x="1490" y="404"/>
                        <a:pt x="1479" y="325"/>
                      </a:cubicBezTo>
                      <a:lnTo>
                        <a:pt x="1434" y="124"/>
                      </a:lnTo>
                      <a:lnTo>
                        <a:pt x="1423" y="34"/>
                      </a:lnTo>
                      <a:lnTo>
                        <a:pt x="1423" y="12"/>
                      </a:lnTo>
                      <a:lnTo>
                        <a:pt x="14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8"/>
                <p:cNvSpPr/>
                <p:nvPr/>
              </p:nvSpPr>
              <p:spPr>
                <a:xfrm>
                  <a:off x="990814" y="4678988"/>
                  <a:ext cx="59173" cy="1928"/>
                </a:xfrm>
                <a:custGeom>
                  <a:avLst/>
                  <a:gdLst/>
                  <a:ahLst/>
                  <a:cxnLst/>
                  <a:rect l="l" t="t" r="r" b="b"/>
                  <a:pathLst>
                    <a:path w="1412" h="46" extrusionOk="0">
                      <a:moveTo>
                        <a:pt x="23" y="0"/>
                      </a:moveTo>
                      <a:cubicBezTo>
                        <a:pt x="12" y="0"/>
                        <a:pt x="12" y="0"/>
                        <a:pt x="1" y="12"/>
                      </a:cubicBezTo>
                      <a:cubicBezTo>
                        <a:pt x="1" y="12"/>
                        <a:pt x="1" y="23"/>
                        <a:pt x="1" y="34"/>
                      </a:cubicBezTo>
                      <a:lnTo>
                        <a:pt x="146" y="34"/>
                      </a:lnTo>
                      <a:lnTo>
                        <a:pt x="146" y="45"/>
                      </a:lnTo>
                      <a:lnTo>
                        <a:pt x="1401" y="45"/>
                      </a:lnTo>
                      <a:cubicBezTo>
                        <a:pt x="1412" y="34"/>
                        <a:pt x="1412" y="34"/>
                        <a:pt x="1412" y="23"/>
                      </a:cubicBezTo>
                      <a:cubicBezTo>
                        <a:pt x="1412" y="12"/>
                        <a:pt x="1401" y="0"/>
                        <a:pt x="1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8"/>
                <p:cNvSpPr/>
                <p:nvPr/>
              </p:nvSpPr>
              <p:spPr>
                <a:xfrm>
                  <a:off x="995047" y="4628991"/>
                  <a:ext cx="9429" cy="50499"/>
                </a:xfrm>
                <a:custGeom>
                  <a:avLst/>
                  <a:gdLst/>
                  <a:ahLst/>
                  <a:cxnLst/>
                  <a:rect l="l" t="t" r="r" b="b"/>
                  <a:pathLst>
                    <a:path w="225" h="1205" extrusionOk="0">
                      <a:moveTo>
                        <a:pt x="213" y="1"/>
                      </a:moveTo>
                      <a:cubicBezTo>
                        <a:pt x="208" y="1"/>
                        <a:pt x="202" y="6"/>
                        <a:pt x="202" y="17"/>
                      </a:cubicBezTo>
                      <a:cubicBezTo>
                        <a:pt x="157" y="275"/>
                        <a:pt x="112" y="544"/>
                        <a:pt x="68" y="813"/>
                      </a:cubicBezTo>
                      <a:cubicBezTo>
                        <a:pt x="56" y="902"/>
                        <a:pt x="34" y="1003"/>
                        <a:pt x="34" y="1093"/>
                      </a:cubicBezTo>
                      <a:cubicBezTo>
                        <a:pt x="34" y="1115"/>
                        <a:pt x="0" y="1205"/>
                        <a:pt x="34" y="1205"/>
                      </a:cubicBezTo>
                      <a:cubicBezTo>
                        <a:pt x="45" y="1205"/>
                        <a:pt x="34" y="1182"/>
                        <a:pt x="45" y="1160"/>
                      </a:cubicBezTo>
                      <a:lnTo>
                        <a:pt x="68" y="1059"/>
                      </a:lnTo>
                      <a:cubicBezTo>
                        <a:pt x="101" y="835"/>
                        <a:pt x="135" y="611"/>
                        <a:pt x="168" y="387"/>
                      </a:cubicBezTo>
                      <a:cubicBezTo>
                        <a:pt x="180" y="297"/>
                        <a:pt x="191" y="208"/>
                        <a:pt x="202" y="107"/>
                      </a:cubicBezTo>
                      <a:cubicBezTo>
                        <a:pt x="213" y="73"/>
                        <a:pt x="224" y="51"/>
                        <a:pt x="224" y="17"/>
                      </a:cubicBezTo>
                      <a:cubicBezTo>
                        <a:pt x="224" y="6"/>
                        <a:pt x="219" y="1"/>
                        <a:pt x="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8"/>
                <p:cNvSpPr/>
                <p:nvPr/>
              </p:nvSpPr>
              <p:spPr>
                <a:xfrm>
                  <a:off x="1016169" y="4628069"/>
                  <a:ext cx="3311" cy="51295"/>
                </a:xfrm>
                <a:custGeom>
                  <a:avLst/>
                  <a:gdLst/>
                  <a:ahLst/>
                  <a:cxnLst/>
                  <a:rect l="l" t="t" r="r" b="b"/>
                  <a:pathLst>
                    <a:path w="79" h="1224" extrusionOk="0">
                      <a:moveTo>
                        <a:pt x="12" y="0"/>
                      </a:moveTo>
                      <a:cubicBezTo>
                        <a:pt x="6" y="0"/>
                        <a:pt x="0" y="6"/>
                        <a:pt x="0" y="17"/>
                      </a:cubicBezTo>
                      <a:cubicBezTo>
                        <a:pt x="0" y="84"/>
                        <a:pt x="12" y="163"/>
                        <a:pt x="12" y="241"/>
                      </a:cubicBezTo>
                      <a:cubicBezTo>
                        <a:pt x="23" y="409"/>
                        <a:pt x="23" y="599"/>
                        <a:pt x="34" y="756"/>
                      </a:cubicBezTo>
                      <a:cubicBezTo>
                        <a:pt x="45" y="913"/>
                        <a:pt x="56" y="1059"/>
                        <a:pt x="56" y="1215"/>
                      </a:cubicBezTo>
                      <a:cubicBezTo>
                        <a:pt x="56" y="1221"/>
                        <a:pt x="62" y="1224"/>
                        <a:pt x="68" y="1224"/>
                      </a:cubicBezTo>
                      <a:cubicBezTo>
                        <a:pt x="73" y="1224"/>
                        <a:pt x="79" y="1221"/>
                        <a:pt x="79" y="1215"/>
                      </a:cubicBezTo>
                      <a:cubicBezTo>
                        <a:pt x="79" y="1159"/>
                        <a:pt x="79" y="1092"/>
                        <a:pt x="79" y="1036"/>
                      </a:cubicBezTo>
                      <a:cubicBezTo>
                        <a:pt x="68" y="745"/>
                        <a:pt x="45" y="465"/>
                        <a:pt x="34" y="185"/>
                      </a:cubicBezTo>
                      <a:cubicBezTo>
                        <a:pt x="34" y="129"/>
                        <a:pt x="23" y="73"/>
                        <a:pt x="23" y="17"/>
                      </a:cubicBezTo>
                      <a:cubicBezTo>
                        <a:pt x="23" y="6"/>
                        <a:pt x="17" y="0"/>
                        <a:pt x="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8"/>
                <p:cNvSpPr/>
                <p:nvPr/>
              </p:nvSpPr>
              <p:spPr>
                <a:xfrm>
                  <a:off x="1030712" y="4628740"/>
                  <a:ext cx="8507" cy="51714"/>
                </a:xfrm>
                <a:custGeom>
                  <a:avLst/>
                  <a:gdLst/>
                  <a:ahLst/>
                  <a:cxnLst/>
                  <a:rect l="l" t="t" r="r" b="b"/>
                  <a:pathLst>
                    <a:path w="203" h="1234" extrusionOk="0">
                      <a:moveTo>
                        <a:pt x="12" y="1"/>
                      </a:moveTo>
                      <a:cubicBezTo>
                        <a:pt x="1" y="1"/>
                        <a:pt x="1" y="12"/>
                        <a:pt x="1" y="23"/>
                      </a:cubicBezTo>
                      <a:cubicBezTo>
                        <a:pt x="1" y="46"/>
                        <a:pt x="1" y="68"/>
                        <a:pt x="12" y="91"/>
                      </a:cubicBezTo>
                      <a:cubicBezTo>
                        <a:pt x="12" y="113"/>
                        <a:pt x="23" y="135"/>
                        <a:pt x="23" y="147"/>
                      </a:cubicBezTo>
                      <a:cubicBezTo>
                        <a:pt x="23" y="214"/>
                        <a:pt x="34" y="270"/>
                        <a:pt x="46" y="326"/>
                      </a:cubicBezTo>
                      <a:cubicBezTo>
                        <a:pt x="57" y="382"/>
                        <a:pt x="68" y="449"/>
                        <a:pt x="68" y="505"/>
                      </a:cubicBezTo>
                      <a:lnTo>
                        <a:pt x="102" y="684"/>
                      </a:lnTo>
                      <a:lnTo>
                        <a:pt x="135" y="875"/>
                      </a:lnTo>
                      <a:cubicBezTo>
                        <a:pt x="135" y="931"/>
                        <a:pt x="146" y="987"/>
                        <a:pt x="158" y="1043"/>
                      </a:cubicBezTo>
                      <a:lnTo>
                        <a:pt x="180" y="1132"/>
                      </a:lnTo>
                      <a:cubicBezTo>
                        <a:pt x="180" y="1155"/>
                        <a:pt x="180" y="1166"/>
                        <a:pt x="180" y="1177"/>
                      </a:cubicBezTo>
                      <a:lnTo>
                        <a:pt x="191" y="1222"/>
                      </a:lnTo>
                      <a:lnTo>
                        <a:pt x="180" y="1222"/>
                      </a:lnTo>
                      <a:cubicBezTo>
                        <a:pt x="180" y="1222"/>
                        <a:pt x="191" y="1233"/>
                        <a:pt x="191" y="1233"/>
                      </a:cubicBezTo>
                      <a:cubicBezTo>
                        <a:pt x="202" y="1233"/>
                        <a:pt x="202" y="1222"/>
                        <a:pt x="202" y="1222"/>
                      </a:cubicBezTo>
                      <a:cubicBezTo>
                        <a:pt x="202" y="1211"/>
                        <a:pt x="202" y="1199"/>
                        <a:pt x="202" y="1188"/>
                      </a:cubicBezTo>
                      <a:cubicBezTo>
                        <a:pt x="202" y="1177"/>
                        <a:pt x="202" y="1166"/>
                        <a:pt x="202" y="1155"/>
                      </a:cubicBezTo>
                      <a:cubicBezTo>
                        <a:pt x="202" y="1132"/>
                        <a:pt x="191" y="1110"/>
                        <a:pt x="191" y="1076"/>
                      </a:cubicBezTo>
                      <a:lnTo>
                        <a:pt x="169" y="908"/>
                      </a:lnTo>
                      <a:cubicBezTo>
                        <a:pt x="158" y="841"/>
                        <a:pt x="146" y="785"/>
                        <a:pt x="135" y="718"/>
                      </a:cubicBezTo>
                      <a:cubicBezTo>
                        <a:pt x="135" y="662"/>
                        <a:pt x="124" y="606"/>
                        <a:pt x="113" y="539"/>
                      </a:cubicBezTo>
                      <a:cubicBezTo>
                        <a:pt x="102" y="483"/>
                        <a:pt x="90" y="427"/>
                        <a:pt x="79" y="371"/>
                      </a:cubicBezTo>
                      <a:cubicBezTo>
                        <a:pt x="79" y="303"/>
                        <a:pt x="68" y="247"/>
                        <a:pt x="57" y="191"/>
                      </a:cubicBezTo>
                      <a:cubicBezTo>
                        <a:pt x="57" y="158"/>
                        <a:pt x="46" y="135"/>
                        <a:pt x="46" y="102"/>
                      </a:cubicBezTo>
                      <a:lnTo>
                        <a:pt x="34" y="12"/>
                      </a:lnTo>
                      <a:cubicBezTo>
                        <a:pt x="23" y="12"/>
                        <a:pt x="23" y="1"/>
                        <a:pt x="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7" name="Google Shape;1807;p8"/>
              <p:cNvGrpSpPr/>
              <p:nvPr/>
            </p:nvGrpSpPr>
            <p:grpSpPr>
              <a:xfrm rot="10641474">
                <a:off x="8045245" y="4205182"/>
                <a:ext cx="87802" cy="254228"/>
                <a:chOff x="971578" y="4628069"/>
                <a:chExt cx="87796" cy="254212"/>
              </a:xfrm>
            </p:grpSpPr>
            <p:sp>
              <p:nvSpPr>
                <p:cNvPr id="1808" name="Google Shape;1808;p8"/>
                <p:cNvSpPr/>
                <p:nvPr/>
              </p:nvSpPr>
              <p:spPr>
                <a:xfrm>
                  <a:off x="971578" y="4679449"/>
                  <a:ext cx="87796" cy="202832"/>
                </a:xfrm>
                <a:custGeom>
                  <a:avLst/>
                  <a:gdLst/>
                  <a:ahLst/>
                  <a:cxnLst/>
                  <a:rect l="l" t="t" r="r" b="b"/>
                  <a:pathLst>
                    <a:path w="2095" h="4840" extrusionOk="0">
                      <a:moveTo>
                        <a:pt x="493" y="1"/>
                      </a:moveTo>
                      <a:cubicBezTo>
                        <a:pt x="482" y="1"/>
                        <a:pt x="482" y="12"/>
                        <a:pt x="471" y="23"/>
                      </a:cubicBezTo>
                      <a:cubicBezTo>
                        <a:pt x="336" y="269"/>
                        <a:pt x="236" y="549"/>
                        <a:pt x="168" y="829"/>
                      </a:cubicBezTo>
                      <a:cubicBezTo>
                        <a:pt x="45" y="1289"/>
                        <a:pt x="0" y="1770"/>
                        <a:pt x="34" y="2252"/>
                      </a:cubicBezTo>
                      <a:cubicBezTo>
                        <a:pt x="56" y="2588"/>
                        <a:pt x="112" y="2924"/>
                        <a:pt x="202" y="3249"/>
                      </a:cubicBezTo>
                      <a:cubicBezTo>
                        <a:pt x="269" y="3518"/>
                        <a:pt x="370" y="3798"/>
                        <a:pt x="493" y="4055"/>
                      </a:cubicBezTo>
                      <a:lnTo>
                        <a:pt x="516" y="4089"/>
                      </a:lnTo>
                      <a:lnTo>
                        <a:pt x="527" y="4111"/>
                      </a:lnTo>
                      <a:cubicBezTo>
                        <a:pt x="538" y="4122"/>
                        <a:pt x="549" y="4134"/>
                        <a:pt x="549" y="4145"/>
                      </a:cubicBezTo>
                      <a:lnTo>
                        <a:pt x="628" y="4268"/>
                      </a:lnTo>
                      <a:lnTo>
                        <a:pt x="639" y="4279"/>
                      </a:lnTo>
                      <a:lnTo>
                        <a:pt x="672" y="4324"/>
                      </a:lnTo>
                      <a:lnTo>
                        <a:pt x="706" y="4369"/>
                      </a:lnTo>
                      <a:lnTo>
                        <a:pt x="740" y="4425"/>
                      </a:lnTo>
                      <a:lnTo>
                        <a:pt x="784" y="4481"/>
                      </a:lnTo>
                      <a:lnTo>
                        <a:pt x="885" y="4604"/>
                      </a:lnTo>
                      <a:lnTo>
                        <a:pt x="896" y="4615"/>
                      </a:lnTo>
                      <a:cubicBezTo>
                        <a:pt x="930" y="4649"/>
                        <a:pt x="964" y="4682"/>
                        <a:pt x="997" y="4716"/>
                      </a:cubicBezTo>
                      <a:cubicBezTo>
                        <a:pt x="1008" y="4727"/>
                        <a:pt x="1020" y="4739"/>
                        <a:pt x="1031" y="4761"/>
                      </a:cubicBezTo>
                      <a:lnTo>
                        <a:pt x="1087" y="4806"/>
                      </a:lnTo>
                      <a:lnTo>
                        <a:pt x="1098" y="4817"/>
                      </a:lnTo>
                      <a:lnTo>
                        <a:pt x="1120" y="4817"/>
                      </a:lnTo>
                      <a:lnTo>
                        <a:pt x="1120" y="4821"/>
                      </a:lnTo>
                      <a:lnTo>
                        <a:pt x="1120" y="4821"/>
                      </a:lnTo>
                      <a:lnTo>
                        <a:pt x="1143" y="4783"/>
                      </a:lnTo>
                      <a:lnTo>
                        <a:pt x="1177" y="4750"/>
                      </a:lnTo>
                      <a:lnTo>
                        <a:pt x="1210" y="4716"/>
                      </a:lnTo>
                      <a:lnTo>
                        <a:pt x="1221" y="4694"/>
                      </a:lnTo>
                      <a:lnTo>
                        <a:pt x="1266" y="4638"/>
                      </a:lnTo>
                      <a:lnTo>
                        <a:pt x="1300" y="4604"/>
                      </a:lnTo>
                      <a:lnTo>
                        <a:pt x="1333" y="4570"/>
                      </a:lnTo>
                      <a:cubicBezTo>
                        <a:pt x="1412" y="4458"/>
                        <a:pt x="1479" y="4346"/>
                        <a:pt x="1546" y="4234"/>
                      </a:cubicBezTo>
                      <a:cubicBezTo>
                        <a:pt x="1602" y="4134"/>
                        <a:pt x="1658" y="4033"/>
                        <a:pt x="1703" y="3932"/>
                      </a:cubicBezTo>
                      <a:cubicBezTo>
                        <a:pt x="1781" y="3775"/>
                        <a:pt x="1837" y="3618"/>
                        <a:pt x="1871" y="3450"/>
                      </a:cubicBezTo>
                      <a:cubicBezTo>
                        <a:pt x="1938" y="3226"/>
                        <a:pt x="1983" y="3002"/>
                        <a:pt x="2017" y="2778"/>
                      </a:cubicBezTo>
                      <a:cubicBezTo>
                        <a:pt x="2039" y="2577"/>
                        <a:pt x="2073" y="2375"/>
                        <a:pt x="2084" y="2174"/>
                      </a:cubicBezTo>
                      <a:cubicBezTo>
                        <a:pt x="2095" y="1950"/>
                        <a:pt x="2084" y="1737"/>
                        <a:pt x="2073" y="1513"/>
                      </a:cubicBezTo>
                      <a:cubicBezTo>
                        <a:pt x="2050" y="1289"/>
                        <a:pt x="2028" y="1065"/>
                        <a:pt x="1983" y="841"/>
                      </a:cubicBezTo>
                      <a:cubicBezTo>
                        <a:pt x="1961" y="695"/>
                        <a:pt x="1927" y="538"/>
                        <a:pt x="1882" y="393"/>
                      </a:cubicBezTo>
                      <a:cubicBezTo>
                        <a:pt x="1849" y="281"/>
                        <a:pt x="1815" y="169"/>
                        <a:pt x="1770" y="57"/>
                      </a:cubicBezTo>
                      <a:lnTo>
                        <a:pt x="1759" y="34"/>
                      </a:lnTo>
                      <a:lnTo>
                        <a:pt x="1748" y="23"/>
                      </a:lnTo>
                      <a:lnTo>
                        <a:pt x="1737" y="1"/>
                      </a:lnTo>
                      <a:close/>
                      <a:moveTo>
                        <a:pt x="1120" y="4821"/>
                      </a:moveTo>
                      <a:lnTo>
                        <a:pt x="1109" y="4839"/>
                      </a:lnTo>
                      <a:lnTo>
                        <a:pt x="1120" y="4828"/>
                      </a:lnTo>
                      <a:lnTo>
                        <a:pt x="1120" y="482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8"/>
                <p:cNvSpPr/>
                <p:nvPr/>
              </p:nvSpPr>
              <p:spPr>
                <a:xfrm>
                  <a:off x="986582" y="4678527"/>
                  <a:ext cx="57790" cy="173246"/>
                </a:xfrm>
                <a:custGeom>
                  <a:avLst/>
                  <a:gdLst/>
                  <a:ahLst/>
                  <a:cxnLst/>
                  <a:rect l="l" t="t" r="r" b="b"/>
                  <a:pathLst>
                    <a:path w="1379" h="4134" extrusionOk="0">
                      <a:moveTo>
                        <a:pt x="426" y="0"/>
                      </a:moveTo>
                      <a:cubicBezTo>
                        <a:pt x="415" y="11"/>
                        <a:pt x="415" y="23"/>
                        <a:pt x="404" y="34"/>
                      </a:cubicBezTo>
                      <a:cubicBezTo>
                        <a:pt x="348" y="146"/>
                        <a:pt x="303" y="258"/>
                        <a:pt x="270" y="370"/>
                      </a:cubicBezTo>
                      <a:cubicBezTo>
                        <a:pt x="57" y="986"/>
                        <a:pt x="1" y="1636"/>
                        <a:pt x="124" y="2274"/>
                      </a:cubicBezTo>
                      <a:cubicBezTo>
                        <a:pt x="169" y="2666"/>
                        <a:pt x="258" y="3036"/>
                        <a:pt x="393" y="3394"/>
                      </a:cubicBezTo>
                      <a:cubicBezTo>
                        <a:pt x="482" y="3640"/>
                        <a:pt x="594" y="3876"/>
                        <a:pt x="718" y="4100"/>
                      </a:cubicBezTo>
                      <a:lnTo>
                        <a:pt x="718" y="4111"/>
                      </a:lnTo>
                      <a:lnTo>
                        <a:pt x="729" y="4133"/>
                      </a:lnTo>
                      <a:lnTo>
                        <a:pt x="740" y="4111"/>
                      </a:lnTo>
                      <a:lnTo>
                        <a:pt x="740" y="4100"/>
                      </a:lnTo>
                      <a:lnTo>
                        <a:pt x="751" y="4088"/>
                      </a:lnTo>
                      <a:cubicBezTo>
                        <a:pt x="863" y="3876"/>
                        <a:pt x="964" y="3652"/>
                        <a:pt x="1043" y="3428"/>
                      </a:cubicBezTo>
                      <a:cubicBezTo>
                        <a:pt x="1199" y="2968"/>
                        <a:pt x="1300" y="2498"/>
                        <a:pt x="1345" y="2016"/>
                      </a:cubicBezTo>
                      <a:cubicBezTo>
                        <a:pt x="1379" y="1658"/>
                        <a:pt x="1367" y="1300"/>
                        <a:pt x="1323" y="952"/>
                      </a:cubicBezTo>
                      <a:cubicBezTo>
                        <a:pt x="1311" y="851"/>
                        <a:pt x="1289" y="751"/>
                        <a:pt x="1278" y="639"/>
                      </a:cubicBezTo>
                      <a:cubicBezTo>
                        <a:pt x="1255" y="549"/>
                        <a:pt x="1222" y="448"/>
                        <a:pt x="1188" y="359"/>
                      </a:cubicBezTo>
                      <a:cubicBezTo>
                        <a:pt x="1155" y="269"/>
                        <a:pt x="1121" y="179"/>
                        <a:pt x="1065" y="90"/>
                      </a:cubicBezTo>
                      <a:lnTo>
                        <a:pt x="1054" y="56"/>
                      </a:lnTo>
                      <a:lnTo>
                        <a:pt x="1043" y="34"/>
                      </a:lnTo>
                      <a:lnTo>
                        <a:pt x="10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8"/>
                <p:cNvSpPr/>
                <p:nvPr/>
              </p:nvSpPr>
              <p:spPr>
                <a:xfrm>
                  <a:off x="994125" y="4664194"/>
                  <a:ext cx="39435" cy="103553"/>
                </a:xfrm>
                <a:custGeom>
                  <a:avLst/>
                  <a:gdLst/>
                  <a:ahLst/>
                  <a:cxnLst/>
                  <a:rect l="l" t="t" r="r" b="b"/>
                  <a:pathLst>
                    <a:path w="941" h="2471" extrusionOk="0">
                      <a:moveTo>
                        <a:pt x="571" y="1249"/>
                      </a:moveTo>
                      <a:cubicBezTo>
                        <a:pt x="683" y="1272"/>
                        <a:pt x="650" y="1485"/>
                        <a:pt x="650" y="1574"/>
                      </a:cubicBezTo>
                      <a:cubicBezTo>
                        <a:pt x="639" y="1754"/>
                        <a:pt x="605" y="1922"/>
                        <a:pt x="560" y="2090"/>
                      </a:cubicBezTo>
                      <a:cubicBezTo>
                        <a:pt x="504" y="1910"/>
                        <a:pt x="426" y="1373"/>
                        <a:pt x="571" y="1249"/>
                      </a:cubicBezTo>
                      <a:close/>
                      <a:moveTo>
                        <a:pt x="695" y="0"/>
                      </a:moveTo>
                      <a:cubicBezTo>
                        <a:pt x="680" y="0"/>
                        <a:pt x="665" y="14"/>
                        <a:pt x="672" y="29"/>
                      </a:cubicBezTo>
                      <a:cubicBezTo>
                        <a:pt x="683" y="73"/>
                        <a:pt x="706" y="107"/>
                        <a:pt x="717" y="152"/>
                      </a:cubicBezTo>
                      <a:cubicBezTo>
                        <a:pt x="818" y="577"/>
                        <a:pt x="874" y="1014"/>
                        <a:pt x="874" y="1451"/>
                      </a:cubicBezTo>
                      <a:cubicBezTo>
                        <a:pt x="863" y="1619"/>
                        <a:pt x="874" y="2168"/>
                        <a:pt x="683" y="2235"/>
                      </a:cubicBezTo>
                      <a:cubicBezTo>
                        <a:pt x="639" y="2235"/>
                        <a:pt x="605" y="2190"/>
                        <a:pt x="582" y="2146"/>
                      </a:cubicBezTo>
                      <a:cubicBezTo>
                        <a:pt x="661" y="1899"/>
                        <a:pt x="695" y="1653"/>
                        <a:pt x="695" y="1395"/>
                      </a:cubicBezTo>
                      <a:cubicBezTo>
                        <a:pt x="695" y="1317"/>
                        <a:pt x="661" y="1249"/>
                        <a:pt x="594" y="1216"/>
                      </a:cubicBezTo>
                      <a:cubicBezTo>
                        <a:pt x="588" y="1215"/>
                        <a:pt x="582" y="1214"/>
                        <a:pt x="576" y="1214"/>
                      </a:cubicBezTo>
                      <a:cubicBezTo>
                        <a:pt x="480" y="1214"/>
                        <a:pt x="470" y="1388"/>
                        <a:pt x="459" y="1462"/>
                      </a:cubicBezTo>
                      <a:cubicBezTo>
                        <a:pt x="437" y="1709"/>
                        <a:pt x="459" y="1944"/>
                        <a:pt x="538" y="2179"/>
                      </a:cubicBezTo>
                      <a:cubicBezTo>
                        <a:pt x="474" y="2350"/>
                        <a:pt x="394" y="2435"/>
                        <a:pt x="324" y="2435"/>
                      </a:cubicBezTo>
                      <a:cubicBezTo>
                        <a:pt x="247" y="2435"/>
                        <a:pt x="180" y="2333"/>
                        <a:pt x="157" y="2134"/>
                      </a:cubicBezTo>
                      <a:cubicBezTo>
                        <a:pt x="123" y="1821"/>
                        <a:pt x="123" y="1496"/>
                        <a:pt x="157" y="1182"/>
                      </a:cubicBezTo>
                      <a:cubicBezTo>
                        <a:pt x="179" y="925"/>
                        <a:pt x="235" y="667"/>
                        <a:pt x="314" y="421"/>
                      </a:cubicBezTo>
                      <a:cubicBezTo>
                        <a:pt x="336" y="353"/>
                        <a:pt x="358" y="286"/>
                        <a:pt x="381" y="219"/>
                      </a:cubicBezTo>
                      <a:cubicBezTo>
                        <a:pt x="392" y="197"/>
                        <a:pt x="403" y="163"/>
                        <a:pt x="414" y="152"/>
                      </a:cubicBezTo>
                      <a:cubicBezTo>
                        <a:pt x="414" y="144"/>
                        <a:pt x="403" y="136"/>
                        <a:pt x="397" y="136"/>
                      </a:cubicBezTo>
                      <a:cubicBezTo>
                        <a:pt x="394" y="136"/>
                        <a:pt x="392" y="137"/>
                        <a:pt x="392" y="141"/>
                      </a:cubicBezTo>
                      <a:cubicBezTo>
                        <a:pt x="235" y="499"/>
                        <a:pt x="134" y="880"/>
                        <a:pt x="101" y="1261"/>
                      </a:cubicBezTo>
                      <a:cubicBezTo>
                        <a:pt x="90" y="1496"/>
                        <a:pt x="0" y="2437"/>
                        <a:pt x="302" y="2470"/>
                      </a:cubicBezTo>
                      <a:cubicBezTo>
                        <a:pt x="437" y="2470"/>
                        <a:pt x="504" y="2314"/>
                        <a:pt x="560" y="2213"/>
                      </a:cubicBezTo>
                      <a:cubicBezTo>
                        <a:pt x="596" y="2269"/>
                        <a:pt x="638" y="2292"/>
                        <a:pt x="678" y="2292"/>
                      </a:cubicBezTo>
                      <a:cubicBezTo>
                        <a:pt x="751" y="2292"/>
                        <a:pt x="819" y="2217"/>
                        <a:pt x="840" y="2123"/>
                      </a:cubicBezTo>
                      <a:cubicBezTo>
                        <a:pt x="896" y="1955"/>
                        <a:pt x="930" y="1765"/>
                        <a:pt x="930" y="1586"/>
                      </a:cubicBezTo>
                      <a:cubicBezTo>
                        <a:pt x="941" y="1160"/>
                        <a:pt x="896" y="734"/>
                        <a:pt x="795" y="309"/>
                      </a:cubicBezTo>
                      <a:cubicBezTo>
                        <a:pt x="784" y="208"/>
                        <a:pt x="751" y="107"/>
                        <a:pt x="717" y="17"/>
                      </a:cubicBezTo>
                      <a:cubicBezTo>
                        <a:pt x="713" y="5"/>
                        <a:pt x="704" y="0"/>
                        <a:pt x="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8"/>
                <p:cNvSpPr/>
                <p:nvPr/>
              </p:nvSpPr>
              <p:spPr>
                <a:xfrm>
                  <a:off x="983313" y="4630165"/>
                  <a:ext cx="69986" cy="49786"/>
                </a:xfrm>
                <a:custGeom>
                  <a:avLst/>
                  <a:gdLst/>
                  <a:ahLst/>
                  <a:cxnLst/>
                  <a:rect l="l" t="t" r="r" b="b"/>
                  <a:pathLst>
                    <a:path w="1670" h="1188" extrusionOk="0">
                      <a:moveTo>
                        <a:pt x="1389" y="1"/>
                      </a:moveTo>
                      <a:lnTo>
                        <a:pt x="1154" y="12"/>
                      </a:lnTo>
                      <a:lnTo>
                        <a:pt x="908" y="12"/>
                      </a:lnTo>
                      <a:lnTo>
                        <a:pt x="672" y="23"/>
                      </a:lnTo>
                      <a:lnTo>
                        <a:pt x="426" y="34"/>
                      </a:lnTo>
                      <a:lnTo>
                        <a:pt x="224" y="45"/>
                      </a:lnTo>
                      <a:lnTo>
                        <a:pt x="191" y="45"/>
                      </a:lnTo>
                      <a:cubicBezTo>
                        <a:pt x="191" y="45"/>
                        <a:pt x="191" y="57"/>
                        <a:pt x="191" y="68"/>
                      </a:cubicBezTo>
                      <a:lnTo>
                        <a:pt x="191" y="101"/>
                      </a:lnTo>
                      <a:cubicBezTo>
                        <a:pt x="168" y="191"/>
                        <a:pt x="157" y="269"/>
                        <a:pt x="135" y="381"/>
                      </a:cubicBezTo>
                      <a:cubicBezTo>
                        <a:pt x="124" y="482"/>
                        <a:pt x="101" y="605"/>
                        <a:pt x="90" y="695"/>
                      </a:cubicBezTo>
                      <a:cubicBezTo>
                        <a:pt x="68" y="796"/>
                        <a:pt x="56" y="885"/>
                        <a:pt x="34" y="975"/>
                      </a:cubicBezTo>
                      <a:cubicBezTo>
                        <a:pt x="34" y="1020"/>
                        <a:pt x="23" y="1065"/>
                        <a:pt x="12" y="1121"/>
                      </a:cubicBezTo>
                      <a:lnTo>
                        <a:pt x="0" y="1165"/>
                      </a:lnTo>
                      <a:cubicBezTo>
                        <a:pt x="0" y="1177"/>
                        <a:pt x="0" y="1177"/>
                        <a:pt x="0" y="1188"/>
                      </a:cubicBezTo>
                      <a:lnTo>
                        <a:pt x="1669" y="1188"/>
                      </a:lnTo>
                      <a:lnTo>
                        <a:pt x="1669" y="1165"/>
                      </a:lnTo>
                      <a:lnTo>
                        <a:pt x="1636" y="1165"/>
                      </a:lnTo>
                      <a:lnTo>
                        <a:pt x="1602" y="975"/>
                      </a:lnTo>
                      <a:cubicBezTo>
                        <a:pt x="1580" y="897"/>
                        <a:pt x="1569" y="829"/>
                        <a:pt x="1557" y="762"/>
                      </a:cubicBezTo>
                      <a:cubicBezTo>
                        <a:pt x="1546" y="695"/>
                        <a:pt x="1535" y="639"/>
                        <a:pt x="1524" y="561"/>
                      </a:cubicBezTo>
                      <a:cubicBezTo>
                        <a:pt x="1501" y="482"/>
                        <a:pt x="1490" y="404"/>
                        <a:pt x="1479" y="325"/>
                      </a:cubicBezTo>
                      <a:lnTo>
                        <a:pt x="1434" y="124"/>
                      </a:lnTo>
                      <a:lnTo>
                        <a:pt x="1423" y="34"/>
                      </a:lnTo>
                      <a:lnTo>
                        <a:pt x="1423" y="12"/>
                      </a:lnTo>
                      <a:lnTo>
                        <a:pt x="14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8"/>
                <p:cNvSpPr/>
                <p:nvPr/>
              </p:nvSpPr>
              <p:spPr>
                <a:xfrm>
                  <a:off x="990814" y="4678988"/>
                  <a:ext cx="59173" cy="1928"/>
                </a:xfrm>
                <a:custGeom>
                  <a:avLst/>
                  <a:gdLst/>
                  <a:ahLst/>
                  <a:cxnLst/>
                  <a:rect l="l" t="t" r="r" b="b"/>
                  <a:pathLst>
                    <a:path w="1412" h="46" extrusionOk="0">
                      <a:moveTo>
                        <a:pt x="23" y="0"/>
                      </a:moveTo>
                      <a:cubicBezTo>
                        <a:pt x="12" y="0"/>
                        <a:pt x="12" y="0"/>
                        <a:pt x="1" y="12"/>
                      </a:cubicBezTo>
                      <a:cubicBezTo>
                        <a:pt x="1" y="12"/>
                        <a:pt x="1" y="23"/>
                        <a:pt x="1" y="34"/>
                      </a:cubicBezTo>
                      <a:lnTo>
                        <a:pt x="146" y="34"/>
                      </a:lnTo>
                      <a:lnTo>
                        <a:pt x="146" y="45"/>
                      </a:lnTo>
                      <a:lnTo>
                        <a:pt x="1401" y="45"/>
                      </a:lnTo>
                      <a:cubicBezTo>
                        <a:pt x="1412" y="34"/>
                        <a:pt x="1412" y="34"/>
                        <a:pt x="1412" y="23"/>
                      </a:cubicBezTo>
                      <a:cubicBezTo>
                        <a:pt x="1412" y="12"/>
                        <a:pt x="1401" y="0"/>
                        <a:pt x="1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8"/>
                <p:cNvSpPr/>
                <p:nvPr/>
              </p:nvSpPr>
              <p:spPr>
                <a:xfrm>
                  <a:off x="995047" y="4628991"/>
                  <a:ext cx="9429" cy="50499"/>
                </a:xfrm>
                <a:custGeom>
                  <a:avLst/>
                  <a:gdLst/>
                  <a:ahLst/>
                  <a:cxnLst/>
                  <a:rect l="l" t="t" r="r" b="b"/>
                  <a:pathLst>
                    <a:path w="225" h="1205" extrusionOk="0">
                      <a:moveTo>
                        <a:pt x="213" y="1"/>
                      </a:moveTo>
                      <a:cubicBezTo>
                        <a:pt x="208" y="1"/>
                        <a:pt x="202" y="6"/>
                        <a:pt x="202" y="17"/>
                      </a:cubicBezTo>
                      <a:cubicBezTo>
                        <a:pt x="157" y="275"/>
                        <a:pt x="112" y="544"/>
                        <a:pt x="68" y="813"/>
                      </a:cubicBezTo>
                      <a:cubicBezTo>
                        <a:pt x="56" y="902"/>
                        <a:pt x="34" y="1003"/>
                        <a:pt x="34" y="1093"/>
                      </a:cubicBezTo>
                      <a:cubicBezTo>
                        <a:pt x="34" y="1115"/>
                        <a:pt x="0" y="1205"/>
                        <a:pt x="34" y="1205"/>
                      </a:cubicBezTo>
                      <a:cubicBezTo>
                        <a:pt x="45" y="1205"/>
                        <a:pt x="34" y="1182"/>
                        <a:pt x="45" y="1160"/>
                      </a:cubicBezTo>
                      <a:lnTo>
                        <a:pt x="68" y="1059"/>
                      </a:lnTo>
                      <a:cubicBezTo>
                        <a:pt x="101" y="835"/>
                        <a:pt x="135" y="611"/>
                        <a:pt x="168" y="387"/>
                      </a:cubicBezTo>
                      <a:cubicBezTo>
                        <a:pt x="180" y="297"/>
                        <a:pt x="191" y="208"/>
                        <a:pt x="202" y="107"/>
                      </a:cubicBezTo>
                      <a:cubicBezTo>
                        <a:pt x="213" y="73"/>
                        <a:pt x="224" y="51"/>
                        <a:pt x="224" y="17"/>
                      </a:cubicBezTo>
                      <a:cubicBezTo>
                        <a:pt x="224" y="6"/>
                        <a:pt x="219" y="1"/>
                        <a:pt x="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8"/>
                <p:cNvSpPr/>
                <p:nvPr/>
              </p:nvSpPr>
              <p:spPr>
                <a:xfrm>
                  <a:off x="1016169" y="4628069"/>
                  <a:ext cx="3311" cy="51295"/>
                </a:xfrm>
                <a:custGeom>
                  <a:avLst/>
                  <a:gdLst/>
                  <a:ahLst/>
                  <a:cxnLst/>
                  <a:rect l="l" t="t" r="r" b="b"/>
                  <a:pathLst>
                    <a:path w="79" h="1224" extrusionOk="0">
                      <a:moveTo>
                        <a:pt x="12" y="0"/>
                      </a:moveTo>
                      <a:cubicBezTo>
                        <a:pt x="6" y="0"/>
                        <a:pt x="0" y="6"/>
                        <a:pt x="0" y="17"/>
                      </a:cubicBezTo>
                      <a:cubicBezTo>
                        <a:pt x="0" y="84"/>
                        <a:pt x="12" y="163"/>
                        <a:pt x="12" y="241"/>
                      </a:cubicBezTo>
                      <a:cubicBezTo>
                        <a:pt x="23" y="409"/>
                        <a:pt x="23" y="599"/>
                        <a:pt x="34" y="756"/>
                      </a:cubicBezTo>
                      <a:cubicBezTo>
                        <a:pt x="45" y="913"/>
                        <a:pt x="56" y="1059"/>
                        <a:pt x="56" y="1215"/>
                      </a:cubicBezTo>
                      <a:cubicBezTo>
                        <a:pt x="56" y="1221"/>
                        <a:pt x="62" y="1224"/>
                        <a:pt x="68" y="1224"/>
                      </a:cubicBezTo>
                      <a:cubicBezTo>
                        <a:pt x="73" y="1224"/>
                        <a:pt x="79" y="1221"/>
                        <a:pt x="79" y="1215"/>
                      </a:cubicBezTo>
                      <a:cubicBezTo>
                        <a:pt x="79" y="1159"/>
                        <a:pt x="79" y="1092"/>
                        <a:pt x="79" y="1036"/>
                      </a:cubicBezTo>
                      <a:cubicBezTo>
                        <a:pt x="68" y="745"/>
                        <a:pt x="45" y="465"/>
                        <a:pt x="34" y="185"/>
                      </a:cubicBezTo>
                      <a:cubicBezTo>
                        <a:pt x="34" y="129"/>
                        <a:pt x="23" y="73"/>
                        <a:pt x="23" y="17"/>
                      </a:cubicBezTo>
                      <a:cubicBezTo>
                        <a:pt x="23" y="6"/>
                        <a:pt x="17" y="0"/>
                        <a:pt x="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8"/>
                <p:cNvSpPr/>
                <p:nvPr/>
              </p:nvSpPr>
              <p:spPr>
                <a:xfrm>
                  <a:off x="1030712" y="4628740"/>
                  <a:ext cx="8507" cy="51714"/>
                </a:xfrm>
                <a:custGeom>
                  <a:avLst/>
                  <a:gdLst/>
                  <a:ahLst/>
                  <a:cxnLst/>
                  <a:rect l="l" t="t" r="r" b="b"/>
                  <a:pathLst>
                    <a:path w="203" h="1234" extrusionOk="0">
                      <a:moveTo>
                        <a:pt x="12" y="1"/>
                      </a:moveTo>
                      <a:cubicBezTo>
                        <a:pt x="1" y="1"/>
                        <a:pt x="1" y="12"/>
                        <a:pt x="1" y="23"/>
                      </a:cubicBezTo>
                      <a:cubicBezTo>
                        <a:pt x="1" y="46"/>
                        <a:pt x="1" y="68"/>
                        <a:pt x="12" y="91"/>
                      </a:cubicBezTo>
                      <a:cubicBezTo>
                        <a:pt x="12" y="113"/>
                        <a:pt x="23" y="135"/>
                        <a:pt x="23" y="147"/>
                      </a:cubicBezTo>
                      <a:cubicBezTo>
                        <a:pt x="23" y="214"/>
                        <a:pt x="34" y="270"/>
                        <a:pt x="46" y="326"/>
                      </a:cubicBezTo>
                      <a:cubicBezTo>
                        <a:pt x="57" y="382"/>
                        <a:pt x="68" y="449"/>
                        <a:pt x="68" y="505"/>
                      </a:cubicBezTo>
                      <a:lnTo>
                        <a:pt x="102" y="684"/>
                      </a:lnTo>
                      <a:lnTo>
                        <a:pt x="135" y="875"/>
                      </a:lnTo>
                      <a:cubicBezTo>
                        <a:pt x="135" y="931"/>
                        <a:pt x="146" y="987"/>
                        <a:pt x="158" y="1043"/>
                      </a:cubicBezTo>
                      <a:lnTo>
                        <a:pt x="180" y="1132"/>
                      </a:lnTo>
                      <a:cubicBezTo>
                        <a:pt x="180" y="1155"/>
                        <a:pt x="180" y="1166"/>
                        <a:pt x="180" y="1177"/>
                      </a:cubicBezTo>
                      <a:lnTo>
                        <a:pt x="191" y="1222"/>
                      </a:lnTo>
                      <a:lnTo>
                        <a:pt x="180" y="1222"/>
                      </a:lnTo>
                      <a:cubicBezTo>
                        <a:pt x="180" y="1222"/>
                        <a:pt x="191" y="1233"/>
                        <a:pt x="191" y="1233"/>
                      </a:cubicBezTo>
                      <a:cubicBezTo>
                        <a:pt x="202" y="1233"/>
                        <a:pt x="202" y="1222"/>
                        <a:pt x="202" y="1222"/>
                      </a:cubicBezTo>
                      <a:cubicBezTo>
                        <a:pt x="202" y="1211"/>
                        <a:pt x="202" y="1199"/>
                        <a:pt x="202" y="1188"/>
                      </a:cubicBezTo>
                      <a:cubicBezTo>
                        <a:pt x="202" y="1177"/>
                        <a:pt x="202" y="1166"/>
                        <a:pt x="202" y="1155"/>
                      </a:cubicBezTo>
                      <a:cubicBezTo>
                        <a:pt x="202" y="1132"/>
                        <a:pt x="191" y="1110"/>
                        <a:pt x="191" y="1076"/>
                      </a:cubicBezTo>
                      <a:lnTo>
                        <a:pt x="169" y="908"/>
                      </a:lnTo>
                      <a:cubicBezTo>
                        <a:pt x="158" y="841"/>
                        <a:pt x="146" y="785"/>
                        <a:pt x="135" y="718"/>
                      </a:cubicBezTo>
                      <a:cubicBezTo>
                        <a:pt x="135" y="662"/>
                        <a:pt x="124" y="606"/>
                        <a:pt x="113" y="539"/>
                      </a:cubicBezTo>
                      <a:cubicBezTo>
                        <a:pt x="102" y="483"/>
                        <a:pt x="90" y="427"/>
                        <a:pt x="79" y="371"/>
                      </a:cubicBezTo>
                      <a:cubicBezTo>
                        <a:pt x="79" y="303"/>
                        <a:pt x="68" y="247"/>
                        <a:pt x="57" y="191"/>
                      </a:cubicBezTo>
                      <a:cubicBezTo>
                        <a:pt x="57" y="158"/>
                        <a:pt x="46" y="135"/>
                        <a:pt x="46" y="102"/>
                      </a:cubicBezTo>
                      <a:lnTo>
                        <a:pt x="34" y="12"/>
                      </a:lnTo>
                      <a:cubicBezTo>
                        <a:pt x="23" y="12"/>
                        <a:pt x="23" y="1"/>
                        <a:pt x="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6" name="Google Shape;1816;p8"/>
              <p:cNvGrpSpPr/>
              <p:nvPr/>
            </p:nvGrpSpPr>
            <p:grpSpPr>
              <a:xfrm>
                <a:off x="8865639" y="4663920"/>
                <a:ext cx="87796" cy="254212"/>
                <a:chOff x="971578" y="4628069"/>
                <a:chExt cx="87796" cy="254212"/>
              </a:xfrm>
            </p:grpSpPr>
            <p:sp>
              <p:nvSpPr>
                <p:cNvPr id="1817" name="Google Shape;1817;p8"/>
                <p:cNvSpPr/>
                <p:nvPr/>
              </p:nvSpPr>
              <p:spPr>
                <a:xfrm>
                  <a:off x="971578" y="4679449"/>
                  <a:ext cx="87796" cy="202832"/>
                </a:xfrm>
                <a:custGeom>
                  <a:avLst/>
                  <a:gdLst/>
                  <a:ahLst/>
                  <a:cxnLst/>
                  <a:rect l="l" t="t" r="r" b="b"/>
                  <a:pathLst>
                    <a:path w="2095" h="4840" extrusionOk="0">
                      <a:moveTo>
                        <a:pt x="493" y="1"/>
                      </a:moveTo>
                      <a:cubicBezTo>
                        <a:pt x="482" y="1"/>
                        <a:pt x="482" y="12"/>
                        <a:pt x="471" y="23"/>
                      </a:cubicBezTo>
                      <a:cubicBezTo>
                        <a:pt x="336" y="269"/>
                        <a:pt x="236" y="549"/>
                        <a:pt x="168" y="829"/>
                      </a:cubicBezTo>
                      <a:cubicBezTo>
                        <a:pt x="45" y="1289"/>
                        <a:pt x="0" y="1770"/>
                        <a:pt x="34" y="2252"/>
                      </a:cubicBezTo>
                      <a:cubicBezTo>
                        <a:pt x="56" y="2588"/>
                        <a:pt x="112" y="2924"/>
                        <a:pt x="202" y="3249"/>
                      </a:cubicBezTo>
                      <a:cubicBezTo>
                        <a:pt x="269" y="3518"/>
                        <a:pt x="370" y="3798"/>
                        <a:pt x="493" y="4055"/>
                      </a:cubicBezTo>
                      <a:lnTo>
                        <a:pt x="516" y="4089"/>
                      </a:lnTo>
                      <a:lnTo>
                        <a:pt x="527" y="4111"/>
                      </a:lnTo>
                      <a:cubicBezTo>
                        <a:pt x="538" y="4122"/>
                        <a:pt x="549" y="4134"/>
                        <a:pt x="549" y="4145"/>
                      </a:cubicBezTo>
                      <a:lnTo>
                        <a:pt x="628" y="4268"/>
                      </a:lnTo>
                      <a:lnTo>
                        <a:pt x="639" y="4279"/>
                      </a:lnTo>
                      <a:lnTo>
                        <a:pt x="672" y="4324"/>
                      </a:lnTo>
                      <a:lnTo>
                        <a:pt x="706" y="4369"/>
                      </a:lnTo>
                      <a:lnTo>
                        <a:pt x="740" y="4425"/>
                      </a:lnTo>
                      <a:lnTo>
                        <a:pt x="784" y="4481"/>
                      </a:lnTo>
                      <a:lnTo>
                        <a:pt x="885" y="4604"/>
                      </a:lnTo>
                      <a:lnTo>
                        <a:pt x="896" y="4615"/>
                      </a:lnTo>
                      <a:cubicBezTo>
                        <a:pt x="930" y="4649"/>
                        <a:pt x="964" y="4682"/>
                        <a:pt x="997" y="4716"/>
                      </a:cubicBezTo>
                      <a:cubicBezTo>
                        <a:pt x="1008" y="4727"/>
                        <a:pt x="1020" y="4739"/>
                        <a:pt x="1031" y="4761"/>
                      </a:cubicBezTo>
                      <a:lnTo>
                        <a:pt x="1087" y="4806"/>
                      </a:lnTo>
                      <a:lnTo>
                        <a:pt x="1098" y="4817"/>
                      </a:lnTo>
                      <a:lnTo>
                        <a:pt x="1120" y="4817"/>
                      </a:lnTo>
                      <a:lnTo>
                        <a:pt x="1120" y="4821"/>
                      </a:lnTo>
                      <a:lnTo>
                        <a:pt x="1120" y="4821"/>
                      </a:lnTo>
                      <a:lnTo>
                        <a:pt x="1143" y="4783"/>
                      </a:lnTo>
                      <a:lnTo>
                        <a:pt x="1177" y="4750"/>
                      </a:lnTo>
                      <a:lnTo>
                        <a:pt x="1210" y="4716"/>
                      </a:lnTo>
                      <a:lnTo>
                        <a:pt x="1221" y="4694"/>
                      </a:lnTo>
                      <a:lnTo>
                        <a:pt x="1266" y="4638"/>
                      </a:lnTo>
                      <a:lnTo>
                        <a:pt x="1300" y="4604"/>
                      </a:lnTo>
                      <a:lnTo>
                        <a:pt x="1333" y="4570"/>
                      </a:lnTo>
                      <a:cubicBezTo>
                        <a:pt x="1412" y="4458"/>
                        <a:pt x="1479" y="4346"/>
                        <a:pt x="1546" y="4234"/>
                      </a:cubicBezTo>
                      <a:cubicBezTo>
                        <a:pt x="1602" y="4134"/>
                        <a:pt x="1658" y="4033"/>
                        <a:pt x="1703" y="3932"/>
                      </a:cubicBezTo>
                      <a:cubicBezTo>
                        <a:pt x="1781" y="3775"/>
                        <a:pt x="1837" y="3618"/>
                        <a:pt x="1871" y="3450"/>
                      </a:cubicBezTo>
                      <a:cubicBezTo>
                        <a:pt x="1938" y="3226"/>
                        <a:pt x="1983" y="3002"/>
                        <a:pt x="2017" y="2778"/>
                      </a:cubicBezTo>
                      <a:cubicBezTo>
                        <a:pt x="2039" y="2577"/>
                        <a:pt x="2073" y="2375"/>
                        <a:pt x="2084" y="2174"/>
                      </a:cubicBezTo>
                      <a:cubicBezTo>
                        <a:pt x="2095" y="1950"/>
                        <a:pt x="2084" y="1737"/>
                        <a:pt x="2073" y="1513"/>
                      </a:cubicBezTo>
                      <a:cubicBezTo>
                        <a:pt x="2050" y="1289"/>
                        <a:pt x="2028" y="1065"/>
                        <a:pt x="1983" y="841"/>
                      </a:cubicBezTo>
                      <a:cubicBezTo>
                        <a:pt x="1961" y="695"/>
                        <a:pt x="1927" y="538"/>
                        <a:pt x="1882" y="393"/>
                      </a:cubicBezTo>
                      <a:cubicBezTo>
                        <a:pt x="1849" y="281"/>
                        <a:pt x="1815" y="169"/>
                        <a:pt x="1770" y="57"/>
                      </a:cubicBezTo>
                      <a:lnTo>
                        <a:pt x="1759" y="34"/>
                      </a:lnTo>
                      <a:lnTo>
                        <a:pt x="1748" y="23"/>
                      </a:lnTo>
                      <a:lnTo>
                        <a:pt x="1737" y="1"/>
                      </a:lnTo>
                      <a:close/>
                      <a:moveTo>
                        <a:pt x="1120" y="4821"/>
                      </a:moveTo>
                      <a:lnTo>
                        <a:pt x="1109" y="4839"/>
                      </a:lnTo>
                      <a:lnTo>
                        <a:pt x="1120" y="4828"/>
                      </a:lnTo>
                      <a:lnTo>
                        <a:pt x="1120" y="482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8"/>
                <p:cNvSpPr/>
                <p:nvPr/>
              </p:nvSpPr>
              <p:spPr>
                <a:xfrm>
                  <a:off x="986582" y="4678527"/>
                  <a:ext cx="57790" cy="173246"/>
                </a:xfrm>
                <a:custGeom>
                  <a:avLst/>
                  <a:gdLst/>
                  <a:ahLst/>
                  <a:cxnLst/>
                  <a:rect l="l" t="t" r="r" b="b"/>
                  <a:pathLst>
                    <a:path w="1379" h="4134" extrusionOk="0">
                      <a:moveTo>
                        <a:pt x="426" y="0"/>
                      </a:moveTo>
                      <a:cubicBezTo>
                        <a:pt x="415" y="11"/>
                        <a:pt x="415" y="23"/>
                        <a:pt x="404" y="34"/>
                      </a:cubicBezTo>
                      <a:cubicBezTo>
                        <a:pt x="348" y="146"/>
                        <a:pt x="303" y="258"/>
                        <a:pt x="270" y="370"/>
                      </a:cubicBezTo>
                      <a:cubicBezTo>
                        <a:pt x="57" y="986"/>
                        <a:pt x="1" y="1636"/>
                        <a:pt x="124" y="2274"/>
                      </a:cubicBezTo>
                      <a:cubicBezTo>
                        <a:pt x="169" y="2666"/>
                        <a:pt x="258" y="3036"/>
                        <a:pt x="393" y="3394"/>
                      </a:cubicBezTo>
                      <a:cubicBezTo>
                        <a:pt x="482" y="3640"/>
                        <a:pt x="594" y="3876"/>
                        <a:pt x="718" y="4100"/>
                      </a:cubicBezTo>
                      <a:lnTo>
                        <a:pt x="718" y="4111"/>
                      </a:lnTo>
                      <a:lnTo>
                        <a:pt x="729" y="4133"/>
                      </a:lnTo>
                      <a:lnTo>
                        <a:pt x="740" y="4111"/>
                      </a:lnTo>
                      <a:lnTo>
                        <a:pt x="740" y="4100"/>
                      </a:lnTo>
                      <a:lnTo>
                        <a:pt x="751" y="4088"/>
                      </a:lnTo>
                      <a:cubicBezTo>
                        <a:pt x="863" y="3876"/>
                        <a:pt x="964" y="3652"/>
                        <a:pt x="1043" y="3428"/>
                      </a:cubicBezTo>
                      <a:cubicBezTo>
                        <a:pt x="1199" y="2968"/>
                        <a:pt x="1300" y="2498"/>
                        <a:pt x="1345" y="2016"/>
                      </a:cubicBezTo>
                      <a:cubicBezTo>
                        <a:pt x="1379" y="1658"/>
                        <a:pt x="1367" y="1300"/>
                        <a:pt x="1323" y="952"/>
                      </a:cubicBezTo>
                      <a:cubicBezTo>
                        <a:pt x="1311" y="851"/>
                        <a:pt x="1289" y="751"/>
                        <a:pt x="1278" y="639"/>
                      </a:cubicBezTo>
                      <a:cubicBezTo>
                        <a:pt x="1255" y="549"/>
                        <a:pt x="1222" y="448"/>
                        <a:pt x="1188" y="359"/>
                      </a:cubicBezTo>
                      <a:cubicBezTo>
                        <a:pt x="1155" y="269"/>
                        <a:pt x="1121" y="179"/>
                        <a:pt x="1065" y="90"/>
                      </a:cubicBezTo>
                      <a:lnTo>
                        <a:pt x="1054" y="56"/>
                      </a:lnTo>
                      <a:lnTo>
                        <a:pt x="1043" y="34"/>
                      </a:lnTo>
                      <a:lnTo>
                        <a:pt x="10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8"/>
                <p:cNvSpPr/>
                <p:nvPr/>
              </p:nvSpPr>
              <p:spPr>
                <a:xfrm>
                  <a:off x="994125" y="4664194"/>
                  <a:ext cx="39435" cy="103553"/>
                </a:xfrm>
                <a:custGeom>
                  <a:avLst/>
                  <a:gdLst/>
                  <a:ahLst/>
                  <a:cxnLst/>
                  <a:rect l="l" t="t" r="r" b="b"/>
                  <a:pathLst>
                    <a:path w="941" h="2471" extrusionOk="0">
                      <a:moveTo>
                        <a:pt x="571" y="1249"/>
                      </a:moveTo>
                      <a:cubicBezTo>
                        <a:pt x="683" y="1272"/>
                        <a:pt x="650" y="1485"/>
                        <a:pt x="650" y="1574"/>
                      </a:cubicBezTo>
                      <a:cubicBezTo>
                        <a:pt x="639" y="1754"/>
                        <a:pt x="605" y="1922"/>
                        <a:pt x="560" y="2090"/>
                      </a:cubicBezTo>
                      <a:cubicBezTo>
                        <a:pt x="504" y="1910"/>
                        <a:pt x="426" y="1373"/>
                        <a:pt x="571" y="1249"/>
                      </a:cubicBezTo>
                      <a:close/>
                      <a:moveTo>
                        <a:pt x="695" y="0"/>
                      </a:moveTo>
                      <a:cubicBezTo>
                        <a:pt x="680" y="0"/>
                        <a:pt x="665" y="14"/>
                        <a:pt x="672" y="29"/>
                      </a:cubicBezTo>
                      <a:cubicBezTo>
                        <a:pt x="683" y="73"/>
                        <a:pt x="706" y="107"/>
                        <a:pt x="717" y="152"/>
                      </a:cubicBezTo>
                      <a:cubicBezTo>
                        <a:pt x="818" y="577"/>
                        <a:pt x="874" y="1014"/>
                        <a:pt x="874" y="1451"/>
                      </a:cubicBezTo>
                      <a:cubicBezTo>
                        <a:pt x="863" y="1619"/>
                        <a:pt x="874" y="2168"/>
                        <a:pt x="683" y="2235"/>
                      </a:cubicBezTo>
                      <a:cubicBezTo>
                        <a:pt x="639" y="2235"/>
                        <a:pt x="605" y="2190"/>
                        <a:pt x="582" y="2146"/>
                      </a:cubicBezTo>
                      <a:cubicBezTo>
                        <a:pt x="661" y="1899"/>
                        <a:pt x="695" y="1653"/>
                        <a:pt x="695" y="1395"/>
                      </a:cubicBezTo>
                      <a:cubicBezTo>
                        <a:pt x="695" y="1317"/>
                        <a:pt x="661" y="1249"/>
                        <a:pt x="594" y="1216"/>
                      </a:cubicBezTo>
                      <a:cubicBezTo>
                        <a:pt x="588" y="1215"/>
                        <a:pt x="582" y="1214"/>
                        <a:pt x="576" y="1214"/>
                      </a:cubicBezTo>
                      <a:cubicBezTo>
                        <a:pt x="480" y="1214"/>
                        <a:pt x="470" y="1388"/>
                        <a:pt x="459" y="1462"/>
                      </a:cubicBezTo>
                      <a:cubicBezTo>
                        <a:pt x="437" y="1709"/>
                        <a:pt x="459" y="1944"/>
                        <a:pt x="538" y="2179"/>
                      </a:cubicBezTo>
                      <a:cubicBezTo>
                        <a:pt x="474" y="2350"/>
                        <a:pt x="394" y="2435"/>
                        <a:pt x="324" y="2435"/>
                      </a:cubicBezTo>
                      <a:cubicBezTo>
                        <a:pt x="247" y="2435"/>
                        <a:pt x="180" y="2333"/>
                        <a:pt x="157" y="2134"/>
                      </a:cubicBezTo>
                      <a:cubicBezTo>
                        <a:pt x="123" y="1821"/>
                        <a:pt x="123" y="1496"/>
                        <a:pt x="157" y="1182"/>
                      </a:cubicBezTo>
                      <a:cubicBezTo>
                        <a:pt x="179" y="925"/>
                        <a:pt x="235" y="667"/>
                        <a:pt x="314" y="421"/>
                      </a:cubicBezTo>
                      <a:cubicBezTo>
                        <a:pt x="336" y="353"/>
                        <a:pt x="358" y="286"/>
                        <a:pt x="381" y="219"/>
                      </a:cubicBezTo>
                      <a:cubicBezTo>
                        <a:pt x="392" y="197"/>
                        <a:pt x="403" y="163"/>
                        <a:pt x="414" y="152"/>
                      </a:cubicBezTo>
                      <a:cubicBezTo>
                        <a:pt x="414" y="144"/>
                        <a:pt x="403" y="136"/>
                        <a:pt x="397" y="136"/>
                      </a:cubicBezTo>
                      <a:cubicBezTo>
                        <a:pt x="394" y="136"/>
                        <a:pt x="392" y="137"/>
                        <a:pt x="392" y="141"/>
                      </a:cubicBezTo>
                      <a:cubicBezTo>
                        <a:pt x="235" y="499"/>
                        <a:pt x="134" y="880"/>
                        <a:pt x="101" y="1261"/>
                      </a:cubicBezTo>
                      <a:cubicBezTo>
                        <a:pt x="90" y="1496"/>
                        <a:pt x="0" y="2437"/>
                        <a:pt x="302" y="2470"/>
                      </a:cubicBezTo>
                      <a:cubicBezTo>
                        <a:pt x="437" y="2470"/>
                        <a:pt x="504" y="2314"/>
                        <a:pt x="560" y="2213"/>
                      </a:cubicBezTo>
                      <a:cubicBezTo>
                        <a:pt x="596" y="2269"/>
                        <a:pt x="638" y="2292"/>
                        <a:pt x="678" y="2292"/>
                      </a:cubicBezTo>
                      <a:cubicBezTo>
                        <a:pt x="751" y="2292"/>
                        <a:pt x="819" y="2217"/>
                        <a:pt x="840" y="2123"/>
                      </a:cubicBezTo>
                      <a:cubicBezTo>
                        <a:pt x="896" y="1955"/>
                        <a:pt x="930" y="1765"/>
                        <a:pt x="930" y="1586"/>
                      </a:cubicBezTo>
                      <a:cubicBezTo>
                        <a:pt x="941" y="1160"/>
                        <a:pt x="896" y="734"/>
                        <a:pt x="795" y="309"/>
                      </a:cubicBezTo>
                      <a:cubicBezTo>
                        <a:pt x="784" y="208"/>
                        <a:pt x="751" y="107"/>
                        <a:pt x="717" y="17"/>
                      </a:cubicBezTo>
                      <a:cubicBezTo>
                        <a:pt x="713" y="5"/>
                        <a:pt x="704" y="0"/>
                        <a:pt x="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8"/>
                <p:cNvSpPr/>
                <p:nvPr/>
              </p:nvSpPr>
              <p:spPr>
                <a:xfrm>
                  <a:off x="983313" y="4630165"/>
                  <a:ext cx="69986" cy="49786"/>
                </a:xfrm>
                <a:custGeom>
                  <a:avLst/>
                  <a:gdLst/>
                  <a:ahLst/>
                  <a:cxnLst/>
                  <a:rect l="l" t="t" r="r" b="b"/>
                  <a:pathLst>
                    <a:path w="1670" h="1188" extrusionOk="0">
                      <a:moveTo>
                        <a:pt x="1389" y="1"/>
                      </a:moveTo>
                      <a:lnTo>
                        <a:pt x="1154" y="12"/>
                      </a:lnTo>
                      <a:lnTo>
                        <a:pt x="908" y="12"/>
                      </a:lnTo>
                      <a:lnTo>
                        <a:pt x="672" y="23"/>
                      </a:lnTo>
                      <a:lnTo>
                        <a:pt x="426" y="34"/>
                      </a:lnTo>
                      <a:lnTo>
                        <a:pt x="224" y="45"/>
                      </a:lnTo>
                      <a:lnTo>
                        <a:pt x="191" y="45"/>
                      </a:lnTo>
                      <a:cubicBezTo>
                        <a:pt x="191" y="45"/>
                        <a:pt x="191" y="57"/>
                        <a:pt x="191" y="68"/>
                      </a:cubicBezTo>
                      <a:lnTo>
                        <a:pt x="191" y="101"/>
                      </a:lnTo>
                      <a:cubicBezTo>
                        <a:pt x="168" y="191"/>
                        <a:pt x="157" y="269"/>
                        <a:pt x="135" y="381"/>
                      </a:cubicBezTo>
                      <a:cubicBezTo>
                        <a:pt x="124" y="482"/>
                        <a:pt x="101" y="605"/>
                        <a:pt x="90" y="695"/>
                      </a:cubicBezTo>
                      <a:cubicBezTo>
                        <a:pt x="68" y="796"/>
                        <a:pt x="56" y="885"/>
                        <a:pt x="34" y="975"/>
                      </a:cubicBezTo>
                      <a:cubicBezTo>
                        <a:pt x="34" y="1020"/>
                        <a:pt x="23" y="1065"/>
                        <a:pt x="12" y="1121"/>
                      </a:cubicBezTo>
                      <a:lnTo>
                        <a:pt x="0" y="1165"/>
                      </a:lnTo>
                      <a:cubicBezTo>
                        <a:pt x="0" y="1177"/>
                        <a:pt x="0" y="1177"/>
                        <a:pt x="0" y="1188"/>
                      </a:cubicBezTo>
                      <a:lnTo>
                        <a:pt x="1669" y="1188"/>
                      </a:lnTo>
                      <a:lnTo>
                        <a:pt x="1669" y="1165"/>
                      </a:lnTo>
                      <a:lnTo>
                        <a:pt x="1636" y="1165"/>
                      </a:lnTo>
                      <a:lnTo>
                        <a:pt x="1602" y="975"/>
                      </a:lnTo>
                      <a:cubicBezTo>
                        <a:pt x="1580" y="897"/>
                        <a:pt x="1569" y="829"/>
                        <a:pt x="1557" y="762"/>
                      </a:cubicBezTo>
                      <a:cubicBezTo>
                        <a:pt x="1546" y="695"/>
                        <a:pt x="1535" y="639"/>
                        <a:pt x="1524" y="561"/>
                      </a:cubicBezTo>
                      <a:cubicBezTo>
                        <a:pt x="1501" y="482"/>
                        <a:pt x="1490" y="404"/>
                        <a:pt x="1479" y="325"/>
                      </a:cubicBezTo>
                      <a:lnTo>
                        <a:pt x="1434" y="124"/>
                      </a:lnTo>
                      <a:lnTo>
                        <a:pt x="1423" y="34"/>
                      </a:lnTo>
                      <a:lnTo>
                        <a:pt x="1423" y="12"/>
                      </a:lnTo>
                      <a:lnTo>
                        <a:pt x="14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8"/>
                <p:cNvSpPr/>
                <p:nvPr/>
              </p:nvSpPr>
              <p:spPr>
                <a:xfrm>
                  <a:off x="990814" y="4678988"/>
                  <a:ext cx="59173" cy="1928"/>
                </a:xfrm>
                <a:custGeom>
                  <a:avLst/>
                  <a:gdLst/>
                  <a:ahLst/>
                  <a:cxnLst/>
                  <a:rect l="l" t="t" r="r" b="b"/>
                  <a:pathLst>
                    <a:path w="1412" h="46" extrusionOk="0">
                      <a:moveTo>
                        <a:pt x="23" y="0"/>
                      </a:moveTo>
                      <a:cubicBezTo>
                        <a:pt x="12" y="0"/>
                        <a:pt x="12" y="0"/>
                        <a:pt x="1" y="12"/>
                      </a:cubicBezTo>
                      <a:cubicBezTo>
                        <a:pt x="1" y="12"/>
                        <a:pt x="1" y="23"/>
                        <a:pt x="1" y="34"/>
                      </a:cubicBezTo>
                      <a:lnTo>
                        <a:pt x="146" y="34"/>
                      </a:lnTo>
                      <a:lnTo>
                        <a:pt x="146" y="45"/>
                      </a:lnTo>
                      <a:lnTo>
                        <a:pt x="1401" y="45"/>
                      </a:lnTo>
                      <a:cubicBezTo>
                        <a:pt x="1412" y="34"/>
                        <a:pt x="1412" y="34"/>
                        <a:pt x="1412" y="23"/>
                      </a:cubicBezTo>
                      <a:cubicBezTo>
                        <a:pt x="1412" y="12"/>
                        <a:pt x="1401" y="0"/>
                        <a:pt x="1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8"/>
                <p:cNvSpPr/>
                <p:nvPr/>
              </p:nvSpPr>
              <p:spPr>
                <a:xfrm>
                  <a:off x="995047" y="4628991"/>
                  <a:ext cx="9429" cy="50499"/>
                </a:xfrm>
                <a:custGeom>
                  <a:avLst/>
                  <a:gdLst/>
                  <a:ahLst/>
                  <a:cxnLst/>
                  <a:rect l="l" t="t" r="r" b="b"/>
                  <a:pathLst>
                    <a:path w="225" h="1205" extrusionOk="0">
                      <a:moveTo>
                        <a:pt x="213" y="1"/>
                      </a:moveTo>
                      <a:cubicBezTo>
                        <a:pt x="208" y="1"/>
                        <a:pt x="202" y="6"/>
                        <a:pt x="202" y="17"/>
                      </a:cubicBezTo>
                      <a:cubicBezTo>
                        <a:pt x="157" y="275"/>
                        <a:pt x="112" y="544"/>
                        <a:pt x="68" y="813"/>
                      </a:cubicBezTo>
                      <a:cubicBezTo>
                        <a:pt x="56" y="902"/>
                        <a:pt x="34" y="1003"/>
                        <a:pt x="34" y="1093"/>
                      </a:cubicBezTo>
                      <a:cubicBezTo>
                        <a:pt x="34" y="1115"/>
                        <a:pt x="0" y="1205"/>
                        <a:pt x="34" y="1205"/>
                      </a:cubicBezTo>
                      <a:cubicBezTo>
                        <a:pt x="45" y="1205"/>
                        <a:pt x="34" y="1182"/>
                        <a:pt x="45" y="1160"/>
                      </a:cubicBezTo>
                      <a:lnTo>
                        <a:pt x="68" y="1059"/>
                      </a:lnTo>
                      <a:cubicBezTo>
                        <a:pt x="101" y="835"/>
                        <a:pt x="135" y="611"/>
                        <a:pt x="168" y="387"/>
                      </a:cubicBezTo>
                      <a:cubicBezTo>
                        <a:pt x="180" y="297"/>
                        <a:pt x="191" y="208"/>
                        <a:pt x="202" y="107"/>
                      </a:cubicBezTo>
                      <a:cubicBezTo>
                        <a:pt x="213" y="73"/>
                        <a:pt x="224" y="51"/>
                        <a:pt x="224" y="17"/>
                      </a:cubicBezTo>
                      <a:cubicBezTo>
                        <a:pt x="224" y="6"/>
                        <a:pt x="219" y="1"/>
                        <a:pt x="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8"/>
                <p:cNvSpPr/>
                <p:nvPr/>
              </p:nvSpPr>
              <p:spPr>
                <a:xfrm>
                  <a:off x="1016169" y="4628069"/>
                  <a:ext cx="3311" cy="51295"/>
                </a:xfrm>
                <a:custGeom>
                  <a:avLst/>
                  <a:gdLst/>
                  <a:ahLst/>
                  <a:cxnLst/>
                  <a:rect l="l" t="t" r="r" b="b"/>
                  <a:pathLst>
                    <a:path w="79" h="1224" extrusionOk="0">
                      <a:moveTo>
                        <a:pt x="12" y="0"/>
                      </a:moveTo>
                      <a:cubicBezTo>
                        <a:pt x="6" y="0"/>
                        <a:pt x="0" y="6"/>
                        <a:pt x="0" y="17"/>
                      </a:cubicBezTo>
                      <a:cubicBezTo>
                        <a:pt x="0" y="84"/>
                        <a:pt x="12" y="163"/>
                        <a:pt x="12" y="241"/>
                      </a:cubicBezTo>
                      <a:cubicBezTo>
                        <a:pt x="23" y="409"/>
                        <a:pt x="23" y="599"/>
                        <a:pt x="34" y="756"/>
                      </a:cubicBezTo>
                      <a:cubicBezTo>
                        <a:pt x="45" y="913"/>
                        <a:pt x="56" y="1059"/>
                        <a:pt x="56" y="1215"/>
                      </a:cubicBezTo>
                      <a:cubicBezTo>
                        <a:pt x="56" y="1221"/>
                        <a:pt x="62" y="1224"/>
                        <a:pt x="68" y="1224"/>
                      </a:cubicBezTo>
                      <a:cubicBezTo>
                        <a:pt x="73" y="1224"/>
                        <a:pt x="79" y="1221"/>
                        <a:pt x="79" y="1215"/>
                      </a:cubicBezTo>
                      <a:cubicBezTo>
                        <a:pt x="79" y="1159"/>
                        <a:pt x="79" y="1092"/>
                        <a:pt x="79" y="1036"/>
                      </a:cubicBezTo>
                      <a:cubicBezTo>
                        <a:pt x="68" y="745"/>
                        <a:pt x="45" y="465"/>
                        <a:pt x="34" y="185"/>
                      </a:cubicBezTo>
                      <a:cubicBezTo>
                        <a:pt x="34" y="129"/>
                        <a:pt x="23" y="73"/>
                        <a:pt x="23" y="17"/>
                      </a:cubicBezTo>
                      <a:cubicBezTo>
                        <a:pt x="23" y="6"/>
                        <a:pt x="17" y="0"/>
                        <a:pt x="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8"/>
                <p:cNvSpPr/>
                <p:nvPr/>
              </p:nvSpPr>
              <p:spPr>
                <a:xfrm>
                  <a:off x="1030712" y="4628740"/>
                  <a:ext cx="8507" cy="51714"/>
                </a:xfrm>
                <a:custGeom>
                  <a:avLst/>
                  <a:gdLst/>
                  <a:ahLst/>
                  <a:cxnLst/>
                  <a:rect l="l" t="t" r="r" b="b"/>
                  <a:pathLst>
                    <a:path w="203" h="1234" extrusionOk="0">
                      <a:moveTo>
                        <a:pt x="12" y="1"/>
                      </a:moveTo>
                      <a:cubicBezTo>
                        <a:pt x="1" y="1"/>
                        <a:pt x="1" y="12"/>
                        <a:pt x="1" y="23"/>
                      </a:cubicBezTo>
                      <a:cubicBezTo>
                        <a:pt x="1" y="46"/>
                        <a:pt x="1" y="68"/>
                        <a:pt x="12" y="91"/>
                      </a:cubicBezTo>
                      <a:cubicBezTo>
                        <a:pt x="12" y="113"/>
                        <a:pt x="23" y="135"/>
                        <a:pt x="23" y="147"/>
                      </a:cubicBezTo>
                      <a:cubicBezTo>
                        <a:pt x="23" y="214"/>
                        <a:pt x="34" y="270"/>
                        <a:pt x="46" y="326"/>
                      </a:cubicBezTo>
                      <a:cubicBezTo>
                        <a:pt x="57" y="382"/>
                        <a:pt x="68" y="449"/>
                        <a:pt x="68" y="505"/>
                      </a:cubicBezTo>
                      <a:lnTo>
                        <a:pt x="102" y="684"/>
                      </a:lnTo>
                      <a:lnTo>
                        <a:pt x="135" y="875"/>
                      </a:lnTo>
                      <a:cubicBezTo>
                        <a:pt x="135" y="931"/>
                        <a:pt x="146" y="987"/>
                        <a:pt x="158" y="1043"/>
                      </a:cubicBezTo>
                      <a:lnTo>
                        <a:pt x="180" y="1132"/>
                      </a:lnTo>
                      <a:cubicBezTo>
                        <a:pt x="180" y="1155"/>
                        <a:pt x="180" y="1166"/>
                        <a:pt x="180" y="1177"/>
                      </a:cubicBezTo>
                      <a:lnTo>
                        <a:pt x="191" y="1222"/>
                      </a:lnTo>
                      <a:lnTo>
                        <a:pt x="180" y="1222"/>
                      </a:lnTo>
                      <a:cubicBezTo>
                        <a:pt x="180" y="1222"/>
                        <a:pt x="191" y="1233"/>
                        <a:pt x="191" y="1233"/>
                      </a:cubicBezTo>
                      <a:cubicBezTo>
                        <a:pt x="202" y="1233"/>
                        <a:pt x="202" y="1222"/>
                        <a:pt x="202" y="1222"/>
                      </a:cubicBezTo>
                      <a:cubicBezTo>
                        <a:pt x="202" y="1211"/>
                        <a:pt x="202" y="1199"/>
                        <a:pt x="202" y="1188"/>
                      </a:cubicBezTo>
                      <a:cubicBezTo>
                        <a:pt x="202" y="1177"/>
                        <a:pt x="202" y="1166"/>
                        <a:pt x="202" y="1155"/>
                      </a:cubicBezTo>
                      <a:cubicBezTo>
                        <a:pt x="202" y="1132"/>
                        <a:pt x="191" y="1110"/>
                        <a:pt x="191" y="1076"/>
                      </a:cubicBezTo>
                      <a:lnTo>
                        <a:pt x="169" y="908"/>
                      </a:lnTo>
                      <a:cubicBezTo>
                        <a:pt x="158" y="841"/>
                        <a:pt x="146" y="785"/>
                        <a:pt x="135" y="718"/>
                      </a:cubicBezTo>
                      <a:cubicBezTo>
                        <a:pt x="135" y="662"/>
                        <a:pt x="124" y="606"/>
                        <a:pt x="113" y="539"/>
                      </a:cubicBezTo>
                      <a:cubicBezTo>
                        <a:pt x="102" y="483"/>
                        <a:pt x="90" y="427"/>
                        <a:pt x="79" y="371"/>
                      </a:cubicBezTo>
                      <a:cubicBezTo>
                        <a:pt x="79" y="303"/>
                        <a:pt x="68" y="247"/>
                        <a:pt x="57" y="191"/>
                      </a:cubicBezTo>
                      <a:cubicBezTo>
                        <a:pt x="57" y="158"/>
                        <a:pt x="46" y="135"/>
                        <a:pt x="46" y="102"/>
                      </a:cubicBezTo>
                      <a:lnTo>
                        <a:pt x="34" y="12"/>
                      </a:lnTo>
                      <a:cubicBezTo>
                        <a:pt x="23" y="12"/>
                        <a:pt x="23" y="1"/>
                        <a:pt x="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5" name="Google Shape;1825;p8"/>
              <p:cNvSpPr/>
              <p:nvPr/>
            </p:nvSpPr>
            <p:spPr>
              <a:xfrm>
                <a:off x="2853402" y="4385126"/>
                <a:ext cx="3472120" cy="285977"/>
              </a:xfrm>
              <a:custGeom>
                <a:avLst/>
                <a:gdLst/>
                <a:ahLst/>
                <a:cxnLst/>
                <a:rect l="l" t="t" r="r" b="b"/>
                <a:pathLst>
                  <a:path w="82852" h="6824" extrusionOk="0">
                    <a:moveTo>
                      <a:pt x="70810" y="1"/>
                    </a:moveTo>
                    <a:cubicBezTo>
                      <a:pt x="69599" y="1"/>
                      <a:pt x="68555" y="881"/>
                      <a:pt x="67809" y="1838"/>
                    </a:cubicBezTo>
                    <a:cubicBezTo>
                      <a:pt x="67070" y="2801"/>
                      <a:pt x="66499" y="3921"/>
                      <a:pt x="65614" y="4761"/>
                    </a:cubicBezTo>
                    <a:cubicBezTo>
                      <a:pt x="65053" y="5284"/>
                      <a:pt x="64315" y="5686"/>
                      <a:pt x="63563" y="5686"/>
                    </a:cubicBezTo>
                    <a:cubicBezTo>
                      <a:pt x="63429" y="5686"/>
                      <a:pt x="63295" y="5673"/>
                      <a:pt x="63161" y="5646"/>
                    </a:cubicBezTo>
                    <a:cubicBezTo>
                      <a:pt x="60809" y="5153"/>
                      <a:pt x="60977" y="1188"/>
                      <a:pt x="58759" y="281"/>
                    </a:cubicBezTo>
                    <a:cubicBezTo>
                      <a:pt x="58472" y="161"/>
                      <a:pt x="58185" y="107"/>
                      <a:pt x="57901" y="107"/>
                    </a:cubicBezTo>
                    <a:cubicBezTo>
                      <a:pt x="56454" y="107"/>
                      <a:pt x="55079" y="1506"/>
                      <a:pt x="54133" y="2779"/>
                    </a:cubicBezTo>
                    <a:cubicBezTo>
                      <a:pt x="53170" y="4075"/>
                      <a:pt x="51802" y="5518"/>
                      <a:pt x="50317" y="5518"/>
                    </a:cubicBezTo>
                    <a:cubicBezTo>
                      <a:pt x="50058" y="5518"/>
                      <a:pt x="49795" y="5474"/>
                      <a:pt x="49530" y="5377"/>
                    </a:cubicBezTo>
                    <a:cubicBezTo>
                      <a:pt x="47883" y="4784"/>
                      <a:pt x="47525" y="2599"/>
                      <a:pt x="46226" y="1423"/>
                    </a:cubicBezTo>
                    <a:cubicBezTo>
                      <a:pt x="45638" y="893"/>
                      <a:pt x="44846" y="626"/>
                      <a:pt x="44054" y="626"/>
                    </a:cubicBezTo>
                    <a:cubicBezTo>
                      <a:pt x="43292" y="626"/>
                      <a:pt x="42529" y="873"/>
                      <a:pt x="41947" y="1367"/>
                    </a:cubicBezTo>
                    <a:cubicBezTo>
                      <a:pt x="40368" y="2711"/>
                      <a:pt x="39908" y="5601"/>
                      <a:pt x="37848" y="5780"/>
                    </a:cubicBezTo>
                    <a:cubicBezTo>
                      <a:pt x="37786" y="5786"/>
                      <a:pt x="37726" y="5788"/>
                      <a:pt x="37665" y="5788"/>
                    </a:cubicBezTo>
                    <a:cubicBezTo>
                      <a:pt x="36482" y="5788"/>
                      <a:pt x="35506" y="4767"/>
                      <a:pt x="34835" y="3775"/>
                    </a:cubicBezTo>
                    <a:cubicBezTo>
                      <a:pt x="34129" y="2723"/>
                      <a:pt x="33435" y="1513"/>
                      <a:pt x="32225" y="1099"/>
                    </a:cubicBezTo>
                    <a:cubicBezTo>
                      <a:pt x="31940" y="1000"/>
                      <a:pt x="31657" y="955"/>
                      <a:pt x="31376" y="955"/>
                    </a:cubicBezTo>
                    <a:cubicBezTo>
                      <a:pt x="29799" y="955"/>
                      <a:pt x="28316" y="2373"/>
                      <a:pt x="27308" y="3742"/>
                    </a:cubicBezTo>
                    <a:cubicBezTo>
                      <a:pt x="26428" y="4929"/>
                      <a:pt x="25268" y="6316"/>
                      <a:pt x="23898" y="6316"/>
                    </a:cubicBezTo>
                    <a:cubicBezTo>
                      <a:pt x="23717" y="6316"/>
                      <a:pt x="23531" y="6292"/>
                      <a:pt x="23343" y="6240"/>
                    </a:cubicBezTo>
                    <a:cubicBezTo>
                      <a:pt x="21147" y="5646"/>
                      <a:pt x="21304" y="2062"/>
                      <a:pt x="19277" y="1043"/>
                    </a:cubicBezTo>
                    <a:cubicBezTo>
                      <a:pt x="18940" y="871"/>
                      <a:pt x="18578" y="795"/>
                      <a:pt x="18209" y="795"/>
                    </a:cubicBezTo>
                    <a:cubicBezTo>
                      <a:pt x="17305" y="795"/>
                      <a:pt x="16366" y="1254"/>
                      <a:pt x="15682" y="1883"/>
                    </a:cubicBezTo>
                    <a:cubicBezTo>
                      <a:pt x="14718" y="2767"/>
                      <a:pt x="14091" y="3955"/>
                      <a:pt x="13262" y="4974"/>
                    </a:cubicBezTo>
                    <a:cubicBezTo>
                      <a:pt x="12915" y="5400"/>
                      <a:pt x="12523" y="5814"/>
                      <a:pt x="12019" y="6038"/>
                    </a:cubicBezTo>
                    <a:cubicBezTo>
                      <a:pt x="11728" y="6166"/>
                      <a:pt x="11433" y="6223"/>
                      <a:pt x="11138" y="6223"/>
                    </a:cubicBezTo>
                    <a:cubicBezTo>
                      <a:pt x="9833" y="6223"/>
                      <a:pt x="8542" y="5093"/>
                      <a:pt x="7729" y="3932"/>
                    </a:cubicBezTo>
                    <a:cubicBezTo>
                      <a:pt x="6721" y="2521"/>
                      <a:pt x="5713" y="807"/>
                      <a:pt x="3999" y="527"/>
                    </a:cubicBezTo>
                    <a:cubicBezTo>
                      <a:pt x="3926" y="515"/>
                      <a:pt x="3852" y="510"/>
                      <a:pt x="3776" y="510"/>
                    </a:cubicBezTo>
                    <a:cubicBezTo>
                      <a:pt x="2436" y="510"/>
                      <a:pt x="722" y="2314"/>
                      <a:pt x="1" y="3406"/>
                    </a:cubicBezTo>
                    <a:lnTo>
                      <a:pt x="146" y="3820"/>
                    </a:lnTo>
                    <a:cubicBezTo>
                      <a:pt x="820" y="2820"/>
                      <a:pt x="2339" y="1049"/>
                      <a:pt x="3555" y="1049"/>
                    </a:cubicBezTo>
                    <a:cubicBezTo>
                      <a:pt x="3591" y="1049"/>
                      <a:pt x="3627" y="1050"/>
                      <a:pt x="3663" y="1054"/>
                    </a:cubicBezTo>
                    <a:cubicBezTo>
                      <a:pt x="6811" y="1345"/>
                      <a:pt x="7584" y="6744"/>
                      <a:pt x="10742" y="6822"/>
                    </a:cubicBezTo>
                    <a:cubicBezTo>
                      <a:pt x="10770" y="6823"/>
                      <a:pt x="10797" y="6823"/>
                      <a:pt x="10824" y="6823"/>
                    </a:cubicBezTo>
                    <a:cubicBezTo>
                      <a:pt x="12187" y="6823"/>
                      <a:pt x="13312" y="5736"/>
                      <a:pt x="14102" y="4627"/>
                    </a:cubicBezTo>
                    <a:cubicBezTo>
                      <a:pt x="14920" y="3495"/>
                      <a:pt x="15626" y="2219"/>
                      <a:pt x="16824" y="1513"/>
                    </a:cubicBezTo>
                    <a:cubicBezTo>
                      <a:pt x="17205" y="1278"/>
                      <a:pt x="17642" y="1155"/>
                      <a:pt x="18090" y="1143"/>
                    </a:cubicBezTo>
                    <a:cubicBezTo>
                      <a:pt x="19120" y="1166"/>
                      <a:pt x="19949" y="2039"/>
                      <a:pt x="20431" y="2969"/>
                    </a:cubicBezTo>
                    <a:cubicBezTo>
                      <a:pt x="20912" y="3887"/>
                      <a:pt x="21192" y="4929"/>
                      <a:pt x="21842" y="5724"/>
                    </a:cubicBezTo>
                    <a:cubicBezTo>
                      <a:pt x="22457" y="6502"/>
                      <a:pt x="23093" y="6809"/>
                      <a:pt x="23722" y="6809"/>
                    </a:cubicBezTo>
                    <a:cubicBezTo>
                      <a:pt x="25427" y="6809"/>
                      <a:pt x="27074" y="4546"/>
                      <a:pt x="28081" y="3294"/>
                    </a:cubicBezTo>
                    <a:cubicBezTo>
                      <a:pt x="28909" y="2286"/>
                      <a:pt x="30135" y="1343"/>
                      <a:pt x="31363" y="1343"/>
                    </a:cubicBezTo>
                    <a:cubicBezTo>
                      <a:pt x="31664" y="1343"/>
                      <a:pt x="31964" y="1399"/>
                      <a:pt x="32258" y="1524"/>
                    </a:cubicBezTo>
                    <a:cubicBezTo>
                      <a:pt x="33759" y="2151"/>
                      <a:pt x="34118" y="4167"/>
                      <a:pt x="35294" y="5321"/>
                    </a:cubicBezTo>
                    <a:cubicBezTo>
                      <a:pt x="35902" y="5907"/>
                      <a:pt x="36752" y="6204"/>
                      <a:pt x="37601" y="6204"/>
                    </a:cubicBezTo>
                    <a:cubicBezTo>
                      <a:pt x="38410" y="6204"/>
                      <a:pt x="39218" y="5935"/>
                      <a:pt x="39819" y="5388"/>
                    </a:cubicBezTo>
                    <a:cubicBezTo>
                      <a:pt x="41309" y="4044"/>
                      <a:pt x="41745" y="1289"/>
                      <a:pt x="43739" y="1065"/>
                    </a:cubicBezTo>
                    <a:cubicBezTo>
                      <a:pt x="43813" y="1057"/>
                      <a:pt x="43886" y="1053"/>
                      <a:pt x="43959" y="1053"/>
                    </a:cubicBezTo>
                    <a:cubicBezTo>
                      <a:pt x="45105" y="1053"/>
                      <a:pt x="46067" y="2022"/>
                      <a:pt x="46741" y="2991"/>
                    </a:cubicBezTo>
                    <a:cubicBezTo>
                      <a:pt x="47446" y="4022"/>
                      <a:pt x="48107" y="5209"/>
                      <a:pt x="49261" y="5680"/>
                    </a:cubicBezTo>
                    <a:cubicBezTo>
                      <a:pt x="49592" y="5811"/>
                      <a:pt x="49928" y="5870"/>
                      <a:pt x="50265" y="5870"/>
                    </a:cubicBezTo>
                    <a:cubicBezTo>
                      <a:pt x="51683" y="5870"/>
                      <a:pt x="53096" y="4814"/>
                      <a:pt x="54010" y="3619"/>
                    </a:cubicBezTo>
                    <a:cubicBezTo>
                      <a:pt x="55025" y="2279"/>
                      <a:pt x="56177" y="536"/>
                      <a:pt x="57717" y="536"/>
                    </a:cubicBezTo>
                    <a:cubicBezTo>
                      <a:pt x="57877" y="536"/>
                      <a:pt x="58042" y="554"/>
                      <a:pt x="58210" y="595"/>
                    </a:cubicBezTo>
                    <a:cubicBezTo>
                      <a:pt x="60495" y="1132"/>
                      <a:pt x="60372" y="4918"/>
                      <a:pt x="62511" y="5870"/>
                    </a:cubicBezTo>
                    <a:cubicBezTo>
                      <a:pt x="62817" y="6006"/>
                      <a:pt x="63137" y="6067"/>
                      <a:pt x="63459" y="6067"/>
                    </a:cubicBezTo>
                    <a:cubicBezTo>
                      <a:pt x="64435" y="6067"/>
                      <a:pt x="65433" y="5508"/>
                      <a:pt x="66140" y="4784"/>
                    </a:cubicBezTo>
                    <a:cubicBezTo>
                      <a:pt x="67070" y="3820"/>
                      <a:pt x="67708" y="2588"/>
                      <a:pt x="68638" y="1625"/>
                    </a:cubicBezTo>
                    <a:cubicBezTo>
                      <a:pt x="69019" y="1233"/>
                      <a:pt x="69456" y="886"/>
                      <a:pt x="69982" y="718"/>
                    </a:cubicBezTo>
                    <a:cubicBezTo>
                      <a:pt x="70197" y="654"/>
                      <a:pt x="70412" y="624"/>
                      <a:pt x="70623" y="624"/>
                    </a:cubicBezTo>
                    <a:cubicBezTo>
                      <a:pt x="71929" y="624"/>
                      <a:pt x="73133" y="1755"/>
                      <a:pt x="73914" y="2902"/>
                    </a:cubicBezTo>
                    <a:cubicBezTo>
                      <a:pt x="74832" y="4224"/>
                      <a:pt x="75706" y="5803"/>
                      <a:pt x="77251" y="6228"/>
                    </a:cubicBezTo>
                    <a:cubicBezTo>
                      <a:pt x="77499" y="6296"/>
                      <a:pt x="77751" y="6327"/>
                      <a:pt x="78002" y="6327"/>
                    </a:cubicBezTo>
                    <a:cubicBezTo>
                      <a:pt x="79173" y="6327"/>
                      <a:pt x="80338" y="5642"/>
                      <a:pt x="81048" y="4683"/>
                    </a:cubicBezTo>
                    <a:cubicBezTo>
                      <a:pt x="81608" y="3932"/>
                      <a:pt x="82079" y="3171"/>
                      <a:pt x="82852" y="2443"/>
                    </a:cubicBezTo>
                    <a:cubicBezTo>
                      <a:pt x="82796" y="2431"/>
                      <a:pt x="82740" y="2420"/>
                      <a:pt x="82684" y="2398"/>
                    </a:cubicBezTo>
                    <a:cubicBezTo>
                      <a:pt x="82471" y="3103"/>
                      <a:pt x="81485" y="3451"/>
                      <a:pt x="81093" y="4044"/>
                    </a:cubicBezTo>
                    <a:cubicBezTo>
                      <a:pt x="80449" y="5016"/>
                      <a:pt x="79386" y="5789"/>
                      <a:pt x="78233" y="5789"/>
                    </a:cubicBezTo>
                    <a:cubicBezTo>
                      <a:pt x="78164" y="5789"/>
                      <a:pt x="78094" y="5786"/>
                      <a:pt x="78024" y="5780"/>
                    </a:cubicBezTo>
                    <a:cubicBezTo>
                      <a:pt x="74832" y="5523"/>
                      <a:pt x="74037" y="34"/>
                      <a:pt x="70833" y="1"/>
                    </a:cubicBezTo>
                    <a:cubicBezTo>
                      <a:pt x="70826" y="1"/>
                      <a:pt x="70818" y="1"/>
                      <a:pt x="70810" y="1"/>
                    </a:cubicBez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6" name="Google Shape;1826;p8"/>
              <p:cNvGrpSpPr/>
              <p:nvPr/>
            </p:nvGrpSpPr>
            <p:grpSpPr>
              <a:xfrm rot="782718">
                <a:off x="5823832" y="4151457"/>
                <a:ext cx="88752" cy="254862"/>
                <a:chOff x="135585" y="4184259"/>
                <a:chExt cx="88760" cy="254886"/>
              </a:xfrm>
            </p:grpSpPr>
            <p:sp>
              <p:nvSpPr>
                <p:cNvPr id="1827" name="Google Shape;1827;p8"/>
                <p:cNvSpPr/>
                <p:nvPr/>
              </p:nvSpPr>
              <p:spPr>
                <a:xfrm>
                  <a:off x="135585" y="4184259"/>
                  <a:ext cx="88760" cy="204215"/>
                </a:xfrm>
                <a:custGeom>
                  <a:avLst/>
                  <a:gdLst/>
                  <a:ahLst/>
                  <a:cxnLst/>
                  <a:rect l="l" t="t" r="r" b="b"/>
                  <a:pathLst>
                    <a:path w="2118" h="4873" extrusionOk="0">
                      <a:moveTo>
                        <a:pt x="751" y="0"/>
                      </a:moveTo>
                      <a:lnTo>
                        <a:pt x="717" y="45"/>
                      </a:lnTo>
                      <a:cubicBezTo>
                        <a:pt x="706" y="67"/>
                        <a:pt x="695" y="78"/>
                        <a:pt x="683" y="90"/>
                      </a:cubicBezTo>
                      <a:lnTo>
                        <a:pt x="661" y="134"/>
                      </a:lnTo>
                      <a:cubicBezTo>
                        <a:pt x="650" y="134"/>
                        <a:pt x="650" y="134"/>
                        <a:pt x="650" y="146"/>
                      </a:cubicBezTo>
                      <a:lnTo>
                        <a:pt x="605" y="202"/>
                      </a:lnTo>
                      <a:lnTo>
                        <a:pt x="571" y="246"/>
                      </a:lnTo>
                      <a:lnTo>
                        <a:pt x="549" y="280"/>
                      </a:lnTo>
                      <a:cubicBezTo>
                        <a:pt x="482" y="392"/>
                        <a:pt x="415" y="515"/>
                        <a:pt x="359" y="638"/>
                      </a:cubicBezTo>
                      <a:cubicBezTo>
                        <a:pt x="303" y="739"/>
                        <a:pt x="258" y="840"/>
                        <a:pt x="224" y="941"/>
                      </a:cubicBezTo>
                      <a:cubicBezTo>
                        <a:pt x="168" y="1109"/>
                        <a:pt x="123" y="1277"/>
                        <a:pt x="90" y="1445"/>
                      </a:cubicBezTo>
                      <a:cubicBezTo>
                        <a:pt x="56" y="1669"/>
                        <a:pt x="23" y="1893"/>
                        <a:pt x="11" y="2117"/>
                      </a:cubicBezTo>
                      <a:cubicBezTo>
                        <a:pt x="0" y="2319"/>
                        <a:pt x="0" y="2520"/>
                        <a:pt x="0" y="2722"/>
                      </a:cubicBezTo>
                      <a:cubicBezTo>
                        <a:pt x="0" y="2946"/>
                        <a:pt x="34" y="3170"/>
                        <a:pt x="67" y="3394"/>
                      </a:cubicBezTo>
                      <a:cubicBezTo>
                        <a:pt x="101" y="3607"/>
                        <a:pt x="146" y="3831"/>
                        <a:pt x="202" y="4043"/>
                      </a:cubicBezTo>
                      <a:cubicBezTo>
                        <a:pt x="247" y="4200"/>
                        <a:pt x="291" y="4346"/>
                        <a:pt x="347" y="4491"/>
                      </a:cubicBezTo>
                      <a:cubicBezTo>
                        <a:pt x="381" y="4603"/>
                        <a:pt x="426" y="4704"/>
                        <a:pt x="482" y="4816"/>
                      </a:cubicBezTo>
                      <a:cubicBezTo>
                        <a:pt x="482" y="4816"/>
                        <a:pt x="493" y="4827"/>
                        <a:pt x="493" y="4839"/>
                      </a:cubicBezTo>
                      <a:lnTo>
                        <a:pt x="504" y="4850"/>
                      </a:lnTo>
                      <a:lnTo>
                        <a:pt x="515" y="4872"/>
                      </a:lnTo>
                      <a:lnTo>
                        <a:pt x="863" y="4872"/>
                      </a:lnTo>
                      <a:lnTo>
                        <a:pt x="1053" y="4850"/>
                      </a:lnTo>
                      <a:lnTo>
                        <a:pt x="1255" y="4839"/>
                      </a:lnTo>
                      <a:lnTo>
                        <a:pt x="1434" y="4816"/>
                      </a:lnTo>
                      <a:lnTo>
                        <a:pt x="1635" y="4794"/>
                      </a:lnTo>
                      <a:lnTo>
                        <a:pt x="1770" y="4794"/>
                      </a:lnTo>
                      <a:cubicBezTo>
                        <a:pt x="1770" y="4783"/>
                        <a:pt x="1770" y="4771"/>
                        <a:pt x="1781" y="4771"/>
                      </a:cubicBezTo>
                      <a:cubicBezTo>
                        <a:pt x="1893" y="4503"/>
                        <a:pt x="1971" y="4234"/>
                        <a:pt x="2016" y="3954"/>
                      </a:cubicBezTo>
                      <a:cubicBezTo>
                        <a:pt x="2106" y="3483"/>
                        <a:pt x="2117" y="3002"/>
                        <a:pt x="2061" y="2531"/>
                      </a:cubicBezTo>
                      <a:cubicBezTo>
                        <a:pt x="2005" y="2195"/>
                        <a:pt x="1927" y="1859"/>
                        <a:pt x="1815" y="1546"/>
                      </a:cubicBezTo>
                      <a:cubicBezTo>
                        <a:pt x="1714" y="1266"/>
                        <a:pt x="1591" y="997"/>
                        <a:pt x="1445" y="739"/>
                      </a:cubicBezTo>
                      <a:lnTo>
                        <a:pt x="1423" y="717"/>
                      </a:lnTo>
                      <a:lnTo>
                        <a:pt x="1400" y="694"/>
                      </a:lnTo>
                      <a:lnTo>
                        <a:pt x="1378" y="661"/>
                      </a:lnTo>
                      <a:lnTo>
                        <a:pt x="1288" y="549"/>
                      </a:lnTo>
                      <a:cubicBezTo>
                        <a:pt x="1288" y="538"/>
                        <a:pt x="1277" y="538"/>
                        <a:pt x="1277" y="526"/>
                      </a:cubicBezTo>
                      <a:lnTo>
                        <a:pt x="1243" y="493"/>
                      </a:lnTo>
                      <a:cubicBezTo>
                        <a:pt x="1232" y="482"/>
                        <a:pt x="1221" y="459"/>
                        <a:pt x="1199" y="448"/>
                      </a:cubicBezTo>
                      <a:lnTo>
                        <a:pt x="1165" y="403"/>
                      </a:lnTo>
                      <a:lnTo>
                        <a:pt x="1109" y="347"/>
                      </a:lnTo>
                      <a:lnTo>
                        <a:pt x="1008" y="235"/>
                      </a:lnTo>
                      <a:lnTo>
                        <a:pt x="997" y="224"/>
                      </a:lnTo>
                      <a:cubicBezTo>
                        <a:pt x="963" y="190"/>
                        <a:pt x="919" y="157"/>
                        <a:pt x="885" y="134"/>
                      </a:cubicBezTo>
                      <a:cubicBezTo>
                        <a:pt x="874" y="112"/>
                        <a:pt x="851" y="101"/>
                        <a:pt x="840" y="90"/>
                      </a:cubicBezTo>
                      <a:lnTo>
                        <a:pt x="784" y="45"/>
                      </a:lnTo>
                      <a:lnTo>
                        <a:pt x="773" y="34"/>
                      </a:lnTo>
                      <a:lnTo>
                        <a:pt x="739" y="34"/>
                      </a:lnTo>
                      <a:lnTo>
                        <a:pt x="7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8"/>
                <p:cNvSpPr/>
                <p:nvPr/>
              </p:nvSpPr>
              <p:spPr>
                <a:xfrm>
                  <a:off x="155288" y="4215229"/>
                  <a:ext cx="57749" cy="173246"/>
                </a:xfrm>
                <a:custGeom>
                  <a:avLst/>
                  <a:gdLst/>
                  <a:ahLst/>
                  <a:cxnLst/>
                  <a:rect l="l" t="t" r="r" b="b"/>
                  <a:pathLst>
                    <a:path w="1378" h="4134" extrusionOk="0">
                      <a:moveTo>
                        <a:pt x="437" y="0"/>
                      </a:moveTo>
                      <a:cubicBezTo>
                        <a:pt x="426" y="11"/>
                        <a:pt x="426" y="23"/>
                        <a:pt x="426" y="23"/>
                      </a:cubicBezTo>
                      <a:lnTo>
                        <a:pt x="426" y="34"/>
                      </a:lnTo>
                      <a:lnTo>
                        <a:pt x="426" y="56"/>
                      </a:lnTo>
                      <a:cubicBezTo>
                        <a:pt x="325" y="269"/>
                        <a:pt x="247" y="504"/>
                        <a:pt x="191" y="740"/>
                      </a:cubicBezTo>
                      <a:cubicBezTo>
                        <a:pt x="67" y="1210"/>
                        <a:pt x="11" y="1680"/>
                        <a:pt x="11" y="2162"/>
                      </a:cubicBezTo>
                      <a:cubicBezTo>
                        <a:pt x="0" y="2520"/>
                        <a:pt x="34" y="2879"/>
                        <a:pt x="112" y="3226"/>
                      </a:cubicBezTo>
                      <a:cubicBezTo>
                        <a:pt x="135" y="3327"/>
                        <a:pt x="168" y="3416"/>
                        <a:pt x="191" y="3506"/>
                      </a:cubicBezTo>
                      <a:cubicBezTo>
                        <a:pt x="213" y="3596"/>
                        <a:pt x="247" y="3685"/>
                        <a:pt x="291" y="3786"/>
                      </a:cubicBezTo>
                      <a:cubicBezTo>
                        <a:pt x="336" y="3864"/>
                        <a:pt x="381" y="3954"/>
                        <a:pt x="437" y="4044"/>
                      </a:cubicBezTo>
                      <a:cubicBezTo>
                        <a:pt x="437" y="4055"/>
                        <a:pt x="448" y="4066"/>
                        <a:pt x="459" y="4077"/>
                      </a:cubicBezTo>
                      <a:lnTo>
                        <a:pt x="471" y="4100"/>
                      </a:lnTo>
                      <a:cubicBezTo>
                        <a:pt x="482" y="4111"/>
                        <a:pt x="482" y="4122"/>
                        <a:pt x="493" y="4133"/>
                      </a:cubicBezTo>
                      <a:lnTo>
                        <a:pt x="538" y="4133"/>
                      </a:lnTo>
                      <a:cubicBezTo>
                        <a:pt x="706" y="4122"/>
                        <a:pt x="874" y="4111"/>
                        <a:pt x="1042" y="4088"/>
                      </a:cubicBezTo>
                      <a:lnTo>
                        <a:pt x="1087" y="4088"/>
                      </a:lnTo>
                      <a:lnTo>
                        <a:pt x="1098" y="4055"/>
                      </a:lnTo>
                      <a:cubicBezTo>
                        <a:pt x="1143" y="3943"/>
                        <a:pt x="1187" y="3820"/>
                        <a:pt x="1210" y="3708"/>
                      </a:cubicBezTo>
                      <a:cubicBezTo>
                        <a:pt x="1378" y="3080"/>
                        <a:pt x="1367" y="2420"/>
                        <a:pt x="1199" y="1792"/>
                      </a:cubicBezTo>
                      <a:cubicBezTo>
                        <a:pt x="1120" y="1412"/>
                        <a:pt x="997" y="1053"/>
                        <a:pt x="840" y="706"/>
                      </a:cubicBezTo>
                      <a:cubicBezTo>
                        <a:pt x="728" y="471"/>
                        <a:pt x="594" y="247"/>
                        <a:pt x="459" y="34"/>
                      </a:cubicBezTo>
                      <a:lnTo>
                        <a:pt x="448" y="23"/>
                      </a:lnTo>
                      <a:lnTo>
                        <a:pt x="4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8"/>
                <p:cNvSpPr/>
                <p:nvPr/>
              </p:nvSpPr>
              <p:spPr>
                <a:xfrm>
                  <a:off x="164670" y="4298292"/>
                  <a:ext cx="35705" cy="104266"/>
                </a:xfrm>
                <a:custGeom>
                  <a:avLst/>
                  <a:gdLst/>
                  <a:ahLst/>
                  <a:cxnLst/>
                  <a:rect l="l" t="t" r="r" b="b"/>
                  <a:pathLst>
                    <a:path w="852" h="2488" extrusionOk="0">
                      <a:moveTo>
                        <a:pt x="325" y="404"/>
                      </a:moveTo>
                      <a:cubicBezTo>
                        <a:pt x="393" y="572"/>
                        <a:pt x="527" y="1110"/>
                        <a:pt x="393" y="1244"/>
                      </a:cubicBezTo>
                      <a:cubicBezTo>
                        <a:pt x="258" y="1222"/>
                        <a:pt x="281" y="1020"/>
                        <a:pt x="281" y="919"/>
                      </a:cubicBezTo>
                      <a:cubicBezTo>
                        <a:pt x="281" y="751"/>
                        <a:pt x="292" y="572"/>
                        <a:pt x="325" y="404"/>
                      </a:cubicBezTo>
                      <a:close/>
                      <a:moveTo>
                        <a:pt x="549" y="1"/>
                      </a:moveTo>
                      <a:cubicBezTo>
                        <a:pt x="415" y="12"/>
                        <a:pt x="359" y="169"/>
                        <a:pt x="337" y="270"/>
                      </a:cubicBezTo>
                      <a:cubicBezTo>
                        <a:pt x="297" y="223"/>
                        <a:pt x="258" y="204"/>
                        <a:pt x="221" y="204"/>
                      </a:cubicBezTo>
                      <a:cubicBezTo>
                        <a:pt x="144" y="204"/>
                        <a:pt x="79" y="290"/>
                        <a:pt x="57" y="382"/>
                      </a:cubicBezTo>
                      <a:cubicBezTo>
                        <a:pt x="12" y="561"/>
                        <a:pt x="1" y="740"/>
                        <a:pt x="12" y="930"/>
                      </a:cubicBezTo>
                      <a:cubicBezTo>
                        <a:pt x="34" y="1356"/>
                        <a:pt x="113" y="1782"/>
                        <a:pt x="247" y="2185"/>
                      </a:cubicBezTo>
                      <a:cubicBezTo>
                        <a:pt x="281" y="2286"/>
                        <a:pt x="314" y="2386"/>
                        <a:pt x="359" y="2476"/>
                      </a:cubicBezTo>
                      <a:cubicBezTo>
                        <a:pt x="363" y="2484"/>
                        <a:pt x="370" y="2488"/>
                        <a:pt x="377" y="2488"/>
                      </a:cubicBezTo>
                      <a:cubicBezTo>
                        <a:pt x="390" y="2488"/>
                        <a:pt x="404" y="2475"/>
                        <a:pt x="404" y="2454"/>
                      </a:cubicBezTo>
                      <a:cubicBezTo>
                        <a:pt x="381" y="2420"/>
                        <a:pt x="359" y="2386"/>
                        <a:pt x="348" y="2342"/>
                      </a:cubicBezTo>
                      <a:cubicBezTo>
                        <a:pt x="202" y="1927"/>
                        <a:pt x="113" y="1502"/>
                        <a:pt x="90" y="1065"/>
                      </a:cubicBezTo>
                      <a:cubicBezTo>
                        <a:pt x="79" y="886"/>
                        <a:pt x="23" y="348"/>
                        <a:pt x="213" y="258"/>
                      </a:cubicBezTo>
                      <a:cubicBezTo>
                        <a:pt x="258" y="258"/>
                        <a:pt x="292" y="303"/>
                        <a:pt x="314" y="337"/>
                      </a:cubicBezTo>
                      <a:cubicBezTo>
                        <a:pt x="258" y="594"/>
                        <a:pt x="247" y="841"/>
                        <a:pt x="269" y="1098"/>
                      </a:cubicBezTo>
                      <a:cubicBezTo>
                        <a:pt x="269" y="1177"/>
                        <a:pt x="314" y="1233"/>
                        <a:pt x="381" y="1266"/>
                      </a:cubicBezTo>
                      <a:cubicBezTo>
                        <a:pt x="385" y="1267"/>
                        <a:pt x="388" y="1267"/>
                        <a:pt x="391" y="1267"/>
                      </a:cubicBezTo>
                      <a:cubicBezTo>
                        <a:pt x="493" y="1267"/>
                        <a:pt x="493" y="1085"/>
                        <a:pt x="493" y="1009"/>
                      </a:cubicBezTo>
                      <a:cubicBezTo>
                        <a:pt x="493" y="774"/>
                        <a:pt x="449" y="527"/>
                        <a:pt x="359" y="314"/>
                      </a:cubicBezTo>
                      <a:cubicBezTo>
                        <a:pt x="409" y="127"/>
                        <a:pt x="483" y="34"/>
                        <a:pt x="555" y="34"/>
                      </a:cubicBezTo>
                      <a:cubicBezTo>
                        <a:pt x="629" y="34"/>
                        <a:pt x="700" y="132"/>
                        <a:pt x="740" y="326"/>
                      </a:cubicBezTo>
                      <a:cubicBezTo>
                        <a:pt x="796" y="628"/>
                        <a:pt x="818" y="953"/>
                        <a:pt x="807" y="1266"/>
                      </a:cubicBezTo>
                      <a:cubicBezTo>
                        <a:pt x="807" y="1524"/>
                        <a:pt x="773" y="1793"/>
                        <a:pt x="717" y="2050"/>
                      </a:cubicBezTo>
                      <a:cubicBezTo>
                        <a:pt x="695" y="2106"/>
                        <a:pt x="684" y="2185"/>
                        <a:pt x="661" y="2252"/>
                      </a:cubicBezTo>
                      <a:lnTo>
                        <a:pt x="639" y="2319"/>
                      </a:lnTo>
                      <a:cubicBezTo>
                        <a:pt x="639" y="2327"/>
                        <a:pt x="650" y="2335"/>
                        <a:pt x="657" y="2335"/>
                      </a:cubicBezTo>
                      <a:cubicBezTo>
                        <a:pt x="660" y="2335"/>
                        <a:pt x="661" y="2334"/>
                        <a:pt x="661" y="2330"/>
                      </a:cubicBezTo>
                      <a:cubicBezTo>
                        <a:pt x="785" y="1961"/>
                        <a:pt x="852" y="1569"/>
                        <a:pt x="852" y="1188"/>
                      </a:cubicBezTo>
                      <a:cubicBezTo>
                        <a:pt x="852" y="953"/>
                        <a:pt x="852" y="12"/>
                        <a:pt x="5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8"/>
                <p:cNvSpPr/>
                <p:nvPr/>
              </p:nvSpPr>
              <p:spPr>
                <a:xfrm>
                  <a:off x="212571" y="4292676"/>
                  <a:ext cx="42" cy="503"/>
                </a:xfrm>
                <a:custGeom>
                  <a:avLst/>
                  <a:gdLst/>
                  <a:ahLst/>
                  <a:cxnLst/>
                  <a:rect l="l" t="t" r="r" b="b"/>
                  <a:pathLst>
                    <a:path w="1" h="12" extrusionOk="0">
                      <a:moveTo>
                        <a:pt x="0" y="12"/>
                      </a:moveTo>
                      <a:lnTo>
                        <a:pt x="0" y="0"/>
                      </a:lnTo>
                      <a:cubicBezTo>
                        <a:pt x="0" y="12"/>
                        <a:pt x="0" y="12"/>
                        <a:pt x="0" y="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8"/>
                <p:cNvSpPr/>
                <p:nvPr/>
              </p:nvSpPr>
              <p:spPr>
                <a:xfrm>
                  <a:off x="148702" y="4384665"/>
                  <a:ext cx="69525" cy="54480"/>
                </a:xfrm>
                <a:custGeom>
                  <a:avLst/>
                  <a:gdLst/>
                  <a:ahLst/>
                  <a:cxnLst/>
                  <a:rect l="l" t="t" r="r" b="b"/>
                  <a:pathLst>
                    <a:path w="1659" h="1300" extrusionOk="0">
                      <a:moveTo>
                        <a:pt x="1614" y="1"/>
                      </a:moveTo>
                      <a:lnTo>
                        <a:pt x="1412" y="12"/>
                      </a:lnTo>
                      <a:lnTo>
                        <a:pt x="1154" y="34"/>
                      </a:lnTo>
                      <a:lnTo>
                        <a:pt x="863" y="57"/>
                      </a:lnTo>
                      <a:lnTo>
                        <a:pt x="583" y="79"/>
                      </a:lnTo>
                      <a:lnTo>
                        <a:pt x="314" y="101"/>
                      </a:lnTo>
                      <a:lnTo>
                        <a:pt x="57" y="124"/>
                      </a:lnTo>
                      <a:lnTo>
                        <a:pt x="1" y="124"/>
                      </a:lnTo>
                      <a:lnTo>
                        <a:pt x="1" y="135"/>
                      </a:lnTo>
                      <a:cubicBezTo>
                        <a:pt x="12" y="146"/>
                        <a:pt x="12" y="157"/>
                        <a:pt x="12" y="157"/>
                      </a:cubicBezTo>
                      <a:cubicBezTo>
                        <a:pt x="34" y="213"/>
                        <a:pt x="46" y="281"/>
                        <a:pt x="68" y="348"/>
                      </a:cubicBezTo>
                      <a:lnTo>
                        <a:pt x="124" y="561"/>
                      </a:lnTo>
                      <a:cubicBezTo>
                        <a:pt x="146" y="617"/>
                        <a:pt x="158" y="684"/>
                        <a:pt x="180" y="751"/>
                      </a:cubicBezTo>
                      <a:lnTo>
                        <a:pt x="247" y="975"/>
                      </a:lnTo>
                      <a:cubicBezTo>
                        <a:pt x="258" y="1042"/>
                        <a:pt x="281" y="1110"/>
                        <a:pt x="303" y="1177"/>
                      </a:cubicBezTo>
                      <a:cubicBezTo>
                        <a:pt x="303" y="1210"/>
                        <a:pt x="314" y="1244"/>
                        <a:pt x="326" y="1266"/>
                      </a:cubicBezTo>
                      <a:lnTo>
                        <a:pt x="326" y="1289"/>
                      </a:lnTo>
                      <a:lnTo>
                        <a:pt x="326" y="1300"/>
                      </a:lnTo>
                      <a:lnTo>
                        <a:pt x="382" y="1300"/>
                      </a:lnTo>
                      <a:lnTo>
                        <a:pt x="617" y="1278"/>
                      </a:lnTo>
                      <a:lnTo>
                        <a:pt x="852" y="1244"/>
                      </a:lnTo>
                      <a:lnTo>
                        <a:pt x="1087" y="1222"/>
                      </a:lnTo>
                      <a:lnTo>
                        <a:pt x="1334" y="1188"/>
                      </a:lnTo>
                      <a:lnTo>
                        <a:pt x="1535" y="1166"/>
                      </a:lnTo>
                      <a:lnTo>
                        <a:pt x="1569" y="1166"/>
                      </a:lnTo>
                      <a:lnTo>
                        <a:pt x="1569" y="1143"/>
                      </a:lnTo>
                      <a:lnTo>
                        <a:pt x="1569" y="1110"/>
                      </a:lnTo>
                      <a:cubicBezTo>
                        <a:pt x="1580" y="1009"/>
                        <a:pt x="1580" y="930"/>
                        <a:pt x="1591" y="818"/>
                      </a:cubicBezTo>
                      <a:cubicBezTo>
                        <a:pt x="1602" y="718"/>
                        <a:pt x="1614" y="606"/>
                        <a:pt x="1625" y="494"/>
                      </a:cubicBezTo>
                      <a:lnTo>
                        <a:pt x="1647" y="213"/>
                      </a:lnTo>
                      <a:cubicBezTo>
                        <a:pt x="1647" y="169"/>
                        <a:pt x="1658" y="124"/>
                        <a:pt x="1658" y="68"/>
                      </a:cubicBezTo>
                      <a:lnTo>
                        <a:pt x="1658" y="12"/>
                      </a:lnTo>
                      <a:lnTo>
                        <a:pt x="16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2" name="Google Shape;1832;p8"/>
                <p:cNvGrpSpPr/>
                <p:nvPr/>
              </p:nvGrpSpPr>
              <p:grpSpPr>
                <a:xfrm>
                  <a:off x="155288" y="4383743"/>
                  <a:ext cx="59173" cy="54941"/>
                  <a:chOff x="155288" y="4383743"/>
                  <a:chExt cx="59173" cy="54941"/>
                </a:xfrm>
              </p:grpSpPr>
              <p:sp>
                <p:nvSpPr>
                  <p:cNvPr id="1833" name="Google Shape;1833;p8"/>
                  <p:cNvSpPr/>
                  <p:nvPr/>
                </p:nvSpPr>
                <p:spPr>
                  <a:xfrm>
                    <a:off x="155288" y="4383743"/>
                    <a:ext cx="59173" cy="6118"/>
                  </a:xfrm>
                  <a:custGeom>
                    <a:avLst/>
                    <a:gdLst/>
                    <a:ahLst/>
                    <a:cxnLst/>
                    <a:rect l="l" t="t" r="r" b="b"/>
                    <a:pathLst>
                      <a:path w="1412" h="146" extrusionOk="0">
                        <a:moveTo>
                          <a:pt x="1176" y="0"/>
                        </a:moveTo>
                        <a:lnTo>
                          <a:pt x="975" y="23"/>
                        </a:lnTo>
                        <a:lnTo>
                          <a:pt x="695" y="45"/>
                        </a:lnTo>
                        <a:lnTo>
                          <a:pt x="415" y="67"/>
                        </a:lnTo>
                        <a:lnTo>
                          <a:pt x="280" y="79"/>
                        </a:lnTo>
                        <a:cubicBezTo>
                          <a:pt x="224" y="90"/>
                          <a:pt x="179" y="90"/>
                          <a:pt x="135" y="90"/>
                        </a:cubicBezTo>
                        <a:lnTo>
                          <a:pt x="11" y="90"/>
                        </a:lnTo>
                        <a:cubicBezTo>
                          <a:pt x="11" y="90"/>
                          <a:pt x="0" y="101"/>
                          <a:pt x="0" y="101"/>
                        </a:cubicBezTo>
                        <a:cubicBezTo>
                          <a:pt x="0" y="101"/>
                          <a:pt x="0" y="112"/>
                          <a:pt x="0" y="123"/>
                        </a:cubicBezTo>
                        <a:cubicBezTo>
                          <a:pt x="0" y="135"/>
                          <a:pt x="11" y="146"/>
                          <a:pt x="23" y="146"/>
                        </a:cubicBezTo>
                        <a:lnTo>
                          <a:pt x="157" y="146"/>
                        </a:lnTo>
                        <a:lnTo>
                          <a:pt x="291" y="135"/>
                        </a:lnTo>
                        <a:lnTo>
                          <a:pt x="571" y="112"/>
                        </a:lnTo>
                        <a:lnTo>
                          <a:pt x="851" y="90"/>
                        </a:lnTo>
                        <a:lnTo>
                          <a:pt x="1131" y="79"/>
                        </a:lnTo>
                        <a:lnTo>
                          <a:pt x="1266" y="56"/>
                        </a:lnTo>
                        <a:lnTo>
                          <a:pt x="1389" y="56"/>
                        </a:lnTo>
                        <a:cubicBezTo>
                          <a:pt x="1389" y="45"/>
                          <a:pt x="1400" y="45"/>
                          <a:pt x="1400" y="45"/>
                        </a:cubicBezTo>
                        <a:cubicBezTo>
                          <a:pt x="1411" y="34"/>
                          <a:pt x="1411" y="23"/>
                          <a:pt x="1400" y="23"/>
                        </a:cubicBezTo>
                        <a:lnTo>
                          <a:pt x="1266" y="23"/>
                        </a:lnTo>
                        <a:lnTo>
                          <a:pt x="11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8"/>
                  <p:cNvSpPr/>
                  <p:nvPr/>
                </p:nvSpPr>
                <p:spPr>
                  <a:xfrm>
                    <a:off x="205034" y="4385126"/>
                    <a:ext cx="5197" cy="51001"/>
                  </a:xfrm>
                  <a:custGeom>
                    <a:avLst/>
                    <a:gdLst/>
                    <a:ahLst/>
                    <a:cxnLst/>
                    <a:rect l="l" t="t" r="r" b="b"/>
                    <a:pathLst>
                      <a:path w="124" h="1217" extrusionOk="0">
                        <a:moveTo>
                          <a:pt x="90" y="1"/>
                        </a:moveTo>
                        <a:cubicBezTo>
                          <a:pt x="79" y="1"/>
                          <a:pt x="79" y="23"/>
                          <a:pt x="79" y="46"/>
                        </a:cubicBezTo>
                        <a:lnTo>
                          <a:pt x="79" y="146"/>
                        </a:lnTo>
                        <a:cubicBezTo>
                          <a:pt x="56" y="370"/>
                          <a:pt x="45" y="595"/>
                          <a:pt x="34" y="819"/>
                        </a:cubicBezTo>
                        <a:cubicBezTo>
                          <a:pt x="23" y="919"/>
                          <a:pt x="12" y="1009"/>
                          <a:pt x="12" y="1110"/>
                        </a:cubicBezTo>
                        <a:cubicBezTo>
                          <a:pt x="0" y="1143"/>
                          <a:pt x="12" y="1188"/>
                          <a:pt x="0" y="1199"/>
                        </a:cubicBezTo>
                        <a:cubicBezTo>
                          <a:pt x="0" y="1211"/>
                          <a:pt x="9" y="1216"/>
                          <a:pt x="17" y="1216"/>
                        </a:cubicBezTo>
                        <a:cubicBezTo>
                          <a:pt x="26" y="1216"/>
                          <a:pt x="34" y="1211"/>
                          <a:pt x="34" y="1199"/>
                        </a:cubicBezTo>
                        <a:cubicBezTo>
                          <a:pt x="56" y="942"/>
                          <a:pt x="79" y="673"/>
                          <a:pt x="90" y="404"/>
                        </a:cubicBezTo>
                        <a:cubicBezTo>
                          <a:pt x="101" y="303"/>
                          <a:pt x="112" y="214"/>
                          <a:pt x="112" y="113"/>
                        </a:cubicBezTo>
                        <a:cubicBezTo>
                          <a:pt x="101" y="90"/>
                          <a:pt x="124" y="1"/>
                          <a:pt x="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8"/>
                  <p:cNvSpPr/>
                  <p:nvPr/>
                </p:nvSpPr>
                <p:spPr>
                  <a:xfrm>
                    <a:off x="185798" y="4387599"/>
                    <a:ext cx="7543" cy="50708"/>
                  </a:xfrm>
                  <a:custGeom>
                    <a:avLst/>
                    <a:gdLst/>
                    <a:ahLst/>
                    <a:cxnLst/>
                    <a:rect l="l" t="t" r="r" b="b"/>
                    <a:pathLst>
                      <a:path w="180" h="1210" extrusionOk="0">
                        <a:moveTo>
                          <a:pt x="11" y="1"/>
                        </a:moveTo>
                        <a:cubicBezTo>
                          <a:pt x="6" y="1"/>
                          <a:pt x="0" y="3"/>
                          <a:pt x="0" y="9"/>
                        </a:cubicBezTo>
                        <a:cubicBezTo>
                          <a:pt x="0" y="65"/>
                          <a:pt x="0" y="121"/>
                          <a:pt x="11" y="177"/>
                        </a:cubicBezTo>
                        <a:cubicBezTo>
                          <a:pt x="45" y="468"/>
                          <a:pt x="90" y="748"/>
                          <a:pt x="123" y="1028"/>
                        </a:cubicBezTo>
                        <a:cubicBezTo>
                          <a:pt x="135" y="1084"/>
                          <a:pt x="146" y="1140"/>
                          <a:pt x="146" y="1196"/>
                        </a:cubicBezTo>
                        <a:cubicBezTo>
                          <a:pt x="151" y="1206"/>
                          <a:pt x="157" y="1209"/>
                          <a:pt x="163" y="1209"/>
                        </a:cubicBezTo>
                        <a:cubicBezTo>
                          <a:pt x="172" y="1209"/>
                          <a:pt x="179" y="1203"/>
                          <a:pt x="179" y="1196"/>
                        </a:cubicBezTo>
                        <a:cubicBezTo>
                          <a:pt x="168" y="1118"/>
                          <a:pt x="157" y="1040"/>
                          <a:pt x="146" y="972"/>
                        </a:cubicBezTo>
                        <a:cubicBezTo>
                          <a:pt x="123" y="793"/>
                          <a:pt x="101" y="614"/>
                          <a:pt x="79" y="457"/>
                        </a:cubicBezTo>
                        <a:cubicBezTo>
                          <a:pt x="56" y="311"/>
                          <a:pt x="34" y="155"/>
                          <a:pt x="23" y="9"/>
                        </a:cubicBezTo>
                        <a:cubicBezTo>
                          <a:pt x="23" y="3"/>
                          <a:pt x="17"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8"/>
                  <p:cNvSpPr/>
                  <p:nvPr/>
                </p:nvSpPr>
                <p:spPr>
                  <a:xfrm>
                    <a:off x="165598" y="4387976"/>
                    <a:ext cx="13201" cy="50708"/>
                  </a:xfrm>
                  <a:custGeom>
                    <a:avLst/>
                    <a:gdLst/>
                    <a:ahLst/>
                    <a:cxnLst/>
                    <a:rect l="l" t="t" r="r" b="b"/>
                    <a:pathLst>
                      <a:path w="315" h="1210" extrusionOk="0">
                        <a:moveTo>
                          <a:pt x="12" y="0"/>
                        </a:moveTo>
                        <a:cubicBezTo>
                          <a:pt x="12" y="0"/>
                          <a:pt x="1" y="11"/>
                          <a:pt x="1" y="11"/>
                        </a:cubicBezTo>
                        <a:cubicBezTo>
                          <a:pt x="1" y="22"/>
                          <a:pt x="1" y="34"/>
                          <a:pt x="1" y="45"/>
                        </a:cubicBezTo>
                        <a:cubicBezTo>
                          <a:pt x="1" y="56"/>
                          <a:pt x="12" y="67"/>
                          <a:pt x="12" y="78"/>
                        </a:cubicBezTo>
                        <a:cubicBezTo>
                          <a:pt x="12" y="101"/>
                          <a:pt x="23" y="123"/>
                          <a:pt x="23" y="146"/>
                        </a:cubicBezTo>
                        <a:cubicBezTo>
                          <a:pt x="34" y="202"/>
                          <a:pt x="57" y="258"/>
                          <a:pt x="68" y="325"/>
                        </a:cubicBezTo>
                        <a:cubicBezTo>
                          <a:pt x="79" y="381"/>
                          <a:pt x="90" y="437"/>
                          <a:pt x="113" y="504"/>
                        </a:cubicBezTo>
                        <a:lnTo>
                          <a:pt x="146" y="683"/>
                        </a:lnTo>
                        <a:lnTo>
                          <a:pt x="191" y="851"/>
                        </a:lnTo>
                        <a:lnTo>
                          <a:pt x="236" y="1031"/>
                        </a:lnTo>
                        <a:cubicBezTo>
                          <a:pt x="247" y="1053"/>
                          <a:pt x="247" y="1087"/>
                          <a:pt x="258" y="1109"/>
                        </a:cubicBezTo>
                        <a:lnTo>
                          <a:pt x="281" y="1199"/>
                        </a:lnTo>
                        <a:cubicBezTo>
                          <a:pt x="281" y="1210"/>
                          <a:pt x="292" y="1210"/>
                          <a:pt x="292" y="1210"/>
                        </a:cubicBezTo>
                        <a:cubicBezTo>
                          <a:pt x="303" y="1210"/>
                          <a:pt x="314" y="1199"/>
                          <a:pt x="303" y="1187"/>
                        </a:cubicBezTo>
                        <a:cubicBezTo>
                          <a:pt x="303" y="1165"/>
                          <a:pt x="292" y="1143"/>
                          <a:pt x="292" y="1120"/>
                        </a:cubicBezTo>
                        <a:lnTo>
                          <a:pt x="281" y="1064"/>
                        </a:lnTo>
                        <a:lnTo>
                          <a:pt x="236" y="885"/>
                        </a:lnTo>
                        <a:cubicBezTo>
                          <a:pt x="225" y="829"/>
                          <a:pt x="213" y="784"/>
                          <a:pt x="191" y="717"/>
                        </a:cubicBezTo>
                        <a:cubicBezTo>
                          <a:pt x="180" y="661"/>
                          <a:pt x="169" y="594"/>
                          <a:pt x="146" y="538"/>
                        </a:cubicBezTo>
                        <a:cubicBezTo>
                          <a:pt x="135" y="471"/>
                          <a:pt x="124" y="415"/>
                          <a:pt x="101" y="347"/>
                        </a:cubicBezTo>
                        <a:lnTo>
                          <a:pt x="68" y="190"/>
                        </a:lnTo>
                        <a:cubicBezTo>
                          <a:pt x="57" y="157"/>
                          <a:pt x="45" y="112"/>
                          <a:pt x="45" y="90"/>
                        </a:cubicBezTo>
                        <a:cubicBezTo>
                          <a:pt x="34" y="78"/>
                          <a:pt x="34" y="67"/>
                          <a:pt x="34" y="56"/>
                        </a:cubicBezTo>
                        <a:lnTo>
                          <a:pt x="23" y="11"/>
                        </a:lnTo>
                        <a:lnTo>
                          <a:pt x="2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37" name="Google Shape;1837;p8"/>
              <p:cNvGrpSpPr/>
              <p:nvPr/>
            </p:nvGrpSpPr>
            <p:grpSpPr>
              <a:xfrm rot="9851587">
                <a:off x="6084225" y="4634432"/>
                <a:ext cx="103346" cy="250699"/>
                <a:chOff x="736387" y="4200184"/>
                <a:chExt cx="103344" cy="250695"/>
              </a:xfrm>
            </p:grpSpPr>
            <p:sp>
              <p:nvSpPr>
                <p:cNvPr id="1838" name="Google Shape;1838;p8"/>
                <p:cNvSpPr/>
                <p:nvPr/>
              </p:nvSpPr>
              <p:spPr>
                <a:xfrm>
                  <a:off x="743428" y="4200184"/>
                  <a:ext cx="96303" cy="202371"/>
                </a:xfrm>
                <a:custGeom>
                  <a:avLst/>
                  <a:gdLst/>
                  <a:ahLst/>
                  <a:cxnLst/>
                  <a:rect l="l" t="t" r="r" b="b"/>
                  <a:pathLst>
                    <a:path w="2298" h="4829" extrusionOk="0">
                      <a:moveTo>
                        <a:pt x="1726" y="1"/>
                      </a:moveTo>
                      <a:lnTo>
                        <a:pt x="1681" y="46"/>
                      </a:lnTo>
                      <a:lnTo>
                        <a:pt x="1636" y="79"/>
                      </a:lnTo>
                      <a:lnTo>
                        <a:pt x="1603" y="102"/>
                      </a:lnTo>
                      <a:lnTo>
                        <a:pt x="1580" y="113"/>
                      </a:lnTo>
                      <a:lnTo>
                        <a:pt x="1524" y="158"/>
                      </a:lnTo>
                      <a:lnTo>
                        <a:pt x="1479" y="180"/>
                      </a:lnTo>
                      <a:lnTo>
                        <a:pt x="1446" y="214"/>
                      </a:lnTo>
                      <a:cubicBezTo>
                        <a:pt x="1345" y="303"/>
                        <a:pt x="1255" y="393"/>
                        <a:pt x="1166" y="494"/>
                      </a:cubicBezTo>
                      <a:cubicBezTo>
                        <a:pt x="1087" y="572"/>
                        <a:pt x="1009" y="662"/>
                        <a:pt x="942" y="751"/>
                      </a:cubicBezTo>
                      <a:cubicBezTo>
                        <a:pt x="841" y="886"/>
                        <a:pt x="751" y="1043"/>
                        <a:pt x="673" y="1211"/>
                      </a:cubicBezTo>
                      <a:cubicBezTo>
                        <a:pt x="572" y="1401"/>
                        <a:pt x="483" y="1614"/>
                        <a:pt x="393" y="1827"/>
                      </a:cubicBezTo>
                      <a:cubicBezTo>
                        <a:pt x="326" y="2017"/>
                        <a:pt x="259" y="2207"/>
                        <a:pt x="203" y="2398"/>
                      </a:cubicBezTo>
                      <a:cubicBezTo>
                        <a:pt x="147" y="2611"/>
                        <a:pt x="102" y="2835"/>
                        <a:pt x="68" y="3059"/>
                      </a:cubicBezTo>
                      <a:cubicBezTo>
                        <a:pt x="35" y="3283"/>
                        <a:pt x="12" y="3495"/>
                        <a:pt x="1" y="3719"/>
                      </a:cubicBezTo>
                      <a:cubicBezTo>
                        <a:pt x="1" y="3876"/>
                        <a:pt x="1" y="4033"/>
                        <a:pt x="12" y="4190"/>
                      </a:cubicBezTo>
                      <a:cubicBezTo>
                        <a:pt x="12" y="4302"/>
                        <a:pt x="23" y="4425"/>
                        <a:pt x="46" y="4537"/>
                      </a:cubicBezTo>
                      <a:lnTo>
                        <a:pt x="46" y="4559"/>
                      </a:lnTo>
                      <a:lnTo>
                        <a:pt x="46" y="4582"/>
                      </a:lnTo>
                      <a:cubicBezTo>
                        <a:pt x="46" y="4593"/>
                        <a:pt x="46" y="4593"/>
                        <a:pt x="46" y="4604"/>
                      </a:cubicBezTo>
                      <a:lnTo>
                        <a:pt x="91" y="4604"/>
                      </a:lnTo>
                      <a:lnTo>
                        <a:pt x="180" y="4627"/>
                      </a:lnTo>
                      <a:lnTo>
                        <a:pt x="259" y="4627"/>
                      </a:lnTo>
                      <a:lnTo>
                        <a:pt x="292" y="4638"/>
                      </a:lnTo>
                      <a:lnTo>
                        <a:pt x="382" y="4649"/>
                      </a:lnTo>
                      <a:lnTo>
                        <a:pt x="572" y="4694"/>
                      </a:lnTo>
                      <a:lnTo>
                        <a:pt x="763" y="4739"/>
                      </a:lnTo>
                      <a:lnTo>
                        <a:pt x="953" y="4772"/>
                      </a:lnTo>
                      <a:lnTo>
                        <a:pt x="1143" y="4817"/>
                      </a:lnTo>
                      <a:lnTo>
                        <a:pt x="1233" y="4828"/>
                      </a:lnTo>
                      <a:lnTo>
                        <a:pt x="1267" y="4828"/>
                      </a:lnTo>
                      <a:lnTo>
                        <a:pt x="1289" y="4817"/>
                      </a:lnTo>
                      <a:cubicBezTo>
                        <a:pt x="1479" y="4593"/>
                        <a:pt x="1636" y="4347"/>
                        <a:pt x="1759" y="4089"/>
                      </a:cubicBezTo>
                      <a:cubicBezTo>
                        <a:pt x="1983" y="3663"/>
                        <a:pt x="2140" y="3215"/>
                        <a:pt x="2230" y="2745"/>
                      </a:cubicBezTo>
                      <a:cubicBezTo>
                        <a:pt x="2275" y="2409"/>
                        <a:pt x="2297" y="2073"/>
                        <a:pt x="2286" y="1737"/>
                      </a:cubicBezTo>
                      <a:cubicBezTo>
                        <a:pt x="2275" y="1457"/>
                        <a:pt x="2230" y="1166"/>
                        <a:pt x="2174" y="886"/>
                      </a:cubicBezTo>
                      <a:cubicBezTo>
                        <a:pt x="2174" y="874"/>
                        <a:pt x="2163" y="863"/>
                        <a:pt x="2163" y="852"/>
                      </a:cubicBezTo>
                      <a:lnTo>
                        <a:pt x="2151" y="818"/>
                      </a:lnTo>
                      <a:lnTo>
                        <a:pt x="2140" y="785"/>
                      </a:lnTo>
                      <a:lnTo>
                        <a:pt x="2084" y="650"/>
                      </a:lnTo>
                      <a:cubicBezTo>
                        <a:pt x="2084" y="639"/>
                        <a:pt x="2084" y="639"/>
                        <a:pt x="2073" y="628"/>
                      </a:cubicBezTo>
                      <a:lnTo>
                        <a:pt x="2062" y="583"/>
                      </a:lnTo>
                      <a:cubicBezTo>
                        <a:pt x="2051" y="561"/>
                        <a:pt x="2039" y="550"/>
                        <a:pt x="2028" y="527"/>
                      </a:cubicBezTo>
                      <a:lnTo>
                        <a:pt x="2006" y="471"/>
                      </a:lnTo>
                      <a:cubicBezTo>
                        <a:pt x="1995" y="449"/>
                        <a:pt x="1983" y="426"/>
                        <a:pt x="1972" y="404"/>
                      </a:cubicBezTo>
                      <a:cubicBezTo>
                        <a:pt x="1950" y="359"/>
                        <a:pt x="1927" y="314"/>
                        <a:pt x="1905" y="270"/>
                      </a:cubicBezTo>
                      <a:lnTo>
                        <a:pt x="1905" y="247"/>
                      </a:lnTo>
                      <a:cubicBezTo>
                        <a:pt x="1871" y="202"/>
                        <a:pt x="1849" y="169"/>
                        <a:pt x="1827" y="124"/>
                      </a:cubicBezTo>
                      <a:cubicBezTo>
                        <a:pt x="1815" y="113"/>
                        <a:pt x="1804" y="90"/>
                        <a:pt x="1793" y="79"/>
                      </a:cubicBezTo>
                      <a:cubicBezTo>
                        <a:pt x="1782" y="57"/>
                        <a:pt x="1771" y="34"/>
                        <a:pt x="1748" y="23"/>
                      </a:cubicBezTo>
                      <a:lnTo>
                        <a:pt x="17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8"/>
                <p:cNvSpPr/>
                <p:nvPr/>
              </p:nvSpPr>
              <p:spPr>
                <a:xfrm>
                  <a:off x="756587" y="4229771"/>
                  <a:ext cx="63867" cy="171360"/>
                </a:xfrm>
                <a:custGeom>
                  <a:avLst/>
                  <a:gdLst/>
                  <a:ahLst/>
                  <a:cxnLst/>
                  <a:rect l="l" t="t" r="r" b="b"/>
                  <a:pathLst>
                    <a:path w="1524" h="4089" extrusionOk="0">
                      <a:moveTo>
                        <a:pt x="1289" y="0"/>
                      </a:moveTo>
                      <a:lnTo>
                        <a:pt x="1277" y="23"/>
                      </a:lnTo>
                      <a:lnTo>
                        <a:pt x="1266" y="34"/>
                      </a:lnTo>
                      <a:lnTo>
                        <a:pt x="1255" y="45"/>
                      </a:lnTo>
                      <a:cubicBezTo>
                        <a:pt x="1098" y="224"/>
                        <a:pt x="953" y="415"/>
                        <a:pt x="829" y="628"/>
                      </a:cubicBezTo>
                      <a:cubicBezTo>
                        <a:pt x="583" y="1042"/>
                        <a:pt x="381" y="1479"/>
                        <a:pt x="225" y="1938"/>
                      </a:cubicBezTo>
                      <a:cubicBezTo>
                        <a:pt x="113" y="2274"/>
                        <a:pt x="45" y="2621"/>
                        <a:pt x="12" y="2980"/>
                      </a:cubicBezTo>
                      <a:cubicBezTo>
                        <a:pt x="12" y="3081"/>
                        <a:pt x="12" y="3181"/>
                        <a:pt x="12" y="3282"/>
                      </a:cubicBezTo>
                      <a:cubicBezTo>
                        <a:pt x="1" y="3383"/>
                        <a:pt x="12" y="3484"/>
                        <a:pt x="23" y="3585"/>
                      </a:cubicBezTo>
                      <a:cubicBezTo>
                        <a:pt x="34" y="3685"/>
                        <a:pt x="57" y="3775"/>
                        <a:pt x="90" y="3876"/>
                      </a:cubicBezTo>
                      <a:cubicBezTo>
                        <a:pt x="90" y="3887"/>
                        <a:pt x="101" y="3898"/>
                        <a:pt x="101" y="3909"/>
                      </a:cubicBezTo>
                      <a:cubicBezTo>
                        <a:pt x="101" y="3921"/>
                        <a:pt x="101" y="3932"/>
                        <a:pt x="101" y="3932"/>
                      </a:cubicBezTo>
                      <a:cubicBezTo>
                        <a:pt x="113" y="3954"/>
                        <a:pt x="113" y="3965"/>
                        <a:pt x="113" y="3977"/>
                      </a:cubicBezTo>
                      <a:lnTo>
                        <a:pt x="157" y="3988"/>
                      </a:lnTo>
                      <a:cubicBezTo>
                        <a:pt x="325" y="4021"/>
                        <a:pt x="482" y="4066"/>
                        <a:pt x="650" y="4089"/>
                      </a:cubicBezTo>
                      <a:lnTo>
                        <a:pt x="695" y="4089"/>
                      </a:lnTo>
                      <a:lnTo>
                        <a:pt x="717" y="4066"/>
                      </a:lnTo>
                      <a:cubicBezTo>
                        <a:pt x="796" y="3965"/>
                        <a:pt x="863" y="3876"/>
                        <a:pt x="930" y="3764"/>
                      </a:cubicBezTo>
                      <a:cubicBezTo>
                        <a:pt x="1266" y="3215"/>
                        <a:pt x="1468" y="2588"/>
                        <a:pt x="1490" y="1938"/>
                      </a:cubicBezTo>
                      <a:cubicBezTo>
                        <a:pt x="1524" y="1557"/>
                        <a:pt x="1513" y="1165"/>
                        <a:pt x="1468" y="785"/>
                      </a:cubicBezTo>
                      <a:cubicBezTo>
                        <a:pt x="1423" y="538"/>
                        <a:pt x="1367" y="280"/>
                        <a:pt x="1300" y="45"/>
                      </a:cubicBezTo>
                      <a:lnTo>
                        <a:pt x="1300" y="34"/>
                      </a:lnTo>
                      <a:cubicBezTo>
                        <a:pt x="1300" y="23"/>
                        <a:pt x="1289" y="12"/>
                        <a:pt x="1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8"/>
                <p:cNvSpPr/>
                <p:nvPr/>
              </p:nvSpPr>
              <p:spPr>
                <a:xfrm>
                  <a:off x="762203" y="4313672"/>
                  <a:ext cx="52175" cy="97896"/>
                </a:xfrm>
                <a:custGeom>
                  <a:avLst/>
                  <a:gdLst/>
                  <a:ahLst/>
                  <a:cxnLst/>
                  <a:rect l="l" t="t" r="r" b="b"/>
                  <a:pathLst>
                    <a:path w="1245" h="2336" extrusionOk="0">
                      <a:moveTo>
                        <a:pt x="628" y="328"/>
                      </a:moveTo>
                      <a:lnTo>
                        <a:pt x="628" y="328"/>
                      </a:lnTo>
                      <a:cubicBezTo>
                        <a:pt x="639" y="507"/>
                        <a:pt x="595" y="1056"/>
                        <a:pt x="438" y="1146"/>
                      </a:cubicBezTo>
                      <a:cubicBezTo>
                        <a:pt x="326" y="1090"/>
                        <a:pt x="404" y="899"/>
                        <a:pt x="427" y="810"/>
                      </a:cubicBezTo>
                      <a:cubicBezTo>
                        <a:pt x="483" y="642"/>
                        <a:pt x="550" y="485"/>
                        <a:pt x="628" y="328"/>
                      </a:cubicBezTo>
                      <a:close/>
                      <a:moveTo>
                        <a:pt x="926" y="1"/>
                      </a:moveTo>
                      <a:cubicBezTo>
                        <a:pt x="815" y="1"/>
                        <a:pt x="723" y="122"/>
                        <a:pt x="651" y="205"/>
                      </a:cubicBezTo>
                      <a:cubicBezTo>
                        <a:pt x="622" y="130"/>
                        <a:pt x="578" y="100"/>
                        <a:pt x="531" y="100"/>
                      </a:cubicBezTo>
                      <a:cubicBezTo>
                        <a:pt x="467" y="100"/>
                        <a:pt x="398" y="156"/>
                        <a:pt x="359" y="227"/>
                      </a:cubicBezTo>
                      <a:cubicBezTo>
                        <a:pt x="270" y="384"/>
                        <a:pt x="203" y="552"/>
                        <a:pt x="158" y="731"/>
                      </a:cubicBezTo>
                      <a:cubicBezTo>
                        <a:pt x="57" y="1146"/>
                        <a:pt x="1" y="1571"/>
                        <a:pt x="12" y="2008"/>
                      </a:cubicBezTo>
                      <a:cubicBezTo>
                        <a:pt x="12" y="2109"/>
                        <a:pt x="12" y="2210"/>
                        <a:pt x="23" y="2311"/>
                      </a:cubicBezTo>
                      <a:cubicBezTo>
                        <a:pt x="23" y="2328"/>
                        <a:pt x="35" y="2336"/>
                        <a:pt x="46" y="2336"/>
                      </a:cubicBezTo>
                      <a:cubicBezTo>
                        <a:pt x="57" y="2336"/>
                        <a:pt x="68" y="2328"/>
                        <a:pt x="68" y="2311"/>
                      </a:cubicBezTo>
                      <a:cubicBezTo>
                        <a:pt x="68" y="2277"/>
                        <a:pt x="57" y="2232"/>
                        <a:pt x="57" y="2188"/>
                      </a:cubicBezTo>
                      <a:cubicBezTo>
                        <a:pt x="46" y="1751"/>
                        <a:pt x="91" y="1314"/>
                        <a:pt x="191" y="888"/>
                      </a:cubicBezTo>
                      <a:cubicBezTo>
                        <a:pt x="236" y="720"/>
                        <a:pt x="348" y="183"/>
                        <a:pt x="539" y="160"/>
                      </a:cubicBezTo>
                      <a:cubicBezTo>
                        <a:pt x="595" y="171"/>
                        <a:pt x="606" y="227"/>
                        <a:pt x="617" y="272"/>
                      </a:cubicBezTo>
                      <a:cubicBezTo>
                        <a:pt x="494" y="496"/>
                        <a:pt x="404" y="731"/>
                        <a:pt x="348" y="978"/>
                      </a:cubicBezTo>
                      <a:cubicBezTo>
                        <a:pt x="326" y="1045"/>
                        <a:pt x="348" y="1123"/>
                        <a:pt x="404" y="1179"/>
                      </a:cubicBezTo>
                      <a:cubicBezTo>
                        <a:pt x="413" y="1182"/>
                        <a:pt x="421" y="1184"/>
                        <a:pt x="429" y="1184"/>
                      </a:cubicBezTo>
                      <a:cubicBezTo>
                        <a:pt x="516" y="1184"/>
                        <a:pt x="574" y="1028"/>
                        <a:pt x="595" y="967"/>
                      </a:cubicBezTo>
                      <a:cubicBezTo>
                        <a:pt x="673" y="731"/>
                        <a:pt x="695" y="496"/>
                        <a:pt x="673" y="250"/>
                      </a:cubicBezTo>
                      <a:cubicBezTo>
                        <a:pt x="765" y="109"/>
                        <a:pt x="853" y="42"/>
                        <a:pt x="920" y="42"/>
                      </a:cubicBezTo>
                      <a:cubicBezTo>
                        <a:pt x="1007" y="42"/>
                        <a:pt x="1057" y="157"/>
                        <a:pt x="1031" y="373"/>
                      </a:cubicBezTo>
                      <a:cubicBezTo>
                        <a:pt x="964" y="955"/>
                        <a:pt x="785" y="1515"/>
                        <a:pt x="505" y="2019"/>
                      </a:cubicBezTo>
                      <a:cubicBezTo>
                        <a:pt x="471" y="2075"/>
                        <a:pt x="427" y="2143"/>
                        <a:pt x="393" y="2199"/>
                      </a:cubicBezTo>
                      <a:lnTo>
                        <a:pt x="348" y="2255"/>
                      </a:lnTo>
                      <a:cubicBezTo>
                        <a:pt x="348" y="2263"/>
                        <a:pt x="354" y="2271"/>
                        <a:pt x="361" y="2271"/>
                      </a:cubicBezTo>
                      <a:cubicBezTo>
                        <a:pt x="364" y="2271"/>
                        <a:pt x="367" y="2269"/>
                        <a:pt x="371" y="2266"/>
                      </a:cubicBezTo>
                      <a:cubicBezTo>
                        <a:pt x="606" y="1952"/>
                        <a:pt x="774" y="1605"/>
                        <a:pt x="897" y="1235"/>
                      </a:cubicBezTo>
                      <a:cubicBezTo>
                        <a:pt x="964" y="1000"/>
                        <a:pt x="1244" y="104"/>
                        <a:pt x="953" y="3"/>
                      </a:cubicBezTo>
                      <a:cubicBezTo>
                        <a:pt x="944" y="2"/>
                        <a:pt x="935" y="1"/>
                        <a:pt x="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8"/>
                <p:cNvSpPr/>
                <p:nvPr/>
              </p:nvSpPr>
              <p:spPr>
                <a:xfrm>
                  <a:off x="736387" y="4389820"/>
                  <a:ext cx="69525" cy="61059"/>
                </a:xfrm>
                <a:custGeom>
                  <a:avLst/>
                  <a:gdLst/>
                  <a:ahLst/>
                  <a:cxnLst/>
                  <a:rect l="l" t="t" r="r" b="b"/>
                  <a:pathLst>
                    <a:path w="1659" h="1457" extrusionOk="0">
                      <a:moveTo>
                        <a:pt x="46" y="1"/>
                      </a:moveTo>
                      <a:lnTo>
                        <a:pt x="46" y="23"/>
                      </a:lnTo>
                      <a:lnTo>
                        <a:pt x="23" y="57"/>
                      </a:lnTo>
                      <a:lnTo>
                        <a:pt x="23" y="258"/>
                      </a:lnTo>
                      <a:lnTo>
                        <a:pt x="23" y="471"/>
                      </a:lnTo>
                      <a:lnTo>
                        <a:pt x="23" y="673"/>
                      </a:lnTo>
                      <a:lnTo>
                        <a:pt x="12" y="908"/>
                      </a:lnTo>
                      <a:cubicBezTo>
                        <a:pt x="1" y="975"/>
                        <a:pt x="1" y="1054"/>
                        <a:pt x="1" y="1121"/>
                      </a:cubicBezTo>
                      <a:lnTo>
                        <a:pt x="1" y="1211"/>
                      </a:lnTo>
                      <a:lnTo>
                        <a:pt x="1" y="1244"/>
                      </a:lnTo>
                      <a:lnTo>
                        <a:pt x="46" y="1244"/>
                      </a:lnTo>
                      <a:lnTo>
                        <a:pt x="270" y="1289"/>
                      </a:lnTo>
                      <a:lnTo>
                        <a:pt x="505" y="1334"/>
                      </a:lnTo>
                      <a:lnTo>
                        <a:pt x="740" y="1379"/>
                      </a:lnTo>
                      <a:lnTo>
                        <a:pt x="987" y="1423"/>
                      </a:lnTo>
                      <a:lnTo>
                        <a:pt x="1177" y="1457"/>
                      </a:lnTo>
                      <a:lnTo>
                        <a:pt x="1222" y="1457"/>
                      </a:lnTo>
                      <a:cubicBezTo>
                        <a:pt x="1222" y="1446"/>
                        <a:pt x="1233" y="1435"/>
                        <a:pt x="1233" y="1435"/>
                      </a:cubicBezTo>
                      <a:lnTo>
                        <a:pt x="1244" y="1401"/>
                      </a:lnTo>
                      <a:lnTo>
                        <a:pt x="1345" y="1132"/>
                      </a:lnTo>
                      <a:lnTo>
                        <a:pt x="1468" y="841"/>
                      </a:lnTo>
                      <a:cubicBezTo>
                        <a:pt x="1513" y="751"/>
                        <a:pt x="1547" y="662"/>
                        <a:pt x="1580" y="572"/>
                      </a:cubicBezTo>
                      <a:cubicBezTo>
                        <a:pt x="1603" y="527"/>
                        <a:pt x="1614" y="483"/>
                        <a:pt x="1636" y="438"/>
                      </a:cubicBezTo>
                      <a:lnTo>
                        <a:pt x="1659" y="393"/>
                      </a:lnTo>
                      <a:lnTo>
                        <a:pt x="1659" y="371"/>
                      </a:lnTo>
                      <a:lnTo>
                        <a:pt x="1614" y="359"/>
                      </a:lnTo>
                      <a:lnTo>
                        <a:pt x="1423" y="315"/>
                      </a:lnTo>
                      <a:lnTo>
                        <a:pt x="1166" y="258"/>
                      </a:lnTo>
                      <a:lnTo>
                        <a:pt x="886" y="191"/>
                      </a:lnTo>
                      <a:lnTo>
                        <a:pt x="606" y="124"/>
                      </a:lnTo>
                      <a:lnTo>
                        <a:pt x="337" y="68"/>
                      </a:lnTo>
                      <a:lnTo>
                        <a:pt x="91" y="12"/>
                      </a:lnTo>
                      <a:lnTo>
                        <a:pt x="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2" name="Google Shape;1842;p8"/>
                <p:cNvGrpSpPr/>
                <p:nvPr/>
              </p:nvGrpSpPr>
              <p:grpSpPr>
                <a:xfrm>
                  <a:off x="741081" y="4391245"/>
                  <a:ext cx="57790" cy="58922"/>
                  <a:chOff x="741081" y="4391245"/>
                  <a:chExt cx="57790" cy="58922"/>
                </a:xfrm>
              </p:grpSpPr>
              <p:sp>
                <p:nvSpPr>
                  <p:cNvPr id="1843" name="Google Shape;1843;p8"/>
                  <p:cNvSpPr/>
                  <p:nvPr/>
                </p:nvSpPr>
                <p:spPr>
                  <a:xfrm>
                    <a:off x="741081" y="4391245"/>
                    <a:ext cx="57790" cy="13201"/>
                  </a:xfrm>
                  <a:custGeom>
                    <a:avLst/>
                    <a:gdLst/>
                    <a:ahLst/>
                    <a:cxnLst/>
                    <a:rect l="l" t="t" r="r" b="b"/>
                    <a:pathLst>
                      <a:path w="1379" h="315" extrusionOk="0">
                        <a:moveTo>
                          <a:pt x="12" y="0"/>
                        </a:moveTo>
                        <a:cubicBezTo>
                          <a:pt x="12" y="0"/>
                          <a:pt x="12" y="12"/>
                          <a:pt x="1" y="12"/>
                        </a:cubicBezTo>
                        <a:cubicBezTo>
                          <a:pt x="1" y="23"/>
                          <a:pt x="12" y="45"/>
                          <a:pt x="23" y="45"/>
                        </a:cubicBezTo>
                        <a:lnTo>
                          <a:pt x="46" y="45"/>
                        </a:lnTo>
                        <a:lnTo>
                          <a:pt x="68" y="56"/>
                        </a:lnTo>
                        <a:lnTo>
                          <a:pt x="158" y="56"/>
                        </a:lnTo>
                        <a:lnTo>
                          <a:pt x="281" y="79"/>
                        </a:lnTo>
                        <a:lnTo>
                          <a:pt x="550" y="146"/>
                        </a:lnTo>
                        <a:lnTo>
                          <a:pt x="819" y="213"/>
                        </a:lnTo>
                        <a:lnTo>
                          <a:pt x="1087" y="269"/>
                        </a:lnTo>
                        <a:cubicBezTo>
                          <a:pt x="1132" y="281"/>
                          <a:pt x="1177" y="292"/>
                          <a:pt x="1233" y="303"/>
                        </a:cubicBezTo>
                        <a:lnTo>
                          <a:pt x="1300" y="314"/>
                        </a:lnTo>
                        <a:lnTo>
                          <a:pt x="1379" y="314"/>
                        </a:lnTo>
                        <a:cubicBezTo>
                          <a:pt x="1379" y="303"/>
                          <a:pt x="1379" y="303"/>
                          <a:pt x="1379" y="292"/>
                        </a:cubicBezTo>
                        <a:lnTo>
                          <a:pt x="1367" y="281"/>
                        </a:lnTo>
                        <a:lnTo>
                          <a:pt x="1345" y="281"/>
                        </a:lnTo>
                        <a:lnTo>
                          <a:pt x="1311" y="269"/>
                        </a:lnTo>
                        <a:lnTo>
                          <a:pt x="1244" y="247"/>
                        </a:lnTo>
                        <a:lnTo>
                          <a:pt x="1155" y="224"/>
                        </a:lnTo>
                        <a:lnTo>
                          <a:pt x="964" y="180"/>
                        </a:lnTo>
                        <a:lnTo>
                          <a:pt x="684" y="124"/>
                        </a:lnTo>
                        <a:lnTo>
                          <a:pt x="415" y="68"/>
                        </a:lnTo>
                        <a:lnTo>
                          <a:pt x="281" y="45"/>
                        </a:lnTo>
                        <a:cubicBezTo>
                          <a:pt x="247" y="34"/>
                          <a:pt x="203" y="23"/>
                          <a:pt x="158" y="12"/>
                        </a:cubicBezTo>
                        <a:lnTo>
                          <a:pt x="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8"/>
                  <p:cNvSpPr/>
                  <p:nvPr/>
                </p:nvSpPr>
                <p:spPr>
                  <a:xfrm>
                    <a:off x="775027" y="4402434"/>
                    <a:ext cx="19613" cy="47733"/>
                  </a:xfrm>
                  <a:custGeom>
                    <a:avLst/>
                    <a:gdLst/>
                    <a:ahLst/>
                    <a:cxnLst/>
                    <a:rect l="l" t="t" r="r" b="b"/>
                    <a:pathLst>
                      <a:path w="468" h="1139" extrusionOk="0">
                        <a:moveTo>
                          <a:pt x="441" y="0"/>
                        </a:moveTo>
                        <a:cubicBezTo>
                          <a:pt x="434" y="0"/>
                          <a:pt x="433" y="26"/>
                          <a:pt x="423" y="36"/>
                        </a:cubicBezTo>
                        <a:lnTo>
                          <a:pt x="389" y="137"/>
                        </a:lnTo>
                        <a:cubicBezTo>
                          <a:pt x="311" y="350"/>
                          <a:pt x="221" y="551"/>
                          <a:pt x="143" y="764"/>
                        </a:cubicBezTo>
                        <a:cubicBezTo>
                          <a:pt x="109" y="854"/>
                          <a:pt x="76" y="943"/>
                          <a:pt x="42" y="1033"/>
                        </a:cubicBezTo>
                        <a:lnTo>
                          <a:pt x="9" y="1122"/>
                        </a:lnTo>
                        <a:cubicBezTo>
                          <a:pt x="1" y="1130"/>
                          <a:pt x="15" y="1138"/>
                          <a:pt x="24" y="1138"/>
                        </a:cubicBezTo>
                        <a:cubicBezTo>
                          <a:pt x="28" y="1138"/>
                          <a:pt x="31" y="1137"/>
                          <a:pt x="31" y="1134"/>
                        </a:cubicBezTo>
                        <a:cubicBezTo>
                          <a:pt x="132" y="887"/>
                          <a:pt x="233" y="641"/>
                          <a:pt x="322" y="394"/>
                        </a:cubicBezTo>
                        <a:cubicBezTo>
                          <a:pt x="367" y="294"/>
                          <a:pt x="401" y="204"/>
                          <a:pt x="423" y="114"/>
                        </a:cubicBezTo>
                        <a:cubicBezTo>
                          <a:pt x="434" y="92"/>
                          <a:pt x="468" y="2"/>
                          <a:pt x="445" y="2"/>
                        </a:cubicBezTo>
                        <a:cubicBezTo>
                          <a:pt x="444" y="1"/>
                          <a:pt x="442" y="0"/>
                          <a:pt x="4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8"/>
                  <p:cNvSpPr/>
                  <p:nvPr/>
                </p:nvSpPr>
                <p:spPr>
                  <a:xfrm>
                    <a:off x="761742" y="4397950"/>
                    <a:ext cx="9890" cy="50499"/>
                  </a:xfrm>
                  <a:custGeom>
                    <a:avLst/>
                    <a:gdLst/>
                    <a:ahLst/>
                    <a:cxnLst/>
                    <a:rect l="l" t="t" r="r" b="b"/>
                    <a:pathLst>
                      <a:path w="236" h="1205" extrusionOk="0">
                        <a:moveTo>
                          <a:pt x="229" y="0"/>
                        </a:moveTo>
                        <a:cubicBezTo>
                          <a:pt x="225" y="0"/>
                          <a:pt x="219" y="3"/>
                          <a:pt x="214" y="8"/>
                        </a:cubicBezTo>
                        <a:cubicBezTo>
                          <a:pt x="191" y="64"/>
                          <a:pt x="180" y="121"/>
                          <a:pt x="169" y="188"/>
                        </a:cubicBezTo>
                        <a:cubicBezTo>
                          <a:pt x="124" y="468"/>
                          <a:pt x="90" y="748"/>
                          <a:pt x="34" y="1028"/>
                        </a:cubicBezTo>
                        <a:cubicBezTo>
                          <a:pt x="23" y="1084"/>
                          <a:pt x="12" y="1140"/>
                          <a:pt x="1" y="1196"/>
                        </a:cubicBezTo>
                        <a:cubicBezTo>
                          <a:pt x="6" y="1201"/>
                          <a:pt x="12" y="1204"/>
                          <a:pt x="18" y="1204"/>
                        </a:cubicBezTo>
                        <a:cubicBezTo>
                          <a:pt x="23" y="1204"/>
                          <a:pt x="29" y="1201"/>
                          <a:pt x="34" y="1196"/>
                        </a:cubicBezTo>
                        <a:cubicBezTo>
                          <a:pt x="46" y="1117"/>
                          <a:pt x="57" y="1039"/>
                          <a:pt x="79" y="961"/>
                        </a:cubicBezTo>
                        <a:cubicBezTo>
                          <a:pt x="102" y="793"/>
                          <a:pt x="135" y="613"/>
                          <a:pt x="158" y="457"/>
                        </a:cubicBezTo>
                        <a:cubicBezTo>
                          <a:pt x="180" y="311"/>
                          <a:pt x="202" y="154"/>
                          <a:pt x="236" y="8"/>
                        </a:cubicBezTo>
                        <a:cubicBezTo>
                          <a:pt x="236" y="3"/>
                          <a:pt x="233"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8"/>
                  <p:cNvSpPr/>
                  <p:nvPr/>
                </p:nvSpPr>
                <p:spPr>
                  <a:xfrm>
                    <a:off x="748624" y="4392167"/>
                    <a:ext cx="3772" cy="52175"/>
                  </a:xfrm>
                  <a:custGeom>
                    <a:avLst/>
                    <a:gdLst/>
                    <a:ahLst/>
                    <a:cxnLst/>
                    <a:rect l="l" t="t" r="r" b="b"/>
                    <a:pathLst>
                      <a:path w="90" h="1245" extrusionOk="0">
                        <a:moveTo>
                          <a:pt x="67" y="1"/>
                        </a:moveTo>
                        <a:cubicBezTo>
                          <a:pt x="67" y="1"/>
                          <a:pt x="56" y="12"/>
                          <a:pt x="56" y="12"/>
                        </a:cubicBezTo>
                        <a:cubicBezTo>
                          <a:pt x="56" y="23"/>
                          <a:pt x="56" y="34"/>
                          <a:pt x="56" y="46"/>
                        </a:cubicBezTo>
                        <a:lnTo>
                          <a:pt x="56" y="79"/>
                        </a:lnTo>
                        <a:lnTo>
                          <a:pt x="56" y="158"/>
                        </a:lnTo>
                        <a:lnTo>
                          <a:pt x="45" y="326"/>
                        </a:lnTo>
                        <a:lnTo>
                          <a:pt x="34" y="516"/>
                        </a:lnTo>
                        <a:cubicBezTo>
                          <a:pt x="34" y="572"/>
                          <a:pt x="34" y="639"/>
                          <a:pt x="23" y="695"/>
                        </a:cubicBezTo>
                        <a:cubicBezTo>
                          <a:pt x="23" y="751"/>
                          <a:pt x="11" y="819"/>
                          <a:pt x="11" y="875"/>
                        </a:cubicBezTo>
                        <a:lnTo>
                          <a:pt x="0" y="1054"/>
                        </a:lnTo>
                        <a:lnTo>
                          <a:pt x="0" y="1143"/>
                        </a:lnTo>
                        <a:lnTo>
                          <a:pt x="0" y="1233"/>
                        </a:lnTo>
                        <a:cubicBezTo>
                          <a:pt x="0" y="1233"/>
                          <a:pt x="0" y="1244"/>
                          <a:pt x="11" y="1244"/>
                        </a:cubicBezTo>
                        <a:cubicBezTo>
                          <a:pt x="23" y="1244"/>
                          <a:pt x="34" y="1233"/>
                          <a:pt x="34" y="1233"/>
                        </a:cubicBezTo>
                        <a:lnTo>
                          <a:pt x="34" y="1166"/>
                        </a:lnTo>
                        <a:lnTo>
                          <a:pt x="34" y="1099"/>
                        </a:lnTo>
                        <a:cubicBezTo>
                          <a:pt x="34" y="1043"/>
                          <a:pt x="45" y="975"/>
                          <a:pt x="45" y="919"/>
                        </a:cubicBezTo>
                        <a:cubicBezTo>
                          <a:pt x="45" y="863"/>
                          <a:pt x="45" y="807"/>
                          <a:pt x="56" y="740"/>
                        </a:cubicBezTo>
                        <a:cubicBezTo>
                          <a:pt x="56" y="684"/>
                          <a:pt x="56" y="617"/>
                          <a:pt x="67" y="561"/>
                        </a:cubicBezTo>
                        <a:cubicBezTo>
                          <a:pt x="79" y="494"/>
                          <a:pt x="67" y="427"/>
                          <a:pt x="79" y="371"/>
                        </a:cubicBezTo>
                        <a:cubicBezTo>
                          <a:pt x="90" y="315"/>
                          <a:pt x="90" y="259"/>
                          <a:pt x="90" y="202"/>
                        </a:cubicBezTo>
                        <a:lnTo>
                          <a:pt x="90" y="102"/>
                        </a:lnTo>
                        <a:lnTo>
                          <a:pt x="90" y="57"/>
                        </a:lnTo>
                        <a:lnTo>
                          <a:pt x="90" y="12"/>
                        </a:lnTo>
                        <a:lnTo>
                          <a:pt x="79" y="12"/>
                        </a:lnTo>
                        <a:cubicBezTo>
                          <a:pt x="79" y="12"/>
                          <a:pt x="79" y="1"/>
                          <a:pt x="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47" name="Google Shape;1847;p8"/>
              <p:cNvGrpSpPr/>
              <p:nvPr/>
            </p:nvGrpSpPr>
            <p:grpSpPr>
              <a:xfrm rot="-10230565">
                <a:off x="6384556" y="4206177"/>
                <a:ext cx="87804" cy="254235"/>
                <a:chOff x="971578" y="4628069"/>
                <a:chExt cx="87796" cy="254212"/>
              </a:xfrm>
            </p:grpSpPr>
            <p:sp>
              <p:nvSpPr>
                <p:cNvPr id="1848" name="Google Shape;1848;p8"/>
                <p:cNvSpPr/>
                <p:nvPr/>
              </p:nvSpPr>
              <p:spPr>
                <a:xfrm>
                  <a:off x="971578" y="4679449"/>
                  <a:ext cx="87796" cy="202832"/>
                </a:xfrm>
                <a:custGeom>
                  <a:avLst/>
                  <a:gdLst/>
                  <a:ahLst/>
                  <a:cxnLst/>
                  <a:rect l="l" t="t" r="r" b="b"/>
                  <a:pathLst>
                    <a:path w="2095" h="4840" extrusionOk="0">
                      <a:moveTo>
                        <a:pt x="493" y="1"/>
                      </a:moveTo>
                      <a:cubicBezTo>
                        <a:pt x="482" y="1"/>
                        <a:pt x="482" y="12"/>
                        <a:pt x="471" y="23"/>
                      </a:cubicBezTo>
                      <a:cubicBezTo>
                        <a:pt x="336" y="269"/>
                        <a:pt x="236" y="549"/>
                        <a:pt x="168" y="829"/>
                      </a:cubicBezTo>
                      <a:cubicBezTo>
                        <a:pt x="45" y="1289"/>
                        <a:pt x="0" y="1770"/>
                        <a:pt x="34" y="2252"/>
                      </a:cubicBezTo>
                      <a:cubicBezTo>
                        <a:pt x="56" y="2588"/>
                        <a:pt x="112" y="2924"/>
                        <a:pt x="202" y="3249"/>
                      </a:cubicBezTo>
                      <a:cubicBezTo>
                        <a:pt x="269" y="3518"/>
                        <a:pt x="370" y="3798"/>
                        <a:pt x="493" y="4055"/>
                      </a:cubicBezTo>
                      <a:lnTo>
                        <a:pt x="516" y="4089"/>
                      </a:lnTo>
                      <a:lnTo>
                        <a:pt x="527" y="4111"/>
                      </a:lnTo>
                      <a:cubicBezTo>
                        <a:pt x="538" y="4122"/>
                        <a:pt x="549" y="4134"/>
                        <a:pt x="549" y="4145"/>
                      </a:cubicBezTo>
                      <a:lnTo>
                        <a:pt x="628" y="4268"/>
                      </a:lnTo>
                      <a:lnTo>
                        <a:pt x="639" y="4279"/>
                      </a:lnTo>
                      <a:lnTo>
                        <a:pt x="672" y="4324"/>
                      </a:lnTo>
                      <a:lnTo>
                        <a:pt x="706" y="4369"/>
                      </a:lnTo>
                      <a:lnTo>
                        <a:pt x="740" y="4425"/>
                      </a:lnTo>
                      <a:lnTo>
                        <a:pt x="784" y="4481"/>
                      </a:lnTo>
                      <a:lnTo>
                        <a:pt x="885" y="4604"/>
                      </a:lnTo>
                      <a:lnTo>
                        <a:pt x="896" y="4615"/>
                      </a:lnTo>
                      <a:cubicBezTo>
                        <a:pt x="930" y="4649"/>
                        <a:pt x="964" y="4682"/>
                        <a:pt x="997" y="4716"/>
                      </a:cubicBezTo>
                      <a:cubicBezTo>
                        <a:pt x="1008" y="4727"/>
                        <a:pt x="1020" y="4739"/>
                        <a:pt x="1031" y="4761"/>
                      </a:cubicBezTo>
                      <a:lnTo>
                        <a:pt x="1087" y="4806"/>
                      </a:lnTo>
                      <a:lnTo>
                        <a:pt x="1098" y="4817"/>
                      </a:lnTo>
                      <a:lnTo>
                        <a:pt x="1120" y="4817"/>
                      </a:lnTo>
                      <a:lnTo>
                        <a:pt x="1120" y="4821"/>
                      </a:lnTo>
                      <a:lnTo>
                        <a:pt x="1120" y="4821"/>
                      </a:lnTo>
                      <a:lnTo>
                        <a:pt x="1143" y="4783"/>
                      </a:lnTo>
                      <a:lnTo>
                        <a:pt x="1177" y="4750"/>
                      </a:lnTo>
                      <a:lnTo>
                        <a:pt x="1210" y="4716"/>
                      </a:lnTo>
                      <a:lnTo>
                        <a:pt x="1221" y="4694"/>
                      </a:lnTo>
                      <a:lnTo>
                        <a:pt x="1266" y="4638"/>
                      </a:lnTo>
                      <a:lnTo>
                        <a:pt x="1300" y="4604"/>
                      </a:lnTo>
                      <a:lnTo>
                        <a:pt x="1333" y="4570"/>
                      </a:lnTo>
                      <a:cubicBezTo>
                        <a:pt x="1412" y="4458"/>
                        <a:pt x="1479" y="4346"/>
                        <a:pt x="1546" y="4234"/>
                      </a:cubicBezTo>
                      <a:cubicBezTo>
                        <a:pt x="1602" y="4134"/>
                        <a:pt x="1658" y="4033"/>
                        <a:pt x="1703" y="3932"/>
                      </a:cubicBezTo>
                      <a:cubicBezTo>
                        <a:pt x="1781" y="3775"/>
                        <a:pt x="1837" y="3618"/>
                        <a:pt x="1871" y="3450"/>
                      </a:cubicBezTo>
                      <a:cubicBezTo>
                        <a:pt x="1938" y="3226"/>
                        <a:pt x="1983" y="3002"/>
                        <a:pt x="2017" y="2778"/>
                      </a:cubicBezTo>
                      <a:cubicBezTo>
                        <a:pt x="2039" y="2577"/>
                        <a:pt x="2073" y="2375"/>
                        <a:pt x="2084" y="2174"/>
                      </a:cubicBezTo>
                      <a:cubicBezTo>
                        <a:pt x="2095" y="1950"/>
                        <a:pt x="2084" y="1737"/>
                        <a:pt x="2073" y="1513"/>
                      </a:cubicBezTo>
                      <a:cubicBezTo>
                        <a:pt x="2050" y="1289"/>
                        <a:pt x="2028" y="1065"/>
                        <a:pt x="1983" y="841"/>
                      </a:cubicBezTo>
                      <a:cubicBezTo>
                        <a:pt x="1961" y="695"/>
                        <a:pt x="1927" y="538"/>
                        <a:pt x="1882" y="393"/>
                      </a:cubicBezTo>
                      <a:cubicBezTo>
                        <a:pt x="1849" y="281"/>
                        <a:pt x="1815" y="169"/>
                        <a:pt x="1770" y="57"/>
                      </a:cubicBezTo>
                      <a:lnTo>
                        <a:pt x="1759" y="34"/>
                      </a:lnTo>
                      <a:lnTo>
                        <a:pt x="1748" y="23"/>
                      </a:lnTo>
                      <a:lnTo>
                        <a:pt x="1737" y="1"/>
                      </a:lnTo>
                      <a:close/>
                      <a:moveTo>
                        <a:pt x="1120" y="4821"/>
                      </a:moveTo>
                      <a:lnTo>
                        <a:pt x="1109" y="4839"/>
                      </a:lnTo>
                      <a:lnTo>
                        <a:pt x="1120" y="4828"/>
                      </a:lnTo>
                      <a:lnTo>
                        <a:pt x="1120" y="482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8"/>
                <p:cNvSpPr/>
                <p:nvPr/>
              </p:nvSpPr>
              <p:spPr>
                <a:xfrm>
                  <a:off x="986582" y="4678527"/>
                  <a:ext cx="57790" cy="173246"/>
                </a:xfrm>
                <a:custGeom>
                  <a:avLst/>
                  <a:gdLst/>
                  <a:ahLst/>
                  <a:cxnLst/>
                  <a:rect l="l" t="t" r="r" b="b"/>
                  <a:pathLst>
                    <a:path w="1379" h="4134" extrusionOk="0">
                      <a:moveTo>
                        <a:pt x="426" y="0"/>
                      </a:moveTo>
                      <a:cubicBezTo>
                        <a:pt x="415" y="11"/>
                        <a:pt x="415" y="23"/>
                        <a:pt x="404" y="34"/>
                      </a:cubicBezTo>
                      <a:cubicBezTo>
                        <a:pt x="348" y="146"/>
                        <a:pt x="303" y="258"/>
                        <a:pt x="270" y="370"/>
                      </a:cubicBezTo>
                      <a:cubicBezTo>
                        <a:pt x="57" y="986"/>
                        <a:pt x="1" y="1636"/>
                        <a:pt x="124" y="2274"/>
                      </a:cubicBezTo>
                      <a:cubicBezTo>
                        <a:pt x="169" y="2666"/>
                        <a:pt x="258" y="3036"/>
                        <a:pt x="393" y="3394"/>
                      </a:cubicBezTo>
                      <a:cubicBezTo>
                        <a:pt x="482" y="3640"/>
                        <a:pt x="594" y="3876"/>
                        <a:pt x="718" y="4100"/>
                      </a:cubicBezTo>
                      <a:lnTo>
                        <a:pt x="718" y="4111"/>
                      </a:lnTo>
                      <a:lnTo>
                        <a:pt x="729" y="4133"/>
                      </a:lnTo>
                      <a:lnTo>
                        <a:pt x="740" y="4111"/>
                      </a:lnTo>
                      <a:lnTo>
                        <a:pt x="740" y="4100"/>
                      </a:lnTo>
                      <a:lnTo>
                        <a:pt x="751" y="4088"/>
                      </a:lnTo>
                      <a:cubicBezTo>
                        <a:pt x="863" y="3876"/>
                        <a:pt x="964" y="3652"/>
                        <a:pt x="1043" y="3428"/>
                      </a:cubicBezTo>
                      <a:cubicBezTo>
                        <a:pt x="1199" y="2968"/>
                        <a:pt x="1300" y="2498"/>
                        <a:pt x="1345" y="2016"/>
                      </a:cubicBezTo>
                      <a:cubicBezTo>
                        <a:pt x="1379" y="1658"/>
                        <a:pt x="1367" y="1300"/>
                        <a:pt x="1323" y="952"/>
                      </a:cubicBezTo>
                      <a:cubicBezTo>
                        <a:pt x="1311" y="851"/>
                        <a:pt x="1289" y="751"/>
                        <a:pt x="1278" y="639"/>
                      </a:cubicBezTo>
                      <a:cubicBezTo>
                        <a:pt x="1255" y="549"/>
                        <a:pt x="1222" y="448"/>
                        <a:pt x="1188" y="359"/>
                      </a:cubicBezTo>
                      <a:cubicBezTo>
                        <a:pt x="1155" y="269"/>
                        <a:pt x="1121" y="179"/>
                        <a:pt x="1065" y="90"/>
                      </a:cubicBezTo>
                      <a:lnTo>
                        <a:pt x="1054" y="56"/>
                      </a:lnTo>
                      <a:lnTo>
                        <a:pt x="1043" y="34"/>
                      </a:lnTo>
                      <a:lnTo>
                        <a:pt x="10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8"/>
                <p:cNvSpPr/>
                <p:nvPr/>
              </p:nvSpPr>
              <p:spPr>
                <a:xfrm>
                  <a:off x="994125" y="4664194"/>
                  <a:ext cx="39435" cy="103553"/>
                </a:xfrm>
                <a:custGeom>
                  <a:avLst/>
                  <a:gdLst/>
                  <a:ahLst/>
                  <a:cxnLst/>
                  <a:rect l="l" t="t" r="r" b="b"/>
                  <a:pathLst>
                    <a:path w="941" h="2471" extrusionOk="0">
                      <a:moveTo>
                        <a:pt x="571" y="1249"/>
                      </a:moveTo>
                      <a:cubicBezTo>
                        <a:pt x="683" y="1272"/>
                        <a:pt x="650" y="1485"/>
                        <a:pt x="650" y="1574"/>
                      </a:cubicBezTo>
                      <a:cubicBezTo>
                        <a:pt x="639" y="1754"/>
                        <a:pt x="605" y="1922"/>
                        <a:pt x="560" y="2090"/>
                      </a:cubicBezTo>
                      <a:cubicBezTo>
                        <a:pt x="504" y="1910"/>
                        <a:pt x="426" y="1373"/>
                        <a:pt x="571" y="1249"/>
                      </a:cubicBezTo>
                      <a:close/>
                      <a:moveTo>
                        <a:pt x="695" y="0"/>
                      </a:moveTo>
                      <a:cubicBezTo>
                        <a:pt x="680" y="0"/>
                        <a:pt x="665" y="14"/>
                        <a:pt x="672" y="29"/>
                      </a:cubicBezTo>
                      <a:cubicBezTo>
                        <a:pt x="683" y="73"/>
                        <a:pt x="706" y="107"/>
                        <a:pt x="717" y="152"/>
                      </a:cubicBezTo>
                      <a:cubicBezTo>
                        <a:pt x="818" y="577"/>
                        <a:pt x="874" y="1014"/>
                        <a:pt x="874" y="1451"/>
                      </a:cubicBezTo>
                      <a:cubicBezTo>
                        <a:pt x="863" y="1619"/>
                        <a:pt x="874" y="2168"/>
                        <a:pt x="683" y="2235"/>
                      </a:cubicBezTo>
                      <a:cubicBezTo>
                        <a:pt x="639" y="2235"/>
                        <a:pt x="605" y="2190"/>
                        <a:pt x="582" y="2146"/>
                      </a:cubicBezTo>
                      <a:cubicBezTo>
                        <a:pt x="661" y="1899"/>
                        <a:pt x="695" y="1653"/>
                        <a:pt x="695" y="1395"/>
                      </a:cubicBezTo>
                      <a:cubicBezTo>
                        <a:pt x="695" y="1317"/>
                        <a:pt x="661" y="1249"/>
                        <a:pt x="594" y="1216"/>
                      </a:cubicBezTo>
                      <a:cubicBezTo>
                        <a:pt x="588" y="1215"/>
                        <a:pt x="582" y="1214"/>
                        <a:pt x="576" y="1214"/>
                      </a:cubicBezTo>
                      <a:cubicBezTo>
                        <a:pt x="480" y="1214"/>
                        <a:pt x="470" y="1388"/>
                        <a:pt x="459" y="1462"/>
                      </a:cubicBezTo>
                      <a:cubicBezTo>
                        <a:pt x="437" y="1709"/>
                        <a:pt x="459" y="1944"/>
                        <a:pt x="538" y="2179"/>
                      </a:cubicBezTo>
                      <a:cubicBezTo>
                        <a:pt x="474" y="2350"/>
                        <a:pt x="394" y="2435"/>
                        <a:pt x="324" y="2435"/>
                      </a:cubicBezTo>
                      <a:cubicBezTo>
                        <a:pt x="247" y="2435"/>
                        <a:pt x="180" y="2333"/>
                        <a:pt x="157" y="2134"/>
                      </a:cubicBezTo>
                      <a:cubicBezTo>
                        <a:pt x="123" y="1821"/>
                        <a:pt x="123" y="1496"/>
                        <a:pt x="157" y="1182"/>
                      </a:cubicBezTo>
                      <a:cubicBezTo>
                        <a:pt x="179" y="925"/>
                        <a:pt x="235" y="667"/>
                        <a:pt x="314" y="421"/>
                      </a:cubicBezTo>
                      <a:cubicBezTo>
                        <a:pt x="336" y="353"/>
                        <a:pt x="358" y="286"/>
                        <a:pt x="381" y="219"/>
                      </a:cubicBezTo>
                      <a:cubicBezTo>
                        <a:pt x="392" y="197"/>
                        <a:pt x="403" y="163"/>
                        <a:pt x="414" y="152"/>
                      </a:cubicBezTo>
                      <a:cubicBezTo>
                        <a:pt x="414" y="144"/>
                        <a:pt x="403" y="136"/>
                        <a:pt x="397" y="136"/>
                      </a:cubicBezTo>
                      <a:cubicBezTo>
                        <a:pt x="394" y="136"/>
                        <a:pt x="392" y="137"/>
                        <a:pt x="392" y="141"/>
                      </a:cubicBezTo>
                      <a:cubicBezTo>
                        <a:pt x="235" y="499"/>
                        <a:pt x="134" y="880"/>
                        <a:pt x="101" y="1261"/>
                      </a:cubicBezTo>
                      <a:cubicBezTo>
                        <a:pt x="90" y="1496"/>
                        <a:pt x="0" y="2437"/>
                        <a:pt x="302" y="2470"/>
                      </a:cubicBezTo>
                      <a:cubicBezTo>
                        <a:pt x="437" y="2470"/>
                        <a:pt x="504" y="2314"/>
                        <a:pt x="560" y="2213"/>
                      </a:cubicBezTo>
                      <a:cubicBezTo>
                        <a:pt x="596" y="2269"/>
                        <a:pt x="638" y="2292"/>
                        <a:pt x="678" y="2292"/>
                      </a:cubicBezTo>
                      <a:cubicBezTo>
                        <a:pt x="751" y="2292"/>
                        <a:pt x="819" y="2217"/>
                        <a:pt x="840" y="2123"/>
                      </a:cubicBezTo>
                      <a:cubicBezTo>
                        <a:pt x="896" y="1955"/>
                        <a:pt x="930" y="1765"/>
                        <a:pt x="930" y="1586"/>
                      </a:cubicBezTo>
                      <a:cubicBezTo>
                        <a:pt x="941" y="1160"/>
                        <a:pt x="896" y="734"/>
                        <a:pt x="795" y="309"/>
                      </a:cubicBezTo>
                      <a:cubicBezTo>
                        <a:pt x="784" y="208"/>
                        <a:pt x="751" y="107"/>
                        <a:pt x="717" y="17"/>
                      </a:cubicBezTo>
                      <a:cubicBezTo>
                        <a:pt x="713" y="5"/>
                        <a:pt x="704" y="0"/>
                        <a:pt x="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8"/>
                <p:cNvSpPr/>
                <p:nvPr/>
              </p:nvSpPr>
              <p:spPr>
                <a:xfrm>
                  <a:off x="983313" y="4630165"/>
                  <a:ext cx="69986" cy="49786"/>
                </a:xfrm>
                <a:custGeom>
                  <a:avLst/>
                  <a:gdLst/>
                  <a:ahLst/>
                  <a:cxnLst/>
                  <a:rect l="l" t="t" r="r" b="b"/>
                  <a:pathLst>
                    <a:path w="1670" h="1188" extrusionOk="0">
                      <a:moveTo>
                        <a:pt x="1389" y="1"/>
                      </a:moveTo>
                      <a:lnTo>
                        <a:pt x="1154" y="12"/>
                      </a:lnTo>
                      <a:lnTo>
                        <a:pt x="908" y="12"/>
                      </a:lnTo>
                      <a:lnTo>
                        <a:pt x="672" y="23"/>
                      </a:lnTo>
                      <a:lnTo>
                        <a:pt x="426" y="34"/>
                      </a:lnTo>
                      <a:lnTo>
                        <a:pt x="224" y="45"/>
                      </a:lnTo>
                      <a:lnTo>
                        <a:pt x="191" y="45"/>
                      </a:lnTo>
                      <a:cubicBezTo>
                        <a:pt x="191" y="45"/>
                        <a:pt x="191" y="57"/>
                        <a:pt x="191" y="68"/>
                      </a:cubicBezTo>
                      <a:lnTo>
                        <a:pt x="191" y="101"/>
                      </a:lnTo>
                      <a:cubicBezTo>
                        <a:pt x="168" y="191"/>
                        <a:pt x="157" y="269"/>
                        <a:pt x="135" y="381"/>
                      </a:cubicBezTo>
                      <a:cubicBezTo>
                        <a:pt x="124" y="482"/>
                        <a:pt x="101" y="605"/>
                        <a:pt x="90" y="695"/>
                      </a:cubicBezTo>
                      <a:cubicBezTo>
                        <a:pt x="68" y="796"/>
                        <a:pt x="56" y="885"/>
                        <a:pt x="34" y="975"/>
                      </a:cubicBezTo>
                      <a:cubicBezTo>
                        <a:pt x="34" y="1020"/>
                        <a:pt x="23" y="1065"/>
                        <a:pt x="12" y="1121"/>
                      </a:cubicBezTo>
                      <a:lnTo>
                        <a:pt x="0" y="1165"/>
                      </a:lnTo>
                      <a:cubicBezTo>
                        <a:pt x="0" y="1177"/>
                        <a:pt x="0" y="1177"/>
                        <a:pt x="0" y="1188"/>
                      </a:cubicBezTo>
                      <a:lnTo>
                        <a:pt x="1669" y="1188"/>
                      </a:lnTo>
                      <a:lnTo>
                        <a:pt x="1669" y="1165"/>
                      </a:lnTo>
                      <a:lnTo>
                        <a:pt x="1636" y="1165"/>
                      </a:lnTo>
                      <a:lnTo>
                        <a:pt x="1602" y="975"/>
                      </a:lnTo>
                      <a:cubicBezTo>
                        <a:pt x="1580" y="897"/>
                        <a:pt x="1569" y="829"/>
                        <a:pt x="1557" y="762"/>
                      </a:cubicBezTo>
                      <a:cubicBezTo>
                        <a:pt x="1546" y="695"/>
                        <a:pt x="1535" y="639"/>
                        <a:pt x="1524" y="561"/>
                      </a:cubicBezTo>
                      <a:cubicBezTo>
                        <a:pt x="1501" y="482"/>
                        <a:pt x="1490" y="404"/>
                        <a:pt x="1479" y="325"/>
                      </a:cubicBezTo>
                      <a:lnTo>
                        <a:pt x="1434" y="124"/>
                      </a:lnTo>
                      <a:lnTo>
                        <a:pt x="1423" y="34"/>
                      </a:lnTo>
                      <a:lnTo>
                        <a:pt x="1423" y="12"/>
                      </a:lnTo>
                      <a:lnTo>
                        <a:pt x="14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8"/>
                <p:cNvSpPr/>
                <p:nvPr/>
              </p:nvSpPr>
              <p:spPr>
                <a:xfrm>
                  <a:off x="990814" y="4678988"/>
                  <a:ext cx="59173" cy="1928"/>
                </a:xfrm>
                <a:custGeom>
                  <a:avLst/>
                  <a:gdLst/>
                  <a:ahLst/>
                  <a:cxnLst/>
                  <a:rect l="l" t="t" r="r" b="b"/>
                  <a:pathLst>
                    <a:path w="1412" h="46" extrusionOk="0">
                      <a:moveTo>
                        <a:pt x="23" y="0"/>
                      </a:moveTo>
                      <a:cubicBezTo>
                        <a:pt x="12" y="0"/>
                        <a:pt x="12" y="0"/>
                        <a:pt x="1" y="12"/>
                      </a:cubicBezTo>
                      <a:cubicBezTo>
                        <a:pt x="1" y="12"/>
                        <a:pt x="1" y="23"/>
                        <a:pt x="1" y="34"/>
                      </a:cubicBezTo>
                      <a:lnTo>
                        <a:pt x="146" y="34"/>
                      </a:lnTo>
                      <a:lnTo>
                        <a:pt x="146" y="45"/>
                      </a:lnTo>
                      <a:lnTo>
                        <a:pt x="1401" y="45"/>
                      </a:lnTo>
                      <a:cubicBezTo>
                        <a:pt x="1412" y="34"/>
                        <a:pt x="1412" y="34"/>
                        <a:pt x="1412" y="23"/>
                      </a:cubicBezTo>
                      <a:cubicBezTo>
                        <a:pt x="1412" y="12"/>
                        <a:pt x="1401" y="0"/>
                        <a:pt x="1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8"/>
                <p:cNvSpPr/>
                <p:nvPr/>
              </p:nvSpPr>
              <p:spPr>
                <a:xfrm>
                  <a:off x="995047" y="4628991"/>
                  <a:ext cx="9429" cy="50499"/>
                </a:xfrm>
                <a:custGeom>
                  <a:avLst/>
                  <a:gdLst/>
                  <a:ahLst/>
                  <a:cxnLst/>
                  <a:rect l="l" t="t" r="r" b="b"/>
                  <a:pathLst>
                    <a:path w="225" h="1205" extrusionOk="0">
                      <a:moveTo>
                        <a:pt x="213" y="1"/>
                      </a:moveTo>
                      <a:cubicBezTo>
                        <a:pt x="208" y="1"/>
                        <a:pt x="202" y="6"/>
                        <a:pt x="202" y="17"/>
                      </a:cubicBezTo>
                      <a:cubicBezTo>
                        <a:pt x="157" y="275"/>
                        <a:pt x="112" y="544"/>
                        <a:pt x="68" y="813"/>
                      </a:cubicBezTo>
                      <a:cubicBezTo>
                        <a:pt x="56" y="902"/>
                        <a:pt x="34" y="1003"/>
                        <a:pt x="34" y="1093"/>
                      </a:cubicBezTo>
                      <a:cubicBezTo>
                        <a:pt x="34" y="1115"/>
                        <a:pt x="0" y="1205"/>
                        <a:pt x="34" y="1205"/>
                      </a:cubicBezTo>
                      <a:cubicBezTo>
                        <a:pt x="45" y="1205"/>
                        <a:pt x="34" y="1182"/>
                        <a:pt x="45" y="1160"/>
                      </a:cubicBezTo>
                      <a:lnTo>
                        <a:pt x="68" y="1059"/>
                      </a:lnTo>
                      <a:cubicBezTo>
                        <a:pt x="101" y="835"/>
                        <a:pt x="135" y="611"/>
                        <a:pt x="168" y="387"/>
                      </a:cubicBezTo>
                      <a:cubicBezTo>
                        <a:pt x="180" y="297"/>
                        <a:pt x="191" y="208"/>
                        <a:pt x="202" y="107"/>
                      </a:cubicBezTo>
                      <a:cubicBezTo>
                        <a:pt x="213" y="73"/>
                        <a:pt x="224" y="51"/>
                        <a:pt x="224" y="17"/>
                      </a:cubicBezTo>
                      <a:cubicBezTo>
                        <a:pt x="224" y="6"/>
                        <a:pt x="219" y="1"/>
                        <a:pt x="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8"/>
                <p:cNvSpPr/>
                <p:nvPr/>
              </p:nvSpPr>
              <p:spPr>
                <a:xfrm>
                  <a:off x="1016169" y="4628069"/>
                  <a:ext cx="3311" cy="51295"/>
                </a:xfrm>
                <a:custGeom>
                  <a:avLst/>
                  <a:gdLst/>
                  <a:ahLst/>
                  <a:cxnLst/>
                  <a:rect l="l" t="t" r="r" b="b"/>
                  <a:pathLst>
                    <a:path w="79" h="1224" extrusionOk="0">
                      <a:moveTo>
                        <a:pt x="12" y="0"/>
                      </a:moveTo>
                      <a:cubicBezTo>
                        <a:pt x="6" y="0"/>
                        <a:pt x="0" y="6"/>
                        <a:pt x="0" y="17"/>
                      </a:cubicBezTo>
                      <a:cubicBezTo>
                        <a:pt x="0" y="84"/>
                        <a:pt x="12" y="163"/>
                        <a:pt x="12" y="241"/>
                      </a:cubicBezTo>
                      <a:cubicBezTo>
                        <a:pt x="23" y="409"/>
                        <a:pt x="23" y="599"/>
                        <a:pt x="34" y="756"/>
                      </a:cubicBezTo>
                      <a:cubicBezTo>
                        <a:pt x="45" y="913"/>
                        <a:pt x="56" y="1059"/>
                        <a:pt x="56" y="1215"/>
                      </a:cubicBezTo>
                      <a:cubicBezTo>
                        <a:pt x="56" y="1221"/>
                        <a:pt x="62" y="1224"/>
                        <a:pt x="68" y="1224"/>
                      </a:cubicBezTo>
                      <a:cubicBezTo>
                        <a:pt x="73" y="1224"/>
                        <a:pt x="79" y="1221"/>
                        <a:pt x="79" y="1215"/>
                      </a:cubicBezTo>
                      <a:cubicBezTo>
                        <a:pt x="79" y="1159"/>
                        <a:pt x="79" y="1092"/>
                        <a:pt x="79" y="1036"/>
                      </a:cubicBezTo>
                      <a:cubicBezTo>
                        <a:pt x="68" y="745"/>
                        <a:pt x="45" y="465"/>
                        <a:pt x="34" y="185"/>
                      </a:cubicBezTo>
                      <a:cubicBezTo>
                        <a:pt x="34" y="129"/>
                        <a:pt x="23" y="73"/>
                        <a:pt x="23" y="17"/>
                      </a:cubicBezTo>
                      <a:cubicBezTo>
                        <a:pt x="23" y="6"/>
                        <a:pt x="17" y="0"/>
                        <a:pt x="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8"/>
                <p:cNvSpPr/>
                <p:nvPr/>
              </p:nvSpPr>
              <p:spPr>
                <a:xfrm>
                  <a:off x="1030712" y="4628740"/>
                  <a:ext cx="8507" cy="51714"/>
                </a:xfrm>
                <a:custGeom>
                  <a:avLst/>
                  <a:gdLst/>
                  <a:ahLst/>
                  <a:cxnLst/>
                  <a:rect l="l" t="t" r="r" b="b"/>
                  <a:pathLst>
                    <a:path w="203" h="1234" extrusionOk="0">
                      <a:moveTo>
                        <a:pt x="12" y="1"/>
                      </a:moveTo>
                      <a:cubicBezTo>
                        <a:pt x="1" y="1"/>
                        <a:pt x="1" y="12"/>
                        <a:pt x="1" y="23"/>
                      </a:cubicBezTo>
                      <a:cubicBezTo>
                        <a:pt x="1" y="46"/>
                        <a:pt x="1" y="68"/>
                        <a:pt x="12" y="91"/>
                      </a:cubicBezTo>
                      <a:cubicBezTo>
                        <a:pt x="12" y="113"/>
                        <a:pt x="23" y="135"/>
                        <a:pt x="23" y="147"/>
                      </a:cubicBezTo>
                      <a:cubicBezTo>
                        <a:pt x="23" y="214"/>
                        <a:pt x="34" y="270"/>
                        <a:pt x="46" y="326"/>
                      </a:cubicBezTo>
                      <a:cubicBezTo>
                        <a:pt x="57" y="382"/>
                        <a:pt x="68" y="449"/>
                        <a:pt x="68" y="505"/>
                      </a:cubicBezTo>
                      <a:lnTo>
                        <a:pt x="102" y="684"/>
                      </a:lnTo>
                      <a:lnTo>
                        <a:pt x="135" y="875"/>
                      </a:lnTo>
                      <a:cubicBezTo>
                        <a:pt x="135" y="931"/>
                        <a:pt x="146" y="987"/>
                        <a:pt x="158" y="1043"/>
                      </a:cubicBezTo>
                      <a:lnTo>
                        <a:pt x="180" y="1132"/>
                      </a:lnTo>
                      <a:cubicBezTo>
                        <a:pt x="180" y="1155"/>
                        <a:pt x="180" y="1166"/>
                        <a:pt x="180" y="1177"/>
                      </a:cubicBezTo>
                      <a:lnTo>
                        <a:pt x="191" y="1222"/>
                      </a:lnTo>
                      <a:lnTo>
                        <a:pt x="180" y="1222"/>
                      </a:lnTo>
                      <a:cubicBezTo>
                        <a:pt x="180" y="1222"/>
                        <a:pt x="191" y="1233"/>
                        <a:pt x="191" y="1233"/>
                      </a:cubicBezTo>
                      <a:cubicBezTo>
                        <a:pt x="202" y="1233"/>
                        <a:pt x="202" y="1222"/>
                        <a:pt x="202" y="1222"/>
                      </a:cubicBezTo>
                      <a:cubicBezTo>
                        <a:pt x="202" y="1211"/>
                        <a:pt x="202" y="1199"/>
                        <a:pt x="202" y="1188"/>
                      </a:cubicBezTo>
                      <a:cubicBezTo>
                        <a:pt x="202" y="1177"/>
                        <a:pt x="202" y="1166"/>
                        <a:pt x="202" y="1155"/>
                      </a:cubicBezTo>
                      <a:cubicBezTo>
                        <a:pt x="202" y="1132"/>
                        <a:pt x="191" y="1110"/>
                        <a:pt x="191" y="1076"/>
                      </a:cubicBezTo>
                      <a:lnTo>
                        <a:pt x="169" y="908"/>
                      </a:lnTo>
                      <a:cubicBezTo>
                        <a:pt x="158" y="841"/>
                        <a:pt x="146" y="785"/>
                        <a:pt x="135" y="718"/>
                      </a:cubicBezTo>
                      <a:cubicBezTo>
                        <a:pt x="135" y="662"/>
                        <a:pt x="124" y="606"/>
                        <a:pt x="113" y="539"/>
                      </a:cubicBezTo>
                      <a:cubicBezTo>
                        <a:pt x="102" y="483"/>
                        <a:pt x="90" y="427"/>
                        <a:pt x="79" y="371"/>
                      </a:cubicBezTo>
                      <a:cubicBezTo>
                        <a:pt x="79" y="303"/>
                        <a:pt x="68" y="247"/>
                        <a:pt x="57" y="191"/>
                      </a:cubicBezTo>
                      <a:cubicBezTo>
                        <a:pt x="57" y="158"/>
                        <a:pt x="46" y="135"/>
                        <a:pt x="46" y="102"/>
                      </a:cubicBezTo>
                      <a:lnTo>
                        <a:pt x="34" y="12"/>
                      </a:lnTo>
                      <a:cubicBezTo>
                        <a:pt x="23" y="12"/>
                        <a:pt x="23" y="1"/>
                        <a:pt x="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6" name="Google Shape;1856;p8"/>
              <p:cNvGrpSpPr/>
              <p:nvPr/>
            </p:nvGrpSpPr>
            <p:grpSpPr>
              <a:xfrm rot="1001066">
                <a:off x="7543936" y="4226212"/>
                <a:ext cx="88760" cy="254886"/>
                <a:chOff x="135585" y="4184259"/>
                <a:chExt cx="88760" cy="254886"/>
              </a:xfrm>
            </p:grpSpPr>
            <p:sp>
              <p:nvSpPr>
                <p:cNvPr id="1857" name="Google Shape;1857;p8"/>
                <p:cNvSpPr/>
                <p:nvPr/>
              </p:nvSpPr>
              <p:spPr>
                <a:xfrm>
                  <a:off x="135585" y="4184259"/>
                  <a:ext cx="88760" cy="204215"/>
                </a:xfrm>
                <a:custGeom>
                  <a:avLst/>
                  <a:gdLst/>
                  <a:ahLst/>
                  <a:cxnLst/>
                  <a:rect l="l" t="t" r="r" b="b"/>
                  <a:pathLst>
                    <a:path w="2118" h="4873" extrusionOk="0">
                      <a:moveTo>
                        <a:pt x="751" y="0"/>
                      </a:moveTo>
                      <a:lnTo>
                        <a:pt x="717" y="45"/>
                      </a:lnTo>
                      <a:cubicBezTo>
                        <a:pt x="706" y="67"/>
                        <a:pt x="695" y="78"/>
                        <a:pt x="683" y="90"/>
                      </a:cubicBezTo>
                      <a:lnTo>
                        <a:pt x="661" y="134"/>
                      </a:lnTo>
                      <a:cubicBezTo>
                        <a:pt x="650" y="134"/>
                        <a:pt x="650" y="134"/>
                        <a:pt x="650" y="146"/>
                      </a:cubicBezTo>
                      <a:lnTo>
                        <a:pt x="605" y="202"/>
                      </a:lnTo>
                      <a:lnTo>
                        <a:pt x="571" y="246"/>
                      </a:lnTo>
                      <a:lnTo>
                        <a:pt x="549" y="280"/>
                      </a:lnTo>
                      <a:cubicBezTo>
                        <a:pt x="482" y="392"/>
                        <a:pt x="415" y="515"/>
                        <a:pt x="359" y="638"/>
                      </a:cubicBezTo>
                      <a:cubicBezTo>
                        <a:pt x="303" y="739"/>
                        <a:pt x="258" y="840"/>
                        <a:pt x="224" y="941"/>
                      </a:cubicBezTo>
                      <a:cubicBezTo>
                        <a:pt x="168" y="1109"/>
                        <a:pt x="123" y="1277"/>
                        <a:pt x="90" y="1445"/>
                      </a:cubicBezTo>
                      <a:cubicBezTo>
                        <a:pt x="56" y="1669"/>
                        <a:pt x="23" y="1893"/>
                        <a:pt x="11" y="2117"/>
                      </a:cubicBezTo>
                      <a:cubicBezTo>
                        <a:pt x="0" y="2319"/>
                        <a:pt x="0" y="2520"/>
                        <a:pt x="0" y="2722"/>
                      </a:cubicBezTo>
                      <a:cubicBezTo>
                        <a:pt x="0" y="2946"/>
                        <a:pt x="34" y="3170"/>
                        <a:pt x="67" y="3394"/>
                      </a:cubicBezTo>
                      <a:cubicBezTo>
                        <a:pt x="101" y="3607"/>
                        <a:pt x="146" y="3831"/>
                        <a:pt x="202" y="4043"/>
                      </a:cubicBezTo>
                      <a:cubicBezTo>
                        <a:pt x="247" y="4200"/>
                        <a:pt x="291" y="4346"/>
                        <a:pt x="347" y="4491"/>
                      </a:cubicBezTo>
                      <a:cubicBezTo>
                        <a:pt x="381" y="4603"/>
                        <a:pt x="426" y="4704"/>
                        <a:pt x="482" y="4816"/>
                      </a:cubicBezTo>
                      <a:cubicBezTo>
                        <a:pt x="482" y="4816"/>
                        <a:pt x="493" y="4827"/>
                        <a:pt x="493" y="4839"/>
                      </a:cubicBezTo>
                      <a:lnTo>
                        <a:pt x="504" y="4850"/>
                      </a:lnTo>
                      <a:lnTo>
                        <a:pt x="515" y="4872"/>
                      </a:lnTo>
                      <a:lnTo>
                        <a:pt x="863" y="4872"/>
                      </a:lnTo>
                      <a:lnTo>
                        <a:pt x="1053" y="4850"/>
                      </a:lnTo>
                      <a:lnTo>
                        <a:pt x="1255" y="4839"/>
                      </a:lnTo>
                      <a:lnTo>
                        <a:pt x="1434" y="4816"/>
                      </a:lnTo>
                      <a:lnTo>
                        <a:pt x="1635" y="4794"/>
                      </a:lnTo>
                      <a:lnTo>
                        <a:pt x="1770" y="4794"/>
                      </a:lnTo>
                      <a:cubicBezTo>
                        <a:pt x="1770" y="4783"/>
                        <a:pt x="1770" y="4771"/>
                        <a:pt x="1781" y="4771"/>
                      </a:cubicBezTo>
                      <a:cubicBezTo>
                        <a:pt x="1893" y="4503"/>
                        <a:pt x="1971" y="4234"/>
                        <a:pt x="2016" y="3954"/>
                      </a:cubicBezTo>
                      <a:cubicBezTo>
                        <a:pt x="2106" y="3483"/>
                        <a:pt x="2117" y="3002"/>
                        <a:pt x="2061" y="2531"/>
                      </a:cubicBezTo>
                      <a:cubicBezTo>
                        <a:pt x="2005" y="2195"/>
                        <a:pt x="1927" y="1859"/>
                        <a:pt x="1815" y="1546"/>
                      </a:cubicBezTo>
                      <a:cubicBezTo>
                        <a:pt x="1714" y="1266"/>
                        <a:pt x="1591" y="997"/>
                        <a:pt x="1445" y="739"/>
                      </a:cubicBezTo>
                      <a:lnTo>
                        <a:pt x="1423" y="717"/>
                      </a:lnTo>
                      <a:lnTo>
                        <a:pt x="1400" y="694"/>
                      </a:lnTo>
                      <a:lnTo>
                        <a:pt x="1378" y="661"/>
                      </a:lnTo>
                      <a:lnTo>
                        <a:pt x="1288" y="549"/>
                      </a:lnTo>
                      <a:cubicBezTo>
                        <a:pt x="1288" y="538"/>
                        <a:pt x="1277" y="538"/>
                        <a:pt x="1277" y="526"/>
                      </a:cubicBezTo>
                      <a:lnTo>
                        <a:pt x="1243" y="493"/>
                      </a:lnTo>
                      <a:cubicBezTo>
                        <a:pt x="1232" y="482"/>
                        <a:pt x="1221" y="459"/>
                        <a:pt x="1199" y="448"/>
                      </a:cubicBezTo>
                      <a:lnTo>
                        <a:pt x="1165" y="403"/>
                      </a:lnTo>
                      <a:lnTo>
                        <a:pt x="1109" y="347"/>
                      </a:lnTo>
                      <a:lnTo>
                        <a:pt x="1008" y="235"/>
                      </a:lnTo>
                      <a:lnTo>
                        <a:pt x="997" y="224"/>
                      </a:lnTo>
                      <a:cubicBezTo>
                        <a:pt x="963" y="190"/>
                        <a:pt x="919" y="157"/>
                        <a:pt x="885" y="134"/>
                      </a:cubicBezTo>
                      <a:cubicBezTo>
                        <a:pt x="874" y="112"/>
                        <a:pt x="851" y="101"/>
                        <a:pt x="840" y="90"/>
                      </a:cubicBezTo>
                      <a:lnTo>
                        <a:pt x="784" y="45"/>
                      </a:lnTo>
                      <a:lnTo>
                        <a:pt x="773" y="34"/>
                      </a:lnTo>
                      <a:lnTo>
                        <a:pt x="739" y="34"/>
                      </a:lnTo>
                      <a:lnTo>
                        <a:pt x="7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8"/>
                <p:cNvSpPr/>
                <p:nvPr/>
              </p:nvSpPr>
              <p:spPr>
                <a:xfrm>
                  <a:off x="155288" y="4215229"/>
                  <a:ext cx="57749" cy="173246"/>
                </a:xfrm>
                <a:custGeom>
                  <a:avLst/>
                  <a:gdLst/>
                  <a:ahLst/>
                  <a:cxnLst/>
                  <a:rect l="l" t="t" r="r" b="b"/>
                  <a:pathLst>
                    <a:path w="1378" h="4134" extrusionOk="0">
                      <a:moveTo>
                        <a:pt x="437" y="0"/>
                      </a:moveTo>
                      <a:cubicBezTo>
                        <a:pt x="426" y="11"/>
                        <a:pt x="426" y="23"/>
                        <a:pt x="426" y="23"/>
                      </a:cubicBezTo>
                      <a:lnTo>
                        <a:pt x="426" y="34"/>
                      </a:lnTo>
                      <a:lnTo>
                        <a:pt x="426" y="56"/>
                      </a:lnTo>
                      <a:cubicBezTo>
                        <a:pt x="325" y="269"/>
                        <a:pt x="247" y="504"/>
                        <a:pt x="191" y="740"/>
                      </a:cubicBezTo>
                      <a:cubicBezTo>
                        <a:pt x="67" y="1210"/>
                        <a:pt x="11" y="1680"/>
                        <a:pt x="11" y="2162"/>
                      </a:cubicBezTo>
                      <a:cubicBezTo>
                        <a:pt x="0" y="2520"/>
                        <a:pt x="34" y="2879"/>
                        <a:pt x="112" y="3226"/>
                      </a:cubicBezTo>
                      <a:cubicBezTo>
                        <a:pt x="135" y="3327"/>
                        <a:pt x="168" y="3416"/>
                        <a:pt x="191" y="3506"/>
                      </a:cubicBezTo>
                      <a:cubicBezTo>
                        <a:pt x="213" y="3596"/>
                        <a:pt x="247" y="3685"/>
                        <a:pt x="291" y="3786"/>
                      </a:cubicBezTo>
                      <a:cubicBezTo>
                        <a:pt x="336" y="3864"/>
                        <a:pt x="381" y="3954"/>
                        <a:pt x="437" y="4044"/>
                      </a:cubicBezTo>
                      <a:cubicBezTo>
                        <a:pt x="437" y="4055"/>
                        <a:pt x="448" y="4066"/>
                        <a:pt x="459" y="4077"/>
                      </a:cubicBezTo>
                      <a:lnTo>
                        <a:pt x="471" y="4100"/>
                      </a:lnTo>
                      <a:cubicBezTo>
                        <a:pt x="482" y="4111"/>
                        <a:pt x="482" y="4122"/>
                        <a:pt x="493" y="4133"/>
                      </a:cubicBezTo>
                      <a:lnTo>
                        <a:pt x="538" y="4133"/>
                      </a:lnTo>
                      <a:cubicBezTo>
                        <a:pt x="706" y="4122"/>
                        <a:pt x="874" y="4111"/>
                        <a:pt x="1042" y="4088"/>
                      </a:cubicBezTo>
                      <a:lnTo>
                        <a:pt x="1087" y="4088"/>
                      </a:lnTo>
                      <a:lnTo>
                        <a:pt x="1098" y="4055"/>
                      </a:lnTo>
                      <a:cubicBezTo>
                        <a:pt x="1143" y="3943"/>
                        <a:pt x="1187" y="3820"/>
                        <a:pt x="1210" y="3708"/>
                      </a:cubicBezTo>
                      <a:cubicBezTo>
                        <a:pt x="1378" y="3080"/>
                        <a:pt x="1367" y="2420"/>
                        <a:pt x="1199" y="1792"/>
                      </a:cubicBezTo>
                      <a:cubicBezTo>
                        <a:pt x="1120" y="1412"/>
                        <a:pt x="997" y="1053"/>
                        <a:pt x="840" y="706"/>
                      </a:cubicBezTo>
                      <a:cubicBezTo>
                        <a:pt x="728" y="471"/>
                        <a:pt x="594" y="247"/>
                        <a:pt x="459" y="34"/>
                      </a:cubicBezTo>
                      <a:lnTo>
                        <a:pt x="448" y="23"/>
                      </a:lnTo>
                      <a:lnTo>
                        <a:pt x="4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8"/>
                <p:cNvSpPr/>
                <p:nvPr/>
              </p:nvSpPr>
              <p:spPr>
                <a:xfrm>
                  <a:off x="164670" y="4298292"/>
                  <a:ext cx="35705" cy="104266"/>
                </a:xfrm>
                <a:custGeom>
                  <a:avLst/>
                  <a:gdLst/>
                  <a:ahLst/>
                  <a:cxnLst/>
                  <a:rect l="l" t="t" r="r" b="b"/>
                  <a:pathLst>
                    <a:path w="852" h="2488" extrusionOk="0">
                      <a:moveTo>
                        <a:pt x="325" y="404"/>
                      </a:moveTo>
                      <a:cubicBezTo>
                        <a:pt x="393" y="572"/>
                        <a:pt x="527" y="1110"/>
                        <a:pt x="393" y="1244"/>
                      </a:cubicBezTo>
                      <a:cubicBezTo>
                        <a:pt x="258" y="1222"/>
                        <a:pt x="281" y="1020"/>
                        <a:pt x="281" y="919"/>
                      </a:cubicBezTo>
                      <a:cubicBezTo>
                        <a:pt x="281" y="751"/>
                        <a:pt x="292" y="572"/>
                        <a:pt x="325" y="404"/>
                      </a:cubicBezTo>
                      <a:close/>
                      <a:moveTo>
                        <a:pt x="549" y="1"/>
                      </a:moveTo>
                      <a:cubicBezTo>
                        <a:pt x="415" y="12"/>
                        <a:pt x="359" y="169"/>
                        <a:pt x="337" y="270"/>
                      </a:cubicBezTo>
                      <a:cubicBezTo>
                        <a:pt x="297" y="223"/>
                        <a:pt x="258" y="204"/>
                        <a:pt x="221" y="204"/>
                      </a:cubicBezTo>
                      <a:cubicBezTo>
                        <a:pt x="144" y="204"/>
                        <a:pt x="79" y="290"/>
                        <a:pt x="57" y="382"/>
                      </a:cubicBezTo>
                      <a:cubicBezTo>
                        <a:pt x="12" y="561"/>
                        <a:pt x="1" y="740"/>
                        <a:pt x="12" y="930"/>
                      </a:cubicBezTo>
                      <a:cubicBezTo>
                        <a:pt x="34" y="1356"/>
                        <a:pt x="113" y="1782"/>
                        <a:pt x="247" y="2185"/>
                      </a:cubicBezTo>
                      <a:cubicBezTo>
                        <a:pt x="281" y="2286"/>
                        <a:pt x="314" y="2386"/>
                        <a:pt x="359" y="2476"/>
                      </a:cubicBezTo>
                      <a:cubicBezTo>
                        <a:pt x="363" y="2484"/>
                        <a:pt x="370" y="2488"/>
                        <a:pt x="377" y="2488"/>
                      </a:cubicBezTo>
                      <a:cubicBezTo>
                        <a:pt x="390" y="2488"/>
                        <a:pt x="404" y="2475"/>
                        <a:pt x="404" y="2454"/>
                      </a:cubicBezTo>
                      <a:cubicBezTo>
                        <a:pt x="381" y="2420"/>
                        <a:pt x="359" y="2386"/>
                        <a:pt x="348" y="2342"/>
                      </a:cubicBezTo>
                      <a:cubicBezTo>
                        <a:pt x="202" y="1927"/>
                        <a:pt x="113" y="1502"/>
                        <a:pt x="90" y="1065"/>
                      </a:cubicBezTo>
                      <a:cubicBezTo>
                        <a:pt x="79" y="886"/>
                        <a:pt x="23" y="348"/>
                        <a:pt x="213" y="258"/>
                      </a:cubicBezTo>
                      <a:cubicBezTo>
                        <a:pt x="258" y="258"/>
                        <a:pt x="292" y="303"/>
                        <a:pt x="314" y="337"/>
                      </a:cubicBezTo>
                      <a:cubicBezTo>
                        <a:pt x="258" y="594"/>
                        <a:pt x="247" y="841"/>
                        <a:pt x="269" y="1098"/>
                      </a:cubicBezTo>
                      <a:cubicBezTo>
                        <a:pt x="269" y="1177"/>
                        <a:pt x="314" y="1233"/>
                        <a:pt x="381" y="1266"/>
                      </a:cubicBezTo>
                      <a:cubicBezTo>
                        <a:pt x="385" y="1267"/>
                        <a:pt x="388" y="1267"/>
                        <a:pt x="391" y="1267"/>
                      </a:cubicBezTo>
                      <a:cubicBezTo>
                        <a:pt x="493" y="1267"/>
                        <a:pt x="493" y="1085"/>
                        <a:pt x="493" y="1009"/>
                      </a:cubicBezTo>
                      <a:cubicBezTo>
                        <a:pt x="493" y="774"/>
                        <a:pt x="449" y="527"/>
                        <a:pt x="359" y="314"/>
                      </a:cubicBezTo>
                      <a:cubicBezTo>
                        <a:pt x="409" y="127"/>
                        <a:pt x="483" y="34"/>
                        <a:pt x="555" y="34"/>
                      </a:cubicBezTo>
                      <a:cubicBezTo>
                        <a:pt x="629" y="34"/>
                        <a:pt x="700" y="132"/>
                        <a:pt x="740" y="326"/>
                      </a:cubicBezTo>
                      <a:cubicBezTo>
                        <a:pt x="796" y="628"/>
                        <a:pt x="818" y="953"/>
                        <a:pt x="807" y="1266"/>
                      </a:cubicBezTo>
                      <a:cubicBezTo>
                        <a:pt x="807" y="1524"/>
                        <a:pt x="773" y="1793"/>
                        <a:pt x="717" y="2050"/>
                      </a:cubicBezTo>
                      <a:cubicBezTo>
                        <a:pt x="695" y="2106"/>
                        <a:pt x="684" y="2185"/>
                        <a:pt x="661" y="2252"/>
                      </a:cubicBezTo>
                      <a:lnTo>
                        <a:pt x="639" y="2319"/>
                      </a:lnTo>
                      <a:cubicBezTo>
                        <a:pt x="639" y="2327"/>
                        <a:pt x="650" y="2335"/>
                        <a:pt x="657" y="2335"/>
                      </a:cubicBezTo>
                      <a:cubicBezTo>
                        <a:pt x="660" y="2335"/>
                        <a:pt x="661" y="2334"/>
                        <a:pt x="661" y="2330"/>
                      </a:cubicBezTo>
                      <a:cubicBezTo>
                        <a:pt x="785" y="1961"/>
                        <a:pt x="852" y="1569"/>
                        <a:pt x="852" y="1188"/>
                      </a:cubicBezTo>
                      <a:cubicBezTo>
                        <a:pt x="852" y="953"/>
                        <a:pt x="852" y="12"/>
                        <a:pt x="5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8"/>
                <p:cNvSpPr/>
                <p:nvPr/>
              </p:nvSpPr>
              <p:spPr>
                <a:xfrm>
                  <a:off x="212571" y="4292676"/>
                  <a:ext cx="42" cy="503"/>
                </a:xfrm>
                <a:custGeom>
                  <a:avLst/>
                  <a:gdLst/>
                  <a:ahLst/>
                  <a:cxnLst/>
                  <a:rect l="l" t="t" r="r" b="b"/>
                  <a:pathLst>
                    <a:path w="1" h="12" extrusionOk="0">
                      <a:moveTo>
                        <a:pt x="0" y="12"/>
                      </a:moveTo>
                      <a:lnTo>
                        <a:pt x="0" y="0"/>
                      </a:lnTo>
                      <a:cubicBezTo>
                        <a:pt x="0" y="12"/>
                        <a:pt x="0" y="12"/>
                        <a:pt x="0" y="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8"/>
                <p:cNvSpPr/>
                <p:nvPr/>
              </p:nvSpPr>
              <p:spPr>
                <a:xfrm>
                  <a:off x="148702" y="4384665"/>
                  <a:ext cx="69525" cy="54480"/>
                </a:xfrm>
                <a:custGeom>
                  <a:avLst/>
                  <a:gdLst/>
                  <a:ahLst/>
                  <a:cxnLst/>
                  <a:rect l="l" t="t" r="r" b="b"/>
                  <a:pathLst>
                    <a:path w="1659" h="1300" extrusionOk="0">
                      <a:moveTo>
                        <a:pt x="1614" y="1"/>
                      </a:moveTo>
                      <a:lnTo>
                        <a:pt x="1412" y="12"/>
                      </a:lnTo>
                      <a:lnTo>
                        <a:pt x="1154" y="34"/>
                      </a:lnTo>
                      <a:lnTo>
                        <a:pt x="863" y="57"/>
                      </a:lnTo>
                      <a:lnTo>
                        <a:pt x="583" y="79"/>
                      </a:lnTo>
                      <a:lnTo>
                        <a:pt x="314" y="101"/>
                      </a:lnTo>
                      <a:lnTo>
                        <a:pt x="57" y="124"/>
                      </a:lnTo>
                      <a:lnTo>
                        <a:pt x="1" y="124"/>
                      </a:lnTo>
                      <a:lnTo>
                        <a:pt x="1" y="135"/>
                      </a:lnTo>
                      <a:cubicBezTo>
                        <a:pt x="12" y="146"/>
                        <a:pt x="12" y="157"/>
                        <a:pt x="12" y="157"/>
                      </a:cubicBezTo>
                      <a:cubicBezTo>
                        <a:pt x="34" y="213"/>
                        <a:pt x="46" y="281"/>
                        <a:pt x="68" y="348"/>
                      </a:cubicBezTo>
                      <a:lnTo>
                        <a:pt x="124" y="561"/>
                      </a:lnTo>
                      <a:cubicBezTo>
                        <a:pt x="146" y="617"/>
                        <a:pt x="158" y="684"/>
                        <a:pt x="180" y="751"/>
                      </a:cubicBezTo>
                      <a:lnTo>
                        <a:pt x="247" y="975"/>
                      </a:lnTo>
                      <a:cubicBezTo>
                        <a:pt x="258" y="1042"/>
                        <a:pt x="281" y="1110"/>
                        <a:pt x="303" y="1177"/>
                      </a:cubicBezTo>
                      <a:cubicBezTo>
                        <a:pt x="303" y="1210"/>
                        <a:pt x="314" y="1244"/>
                        <a:pt x="326" y="1266"/>
                      </a:cubicBezTo>
                      <a:lnTo>
                        <a:pt x="326" y="1289"/>
                      </a:lnTo>
                      <a:lnTo>
                        <a:pt x="326" y="1300"/>
                      </a:lnTo>
                      <a:lnTo>
                        <a:pt x="382" y="1300"/>
                      </a:lnTo>
                      <a:lnTo>
                        <a:pt x="617" y="1278"/>
                      </a:lnTo>
                      <a:lnTo>
                        <a:pt x="852" y="1244"/>
                      </a:lnTo>
                      <a:lnTo>
                        <a:pt x="1087" y="1222"/>
                      </a:lnTo>
                      <a:lnTo>
                        <a:pt x="1334" y="1188"/>
                      </a:lnTo>
                      <a:lnTo>
                        <a:pt x="1535" y="1166"/>
                      </a:lnTo>
                      <a:lnTo>
                        <a:pt x="1569" y="1166"/>
                      </a:lnTo>
                      <a:lnTo>
                        <a:pt x="1569" y="1143"/>
                      </a:lnTo>
                      <a:lnTo>
                        <a:pt x="1569" y="1110"/>
                      </a:lnTo>
                      <a:cubicBezTo>
                        <a:pt x="1580" y="1009"/>
                        <a:pt x="1580" y="930"/>
                        <a:pt x="1591" y="818"/>
                      </a:cubicBezTo>
                      <a:cubicBezTo>
                        <a:pt x="1602" y="718"/>
                        <a:pt x="1614" y="606"/>
                        <a:pt x="1625" y="494"/>
                      </a:cubicBezTo>
                      <a:lnTo>
                        <a:pt x="1647" y="213"/>
                      </a:lnTo>
                      <a:cubicBezTo>
                        <a:pt x="1647" y="169"/>
                        <a:pt x="1658" y="124"/>
                        <a:pt x="1658" y="68"/>
                      </a:cubicBezTo>
                      <a:lnTo>
                        <a:pt x="1658" y="12"/>
                      </a:lnTo>
                      <a:lnTo>
                        <a:pt x="16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2" name="Google Shape;1862;p8"/>
                <p:cNvGrpSpPr/>
                <p:nvPr/>
              </p:nvGrpSpPr>
              <p:grpSpPr>
                <a:xfrm>
                  <a:off x="155288" y="4383743"/>
                  <a:ext cx="59173" cy="54941"/>
                  <a:chOff x="155288" y="4383743"/>
                  <a:chExt cx="59173" cy="54941"/>
                </a:xfrm>
              </p:grpSpPr>
              <p:sp>
                <p:nvSpPr>
                  <p:cNvPr id="1863" name="Google Shape;1863;p8"/>
                  <p:cNvSpPr/>
                  <p:nvPr/>
                </p:nvSpPr>
                <p:spPr>
                  <a:xfrm>
                    <a:off x="155288" y="4383743"/>
                    <a:ext cx="59173" cy="6118"/>
                  </a:xfrm>
                  <a:custGeom>
                    <a:avLst/>
                    <a:gdLst/>
                    <a:ahLst/>
                    <a:cxnLst/>
                    <a:rect l="l" t="t" r="r" b="b"/>
                    <a:pathLst>
                      <a:path w="1412" h="146" extrusionOk="0">
                        <a:moveTo>
                          <a:pt x="1176" y="0"/>
                        </a:moveTo>
                        <a:lnTo>
                          <a:pt x="975" y="23"/>
                        </a:lnTo>
                        <a:lnTo>
                          <a:pt x="695" y="45"/>
                        </a:lnTo>
                        <a:lnTo>
                          <a:pt x="415" y="67"/>
                        </a:lnTo>
                        <a:lnTo>
                          <a:pt x="280" y="79"/>
                        </a:lnTo>
                        <a:cubicBezTo>
                          <a:pt x="224" y="90"/>
                          <a:pt x="179" y="90"/>
                          <a:pt x="135" y="90"/>
                        </a:cubicBezTo>
                        <a:lnTo>
                          <a:pt x="11" y="90"/>
                        </a:lnTo>
                        <a:cubicBezTo>
                          <a:pt x="11" y="90"/>
                          <a:pt x="0" y="101"/>
                          <a:pt x="0" y="101"/>
                        </a:cubicBezTo>
                        <a:cubicBezTo>
                          <a:pt x="0" y="101"/>
                          <a:pt x="0" y="112"/>
                          <a:pt x="0" y="123"/>
                        </a:cubicBezTo>
                        <a:cubicBezTo>
                          <a:pt x="0" y="135"/>
                          <a:pt x="11" y="146"/>
                          <a:pt x="23" y="146"/>
                        </a:cubicBezTo>
                        <a:lnTo>
                          <a:pt x="157" y="146"/>
                        </a:lnTo>
                        <a:lnTo>
                          <a:pt x="291" y="135"/>
                        </a:lnTo>
                        <a:lnTo>
                          <a:pt x="571" y="112"/>
                        </a:lnTo>
                        <a:lnTo>
                          <a:pt x="851" y="90"/>
                        </a:lnTo>
                        <a:lnTo>
                          <a:pt x="1131" y="79"/>
                        </a:lnTo>
                        <a:lnTo>
                          <a:pt x="1266" y="56"/>
                        </a:lnTo>
                        <a:lnTo>
                          <a:pt x="1389" y="56"/>
                        </a:lnTo>
                        <a:cubicBezTo>
                          <a:pt x="1389" y="45"/>
                          <a:pt x="1400" y="45"/>
                          <a:pt x="1400" y="45"/>
                        </a:cubicBezTo>
                        <a:cubicBezTo>
                          <a:pt x="1411" y="34"/>
                          <a:pt x="1411" y="23"/>
                          <a:pt x="1400" y="23"/>
                        </a:cubicBezTo>
                        <a:lnTo>
                          <a:pt x="1266" y="23"/>
                        </a:lnTo>
                        <a:lnTo>
                          <a:pt x="11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8"/>
                  <p:cNvSpPr/>
                  <p:nvPr/>
                </p:nvSpPr>
                <p:spPr>
                  <a:xfrm>
                    <a:off x="205034" y="4385126"/>
                    <a:ext cx="5197" cy="51001"/>
                  </a:xfrm>
                  <a:custGeom>
                    <a:avLst/>
                    <a:gdLst/>
                    <a:ahLst/>
                    <a:cxnLst/>
                    <a:rect l="l" t="t" r="r" b="b"/>
                    <a:pathLst>
                      <a:path w="124" h="1217" extrusionOk="0">
                        <a:moveTo>
                          <a:pt x="90" y="1"/>
                        </a:moveTo>
                        <a:cubicBezTo>
                          <a:pt x="79" y="1"/>
                          <a:pt x="79" y="23"/>
                          <a:pt x="79" y="46"/>
                        </a:cubicBezTo>
                        <a:lnTo>
                          <a:pt x="79" y="146"/>
                        </a:lnTo>
                        <a:cubicBezTo>
                          <a:pt x="56" y="370"/>
                          <a:pt x="45" y="595"/>
                          <a:pt x="34" y="819"/>
                        </a:cubicBezTo>
                        <a:cubicBezTo>
                          <a:pt x="23" y="919"/>
                          <a:pt x="12" y="1009"/>
                          <a:pt x="12" y="1110"/>
                        </a:cubicBezTo>
                        <a:cubicBezTo>
                          <a:pt x="0" y="1143"/>
                          <a:pt x="12" y="1188"/>
                          <a:pt x="0" y="1199"/>
                        </a:cubicBezTo>
                        <a:cubicBezTo>
                          <a:pt x="0" y="1211"/>
                          <a:pt x="9" y="1216"/>
                          <a:pt x="17" y="1216"/>
                        </a:cubicBezTo>
                        <a:cubicBezTo>
                          <a:pt x="26" y="1216"/>
                          <a:pt x="34" y="1211"/>
                          <a:pt x="34" y="1199"/>
                        </a:cubicBezTo>
                        <a:cubicBezTo>
                          <a:pt x="56" y="942"/>
                          <a:pt x="79" y="673"/>
                          <a:pt x="90" y="404"/>
                        </a:cubicBezTo>
                        <a:cubicBezTo>
                          <a:pt x="101" y="303"/>
                          <a:pt x="112" y="214"/>
                          <a:pt x="112" y="113"/>
                        </a:cubicBezTo>
                        <a:cubicBezTo>
                          <a:pt x="101" y="90"/>
                          <a:pt x="124" y="1"/>
                          <a:pt x="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8"/>
                  <p:cNvSpPr/>
                  <p:nvPr/>
                </p:nvSpPr>
                <p:spPr>
                  <a:xfrm>
                    <a:off x="185798" y="4387599"/>
                    <a:ext cx="7543" cy="50708"/>
                  </a:xfrm>
                  <a:custGeom>
                    <a:avLst/>
                    <a:gdLst/>
                    <a:ahLst/>
                    <a:cxnLst/>
                    <a:rect l="l" t="t" r="r" b="b"/>
                    <a:pathLst>
                      <a:path w="180" h="1210" extrusionOk="0">
                        <a:moveTo>
                          <a:pt x="11" y="1"/>
                        </a:moveTo>
                        <a:cubicBezTo>
                          <a:pt x="6" y="1"/>
                          <a:pt x="0" y="3"/>
                          <a:pt x="0" y="9"/>
                        </a:cubicBezTo>
                        <a:cubicBezTo>
                          <a:pt x="0" y="65"/>
                          <a:pt x="0" y="121"/>
                          <a:pt x="11" y="177"/>
                        </a:cubicBezTo>
                        <a:cubicBezTo>
                          <a:pt x="45" y="468"/>
                          <a:pt x="90" y="748"/>
                          <a:pt x="123" y="1028"/>
                        </a:cubicBezTo>
                        <a:cubicBezTo>
                          <a:pt x="135" y="1084"/>
                          <a:pt x="146" y="1140"/>
                          <a:pt x="146" y="1196"/>
                        </a:cubicBezTo>
                        <a:cubicBezTo>
                          <a:pt x="151" y="1206"/>
                          <a:pt x="157" y="1209"/>
                          <a:pt x="163" y="1209"/>
                        </a:cubicBezTo>
                        <a:cubicBezTo>
                          <a:pt x="172" y="1209"/>
                          <a:pt x="179" y="1203"/>
                          <a:pt x="179" y="1196"/>
                        </a:cubicBezTo>
                        <a:cubicBezTo>
                          <a:pt x="168" y="1118"/>
                          <a:pt x="157" y="1040"/>
                          <a:pt x="146" y="972"/>
                        </a:cubicBezTo>
                        <a:cubicBezTo>
                          <a:pt x="123" y="793"/>
                          <a:pt x="101" y="614"/>
                          <a:pt x="79" y="457"/>
                        </a:cubicBezTo>
                        <a:cubicBezTo>
                          <a:pt x="56" y="311"/>
                          <a:pt x="34" y="155"/>
                          <a:pt x="23" y="9"/>
                        </a:cubicBezTo>
                        <a:cubicBezTo>
                          <a:pt x="23" y="3"/>
                          <a:pt x="17"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8"/>
                  <p:cNvSpPr/>
                  <p:nvPr/>
                </p:nvSpPr>
                <p:spPr>
                  <a:xfrm>
                    <a:off x="165598" y="4387976"/>
                    <a:ext cx="13201" cy="50708"/>
                  </a:xfrm>
                  <a:custGeom>
                    <a:avLst/>
                    <a:gdLst/>
                    <a:ahLst/>
                    <a:cxnLst/>
                    <a:rect l="l" t="t" r="r" b="b"/>
                    <a:pathLst>
                      <a:path w="315" h="1210" extrusionOk="0">
                        <a:moveTo>
                          <a:pt x="12" y="0"/>
                        </a:moveTo>
                        <a:cubicBezTo>
                          <a:pt x="12" y="0"/>
                          <a:pt x="1" y="11"/>
                          <a:pt x="1" y="11"/>
                        </a:cubicBezTo>
                        <a:cubicBezTo>
                          <a:pt x="1" y="22"/>
                          <a:pt x="1" y="34"/>
                          <a:pt x="1" y="45"/>
                        </a:cubicBezTo>
                        <a:cubicBezTo>
                          <a:pt x="1" y="56"/>
                          <a:pt x="12" y="67"/>
                          <a:pt x="12" y="78"/>
                        </a:cubicBezTo>
                        <a:cubicBezTo>
                          <a:pt x="12" y="101"/>
                          <a:pt x="23" y="123"/>
                          <a:pt x="23" y="146"/>
                        </a:cubicBezTo>
                        <a:cubicBezTo>
                          <a:pt x="34" y="202"/>
                          <a:pt x="57" y="258"/>
                          <a:pt x="68" y="325"/>
                        </a:cubicBezTo>
                        <a:cubicBezTo>
                          <a:pt x="79" y="381"/>
                          <a:pt x="90" y="437"/>
                          <a:pt x="113" y="504"/>
                        </a:cubicBezTo>
                        <a:lnTo>
                          <a:pt x="146" y="683"/>
                        </a:lnTo>
                        <a:lnTo>
                          <a:pt x="191" y="851"/>
                        </a:lnTo>
                        <a:lnTo>
                          <a:pt x="236" y="1031"/>
                        </a:lnTo>
                        <a:cubicBezTo>
                          <a:pt x="247" y="1053"/>
                          <a:pt x="247" y="1087"/>
                          <a:pt x="258" y="1109"/>
                        </a:cubicBezTo>
                        <a:lnTo>
                          <a:pt x="281" y="1199"/>
                        </a:lnTo>
                        <a:cubicBezTo>
                          <a:pt x="281" y="1210"/>
                          <a:pt x="292" y="1210"/>
                          <a:pt x="292" y="1210"/>
                        </a:cubicBezTo>
                        <a:cubicBezTo>
                          <a:pt x="303" y="1210"/>
                          <a:pt x="314" y="1199"/>
                          <a:pt x="303" y="1187"/>
                        </a:cubicBezTo>
                        <a:cubicBezTo>
                          <a:pt x="303" y="1165"/>
                          <a:pt x="292" y="1143"/>
                          <a:pt x="292" y="1120"/>
                        </a:cubicBezTo>
                        <a:lnTo>
                          <a:pt x="281" y="1064"/>
                        </a:lnTo>
                        <a:lnTo>
                          <a:pt x="236" y="885"/>
                        </a:lnTo>
                        <a:cubicBezTo>
                          <a:pt x="225" y="829"/>
                          <a:pt x="213" y="784"/>
                          <a:pt x="191" y="717"/>
                        </a:cubicBezTo>
                        <a:cubicBezTo>
                          <a:pt x="180" y="661"/>
                          <a:pt x="169" y="594"/>
                          <a:pt x="146" y="538"/>
                        </a:cubicBezTo>
                        <a:cubicBezTo>
                          <a:pt x="135" y="471"/>
                          <a:pt x="124" y="415"/>
                          <a:pt x="101" y="347"/>
                        </a:cubicBezTo>
                        <a:lnTo>
                          <a:pt x="68" y="190"/>
                        </a:lnTo>
                        <a:cubicBezTo>
                          <a:pt x="57" y="157"/>
                          <a:pt x="45" y="112"/>
                          <a:pt x="45" y="90"/>
                        </a:cubicBezTo>
                        <a:cubicBezTo>
                          <a:pt x="34" y="78"/>
                          <a:pt x="34" y="67"/>
                          <a:pt x="34" y="56"/>
                        </a:cubicBezTo>
                        <a:lnTo>
                          <a:pt x="23" y="11"/>
                        </a:lnTo>
                        <a:lnTo>
                          <a:pt x="2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67" name="Google Shape;1867;p8"/>
              <p:cNvGrpSpPr/>
              <p:nvPr/>
            </p:nvGrpSpPr>
            <p:grpSpPr>
              <a:xfrm rot="10678269">
                <a:off x="6672694" y="4679071"/>
                <a:ext cx="88754" cy="254867"/>
                <a:chOff x="135585" y="4184259"/>
                <a:chExt cx="88760" cy="254886"/>
              </a:xfrm>
            </p:grpSpPr>
            <p:sp>
              <p:nvSpPr>
                <p:cNvPr id="1868" name="Google Shape;1868;p8"/>
                <p:cNvSpPr/>
                <p:nvPr/>
              </p:nvSpPr>
              <p:spPr>
                <a:xfrm>
                  <a:off x="135585" y="4184259"/>
                  <a:ext cx="88760" cy="204215"/>
                </a:xfrm>
                <a:custGeom>
                  <a:avLst/>
                  <a:gdLst/>
                  <a:ahLst/>
                  <a:cxnLst/>
                  <a:rect l="l" t="t" r="r" b="b"/>
                  <a:pathLst>
                    <a:path w="2118" h="4873" extrusionOk="0">
                      <a:moveTo>
                        <a:pt x="751" y="0"/>
                      </a:moveTo>
                      <a:lnTo>
                        <a:pt x="717" y="45"/>
                      </a:lnTo>
                      <a:cubicBezTo>
                        <a:pt x="706" y="67"/>
                        <a:pt x="695" y="78"/>
                        <a:pt x="683" y="90"/>
                      </a:cubicBezTo>
                      <a:lnTo>
                        <a:pt x="661" y="134"/>
                      </a:lnTo>
                      <a:cubicBezTo>
                        <a:pt x="650" y="134"/>
                        <a:pt x="650" y="134"/>
                        <a:pt x="650" y="146"/>
                      </a:cubicBezTo>
                      <a:lnTo>
                        <a:pt x="605" y="202"/>
                      </a:lnTo>
                      <a:lnTo>
                        <a:pt x="571" y="246"/>
                      </a:lnTo>
                      <a:lnTo>
                        <a:pt x="549" y="280"/>
                      </a:lnTo>
                      <a:cubicBezTo>
                        <a:pt x="482" y="392"/>
                        <a:pt x="415" y="515"/>
                        <a:pt x="359" y="638"/>
                      </a:cubicBezTo>
                      <a:cubicBezTo>
                        <a:pt x="303" y="739"/>
                        <a:pt x="258" y="840"/>
                        <a:pt x="224" y="941"/>
                      </a:cubicBezTo>
                      <a:cubicBezTo>
                        <a:pt x="168" y="1109"/>
                        <a:pt x="123" y="1277"/>
                        <a:pt x="90" y="1445"/>
                      </a:cubicBezTo>
                      <a:cubicBezTo>
                        <a:pt x="56" y="1669"/>
                        <a:pt x="23" y="1893"/>
                        <a:pt x="11" y="2117"/>
                      </a:cubicBezTo>
                      <a:cubicBezTo>
                        <a:pt x="0" y="2319"/>
                        <a:pt x="0" y="2520"/>
                        <a:pt x="0" y="2722"/>
                      </a:cubicBezTo>
                      <a:cubicBezTo>
                        <a:pt x="0" y="2946"/>
                        <a:pt x="34" y="3170"/>
                        <a:pt x="67" y="3394"/>
                      </a:cubicBezTo>
                      <a:cubicBezTo>
                        <a:pt x="101" y="3607"/>
                        <a:pt x="146" y="3831"/>
                        <a:pt x="202" y="4043"/>
                      </a:cubicBezTo>
                      <a:cubicBezTo>
                        <a:pt x="247" y="4200"/>
                        <a:pt x="291" y="4346"/>
                        <a:pt x="347" y="4491"/>
                      </a:cubicBezTo>
                      <a:cubicBezTo>
                        <a:pt x="381" y="4603"/>
                        <a:pt x="426" y="4704"/>
                        <a:pt x="482" y="4816"/>
                      </a:cubicBezTo>
                      <a:cubicBezTo>
                        <a:pt x="482" y="4816"/>
                        <a:pt x="493" y="4827"/>
                        <a:pt x="493" y="4839"/>
                      </a:cubicBezTo>
                      <a:lnTo>
                        <a:pt x="504" y="4850"/>
                      </a:lnTo>
                      <a:lnTo>
                        <a:pt x="515" y="4872"/>
                      </a:lnTo>
                      <a:lnTo>
                        <a:pt x="863" y="4872"/>
                      </a:lnTo>
                      <a:lnTo>
                        <a:pt x="1053" y="4850"/>
                      </a:lnTo>
                      <a:lnTo>
                        <a:pt x="1255" y="4839"/>
                      </a:lnTo>
                      <a:lnTo>
                        <a:pt x="1434" y="4816"/>
                      </a:lnTo>
                      <a:lnTo>
                        <a:pt x="1635" y="4794"/>
                      </a:lnTo>
                      <a:lnTo>
                        <a:pt x="1770" y="4794"/>
                      </a:lnTo>
                      <a:cubicBezTo>
                        <a:pt x="1770" y="4783"/>
                        <a:pt x="1770" y="4771"/>
                        <a:pt x="1781" y="4771"/>
                      </a:cubicBezTo>
                      <a:cubicBezTo>
                        <a:pt x="1893" y="4503"/>
                        <a:pt x="1971" y="4234"/>
                        <a:pt x="2016" y="3954"/>
                      </a:cubicBezTo>
                      <a:cubicBezTo>
                        <a:pt x="2106" y="3483"/>
                        <a:pt x="2117" y="3002"/>
                        <a:pt x="2061" y="2531"/>
                      </a:cubicBezTo>
                      <a:cubicBezTo>
                        <a:pt x="2005" y="2195"/>
                        <a:pt x="1927" y="1859"/>
                        <a:pt x="1815" y="1546"/>
                      </a:cubicBezTo>
                      <a:cubicBezTo>
                        <a:pt x="1714" y="1266"/>
                        <a:pt x="1591" y="997"/>
                        <a:pt x="1445" y="739"/>
                      </a:cubicBezTo>
                      <a:lnTo>
                        <a:pt x="1423" y="717"/>
                      </a:lnTo>
                      <a:lnTo>
                        <a:pt x="1400" y="694"/>
                      </a:lnTo>
                      <a:lnTo>
                        <a:pt x="1378" y="661"/>
                      </a:lnTo>
                      <a:lnTo>
                        <a:pt x="1288" y="549"/>
                      </a:lnTo>
                      <a:cubicBezTo>
                        <a:pt x="1288" y="538"/>
                        <a:pt x="1277" y="538"/>
                        <a:pt x="1277" y="526"/>
                      </a:cubicBezTo>
                      <a:lnTo>
                        <a:pt x="1243" y="493"/>
                      </a:lnTo>
                      <a:cubicBezTo>
                        <a:pt x="1232" y="482"/>
                        <a:pt x="1221" y="459"/>
                        <a:pt x="1199" y="448"/>
                      </a:cubicBezTo>
                      <a:lnTo>
                        <a:pt x="1165" y="403"/>
                      </a:lnTo>
                      <a:lnTo>
                        <a:pt x="1109" y="347"/>
                      </a:lnTo>
                      <a:lnTo>
                        <a:pt x="1008" y="235"/>
                      </a:lnTo>
                      <a:lnTo>
                        <a:pt x="997" y="224"/>
                      </a:lnTo>
                      <a:cubicBezTo>
                        <a:pt x="963" y="190"/>
                        <a:pt x="919" y="157"/>
                        <a:pt x="885" y="134"/>
                      </a:cubicBezTo>
                      <a:cubicBezTo>
                        <a:pt x="874" y="112"/>
                        <a:pt x="851" y="101"/>
                        <a:pt x="840" y="90"/>
                      </a:cubicBezTo>
                      <a:lnTo>
                        <a:pt x="784" y="45"/>
                      </a:lnTo>
                      <a:lnTo>
                        <a:pt x="773" y="34"/>
                      </a:lnTo>
                      <a:lnTo>
                        <a:pt x="739" y="34"/>
                      </a:lnTo>
                      <a:lnTo>
                        <a:pt x="7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8"/>
                <p:cNvSpPr/>
                <p:nvPr/>
              </p:nvSpPr>
              <p:spPr>
                <a:xfrm>
                  <a:off x="155288" y="4215229"/>
                  <a:ext cx="57749" cy="173246"/>
                </a:xfrm>
                <a:custGeom>
                  <a:avLst/>
                  <a:gdLst/>
                  <a:ahLst/>
                  <a:cxnLst/>
                  <a:rect l="l" t="t" r="r" b="b"/>
                  <a:pathLst>
                    <a:path w="1378" h="4134" extrusionOk="0">
                      <a:moveTo>
                        <a:pt x="437" y="0"/>
                      </a:moveTo>
                      <a:cubicBezTo>
                        <a:pt x="426" y="11"/>
                        <a:pt x="426" y="23"/>
                        <a:pt x="426" y="23"/>
                      </a:cubicBezTo>
                      <a:lnTo>
                        <a:pt x="426" y="34"/>
                      </a:lnTo>
                      <a:lnTo>
                        <a:pt x="426" y="56"/>
                      </a:lnTo>
                      <a:cubicBezTo>
                        <a:pt x="325" y="269"/>
                        <a:pt x="247" y="504"/>
                        <a:pt x="191" y="740"/>
                      </a:cubicBezTo>
                      <a:cubicBezTo>
                        <a:pt x="67" y="1210"/>
                        <a:pt x="11" y="1680"/>
                        <a:pt x="11" y="2162"/>
                      </a:cubicBezTo>
                      <a:cubicBezTo>
                        <a:pt x="0" y="2520"/>
                        <a:pt x="34" y="2879"/>
                        <a:pt x="112" y="3226"/>
                      </a:cubicBezTo>
                      <a:cubicBezTo>
                        <a:pt x="135" y="3327"/>
                        <a:pt x="168" y="3416"/>
                        <a:pt x="191" y="3506"/>
                      </a:cubicBezTo>
                      <a:cubicBezTo>
                        <a:pt x="213" y="3596"/>
                        <a:pt x="247" y="3685"/>
                        <a:pt x="291" y="3786"/>
                      </a:cubicBezTo>
                      <a:cubicBezTo>
                        <a:pt x="336" y="3864"/>
                        <a:pt x="381" y="3954"/>
                        <a:pt x="437" y="4044"/>
                      </a:cubicBezTo>
                      <a:cubicBezTo>
                        <a:pt x="437" y="4055"/>
                        <a:pt x="448" y="4066"/>
                        <a:pt x="459" y="4077"/>
                      </a:cubicBezTo>
                      <a:lnTo>
                        <a:pt x="471" y="4100"/>
                      </a:lnTo>
                      <a:cubicBezTo>
                        <a:pt x="482" y="4111"/>
                        <a:pt x="482" y="4122"/>
                        <a:pt x="493" y="4133"/>
                      </a:cubicBezTo>
                      <a:lnTo>
                        <a:pt x="538" y="4133"/>
                      </a:lnTo>
                      <a:cubicBezTo>
                        <a:pt x="706" y="4122"/>
                        <a:pt x="874" y="4111"/>
                        <a:pt x="1042" y="4088"/>
                      </a:cubicBezTo>
                      <a:lnTo>
                        <a:pt x="1087" y="4088"/>
                      </a:lnTo>
                      <a:lnTo>
                        <a:pt x="1098" y="4055"/>
                      </a:lnTo>
                      <a:cubicBezTo>
                        <a:pt x="1143" y="3943"/>
                        <a:pt x="1187" y="3820"/>
                        <a:pt x="1210" y="3708"/>
                      </a:cubicBezTo>
                      <a:cubicBezTo>
                        <a:pt x="1378" y="3080"/>
                        <a:pt x="1367" y="2420"/>
                        <a:pt x="1199" y="1792"/>
                      </a:cubicBezTo>
                      <a:cubicBezTo>
                        <a:pt x="1120" y="1412"/>
                        <a:pt x="997" y="1053"/>
                        <a:pt x="840" y="706"/>
                      </a:cubicBezTo>
                      <a:cubicBezTo>
                        <a:pt x="728" y="471"/>
                        <a:pt x="594" y="247"/>
                        <a:pt x="459" y="34"/>
                      </a:cubicBezTo>
                      <a:lnTo>
                        <a:pt x="448" y="23"/>
                      </a:lnTo>
                      <a:lnTo>
                        <a:pt x="4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8"/>
                <p:cNvSpPr/>
                <p:nvPr/>
              </p:nvSpPr>
              <p:spPr>
                <a:xfrm>
                  <a:off x="164670" y="4298292"/>
                  <a:ext cx="35705" cy="104266"/>
                </a:xfrm>
                <a:custGeom>
                  <a:avLst/>
                  <a:gdLst/>
                  <a:ahLst/>
                  <a:cxnLst/>
                  <a:rect l="l" t="t" r="r" b="b"/>
                  <a:pathLst>
                    <a:path w="852" h="2488" extrusionOk="0">
                      <a:moveTo>
                        <a:pt x="325" y="404"/>
                      </a:moveTo>
                      <a:cubicBezTo>
                        <a:pt x="393" y="572"/>
                        <a:pt x="527" y="1110"/>
                        <a:pt x="393" y="1244"/>
                      </a:cubicBezTo>
                      <a:cubicBezTo>
                        <a:pt x="258" y="1222"/>
                        <a:pt x="281" y="1020"/>
                        <a:pt x="281" y="919"/>
                      </a:cubicBezTo>
                      <a:cubicBezTo>
                        <a:pt x="281" y="751"/>
                        <a:pt x="292" y="572"/>
                        <a:pt x="325" y="404"/>
                      </a:cubicBezTo>
                      <a:close/>
                      <a:moveTo>
                        <a:pt x="549" y="1"/>
                      </a:moveTo>
                      <a:cubicBezTo>
                        <a:pt x="415" y="12"/>
                        <a:pt x="359" y="169"/>
                        <a:pt x="337" y="270"/>
                      </a:cubicBezTo>
                      <a:cubicBezTo>
                        <a:pt x="297" y="223"/>
                        <a:pt x="258" y="204"/>
                        <a:pt x="221" y="204"/>
                      </a:cubicBezTo>
                      <a:cubicBezTo>
                        <a:pt x="144" y="204"/>
                        <a:pt x="79" y="290"/>
                        <a:pt x="57" y="382"/>
                      </a:cubicBezTo>
                      <a:cubicBezTo>
                        <a:pt x="12" y="561"/>
                        <a:pt x="1" y="740"/>
                        <a:pt x="12" y="930"/>
                      </a:cubicBezTo>
                      <a:cubicBezTo>
                        <a:pt x="34" y="1356"/>
                        <a:pt x="113" y="1782"/>
                        <a:pt x="247" y="2185"/>
                      </a:cubicBezTo>
                      <a:cubicBezTo>
                        <a:pt x="281" y="2286"/>
                        <a:pt x="314" y="2386"/>
                        <a:pt x="359" y="2476"/>
                      </a:cubicBezTo>
                      <a:cubicBezTo>
                        <a:pt x="363" y="2484"/>
                        <a:pt x="370" y="2488"/>
                        <a:pt x="377" y="2488"/>
                      </a:cubicBezTo>
                      <a:cubicBezTo>
                        <a:pt x="390" y="2488"/>
                        <a:pt x="404" y="2475"/>
                        <a:pt x="404" y="2454"/>
                      </a:cubicBezTo>
                      <a:cubicBezTo>
                        <a:pt x="381" y="2420"/>
                        <a:pt x="359" y="2386"/>
                        <a:pt x="348" y="2342"/>
                      </a:cubicBezTo>
                      <a:cubicBezTo>
                        <a:pt x="202" y="1927"/>
                        <a:pt x="113" y="1502"/>
                        <a:pt x="90" y="1065"/>
                      </a:cubicBezTo>
                      <a:cubicBezTo>
                        <a:pt x="79" y="886"/>
                        <a:pt x="23" y="348"/>
                        <a:pt x="213" y="258"/>
                      </a:cubicBezTo>
                      <a:cubicBezTo>
                        <a:pt x="258" y="258"/>
                        <a:pt x="292" y="303"/>
                        <a:pt x="314" y="337"/>
                      </a:cubicBezTo>
                      <a:cubicBezTo>
                        <a:pt x="258" y="594"/>
                        <a:pt x="247" y="841"/>
                        <a:pt x="269" y="1098"/>
                      </a:cubicBezTo>
                      <a:cubicBezTo>
                        <a:pt x="269" y="1177"/>
                        <a:pt x="314" y="1233"/>
                        <a:pt x="381" y="1266"/>
                      </a:cubicBezTo>
                      <a:cubicBezTo>
                        <a:pt x="385" y="1267"/>
                        <a:pt x="388" y="1267"/>
                        <a:pt x="391" y="1267"/>
                      </a:cubicBezTo>
                      <a:cubicBezTo>
                        <a:pt x="493" y="1267"/>
                        <a:pt x="493" y="1085"/>
                        <a:pt x="493" y="1009"/>
                      </a:cubicBezTo>
                      <a:cubicBezTo>
                        <a:pt x="493" y="774"/>
                        <a:pt x="449" y="527"/>
                        <a:pt x="359" y="314"/>
                      </a:cubicBezTo>
                      <a:cubicBezTo>
                        <a:pt x="409" y="127"/>
                        <a:pt x="483" y="34"/>
                        <a:pt x="555" y="34"/>
                      </a:cubicBezTo>
                      <a:cubicBezTo>
                        <a:pt x="629" y="34"/>
                        <a:pt x="700" y="132"/>
                        <a:pt x="740" y="326"/>
                      </a:cubicBezTo>
                      <a:cubicBezTo>
                        <a:pt x="796" y="628"/>
                        <a:pt x="818" y="953"/>
                        <a:pt x="807" y="1266"/>
                      </a:cubicBezTo>
                      <a:cubicBezTo>
                        <a:pt x="807" y="1524"/>
                        <a:pt x="773" y="1793"/>
                        <a:pt x="717" y="2050"/>
                      </a:cubicBezTo>
                      <a:cubicBezTo>
                        <a:pt x="695" y="2106"/>
                        <a:pt x="684" y="2185"/>
                        <a:pt x="661" y="2252"/>
                      </a:cubicBezTo>
                      <a:lnTo>
                        <a:pt x="639" y="2319"/>
                      </a:lnTo>
                      <a:cubicBezTo>
                        <a:pt x="639" y="2327"/>
                        <a:pt x="650" y="2335"/>
                        <a:pt x="657" y="2335"/>
                      </a:cubicBezTo>
                      <a:cubicBezTo>
                        <a:pt x="660" y="2335"/>
                        <a:pt x="661" y="2334"/>
                        <a:pt x="661" y="2330"/>
                      </a:cubicBezTo>
                      <a:cubicBezTo>
                        <a:pt x="785" y="1961"/>
                        <a:pt x="852" y="1569"/>
                        <a:pt x="852" y="1188"/>
                      </a:cubicBezTo>
                      <a:cubicBezTo>
                        <a:pt x="852" y="953"/>
                        <a:pt x="852" y="12"/>
                        <a:pt x="5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8"/>
                <p:cNvSpPr/>
                <p:nvPr/>
              </p:nvSpPr>
              <p:spPr>
                <a:xfrm>
                  <a:off x="212571" y="4292676"/>
                  <a:ext cx="42" cy="503"/>
                </a:xfrm>
                <a:custGeom>
                  <a:avLst/>
                  <a:gdLst/>
                  <a:ahLst/>
                  <a:cxnLst/>
                  <a:rect l="l" t="t" r="r" b="b"/>
                  <a:pathLst>
                    <a:path w="1" h="12" extrusionOk="0">
                      <a:moveTo>
                        <a:pt x="0" y="12"/>
                      </a:moveTo>
                      <a:lnTo>
                        <a:pt x="0" y="0"/>
                      </a:lnTo>
                      <a:cubicBezTo>
                        <a:pt x="0" y="12"/>
                        <a:pt x="0" y="12"/>
                        <a:pt x="0" y="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8"/>
                <p:cNvSpPr/>
                <p:nvPr/>
              </p:nvSpPr>
              <p:spPr>
                <a:xfrm>
                  <a:off x="148702" y="4384665"/>
                  <a:ext cx="69525" cy="54480"/>
                </a:xfrm>
                <a:custGeom>
                  <a:avLst/>
                  <a:gdLst/>
                  <a:ahLst/>
                  <a:cxnLst/>
                  <a:rect l="l" t="t" r="r" b="b"/>
                  <a:pathLst>
                    <a:path w="1659" h="1300" extrusionOk="0">
                      <a:moveTo>
                        <a:pt x="1614" y="1"/>
                      </a:moveTo>
                      <a:lnTo>
                        <a:pt x="1412" y="12"/>
                      </a:lnTo>
                      <a:lnTo>
                        <a:pt x="1154" y="34"/>
                      </a:lnTo>
                      <a:lnTo>
                        <a:pt x="863" y="57"/>
                      </a:lnTo>
                      <a:lnTo>
                        <a:pt x="583" y="79"/>
                      </a:lnTo>
                      <a:lnTo>
                        <a:pt x="314" y="101"/>
                      </a:lnTo>
                      <a:lnTo>
                        <a:pt x="57" y="124"/>
                      </a:lnTo>
                      <a:lnTo>
                        <a:pt x="1" y="124"/>
                      </a:lnTo>
                      <a:lnTo>
                        <a:pt x="1" y="135"/>
                      </a:lnTo>
                      <a:cubicBezTo>
                        <a:pt x="12" y="146"/>
                        <a:pt x="12" y="157"/>
                        <a:pt x="12" y="157"/>
                      </a:cubicBezTo>
                      <a:cubicBezTo>
                        <a:pt x="34" y="213"/>
                        <a:pt x="46" y="281"/>
                        <a:pt x="68" y="348"/>
                      </a:cubicBezTo>
                      <a:lnTo>
                        <a:pt x="124" y="561"/>
                      </a:lnTo>
                      <a:cubicBezTo>
                        <a:pt x="146" y="617"/>
                        <a:pt x="158" y="684"/>
                        <a:pt x="180" y="751"/>
                      </a:cubicBezTo>
                      <a:lnTo>
                        <a:pt x="247" y="975"/>
                      </a:lnTo>
                      <a:cubicBezTo>
                        <a:pt x="258" y="1042"/>
                        <a:pt x="281" y="1110"/>
                        <a:pt x="303" y="1177"/>
                      </a:cubicBezTo>
                      <a:cubicBezTo>
                        <a:pt x="303" y="1210"/>
                        <a:pt x="314" y="1244"/>
                        <a:pt x="326" y="1266"/>
                      </a:cubicBezTo>
                      <a:lnTo>
                        <a:pt x="326" y="1289"/>
                      </a:lnTo>
                      <a:lnTo>
                        <a:pt x="326" y="1300"/>
                      </a:lnTo>
                      <a:lnTo>
                        <a:pt x="382" y="1300"/>
                      </a:lnTo>
                      <a:lnTo>
                        <a:pt x="617" y="1278"/>
                      </a:lnTo>
                      <a:lnTo>
                        <a:pt x="852" y="1244"/>
                      </a:lnTo>
                      <a:lnTo>
                        <a:pt x="1087" y="1222"/>
                      </a:lnTo>
                      <a:lnTo>
                        <a:pt x="1334" y="1188"/>
                      </a:lnTo>
                      <a:lnTo>
                        <a:pt x="1535" y="1166"/>
                      </a:lnTo>
                      <a:lnTo>
                        <a:pt x="1569" y="1166"/>
                      </a:lnTo>
                      <a:lnTo>
                        <a:pt x="1569" y="1143"/>
                      </a:lnTo>
                      <a:lnTo>
                        <a:pt x="1569" y="1110"/>
                      </a:lnTo>
                      <a:cubicBezTo>
                        <a:pt x="1580" y="1009"/>
                        <a:pt x="1580" y="930"/>
                        <a:pt x="1591" y="818"/>
                      </a:cubicBezTo>
                      <a:cubicBezTo>
                        <a:pt x="1602" y="718"/>
                        <a:pt x="1614" y="606"/>
                        <a:pt x="1625" y="494"/>
                      </a:cubicBezTo>
                      <a:lnTo>
                        <a:pt x="1647" y="213"/>
                      </a:lnTo>
                      <a:cubicBezTo>
                        <a:pt x="1647" y="169"/>
                        <a:pt x="1658" y="124"/>
                        <a:pt x="1658" y="68"/>
                      </a:cubicBezTo>
                      <a:lnTo>
                        <a:pt x="1658" y="12"/>
                      </a:lnTo>
                      <a:lnTo>
                        <a:pt x="16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3" name="Google Shape;1873;p8"/>
                <p:cNvGrpSpPr/>
                <p:nvPr/>
              </p:nvGrpSpPr>
              <p:grpSpPr>
                <a:xfrm>
                  <a:off x="155288" y="4383743"/>
                  <a:ext cx="59173" cy="54941"/>
                  <a:chOff x="155288" y="4383743"/>
                  <a:chExt cx="59173" cy="54941"/>
                </a:xfrm>
              </p:grpSpPr>
              <p:sp>
                <p:nvSpPr>
                  <p:cNvPr id="1874" name="Google Shape;1874;p8"/>
                  <p:cNvSpPr/>
                  <p:nvPr/>
                </p:nvSpPr>
                <p:spPr>
                  <a:xfrm>
                    <a:off x="155288" y="4383743"/>
                    <a:ext cx="59173" cy="6118"/>
                  </a:xfrm>
                  <a:custGeom>
                    <a:avLst/>
                    <a:gdLst/>
                    <a:ahLst/>
                    <a:cxnLst/>
                    <a:rect l="l" t="t" r="r" b="b"/>
                    <a:pathLst>
                      <a:path w="1412" h="146" extrusionOk="0">
                        <a:moveTo>
                          <a:pt x="1176" y="0"/>
                        </a:moveTo>
                        <a:lnTo>
                          <a:pt x="975" y="23"/>
                        </a:lnTo>
                        <a:lnTo>
                          <a:pt x="695" y="45"/>
                        </a:lnTo>
                        <a:lnTo>
                          <a:pt x="415" y="67"/>
                        </a:lnTo>
                        <a:lnTo>
                          <a:pt x="280" y="79"/>
                        </a:lnTo>
                        <a:cubicBezTo>
                          <a:pt x="224" y="90"/>
                          <a:pt x="179" y="90"/>
                          <a:pt x="135" y="90"/>
                        </a:cubicBezTo>
                        <a:lnTo>
                          <a:pt x="11" y="90"/>
                        </a:lnTo>
                        <a:cubicBezTo>
                          <a:pt x="11" y="90"/>
                          <a:pt x="0" y="101"/>
                          <a:pt x="0" y="101"/>
                        </a:cubicBezTo>
                        <a:cubicBezTo>
                          <a:pt x="0" y="101"/>
                          <a:pt x="0" y="112"/>
                          <a:pt x="0" y="123"/>
                        </a:cubicBezTo>
                        <a:cubicBezTo>
                          <a:pt x="0" y="135"/>
                          <a:pt x="11" y="146"/>
                          <a:pt x="23" y="146"/>
                        </a:cubicBezTo>
                        <a:lnTo>
                          <a:pt x="157" y="146"/>
                        </a:lnTo>
                        <a:lnTo>
                          <a:pt x="291" y="135"/>
                        </a:lnTo>
                        <a:lnTo>
                          <a:pt x="571" y="112"/>
                        </a:lnTo>
                        <a:lnTo>
                          <a:pt x="851" y="90"/>
                        </a:lnTo>
                        <a:lnTo>
                          <a:pt x="1131" y="79"/>
                        </a:lnTo>
                        <a:lnTo>
                          <a:pt x="1266" y="56"/>
                        </a:lnTo>
                        <a:lnTo>
                          <a:pt x="1389" y="56"/>
                        </a:lnTo>
                        <a:cubicBezTo>
                          <a:pt x="1389" y="45"/>
                          <a:pt x="1400" y="45"/>
                          <a:pt x="1400" y="45"/>
                        </a:cubicBezTo>
                        <a:cubicBezTo>
                          <a:pt x="1411" y="34"/>
                          <a:pt x="1411" y="23"/>
                          <a:pt x="1400" y="23"/>
                        </a:cubicBezTo>
                        <a:lnTo>
                          <a:pt x="1266" y="23"/>
                        </a:lnTo>
                        <a:lnTo>
                          <a:pt x="11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8"/>
                  <p:cNvSpPr/>
                  <p:nvPr/>
                </p:nvSpPr>
                <p:spPr>
                  <a:xfrm>
                    <a:off x="205034" y="4385126"/>
                    <a:ext cx="5197" cy="51001"/>
                  </a:xfrm>
                  <a:custGeom>
                    <a:avLst/>
                    <a:gdLst/>
                    <a:ahLst/>
                    <a:cxnLst/>
                    <a:rect l="l" t="t" r="r" b="b"/>
                    <a:pathLst>
                      <a:path w="124" h="1217" extrusionOk="0">
                        <a:moveTo>
                          <a:pt x="90" y="1"/>
                        </a:moveTo>
                        <a:cubicBezTo>
                          <a:pt x="79" y="1"/>
                          <a:pt x="79" y="23"/>
                          <a:pt x="79" y="46"/>
                        </a:cubicBezTo>
                        <a:lnTo>
                          <a:pt x="79" y="146"/>
                        </a:lnTo>
                        <a:cubicBezTo>
                          <a:pt x="56" y="370"/>
                          <a:pt x="45" y="595"/>
                          <a:pt x="34" y="819"/>
                        </a:cubicBezTo>
                        <a:cubicBezTo>
                          <a:pt x="23" y="919"/>
                          <a:pt x="12" y="1009"/>
                          <a:pt x="12" y="1110"/>
                        </a:cubicBezTo>
                        <a:cubicBezTo>
                          <a:pt x="0" y="1143"/>
                          <a:pt x="12" y="1188"/>
                          <a:pt x="0" y="1199"/>
                        </a:cubicBezTo>
                        <a:cubicBezTo>
                          <a:pt x="0" y="1211"/>
                          <a:pt x="9" y="1216"/>
                          <a:pt x="17" y="1216"/>
                        </a:cubicBezTo>
                        <a:cubicBezTo>
                          <a:pt x="26" y="1216"/>
                          <a:pt x="34" y="1211"/>
                          <a:pt x="34" y="1199"/>
                        </a:cubicBezTo>
                        <a:cubicBezTo>
                          <a:pt x="56" y="942"/>
                          <a:pt x="79" y="673"/>
                          <a:pt x="90" y="404"/>
                        </a:cubicBezTo>
                        <a:cubicBezTo>
                          <a:pt x="101" y="303"/>
                          <a:pt x="112" y="214"/>
                          <a:pt x="112" y="113"/>
                        </a:cubicBezTo>
                        <a:cubicBezTo>
                          <a:pt x="101" y="90"/>
                          <a:pt x="124" y="1"/>
                          <a:pt x="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8"/>
                  <p:cNvSpPr/>
                  <p:nvPr/>
                </p:nvSpPr>
                <p:spPr>
                  <a:xfrm>
                    <a:off x="185798" y="4387599"/>
                    <a:ext cx="7543" cy="50708"/>
                  </a:xfrm>
                  <a:custGeom>
                    <a:avLst/>
                    <a:gdLst/>
                    <a:ahLst/>
                    <a:cxnLst/>
                    <a:rect l="l" t="t" r="r" b="b"/>
                    <a:pathLst>
                      <a:path w="180" h="1210" extrusionOk="0">
                        <a:moveTo>
                          <a:pt x="11" y="1"/>
                        </a:moveTo>
                        <a:cubicBezTo>
                          <a:pt x="6" y="1"/>
                          <a:pt x="0" y="3"/>
                          <a:pt x="0" y="9"/>
                        </a:cubicBezTo>
                        <a:cubicBezTo>
                          <a:pt x="0" y="65"/>
                          <a:pt x="0" y="121"/>
                          <a:pt x="11" y="177"/>
                        </a:cubicBezTo>
                        <a:cubicBezTo>
                          <a:pt x="45" y="468"/>
                          <a:pt x="90" y="748"/>
                          <a:pt x="123" y="1028"/>
                        </a:cubicBezTo>
                        <a:cubicBezTo>
                          <a:pt x="135" y="1084"/>
                          <a:pt x="146" y="1140"/>
                          <a:pt x="146" y="1196"/>
                        </a:cubicBezTo>
                        <a:cubicBezTo>
                          <a:pt x="151" y="1206"/>
                          <a:pt x="157" y="1209"/>
                          <a:pt x="163" y="1209"/>
                        </a:cubicBezTo>
                        <a:cubicBezTo>
                          <a:pt x="172" y="1209"/>
                          <a:pt x="179" y="1203"/>
                          <a:pt x="179" y="1196"/>
                        </a:cubicBezTo>
                        <a:cubicBezTo>
                          <a:pt x="168" y="1118"/>
                          <a:pt x="157" y="1040"/>
                          <a:pt x="146" y="972"/>
                        </a:cubicBezTo>
                        <a:cubicBezTo>
                          <a:pt x="123" y="793"/>
                          <a:pt x="101" y="614"/>
                          <a:pt x="79" y="457"/>
                        </a:cubicBezTo>
                        <a:cubicBezTo>
                          <a:pt x="56" y="311"/>
                          <a:pt x="34" y="155"/>
                          <a:pt x="23" y="9"/>
                        </a:cubicBezTo>
                        <a:cubicBezTo>
                          <a:pt x="23" y="3"/>
                          <a:pt x="17"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8"/>
                  <p:cNvSpPr/>
                  <p:nvPr/>
                </p:nvSpPr>
                <p:spPr>
                  <a:xfrm>
                    <a:off x="165598" y="4387976"/>
                    <a:ext cx="13201" cy="50708"/>
                  </a:xfrm>
                  <a:custGeom>
                    <a:avLst/>
                    <a:gdLst/>
                    <a:ahLst/>
                    <a:cxnLst/>
                    <a:rect l="l" t="t" r="r" b="b"/>
                    <a:pathLst>
                      <a:path w="315" h="1210" extrusionOk="0">
                        <a:moveTo>
                          <a:pt x="12" y="0"/>
                        </a:moveTo>
                        <a:cubicBezTo>
                          <a:pt x="12" y="0"/>
                          <a:pt x="1" y="11"/>
                          <a:pt x="1" y="11"/>
                        </a:cubicBezTo>
                        <a:cubicBezTo>
                          <a:pt x="1" y="22"/>
                          <a:pt x="1" y="34"/>
                          <a:pt x="1" y="45"/>
                        </a:cubicBezTo>
                        <a:cubicBezTo>
                          <a:pt x="1" y="56"/>
                          <a:pt x="12" y="67"/>
                          <a:pt x="12" y="78"/>
                        </a:cubicBezTo>
                        <a:cubicBezTo>
                          <a:pt x="12" y="101"/>
                          <a:pt x="23" y="123"/>
                          <a:pt x="23" y="146"/>
                        </a:cubicBezTo>
                        <a:cubicBezTo>
                          <a:pt x="34" y="202"/>
                          <a:pt x="57" y="258"/>
                          <a:pt x="68" y="325"/>
                        </a:cubicBezTo>
                        <a:cubicBezTo>
                          <a:pt x="79" y="381"/>
                          <a:pt x="90" y="437"/>
                          <a:pt x="113" y="504"/>
                        </a:cubicBezTo>
                        <a:lnTo>
                          <a:pt x="146" y="683"/>
                        </a:lnTo>
                        <a:lnTo>
                          <a:pt x="191" y="851"/>
                        </a:lnTo>
                        <a:lnTo>
                          <a:pt x="236" y="1031"/>
                        </a:lnTo>
                        <a:cubicBezTo>
                          <a:pt x="247" y="1053"/>
                          <a:pt x="247" y="1087"/>
                          <a:pt x="258" y="1109"/>
                        </a:cubicBezTo>
                        <a:lnTo>
                          <a:pt x="281" y="1199"/>
                        </a:lnTo>
                        <a:cubicBezTo>
                          <a:pt x="281" y="1210"/>
                          <a:pt x="292" y="1210"/>
                          <a:pt x="292" y="1210"/>
                        </a:cubicBezTo>
                        <a:cubicBezTo>
                          <a:pt x="303" y="1210"/>
                          <a:pt x="314" y="1199"/>
                          <a:pt x="303" y="1187"/>
                        </a:cubicBezTo>
                        <a:cubicBezTo>
                          <a:pt x="303" y="1165"/>
                          <a:pt x="292" y="1143"/>
                          <a:pt x="292" y="1120"/>
                        </a:cubicBezTo>
                        <a:lnTo>
                          <a:pt x="281" y="1064"/>
                        </a:lnTo>
                        <a:lnTo>
                          <a:pt x="236" y="885"/>
                        </a:lnTo>
                        <a:cubicBezTo>
                          <a:pt x="225" y="829"/>
                          <a:pt x="213" y="784"/>
                          <a:pt x="191" y="717"/>
                        </a:cubicBezTo>
                        <a:cubicBezTo>
                          <a:pt x="180" y="661"/>
                          <a:pt x="169" y="594"/>
                          <a:pt x="146" y="538"/>
                        </a:cubicBezTo>
                        <a:cubicBezTo>
                          <a:pt x="135" y="471"/>
                          <a:pt x="124" y="415"/>
                          <a:pt x="101" y="347"/>
                        </a:cubicBezTo>
                        <a:lnTo>
                          <a:pt x="68" y="190"/>
                        </a:lnTo>
                        <a:cubicBezTo>
                          <a:pt x="57" y="157"/>
                          <a:pt x="45" y="112"/>
                          <a:pt x="45" y="90"/>
                        </a:cubicBezTo>
                        <a:cubicBezTo>
                          <a:pt x="34" y="78"/>
                          <a:pt x="34" y="67"/>
                          <a:pt x="34" y="56"/>
                        </a:cubicBezTo>
                        <a:lnTo>
                          <a:pt x="23" y="11"/>
                        </a:lnTo>
                        <a:lnTo>
                          <a:pt x="2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78" name="Google Shape;1878;p8"/>
              <p:cNvGrpSpPr/>
              <p:nvPr/>
            </p:nvGrpSpPr>
            <p:grpSpPr>
              <a:xfrm rot="-852263">
                <a:off x="6932913" y="4207906"/>
                <a:ext cx="103352" cy="250714"/>
                <a:chOff x="736387" y="4200184"/>
                <a:chExt cx="103344" cy="250695"/>
              </a:xfrm>
            </p:grpSpPr>
            <p:sp>
              <p:nvSpPr>
                <p:cNvPr id="1879" name="Google Shape;1879;p8"/>
                <p:cNvSpPr/>
                <p:nvPr/>
              </p:nvSpPr>
              <p:spPr>
                <a:xfrm>
                  <a:off x="743428" y="4200184"/>
                  <a:ext cx="96303" cy="202371"/>
                </a:xfrm>
                <a:custGeom>
                  <a:avLst/>
                  <a:gdLst/>
                  <a:ahLst/>
                  <a:cxnLst/>
                  <a:rect l="l" t="t" r="r" b="b"/>
                  <a:pathLst>
                    <a:path w="2298" h="4829" extrusionOk="0">
                      <a:moveTo>
                        <a:pt x="1726" y="1"/>
                      </a:moveTo>
                      <a:lnTo>
                        <a:pt x="1681" y="46"/>
                      </a:lnTo>
                      <a:lnTo>
                        <a:pt x="1636" y="79"/>
                      </a:lnTo>
                      <a:lnTo>
                        <a:pt x="1603" y="102"/>
                      </a:lnTo>
                      <a:lnTo>
                        <a:pt x="1580" y="113"/>
                      </a:lnTo>
                      <a:lnTo>
                        <a:pt x="1524" y="158"/>
                      </a:lnTo>
                      <a:lnTo>
                        <a:pt x="1479" y="180"/>
                      </a:lnTo>
                      <a:lnTo>
                        <a:pt x="1446" y="214"/>
                      </a:lnTo>
                      <a:cubicBezTo>
                        <a:pt x="1345" y="303"/>
                        <a:pt x="1255" y="393"/>
                        <a:pt x="1166" y="494"/>
                      </a:cubicBezTo>
                      <a:cubicBezTo>
                        <a:pt x="1087" y="572"/>
                        <a:pt x="1009" y="662"/>
                        <a:pt x="942" y="751"/>
                      </a:cubicBezTo>
                      <a:cubicBezTo>
                        <a:pt x="841" y="886"/>
                        <a:pt x="751" y="1043"/>
                        <a:pt x="673" y="1211"/>
                      </a:cubicBezTo>
                      <a:cubicBezTo>
                        <a:pt x="572" y="1401"/>
                        <a:pt x="483" y="1614"/>
                        <a:pt x="393" y="1827"/>
                      </a:cubicBezTo>
                      <a:cubicBezTo>
                        <a:pt x="326" y="2017"/>
                        <a:pt x="259" y="2207"/>
                        <a:pt x="203" y="2398"/>
                      </a:cubicBezTo>
                      <a:cubicBezTo>
                        <a:pt x="147" y="2611"/>
                        <a:pt x="102" y="2835"/>
                        <a:pt x="68" y="3059"/>
                      </a:cubicBezTo>
                      <a:cubicBezTo>
                        <a:pt x="35" y="3283"/>
                        <a:pt x="12" y="3495"/>
                        <a:pt x="1" y="3719"/>
                      </a:cubicBezTo>
                      <a:cubicBezTo>
                        <a:pt x="1" y="3876"/>
                        <a:pt x="1" y="4033"/>
                        <a:pt x="12" y="4190"/>
                      </a:cubicBezTo>
                      <a:cubicBezTo>
                        <a:pt x="12" y="4302"/>
                        <a:pt x="23" y="4425"/>
                        <a:pt x="46" y="4537"/>
                      </a:cubicBezTo>
                      <a:lnTo>
                        <a:pt x="46" y="4559"/>
                      </a:lnTo>
                      <a:lnTo>
                        <a:pt x="46" y="4582"/>
                      </a:lnTo>
                      <a:cubicBezTo>
                        <a:pt x="46" y="4593"/>
                        <a:pt x="46" y="4593"/>
                        <a:pt x="46" y="4604"/>
                      </a:cubicBezTo>
                      <a:lnTo>
                        <a:pt x="91" y="4604"/>
                      </a:lnTo>
                      <a:lnTo>
                        <a:pt x="180" y="4627"/>
                      </a:lnTo>
                      <a:lnTo>
                        <a:pt x="259" y="4627"/>
                      </a:lnTo>
                      <a:lnTo>
                        <a:pt x="292" y="4638"/>
                      </a:lnTo>
                      <a:lnTo>
                        <a:pt x="382" y="4649"/>
                      </a:lnTo>
                      <a:lnTo>
                        <a:pt x="572" y="4694"/>
                      </a:lnTo>
                      <a:lnTo>
                        <a:pt x="763" y="4739"/>
                      </a:lnTo>
                      <a:lnTo>
                        <a:pt x="953" y="4772"/>
                      </a:lnTo>
                      <a:lnTo>
                        <a:pt x="1143" y="4817"/>
                      </a:lnTo>
                      <a:lnTo>
                        <a:pt x="1233" y="4828"/>
                      </a:lnTo>
                      <a:lnTo>
                        <a:pt x="1267" y="4828"/>
                      </a:lnTo>
                      <a:lnTo>
                        <a:pt x="1289" y="4817"/>
                      </a:lnTo>
                      <a:cubicBezTo>
                        <a:pt x="1479" y="4593"/>
                        <a:pt x="1636" y="4347"/>
                        <a:pt x="1759" y="4089"/>
                      </a:cubicBezTo>
                      <a:cubicBezTo>
                        <a:pt x="1983" y="3663"/>
                        <a:pt x="2140" y="3215"/>
                        <a:pt x="2230" y="2745"/>
                      </a:cubicBezTo>
                      <a:cubicBezTo>
                        <a:pt x="2275" y="2409"/>
                        <a:pt x="2297" y="2073"/>
                        <a:pt x="2286" y="1737"/>
                      </a:cubicBezTo>
                      <a:cubicBezTo>
                        <a:pt x="2275" y="1457"/>
                        <a:pt x="2230" y="1166"/>
                        <a:pt x="2174" y="886"/>
                      </a:cubicBezTo>
                      <a:cubicBezTo>
                        <a:pt x="2174" y="874"/>
                        <a:pt x="2163" y="863"/>
                        <a:pt x="2163" y="852"/>
                      </a:cubicBezTo>
                      <a:lnTo>
                        <a:pt x="2151" y="818"/>
                      </a:lnTo>
                      <a:lnTo>
                        <a:pt x="2140" y="785"/>
                      </a:lnTo>
                      <a:lnTo>
                        <a:pt x="2084" y="650"/>
                      </a:lnTo>
                      <a:cubicBezTo>
                        <a:pt x="2084" y="639"/>
                        <a:pt x="2084" y="639"/>
                        <a:pt x="2073" y="628"/>
                      </a:cubicBezTo>
                      <a:lnTo>
                        <a:pt x="2062" y="583"/>
                      </a:lnTo>
                      <a:cubicBezTo>
                        <a:pt x="2051" y="561"/>
                        <a:pt x="2039" y="550"/>
                        <a:pt x="2028" y="527"/>
                      </a:cubicBezTo>
                      <a:lnTo>
                        <a:pt x="2006" y="471"/>
                      </a:lnTo>
                      <a:cubicBezTo>
                        <a:pt x="1995" y="449"/>
                        <a:pt x="1983" y="426"/>
                        <a:pt x="1972" y="404"/>
                      </a:cubicBezTo>
                      <a:cubicBezTo>
                        <a:pt x="1950" y="359"/>
                        <a:pt x="1927" y="314"/>
                        <a:pt x="1905" y="270"/>
                      </a:cubicBezTo>
                      <a:lnTo>
                        <a:pt x="1905" y="247"/>
                      </a:lnTo>
                      <a:cubicBezTo>
                        <a:pt x="1871" y="202"/>
                        <a:pt x="1849" y="169"/>
                        <a:pt x="1827" y="124"/>
                      </a:cubicBezTo>
                      <a:cubicBezTo>
                        <a:pt x="1815" y="113"/>
                        <a:pt x="1804" y="90"/>
                        <a:pt x="1793" y="79"/>
                      </a:cubicBezTo>
                      <a:cubicBezTo>
                        <a:pt x="1782" y="57"/>
                        <a:pt x="1771" y="34"/>
                        <a:pt x="1748" y="23"/>
                      </a:cubicBezTo>
                      <a:lnTo>
                        <a:pt x="17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8"/>
                <p:cNvSpPr/>
                <p:nvPr/>
              </p:nvSpPr>
              <p:spPr>
                <a:xfrm>
                  <a:off x="756587" y="4229771"/>
                  <a:ext cx="63867" cy="171360"/>
                </a:xfrm>
                <a:custGeom>
                  <a:avLst/>
                  <a:gdLst/>
                  <a:ahLst/>
                  <a:cxnLst/>
                  <a:rect l="l" t="t" r="r" b="b"/>
                  <a:pathLst>
                    <a:path w="1524" h="4089" extrusionOk="0">
                      <a:moveTo>
                        <a:pt x="1289" y="0"/>
                      </a:moveTo>
                      <a:lnTo>
                        <a:pt x="1277" y="23"/>
                      </a:lnTo>
                      <a:lnTo>
                        <a:pt x="1266" y="34"/>
                      </a:lnTo>
                      <a:lnTo>
                        <a:pt x="1255" y="45"/>
                      </a:lnTo>
                      <a:cubicBezTo>
                        <a:pt x="1098" y="224"/>
                        <a:pt x="953" y="415"/>
                        <a:pt x="829" y="628"/>
                      </a:cubicBezTo>
                      <a:cubicBezTo>
                        <a:pt x="583" y="1042"/>
                        <a:pt x="381" y="1479"/>
                        <a:pt x="225" y="1938"/>
                      </a:cubicBezTo>
                      <a:cubicBezTo>
                        <a:pt x="113" y="2274"/>
                        <a:pt x="45" y="2621"/>
                        <a:pt x="12" y="2980"/>
                      </a:cubicBezTo>
                      <a:cubicBezTo>
                        <a:pt x="12" y="3081"/>
                        <a:pt x="12" y="3181"/>
                        <a:pt x="12" y="3282"/>
                      </a:cubicBezTo>
                      <a:cubicBezTo>
                        <a:pt x="1" y="3383"/>
                        <a:pt x="12" y="3484"/>
                        <a:pt x="23" y="3585"/>
                      </a:cubicBezTo>
                      <a:cubicBezTo>
                        <a:pt x="34" y="3685"/>
                        <a:pt x="57" y="3775"/>
                        <a:pt x="90" y="3876"/>
                      </a:cubicBezTo>
                      <a:cubicBezTo>
                        <a:pt x="90" y="3887"/>
                        <a:pt x="101" y="3898"/>
                        <a:pt x="101" y="3909"/>
                      </a:cubicBezTo>
                      <a:cubicBezTo>
                        <a:pt x="101" y="3921"/>
                        <a:pt x="101" y="3932"/>
                        <a:pt x="101" y="3932"/>
                      </a:cubicBezTo>
                      <a:cubicBezTo>
                        <a:pt x="113" y="3954"/>
                        <a:pt x="113" y="3965"/>
                        <a:pt x="113" y="3977"/>
                      </a:cubicBezTo>
                      <a:lnTo>
                        <a:pt x="157" y="3988"/>
                      </a:lnTo>
                      <a:cubicBezTo>
                        <a:pt x="325" y="4021"/>
                        <a:pt x="482" y="4066"/>
                        <a:pt x="650" y="4089"/>
                      </a:cubicBezTo>
                      <a:lnTo>
                        <a:pt x="695" y="4089"/>
                      </a:lnTo>
                      <a:lnTo>
                        <a:pt x="717" y="4066"/>
                      </a:lnTo>
                      <a:cubicBezTo>
                        <a:pt x="796" y="3965"/>
                        <a:pt x="863" y="3876"/>
                        <a:pt x="930" y="3764"/>
                      </a:cubicBezTo>
                      <a:cubicBezTo>
                        <a:pt x="1266" y="3215"/>
                        <a:pt x="1468" y="2588"/>
                        <a:pt x="1490" y="1938"/>
                      </a:cubicBezTo>
                      <a:cubicBezTo>
                        <a:pt x="1524" y="1557"/>
                        <a:pt x="1513" y="1165"/>
                        <a:pt x="1468" y="785"/>
                      </a:cubicBezTo>
                      <a:cubicBezTo>
                        <a:pt x="1423" y="538"/>
                        <a:pt x="1367" y="280"/>
                        <a:pt x="1300" y="45"/>
                      </a:cubicBezTo>
                      <a:lnTo>
                        <a:pt x="1300" y="34"/>
                      </a:lnTo>
                      <a:cubicBezTo>
                        <a:pt x="1300" y="23"/>
                        <a:pt x="1289" y="12"/>
                        <a:pt x="1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8"/>
                <p:cNvSpPr/>
                <p:nvPr/>
              </p:nvSpPr>
              <p:spPr>
                <a:xfrm>
                  <a:off x="762203" y="4313672"/>
                  <a:ext cx="52175" cy="97896"/>
                </a:xfrm>
                <a:custGeom>
                  <a:avLst/>
                  <a:gdLst/>
                  <a:ahLst/>
                  <a:cxnLst/>
                  <a:rect l="l" t="t" r="r" b="b"/>
                  <a:pathLst>
                    <a:path w="1245" h="2336" extrusionOk="0">
                      <a:moveTo>
                        <a:pt x="628" y="328"/>
                      </a:moveTo>
                      <a:lnTo>
                        <a:pt x="628" y="328"/>
                      </a:lnTo>
                      <a:cubicBezTo>
                        <a:pt x="639" y="507"/>
                        <a:pt x="595" y="1056"/>
                        <a:pt x="438" y="1146"/>
                      </a:cubicBezTo>
                      <a:cubicBezTo>
                        <a:pt x="326" y="1090"/>
                        <a:pt x="404" y="899"/>
                        <a:pt x="427" y="810"/>
                      </a:cubicBezTo>
                      <a:cubicBezTo>
                        <a:pt x="483" y="642"/>
                        <a:pt x="550" y="485"/>
                        <a:pt x="628" y="328"/>
                      </a:cubicBezTo>
                      <a:close/>
                      <a:moveTo>
                        <a:pt x="926" y="1"/>
                      </a:moveTo>
                      <a:cubicBezTo>
                        <a:pt x="815" y="1"/>
                        <a:pt x="723" y="122"/>
                        <a:pt x="651" y="205"/>
                      </a:cubicBezTo>
                      <a:cubicBezTo>
                        <a:pt x="622" y="130"/>
                        <a:pt x="578" y="100"/>
                        <a:pt x="531" y="100"/>
                      </a:cubicBezTo>
                      <a:cubicBezTo>
                        <a:pt x="467" y="100"/>
                        <a:pt x="398" y="156"/>
                        <a:pt x="359" y="227"/>
                      </a:cubicBezTo>
                      <a:cubicBezTo>
                        <a:pt x="270" y="384"/>
                        <a:pt x="203" y="552"/>
                        <a:pt x="158" y="731"/>
                      </a:cubicBezTo>
                      <a:cubicBezTo>
                        <a:pt x="57" y="1146"/>
                        <a:pt x="1" y="1571"/>
                        <a:pt x="12" y="2008"/>
                      </a:cubicBezTo>
                      <a:cubicBezTo>
                        <a:pt x="12" y="2109"/>
                        <a:pt x="12" y="2210"/>
                        <a:pt x="23" y="2311"/>
                      </a:cubicBezTo>
                      <a:cubicBezTo>
                        <a:pt x="23" y="2328"/>
                        <a:pt x="35" y="2336"/>
                        <a:pt x="46" y="2336"/>
                      </a:cubicBezTo>
                      <a:cubicBezTo>
                        <a:pt x="57" y="2336"/>
                        <a:pt x="68" y="2328"/>
                        <a:pt x="68" y="2311"/>
                      </a:cubicBezTo>
                      <a:cubicBezTo>
                        <a:pt x="68" y="2277"/>
                        <a:pt x="57" y="2232"/>
                        <a:pt x="57" y="2188"/>
                      </a:cubicBezTo>
                      <a:cubicBezTo>
                        <a:pt x="46" y="1751"/>
                        <a:pt x="91" y="1314"/>
                        <a:pt x="191" y="888"/>
                      </a:cubicBezTo>
                      <a:cubicBezTo>
                        <a:pt x="236" y="720"/>
                        <a:pt x="348" y="183"/>
                        <a:pt x="539" y="160"/>
                      </a:cubicBezTo>
                      <a:cubicBezTo>
                        <a:pt x="595" y="171"/>
                        <a:pt x="606" y="227"/>
                        <a:pt x="617" y="272"/>
                      </a:cubicBezTo>
                      <a:cubicBezTo>
                        <a:pt x="494" y="496"/>
                        <a:pt x="404" y="731"/>
                        <a:pt x="348" y="978"/>
                      </a:cubicBezTo>
                      <a:cubicBezTo>
                        <a:pt x="326" y="1045"/>
                        <a:pt x="348" y="1123"/>
                        <a:pt x="404" y="1179"/>
                      </a:cubicBezTo>
                      <a:cubicBezTo>
                        <a:pt x="413" y="1182"/>
                        <a:pt x="421" y="1184"/>
                        <a:pt x="429" y="1184"/>
                      </a:cubicBezTo>
                      <a:cubicBezTo>
                        <a:pt x="516" y="1184"/>
                        <a:pt x="574" y="1028"/>
                        <a:pt x="595" y="967"/>
                      </a:cubicBezTo>
                      <a:cubicBezTo>
                        <a:pt x="673" y="731"/>
                        <a:pt x="695" y="496"/>
                        <a:pt x="673" y="250"/>
                      </a:cubicBezTo>
                      <a:cubicBezTo>
                        <a:pt x="765" y="109"/>
                        <a:pt x="853" y="42"/>
                        <a:pt x="920" y="42"/>
                      </a:cubicBezTo>
                      <a:cubicBezTo>
                        <a:pt x="1007" y="42"/>
                        <a:pt x="1057" y="157"/>
                        <a:pt x="1031" y="373"/>
                      </a:cubicBezTo>
                      <a:cubicBezTo>
                        <a:pt x="964" y="955"/>
                        <a:pt x="785" y="1515"/>
                        <a:pt x="505" y="2019"/>
                      </a:cubicBezTo>
                      <a:cubicBezTo>
                        <a:pt x="471" y="2075"/>
                        <a:pt x="427" y="2143"/>
                        <a:pt x="393" y="2199"/>
                      </a:cubicBezTo>
                      <a:lnTo>
                        <a:pt x="348" y="2255"/>
                      </a:lnTo>
                      <a:cubicBezTo>
                        <a:pt x="348" y="2263"/>
                        <a:pt x="354" y="2271"/>
                        <a:pt x="361" y="2271"/>
                      </a:cubicBezTo>
                      <a:cubicBezTo>
                        <a:pt x="364" y="2271"/>
                        <a:pt x="367" y="2269"/>
                        <a:pt x="371" y="2266"/>
                      </a:cubicBezTo>
                      <a:cubicBezTo>
                        <a:pt x="606" y="1952"/>
                        <a:pt x="774" y="1605"/>
                        <a:pt x="897" y="1235"/>
                      </a:cubicBezTo>
                      <a:cubicBezTo>
                        <a:pt x="964" y="1000"/>
                        <a:pt x="1244" y="104"/>
                        <a:pt x="953" y="3"/>
                      </a:cubicBezTo>
                      <a:cubicBezTo>
                        <a:pt x="944" y="2"/>
                        <a:pt x="935" y="1"/>
                        <a:pt x="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8"/>
                <p:cNvSpPr/>
                <p:nvPr/>
              </p:nvSpPr>
              <p:spPr>
                <a:xfrm>
                  <a:off x="736387" y="4389820"/>
                  <a:ext cx="69525" cy="61059"/>
                </a:xfrm>
                <a:custGeom>
                  <a:avLst/>
                  <a:gdLst/>
                  <a:ahLst/>
                  <a:cxnLst/>
                  <a:rect l="l" t="t" r="r" b="b"/>
                  <a:pathLst>
                    <a:path w="1659" h="1457" extrusionOk="0">
                      <a:moveTo>
                        <a:pt x="46" y="1"/>
                      </a:moveTo>
                      <a:lnTo>
                        <a:pt x="46" y="23"/>
                      </a:lnTo>
                      <a:lnTo>
                        <a:pt x="23" y="57"/>
                      </a:lnTo>
                      <a:lnTo>
                        <a:pt x="23" y="258"/>
                      </a:lnTo>
                      <a:lnTo>
                        <a:pt x="23" y="471"/>
                      </a:lnTo>
                      <a:lnTo>
                        <a:pt x="23" y="673"/>
                      </a:lnTo>
                      <a:lnTo>
                        <a:pt x="12" y="908"/>
                      </a:lnTo>
                      <a:cubicBezTo>
                        <a:pt x="1" y="975"/>
                        <a:pt x="1" y="1054"/>
                        <a:pt x="1" y="1121"/>
                      </a:cubicBezTo>
                      <a:lnTo>
                        <a:pt x="1" y="1211"/>
                      </a:lnTo>
                      <a:lnTo>
                        <a:pt x="1" y="1244"/>
                      </a:lnTo>
                      <a:lnTo>
                        <a:pt x="46" y="1244"/>
                      </a:lnTo>
                      <a:lnTo>
                        <a:pt x="270" y="1289"/>
                      </a:lnTo>
                      <a:lnTo>
                        <a:pt x="505" y="1334"/>
                      </a:lnTo>
                      <a:lnTo>
                        <a:pt x="740" y="1379"/>
                      </a:lnTo>
                      <a:lnTo>
                        <a:pt x="987" y="1423"/>
                      </a:lnTo>
                      <a:lnTo>
                        <a:pt x="1177" y="1457"/>
                      </a:lnTo>
                      <a:lnTo>
                        <a:pt x="1222" y="1457"/>
                      </a:lnTo>
                      <a:cubicBezTo>
                        <a:pt x="1222" y="1446"/>
                        <a:pt x="1233" y="1435"/>
                        <a:pt x="1233" y="1435"/>
                      </a:cubicBezTo>
                      <a:lnTo>
                        <a:pt x="1244" y="1401"/>
                      </a:lnTo>
                      <a:lnTo>
                        <a:pt x="1345" y="1132"/>
                      </a:lnTo>
                      <a:lnTo>
                        <a:pt x="1468" y="841"/>
                      </a:lnTo>
                      <a:cubicBezTo>
                        <a:pt x="1513" y="751"/>
                        <a:pt x="1547" y="662"/>
                        <a:pt x="1580" y="572"/>
                      </a:cubicBezTo>
                      <a:cubicBezTo>
                        <a:pt x="1603" y="527"/>
                        <a:pt x="1614" y="483"/>
                        <a:pt x="1636" y="438"/>
                      </a:cubicBezTo>
                      <a:lnTo>
                        <a:pt x="1659" y="393"/>
                      </a:lnTo>
                      <a:lnTo>
                        <a:pt x="1659" y="371"/>
                      </a:lnTo>
                      <a:lnTo>
                        <a:pt x="1614" y="359"/>
                      </a:lnTo>
                      <a:lnTo>
                        <a:pt x="1423" y="315"/>
                      </a:lnTo>
                      <a:lnTo>
                        <a:pt x="1166" y="258"/>
                      </a:lnTo>
                      <a:lnTo>
                        <a:pt x="886" y="191"/>
                      </a:lnTo>
                      <a:lnTo>
                        <a:pt x="606" y="124"/>
                      </a:lnTo>
                      <a:lnTo>
                        <a:pt x="337" y="68"/>
                      </a:lnTo>
                      <a:lnTo>
                        <a:pt x="91" y="12"/>
                      </a:lnTo>
                      <a:lnTo>
                        <a:pt x="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3" name="Google Shape;1883;p8"/>
                <p:cNvGrpSpPr/>
                <p:nvPr/>
              </p:nvGrpSpPr>
              <p:grpSpPr>
                <a:xfrm>
                  <a:off x="741081" y="4391245"/>
                  <a:ext cx="57790" cy="58922"/>
                  <a:chOff x="741081" y="4391245"/>
                  <a:chExt cx="57790" cy="58922"/>
                </a:xfrm>
              </p:grpSpPr>
              <p:sp>
                <p:nvSpPr>
                  <p:cNvPr id="1884" name="Google Shape;1884;p8"/>
                  <p:cNvSpPr/>
                  <p:nvPr/>
                </p:nvSpPr>
                <p:spPr>
                  <a:xfrm>
                    <a:off x="741081" y="4391245"/>
                    <a:ext cx="57790" cy="13201"/>
                  </a:xfrm>
                  <a:custGeom>
                    <a:avLst/>
                    <a:gdLst/>
                    <a:ahLst/>
                    <a:cxnLst/>
                    <a:rect l="l" t="t" r="r" b="b"/>
                    <a:pathLst>
                      <a:path w="1379" h="315" extrusionOk="0">
                        <a:moveTo>
                          <a:pt x="12" y="0"/>
                        </a:moveTo>
                        <a:cubicBezTo>
                          <a:pt x="12" y="0"/>
                          <a:pt x="12" y="12"/>
                          <a:pt x="1" y="12"/>
                        </a:cubicBezTo>
                        <a:cubicBezTo>
                          <a:pt x="1" y="23"/>
                          <a:pt x="12" y="45"/>
                          <a:pt x="23" y="45"/>
                        </a:cubicBezTo>
                        <a:lnTo>
                          <a:pt x="46" y="45"/>
                        </a:lnTo>
                        <a:lnTo>
                          <a:pt x="68" y="56"/>
                        </a:lnTo>
                        <a:lnTo>
                          <a:pt x="158" y="56"/>
                        </a:lnTo>
                        <a:lnTo>
                          <a:pt x="281" y="79"/>
                        </a:lnTo>
                        <a:lnTo>
                          <a:pt x="550" y="146"/>
                        </a:lnTo>
                        <a:lnTo>
                          <a:pt x="819" y="213"/>
                        </a:lnTo>
                        <a:lnTo>
                          <a:pt x="1087" y="269"/>
                        </a:lnTo>
                        <a:cubicBezTo>
                          <a:pt x="1132" y="281"/>
                          <a:pt x="1177" y="292"/>
                          <a:pt x="1233" y="303"/>
                        </a:cubicBezTo>
                        <a:lnTo>
                          <a:pt x="1300" y="314"/>
                        </a:lnTo>
                        <a:lnTo>
                          <a:pt x="1379" y="314"/>
                        </a:lnTo>
                        <a:cubicBezTo>
                          <a:pt x="1379" y="303"/>
                          <a:pt x="1379" y="303"/>
                          <a:pt x="1379" y="292"/>
                        </a:cubicBezTo>
                        <a:lnTo>
                          <a:pt x="1367" y="281"/>
                        </a:lnTo>
                        <a:lnTo>
                          <a:pt x="1345" y="281"/>
                        </a:lnTo>
                        <a:lnTo>
                          <a:pt x="1311" y="269"/>
                        </a:lnTo>
                        <a:lnTo>
                          <a:pt x="1244" y="247"/>
                        </a:lnTo>
                        <a:lnTo>
                          <a:pt x="1155" y="224"/>
                        </a:lnTo>
                        <a:lnTo>
                          <a:pt x="964" y="180"/>
                        </a:lnTo>
                        <a:lnTo>
                          <a:pt x="684" y="124"/>
                        </a:lnTo>
                        <a:lnTo>
                          <a:pt x="415" y="68"/>
                        </a:lnTo>
                        <a:lnTo>
                          <a:pt x="281" y="45"/>
                        </a:lnTo>
                        <a:cubicBezTo>
                          <a:pt x="247" y="34"/>
                          <a:pt x="203" y="23"/>
                          <a:pt x="158" y="12"/>
                        </a:cubicBezTo>
                        <a:lnTo>
                          <a:pt x="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8"/>
                  <p:cNvSpPr/>
                  <p:nvPr/>
                </p:nvSpPr>
                <p:spPr>
                  <a:xfrm>
                    <a:off x="775027" y="4402434"/>
                    <a:ext cx="19613" cy="47733"/>
                  </a:xfrm>
                  <a:custGeom>
                    <a:avLst/>
                    <a:gdLst/>
                    <a:ahLst/>
                    <a:cxnLst/>
                    <a:rect l="l" t="t" r="r" b="b"/>
                    <a:pathLst>
                      <a:path w="468" h="1139" extrusionOk="0">
                        <a:moveTo>
                          <a:pt x="441" y="0"/>
                        </a:moveTo>
                        <a:cubicBezTo>
                          <a:pt x="434" y="0"/>
                          <a:pt x="433" y="26"/>
                          <a:pt x="423" y="36"/>
                        </a:cubicBezTo>
                        <a:lnTo>
                          <a:pt x="389" y="137"/>
                        </a:lnTo>
                        <a:cubicBezTo>
                          <a:pt x="311" y="350"/>
                          <a:pt x="221" y="551"/>
                          <a:pt x="143" y="764"/>
                        </a:cubicBezTo>
                        <a:cubicBezTo>
                          <a:pt x="109" y="854"/>
                          <a:pt x="76" y="943"/>
                          <a:pt x="42" y="1033"/>
                        </a:cubicBezTo>
                        <a:lnTo>
                          <a:pt x="9" y="1122"/>
                        </a:lnTo>
                        <a:cubicBezTo>
                          <a:pt x="1" y="1130"/>
                          <a:pt x="15" y="1138"/>
                          <a:pt x="24" y="1138"/>
                        </a:cubicBezTo>
                        <a:cubicBezTo>
                          <a:pt x="28" y="1138"/>
                          <a:pt x="31" y="1137"/>
                          <a:pt x="31" y="1134"/>
                        </a:cubicBezTo>
                        <a:cubicBezTo>
                          <a:pt x="132" y="887"/>
                          <a:pt x="233" y="641"/>
                          <a:pt x="322" y="394"/>
                        </a:cubicBezTo>
                        <a:cubicBezTo>
                          <a:pt x="367" y="294"/>
                          <a:pt x="401" y="204"/>
                          <a:pt x="423" y="114"/>
                        </a:cubicBezTo>
                        <a:cubicBezTo>
                          <a:pt x="434" y="92"/>
                          <a:pt x="468" y="2"/>
                          <a:pt x="445" y="2"/>
                        </a:cubicBezTo>
                        <a:cubicBezTo>
                          <a:pt x="444" y="1"/>
                          <a:pt x="442" y="0"/>
                          <a:pt x="4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8"/>
                  <p:cNvSpPr/>
                  <p:nvPr/>
                </p:nvSpPr>
                <p:spPr>
                  <a:xfrm>
                    <a:off x="761742" y="4397950"/>
                    <a:ext cx="9890" cy="50499"/>
                  </a:xfrm>
                  <a:custGeom>
                    <a:avLst/>
                    <a:gdLst/>
                    <a:ahLst/>
                    <a:cxnLst/>
                    <a:rect l="l" t="t" r="r" b="b"/>
                    <a:pathLst>
                      <a:path w="236" h="1205" extrusionOk="0">
                        <a:moveTo>
                          <a:pt x="229" y="0"/>
                        </a:moveTo>
                        <a:cubicBezTo>
                          <a:pt x="225" y="0"/>
                          <a:pt x="219" y="3"/>
                          <a:pt x="214" y="8"/>
                        </a:cubicBezTo>
                        <a:cubicBezTo>
                          <a:pt x="191" y="64"/>
                          <a:pt x="180" y="121"/>
                          <a:pt x="169" y="188"/>
                        </a:cubicBezTo>
                        <a:cubicBezTo>
                          <a:pt x="124" y="468"/>
                          <a:pt x="90" y="748"/>
                          <a:pt x="34" y="1028"/>
                        </a:cubicBezTo>
                        <a:cubicBezTo>
                          <a:pt x="23" y="1084"/>
                          <a:pt x="12" y="1140"/>
                          <a:pt x="1" y="1196"/>
                        </a:cubicBezTo>
                        <a:cubicBezTo>
                          <a:pt x="6" y="1201"/>
                          <a:pt x="12" y="1204"/>
                          <a:pt x="18" y="1204"/>
                        </a:cubicBezTo>
                        <a:cubicBezTo>
                          <a:pt x="23" y="1204"/>
                          <a:pt x="29" y="1201"/>
                          <a:pt x="34" y="1196"/>
                        </a:cubicBezTo>
                        <a:cubicBezTo>
                          <a:pt x="46" y="1117"/>
                          <a:pt x="57" y="1039"/>
                          <a:pt x="79" y="961"/>
                        </a:cubicBezTo>
                        <a:cubicBezTo>
                          <a:pt x="102" y="793"/>
                          <a:pt x="135" y="613"/>
                          <a:pt x="158" y="457"/>
                        </a:cubicBezTo>
                        <a:cubicBezTo>
                          <a:pt x="180" y="311"/>
                          <a:pt x="202" y="154"/>
                          <a:pt x="236" y="8"/>
                        </a:cubicBezTo>
                        <a:cubicBezTo>
                          <a:pt x="236" y="3"/>
                          <a:pt x="233"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8"/>
                  <p:cNvSpPr/>
                  <p:nvPr/>
                </p:nvSpPr>
                <p:spPr>
                  <a:xfrm>
                    <a:off x="748624" y="4392167"/>
                    <a:ext cx="3772" cy="52175"/>
                  </a:xfrm>
                  <a:custGeom>
                    <a:avLst/>
                    <a:gdLst/>
                    <a:ahLst/>
                    <a:cxnLst/>
                    <a:rect l="l" t="t" r="r" b="b"/>
                    <a:pathLst>
                      <a:path w="90" h="1245" extrusionOk="0">
                        <a:moveTo>
                          <a:pt x="67" y="1"/>
                        </a:moveTo>
                        <a:cubicBezTo>
                          <a:pt x="67" y="1"/>
                          <a:pt x="56" y="12"/>
                          <a:pt x="56" y="12"/>
                        </a:cubicBezTo>
                        <a:cubicBezTo>
                          <a:pt x="56" y="23"/>
                          <a:pt x="56" y="34"/>
                          <a:pt x="56" y="46"/>
                        </a:cubicBezTo>
                        <a:lnTo>
                          <a:pt x="56" y="79"/>
                        </a:lnTo>
                        <a:lnTo>
                          <a:pt x="56" y="158"/>
                        </a:lnTo>
                        <a:lnTo>
                          <a:pt x="45" y="326"/>
                        </a:lnTo>
                        <a:lnTo>
                          <a:pt x="34" y="516"/>
                        </a:lnTo>
                        <a:cubicBezTo>
                          <a:pt x="34" y="572"/>
                          <a:pt x="34" y="639"/>
                          <a:pt x="23" y="695"/>
                        </a:cubicBezTo>
                        <a:cubicBezTo>
                          <a:pt x="23" y="751"/>
                          <a:pt x="11" y="819"/>
                          <a:pt x="11" y="875"/>
                        </a:cubicBezTo>
                        <a:lnTo>
                          <a:pt x="0" y="1054"/>
                        </a:lnTo>
                        <a:lnTo>
                          <a:pt x="0" y="1143"/>
                        </a:lnTo>
                        <a:lnTo>
                          <a:pt x="0" y="1233"/>
                        </a:lnTo>
                        <a:cubicBezTo>
                          <a:pt x="0" y="1233"/>
                          <a:pt x="0" y="1244"/>
                          <a:pt x="11" y="1244"/>
                        </a:cubicBezTo>
                        <a:cubicBezTo>
                          <a:pt x="23" y="1244"/>
                          <a:pt x="34" y="1233"/>
                          <a:pt x="34" y="1233"/>
                        </a:cubicBezTo>
                        <a:lnTo>
                          <a:pt x="34" y="1166"/>
                        </a:lnTo>
                        <a:lnTo>
                          <a:pt x="34" y="1099"/>
                        </a:lnTo>
                        <a:cubicBezTo>
                          <a:pt x="34" y="1043"/>
                          <a:pt x="45" y="975"/>
                          <a:pt x="45" y="919"/>
                        </a:cubicBezTo>
                        <a:cubicBezTo>
                          <a:pt x="45" y="863"/>
                          <a:pt x="45" y="807"/>
                          <a:pt x="56" y="740"/>
                        </a:cubicBezTo>
                        <a:cubicBezTo>
                          <a:pt x="56" y="684"/>
                          <a:pt x="56" y="617"/>
                          <a:pt x="67" y="561"/>
                        </a:cubicBezTo>
                        <a:cubicBezTo>
                          <a:pt x="79" y="494"/>
                          <a:pt x="67" y="427"/>
                          <a:pt x="79" y="371"/>
                        </a:cubicBezTo>
                        <a:cubicBezTo>
                          <a:pt x="90" y="315"/>
                          <a:pt x="90" y="259"/>
                          <a:pt x="90" y="202"/>
                        </a:cubicBezTo>
                        <a:lnTo>
                          <a:pt x="90" y="102"/>
                        </a:lnTo>
                        <a:lnTo>
                          <a:pt x="90" y="57"/>
                        </a:lnTo>
                        <a:lnTo>
                          <a:pt x="90" y="12"/>
                        </a:lnTo>
                        <a:lnTo>
                          <a:pt x="79" y="12"/>
                        </a:lnTo>
                        <a:cubicBezTo>
                          <a:pt x="79" y="12"/>
                          <a:pt x="79" y="1"/>
                          <a:pt x="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88" name="Google Shape;1888;p8"/>
              <p:cNvGrpSpPr/>
              <p:nvPr/>
            </p:nvGrpSpPr>
            <p:grpSpPr>
              <a:xfrm rot="9953824">
                <a:off x="7772650" y="4660745"/>
                <a:ext cx="103359" cy="250731"/>
                <a:chOff x="736387" y="4200184"/>
                <a:chExt cx="103344" cy="250695"/>
              </a:xfrm>
            </p:grpSpPr>
            <p:sp>
              <p:nvSpPr>
                <p:cNvPr id="1889" name="Google Shape;1889;p8"/>
                <p:cNvSpPr/>
                <p:nvPr/>
              </p:nvSpPr>
              <p:spPr>
                <a:xfrm>
                  <a:off x="743428" y="4200184"/>
                  <a:ext cx="96303" cy="202371"/>
                </a:xfrm>
                <a:custGeom>
                  <a:avLst/>
                  <a:gdLst/>
                  <a:ahLst/>
                  <a:cxnLst/>
                  <a:rect l="l" t="t" r="r" b="b"/>
                  <a:pathLst>
                    <a:path w="2298" h="4829" extrusionOk="0">
                      <a:moveTo>
                        <a:pt x="1726" y="1"/>
                      </a:moveTo>
                      <a:lnTo>
                        <a:pt x="1681" y="46"/>
                      </a:lnTo>
                      <a:lnTo>
                        <a:pt x="1636" y="79"/>
                      </a:lnTo>
                      <a:lnTo>
                        <a:pt x="1603" y="102"/>
                      </a:lnTo>
                      <a:lnTo>
                        <a:pt x="1580" y="113"/>
                      </a:lnTo>
                      <a:lnTo>
                        <a:pt x="1524" y="158"/>
                      </a:lnTo>
                      <a:lnTo>
                        <a:pt x="1479" y="180"/>
                      </a:lnTo>
                      <a:lnTo>
                        <a:pt x="1446" y="214"/>
                      </a:lnTo>
                      <a:cubicBezTo>
                        <a:pt x="1345" y="303"/>
                        <a:pt x="1255" y="393"/>
                        <a:pt x="1166" y="494"/>
                      </a:cubicBezTo>
                      <a:cubicBezTo>
                        <a:pt x="1087" y="572"/>
                        <a:pt x="1009" y="662"/>
                        <a:pt x="942" y="751"/>
                      </a:cubicBezTo>
                      <a:cubicBezTo>
                        <a:pt x="841" y="886"/>
                        <a:pt x="751" y="1043"/>
                        <a:pt x="673" y="1211"/>
                      </a:cubicBezTo>
                      <a:cubicBezTo>
                        <a:pt x="572" y="1401"/>
                        <a:pt x="483" y="1614"/>
                        <a:pt x="393" y="1827"/>
                      </a:cubicBezTo>
                      <a:cubicBezTo>
                        <a:pt x="326" y="2017"/>
                        <a:pt x="259" y="2207"/>
                        <a:pt x="203" y="2398"/>
                      </a:cubicBezTo>
                      <a:cubicBezTo>
                        <a:pt x="147" y="2611"/>
                        <a:pt x="102" y="2835"/>
                        <a:pt x="68" y="3059"/>
                      </a:cubicBezTo>
                      <a:cubicBezTo>
                        <a:pt x="35" y="3283"/>
                        <a:pt x="12" y="3495"/>
                        <a:pt x="1" y="3719"/>
                      </a:cubicBezTo>
                      <a:cubicBezTo>
                        <a:pt x="1" y="3876"/>
                        <a:pt x="1" y="4033"/>
                        <a:pt x="12" y="4190"/>
                      </a:cubicBezTo>
                      <a:cubicBezTo>
                        <a:pt x="12" y="4302"/>
                        <a:pt x="23" y="4425"/>
                        <a:pt x="46" y="4537"/>
                      </a:cubicBezTo>
                      <a:lnTo>
                        <a:pt x="46" y="4559"/>
                      </a:lnTo>
                      <a:lnTo>
                        <a:pt x="46" y="4582"/>
                      </a:lnTo>
                      <a:cubicBezTo>
                        <a:pt x="46" y="4593"/>
                        <a:pt x="46" y="4593"/>
                        <a:pt x="46" y="4604"/>
                      </a:cubicBezTo>
                      <a:lnTo>
                        <a:pt x="91" y="4604"/>
                      </a:lnTo>
                      <a:lnTo>
                        <a:pt x="180" y="4627"/>
                      </a:lnTo>
                      <a:lnTo>
                        <a:pt x="259" y="4627"/>
                      </a:lnTo>
                      <a:lnTo>
                        <a:pt x="292" y="4638"/>
                      </a:lnTo>
                      <a:lnTo>
                        <a:pt x="382" y="4649"/>
                      </a:lnTo>
                      <a:lnTo>
                        <a:pt x="572" y="4694"/>
                      </a:lnTo>
                      <a:lnTo>
                        <a:pt x="763" y="4739"/>
                      </a:lnTo>
                      <a:lnTo>
                        <a:pt x="953" y="4772"/>
                      </a:lnTo>
                      <a:lnTo>
                        <a:pt x="1143" y="4817"/>
                      </a:lnTo>
                      <a:lnTo>
                        <a:pt x="1233" y="4828"/>
                      </a:lnTo>
                      <a:lnTo>
                        <a:pt x="1267" y="4828"/>
                      </a:lnTo>
                      <a:lnTo>
                        <a:pt x="1289" y="4817"/>
                      </a:lnTo>
                      <a:cubicBezTo>
                        <a:pt x="1479" y="4593"/>
                        <a:pt x="1636" y="4347"/>
                        <a:pt x="1759" y="4089"/>
                      </a:cubicBezTo>
                      <a:cubicBezTo>
                        <a:pt x="1983" y="3663"/>
                        <a:pt x="2140" y="3215"/>
                        <a:pt x="2230" y="2745"/>
                      </a:cubicBezTo>
                      <a:cubicBezTo>
                        <a:pt x="2275" y="2409"/>
                        <a:pt x="2297" y="2073"/>
                        <a:pt x="2286" y="1737"/>
                      </a:cubicBezTo>
                      <a:cubicBezTo>
                        <a:pt x="2275" y="1457"/>
                        <a:pt x="2230" y="1166"/>
                        <a:pt x="2174" y="886"/>
                      </a:cubicBezTo>
                      <a:cubicBezTo>
                        <a:pt x="2174" y="874"/>
                        <a:pt x="2163" y="863"/>
                        <a:pt x="2163" y="852"/>
                      </a:cubicBezTo>
                      <a:lnTo>
                        <a:pt x="2151" y="818"/>
                      </a:lnTo>
                      <a:lnTo>
                        <a:pt x="2140" y="785"/>
                      </a:lnTo>
                      <a:lnTo>
                        <a:pt x="2084" y="650"/>
                      </a:lnTo>
                      <a:cubicBezTo>
                        <a:pt x="2084" y="639"/>
                        <a:pt x="2084" y="639"/>
                        <a:pt x="2073" y="628"/>
                      </a:cubicBezTo>
                      <a:lnTo>
                        <a:pt x="2062" y="583"/>
                      </a:lnTo>
                      <a:cubicBezTo>
                        <a:pt x="2051" y="561"/>
                        <a:pt x="2039" y="550"/>
                        <a:pt x="2028" y="527"/>
                      </a:cubicBezTo>
                      <a:lnTo>
                        <a:pt x="2006" y="471"/>
                      </a:lnTo>
                      <a:cubicBezTo>
                        <a:pt x="1995" y="449"/>
                        <a:pt x="1983" y="426"/>
                        <a:pt x="1972" y="404"/>
                      </a:cubicBezTo>
                      <a:cubicBezTo>
                        <a:pt x="1950" y="359"/>
                        <a:pt x="1927" y="314"/>
                        <a:pt x="1905" y="270"/>
                      </a:cubicBezTo>
                      <a:lnTo>
                        <a:pt x="1905" y="247"/>
                      </a:lnTo>
                      <a:cubicBezTo>
                        <a:pt x="1871" y="202"/>
                        <a:pt x="1849" y="169"/>
                        <a:pt x="1827" y="124"/>
                      </a:cubicBezTo>
                      <a:cubicBezTo>
                        <a:pt x="1815" y="113"/>
                        <a:pt x="1804" y="90"/>
                        <a:pt x="1793" y="79"/>
                      </a:cubicBezTo>
                      <a:cubicBezTo>
                        <a:pt x="1782" y="57"/>
                        <a:pt x="1771" y="34"/>
                        <a:pt x="1748" y="23"/>
                      </a:cubicBezTo>
                      <a:lnTo>
                        <a:pt x="17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8"/>
                <p:cNvSpPr/>
                <p:nvPr/>
              </p:nvSpPr>
              <p:spPr>
                <a:xfrm>
                  <a:off x="756587" y="4229771"/>
                  <a:ext cx="63867" cy="171360"/>
                </a:xfrm>
                <a:custGeom>
                  <a:avLst/>
                  <a:gdLst/>
                  <a:ahLst/>
                  <a:cxnLst/>
                  <a:rect l="l" t="t" r="r" b="b"/>
                  <a:pathLst>
                    <a:path w="1524" h="4089" extrusionOk="0">
                      <a:moveTo>
                        <a:pt x="1289" y="0"/>
                      </a:moveTo>
                      <a:lnTo>
                        <a:pt x="1277" y="23"/>
                      </a:lnTo>
                      <a:lnTo>
                        <a:pt x="1266" y="34"/>
                      </a:lnTo>
                      <a:lnTo>
                        <a:pt x="1255" y="45"/>
                      </a:lnTo>
                      <a:cubicBezTo>
                        <a:pt x="1098" y="224"/>
                        <a:pt x="953" y="415"/>
                        <a:pt x="829" y="628"/>
                      </a:cubicBezTo>
                      <a:cubicBezTo>
                        <a:pt x="583" y="1042"/>
                        <a:pt x="381" y="1479"/>
                        <a:pt x="225" y="1938"/>
                      </a:cubicBezTo>
                      <a:cubicBezTo>
                        <a:pt x="113" y="2274"/>
                        <a:pt x="45" y="2621"/>
                        <a:pt x="12" y="2980"/>
                      </a:cubicBezTo>
                      <a:cubicBezTo>
                        <a:pt x="12" y="3081"/>
                        <a:pt x="12" y="3181"/>
                        <a:pt x="12" y="3282"/>
                      </a:cubicBezTo>
                      <a:cubicBezTo>
                        <a:pt x="1" y="3383"/>
                        <a:pt x="12" y="3484"/>
                        <a:pt x="23" y="3585"/>
                      </a:cubicBezTo>
                      <a:cubicBezTo>
                        <a:pt x="34" y="3685"/>
                        <a:pt x="57" y="3775"/>
                        <a:pt x="90" y="3876"/>
                      </a:cubicBezTo>
                      <a:cubicBezTo>
                        <a:pt x="90" y="3887"/>
                        <a:pt x="101" y="3898"/>
                        <a:pt x="101" y="3909"/>
                      </a:cubicBezTo>
                      <a:cubicBezTo>
                        <a:pt x="101" y="3921"/>
                        <a:pt x="101" y="3932"/>
                        <a:pt x="101" y="3932"/>
                      </a:cubicBezTo>
                      <a:cubicBezTo>
                        <a:pt x="113" y="3954"/>
                        <a:pt x="113" y="3965"/>
                        <a:pt x="113" y="3977"/>
                      </a:cubicBezTo>
                      <a:lnTo>
                        <a:pt x="157" y="3988"/>
                      </a:lnTo>
                      <a:cubicBezTo>
                        <a:pt x="325" y="4021"/>
                        <a:pt x="482" y="4066"/>
                        <a:pt x="650" y="4089"/>
                      </a:cubicBezTo>
                      <a:lnTo>
                        <a:pt x="695" y="4089"/>
                      </a:lnTo>
                      <a:lnTo>
                        <a:pt x="717" y="4066"/>
                      </a:lnTo>
                      <a:cubicBezTo>
                        <a:pt x="796" y="3965"/>
                        <a:pt x="863" y="3876"/>
                        <a:pt x="930" y="3764"/>
                      </a:cubicBezTo>
                      <a:cubicBezTo>
                        <a:pt x="1266" y="3215"/>
                        <a:pt x="1468" y="2588"/>
                        <a:pt x="1490" y="1938"/>
                      </a:cubicBezTo>
                      <a:cubicBezTo>
                        <a:pt x="1524" y="1557"/>
                        <a:pt x="1513" y="1165"/>
                        <a:pt x="1468" y="785"/>
                      </a:cubicBezTo>
                      <a:cubicBezTo>
                        <a:pt x="1423" y="538"/>
                        <a:pt x="1367" y="280"/>
                        <a:pt x="1300" y="45"/>
                      </a:cubicBezTo>
                      <a:lnTo>
                        <a:pt x="1300" y="34"/>
                      </a:lnTo>
                      <a:cubicBezTo>
                        <a:pt x="1300" y="23"/>
                        <a:pt x="1289" y="12"/>
                        <a:pt x="1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8"/>
                <p:cNvSpPr/>
                <p:nvPr/>
              </p:nvSpPr>
              <p:spPr>
                <a:xfrm>
                  <a:off x="762203" y="4313672"/>
                  <a:ext cx="52175" cy="97896"/>
                </a:xfrm>
                <a:custGeom>
                  <a:avLst/>
                  <a:gdLst/>
                  <a:ahLst/>
                  <a:cxnLst/>
                  <a:rect l="l" t="t" r="r" b="b"/>
                  <a:pathLst>
                    <a:path w="1245" h="2336" extrusionOk="0">
                      <a:moveTo>
                        <a:pt x="628" y="328"/>
                      </a:moveTo>
                      <a:lnTo>
                        <a:pt x="628" y="328"/>
                      </a:lnTo>
                      <a:cubicBezTo>
                        <a:pt x="639" y="507"/>
                        <a:pt x="595" y="1056"/>
                        <a:pt x="438" y="1146"/>
                      </a:cubicBezTo>
                      <a:cubicBezTo>
                        <a:pt x="326" y="1090"/>
                        <a:pt x="404" y="899"/>
                        <a:pt x="427" y="810"/>
                      </a:cubicBezTo>
                      <a:cubicBezTo>
                        <a:pt x="483" y="642"/>
                        <a:pt x="550" y="485"/>
                        <a:pt x="628" y="328"/>
                      </a:cubicBezTo>
                      <a:close/>
                      <a:moveTo>
                        <a:pt x="926" y="1"/>
                      </a:moveTo>
                      <a:cubicBezTo>
                        <a:pt x="815" y="1"/>
                        <a:pt x="723" y="122"/>
                        <a:pt x="651" y="205"/>
                      </a:cubicBezTo>
                      <a:cubicBezTo>
                        <a:pt x="622" y="130"/>
                        <a:pt x="578" y="100"/>
                        <a:pt x="531" y="100"/>
                      </a:cubicBezTo>
                      <a:cubicBezTo>
                        <a:pt x="467" y="100"/>
                        <a:pt x="398" y="156"/>
                        <a:pt x="359" y="227"/>
                      </a:cubicBezTo>
                      <a:cubicBezTo>
                        <a:pt x="270" y="384"/>
                        <a:pt x="203" y="552"/>
                        <a:pt x="158" y="731"/>
                      </a:cubicBezTo>
                      <a:cubicBezTo>
                        <a:pt x="57" y="1146"/>
                        <a:pt x="1" y="1571"/>
                        <a:pt x="12" y="2008"/>
                      </a:cubicBezTo>
                      <a:cubicBezTo>
                        <a:pt x="12" y="2109"/>
                        <a:pt x="12" y="2210"/>
                        <a:pt x="23" y="2311"/>
                      </a:cubicBezTo>
                      <a:cubicBezTo>
                        <a:pt x="23" y="2328"/>
                        <a:pt x="35" y="2336"/>
                        <a:pt x="46" y="2336"/>
                      </a:cubicBezTo>
                      <a:cubicBezTo>
                        <a:pt x="57" y="2336"/>
                        <a:pt x="68" y="2328"/>
                        <a:pt x="68" y="2311"/>
                      </a:cubicBezTo>
                      <a:cubicBezTo>
                        <a:pt x="68" y="2277"/>
                        <a:pt x="57" y="2232"/>
                        <a:pt x="57" y="2188"/>
                      </a:cubicBezTo>
                      <a:cubicBezTo>
                        <a:pt x="46" y="1751"/>
                        <a:pt x="91" y="1314"/>
                        <a:pt x="191" y="888"/>
                      </a:cubicBezTo>
                      <a:cubicBezTo>
                        <a:pt x="236" y="720"/>
                        <a:pt x="348" y="183"/>
                        <a:pt x="539" y="160"/>
                      </a:cubicBezTo>
                      <a:cubicBezTo>
                        <a:pt x="595" y="171"/>
                        <a:pt x="606" y="227"/>
                        <a:pt x="617" y="272"/>
                      </a:cubicBezTo>
                      <a:cubicBezTo>
                        <a:pt x="494" y="496"/>
                        <a:pt x="404" y="731"/>
                        <a:pt x="348" y="978"/>
                      </a:cubicBezTo>
                      <a:cubicBezTo>
                        <a:pt x="326" y="1045"/>
                        <a:pt x="348" y="1123"/>
                        <a:pt x="404" y="1179"/>
                      </a:cubicBezTo>
                      <a:cubicBezTo>
                        <a:pt x="413" y="1182"/>
                        <a:pt x="421" y="1184"/>
                        <a:pt x="429" y="1184"/>
                      </a:cubicBezTo>
                      <a:cubicBezTo>
                        <a:pt x="516" y="1184"/>
                        <a:pt x="574" y="1028"/>
                        <a:pt x="595" y="967"/>
                      </a:cubicBezTo>
                      <a:cubicBezTo>
                        <a:pt x="673" y="731"/>
                        <a:pt x="695" y="496"/>
                        <a:pt x="673" y="250"/>
                      </a:cubicBezTo>
                      <a:cubicBezTo>
                        <a:pt x="765" y="109"/>
                        <a:pt x="853" y="42"/>
                        <a:pt x="920" y="42"/>
                      </a:cubicBezTo>
                      <a:cubicBezTo>
                        <a:pt x="1007" y="42"/>
                        <a:pt x="1057" y="157"/>
                        <a:pt x="1031" y="373"/>
                      </a:cubicBezTo>
                      <a:cubicBezTo>
                        <a:pt x="964" y="955"/>
                        <a:pt x="785" y="1515"/>
                        <a:pt x="505" y="2019"/>
                      </a:cubicBezTo>
                      <a:cubicBezTo>
                        <a:pt x="471" y="2075"/>
                        <a:pt x="427" y="2143"/>
                        <a:pt x="393" y="2199"/>
                      </a:cubicBezTo>
                      <a:lnTo>
                        <a:pt x="348" y="2255"/>
                      </a:lnTo>
                      <a:cubicBezTo>
                        <a:pt x="348" y="2263"/>
                        <a:pt x="354" y="2271"/>
                        <a:pt x="361" y="2271"/>
                      </a:cubicBezTo>
                      <a:cubicBezTo>
                        <a:pt x="364" y="2271"/>
                        <a:pt x="367" y="2269"/>
                        <a:pt x="371" y="2266"/>
                      </a:cubicBezTo>
                      <a:cubicBezTo>
                        <a:pt x="606" y="1952"/>
                        <a:pt x="774" y="1605"/>
                        <a:pt x="897" y="1235"/>
                      </a:cubicBezTo>
                      <a:cubicBezTo>
                        <a:pt x="964" y="1000"/>
                        <a:pt x="1244" y="104"/>
                        <a:pt x="953" y="3"/>
                      </a:cubicBezTo>
                      <a:cubicBezTo>
                        <a:pt x="944" y="2"/>
                        <a:pt x="935" y="1"/>
                        <a:pt x="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8"/>
                <p:cNvSpPr/>
                <p:nvPr/>
              </p:nvSpPr>
              <p:spPr>
                <a:xfrm>
                  <a:off x="736387" y="4389820"/>
                  <a:ext cx="69525" cy="61059"/>
                </a:xfrm>
                <a:custGeom>
                  <a:avLst/>
                  <a:gdLst/>
                  <a:ahLst/>
                  <a:cxnLst/>
                  <a:rect l="l" t="t" r="r" b="b"/>
                  <a:pathLst>
                    <a:path w="1659" h="1457" extrusionOk="0">
                      <a:moveTo>
                        <a:pt x="46" y="1"/>
                      </a:moveTo>
                      <a:lnTo>
                        <a:pt x="46" y="23"/>
                      </a:lnTo>
                      <a:lnTo>
                        <a:pt x="23" y="57"/>
                      </a:lnTo>
                      <a:lnTo>
                        <a:pt x="23" y="258"/>
                      </a:lnTo>
                      <a:lnTo>
                        <a:pt x="23" y="471"/>
                      </a:lnTo>
                      <a:lnTo>
                        <a:pt x="23" y="673"/>
                      </a:lnTo>
                      <a:lnTo>
                        <a:pt x="12" y="908"/>
                      </a:lnTo>
                      <a:cubicBezTo>
                        <a:pt x="1" y="975"/>
                        <a:pt x="1" y="1054"/>
                        <a:pt x="1" y="1121"/>
                      </a:cubicBezTo>
                      <a:lnTo>
                        <a:pt x="1" y="1211"/>
                      </a:lnTo>
                      <a:lnTo>
                        <a:pt x="1" y="1244"/>
                      </a:lnTo>
                      <a:lnTo>
                        <a:pt x="46" y="1244"/>
                      </a:lnTo>
                      <a:lnTo>
                        <a:pt x="270" y="1289"/>
                      </a:lnTo>
                      <a:lnTo>
                        <a:pt x="505" y="1334"/>
                      </a:lnTo>
                      <a:lnTo>
                        <a:pt x="740" y="1379"/>
                      </a:lnTo>
                      <a:lnTo>
                        <a:pt x="987" y="1423"/>
                      </a:lnTo>
                      <a:lnTo>
                        <a:pt x="1177" y="1457"/>
                      </a:lnTo>
                      <a:lnTo>
                        <a:pt x="1222" y="1457"/>
                      </a:lnTo>
                      <a:cubicBezTo>
                        <a:pt x="1222" y="1446"/>
                        <a:pt x="1233" y="1435"/>
                        <a:pt x="1233" y="1435"/>
                      </a:cubicBezTo>
                      <a:lnTo>
                        <a:pt x="1244" y="1401"/>
                      </a:lnTo>
                      <a:lnTo>
                        <a:pt x="1345" y="1132"/>
                      </a:lnTo>
                      <a:lnTo>
                        <a:pt x="1468" y="841"/>
                      </a:lnTo>
                      <a:cubicBezTo>
                        <a:pt x="1513" y="751"/>
                        <a:pt x="1547" y="662"/>
                        <a:pt x="1580" y="572"/>
                      </a:cubicBezTo>
                      <a:cubicBezTo>
                        <a:pt x="1603" y="527"/>
                        <a:pt x="1614" y="483"/>
                        <a:pt x="1636" y="438"/>
                      </a:cubicBezTo>
                      <a:lnTo>
                        <a:pt x="1659" y="393"/>
                      </a:lnTo>
                      <a:lnTo>
                        <a:pt x="1659" y="371"/>
                      </a:lnTo>
                      <a:lnTo>
                        <a:pt x="1614" y="359"/>
                      </a:lnTo>
                      <a:lnTo>
                        <a:pt x="1423" y="315"/>
                      </a:lnTo>
                      <a:lnTo>
                        <a:pt x="1166" y="258"/>
                      </a:lnTo>
                      <a:lnTo>
                        <a:pt x="886" y="191"/>
                      </a:lnTo>
                      <a:lnTo>
                        <a:pt x="606" y="124"/>
                      </a:lnTo>
                      <a:lnTo>
                        <a:pt x="337" y="68"/>
                      </a:lnTo>
                      <a:lnTo>
                        <a:pt x="91" y="12"/>
                      </a:lnTo>
                      <a:lnTo>
                        <a:pt x="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3" name="Google Shape;1893;p8"/>
                <p:cNvGrpSpPr/>
                <p:nvPr/>
              </p:nvGrpSpPr>
              <p:grpSpPr>
                <a:xfrm>
                  <a:off x="741081" y="4391245"/>
                  <a:ext cx="57790" cy="58922"/>
                  <a:chOff x="741081" y="4391245"/>
                  <a:chExt cx="57790" cy="58922"/>
                </a:xfrm>
              </p:grpSpPr>
              <p:sp>
                <p:nvSpPr>
                  <p:cNvPr id="1894" name="Google Shape;1894;p8"/>
                  <p:cNvSpPr/>
                  <p:nvPr/>
                </p:nvSpPr>
                <p:spPr>
                  <a:xfrm>
                    <a:off x="741081" y="4391245"/>
                    <a:ext cx="57790" cy="13201"/>
                  </a:xfrm>
                  <a:custGeom>
                    <a:avLst/>
                    <a:gdLst/>
                    <a:ahLst/>
                    <a:cxnLst/>
                    <a:rect l="l" t="t" r="r" b="b"/>
                    <a:pathLst>
                      <a:path w="1379" h="315" extrusionOk="0">
                        <a:moveTo>
                          <a:pt x="12" y="0"/>
                        </a:moveTo>
                        <a:cubicBezTo>
                          <a:pt x="12" y="0"/>
                          <a:pt x="12" y="12"/>
                          <a:pt x="1" y="12"/>
                        </a:cubicBezTo>
                        <a:cubicBezTo>
                          <a:pt x="1" y="23"/>
                          <a:pt x="12" y="45"/>
                          <a:pt x="23" y="45"/>
                        </a:cubicBezTo>
                        <a:lnTo>
                          <a:pt x="46" y="45"/>
                        </a:lnTo>
                        <a:lnTo>
                          <a:pt x="68" y="56"/>
                        </a:lnTo>
                        <a:lnTo>
                          <a:pt x="158" y="56"/>
                        </a:lnTo>
                        <a:lnTo>
                          <a:pt x="281" y="79"/>
                        </a:lnTo>
                        <a:lnTo>
                          <a:pt x="550" y="146"/>
                        </a:lnTo>
                        <a:lnTo>
                          <a:pt x="819" y="213"/>
                        </a:lnTo>
                        <a:lnTo>
                          <a:pt x="1087" y="269"/>
                        </a:lnTo>
                        <a:cubicBezTo>
                          <a:pt x="1132" y="281"/>
                          <a:pt x="1177" y="292"/>
                          <a:pt x="1233" y="303"/>
                        </a:cubicBezTo>
                        <a:lnTo>
                          <a:pt x="1300" y="314"/>
                        </a:lnTo>
                        <a:lnTo>
                          <a:pt x="1379" y="314"/>
                        </a:lnTo>
                        <a:cubicBezTo>
                          <a:pt x="1379" y="303"/>
                          <a:pt x="1379" y="303"/>
                          <a:pt x="1379" y="292"/>
                        </a:cubicBezTo>
                        <a:lnTo>
                          <a:pt x="1367" y="281"/>
                        </a:lnTo>
                        <a:lnTo>
                          <a:pt x="1345" y="281"/>
                        </a:lnTo>
                        <a:lnTo>
                          <a:pt x="1311" y="269"/>
                        </a:lnTo>
                        <a:lnTo>
                          <a:pt x="1244" y="247"/>
                        </a:lnTo>
                        <a:lnTo>
                          <a:pt x="1155" y="224"/>
                        </a:lnTo>
                        <a:lnTo>
                          <a:pt x="964" y="180"/>
                        </a:lnTo>
                        <a:lnTo>
                          <a:pt x="684" y="124"/>
                        </a:lnTo>
                        <a:lnTo>
                          <a:pt x="415" y="68"/>
                        </a:lnTo>
                        <a:lnTo>
                          <a:pt x="281" y="45"/>
                        </a:lnTo>
                        <a:cubicBezTo>
                          <a:pt x="247" y="34"/>
                          <a:pt x="203" y="23"/>
                          <a:pt x="158" y="12"/>
                        </a:cubicBezTo>
                        <a:lnTo>
                          <a:pt x="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8"/>
                  <p:cNvSpPr/>
                  <p:nvPr/>
                </p:nvSpPr>
                <p:spPr>
                  <a:xfrm>
                    <a:off x="775027" y="4402434"/>
                    <a:ext cx="19613" cy="47733"/>
                  </a:xfrm>
                  <a:custGeom>
                    <a:avLst/>
                    <a:gdLst/>
                    <a:ahLst/>
                    <a:cxnLst/>
                    <a:rect l="l" t="t" r="r" b="b"/>
                    <a:pathLst>
                      <a:path w="468" h="1139" extrusionOk="0">
                        <a:moveTo>
                          <a:pt x="441" y="0"/>
                        </a:moveTo>
                        <a:cubicBezTo>
                          <a:pt x="434" y="0"/>
                          <a:pt x="433" y="26"/>
                          <a:pt x="423" y="36"/>
                        </a:cubicBezTo>
                        <a:lnTo>
                          <a:pt x="389" y="137"/>
                        </a:lnTo>
                        <a:cubicBezTo>
                          <a:pt x="311" y="350"/>
                          <a:pt x="221" y="551"/>
                          <a:pt x="143" y="764"/>
                        </a:cubicBezTo>
                        <a:cubicBezTo>
                          <a:pt x="109" y="854"/>
                          <a:pt x="76" y="943"/>
                          <a:pt x="42" y="1033"/>
                        </a:cubicBezTo>
                        <a:lnTo>
                          <a:pt x="9" y="1122"/>
                        </a:lnTo>
                        <a:cubicBezTo>
                          <a:pt x="1" y="1130"/>
                          <a:pt x="15" y="1138"/>
                          <a:pt x="24" y="1138"/>
                        </a:cubicBezTo>
                        <a:cubicBezTo>
                          <a:pt x="28" y="1138"/>
                          <a:pt x="31" y="1137"/>
                          <a:pt x="31" y="1134"/>
                        </a:cubicBezTo>
                        <a:cubicBezTo>
                          <a:pt x="132" y="887"/>
                          <a:pt x="233" y="641"/>
                          <a:pt x="322" y="394"/>
                        </a:cubicBezTo>
                        <a:cubicBezTo>
                          <a:pt x="367" y="294"/>
                          <a:pt x="401" y="204"/>
                          <a:pt x="423" y="114"/>
                        </a:cubicBezTo>
                        <a:cubicBezTo>
                          <a:pt x="434" y="92"/>
                          <a:pt x="468" y="2"/>
                          <a:pt x="445" y="2"/>
                        </a:cubicBezTo>
                        <a:cubicBezTo>
                          <a:pt x="444" y="1"/>
                          <a:pt x="442" y="0"/>
                          <a:pt x="4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8"/>
                  <p:cNvSpPr/>
                  <p:nvPr/>
                </p:nvSpPr>
                <p:spPr>
                  <a:xfrm>
                    <a:off x="761742" y="4397950"/>
                    <a:ext cx="9890" cy="50499"/>
                  </a:xfrm>
                  <a:custGeom>
                    <a:avLst/>
                    <a:gdLst/>
                    <a:ahLst/>
                    <a:cxnLst/>
                    <a:rect l="l" t="t" r="r" b="b"/>
                    <a:pathLst>
                      <a:path w="236" h="1205" extrusionOk="0">
                        <a:moveTo>
                          <a:pt x="229" y="0"/>
                        </a:moveTo>
                        <a:cubicBezTo>
                          <a:pt x="225" y="0"/>
                          <a:pt x="219" y="3"/>
                          <a:pt x="214" y="8"/>
                        </a:cubicBezTo>
                        <a:cubicBezTo>
                          <a:pt x="191" y="64"/>
                          <a:pt x="180" y="121"/>
                          <a:pt x="169" y="188"/>
                        </a:cubicBezTo>
                        <a:cubicBezTo>
                          <a:pt x="124" y="468"/>
                          <a:pt x="90" y="748"/>
                          <a:pt x="34" y="1028"/>
                        </a:cubicBezTo>
                        <a:cubicBezTo>
                          <a:pt x="23" y="1084"/>
                          <a:pt x="12" y="1140"/>
                          <a:pt x="1" y="1196"/>
                        </a:cubicBezTo>
                        <a:cubicBezTo>
                          <a:pt x="6" y="1201"/>
                          <a:pt x="12" y="1204"/>
                          <a:pt x="18" y="1204"/>
                        </a:cubicBezTo>
                        <a:cubicBezTo>
                          <a:pt x="23" y="1204"/>
                          <a:pt x="29" y="1201"/>
                          <a:pt x="34" y="1196"/>
                        </a:cubicBezTo>
                        <a:cubicBezTo>
                          <a:pt x="46" y="1117"/>
                          <a:pt x="57" y="1039"/>
                          <a:pt x="79" y="961"/>
                        </a:cubicBezTo>
                        <a:cubicBezTo>
                          <a:pt x="102" y="793"/>
                          <a:pt x="135" y="613"/>
                          <a:pt x="158" y="457"/>
                        </a:cubicBezTo>
                        <a:cubicBezTo>
                          <a:pt x="180" y="311"/>
                          <a:pt x="202" y="154"/>
                          <a:pt x="236" y="8"/>
                        </a:cubicBezTo>
                        <a:cubicBezTo>
                          <a:pt x="236" y="3"/>
                          <a:pt x="233"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8"/>
                  <p:cNvSpPr/>
                  <p:nvPr/>
                </p:nvSpPr>
                <p:spPr>
                  <a:xfrm>
                    <a:off x="748624" y="4392167"/>
                    <a:ext cx="3772" cy="52175"/>
                  </a:xfrm>
                  <a:custGeom>
                    <a:avLst/>
                    <a:gdLst/>
                    <a:ahLst/>
                    <a:cxnLst/>
                    <a:rect l="l" t="t" r="r" b="b"/>
                    <a:pathLst>
                      <a:path w="90" h="1245" extrusionOk="0">
                        <a:moveTo>
                          <a:pt x="67" y="1"/>
                        </a:moveTo>
                        <a:cubicBezTo>
                          <a:pt x="67" y="1"/>
                          <a:pt x="56" y="12"/>
                          <a:pt x="56" y="12"/>
                        </a:cubicBezTo>
                        <a:cubicBezTo>
                          <a:pt x="56" y="23"/>
                          <a:pt x="56" y="34"/>
                          <a:pt x="56" y="46"/>
                        </a:cubicBezTo>
                        <a:lnTo>
                          <a:pt x="56" y="79"/>
                        </a:lnTo>
                        <a:lnTo>
                          <a:pt x="56" y="158"/>
                        </a:lnTo>
                        <a:lnTo>
                          <a:pt x="45" y="326"/>
                        </a:lnTo>
                        <a:lnTo>
                          <a:pt x="34" y="516"/>
                        </a:lnTo>
                        <a:cubicBezTo>
                          <a:pt x="34" y="572"/>
                          <a:pt x="34" y="639"/>
                          <a:pt x="23" y="695"/>
                        </a:cubicBezTo>
                        <a:cubicBezTo>
                          <a:pt x="23" y="751"/>
                          <a:pt x="11" y="819"/>
                          <a:pt x="11" y="875"/>
                        </a:cubicBezTo>
                        <a:lnTo>
                          <a:pt x="0" y="1054"/>
                        </a:lnTo>
                        <a:lnTo>
                          <a:pt x="0" y="1143"/>
                        </a:lnTo>
                        <a:lnTo>
                          <a:pt x="0" y="1233"/>
                        </a:lnTo>
                        <a:cubicBezTo>
                          <a:pt x="0" y="1233"/>
                          <a:pt x="0" y="1244"/>
                          <a:pt x="11" y="1244"/>
                        </a:cubicBezTo>
                        <a:cubicBezTo>
                          <a:pt x="23" y="1244"/>
                          <a:pt x="34" y="1233"/>
                          <a:pt x="34" y="1233"/>
                        </a:cubicBezTo>
                        <a:lnTo>
                          <a:pt x="34" y="1166"/>
                        </a:lnTo>
                        <a:lnTo>
                          <a:pt x="34" y="1099"/>
                        </a:lnTo>
                        <a:cubicBezTo>
                          <a:pt x="34" y="1043"/>
                          <a:pt x="45" y="975"/>
                          <a:pt x="45" y="919"/>
                        </a:cubicBezTo>
                        <a:cubicBezTo>
                          <a:pt x="45" y="863"/>
                          <a:pt x="45" y="807"/>
                          <a:pt x="56" y="740"/>
                        </a:cubicBezTo>
                        <a:cubicBezTo>
                          <a:pt x="56" y="684"/>
                          <a:pt x="56" y="617"/>
                          <a:pt x="67" y="561"/>
                        </a:cubicBezTo>
                        <a:cubicBezTo>
                          <a:pt x="79" y="494"/>
                          <a:pt x="67" y="427"/>
                          <a:pt x="79" y="371"/>
                        </a:cubicBezTo>
                        <a:cubicBezTo>
                          <a:pt x="90" y="315"/>
                          <a:pt x="90" y="259"/>
                          <a:pt x="90" y="202"/>
                        </a:cubicBezTo>
                        <a:lnTo>
                          <a:pt x="90" y="102"/>
                        </a:lnTo>
                        <a:lnTo>
                          <a:pt x="90" y="57"/>
                        </a:lnTo>
                        <a:lnTo>
                          <a:pt x="90" y="12"/>
                        </a:lnTo>
                        <a:lnTo>
                          <a:pt x="79" y="12"/>
                        </a:lnTo>
                        <a:cubicBezTo>
                          <a:pt x="79" y="12"/>
                          <a:pt x="79" y="1"/>
                          <a:pt x="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98" name="Google Shape;1898;p8"/>
              <p:cNvGrpSpPr/>
              <p:nvPr/>
            </p:nvGrpSpPr>
            <p:grpSpPr>
              <a:xfrm rot="-10071986">
                <a:off x="8291216" y="4646975"/>
                <a:ext cx="88764" cy="254896"/>
                <a:chOff x="135585" y="4184259"/>
                <a:chExt cx="88760" cy="254886"/>
              </a:xfrm>
            </p:grpSpPr>
            <p:sp>
              <p:nvSpPr>
                <p:cNvPr id="1899" name="Google Shape;1899;p8"/>
                <p:cNvSpPr/>
                <p:nvPr/>
              </p:nvSpPr>
              <p:spPr>
                <a:xfrm>
                  <a:off x="135585" y="4184259"/>
                  <a:ext cx="88760" cy="204215"/>
                </a:xfrm>
                <a:custGeom>
                  <a:avLst/>
                  <a:gdLst/>
                  <a:ahLst/>
                  <a:cxnLst/>
                  <a:rect l="l" t="t" r="r" b="b"/>
                  <a:pathLst>
                    <a:path w="2118" h="4873" extrusionOk="0">
                      <a:moveTo>
                        <a:pt x="751" y="0"/>
                      </a:moveTo>
                      <a:lnTo>
                        <a:pt x="717" y="45"/>
                      </a:lnTo>
                      <a:cubicBezTo>
                        <a:pt x="706" y="67"/>
                        <a:pt x="695" y="78"/>
                        <a:pt x="683" y="90"/>
                      </a:cubicBezTo>
                      <a:lnTo>
                        <a:pt x="661" y="134"/>
                      </a:lnTo>
                      <a:cubicBezTo>
                        <a:pt x="650" y="134"/>
                        <a:pt x="650" y="134"/>
                        <a:pt x="650" y="146"/>
                      </a:cubicBezTo>
                      <a:lnTo>
                        <a:pt x="605" y="202"/>
                      </a:lnTo>
                      <a:lnTo>
                        <a:pt x="571" y="246"/>
                      </a:lnTo>
                      <a:lnTo>
                        <a:pt x="549" y="280"/>
                      </a:lnTo>
                      <a:cubicBezTo>
                        <a:pt x="482" y="392"/>
                        <a:pt x="415" y="515"/>
                        <a:pt x="359" y="638"/>
                      </a:cubicBezTo>
                      <a:cubicBezTo>
                        <a:pt x="303" y="739"/>
                        <a:pt x="258" y="840"/>
                        <a:pt x="224" y="941"/>
                      </a:cubicBezTo>
                      <a:cubicBezTo>
                        <a:pt x="168" y="1109"/>
                        <a:pt x="123" y="1277"/>
                        <a:pt x="90" y="1445"/>
                      </a:cubicBezTo>
                      <a:cubicBezTo>
                        <a:pt x="56" y="1669"/>
                        <a:pt x="23" y="1893"/>
                        <a:pt x="11" y="2117"/>
                      </a:cubicBezTo>
                      <a:cubicBezTo>
                        <a:pt x="0" y="2319"/>
                        <a:pt x="0" y="2520"/>
                        <a:pt x="0" y="2722"/>
                      </a:cubicBezTo>
                      <a:cubicBezTo>
                        <a:pt x="0" y="2946"/>
                        <a:pt x="34" y="3170"/>
                        <a:pt x="67" y="3394"/>
                      </a:cubicBezTo>
                      <a:cubicBezTo>
                        <a:pt x="101" y="3607"/>
                        <a:pt x="146" y="3831"/>
                        <a:pt x="202" y="4043"/>
                      </a:cubicBezTo>
                      <a:cubicBezTo>
                        <a:pt x="247" y="4200"/>
                        <a:pt x="291" y="4346"/>
                        <a:pt x="347" y="4491"/>
                      </a:cubicBezTo>
                      <a:cubicBezTo>
                        <a:pt x="381" y="4603"/>
                        <a:pt x="426" y="4704"/>
                        <a:pt x="482" y="4816"/>
                      </a:cubicBezTo>
                      <a:cubicBezTo>
                        <a:pt x="482" y="4816"/>
                        <a:pt x="493" y="4827"/>
                        <a:pt x="493" y="4839"/>
                      </a:cubicBezTo>
                      <a:lnTo>
                        <a:pt x="504" y="4850"/>
                      </a:lnTo>
                      <a:lnTo>
                        <a:pt x="515" y="4872"/>
                      </a:lnTo>
                      <a:lnTo>
                        <a:pt x="863" y="4872"/>
                      </a:lnTo>
                      <a:lnTo>
                        <a:pt x="1053" y="4850"/>
                      </a:lnTo>
                      <a:lnTo>
                        <a:pt x="1255" y="4839"/>
                      </a:lnTo>
                      <a:lnTo>
                        <a:pt x="1434" y="4816"/>
                      </a:lnTo>
                      <a:lnTo>
                        <a:pt x="1635" y="4794"/>
                      </a:lnTo>
                      <a:lnTo>
                        <a:pt x="1770" y="4794"/>
                      </a:lnTo>
                      <a:cubicBezTo>
                        <a:pt x="1770" y="4783"/>
                        <a:pt x="1770" y="4771"/>
                        <a:pt x="1781" y="4771"/>
                      </a:cubicBezTo>
                      <a:cubicBezTo>
                        <a:pt x="1893" y="4503"/>
                        <a:pt x="1971" y="4234"/>
                        <a:pt x="2016" y="3954"/>
                      </a:cubicBezTo>
                      <a:cubicBezTo>
                        <a:pt x="2106" y="3483"/>
                        <a:pt x="2117" y="3002"/>
                        <a:pt x="2061" y="2531"/>
                      </a:cubicBezTo>
                      <a:cubicBezTo>
                        <a:pt x="2005" y="2195"/>
                        <a:pt x="1927" y="1859"/>
                        <a:pt x="1815" y="1546"/>
                      </a:cubicBezTo>
                      <a:cubicBezTo>
                        <a:pt x="1714" y="1266"/>
                        <a:pt x="1591" y="997"/>
                        <a:pt x="1445" y="739"/>
                      </a:cubicBezTo>
                      <a:lnTo>
                        <a:pt x="1423" y="717"/>
                      </a:lnTo>
                      <a:lnTo>
                        <a:pt x="1400" y="694"/>
                      </a:lnTo>
                      <a:lnTo>
                        <a:pt x="1378" y="661"/>
                      </a:lnTo>
                      <a:lnTo>
                        <a:pt x="1288" y="549"/>
                      </a:lnTo>
                      <a:cubicBezTo>
                        <a:pt x="1288" y="538"/>
                        <a:pt x="1277" y="538"/>
                        <a:pt x="1277" y="526"/>
                      </a:cubicBezTo>
                      <a:lnTo>
                        <a:pt x="1243" y="493"/>
                      </a:lnTo>
                      <a:cubicBezTo>
                        <a:pt x="1232" y="482"/>
                        <a:pt x="1221" y="459"/>
                        <a:pt x="1199" y="448"/>
                      </a:cubicBezTo>
                      <a:lnTo>
                        <a:pt x="1165" y="403"/>
                      </a:lnTo>
                      <a:lnTo>
                        <a:pt x="1109" y="347"/>
                      </a:lnTo>
                      <a:lnTo>
                        <a:pt x="1008" y="235"/>
                      </a:lnTo>
                      <a:lnTo>
                        <a:pt x="997" y="224"/>
                      </a:lnTo>
                      <a:cubicBezTo>
                        <a:pt x="963" y="190"/>
                        <a:pt x="919" y="157"/>
                        <a:pt x="885" y="134"/>
                      </a:cubicBezTo>
                      <a:cubicBezTo>
                        <a:pt x="874" y="112"/>
                        <a:pt x="851" y="101"/>
                        <a:pt x="840" y="90"/>
                      </a:cubicBezTo>
                      <a:lnTo>
                        <a:pt x="784" y="45"/>
                      </a:lnTo>
                      <a:lnTo>
                        <a:pt x="773" y="34"/>
                      </a:lnTo>
                      <a:lnTo>
                        <a:pt x="739" y="34"/>
                      </a:lnTo>
                      <a:lnTo>
                        <a:pt x="7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8"/>
                <p:cNvSpPr/>
                <p:nvPr/>
              </p:nvSpPr>
              <p:spPr>
                <a:xfrm>
                  <a:off x="155288" y="4215229"/>
                  <a:ext cx="57749" cy="173246"/>
                </a:xfrm>
                <a:custGeom>
                  <a:avLst/>
                  <a:gdLst/>
                  <a:ahLst/>
                  <a:cxnLst/>
                  <a:rect l="l" t="t" r="r" b="b"/>
                  <a:pathLst>
                    <a:path w="1378" h="4134" extrusionOk="0">
                      <a:moveTo>
                        <a:pt x="437" y="0"/>
                      </a:moveTo>
                      <a:cubicBezTo>
                        <a:pt x="426" y="11"/>
                        <a:pt x="426" y="23"/>
                        <a:pt x="426" y="23"/>
                      </a:cubicBezTo>
                      <a:lnTo>
                        <a:pt x="426" y="34"/>
                      </a:lnTo>
                      <a:lnTo>
                        <a:pt x="426" y="56"/>
                      </a:lnTo>
                      <a:cubicBezTo>
                        <a:pt x="325" y="269"/>
                        <a:pt x="247" y="504"/>
                        <a:pt x="191" y="740"/>
                      </a:cubicBezTo>
                      <a:cubicBezTo>
                        <a:pt x="67" y="1210"/>
                        <a:pt x="11" y="1680"/>
                        <a:pt x="11" y="2162"/>
                      </a:cubicBezTo>
                      <a:cubicBezTo>
                        <a:pt x="0" y="2520"/>
                        <a:pt x="34" y="2879"/>
                        <a:pt x="112" y="3226"/>
                      </a:cubicBezTo>
                      <a:cubicBezTo>
                        <a:pt x="135" y="3327"/>
                        <a:pt x="168" y="3416"/>
                        <a:pt x="191" y="3506"/>
                      </a:cubicBezTo>
                      <a:cubicBezTo>
                        <a:pt x="213" y="3596"/>
                        <a:pt x="247" y="3685"/>
                        <a:pt x="291" y="3786"/>
                      </a:cubicBezTo>
                      <a:cubicBezTo>
                        <a:pt x="336" y="3864"/>
                        <a:pt x="381" y="3954"/>
                        <a:pt x="437" y="4044"/>
                      </a:cubicBezTo>
                      <a:cubicBezTo>
                        <a:pt x="437" y="4055"/>
                        <a:pt x="448" y="4066"/>
                        <a:pt x="459" y="4077"/>
                      </a:cubicBezTo>
                      <a:lnTo>
                        <a:pt x="471" y="4100"/>
                      </a:lnTo>
                      <a:cubicBezTo>
                        <a:pt x="482" y="4111"/>
                        <a:pt x="482" y="4122"/>
                        <a:pt x="493" y="4133"/>
                      </a:cubicBezTo>
                      <a:lnTo>
                        <a:pt x="538" y="4133"/>
                      </a:lnTo>
                      <a:cubicBezTo>
                        <a:pt x="706" y="4122"/>
                        <a:pt x="874" y="4111"/>
                        <a:pt x="1042" y="4088"/>
                      </a:cubicBezTo>
                      <a:lnTo>
                        <a:pt x="1087" y="4088"/>
                      </a:lnTo>
                      <a:lnTo>
                        <a:pt x="1098" y="4055"/>
                      </a:lnTo>
                      <a:cubicBezTo>
                        <a:pt x="1143" y="3943"/>
                        <a:pt x="1187" y="3820"/>
                        <a:pt x="1210" y="3708"/>
                      </a:cubicBezTo>
                      <a:cubicBezTo>
                        <a:pt x="1378" y="3080"/>
                        <a:pt x="1367" y="2420"/>
                        <a:pt x="1199" y="1792"/>
                      </a:cubicBezTo>
                      <a:cubicBezTo>
                        <a:pt x="1120" y="1412"/>
                        <a:pt x="997" y="1053"/>
                        <a:pt x="840" y="706"/>
                      </a:cubicBezTo>
                      <a:cubicBezTo>
                        <a:pt x="728" y="471"/>
                        <a:pt x="594" y="247"/>
                        <a:pt x="459" y="34"/>
                      </a:cubicBezTo>
                      <a:lnTo>
                        <a:pt x="448" y="23"/>
                      </a:lnTo>
                      <a:lnTo>
                        <a:pt x="4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8"/>
                <p:cNvSpPr/>
                <p:nvPr/>
              </p:nvSpPr>
              <p:spPr>
                <a:xfrm>
                  <a:off x="164670" y="4298292"/>
                  <a:ext cx="35705" cy="104266"/>
                </a:xfrm>
                <a:custGeom>
                  <a:avLst/>
                  <a:gdLst/>
                  <a:ahLst/>
                  <a:cxnLst/>
                  <a:rect l="l" t="t" r="r" b="b"/>
                  <a:pathLst>
                    <a:path w="852" h="2488" extrusionOk="0">
                      <a:moveTo>
                        <a:pt x="325" y="404"/>
                      </a:moveTo>
                      <a:cubicBezTo>
                        <a:pt x="393" y="572"/>
                        <a:pt x="527" y="1110"/>
                        <a:pt x="393" y="1244"/>
                      </a:cubicBezTo>
                      <a:cubicBezTo>
                        <a:pt x="258" y="1222"/>
                        <a:pt x="281" y="1020"/>
                        <a:pt x="281" y="919"/>
                      </a:cubicBezTo>
                      <a:cubicBezTo>
                        <a:pt x="281" y="751"/>
                        <a:pt x="292" y="572"/>
                        <a:pt x="325" y="404"/>
                      </a:cubicBezTo>
                      <a:close/>
                      <a:moveTo>
                        <a:pt x="549" y="1"/>
                      </a:moveTo>
                      <a:cubicBezTo>
                        <a:pt x="415" y="12"/>
                        <a:pt x="359" y="169"/>
                        <a:pt x="337" y="270"/>
                      </a:cubicBezTo>
                      <a:cubicBezTo>
                        <a:pt x="297" y="223"/>
                        <a:pt x="258" y="204"/>
                        <a:pt x="221" y="204"/>
                      </a:cubicBezTo>
                      <a:cubicBezTo>
                        <a:pt x="144" y="204"/>
                        <a:pt x="79" y="290"/>
                        <a:pt x="57" y="382"/>
                      </a:cubicBezTo>
                      <a:cubicBezTo>
                        <a:pt x="12" y="561"/>
                        <a:pt x="1" y="740"/>
                        <a:pt x="12" y="930"/>
                      </a:cubicBezTo>
                      <a:cubicBezTo>
                        <a:pt x="34" y="1356"/>
                        <a:pt x="113" y="1782"/>
                        <a:pt x="247" y="2185"/>
                      </a:cubicBezTo>
                      <a:cubicBezTo>
                        <a:pt x="281" y="2286"/>
                        <a:pt x="314" y="2386"/>
                        <a:pt x="359" y="2476"/>
                      </a:cubicBezTo>
                      <a:cubicBezTo>
                        <a:pt x="363" y="2484"/>
                        <a:pt x="370" y="2488"/>
                        <a:pt x="377" y="2488"/>
                      </a:cubicBezTo>
                      <a:cubicBezTo>
                        <a:pt x="390" y="2488"/>
                        <a:pt x="404" y="2475"/>
                        <a:pt x="404" y="2454"/>
                      </a:cubicBezTo>
                      <a:cubicBezTo>
                        <a:pt x="381" y="2420"/>
                        <a:pt x="359" y="2386"/>
                        <a:pt x="348" y="2342"/>
                      </a:cubicBezTo>
                      <a:cubicBezTo>
                        <a:pt x="202" y="1927"/>
                        <a:pt x="113" y="1502"/>
                        <a:pt x="90" y="1065"/>
                      </a:cubicBezTo>
                      <a:cubicBezTo>
                        <a:pt x="79" y="886"/>
                        <a:pt x="23" y="348"/>
                        <a:pt x="213" y="258"/>
                      </a:cubicBezTo>
                      <a:cubicBezTo>
                        <a:pt x="258" y="258"/>
                        <a:pt x="292" y="303"/>
                        <a:pt x="314" y="337"/>
                      </a:cubicBezTo>
                      <a:cubicBezTo>
                        <a:pt x="258" y="594"/>
                        <a:pt x="247" y="841"/>
                        <a:pt x="269" y="1098"/>
                      </a:cubicBezTo>
                      <a:cubicBezTo>
                        <a:pt x="269" y="1177"/>
                        <a:pt x="314" y="1233"/>
                        <a:pt x="381" y="1266"/>
                      </a:cubicBezTo>
                      <a:cubicBezTo>
                        <a:pt x="385" y="1267"/>
                        <a:pt x="388" y="1267"/>
                        <a:pt x="391" y="1267"/>
                      </a:cubicBezTo>
                      <a:cubicBezTo>
                        <a:pt x="493" y="1267"/>
                        <a:pt x="493" y="1085"/>
                        <a:pt x="493" y="1009"/>
                      </a:cubicBezTo>
                      <a:cubicBezTo>
                        <a:pt x="493" y="774"/>
                        <a:pt x="449" y="527"/>
                        <a:pt x="359" y="314"/>
                      </a:cubicBezTo>
                      <a:cubicBezTo>
                        <a:pt x="409" y="127"/>
                        <a:pt x="483" y="34"/>
                        <a:pt x="555" y="34"/>
                      </a:cubicBezTo>
                      <a:cubicBezTo>
                        <a:pt x="629" y="34"/>
                        <a:pt x="700" y="132"/>
                        <a:pt x="740" y="326"/>
                      </a:cubicBezTo>
                      <a:cubicBezTo>
                        <a:pt x="796" y="628"/>
                        <a:pt x="818" y="953"/>
                        <a:pt x="807" y="1266"/>
                      </a:cubicBezTo>
                      <a:cubicBezTo>
                        <a:pt x="807" y="1524"/>
                        <a:pt x="773" y="1793"/>
                        <a:pt x="717" y="2050"/>
                      </a:cubicBezTo>
                      <a:cubicBezTo>
                        <a:pt x="695" y="2106"/>
                        <a:pt x="684" y="2185"/>
                        <a:pt x="661" y="2252"/>
                      </a:cubicBezTo>
                      <a:lnTo>
                        <a:pt x="639" y="2319"/>
                      </a:lnTo>
                      <a:cubicBezTo>
                        <a:pt x="639" y="2327"/>
                        <a:pt x="650" y="2335"/>
                        <a:pt x="657" y="2335"/>
                      </a:cubicBezTo>
                      <a:cubicBezTo>
                        <a:pt x="660" y="2335"/>
                        <a:pt x="661" y="2334"/>
                        <a:pt x="661" y="2330"/>
                      </a:cubicBezTo>
                      <a:cubicBezTo>
                        <a:pt x="785" y="1961"/>
                        <a:pt x="852" y="1569"/>
                        <a:pt x="852" y="1188"/>
                      </a:cubicBezTo>
                      <a:cubicBezTo>
                        <a:pt x="852" y="953"/>
                        <a:pt x="852" y="12"/>
                        <a:pt x="5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8"/>
                <p:cNvSpPr/>
                <p:nvPr/>
              </p:nvSpPr>
              <p:spPr>
                <a:xfrm>
                  <a:off x="212571" y="4292676"/>
                  <a:ext cx="42" cy="503"/>
                </a:xfrm>
                <a:custGeom>
                  <a:avLst/>
                  <a:gdLst/>
                  <a:ahLst/>
                  <a:cxnLst/>
                  <a:rect l="l" t="t" r="r" b="b"/>
                  <a:pathLst>
                    <a:path w="1" h="12" extrusionOk="0">
                      <a:moveTo>
                        <a:pt x="0" y="12"/>
                      </a:moveTo>
                      <a:lnTo>
                        <a:pt x="0" y="0"/>
                      </a:lnTo>
                      <a:cubicBezTo>
                        <a:pt x="0" y="12"/>
                        <a:pt x="0" y="12"/>
                        <a:pt x="0" y="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8"/>
                <p:cNvSpPr/>
                <p:nvPr/>
              </p:nvSpPr>
              <p:spPr>
                <a:xfrm>
                  <a:off x="148702" y="4384665"/>
                  <a:ext cx="69525" cy="54480"/>
                </a:xfrm>
                <a:custGeom>
                  <a:avLst/>
                  <a:gdLst/>
                  <a:ahLst/>
                  <a:cxnLst/>
                  <a:rect l="l" t="t" r="r" b="b"/>
                  <a:pathLst>
                    <a:path w="1659" h="1300" extrusionOk="0">
                      <a:moveTo>
                        <a:pt x="1614" y="1"/>
                      </a:moveTo>
                      <a:lnTo>
                        <a:pt x="1412" y="12"/>
                      </a:lnTo>
                      <a:lnTo>
                        <a:pt x="1154" y="34"/>
                      </a:lnTo>
                      <a:lnTo>
                        <a:pt x="863" y="57"/>
                      </a:lnTo>
                      <a:lnTo>
                        <a:pt x="583" y="79"/>
                      </a:lnTo>
                      <a:lnTo>
                        <a:pt x="314" y="101"/>
                      </a:lnTo>
                      <a:lnTo>
                        <a:pt x="57" y="124"/>
                      </a:lnTo>
                      <a:lnTo>
                        <a:pt x="1" y="124"/>
                      </a:lnTo>
                      <a:lnTo>
                        <a:pt x="1" y="135"/>
                      </a:lnTo>
                      <a:cubicBezTo>
                        <a:pt x="12" y="146"/>
                        <a:pt x="12" y="157"/>
                        <a:pt x="12" y="157"/>
                      </a:cubicBezTo>
                      <a:cubicBezTo>
                        <a:pt x="34" y="213"/>
                        <a:pt x="46" y="281"/>
                        <a:pt x="68" y="348"/>
                      </a:cubicBezTo>
                      <a:lnTo>
                        <a:pt x="124" y="561"/>
                      </a:lnTo>
                      <a:cubicBezTo>
                        <a:pt x="146" y="617"/>
                        <a:pt x="158" y="684"/>
                        <a:pt x="180" y="751"/>
                      </a:cubicBezTo>
                      <a:lnTo>
                        <a:pt x="247" y="975"/>
                      </a:lnTo>
                      <a:cubicBezTo>
                        <a:pt x="258" y="1042"/>
                        <a:pt x="281" y="1110"/>
                        <a:pt x="303" y="1177"/>
                      </a:cubicBezTo>
                      <a:cubicBezTo>
                        <a:pt x="303" y="1210"/>
                        <a:pt x="314" y="1244"/>
                        <a:pt x="326" y="1266"/>
                      </a:cubicBezTo>
                      <a:lnTo>
                        <a:pt x="326" y="1289"/>
                      </a:lnTo>
                      <a:lnTo>
                        <a:pt x="326" y="1300"/>
                      </a:lnTo>
                      <a:lnTo>
                        <a:pt x="382" y="1300"/>
                      </a:lnTo>
                      <a:lnTo>
                        <a:pt x="617" y="1278"/>
                      </a:lnTo>
                      <a:lnTo>
                        <a:pt x="852" y="1244"/>
                      </a:lnTo>
                      <a:lnTo>
                        <a:pt x="1087" y="1222"/>
                      </a:lnTo>
                      <a:lnTo>
                        <a:pt x="1334" y="1188"/>
                      </a:lnTo>
                      <a:lnTo>
                        <a:pt x="1535" y="1166"/>
                      </a:lnTo>
                      <a:lnTo>
                        <a:pt x="1569" y="1166"/>
                      </a:lnTo>
                      <a:lnTo>
                        <a:pt x="1569" y="1143"/>
                      </a:lnTo>
                      <a:lnTo>
                        <a:pt x="1569" y="1110"/>
                      </a:lnTo>
                      <a:cubicBezTo>
                        <a:pt x="1580" y="1009"/>
                        <a:pt x="1580" y="930"/>
                        <a:pt x="1591" y="818"/>
                      </a:cubicBezTo>
                      <a:cubicBezTo>
                        <a:pt x="1602" y="718"/>
                        <a:pt x="1614" y="606"/>
                        <a:pt x="1625" y="494"/>
                      </a:cubicBezTo>
                      <a:lnTo>
                        <a:pt x="1647" y="213"/>
                      </a:lnTo>
                      <a:cubicBezTo>
                        <a:pt x="1647" y="169"/>
                        <a:pt x="1658" y="124"/>
                        <a:pt x="1658" y="68"/>
                      </a:cubicBezTo>
                      <a:lnTo>
                        <a:pt x="1658" y="12"/>
                      </a:lnTo>
                      <a:lnTo>
                        <a:pt x="16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4" name="Google Shape;1904;p8"/>
                <p:cNvGrpSpPr/>
                <p:nvPr/>
              </p:nvGrpSpPr>
              <p:grpSpPr>
                <a:xfrm>
                  <a:off x="155288" y="4383743"/>
                  <a:ext cx="59173" cy="54941"/>
                  <a:chOff x="155288" y="4383743"/>
                  <a:chExt cx="59173" cy="54941"/>
                </a:xfrm>
              </p:grpSpPr>
              <p:sp>
                <p:nvSpPr>
                  <p:cNvPr id="1905" name="Google Shape;1905;p8"/>
                  <p:cNvSpPr/>
                  <p:nvPr/>
                </p:nvSpPr>
                <p:spPr>
                  <a:xfrm>
                    <a:off x="155288" y="4383743"/>
                    <a:ext cx="59173" cy="6118"/>
                  </a:xfrm>
                  <a:custGeom>
                    <a:avLst/>
                    <a:gdLst/>
                    <a:ahLst/>
                    <a:cxnLst/>
                    <a:rect l="l" t="t" r="r" b="b"/>
                    <a:pathLst>
                      <a:path w="1412" h="146" extrusionOk="0">
                        <a:moveTo>
                          <a:pt x="1176" y="0"/>
                        </a:moveTo>
                        <a:lnTo>
                          <a:pt x="975" y="23"/>
                        </a:lnTo>
                        <a:lnTo>
                          <a:pt x="695" y="45"/>
                        </a:lnTo>
                        <a:lnTo>
                          <a:pt x="415" y="67"/>
                        </a:lnTo>
                        <a:lnTo>
                          <a:pt x="280" y="79"/>
                        </a:lnTo>
                        <a:cubicBezTo>
                          <a:pt x="224" y="90"/>
                          <a:pt x="179" y="90"/>
                          <a:pt x="135" y="90"/>
                        </a:cubicBezTo>
                        <a:lnTo>
                          <a:pt x="11" y="90"/>
                        </a:lnTo>
                        <a:cubicBezTo>
                          <a:pt x="11" y="90"/>
                          <a:pt x="0" y="101"/>
                          <a:pt x="0" y="101"/>
                        </a:cubicBezTo>
                        <a:cubicBezTo>
                          <a:pt x="0" y="101"/>
                          <a:pt x="0" y="112"/>
                          <a:pt x="0" y="123"/>
                        </a:cubicBezTo>
                        <a:cubicBezTo>
                          <a:pt x="0" y="135"/>
                          <a:pt x="11" y="146"/>
                          <a:pt x="23" y="146"/>
                        </a:cubicBezTo>
                        <a:lnTo>
                          <a:pt x="157" y="146"/>
                        </a:lnTo>
                        <a:lnTo>
                          <a:pt x="291" y="135"/>
                        </a:lnTo>
                        <a:lnTo>
                          <a:pt x="571" y="112"/>
                        </a:lnTo>
                        <a:lnTo>
                          <a:pt x="851" y="90"/>
                        </a:lnTo>
                        <a:lnTo>
                          <a:pt x="1131" y="79"/>
                        </a:lnTo>
                        <a:lnTo>
                          <a:pt x="1266" y="56"/>
                        </a:lnTo>
                        <a:lnTo>
                          <a:pt x="1389" y="56"/>
                        </a:lnTo>
                        <a:cubicBezTo>
                          <a:pt x="1389" y="45"/>
                          <a:pt x="1400" y="45"/>
                          <a:pt x="1400" y="45"/>
                        </a:cubicBezTo>
                        <a:cubicBezTo>
                          <a:pt x="1411" y="34"/>
                          <a:pt x="1411" y="23"/>
                          <a:pt x="1400" y="23"/>
                        </a:cubicBezTo>
                        <a:lnTo>
                          <a:pt x="1266" y="23"/>
                        </a:lnTo>
                        <a:lnTo>
                          <a:pt x="11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8"/>
                  <p:cNvSpPr/>
                  <p:nvPr/>
                </p:nvSpPr>
                <p:spPr>
                  <a:xfrm>
                    <a:off x="205034" y="4385126"/>
                    <a:ext cx="5197" cy="51001"/>
                  </a:xfrm>
                  <a:custGeom>
                    <a:avLst/>
                    <a:gdLst/>
                    <a:ahLst/>
                    <a:cxnLst/>
                    <a:rect l="l" t="t" r="r" b="b"/>
                    <a:pathLst>
                      <a:path w="124" h="1217" extrusionOk="0">
                        <a:moveTo>
                          <a:pt x="90" y="1"/>
                        </a:moveTo>
                        <a:cubicBezTo>
                          <a:pt x="79" y="1"/>
                          <a:pt x="79" y="23"/>
                          <a:pt x="79" y="46"/>
                        </a:cubicBezTo>
                        <a:lnTo>
                          <a:pt x="79" y="146"/>
                        </a:lnTo>
                        <a:cubicBezTo>
                          <a:pt x="56" y="370"/>
                          <a:pt x="45" y="595"/>
                          <a:pt x="34" y="819"/>
                        </a:cubicBezTo>
                        <a:cubicBezTo>
                          <a:pt x="23" y="919"/>
                          <a:pt x="12" y="1009"/>
                          <a:pt x="12" y="1110"/>
                        </a:cubicBezTo>
                        <a:cubicBezTo>
                          <a:pt x="0" y="1143"/>
                          <a:pt x="12" y="1188"/>
                          <a:pt x="0" y="1199"/>
                        </a:cubicBezTo>
                        <a:cubicBezTo>
                          <a:pt x="0" y="1211"/>
                          <a:pt x="9" y="1216"/>
                          <a:pt x="17" y="1216"/>
                        </a:cubicBezTo>
                        <a:cubicBezTo>
                          <a:pt x="26" y="1216"/>
                          <a:pt x="34" y="1211"/>
                          <a:pt x="34" y="1199"/>
                        </a:cubicBezTo>
                        <a:cubicBezTo>
                          <a:pt x="56" y="942"/>
                          <a:pt x="79" y="673"/>
                          <a:pt x="90" y="404"/>
                        </a:cubicBezTo>
                        <a:cubicBezTo>
                          <a:pt x="101" y="303"/>
                          <a:pt x="112" y="214"/>
                          <a:pt x="112" y="113"/>
                        </a:cubicBezTo>
                        <a:cubicBezTo>
                          <a:pt x="101" y="90"/>
                          <a:pt x="124" y="1"/>
                          <a:pt x="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8"/>
                  <p:cNvSpPr/>
                  <p:nvPr/>
                </p:nvSpPr>
                <p:spPr>
                  <a:xfrm>
                    <a:off x="185798" y="4387599"/>
                    <a:ext cx="7543" cy="50708"/>
                  </a:xfrm>
                  <a:custGeom>
                    <a:avLst/>
                    <a:gdLst/>
                    <a:ahLst/>
                    <a:cxnLst/>
                    <a:rect l="l" t="t" r="r" b="b"/>
                    <a:pathLst>
                      <a:path w="180" h="1210" extrusionOk="0">
                        <a:moveTo>
                          <a:pt x="11" y="1"/>
                        </a:moveTo>
                        <a:cubicBezTo>
                          <a:pt x="6" y="1"/>
                          <a:pt x="0" y="3"/>
                          <a:pt x="0" y="9"/>
                        </a:cubicBezTo>
                        <a:cubicBezTo>
                          <a:pt x="0" y="65"/>
                          <a:pt x="0" y="121"/>
                          <a:pt x="11" y="177"/>
                        </a:cubicBezTo>
                        <a:cubicBezTo>
                          <a:pt x="45" y="468"/>
                          <a:pt x="90" y="748"/>
                          <a:pt x="123" y="1028"/>
                        </a:cubicBezTo>
                        <a:cubicBezTo>
                          <a:pt x="135" y="1084"/>
                          <a:pt x="146" y="1140"/>
                          <a:pt x="146" y="1196"/>
                        </a:cubicBezTo>
                        <a:cubicBezTo>
                          <a:pt x="151" y="1206"/>
                          <a:pt x="157" y="1209"/>
                          <a:pt x="163" y="1209"/>
                        </a:cubicBezTo>
                        <a:cubicBezTo>
                          <a:pt x="172" y="1209"/>
                          <a:pt x="179" y="1203"/>
                          <a:pt x="179" y="1196"/>
                        </a:cubicBezTo>
                        <a:cubicBezTo>
                          <a:pt x="168" y="1118"/>
                          <a:pt x="157" y="1040"/>
                          <a:pt x="146" y="972"/>
                        </a:cubicBezTo>
                        <a:cubicBezTo>
                          <a:pt x="123" y="793"/>
                          <a:pt x="101" y="614"/>
                          <a:pt x="79" y="457"/>
                        </a:cubicBezTo>
                        <a:cubicBezTo>
                          <a:pt x="56" y="311"/>
                          <a:pt x="34" y="155"/>
                          <a:pt x="23" y="9"/>
                        </a:cubicBezTo>
                        <a:cubicBezTo>
                          <a:pt x="23" y="3"/>
                          <a:pt x="17"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8"/>
                  <p:cNvSpPr/>
                  <p:nvPr/>
                </p:nvSpPr>
                <p:spPr>
                  <a:xfrm>
                    <a:off x="165598" y="4387976"/>
                    <a:ext cx="13201" cy="50708"/>
                  </a:xfrm>
                  <a:custGeom>
                    <a:avLst/>
                    <a:gdLst/>
                    <a:ahLst/>
                    <a:cxnLst/>
                    <a:rect l="l" t="t" r="r" b="b"/>
                    <a:pathLst>
                      <a:path w="315" h="1210" extrusionOk="0">
                        <a:moveTo>
                          <a:pt x="12" y="0"/>
                        </a:moveTo>
                        <a:cubicBezTo>
                          <a:pt x="12" y="0"/>
                          <a:pt x="1" y="11"/>
                          <a:pt x="1" y="11"/>
                        </a:cubicBezTo>
                        <a:cubicBezTo>
                          <a:pt x="1" y="22"/>
                          <a:pt x="1" y="34"/>
                          <a:pt x="1" y="45"/>
                        </a:cubicBezTo>
                        <a:cubicBezTo>
                          <a:pt x="1" y="56"/>
                          <a:pt x="12" y="67"/>
                          <a:pt x="12" y="78"/>
                        </a:cubicBezTo>
                        <a:cubicBezTo>
                          <a:pt x="12" y="101"/>
                          <a:pt x="23" y="123"/>
                          <a:pt x="23" y="146"/>
                        </a:cubicBezTo>
                        <a:cubicBezTo>
                          <a:pt x="34" y="202"/>
                          <a:pt x="57" y="258"/>
                          <a:pt x="68" y="325"/>
                        </a:cubicBezTo>
                        <a:cubicBezTo>
                          <a:pt x="79" y="381"/>
                          <a:pt x="90" y="437"/>
                          <a:pt x="113" y="504"/>
                        </a:cubicBezTo>
                        <a:lnTo>
                          <a:pt x="146" y="683"/>
                        </a:lnTo>
                        <a:lnTo>
                          <a:pt x="191" y="851"/>
                        </a:lnTo>
                        <a:lnTo>
                          <a:pt x="236" y="1031"/>
                        </a:lnTo>
                        <a:cubicBezTo>
                          <a:pt x="247" y="1053"/>
                          <a:pt x="247" y="1087"/>
                          <a:pt x="258" y="1109"/>
                        </a:cubicBezTo>
                        <a:lnTo>
                          <a:pt x="281" y="1199"/>
                        </a:lnTo>
                        <a:cubicBezTo>
                          <a:pt x="281" y="1210"/>
                          <a:pt x="292" y="1210"/>
                          <a:pt x="292" y="1210"/>
                        </a:cubicBezTo>
                        <a:cubicBezTo>
                          <a:pt x="303" y="1210"/>
                          <a:pt x="314" y="1199"/>
                          <a:pt x="303" y="1187"/>
                        </a:cubicBezTo>
                        <a:cubicBezTo>
                          <a:pt x="303" y="1165"/>
                          <a:pt x="292" y="1143"/>
                          <a:pt x="292" y="1120"/>
                        </a:cubicBezTo>
                        <a:lnTo>
                          <a:pt x="281" y="1064"/>
                        </a:lnTo>
                        <a:lnTo>
                          <a:pt x="236" y="885"/>
                        </a:lnTo>
                        <a:cubicBezTo>
                          <a:pt x="225" y="829"/>
                          <a:pt x="213" y="784"/>
                          <a:pt x="191" y="717"/>
                        </a:cubicBezTo>
                        <a:cubicBezTo>
                          <a:pt x="180" y="661"/>
                          <a:pt x="169" y="594"/>
                          <a:pt x="146" y="538"/>
                        </a:cubicBezTo>
                        <a:cubicBezTo>
                          <a:pt x="135" y="471"/>
                          <a:pt x="124" y="415"/>
                          <a:pt x="101" y="347"/>
                        </a:cubicBezTo>
                        <a:lnTo>
                          <a:pt x="68" y="190"/>
                        </a:lnTo>
                        <a:cubicBezTo>
                          <a:pt x="57" y="157"/>
                          <a:pt x="45" y="112"/>
                          <a:pt x="45" y="90"/>
                        </a:cubicBezTo>
                        <a:cubicBezTo>
                          <a:pt x="34" y="78"/>
                          <a:pt x="34" y="67"/>
                          <a:pt x="34" y="56"/>
                        </a:cubicBezTo>
                        <a:lnTo>
                          <a:pt x="23" y="11"/>
                        </a:lnTo>
                        <a:lnTo>
                          <a:pt x="2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09" name="Google Shape;1909;p8"/>
              <p:cNvGrpSpPr/>
              <p:nvPr/>
            </p:nvGrpSpPr>
            <p:grpSpPr>
              <a:xfrm rot="-332580">
                <a:off x="8617043" y="4186199"/>
                <a:ext cx="103352" cy="250714"/>
                <a:chOff x="736387" y="4200184"/>
                <a:chExt cx="103344" cy="250695"/>
              </a:xfrm>
            </p:grpSpPr>
            <p:sp>
              <p:nvSpPr>
                <p:cNvPr id="1910" name="Google Shape;1910;p8"/>
                <p:cNvSpPr/>
                <p:nvPr/>
              </p:nvSpPr>
              <p:spPr>
                <a:xfrm>
                  <a:off x="743428" y="4200184"/>
                  <a:ext cx="96303" cy="202371"/>
                </a:xfrm>
                <a:custGeom>
                  <a:avLst/>
                  <a:gdLst/>
                  <a:ahLst/>
                  <a:cxnLst/>
                  <a:rect l="l" t="t" r="r" b="b"/>
                  <a:pathLst>
                    <a:path w="2298" h="4829" extrusionOk="0">
                      <a:moveTo>
                        <a:pt x="1726" y="1"/>
                      </a:moveTo>
                      <a:lnTo>
                        <a:pt x="1681" y="46"/>
                      </a:lnTo>
                      <a:lnTo>
                        <a:pt x="1636" y="79"/>
                      </a:lnTo>
                      <a:lnTo>
                        <a:pt x="1603" y="102"/>
                      </a:lnTo>
                      <a:lnTo>
                        <a:pt x="1580" y="113"/>
                      </a:lnTo>
                      <a:lnTo>
                        <a:pt x="1524" y="158"/>
                      </a:lnTo>
                      <a:lnTo>
                        <a:pt x="1479" y="180"/>
                      </a:lnTo>
                      <a:lnTo>
                        <a:pt x="1446" y="214"/>
                      </a:lnTo>
                      <a:cubicBezTo>
                        <a:pt x="1345" y="303"/>
                        <a:pt x="1255" y="393"/>
                        <a:pt x="1166" y="494"/>
                      </a:cubicBezTo>
                      <a:cubicBezTo>
                        <a:pt x="1087" y="572"/>
                        <a:pt x="1009" y="662"/>
                        <a:pt x="942" y="751"/>
                      </a:cubicBezTo>
                      <a:cubicBezTo>
                        <a:pt x="841" y="886"/>
                        <a:pt x="751" y="1043"/>
                        <a:pt x="673" y="1211"/>
                      </a:cubicBezTo>
                      <a:cubicBezTo>
                        <a:pt x="572" y="1401"/>
                        <a:pt x="483" y="1614"/>
                        <a:pt x="393" y="1827"/>
                      </a:cubicBezTo>
                      <a:cubicBezTo>
                        <a:pt x="326" y="2017"/>
                        <a:pt x="259" y="2207"/>
                        <a:pt x="203" y="2398"/>
                      </a:cubicBezTo>
                      <a:cubicBezTo>
                        <a:pt x="147" y="2611"/>
                        <a:pt x="102" y="2835"/>
                        <a:pt x="68" y="3059"/>
                      </a:cubicBezTo>
                      <a:cubicBezTo>
                        <a:pt x="35" y="3283"/>
                        <a:pt x="12" y="3495"/>
                        <a:pt x="1" y="3719"/>
                      </a:cubicBezTo>
                      <a:cubicBezTo>
                        <a:pt x="1" y="3876"/>
                        <a:pt x="1" y="4033"/>
                        <a:pt x="12" y="4190"/>
                      </a:cubicBezTo>
                      <a:cubicBezTo>
                        <a:pt x="12" y="4302"/>
                        <a:pt x="23" y="4425"/>
                        <a:pt x="46" y="4537"/>
                      </a:cubicBezTo>
                      <a:lnTo>
                        <a:pt x="46" y="4559"/>
                      </a:lnTo>
                      <a:lnTo>
                        <a:pt x="46" y="4582"/>
                      </a:lnTo>
                      <a:cubicBezTo>
                        <a:pt x="46" y="4593"/>
                        <a:pt x="46" y="4593"/>
                        <a:pt x="46" y="4604"/>
                      </a:cubicBezTo>
                      <a:lnTo>
                        <a:pt x="91" y="4604"/>
                      </a:lnTo>
                      <a:lnTo>
                        <a:pt x="180" y="4627"/>
                      </a:lnTo>
                      <a:lnTo>
                        <a:pt x="259" y="4627"/>
                      </a:lnTo>
                      <a:lnTo>
                        <a:pt x="292" y="4638"/>
                      </a:lnTo>
                      <a:lnTo>
                        <a:pt x="382" y="4649"/>
                      </a:lnTo>
                      <a:lnTo>
                        <a:pt x="572" y="4694"/>
                      </a:lnTo>
                      <a:lnTo>
                        <a:pt x="763" y="4739"/>
                      </a:lnTo>
                      <a:lnTo>
                        <a:pt x="953" y="4772"/>
                      </a:lnTo>
                      <a:lnTo>
                        <a:pt x="1143" y="4817"/>
                      </a:lnTo>
                      <a:lnTo>
                        <a:pt x="1233" y="4828"/>
                      </a:lnTo>
                      <a:lnTo>
                        <a:pt x="1267" y="4828"/>
                      </a:lnTo>
                      <a:lnTo>
                        <a:pt x="1289" y="4817"/>
                      </a:lnTo>
                      <a:cubicBezTo>
                        <a:pt x="1479" y="4593"/>
                        <a:pt x="1636" y="4347"/>
                        <a:pt x="1759" y="4089"/>
                      </a:cubicBezTo>
                      <a:cubicBezTo>
                        <a:pt x="1983" y="3663"/>
                        <a:pt x="2140" y="3215"/>
                        <a:pt x="2230" y="2745"/>
                      </a:cubicBezTo>
                      <a:cubicBezTo>
                        <a:pt x="2275" y="2409"/>
                        <a:pt x="2297" y="2073"/>
                        <a:pt x="2286" y="1737"/>
                      </a:cubicBezTo>
                      <a:cubicBezTo>
                        <a:pt x="2275" y="1457"/>
                        <a:pt x="2230" y="1166"/>
                        <a:pt x="2174" y="886"/>
                      </a:cubicBezTo>
                      <a:cubicBezTo>
                        <a:pt x="2174" y="874"/>
                        <a:pt x="2163" y="863"/>
                        <a:pt x="2163" y="852"/>
                      </a:cubicBezTo>
                      <a:lnTo>
                        <a:pt x="2151" y="818"/>
                      </a:lnTo>
                      <a:lnTo>
                        <a:pt x="2140" y="785"/>
                      </a:lnTo>
                      <a:lnTo>
                        <a:pt x="2084" y="650"/>
                      </a:lnTo>
                      <a:cubicBezTo>
                        <a:pt x="2084" y="639"/>
                        <a:pt x="2084" y="639"/>
                        <a:pt x="2073" y="628"/>
                      </a:cubicBezTo>
                      <a:lnTo>
                        <a:pt x="2062" y="583"/>
                      </a:lnTo>
                      <a:cubicBezTo>
                        <a:pt x="2051" y="561"/>
                        <a:pt x="2039" y="550"/>
                        <a:pt x="2028" y="527"/>
                      </a:cubicBezTo>
                      <a:lnTo>
                        <a:pt x="2006" y="471"/>
                      </a:lnTo>
                      <a:cubicBezTo>
                        <a:pt x="1995" y="449"/>
                        <a:pt x="1983" y="426"/>
                        <a:pt x="1972" y="404"/>
                      </a:cubicBezTo>
                      <a:cubicBezTo>
                        <a:pt x="1950" y="359"/>
                        <a:pt x="1927" y="314"/>
                        <a:pt x="1905" y="270"/>
                      </a:cubicBezTo>
                      <a:lnTo>
                        <a:pt x="1905" y="247"/>
                      </a:lnTo>
                      <a:cubicBezTo>
                        <a:pt x="1871" y="202"/>
                        <a:pt x="1849" y="169"/>
                        <a:pt x="1827" y="124"/>
                      </a:cubicBezTo>
                      <a:cubicBezTo>
                        <a:pt x="1815" y="113"/>
                        <a:pt x="1804" y="90"/>
                        <a:pt x="1793" y="79"/>
                      </a:cubicBezTo>
                      <a:cubicBezTo>
                        <a:pt x="1782" y="57"/>
                        <a:pt x="1771" y="34"/>
                        <a:pt x="1748" y="23"/>
                      </a:cubicBezTo>
                      <a:lnTo>
                        <a:pt x="17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8"/>
                <p:cNvSpPr/>
                <p:nvPr/>
              </p:nvSpPr>
              <p:spPr>
                <a:xfrm>
                  <a:off x="756587" y="4229771"/>
                  <a:ext cx="63867" cy="171360"/>
                </a:xfrm>
                <a:custGeom>
                  <a:avLst/>
                  <a:gdLst/>
                  <a:ahLst/>
                  <a:cxnLst/>
                  <a:rect l="l" t="t" r="r" b="b"/>
                  <a:pathLst>
                    <a:path w="1524" h="4089" extrusionOk="0">
                      <a:moveTo>
                        <a:pt x="1289" y="0"/>
                      </a:moveTo>
                      <a:lnTo>
                        <a:pt x="1277" y="23"/>
                      </a:lnTo>
                      <a:lnTo>
                        <a:pt x="1266" y="34"/>
                      </a:lnTo>
                      <a:lnTo>
                        <a:pt x="1255" y="45"/>
                      </a:lnTo>
                      <a:cubicBezTo>
                        <a:pt x="1098" y="224"/>
                        <a:pt x="953" y="415"/>
                        <a:pt x="829" y="628"/>
                      </a:cubicBezTo>
                      <a:cubicBezTo>
                        <a:pt x="583" y="1042"/>
                        <a:pt x="381" y="1479"/>
                        <a:pt x="225" y="1938"/>
                      </a:cubicBezTo>
                      <a:cubicBezTo>
                        <a:pt x="113" y="2274"/>
                        <a:pt x="45" y="2621"/>
                        <a:pt x="12" y="2980"/>
                      </a:cubicBezTo>
                      <a:cubicBezTo>
                        <a:pt x="12" y="3081"/>
                        <a:pt x="12" y="3181"/>
                        <a:pt x="12" y="3282"/>
                      </a:cubicBezTo>
                      <a:cubicBezTo>
                        <a:pt x="1" y="3383"/>
                        <a:pt x="12" y="3484"/>
                        <a:pt x="23" y="3585"/>
                      </a:cubicBezTo>
                      <a:cubicBezTo>
                        <a:pt x="34" y="3685"/>
                        <a:pt x="57" y="3775"/>
                        <a:pt x="90" y="3876"/>
                      </a:cubicBezTo>
                      <a:cubicBezTo>
                        <a:pt x="90" y="3887"/>
                        <a:pt x="101" y="3898"/>
                        <a:pt x="101" y="3909"/>
                      </a:cubicBezTo>
                      <a:cubicBezTo>
                        <a:pt x="101" y="3921"/>
                        <a:pt x="101" y="3932"/>
                        <a:pt x="101" y="3932"/>
                      </a:cubicBezTo>
                      <a:cubicBezTo>
                        <a:pt x="113" y="3954"/>
                        <a:pt x="113" y="3965"/>
                        <a:pt x="113" y="3977"/>
                      </a:cubicBezTo>
                      <a:lnTo>
                        <a:pt x="157" y="3988"/>
                      </a:lnTo>
                      <a:cubicBezTo>
                        <a:pt x="325" y="4021"/>
                        <a:pt x="482" y="4066"/>
                        <a:pt x="650" y="4089"/>
                      </a:cubicBezTo>
                      <a:lnTo>
                        <a:pt x="695" y="4089"/>
                      </a:lnTo>
                      <a:lnTo>
                        <a:pt x="717" y="4066"/>
                      </a:lnTo>
                      <a:cubicBezTo>
                        <a:pt x="796" y="3965"/>
                        <a:pt x="863" y="3876"/>
                        <a:pt x="930" y="3764"/>
                      </a:cubicBezTo>
                      <a:cubicBezTo>
                        <a:pt x="1266" y="3215"/>
                        <a:pt x="1468" y="2588"/>
                        <a:pt x="1490" y="1938"/>
                      </a:cubicBezTo>
                      <a:cubicBezTo>
                        <a:pt x="1524" y="1557"/>
                        <a:pt x="1513" y="1165"/>
                        <a:pt x="1468" y="785"/>
                      </a:cubicBezTo>
                      <a:cubicBezTo>
                        <a:pt x="1423" y="538"/>
                        <a:pt x="1367" y="280"/>
                        <a:pt x="1300" y="45"/>
                      </a:cubicBezTo>
                      <a:lnTo>
                        <a:pt x="1300" y="34"/>
                      </a:lnTo>
                      <a:cubicBezTo>
                        <a:pt x="1300" y="23"/>
                        <a:pt x="1289" y="12"/>
                        <a:pt x="1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8"/>
                <p:cNvSpPr/>
                <p:nvPr/>
              </p:nvSpPr>
              <p:spPr>
                <a:xfrm>
                  <a:off x="762203" y="4313672"/>
                  <a:ext cx="52175" cy="97896"/>
                </a:xfrm>
                <a:custGeom>
                  <a:avLst/>
                  <a:gdLst/>
                  <a:ahLst/>
                  <a:cxnLst/>
                  <a:rect l="l" t="t" r="r" b="b"/>
                  <a:pathLst>
                    <a:path w="1245" h="2336" extrusionOk="0">
                      <a:moveTo>
                        <a:pt x="628" y="328"/>
                      </a:moveTo>
                      <a:lnTo>
                        <a:pt x="628" y="328"/>
                      </a:lnTo>
                      <a:cubicBezTo>
                        <a:pt x="639" y="507"/>
                        <a:pt x="595" y="1056"/>
                        <a:pt x="438" y="1146"/>
                      </a:cubicBezTo>
                      <a:cubicBezTo>
                        <a:pt x="326" y="1090"/>
                        <a:pt x="404" y="899"/>
                        <a:pt x="427" y="810"/>
                      </a:cubicBezTo>
                      <a:cubicBezTo>
                        <a:pt x="483" y="642"/>
                        <a:pt x="550" y="485"/>
                        <a:pt x="628" y="328"/>
                      </a:cubicBezTo>
                      <a:close/>
                      <a:moveTo>
                        <a:pt x="926" y="1"/>
                      </a:moveTo>
                      <a:cubicBezTo>
                        <a:pt x="815" y="1"/>
                        <a:pt x="723" y="122"/>
                        <a:pt x="651" y="205"/>
                      </a:cubicBezTo>
                      <a:cubicBezTo>
                        <a:pt x="622" y="130"/>
                        <a:pt x="578" y="100"/>
                        <a:pt x="531" y="100"/>
                      </a:cubicBezTo>
                      <a:cubicBezTo>
                        <a:pt x="467" y="100"/>
                        <a:pt x="398" y="156"/>
                        <a:pt x="359" y="227"/>
                      </a:cubicBezTo>
                      <a:cubicBezTo>
                        <a:pt x="270" y="384"/>
                        <a:pt x="203" y="552"/>
                        <a:pt x="158" y="731"/>
                      </a:cubicBezTo>
                      <a:cubicBezTo>
                        <a:pt x="57" y="1146"/>
                        <a:pt x="1" y="1571"/>
                        <a:pt x="12" y="2008"/>
                      </a:cubicBezTo>
                      <a:cubicBezTo>
                        <a:pt x="12" y="2109"/>
                        <a:pt x="12" y="2210"/>
                        <a:pt x="23" y="2311"/>
                      </a:cubicBezTo>
                      <a:cubicBezTo>
                        <a:pt x="23" y="2328"/>
                        <a:pt x="35" y="2336"/>
                        <a:pt x="46" y="2336"/>
                      </a:cubicBezTo>
                      <a:cubicBezTo>
                        <a:pt x="57" y="2336"/>
                        <a:pt x="68" y="2328"/>
                        <a:pt x="68" y="2311"/>
                      </a:cubicBezTo>
                      <a:cubicBezTo>
                        <a:pt x="68" y="2277"/>
                        <a:pt x="57" y="2232"/>
                        <a:pt x="57" y="2188"/>
                      </a:cubicBezTo>
                      <a:cubicBezTo>
                        <a:pt x="46" y="1751"/>
                        <a:pt x="91" y="1314"/>
                        <a:pt x="191" y="888"/>
                      </a:cubicBezTo>
                      <a:cubicBezTo>
                        <a:pt x="236" y="720"/>
                        <a:pt x="348" y="183"/>
                        <a:pt x="539" y="160"/>
                      </a:cubicBezTo>
                      <a:cubicBezTo>
                        <a:pt x="595" y="171"/>
                        <a:pt x="606" y="227"/>
                        <a:pt x="617" y="272"/>
                      </a:cubicBezTo>
                      <a:cubicBezTo>
                        <a:pt x="494" y="496"/>
                        <a:pt x="404" y="731"/>
                        <a:pt x="348" y="978"/>
                      </a:cubicBezTo>
                      <a:cubicBezTo>
                        <a:pt x="326" y="1045"/>
                        <a:pt x="348" y="1123"/>
                        <a:pt x="404" y="1179"/>
                      </a:cubicBezTo>
                      <a:cubicBezTo>
                        <a:pt x="413" y="1182"/>
                        <a:pt x="421" y="1184"/>
                        <a:pt x="429" y="1184"/>
                      </a:cubicBezTo>
                      <a:cubicBezTo>
                        <a:pt x="516" y="1184"/>
                        <a:pt x="574" y="1028"/>
                        <a:pt x="595" y="967"/>
                      </a:cubicBezTo>
                      <a:cubicBezTo>
                        <a:pt x="673" y="731"/>
                        <a:pt x="695" y="496"/>
                        <a:pt x="673" y="250"/>
                      </a:cubicBezTo>
                      <a:cubicBezTo>
                        <a:pt x="765" y="109"/>
                        <a:pt x="853" y="42"/>
                        <a:pt x="920" y="42"/>
                      </a:cubicBezTo>
                      <a:cubicBezTo>
                        <a:pt x="1007" y="42"/>
                        <a:pt x="1057" y="157"/>
                        <a:pt x="1031" y="373"/>
                      </a:cubicBezTo>
                      <a:cubicBezTo>
                        <a:pt x="964" y="955"/>
                        <a:pt x="785" y="1515"/>
                        <a:pt x="505" y="2019"/>
                      </a:cubicBezTo>
                      <a:cubicBezTo>
                        <a:pt x="471" y="2075"/>
                        <a:pt x="427" y="2143"/>
                        <a:pt x="393" y="2199"/>
                      </a:cubicBezTo>
                      <a:lnTo>
                        <a:pt x="348" y="2255"/>
                      </a:lnTo>
                      <a:cubicBezTo>
                        <a:pt x="348" y="2263"/>
                        <a:pt x="354" y="2271"/>
                        <a:pt x="361" y="2271"/>
                      </a:cubicBezTo>
                      <a:cubicBezTo>
                        <a:pt x="364" y="2271"/>
                        <a:pt x="367" y="2269"/>
                        <a:pt x="371" y="2266"/>
                      </a:cubicBezTo>
                      <a:cubicBezTo>
                        <a:pt x="606" y="1952"/>
                        <a:pt x="774" y="1605"/>
                        <a:pt x="897" y="1235"/>
                      </a:cubicBezTo>
                      <a:cubicBezTo>
                        <a:pt x="964" y="1000"/>
                        <a:pt x="1244" y="104"/>
                        <a:pt x="953" y="3"/>
                      </a:cubicBezTo>
                      <a:cubicBezTo>
                        <a:pt x="944" y="2"/>
                        <a:pt x="935" y="1"/>
                        <a:pt x="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8"/>
                <p:cNvSpPr/>
                <p:nvPr/>
              </p:nvSpPr>
              <p:spPr>
                <a:xfrm>
                  <a:off x="736387" y="4389820"/>
                  <a:ext cx="69525" cy="61059"/>
                </a:xfrm>
                <a:custGeom>
                  <a:avLst/>
                  <a:gdLst/>
                  <a:ahLst/>
                  <a:cxnLst/>
                  <a:rect l="l" t="t" r="r" b="b"/>
                  <a:pathLst>
                    <a:path w="1659" h="1457" extrusionOk="0">
                      <a:moveTo>
                        <a:pt x="46" y="1"/>
                      </a:moveTo>
                      <a:lnTo>
                        <a:pt x="46" y="23"/>
                      </a:lnTo>
                      <a:lnTo>
                        <a:pt x="23" y="57"/>
                      </a:lnTo>
                      <a:lnTo>
                        <a:pt x="23" y="258"/>
                      </a:lnTo>
                      <a:lnTo>
                        <a:pt x="23" y="471"/>
                      </a:lnTo>
                      <a:lnTo>
                        <a:pt x="23" y="673"/>
                      </a:lnTo>
                      <a:lnTo>
                        <a:pt x="12" y="908"/>
                      </a:lnTo>
                      <a:cubicBezTo>
                        <a:pt x="1" y="975"/>
                        <a:pt x="1" y="1054"/>
                        <a:pt x="1" y="1121"/>
                      </a:cubicBezTo>
                      <a:lnTo>
                        <a:pt x="1" y="1211"/>
                      </a:lnTo>
                      <a:lnTo>
                        <a:pt x="1" y="1244"/>
                      </a:lnTo>
                      <a:lnTo>
                        <a:pt x="46" y="1244"/>
                      </a:lnTo>
                      <a:lnTo>
                        <a:pt x="270" y="1289"/>
                      </a:lnTo>
                      <a:lnTo>
                        <a:pt x="505" y="1334"/>
                      </a:lnTo>
                      <a:lnTo>
                        <a:pt x="740" y="1379"/>
                      </a:lnTo>
                      <a:lnTo>
                        <a:pt x="987" y="1423"/>
                      </a:lnTo>
                      <a:lnTo>
                        <a:pt x="1177" y="1457"/>
                      </a:lnTo>
                      <a:lnTo>
                        <a:pt x="1222" y="1457"/>
                      </a:lnTo>
                      <a:cubicBezTo>
                        <a:pt x="1222" y="1446"/>
                        <a:pt x="1233" y="1435"/>
                        <a:pt x="1233" y="1435"/>
                      </a:cubicBezTo>
                      <a:lnTo>
                        <a:pt x="1244" y="1401"/>
                      </a:lnTo>
                      <a:lnTo>
                        <a:pt x="1345" y="1132"/>
                      </a:lnTo>
                      <a:lnTo>
                        <a:pt x="1468" y="841"/>
                      </a:lnTo>
                      <a:cubicBezTo>
                        <a:pt x="1513" y="751"/>
                        <a:pt x="1547" y="662"/>
                        <a:pt x="1580" y="572"/>
                      </a:cubicBezTo>
                      <a:cubicBezTo>
                        <a:pt x="1603" y="527"/>
                        <a:pt x="1614" y="483"/>
                        <a:pt x="1636" y="438"/>
                      </a:cubicBezTo>
                      <a:lnTo>
                        <a:pt x="1659" y="393"/>
                      </a:lnTo>
                      <a:lnTo>
                        <a:pt x="1659" y="371"/>
                      </a:lnTo>
                      <a:lnTo>
                        <a:pt x="1614" y="359"/>
                      </a:lnTo>
                      <a:lnTo>
                        <a:pt x="1423" y="315"/>
                      </a:lnTo>
                      <a:lnTo>
                        <a:pt x="1166" y="258"/>
                      </a:lnTo>
                      <a:lnTo>
                        <a:pt x="886" y="191"/>
                      </a:lnTo>
                      <a:lnTo>
                        <a:pt x="606" y="124"/>
                      </a:lnTo>
                      <a:lnTo>
                        <a:pt x="337" y="68"/>
                      </a:lnTo>
                      <a:lnTo>
                        <a:pt x="91" y="12"/>
                      </a:lnTo>
                      <a:lnTo>
                        <a:pt x="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4" name="Google Shape;1914;p8"/>
                <p:cNvGrpSpPr/>
                <p:nvPr/>
              </p:nvGrpSpPr>
              <p:grpSpPr>
                <a:xfrm>
                  <a:off x="741081" y="4391245"/>
                  <a:ext cx="57790" cy="58922"/>
                  <a:chOff x="741081" y="4391245"/>
                  <a:chExt cx="57790" cy="58922"/>
                </a:xfrm>
              </p:grpSpPr>
              <p:sp>
                <p:nvSpPr>
                  <p:cNvPr id="1915" name="Google Shape;1915;p8"/>
                  <p:cNvSpPr/>
                  <p:nvPr/>
                </p:nvSpPr>
                <p:spPr>
                  <a:xfrm>
                    <a:off x="741081" y="4391245"/>
                    <a:ext cx="57790" cy="13201"/>
                  </a:xfrm>
                  <a:custGeom>
                    <a:avLst/>
                    <a:gdLst/>
                    <a:ahLst/>
                    <a:cxnLst/>
                    <a:rect l="l" t="t" r="r" b="b"/>
                    <a:pathLst>
                      <a:path w="1379" h="315" extrusionOk="0">
                        <a:moveTo>
                          <a:pt x="12" y="0"/>
                        </a:moveTo>
                        <a:cubicBezTo>
                          <a:pt x="12" y="0"/>
                          <a:pt x="12" y="12"/>
                          <a:pt x="1" y="12"/>
                        </a:cubicBezTo>
                        <a:cubicBezTo>
                          <a:pt x="1" y="23"/>
                          <a:pt x="12" y="45"/>
                          <a:pt x="23" y="45"/>
                        </a:cubicBezTo>
                        <a:lnTo>
                          <a:pt x="46" y="45"/>
                        </a:lnTo>
                        <a:lnTo>
                          <a:pt x="68" y="56"/>
                        </a:lnTo>
                        <a:lnTo>
                          <a:pt x="158" y="56"/>
                        </a:lnTo>
                        <a:lnTo>
                          <a:pt x="281" y="79"/>
                        </a:lnTo>
                        <a:lnTo>
                          <a:pt x="550" y="146"/>
                        </a:lnTo>
                        <a:lnTo>
                          <a:pt x="819" y="213"/>
                        </a:lnTo>
                        <a:lnTo>
                          <a:pt x="1087" y="269"/>
                        </a:lnTo>
                        <a:cubicBezTo>
                          <a:pt x="1132" y="281"/>
                          <a:pt x="1177" y="292"/>
                          <a:pt x="1233" y="303"/>
                        </a:cubicBezTo>
                        <a:lnTo>
                          <a:pt x="1300" y="314"/>
                        </a:lnTo>
                        <a:lnTo>
                          <a:pt x="1379" y="314"/>
                        </a:lnTo>
                        <a:cubicBezTo>
                          <a:pt x="1379" y="303"/>
                          <a:pt x="1379" y="303"/>
                          <a:pt x="1379" y="292"/>
                        </a:cubicBezTo>
                        <a:lnTo>
                          <a:pt x="1367" y="281"/>
                        </a:lnTo>
                        <a:lnTo>
                          <a:pt x="1345" y="281"/>
                        </a:lnTo>
                        <a:lnTo>
                          <a:pt x="1311" y="269"/>
                        </a:lnTo>
                        <a:lnTo>
                          <a:pt x="1244" y="247"/>
                        </a:lnTo>
                        <a:lnTo>
                          <a:pt x="1155" y="224"/>
                        </a:lnTo>
                        <a:lnTo>
                          <a:pt x="964" y="180"/>
                        </a:lnTo>
                        <a:lnTo>
                          <a:pt x="684" y="124"/>
                        </a:lnTo>
                        <a:lnTo>
                          <a:pt x="415" y="68"/>
                        </a:lnTo>
                        <a:lnTo>
                          <a:pt x="281" y="45"/>
                        </a:lnTo>
                        <a:cubicBezTo>
                          <a:pt x="247" y="34"/>
                          <a:pt x="203" y="23"/>
                          <a:pt x="158" y="12"/>
                        </a:cubicBezTo>
                        <a:lnTo>
                          <a:pt x="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8"/>
                  <p:cNvSpPr/>
                  <p:nvPr/>
                </p:nvSpPr>
                <p:spPr>
                  <a:xfrm>
                    <a:off x="775027" y="4402434"/>
                    <a:ext cx="19613" cy="47733"/>
                  </a:xfrm>
                  <a:custGeom>
                    <a:avLst/>
                    <a:gdLst/>
                    <a:ahLst/>
                    <a:cxnLst/>
                    <a:rect l="l" t="t" r="r" b="b"/>
                    <a:pathLst>
                      <a:path w="468" h="1139" extrusionOk="0">
                        <a:moveTo>
                          <a:pt x="441" y="0"/>
                        </a:moveTo>
                        <a:cubicBezTo>
                          <a:pt x="434" y="0"/>
                          <a:pt x="433" y="26"/>
                          <a:pt x="423" y="36"/>
                        </a:cubicBezTo>
                        <a:lnTo>
                          <a:pt x="389" y="137"/>
                        </a:lnTo>
                        <a:cubicBezTo>
                          <a:pt x="311" y="350"/>
                          <a:pt x="221" y="551"/>
                          <a:pt x="143" y="764"/>
                        </a:cubicBezTo>
                        <a:cubicBezTo>
                          <a:pt x="109" y="854"/>
                          <a:pt x="76" y="943"/>
                          <a:pt x="42" y="1033"/>
                        </a:cubicBezTo>
                        <a:lnTo>
                          <a:pt x="9" y="1122"/>
                        </a:lnTo>
                        <a:cubicBezTo>
                          <a:pt x="1" y="1130"/>
                          <a:pt x="15" y="1138"/>
                          <a:pt x="24" y="1138"/>
                        </a:cubicBezTo>
                        <a:cubicBezTo>
                          <a:pt x="28" y="1138"/>
                          <a:pt x="31" y="1137"/>
                          <a:pt x="31" y="1134"/>
                        </a:cubicBezTo>
                        <a:cubicBezTo>
                          <a:pt x="132" y="887"/>
                          <a:pt x="233" y="641"/>
                          <a:pt x="322" y="394"/>
                        </a:cubicBezTo>
                        <a:cubicBezTo>
                          <a:pt x="367" y="294"/>
                          <a:pt x="401" y="204"/>
                          <a:pt x="423" y="114"/>
                        </a:cubicBezTo>
                        <a:cubicBezTo>
                          <a:pt x="434" y="92"/>
                          <a:pt x="468" y="2"/>
                          <a:pt x="445" y="2"/>
                        </a:cubicBezTo>
                        <a:cubicBezTo>
                          <a:pt x="444" y="1"/>
                          <a:pt x="442" y="0"/>
                          <a:pt x="4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8"/>
                  <p:cNvSpPr/>
                  <p:nvPr/>
                </p:nvSpPr>
                <p:spPr>
                  <a:xfrm>
                    <a:off x="761742" y="4397950"/>
                    <a:ext cx="9890" cy="50499"/>
                  </a:xfrm>
                  <a:custGeom>
                    <a:avLst/>
                    <a:gdLst/>
                    <a:ahLst/>
                    <a:cxnLst/>
                    <a:rect l="l" t="t" r="r" b="b"/>
                    <a:pathLst>
                      <a:path w="236" h="1205" extrusionOk="0">
                        <a:moveTo>
                          <a:pt x="229" y="0"/>
                        </a:moveTo>
                        <a:cubicBezTo>
                          <a:pt x="225" y="0"/>
                          <a:pt x="219" y="3"/>
                          <a:pt x="214" y="8"/>
                        </a:cubicBezTo>
                        <a:cubicBezTo>
                          <a:pt x="191" y="64"/>
                          <a:pt x="180" y="121"/>
                          <a:pt x="169" y="188"/>
                        </a:cubicBezTo>
                        <a:cubicBezTo>
                          <a:pt x="124" y="468"/>
                          <a:pt x="90" y="748"/>
                          <a:pt x="34" y="1028"/>
                        </a:cubicBezTo>
                        <a:cubicBezTo>
                          <a:pt x="23" y="1084"/>
                          <a:pt x="12" y="1140"/>
                          <a:pt x="1" y="1196"/>
                        </a:cubicBezTo>
                        <a:cubicBezTo>
                          <a:pt x="6" y="1201"/>
                          <a:pt x="12" y="1204"/>
                          <a:pt x="18" y="1204"/>
                        </a:cubicBezTo>
                        <a:cubicBezTo>
                          <a:pt x="23" y="1204"/>
                          <a:pt x="29" y="1201"/>
                          <a:pt x="34" y="1196"/>
                        </a:cubicBezTo>
                        <a:cubicBezTo>
                          <a:pt x="46" y="1117"/>
                          <a:pt x="57" y="1039"/>
                          <a:pt x="79" y="961"/>
                        </a:cubicBezTo>
                        <a:cubicBezTo>
                          <a:pt x="102" y="793"/>
                          <a:pt x="135" y="613"/>
                          <a:pt x="158" y="457"/>
                        </a:cubicBezTo>
                        <a:cubicBezTo>
                          <a:pt x="180" y="311"/>
                          <a:pt x="202" y="154"/>
                          <a:pt x="236" y="8"/>
                        </a:cubicBezTo>
                        <a:cubicBezTo>
                          <a:pt x="236" y="3"/>
                          <a:pt x="233"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8"/>
                  <p:cNvSpPr/>
                  <p:nvPr/>
                </p:nvSpPr>
                <p:spPr>
                  <a:xfrm>
                    <a:off x="748624" y="4392167"/>
                    <a:ext cx="3772" cy="52175"/>
                  </a:xfrm>
                  <a:custGeom>
                    <a:avLst/>
                    <a:gdLst/>
                    <a:ahLst/>
                    <a:cxnLst/>
                    <a:rect l="l" t="t" r="r" b="b"/>
                    <a:pathLst>
                      <a:path w="90" h="1245" extrusionOk="0">
                        <a:moveTo>
                          <a:pt x="67" y="1"/>
                        </a:moveTo>
                        <a:cubicBezTo>
                          <a:pt x="67" y="1"/>
                          <a:pt x="56" y="12"/>
                          <a:pt x="56" y="12"/>
                        </a:cubicBezTo>
                        <a:cubicBezTo>
                          <a:pt x="56" y="23"/>
                          <a:pt x="56" y="34"/>
                          <a:pt x="56" y="46"/>
                        </a:cubicBezTo>
                        <a:lnTo>
                          <a:pt x="56" y="79"/>
                        </a:lnTo>
                        <a:lnTo>
                          <a:pt x="56" y="158"/>
                        </a:lnTo>
                        <a:lnTo>
                          <a:pt x="45" y="326"/>
                        </a:lnTo>
                        <a:lnTo>
                          <a:pt x="34" y="516"/>
                        </a:lnTo>
                        <a:cubicBezTo>
                          <a:pt x="34" y="572"/>
                          <a:pt x="34" y="639"/>
                          <a:pt x="23" y="695"/>
                        </a:cubicBezTo>
                        <a:cubicBezTo>
                          <a:pt x="23" y="751"/>
                          <a:pt x="11" y="819"/>
                          <a:pt x="11" y="875"/>
                        </a:cubicBezTo>
                        <a:lnTo>
                          <a:pt x="0" y="1054"/>
                        </a:lnTo>
                        <a:lnTo>
                          <a:pt x="0" y="1143"/>
                        </a:lnTo>
                        <a:lnTo>
                          <a:pt x="0" y="1233"/>
                        </a:lnTo>
                        <a:cubicBezTo>
                          <a:pt x="0" y="1233"/>
                          <a:pt x="0" y="1244"/>
                          <a:pt x="11" y="1244"/>
                        </a:cubicBezTo>
                        <a:cubicBezTo>
                          <a:pt x="23" y="1244"/>
                          <a:pt x="34" y="1233"/>
                          <a:pt x="34" y="1233"/>
                        </a:cubicBezTo>
                        <a:lnTo>
                          <a:pt x="34" y="1166"/>
                        </a:lnTo>
                        <a:lnTo>
                          <a:pt x="34" y="1099"/>
                        </a:lnTo>
                        <a:cubicBezTo>
                          <a:pt x="34" y="1043"/>
                          <a:pt x="45" y="975"/>
                          <a:pt x="45" y="919"/>
                        </a:cubicBezTo>
                        <a:cubicBezTo>
                          <a:pt x="45" y="863"/>
                          <a:pt x="45" y="807"/>
                          <a:pt x="56" y="740"/>
                        </a:cubicBezTo>
                        <a:cubicBezTo>
                          <a:pt x="56" y="684"/>
                          <a:pt x="56" y="617"/>
                          <a:pt x="67" y="561"/>
                        </a:cubicBezTo>
                        <a:cubicBezTo>
                          <a:pt x="79" y="494"/>
                          <a:pt x="67" y="427"/>
                          <a:pt x="79" y="371"/>
                        </a:cubicBezTo>
                        <a:cubicBezTo>
                          <a:pt x="90" y="315"/>
                          <a:pt x="90" y="259"/>
                          <a:pt x="90" y="202"/>
                        </a:cubicBezTo>
                        <a:lnTo>
                          <a:pt x="90" y="102"/>
                        </a:lnTo>
                        <a:lnTo>
                          <a:pt x="90" y="57"/>
                        </a:lnTo>
                        <a:lnTo>
                          <a:pt x="90" y="12"/>
                        </a:lnTo>
                        <a:lnTo>
                          <a:pt x="79" y="12"/>
                        </a:lnTo>
                        <a:cubicBezTo>
                          <a:pt x="79" y="12"/>
                          <a:pt x="79" y="1"/>
                          <a:pt x="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19" name="Google Shape;1919;p8"/>
              <p:cNvGrpSpPr/>
              <p:nvPr/>
            </p:nvGrpSpPr>
            <p:grpSpPr>
              <a:xfrm rot="805987">
                <a:off x="9216238" y="4179789"/>
                <a:ext cx="88756" cy="254875"/>
                <a:chOff x="135585" y="4184259"/>
                <a:chExt cx="88760" cy="254886"/>
              </a:xfrm>
            </p:grpSpPr>
            <p:sp>
              <p:nvSpPr>
                <p:cNvPr id="1920" name="Google Shape;1920;p8"/>
                <p:cNvSpPr/>
                <p:nvPr/>
              </p:nvSpPr>
              <p:spPr>
                <a:xfrm>
                  <a:off x="135585" y="4184259"/>
                  <a:ext cx="88760" cy="204215"/>
                </a:xfrm>
                <a:custGeom>
                  <a:avLst/>
                  <a:gdLst/>
                  <a:ahLst/>
                  <a:cxnLst/>
                  <a:rect l="l" t="t" r="r" b="b"/>
                  <a:pathLst>
                    <a:path w="2118" h="4873" extrusionOk="0">
                      <a:moveTo>
                        <a:pt x="751" y="0"/>
                      </a:moveTo>
                      <a:lnTo>
                        <a:pt x="717" y="45"/>
                      </a:lnTo>
                      <a:cubicBezTo>
                        <a:pt x="706" y="67"/>
                        <a:pt x="695" y="78"/>
                        <a:pt x="683" y="90"/>
                      </a:cubicBezTo>
                      <a:lnTo>
                        <a:pt x="661" y="134"/>
                      </a:lnTo>
                      <a:cubicBezTo>
                        <a:pt x="650" y="134"/>
                        <a:pt x="650" y="134"/>
                        <a:pt x="650" y="146"/>
                      </a:cubicBezTo>
                      <a:lnTo>
                        <a:pt x="605" y="202"/>
                      </a:lnTo>
                      <a:lnTo>
                        <a:pt x="571" y="246"/>
                      </a:lnTo>
                      <a:lnTo>
                        <a:pt x="549" y="280"/>
                      </a:lnTo>
                      <a:cubicBezTo>
                        <a:pt x="482" y="392"/>
                        <a:pt x="415" y="515"/>
                        <a:pt x="359" y="638"/>
                      </a:cubicBezTo>
                      <a:cubicBezTo>
                        <a:pt x="303" y="739"/>
                        <a:pt x="258" y="840"/>
                        <a:pt x="224" y="941"/>
                      </a:cubicBezTo>
                      <a:cubicBezTo>
                        <a:pt x="168" y="1109"/>
                        <a:pt x="123" y="1277"/>
                        <a:pt x="90" y="1445"/>
                      </a:cubicBezTo>
                      <a:cubicBezTo>
                        <a:pt x="56" y="1669"/>
                        <a:pt x="23" y="1893"/>
                        <a:pt x="11" y="2117"/>
                      </a:cubicBezTo>
                      <a:cubicBezTo>
                        <a:pt x="0" y="2319"/>
                        <a:pt x="0" y="2520"/>
                        <a:pt x="0" y="2722"/>
                      </a:cubicBezTo>
                      <a:cubicBezTo>
                        <a:pt x="0" y="2946"/>
                        <a:pt x="34" y="3170"/>
                        <a:pt x="67" y="3394"/>
                      </a:cubicBezTo>
                      <a:cubicBezTo>
                        <a:pt x="101" y="3607"/>
                        <a:pt x="146" y="3831"/>
                        <a:pt x="202" y="4043"/>
                      </a:cubicBezTo>
                      <a:cubicBezTo>
                        <a:pt x="247" y="4200"/>
                        <a:pt x="291" y="4346"/>
                        <a:pt x="347" y="4491"/>
                      </a:cubicBezTo>
                      <a:cubicBezTo>
                        <a:pt x="381" y="4603"/>
                        <a:pt x="426" y="4704"/>
                        <a:pt x="482" y="4816"/>
                      </a:cubicBezTo>
                      <a:cubicBezTo>
                        <a:pt x="482" y="4816"/>
                        <a:pt x="493" y="4827"/>
                        <a:pt x="493" y="4839"/>
                      </a:cubicBezTo>
                      <a:lnTo>
                        <a:pt x="504" y="4850"/>
                      </a:lnTo>
                      <a:lnTo>
                        <a:pt x="515" y="4872"/>
                      </a:lnTo>
                      <a:lnTo>
                        <a:pt x="863" y="4872"/>
                      </a:lnTo>
                      <a:lnTo>
                        <a:pt x="1053" y="4850"/>
                      </a:lnTo>
                      <a:lnTo>
                        <a:pt x="1255" y="4839"/>
                      </a:lnTo>
                      <a:lnTo>
                        <a:pt x="1434" y="4816"/>
                      </a:lnTo>
                      <a:lnTo>
                        <a:pt x="1635" y="4794"/>
                      </a:lnTo>
                      <a:lnTo>
                        <a:pt x="1770" y="4794"/>
                      </a:lnTo>
                      <a:cubicBezTo>
                        <a:pt x="1770" y="4783"/>
                        <a:pt x="1770" y="4771"/>
                        <a:pt x="1781" y="4771"/>
                      </a:cubicBezTo>
                      <a:cubicBezTo>
                        <a:pt x="1893" y="4503"/>
                        <a:pt x="1971" y="4234"/>
                        <a:pt x="2016" y="3954"/>
                      </a:cubicBezTo>
                      <a:cubicBezTo>
                        <a:pt x="2106" y="3483"/>
                        <a:pt x="2117" y="3002"/>
                        <a:pt x="2061" y="2531"/>
                      </a:cubicBezTo>
                      <a:cubicBezTo>
                        <a:pt x="2005" y="2195"/>
                        <a:pt x="1927" y="1859"/>
                        <a:pt x="1815" y="1546"/>
                      </a:cubicBezTo>
                      <a:cubicBezTo>
                        <a:pt x="1714" y="1266"/>
                        <a:pt x="1591" y="997"/>
                        <a:pt x="1445" y="739"/>
                      </a:cubicBezTo>
                      <a:lnTo>
                        <a:pt x="1423" y="717"/>
                      </a:lnTo>
                      <a:lnTo>
                        <a:pt x="1400" y="694"/>
                      </a:lnTo>
                      <a:lnTo>
                        <a:pt x="1378" y="661"/>
                      </a:lnTo>
                      <a:lnTo>
                        <a:pt x="1288" y="549"/>
                      </a:lnTo>
                      <a:cubicBezTo>
                        <a:pt x="1288" y="538"/>
                        <a:pt x="1277" y="538"/>
                        <a:pt x="1277" y="526"/>
                      </a:cubicBezTo>
                      <a:lnTo>
                        <a:pt x="1243" y="493"/>
                      </a:lnTo>
                      <a:cubicBezTo>
                        <a:pt x="1232" y="482"/>
                        <a:pt x="1221" y="459"/>
                        <a:pt x="1199" y="448"/>
                      </a:cubicBezTo>
                      <a:lnTo>
                        <a:pt x="1165" y="403"/>
                      </a:lnTo>
                      <a:lnTo>
                        <a:pt x="1109" y="347"/>
                      </a:lnTo>
                      <a:lnTo>
                        <a:pt x="1008" y="235"/>
                      </a:lnTo>
                      <a:lnTo>
                        <a:pt x="997" y="224"/>
                      </a:lnTo>
                      <a:cubicBezTo>
                        <a:pt x="963" y="190"/>
                        <a:pt x="919" y="157"/>
                        <a:pt x="885" y="134"/>
                      </a:cubicBezTo>
                      <a:cubicBezTo>
                        <a:pt x="874" y="112"/>
                        <a:pt x="851" y="101"/>
                        <a:pt x="840" y="90"/>
                      </a:cubicBezTo>
                      <a:lnTo>
                        <a:pt x="784" y="45"/>
                      </a:lnTo>
                      <a:lnTo>
                        <a:pt x="773" y="34"/>
                      </a:lnTo>
                      <a:lnTo>
                        <a:pt x="739" y="34"/>
                      </a:lnTo>
                      <a:lnTo>
                        <a:pt x="7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8"/>
                <p:cNvSpPr/>
                <p:nvPr/>
              </p:nvSpPr>
              <p:spPr>
                <a:xfrm>
                  <a:off x="155288" y="4215229"/>
                  <a:ext cx="57749" cy="173246"/>
                </a:xfrm>
                <a:custGeom>
                  <a:avLst/>
                  <a:gdLst/>
                  <a:ahLst/>
                  <a:cxnLst/>
                  <a:rect l="l" t="t" r="r" b="b"/>
                  <a:pathLst>
                    <a:path w="1378" h="4134" extrusionOk="0">
                      <a:moveTo>
                        <a:pt x="437" y="0"/>
                      </a:moveTo>
                      <a:cubicBezTo>
                        <a:pt x="426" y="11"/>
                        <a:pt x="426" y="23"/>
                        <a:pt x="426" y="23"/>
                      </a:cubicBezTo>
                      <a:lnTo>
                        <a:pt x="426" y="34"/>
                      </a:lnTo>
                      <a:lnTo>
                        <a:pt x="426" y="56"/>
                      </a:lnTo>
                      <a:cubicBezTo>
                        <a:pt x="325" y="269"/>
                        <a:pt x="247" y="504"/>
                        <a:pt x="191" y="740"/>
                      </a:cubicBezTo>
                      <a:cubicBezTo>
                        <a:pt x="67" y="1210"/>
                        <a:pt x="11" y="1680"/>
                        <a:pt x="11" y="2162"/>
                      </a:cubicBezTo>
                      <a:cubicBezTo>
                        <a:pt x="0" y="2520"/>
                        <a:pt x="34" y="2879"/>
                        <a:pt x="112" y="3226"/>
                      </a:cubicBezTo>
                      <a:cubicBezTo>
                        <a:pt x="135" y="3327"/>
                        <a:pt x="168" y="3416"/>
                        <a:pt x="191" y="3506"/>
                      </a:cubicBezTo>
                      <a:cubicBezTo>
                        <a:pt x="213" y="3596"/>
                        <a:pt x="247" y="3685"/>
                        <a:pt x="291" y="3786"/>
                      </a:cubicBezTo>
                      <a:cubicBezTo>
                        <a:pt x="336" y="3864"/>
                        <a:pt x="381" y="3954"/>
                        <a:pt x="437" y="4044"/>
                      </a:cubicBezTo>
                      <a:cubicBezTo>
                        <a:pt x="437" y="4055"/>
                        <a:pt x="448" y="4066"/>
                        <a:pt x="459" y="4077"/>
                      </a:cubicBezTo>
                      <a:lnTo>
                        <a:pt x="471" y="4100"/>
                      </a:lnTo>
                      <a:cubicBezTo>
                        <a:pt x="482" y="4111"/>
                        <a:pt x="482" y="4122"/>
                        <a:pt x="493" y="4133"/>
                      </a:cubicBezTo>
                      <a:lnTo>
                        <a:pt x="538" y="4133"/>
                      </a:lnTo>
                      <a:cubicBezTo>
                        <a:pt x="706" y="4122"/>
                        <a:pt x="874" y="4111"/>
                        <a:pt x="1042" y="4088"/>
                      </a:cubicBezTo>
                      <a:lnTo>
                        <a:pt x="1087" y="4088"/>
                      </a:lnTo>
                      <a:lnTo>
                        <a:pt x="1098" y="4055"/>
                      </a:lnTo>
                      <a:cubicBezTo>
                        <a:pt x="1143" y="3943"/>
                        <a:pt x="1187" y="3820"/>
                        <a:pt x="1210" y="3708"/>
                      </a:cubicBezTo>
                      <a:cubicBezTo>
                        <a:pt x="1378" y="3080"/>
                        <a:pt x="1367" y="2420"/>
                        <a:pt x="1199" y="1792"/>
                      </a:cubicBezTo>
                      <a:cubicBezTo>
                        <a:pt x="1120" y="1412"/>
                        <a:pt x="997" y="1053"/>
                        <a:pt x="840" y="706"/>
                      </a:cubicBezTo>
                      <a:cubicBezTo>
                        <a:pt x="728" y="471"/>
                        <a:pt x="594" y="247"/>
                        <a:pt x="459" y="34"/>
                      </a:cubicBezTo>
                      <a:lnTo>
                        <a:pt x="448" y="23"/>
                      </a:lnTo>
                      <a:lnTo>
                        <a:pt x="4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8"/>
                <p:cNvSpPr/>
                <p:nvPr/>
              </p:nvSpPr>
              <p:spPr>
                <a:xfrm>
                  <a:off x="164670" y="4298292"/>
                  <a:ext cx="35705" cy="104266"/>
                </a:xfrm>
                <a:custGeom>
                  <a:avLst/>
                  <a:gdLst/>
                  <a:ahLst/>
                  <a:cxnLst/>
                  <a:rect l="l" t="t" r="r" b="b"/>
                  <a:pathLst>
                    <a:path w="852" h="2488" extrusionOk="0">
                      <a:moveTo>
                        <a:pt x="325" y="404"/>
                      </a:moveTo>
                      <a:cubicBezTo>
                        <a:pt x="393" y="572"/>
                        <a:pt x="527" y="1110"/>
                        <a:pt x="393" y="1244"/>
                      </a:cubicBezTo>
                      <a:cubicBezTo>
                        <a:pt x="258" y="1222"/>
                        <a:pt x="281" y="1020"/>
                        <a:pt x="281" y="919"/>
                      </a:cubicBezTo>
                      <a:cubicBezTo>
                        <a:pt x="281" y="751"/>
                        <a:pt x="292" y="572"/>
                        <a:pt x="325" y="404"/>
                      </a:cubicBezTo>
                      <a:close/>
                      <a:moveTo>
                        <a:pt x="549" y="1"/>
                      </a:moveTo>
                      <a:cubicBezTo>
                        <a:pt x="415" y="12"/>
                        <a:pt x="359" y="169"/>
                        <a:pt x="337" y="270"/>
                      </a:cubicBezTo>
                      <a:cubicBezTo>
                        <a:pt x="297" y="223"/>
                        <a:pt x="258" y="204"/>
                        <a:pt x="221" y="204"/>
                      </a:cubicBezTo>
                      <a:cubicBezTo>
                        <a:pt x="144" y="204"/>
                        <a:pt x="79" y="290"/>
                        <a:pt x="57" y="382"/>
                      </a:cubicBezTo>
                      <a:cubicBezTo>
                        <a:pt x="12" y="561"/>
                        <a:pt x="1" y="740"/>
                        <a:pt x="12" y="930"/>
                      </a:cubicBezTo>
                      <a:cubicBezTo>
                        <a:pt x="34" y="1356"/>
                        <a:pt x="113" y="1782"/>
                        <a:pt x="247" y="2185"/>
                      </a:cubicBezTo>
                      <a:cubicBezTo>
                        <a:pt x="281" y="2286"/>
                        <a:pt x="314" y="2386"/>
                        <a:pt x="359" y="2476"/>
                      </a:cubicBezTo>
                      <a:cubicBezTo>
                        <a:pt x="363" y="2484"/>
                        <a:pt x="370" y="2488"/>
                        <a:pt x="377" y="2488"/>
                      </a:cubicBezTo>
                      <a:cubicBezTo>
                        <a:pt x="390" y="2488"/>
                        <a:pt x="404" y="2475"/>
                        <a:pt x="404" y="2454"/>
                      </a:cubicBezTo>
                      <a:cubicBezTo>
                        <a:pt x="381" y="2420"/>
                        <a:pt x="359" y="2386"/>
                        <a:pt x="348" y="2342"/>
                      </a:cubicBezTo>
                      <a:cubicBezTo>
                        <a:pt x="202" y="1927"/>
                        <a:pt x="113" y="1502"/>
                        <a:pt x="90" y="1065"/>
                      </a:cubicBezTo>
                      <a:cubicBezTo>
                        <a:pt x="79" y="886"/>
                        <a:pt x="23" y="348"/>
                        <a:pt x="213" y="258"/>
                      </a:cubicBezTo>
                      <a:cubicBezTo>
                        <a:pt x="258" y="258"/>
                        <a:pt x="292" y="303"/>
                        <a:pt x="314" y="337"/>
                      </a:cubicBezTo>
                      <a:cubicBezTo>
                        <a:pt x="258" y="594"/>
                        <a:pt x="247" y="841"/>
                        <a:pt x="269" y="1098"/>
                      </a:cubicBezTo>
                      <a:cubicBezTo>
                        <a:pt x="269" y="1177"/>
                        <a:pt x="314" y="1233"/>
                        <a:pt x="381" y="1266"/>
                      </a:cubicBezTo>
                      <a:cubicBezTo>
                        <a:pt x="385" y="1267"/>
                        <a:pt x="388" y="1267"/>
                        <a:pt x="391" y="1267"/>
                      </a:cubicBezTo>
                      <a:cubicBezTo>
                        <a:pt x="493" y="1267"/>
                        <a:pt x="493" y="1085"/>
                        <a:pt x="493" y="1009"/>
                      </a:cubicBezTo>
                      <a:cubicBezTo>
                        <a:pt x="493" y="774"/>
                        <a:pt x="449" y="527"/>
                        <a:pt x="359" y="314"/>
                      </a:cubicBezTo>
                      <a:cubicBezTo>
                        <a:pt x="409" y="127"/>
                        <a:pt x="483" y="34"/>
                        <a:pt x="555" y="34"/>
                      </a:cubicBezTo>
                      <a:cubicBezTo>
                        <a:pt x="629" y="34"/>
                        <a:pt x="700" y="132"/>
                        <a:pt x="740" y="326"/>
                      </a:cubicBezTo>
                      <a:cubicBezTo>
                        <a:pt x="796" y="628"/>
                        <a:pt x="818" y="953"/>
                        <a:pt x="807" y="1266"/>
                      </a:cubicBezTo>
                      <a:cubicBezTo>
                        <a:pt x="807" y="1524"/>
                        <a:pt x="773" y="1793"/>
                        <a:pt x="717" y="2050"/>
                      </a:cubicBezTo>
                      <a:cubicBezTo>
                        <a:pt x="695" y="2106"/>
                        <a:pt x="684" y="2185"/>
                        <a:pt x="661" y="2252"/>
                      </a:cubicBezTo>
                      <a:lnTo>
                        <a:pt x="639" y="2319"/>
                      </a:lnTo>
                      <a:cubicBezTo>
                        <a:pt x="639" y="2327"/>
                        <a:pt x="650" y="2335"/>
                        <a:pt x="657" y="2335"/>
                      </a:cubicBezTo>
                      <a:cubicBezTo>
                        <a:pt x="660" y="2335"/>
                        <a:pt x="661" y="2334"/>
                        <a:pt x="661" y="2330"/>
                      </a:cubicBezTo>
                      <a:cubicBezTo>
                        <a:pt x="785" y="1961"/>
                        <a:pt x="852" y="1569"/>
                        <a:pt x="852" y="1188"/>
                      </a:cubicBezTo>
                      <a:cubicBezTo>
                        <a:pt x="852" y="953"/>
                        <a:pt x="852" y="12"/>
                        <a:pt x="5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8"/>
                <p:cNvSpPr/>
                <p:nvPr/>
              </p:nvSpPr>
              <p:spPr>
                <a:xfrm>
                  <a:off x="212571" y="4292676"/>
                  <a:ext cx="42" cy="503"/>
                </a:xfrm>
                <a:custGeom>
                  <a:avLst/>
                  <a:gdLst/>
                  <a:ahLst/>
                  <a:cxnLst/>
                  <a:rect l="l" t="t" r="r" b="b"/>
                  <a:pathLst>
                    <a:path w="1" h="12" extrusionOk="0">
                      <a:moveTo>
                        <a:pt x="0" y="12"/>
                      </a:moveTo>
                      <a:lnTo>
                        <a:pt x="0" y="0"/>
                      </a:lnTo>
                      <a:cubicBezTo>
                        <a:pt x="0" y="12"/>
                        <a:pt x="0" y="12"/>
                        <a:pt x="0" y="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8"/>
                <p:cNvSpPr/>
                <p:nvPr/>
              </p:nvSpPr>
              <p:spPr>
                <a:xfrm>
                  <a:off x="148702" y="4384665"/>
                  <a:ext cx="69525" cy="54480"/>
                </a:xfrm>
                <a:custGeom>
                  <a:avLst/>
                  <a:gdLst/>
                  <a:ahLst/>
                  <a:cxnLst/>
                  <a:rect l="l" t="t" r="r" b="b"/>
                  <a:pathLst>
                    <a:path w="1659" h="1300" extrusionOk="0">
                      <a:moveTo>
                        <a:pt x="1614" y="1"/>
                      </a:moveTo>
                      <a:lnTo>
                        <a:pt x="1412" y="12"/>
                      </a:lnTo>
                      <a:lnTo>
                        <a:pt x="1154" y="34"/>
                      </a:lnTo>
                      <a:lnTo>
                        <a:pt x="863" y="57"/>
                      </a:lnTo>
                      <a:lnTo>
                        <a:pt x="583" y="79"/>
                      </a:lnTo>
                      <a:lnTo>
                        <a:pt x="314" y="101"/>
                      </a:lnTo>
                      <a:lnTo>
                        <a:pt x="57" y="124"/>
                      </a:lnTo>
                      <a:lnTo>
                        <a:pt x="1" y="124"/>
                      </a:lnTo>
                      <a:lnTo>
                        <a:pt x="1" y="135"/>
                      </a:lnTo>
                      <a:cubicBezTo>
                        <a:pt x="12" y="146"/>
                        <a:pt x="12" y="157"/>
                        <a:pt x="12" y="157"/>
                      </a:cubicBezTo>
                      <a:cubicBezTo>
                        <a:pt x="34" y="213"/>
                        <a:pt x="46" y="281"/>
                        <a:pt x="68" y="348"/>
                      </a:cubicBezTo>
                      <a:lnTo>
                        <a:pt x="124" y="561"/>
                      </a:lnTo>
                      <a:cubicBezTo>
                        <a:pt x="146" y="617"/>
                        <a:pt x="158" y="684"/>
                        <a:pt x="180" y="751"/>
                      </a:cubicBezTo>
                      <a:lnTo>
                        <a:pt x="247" y="975"/>
                      </a:lnTo>
                      <a:cubicBezTo>
                        <a:pt x="258" y="1042"/>
                        <a:pt x="281" y="1110"/>
                        <a:pt x="303" y="1177"/>
                      </a:cubicBezTo>
                      <a:cubicBezTo>
                        <a:pt x="303" y="1210"/>
                        <a:pt x="314" y="1244"/>
                        <a:pt x="326" y="1266"/>
                      </a:cubicBezTo>
                      <a:lnTo>
                        <a:pt x="326" y="1289"/>
                      </a:lnTo>
                      <a:lnTo>
                        <a:pt x="326" y="1300"/>
                      </a:lnTo>
                      <a:lnTo>
                        <a:pt x="382" y="1300"/>
                      </a:lnTo>
                      <a:lnTo>
                        <a:pt x="617" y="1278"/>
                      </a:lnTo>
                      <a:lnTo>
                        <a:pt x="852" y="1244"/>
                      </a:lnTo>
                      <a:lnTo>
                        <a:pt x="1087" y="1222"/>
                      </a:lnTo>
                      <a:lnTo>
                        <a:pt x="1334" y="1188"/>
                      </a:lnTo>
                      <a:lnTo>
                        <a:pt x="1535" y="1166"/>
                      </a:lnTo>
                      <a:lnTo>
                        <a:pt x="1569" y="1166"/>
                      </a:lnTo>
                      <a:lnTo>
                        <a:pt x="1569" y="1143"/>
                      </a:lnTo>
                      <a:lnTo>
                        <a:pt x="1569" y="1110"/>
                      </a:lnTo>
                      <a:cubicBezTo>
                        <a:pt x="1580" y="1009"/>
                        <a:pt x="1580" y="930"/>
                        <a:pt x="1591" y="818"/>
                      </a:cubicBezTo>
                      <a:cubicBezTo>
                        <a:pt x="1602" y="718"/>
                        <a:pt x="1614" y="606"/>
                        <a:pt x="1625" y="494"/>
                      </a:cubicBezTo>
                      <a:lnTo>
                        <a:pt x="1647" y="213"/>
                      </a:lnTo>
                      <a:cubicBezTo>
                        <a:pt x="1647" y="169"/>
                        <a:pt x="1658" y="124"/>
                        <a:pt x="1658" y="68"/>
                      </a:cubicBezTo>
                      <a:lnTo>
                        <a:pt x="1658" y="12"/>
                      </a:lnTo>
                      <a:lnTo>
                        <a:pt x="16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5" name="Google Shape;1925;p8"/>
                <p:cNvGrpSpPr/>
                <p:nvPr/>
              </p:nvGrpSpPr>
              <p:grpSpPr>
                <a:xfrm>
                  <a:off x="155288" y="4383743"/>
                  <a:ext cx="59173" cy="54941"/>
                  <a:chOff x="155288" y="4383743"/>
                  <a:chExt cx="59173" cy="54941"/>
                </a:xfrm>
              </p:grpSpPr>
              <p:sp>
                <p:nvSpPr>
                  <p:cNvPr id="1926" name="Google Shape;1926;p8"/>
                  <p:cNvSpPr/>
                  <p:nvPr/>
                </p:nvSpPr>
                <p:spPr>
                  <a:xfrm>
                    <a:off x="155288" y="4383743"/>
                    <a:ext cx="59173" cy="6118"/>
                  </a:xfrm>
                  <a:custGeom>
                    <a:avLst/>
                    <a:gdLst/>
                    <a:ahLst/>
                    <a:cxnLst/>
                    <a:rect l="l" t="t" r="r" b="b"/>
                    <a:pathLst>
                      <a:path w="1412" h="146" extrusionOk="0">
                        <a:moveTo>
                          <a:pt x="1176" y="0"/>
                        </a:moveTo>
                        <a:lnTo>
                          <a:pt x="975" y="23"/>
                        </a:lnTo>
                        <a:lnTo>
                          <a:pt x="695" y="45"/>
                        </a:lnTo>
                        <a:lnTo>
                          <a:pt x="415" y="67"/>
                        </a:lnTo>
                        <a:lnTo>
                          <a:pt x="280" y="79"/>
                        </a:lnTo>
                        <a:cubicBezTo>
                          <a:pt x="224" y="90"/>
                          <a:pt x="179" y="90"/>
                          <a:pt x="135" y="90"/>
                        </a:cubicBezTo>
                        <a:lnTo>
                          <a:pt x="11" y="90"/>
                        </a:lnTo>
                        <a:cubicBezTo>
                          <a:pt x="11" y="90"/>
                          <a:pt x="0" y="101"/>
                          <a:pt x="0" y="101"/>
                        </a:cubicBezTo>
                        <a:cubicBezTo>
                          <a:pt x="0" y="101"/>
                          <a:pt x="0" y="112"/>
                          <a:pt x="0" y="123"/>
                        </a:cubicBezTo>
                        <a:cubicBezTo>
                          <a:pt x="0" y="135"/>
                          <a:pt x="11" y="146"/>
                          <a:pt x="23" y="146"/>
                        </a:cubicBezTo>
                        <a:lnTo>
                          <a:pt x="157" y="146"/>
                        </a:lnTo>
                        <a:lnTo>
                          <a:pt x="291" y="135"/>
                        </a:lnTo>
                        <a:lnTo>
                          <a:pt x="571" y="112"/>
                        </a:lnTo>
                        <a:lnTo>
                          <a:pt x="851" y="90"/>
                        </a:lnTo>
                        <a:lnTo>
                          <a:pt x="1131" y="79"/>
                        </a:lnTo>
                        <a:lnTo>
                          <a:pt x="1266" y="56"/>
                        </a:lnTo>
                        <a:lnTo>
                          <a:pt x="1389" y="56"/>
                        </a:lnTo>
                        <a:cubicBezTo>
                          <a:pt x="1389" y="45"/>
                          <a:pt x="1400" y="45"/>
                          <a:pt x="1400" y="45"/>
                        </a:cubicBezTo>
                        <a:cubicBezTo>
                          <a:pt x="1411" y="34"/>
                          <a:pt x="1411" y="23"/>
                          <a:pt x="1400" y="23"/>
                        </a:cubicBezTo>
                        <a:lnTo>
                          <a:pt x="1266" y="23"/>
                        </a:lnTo>
                        <a:lnTo>
                          <a:pt x="11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8"/>
                  <p:cNvSpPr/>
                  <p:nvPr/>
                </p:nvSpPr>
                <p:spPr>
                  <a:xfrm>
                    <a:off x="205034" y="4385126"/>
                    <a:ext cx="5197" cy="51001"/>
                  </a:xfrm>
                  <a:custGeom>
                    <a:avLst/>
                    <a:gdLst/>
                    <a:ahLst/>
                    <a:cxnLst/>
                    <a:rect l="l" t="t" r="r" b="b"/>
                    <a:pathLst>
                      <a:path w="124" h="1217" extrusionOk="0">
                        <a:moveTo>
                          <a:pt x="90" y="1"/>
                        </a:moveTo>
                        <a:cubicBezTo>
                          <a:pt x="79" y="1"/>
                          <a:pt x="79" y="23"/>
                          <a:pt x="79" y="46"/>
                        </a:cubicBezTo>
                        <a:lnTo>
                          <a:pt x="79" y="146"/>
                        </a:lnTo>
                        <a:cubicBezTo>
                          <a:pt x="56" y="370"/>
                          <a:pt x="45" y="595"/>
                          <a:pt x="34" y="819"/>
                        </a:cubicBezTo>
                        <a:cubicBezTo>
                          <a:pt x="23" y="919"/>
                          <a:pt x="12" y="1009"/>
                          <a:pt x="12" y="1110"/>
                        </a:cubicBezTo>
                        <a:cubicBezTo>
                          <a:pt x="0" y="1143"/>
                          <a:pt x="12" y="1188"/>
                          <a:pt x="0" y="1199"/>
                        </a:cubicBezTo>
                        <a:cubicBezTo>
                          <a:pt x="0" y="1211"/>
                          <a:pt x="9" y="1216"/>
                          <a:pt x="17" y="1216"/>
                        </a:cubicBezTo>
                        <a:cubicBezTo>
                          <a:pt x="26" y="1216"/>
                          <a:pt x="34" y="1211"/>
                          <a:pt x="34" y="1199"/>
                        </a:cubicBezTo>
                        <a:cubicBezTo>
                          <a:pt x="56" y="942"/>
                          <a:pt x="79" y="673"/>
                          <a:pt x="90" y="404"/>
                        </a:cubicBezTo>
                        <a:cubicBezTo>
                          <a:pt x="101" y="303"/>
                          <a:pt x="112" y="214"/>
                          <a:pt x="112" y="113"/>
                        </a:cubicBezTo>
                        <a:cubicBezTo>
                          <a:pt x="101" y="90"/>
                          <a:pt x="124" y="1"/>
                          <a:pt x="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8"/>
                  <p:cNvSpPr/>
                  <p:nvPr/>
                </p:nvSpPr>
                <p:spPr>
                  <a:xfrm>
                    <a:off x="185798" y="4387599"/>
                    <a:ext cx="7543" cy="50708"/>
                  </a:xfrm>
                  <a:custGeom>
                    <a:avLst/>
                    <a:gdLst/>
                    <a:ahLst/>
                    <a:cxnLst/>
                    <a:rect l="l" t="t" r="r" b="b"/>
                    <a:pathLst>
                      <a:path w="180" h="1210" extrusionOk="0">
                        <a:moveTo>
                          <a:pt x="11" y="1"/>
                        </a:moveTo>
                        <a:cubicBezTo>
                          <a:pt x="6" y="1"/>
                          <a:pt x="0" y="3"/>
                          <a:pt x="0" y="9"/>
                        </a:cubicBezTo>
                        <a:cubicBezTo>
                          <a:pt x="0" y="65"/>
                          <a:pt x="0" y="121"/>
                          <a:pt x="11" y="177"/>
                        </a:cubicBezTo>
                        <a:cubicBezTo>
                          <a:pt x="45" y="468"/>
                          <a:pt x="90" y="748"/>
                          <a:pt x="123" y="1028"/>
                        </a:cubicBezTo>
                        <a:cubicBezTo>
                          <a:pt x="135" y="1084"/>
                          <a:pt x="146" y="1140"/>
                          <a:pt x="146" y="1196"/>
                        </a:cubicBezTo>
                        <a:cubicBezTo>
                          <a:pt x="151" y="1206"/>
                          <a:pt x="157" y="1209"/>
                          <a:pt x="163" y="1209"/>
                        </a:cubicBezTo>
                        <a:cubicBezTo>
                          <a:pt x="172" y="1209"/>
                          <a:pt x="179" y="1203"/>
                          <a:pt x="179" y="1196"/>
                        </a:cubicBezTo>
                        <a:cubicBezTo>
                          <a:pt x="168" y="1118"/>
                          <a:pt x="157" y="1040"/>
                          <a:pt x="146" y="972"/>
                        </a:cubicBezTo>
                        <a:cubicBezTo>
                          <a:pt x="123" y="793"/>
                          <a:pt x="101" y="614"/>
                          <a:pt x="79" y="457"/>
                        </a:cubicBezTo>
                        <a:cubicBezTo>
                          <a:pt x="56" y="311"/>
                          <a:pt x="34" y="155"/>
                          <a:pt x="23" y="9"/>
                        </a:cubicBezTo>
                        <a:cubicBezTo>
                          <a:pt x="23" y="3"/>
                          <a:pt x="17"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8"/>
                  <p:cNvSpPr/>
                  <p:nvPr/>
                </p:nvSpPr>
                <p:spPr>
                  <a:xfrm>
                    <a:off x="165598" y="4387976"/>
                    <a:ext cx="13201" cy="50708"/>
                  </a:xfrm>
                  <a:custGeom>
                    <a:avLst/>
                    <a:gdLst/>
                    <a:ahLst/>
                    <a:cxnLst/>
                    <a:rect l="l" t="t" r="r" b="b"/>
                    <a:pathLst>
                      <a:path w="315" h="1210" extrusionOk="0">
                        <a:moveTo>
                          <a:pt x="12" y="0"/>
                        </a:moveTo>
                        <a:cubicBezTo>
                          <a:pt x="12" y="0"/>
                          <a:pt x="1" y="11"/>
                          <a:pt x="1" y="11"/>
                        </a:cubicBezTo>
                        <a:cubicBezTo>
                          <a:pt x="1" y="22"/>
                          <a:pt x="1" y="34"/>
                          <a:pt x="1" y="45"/>
                        </a:cubicBezTo>
                        <a:cubicBezTo>
                          <a:pt x="1" y="56"/>
                          <a:pt x="12" y="67"/>
                          <a:pt x="12" y="78"/>
                        </a:cubicBezTo>
                        <a:cubicBezTo>
                          <a:pt x="12" y="101"/>
                          <a:pt x="23" y="123"/>
                          <a:pt x="23" y="146"/>
                        </a:cubicBezTo>
                        <a:cubicBezTo>
                          <a:pt x="34" y="202"/>
                          <a:pt x="57" y="258"/>
                          <a:pt x="68" y="325"/>
                        </a:cubicBezTo>
                        <a:cubicBezTo>
                          <a:pt x="79" y="381"/>
                          <a:pt x="90" y="437"/>
                          <a:pt x="113" y="504"/>
                        </a:cubicBezTo>
                        <a:lnTo>
                          <a:pt x="146" y="683"/>
                        </a:lnTo>
                        <a:lnTo>
                          <a:pt x="191" y="851"/>
                        </a:lnTo>
                        <a:lnTo>
                          <a:pt x="236" y="1031"/>
                        </a:lnTo>
                        <a:cubicBezTo>
                          <a:pt x="247" y="1053"/>
                          <a:pt x="247" y="1087"/>
                          <a:pt x="258" y="1109"/>
                        </a:cubicBezTo>
                        <a:lnTo>
                          <a:pt x="281" y="1199"/>
                        </a:lnTo>
                        <a:cubicBezTo>
                          <a:pt x="281" y="1210"/>
                          <a:pt x="292" y="1210"/>
                          <a:pt x="292" y="1210"/>
                        </a:cubicBezTo>
                        <a:cubicBezTo>
                          <a:pt x="303" y="1210"/>
                          <a:pt x="314" y="1199"/>
                          <a:pt x="303" y="1187"/>
                        </a:cubicBezTo>
                        <a:cubicBezTo>
                          <a:pt x="303" y="1165"/>
                          <a:pt x="292" y="1143"/>
                          <a:pt x="292" y="1120"/>
                        </a:cubicBezTo>
                        <a:lnTo>
                          <a:pt x="281" y="1064"/>
                        </a:lnTo>
                        <a:lnTo>
                          <a:pt x="236" y="885"/>
                        </a:lnTo>
                        <a:cubicBezTo>
                          <a:pt x="225" y="829"/>
                          <a:pt x="213" y="784"/>
                          <a:pt x="191" y="717"/>
                        </a:cubicBezTo>
                        <a:cubicBezTo>
                          <a:pt x="180" y="661"/>
                          <a:pt x="169" y="594"/>
                          <a:pt x="146" y="538"/>
                        </a:cubicBezTo>
                        <a:cubicBezTo>
                          <a:pt x="135" y="471"/>
                          <a:pt x="124" y="415"/>
                          <a:pt x="101" y="347"/>
                        </a:cubicBezTo>
                        <a:lnTo>
                          <a:pt x="68" y="190"/>
                        </a:lnTo>
                        <a:cubicBezTo>
                          <a:pt x="57" y="157"/>
                          <a:pt x="45" y="112"/>
                          <a:pt x="45" y="90"/>
                        </a:cubicBezTo>
                        <a:cubicBezTo>
                          <a:pt x="34" y="78"/>
                          <a:pt x="34" y="67"/>
                          <a:pt x="34" y="56"/>
                        </a:cubicBezTo>
                        <a:lnTo>
                          <a:pt x="23" y="11"/>
                        </a:lnTo>
                        <a:lnTo>
                          <a:pt x="2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30" name="Google Shape;1930;p8"/>
              <p:cNvGrpSpPr/>
              <p:nvPr/>
            </p:nvGrpSpPr>
            <p:grpSpPr>
              <a:xfrm rot="9953824">
                <a:off x="9475769" y="4660745"/>
                <a:ext cx="103359" cy="250731"/>
                <a:chOff x="736387" y="4200184"/>
                <a:chExt cx="103344" cy="250695"/>
              </a:xfrm>
            </p:grpSpPr>
            <p:sp>
              <p:nvSpPr>
                <p:cNvPr id="1931" name="Google Shape;1931;p8"/>
                <p:cNvSpPr/>
                <p:nvPr/>
              </p:nvSpPr>
              <p:spPr>
                <a:xfrm>
                  <a:off x="743428" y="4200184"/>
                  <a:ext cx="96303" cy="202371"/>
                </a:xfrm>
                <a:custGeom>
                  <a:avLst/>
                  <a:gdLst/>
                  <a:ahLst/>
                  <a:cxnLst/>
                  <a:rect l="l" t="t" r="r" b="b"/>
                  <a:pathLst>
                    <a:path w="2298" h="4829" extrusionOk="0">
                      <a:moveTo>
                        <a:pt x="1726" y="1"/>
                      </a:moveTo>
                      <a:lnTo>
                        <a:pt x="1681" y="46"/>
                      </a:lnTo>
                      <a:lnTo>
                        <a:pt x="1636" y="79"/>
                      </a:lnTo>
                      <a:lnTo>
                        <a:pt x="1603" y="102"/>
                      </a:lnTo>
                      <a:lnTo>
                        <a:pt x="1580" y="113"/>
                      </a:lnTo>
                      <a:lnTo>
                        <a:pt x="1524" y="158"/>
                      </a:lnTo>
                      <a:lnTo>
                        <a:pt x="1479" y="180"/>
                      </a:lnTo>
                      <a:lnTo>
                        <a:pt x="1446" y="214"/>
                      </a:lnTo>
                      <a:cubicBezTo>
                        <a:pt x="1345" y="303"/>
                        <a:pt x="1255" y="393"/>
                        <a:pt x="1166" y="494"/>
                      </a:cubicBezTo>
                      <a:cubicBezTo>
                        <a:pt x="1087" y="572"/>
                        <a:pt x="1009" y="662"/>
                        <a:pt x="942" y="751"/>
                      </a:cubicBezTo>
                      <a:cubicBezTo>
                        <a:pt x="841" y="886"/>
                        <a:pt x="751" y="1043"/>
                        <a:pt x="673" y="1211"/>
                      </a:cubicBezTo>
                      <a:cubicBezTo>
                        <a:pt x="572" y="1401"/>
                        <a:pt x="483" y="1614"/>
                        <a:pt x="393" y="1827"/>
                      </a:cubicBezTo>
                      <a:cubicBezTo>
                        <a:pt x="326" y="2017"/>
                        <a:pt x="259" y="2207"/>
                        <a:pt x="203" y="2398"/>
                      </a:cubicBezTo>
                      <a:cubicBezTo>
                        <a:pt x="147" y="2611"/>
                        <a:pt x="102" y="2835"/>
                        <a:pt x="68" y="3059"/>
                      </a:cubicBezTo>
                      <a:cubicBezTo>
                        <a:pt x="35" y="3283"/>
                        <a:pt x="12" y="3495"/>
                        <a:pt x="1" y="3719"/>
                      </a:cubicBezTo>
                      <a:cubicBezTo>
                        <a:pt x="1" y="3876"/>
                        <a:pt x="1" y="4033"/>
                        <a:pt x="12" y="4190"/>
                      </a:cubicBezTo>
                      <a:cubicBezTo>
                        <a:pt x="12" y="4302"/>
                        <a:pt x="23" y="4425"/>
                        <a:pt x="46" y="4537"/>
                      </a:cubicBezTo>
                      <a:lnTo>
                        <a:pt x="46" y="4559"/>
                      </a:lnTo>
                      <a:lnTo>
                        <a:pt x="46" y="4582"/>
                      </a:lnTo>
                      <a:cubicBezTo>
                        <a:pt x="46" y="4593"/>
                        <a:pt x="46" y="4593"/>
                        <a:pt x="46" y="4604"/>
                      </a:cubicBezTo>
                      <a:lnTo>
                        <a:pt x="91" y="4604"/>
                      </a:lnTo>
                      <a:lnTo>
                        <a:pt x="180" y="4627"/>
                      </a:lnTo>
                      <a:lnTo>
                        <a:pt x="259" y="4627"/>
                      </a:lnTo>
                      <a:lnTo>
                        <a:pt x="292" y="4638"/>
                      </a:lnTo>
                      <a:lnTo>
                        <a:pt x="382" y="4649"/>
                      </a:lnTo>
                      <a:lnTo>
                        <a:pt x="572" y="4694"/>
                      </a:lnTo>
                      <a:lnTo>
                        <a:pt x="763" y="4739"/>
                      </a:lnTo>
                      <a:lnTo>
                        <a:pt x="953" y="4772"/>
                      </a:lnTo>
                      <a:lnTo>
                        <a:pt x="1143" y="4817"/>
                      </a:lnTo>
                      <a:lnTo>
                        <a:pt x="1233" y="4828"/>
                      </a:lnTo>
                      <a:lnTo>
                        <a:pt x="1267" y="4828"/>
                      </a:lnTo>
                      <a:lnTo>
                        <a:pt x="1289" y="4817"/>
                      </a:lnTo>
                      <a:cubicBezTo>
                        <a:pt x="1479" y="4593"/>
                        <a:pt x="1636" y="4347"/>
                        <a:pt x="1759" y="4089"/>
                      </a:cubicBezTo>
                      <a:cubicBezTo>
                        <a:pt x="1983" y="3663"/>
                        <a:pt x="2140" y="3215"/>
                        <a:pt x="2230" y="2745"/>
                      </a:cubicBezTo>
                      <a:cubicBezTo>
                        <a:pt x="2275" y="2409"/>
                        <a:pt x="2297" y="2073"/>
                        <a:pt x="2286" y="1737"/>
                      </a:cubicBezTo>
                      <a:cubicBezTo>
                        <a:pt x="2275" y="1457"/>
                        <a:pt x="2230" y="1166"/>
                        <a:pt x="2174" y="886"/>
                      </a:cubicBezTo>
                      <a:cubicBezTo>
                        <a:pt x="2174" y="874"/>
                        <a:pt x="2163" y="863"/>
                        <a:pt x="2163" y="852"/>
                      </a:cubicBezTo>
                      <a:lnTo>
                        <a:pt x="2151" y="818"/>
                      </a:lnTo>
                      <a:lnTo>
                        <a:pt x="2140" y="785"/>
                      </a:lnTo>
                      <a:lnTo>
                        <a:pt x="2084" y="650"/>
                      </a:lnTo>
                      <a:cubicBezTo>
                        <a:pt x="2084" y="639"/>
                        <a:pt x="2084" y="639"/>
                        <a:pt x="2073" y="628"/>
                      </a:cubicBezTo>
                      <a:lnTo>
                        <a:pt x="2062" y="583"/>
                      </a:lnTo>
                      <a:cubicBezTo>
                        <a:pt x="2051" y="561"/>
                        <a:pt x="2039" y="550"/>
                        <a:pt x="2028" y="527"/>
                      </a:cubicBezTo>
                      <a:lnTo>
                        <a:pt x="2006" y="471"/>
                      </a:lnTo>
                      <a:cubicBezTo>
                        <a:pt x="1995" y="449"/>
                        <a:pt x="1983" y="426"/>
                        <a:pt x="1972" y="404"/>
                      </a:cubicBezTo>
                      <a:cubicBezTo>
                        <a:pt x="1950" y="359"/>
                        <a:pt x="1927" y="314"/>
                        <a:pt x="1905" y="270"/>
                      </a:cubicBezTo>
                      <a:lnTo>
                        <a:pt x="1905" y="247"/>
                      </a:lnTo>
                      <a:cubicBezTo>
                        <a:pt x="1871" y="202"/>
                        <a:pt x="1849" y="169"/>
                        <a:pt x="1827" y="124"/>
                      </a:cubicBezTo>
                      <a:cubicBezTo>
                        <a:pt x="1815" y="113"/>
                        <a:pt x="1804" y="90"/>
                        <a:pt x="1793" y="79"/>
                      </a:cubicBezTo>
                      <a:cubicBezTo>
                        <a:pt x="1782" y="57"/>
                        <a:pt x="1771" y="34"/>
                        <a:pt x="1748" y="23"/>
                      </a:cubicBezTo>
                      <a:lnTo>
                        <a:pt x="17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8"/>
                <p:cNvSpPr/>
                <p:nvPr/>
              </p:nvSpPr>
              <p:spPr>
                <a:xfrm>
                  <a:off x="756587" y="4229771"/>
                  <a:ext cx="63867" cy="171360"/>
                </a:xfrm>
                <a:custGeom>
                  <a:avLst/>
                  <a:gdLst/>
                  <a:ahLst/>
                  <a:cxnLst/>
                  <a:rect l="l" t="t" r="r" b="b"/>
                  <a:pathLst>
                    <a:path w="1524" h="4089" extrusionOk="0">
                      <a:moveTo>
                        <a:pt x="1289" y="0"/>
                      </a:moveTo>
                      <a:lnTo>
                        <a:pt x="1277" y="23"/>
                      </a:lnTo>
                      <a:lnTo>
                        <a:pt x="1266" y="34"/>
                      </a:lnTo>
                      <a:lnTo>
                        <a:pt x="1255" y="45"/>
                      </a:lnTo>
                      <a:cubicBezTo>
                        <a:pt x="1098" y="224"/>
                        <a:pt x="953" y="415"/>
                        <a:pt x="829" y="628"/>
                      </a:cubicBezTo>
                      <a:cubicBezTo>
                        <a:pt x="583" y="1042"/>
                        <a:pt x="381" y="1479"/>
                        <a:pt x="225" y="1938"/>
                      </a:cubicBezTo>
                      <a:cubicBezTo>
                        <a:pt x="113" y="2274"/>
                        <a:pt x="45" y="2621"/>
                        <a:pt x="12" y="2980"/>
                      </a:cubicBezTo>
                      <a:cubicBezTo>
                        <a:pt x="12" y="3081"/>
                        <a:pt x="12" y="3181"/>
                        <a:pt x="12" y="3282"/>
                      </a:cubicBezTo>
                      <a:cubicBezTo>
                        <a:pt x="1" y="3383"/>
                        <a:pt x="12" y="3484"/>
                        <a:pt x="23" y="3585"/>
                      </a:cubicBezTo>
                      <a:cubicBezTo>
                        <a:pt x="34" y="3685"/>
                        <a:pt x="57" y="3775"/>
                        <a:pt x="90" y="3876"/>
                      </a:cubicBezTo>
                      <a:cubicBezTo>
                        <a:pt x="90" y="3887"/>
                        <a:pt x="101" y="3898"/>
                        <a:pt x="101" y="3909"/>
                      </a:cubicBezTo>
                      <a:cubicBezTo>
                        <a:pt x="101" y="3921"/>
                        <a:pt x="101" y="3932"/>
                        <a:pt x="101" y="3932"/>
                      </a:cubicBezTo>
                      <a:cubicBezTo>
                        <a:pt x="113" y="3954"/>
                        <a:pt x="113" y="3965"/>
                        <a:pt x="113" y="3977"/>
                      </a:cubicBezTo>
                      <a:lnTo>
                        <a:pt x="157" y="3988"/>
                      </a:lnTo>
                      <a:cubicBezTo>
                        <a:pt x="325" y="4021"/>
                        <a:pt x="482" y="4066"/>
                        <a:pt x="650" y="4089"/>
                      </a:cubicBezTo>
                      <a:lnTo>
                        <a:pt x="695" y="4089"/>
                      </a:lnTo>
                      <a:lnTo>
                        <a:pt x="717" y="4066"/>
                      </a:lnTo>
                      <a:cubicBezTo>
                        <a:pt x="796" y="3965"/>
                        <a:pt x="863" y="3876"/>
                        <a:pt x="930" y="3764"/>
                      </a:cubicBezTo>
                      <a:cubicBezTo>
                        <a:pt x="1266" y="3215"/>
                        <a:pt x="1468" y="2588"/>
                        <a:pt x="1490" y="1938"/>
                      </a:cubicBezTo>
                      <a:cubicBezTo>
                        <a:pt x="1524" y="1557"/>
                        <a:pt x="1513" y="1165"/>
                        <a:pt x="1468" y="785"/>
                      </a:cubicBezTo>
                      <a:cubicBezTo>
                        <a:pt x="1423" y="538"/>
                        <a:pt x="1367" y="280"/>
                        <a:pt x="1300" y="45"/>
                      </a:cubicBezTo>
                      <a:lnTo>
                        <a:pt x="1300" y="34"/>
                      </a:lnTo>
                      <a:cubicBezTo>
                        <a:pt x="1300" y="23"/>
                        <a:pt x="1289" y="12"/>
                        <a:pt x="1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8"/>
                <p:cNvSpPr/>
                <p:nvPr/>
              </p:nvSpPr>
              <p:spPr>
                <a:xfrm>
                  <a:off x="762203" y="4313672"/>
                  <a:ext cx="52175" cy="97896"/>
                </a:xfrm>
                <a:custGeom>
                  <a:avLst/>
                  <a:gdLst/>
                  <a:ahLst/>
                  <a:cxnLst/>
                  <a:rect l="l" t="t" r="r" b="b"/>
                  <a:pathLst>
                    <a:path w="1245" h="2336" extrusionOk="0">
                      <a:moveTo>
                        <a:pt x="628" y="328"/>
                      </a:moveTo>
                      <a:lnTo>
                        <a:pt x="628" y="328"/>
                      </a:lnTo>
                      <a:cubicBezTo>
                        <a:pt x="639" y="507"/>
                        <a:pt x="595" y="1056"/>
                        <a:pt x="438" y="1146"/>
                      </a:cubicBezTo>
                      <a:cubicBezTo>
                        <a:pt x="326" y="1090"/>
                        <a:pt x="404" y="899"/>
                        <a:pt x="427" y="810"/>
                      </a:cubicBezTo>
                      <a:cubicBezTo>
                        <a:pt x="483" y="642"/>
                        <a:pt x="550" y="485"/>
                        <a:pt x="628" y="328"/>
                      </a:cubicBezTo>
                      <a:close/>
                      <a:moveTo>
                        <a:pt x="926" y="1"/>
                      </a:moveTo>
                      <a:cubicBezTo>
                        <a:pt x="815" y="1"/>
                        <a:pt x="723" y="122"/>
                        <a:pt x="651" y="205"/>
                      </a:cubicBezTo>
                      <a:cubicBezTo>
                        <a:pt x="622" y="130"/>
                        <a:pt x="578" y="100"/>
                        <a:pt x="531" y="100"/>
                      </a:cubicBezTo>
                      <a:cubicBezTo>
                        <a:pt x="467" y="100"/>
                        <a:pt x="398" y="156"/>
                        <a:pt x="359" y="227"/>
                      </a:cubicBezTo>
                      <a:cubicBezTo>
                        <a:pt x="270" y="384"/>
                        <a:pt x="203" y="552"/>
                        <a:pt x="158" y="731"/>
                      </a:cubicBezTo>
                      <a:cubicBezTo>
                        <a:pt x="57" y="1146"/>
                        <a:pt x="1" y="1571"/>
                        <a:pt x="12" y="2008"/>
                      </a:cubicBezTo>
                      <a:cubicBezTo>
                        <a:pt x="12" y="2109"/>
                        <a:pt x="12" y="2210"/>
                        <a:pt x="23" y="2311"/>
                      </a:cubicBezTo>
                      <a:cubicBezTo>
                        <a:pt x="23" y="2328"/>
                        <a:pt x="35" y="2336"/>
                        <a:pt x="46" y="2336"/>
                      </a:cubicBezTo>
                      <a:cubicBezTo>
                        <a:pt x="57" y="2336"/>
                        <a:pt x="68" y="2328"/>
                        <a:pt x="68" y="2311"/>
                      </a:cubicBezTo>
                      <a:cubicBezTo>
                        <a:pt x="68" y="2277"/>
                        <a:pt x="57" y="2232"/>
                        <a:pt x="57" y="2188"/>
                      </a:cubicBezTo>
                      <a:cubicBezTo>
                        <a:pt x="46" y="1751"/>
                        <a:pt x="91" y="1314"/>
                        <a:pt x="191" y="888"/>
                      </a:cubicBezTo>
                      <a:cubicBezTo>
                        <a:pt x="236" y="720"/>
                        <a:pt x="348" y="183"/>
                        <a:pt x="539" y="160"/>
                      </a:cubicBezTo>
                      <a:cubicBezTo>
                        <a:pt x="595" y="171"/>
                        <a:pt x="606" y="227"/>
                        <a:pt x="617" y="272"/>
                      </a:cubicBezTo>
                      <a:cubicBezTo>
                        <a:pt x="494" y="496"/>
                        <a:pt x="404" y="731"/>
                        <a:pt x="348" y="978"/>
                      </a:cubicBezTo>
                      <a:cubicBezTo>
                        <a:pt x="326" y="1045"/>
                        <a:pt x="348" y="1123"/>
                        <a:pt x="404" y="1179"/>
                      </a:cubicBezTo>
                      <a:cubicBezTo>
                        <a:pt x="413" y="1182"/>
                        <a:pt x="421" y="1184"/>
                        <a:pt x="429" y="1184"/>
                      </a:cubicBezTo>
                      <a:cubicBezTo>
                        <a:pt x="516" y="1184"/>
                        <a:pt x="574" y="1028"/>
                        <a:pt x="595" y="967"/>
                      </a:cubicBezTo>
                      <a:cubicBezTo>
                        <a:pt x="673" y="731"/>
                        <a:pt x="695" y="496"/>
                        <a:pt x="673" y="250"/>
                      </a:cubicBezTo>
                      <a:cubicBezTo>
                        <a:pt x="765" y="109"/>
                        <a:pt x="853" y="42"/>
                        <a:pt x="920" y="42"/>
                      </a:cubicBezTo>
                      <a:cubicBezTo>
                        <a:pt x="1007" y="42"/>
                        <a:pt x="1057" y="157"/>
                        <a:pt x="1031" y="373"/>
                      </a:cubicBezTo>
                      <a:cubicBezTo>
                        <a:pt x="964" y="955"/>
                        <a:pt x="785" y="1515"/>
                        <a:pt x="505" y="2019"/>
                      </a:cubicBezTo>
                      <a:cubicBezTo>
                        <a:pt x="471" y="2075"/>
                        <a:pt x="427" y="2143"/>
                        <a:pt x="393" y="2199"/>
                      </a:cubicBezTo>
                      <a:lnTo>
                        <a:pt x="348" y="2255"/>
                      </a:lnTo>
                      <a:cubicBezTo>
                        <a:pt x="348" y="2263"/>
                        <a:pt x="354" y="2271"/>
                        <a:pt x="361" y="2271"/>
                      </a:cubicBezTo>
                      <a:cubicBezTo>
                        <a:pt x="364" y="2271"/>
                        <a:pt x="367" y="2269"/>
                        <a:pt x="371" y="2266"/>
                      </a:cubicBezTo>
                      <a:cubicBezTo>
                        <a:pt x="606" y="1952"/>
                        <a:pt x="774" y="1605"/>
                        <a:pt x="897" y="1235"/>
                      </a:cubicBezTo>
                      <a:cubicBezTo>
                        <a:pt x="964" y="1000"/>
                        <a:pt x="1244" y="104"/>
                        <a:pt x="953" y="3"/>
                      </a:cubicBezTo>
                      <a:cubicBezTo>
                        <a:pt x="944" y="2"/>
                        <a:pt x="935" y="1"/>
                        <a:pt x="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8"/>
                <p:cNvSpPr/>
                <p:nvPr/>
              </p:nvSpPr>
              <p:spPr>
                <a:xfrm>
                  <a:off x="736387" y="4389820"/>
                  <a:ext cx="69525" cy="61059"/>
                </a:xfrm>
                <a:custGeom>
                  <a:avLst/>
                  <a:gdLst/>
                  <a:ahLst/>
                  <a:cxnLst/>
                  <a:rect l="l" t="t" r="r" b="b"/>
                  <a:pathLst>
                    <a:path w="1659" h="1457" extrusionOk="0">
                      <a:moveTo>
                        <a:pt x="46" y="1"/>
                      </a:moveTo>
                      <a:lnTo>
                        <a:pt x="46" y="23"/>
                      </a:lnTo>
                      <a:lnTo>
                        <a:pt x="23" y="57"/>
                      </a:lnTo>
                      <a:lnTo>
                        <a:pt x="23" y="258"/>
                      </a:lnTo>
                      <a:lnTo>
                        <a:pt x="23" y="471"/>
                      </a:lnTo>
                      <a:lnTo>
                        <a:pt x="23" y="673"/>
                      </a:lnTo>
                      <a:lnTo>
                        <a:pt x="12" y="908"/>
                      </a:lnTo>
                      <a:cubicBezTo>
                        <a:pt x="1" y="975"/>
                        <a:pt x="1" y="1054"/>
                        <a:pt x="1" y="1121"/>
                      </a:cubicBezTo>
                      <a:lnTo>
                        <a:pt x="1" y="1211"/>
                      </a:lnTo>
                      <a:lnTo>
                        <a:pt x="1" y="1244"/>
                      </a:lnTo>
                      <a:lnTo>
                        <a:pt x="46" y="1244"/>
                      </a:lnTo>
                      <a:lnTo>
                        <a:pt x="270" y="1289"/>
                      </a:lnTo>
                      <a:lnTo>
                        <a:pt x="505" y="1334"/>
                      </a:lnTo>
                      <a:lnTo>
                        <a:pt x="740" y="1379"/>
                      </a:lnTo>
                      <a:lnTo>
                        <a:pt x="987" y="1423"/>
                      </a:lnTo>
                      <a:lnTo>
                        <a:pt x="1177" y="1457"/>
                      </a:lnTo>
                      <a:lnTo>
                        <a:pt x="1222" y="1457"/>
                      </a:lnTo>
                      <a:cubicBezTo>
                        <a:pt x="1222" y="1446"/>
                        <a:pt x="1233" y="1435"/>
                        <a:pt x="1233" y="1435"/>
                      </a:cubicBezTo>
                      <a:lnTo>
                        <a:pt x="1244" y="1401"/>
                      </a:lnTo>
                      <a:lnTo>
                        <a:pt x="1345" y="1132"/>
                      </a:lnTo>
                      <a:lnTo>
                        <a:pt x="1468" y="841"/>
                      </a:lnTo>
                      <a:cubicBezTo>
                        <a:pt x="1513" y="751"/>
                        <a:pt x="1547" y="662"/>
                        <a:pt x="1580" y="572"/>
                      </a:cubicBezTo>
                      <a:cubicBezTo>
                        <a:pt x="1603" y="527"/>
                        <a:pt x="1614" y="483"/>
                        <a:pt x="1636" y="438"/>
                      </a:cubicBezTo>
                      <a:lnTo>
                        <a:pt x="1659" y="393"/>
                      </a:lnTo>
                      <a:lnTo>
                        <a:pt x="1659" y="371"/>
                      </a:lnTo>
                      <a:lnTo>
                        <a:pt x="1614" y="359"/>
                      </a:lnTo>
                      <a:lnTo>
                        <a:pt x="1423" y="315"/>
                      </a:lnTo>
                      <a:lnTo>
                        <a:pt x="1166" y="258"/>
                      </a:lnTo>
                      <a:lnTo>
                        <a:pt x="886" y="191"/>
                      </a:lnTo>
                      <a:lnTo>
                        <a:pt x="606" y="124"/>
                      </a:lnTo>
                      <a:lnTo>
                        <a:pt x="337" y="68"/>
                      </a:lnTo>
                      <a:lnTo>
                        <a:pt x="91" y="12"/>
                      </a:lnTo>
                      <a:lnTo>
                        <a:pt x="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5" name="Google Shape;1935;p8"/>
                <p:cNvGrpSpPr/>
                <p:nvPr/>
              </p:nvGrpSpPr>
              <p:grpSpPr>
                <a:xfrm>
                  <a:off x="741081" y="4391245"/>
                  <a:ext cx="57790" cy="58922"/>
                  <a:chOff x="741081" y="4391245"/>
                  <a:chExt cx="57790" cy="58922"/>
                </a:xfrm>
              </p:grpSpPr>
              <p:sp>
                <p:nvSpPr>
                  <p:cNvPr id="1936" name="Google Shape;1936;p8"/>
                  <p:cNvSpPr/>
                  <p:nvPr/>
                </p:nvSpPr>
                <p:spPr>
                  <a:xfrm>
                    <a:off x="741081" y="4391245"/>
                    <a:ext cx="57790" cy="13201"/>
                  </a:xfrm>
                  <a:custGeom>
                    <a:avLst/>
                    <a:gdLst/>
                    <a:ahLst/>
                    <a:cxnLst/>
                    <a:rect l="l" t="t" r="r" b="b"/>
                    <a:pathLst>
                      <a:path w="1379" h="315" extrusionOk="0">
                        <a:moveTo>
                          <a:pt x="12" y="0"/>
                        </a:moveTo>
                        <a:cubicBezTo>
                          <a:pt x="12" y="0"/>
                          <a:pt x="12" y="12"/>
                          <a:pt x="1" y="12"/>
                        </a:cubicBezTo>
                        <a:cubicBezTo>
                          <a:pt x="1" y="23"/>
                          <a:pt x="12" y="45"/>
                          <a:pt x="23" y="45"/>
                        </a:cubicBezTo>
                        <a:lnTo>
                          <a:pt x="46" y="45"/>
                        </a:lnTo>
                        <a:lnTo>
                          <a:pt x="68" y="56"/>
                        </a:lnTo>
                        <a:lnTo>
                          <a:pt x="158" y="56"/>
                        </a:lnTo>
                        <a:lnTo>
                          <a:pt x="281" y="79"/>
                        </a:lnTo>
                        <a:lnTo>
                          <a:pt x="550" y="146"/>
                        </a:lnTo>
                        <a:lnTo>
                          <a:pt x="819" y="213"/>
                        </a:lnTo>
                        <a:lnTo>
                          <a:pt x="1087" y="269"/>
                        </a:lnTo>
                        <a:cubicBezTo>
                          <a:pt x="1132" y="281"/>
                          <a:pt x="1177" y="292"/>
                          <a:pt x="1233" y="303"/>
                        </a:cubicBezTo>
                        <a:lnTo>
                          <a:pt x="1300" y="314"/>
                        </a:lnTo>
                        <a:lnTo>
                          <a:pt x="1379" y="314"/>
                        </a:lnTo>
                        <a:cubicBezTo>
                          <a:pt x="1379" y="303"/>
                          <a:pt x="1379" y="303"/>
                          <a:pt x="1379" y="292"/>
                        </a:cubicBezTo>
                        <a:lnTo>
                          <a:pt x="1367" y="281"/>
                        </a:lnTo>
                        <a:lnTo>
                          <a:pt x="1345" y="281"/>
                        </a:lnTo>
                        <a:lnTo>
                          <a:pt x="1311" y="269"/>
                        </a:lnTo>
                        <a:lnTo>
                          <a:pt x="1244" y="247"/>
                        </a:lnTo>
                        <a:lnTo>
                          <a:pt x="1155" y="224"/>
                        </a:lnTo>
                        <a:lnTo>
                          <a:pt x="964" y="180"/>
                        </a:lnTo>
                        <a:lnTo>
                          <a:pt x="684" y="124"/>
                        </a:lnTo>
                        <a:lnTo>
                          <a:pt x="415" y="68"/>
                        </a:lnTo>
                        <a:lnTo>
                          <a:pt x="281" y="45"/>
                        </a:lnTo>
                        <a:cubicBezTo>
                          <a:pt x="247" y="34"/>
                          <a:pt x="203" y="23"/>
                          <a:pt x="158" y="12"/>
                        </a:cubicBezTo>
                        <a:lnTo>
                          <a:pt x="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8"/>
                  <p:cNvSpPr/>
                  <p:nvPr/>
                </p:nvSpPr>
                <p:spPr>
                  <a:xfrm>
                    <a:off x="775027" y="4402434"/>
                    <a:ext cx="19613" cy="47733"/>
                  </a:xfrm>
                  <a:custGeom>
                    <a:avLst/>
                    <a:gdLst/>
                    <a:ahLst/>
                    <a:cxnLst/>
                    <a:rect l="l" t="t" r="r" b="b"/>
                    <a:pathLst>
                      <a:path w="468" h="1139" extrusionOk="0">
                        <a:moveTo>
                          <a:pt x="441" y="0"/>
                        </a:moveTo>
                        <a:cubicBezTo>
                          <a:pt x="434" y="0"/>
                          <a:pt x="433" y="26"/>
                          <a:pt x="423" y="36"/>
                        </a:cubicBezTo>
                        <a:lnTo>
                          <a:pt x="389" y="137"/>
                        </a:lnTo>
                        <a:cubicBezTo>
                          <a:pt x="311" y="350"/>
                          <a:pt x="221" y="551"/>
                          <a:pt x="143" y="764"/>
                        </a:cubicBezTo>
                        <a:cubicBezTo>
                          <a:pt x="109" y="854"/>
                          <a:pt x="76" y="943"/>
                          <a:pt x="42" y="1033"/>
                        </a:cubicBezTo>
                        <a:lnTo>
                          <a:pt x="9" y="1122"/>
                        </a:lnTo>
                        <a:cubicBezTo>
                          <a:pt x="1" y="1130"/>
                          <a:pt x="15" y="1138"/>
                          <a:pt x="24" y="1138"/>
                        </a:cubicBezTo>
                        <a:cubicBezTo>
                          <a:pt x="28" y="1138"/>
                          <a:pt x="31" y="1137"/>
                          <a:pt x="31" y="1134"/>
                        </a:cubicBezTo>
                        <a:cubicBezTo>
                          <a:pt x="132" y="887"/>
                          <a:pt x="233" y="641"/>
                          <a:pt x="322" y="394"/>
                        </a:cubicBezTo>
                        <a:cubicBezTo>
                          <a:pt x="367" y="294"/>
                          <a:pt x="401" y="204"/>
                          <a:pt x="423" y="114"/>
                        </a:cubicBezTo>
                        <a:cubicBezTo>
                          <a:pt x="434" y="92"/>
                          <a:pt x="468" y="2"/>
                          <a:pt x="445" y="2"/>
                        </a:cubicBezTo>
                        <a:cubicBezTo>
                          <a:pt x="444" y="1"/>
                          <a:pt x="442" y="0"/>
                          <a:pt x="4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8"/>
                  <p:cNvSpPr/>
                  <p:nvPr/>
                </p:nvSpPr>
                <p:spPr>
                  <a:xfrm>
                    <a:off x="761742" y="4397950"/>
                    <a:ext cx="9890" cy="50499"/>
                  </a:xfrm>
                  <a:custGeom>
                    <a:avLst/>
                    <a:gdLst/>
                    <a:ahLst/>
                    <a:cxnLst/>
                    <a:rect l="l" t="t" r="r" b="b"/>
                    <a:pathLst>
                      <a:path w="236" h="1205" extrusionOk="0">
                        <a:moveTo>
                          <a:pt x="229" y="0"/>
                        </a:moveTo>
                        <a:cubicBezTo>
                          <a:pt x="225" y="0"/>
                          <a:pt x="219" y="3"/>
                          <a:pt x="214" y="8"/>
                        </a:cubicBezTo>
                        <a:cubicBezTo>
                          <a:pt x="191" y="64"/>
                          <a:pt x="180" y="121"/>
                          <a:pt x="169" y="188"/>
                        </a:cubicBezTo>
                        <a:cubicBezTo>
                          <a:pt x="124" y="468"/>
                          <a:pt x="90" y="748"/>
                          <a:pt x="34" y="1028"/>
                        </a:cubicBezTo>
                        <a:cubicBezTo>
                          <a:pt x="23" y="1084"/>
                          <a:pt x="12" y="1140"/>
                          <a:pt x="1" y="1196"/>
                        </a:cubicBezTo>
                        <a:cubicBezTo>
                          <a:pt x="6" y="1201"/>
                          <a:pt x="12" y="1204"/>
                          <a:pt x="18" y="1204"/>
                        </a:cubicBezTo>
                        <a:cubicBezTo>
                          <a:pt x="23" y="1204"/>
                          <a:pt x="29" y="1201"/>
                          <a:pt x="34" y="1196"/>
                        </a:cubicBezTo>
                        <a:cubicBezTo>
                          <a:pt x="46" y="1117"/>
                          <a:pt x="57" y="1039"/>
                          <a:pt x="79" y="961"/>
                        </a:cubicBezTo>
                        <a:cubicBezTo>
                          <a:pt x="102" y="793"/>
                          <a:pt x="135" y="613"/>
                          <a:pt x="158" y="457"/>
                        </a:cubicBezTo>
                        <a:cubicBezTo>
                          <a:pt x="180" y="311"/>
                          <a:pt x="202" y="154"/>
                          <a:pt x="236" y="8"/>
                        </a:cubicBezTo>
                        <a:cubicBezTo>
                          <a:pt x="236" y="3"/>
                          <a:pt x="233"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8"/>
                  <p:cNvSpPr/>
                  <p:nvPr/>
                </p:nvSpPr>
                <p:spPr>
                  <a:xfrm>
                    <a:off x="748624" y="4392167"/>
                    <a:ext cx="3772" cy="52175"/>
                  </a:xfrm>
                  <a:custGeom>
                    <a:avLst/>
                    <a:gdLst/>
                    <a:ahLst/>
                    <a:cxnLst/>
                    <a:rect l="l" t="t" r="r" b="b"/>
                    <a:pathLst>
                      <a:path w="90" h="1245" extrusionOk="0">
                        <a:moveTo>
                          <a:pt x="67" y="1"/>
                        </a:moveTo>
                        <a:cubicBezTo>
                          <a:pt x="67" y="1"/>
                          <a:pt x="56" y="12"/>
                          <a:pt x="56" y="12"/>
                        </a:cubicBezTo>
                        <a:cubicBezTo>
                          <a:pt x="56" y="23"/>
                          <a:pt x="56" y="34"/>
                          <a:pt x="56" y="46"/>
                        </a:cubicBezTo>
                        <a:lnTo>
                          <a:pt x="56" y="79"/>
                        </a:lnTo>
                        <a:lnTo>
                          <a:pt x="56" y="158"/>
                        </a:lnTo>
                        <a:lnTo>
                          <a:pt x="45" y="326"/>
                        </a:lnTo>
                        <a:lnTo>
                          <a:pt x="34" y="516"/>
                        </a:lnTo>
                        <a:cubicBezTo>
                          <a:pt x="34" y="572"/>
                          <a:pt x="34" y="639"/>
                          <a:pt x="23" y="695"/>
                        </a:cubicBezTo>
                        <a:cubicBezTo>
                          <a:pt x="23" y="751"/>
                          <a:pt x="11" y="819"/>
                          <a:pt x="11" y="875"/>
                        </a:cubicBezTo>
                        <a:lnTo>
                          <a:pt x="0" y="1054"/>
                        </a:lnTo>
                        <a:lnTo>
                          <a:pt x="0" y="1143"/>
                        </a:lnTo>
                        <a:lnTo>
                          <a:pt x="0" y="1233"/>
                        </a:lnTo>
                        <a:cubicBezTo>
                          <a:pt x="0" y="1233"/>
                          <a:pt x="0" y="1244"/>
                          <a:pt x="11" y="1244"/>
                        </a:cubicBezTo>
                        <a:cubicBezTo>
                          <a:pt x="23" y="1244"/>
                          <a:pt x="34" y="1233"/>
                          <a:pt x="34" y="1233"/>
                        </a:cubicBezTo>
                        <a:lnTo>
                          <a:pt x="34" y="1166"/>
                        </a:lnTo>
                        <a:lnTo>
                          <a:pt x="34" y="1099"/>
                        </a:lnTo>
                        <a:cubicBezTo>
                          <a:pt x="34" y="1043"/>
                          <a:pt x="45" y="975"/>
                          <a:pt x="45" y="919"/>
                        </a:cubicBezTo>
                        <a:cubicBezTo>
                          <a:pt x="45" y="863"/>
                          <a:pt x="45" y="807"/>
                          <a:pt x="56" y="740"/>
                        </a:cubicBezTo>
                        <a:cubicBezTo>
                          <a:pt x="56" y="684"/>
                          <a:pt x="56" y="617"/>
                          <a:pt x="67" y="561"/>
                        </a:cubicBezTo>
                        <a:cubicBezTo>
                          <a:pt x="79" y="494"/>
                          <a:pt x="67" y="427"/>
                          <a:pt x="79" y="371"/>
                        </a:cubicBezTo>
                        <a:cubicBezTo>
                          <a:pt x="90" y="315"/>
                          <a:pt x="90" y="259"/>
                          <a:pt x="90" y="202"/>
                        </a:cubicBezTo>
                        <a:lnTo>
                          <a:pt x="90" y="102"/>
                        </a:lnTo>
                        <a:lnTo>
                          <a:pt x="90" y="57"/>
                        </a:lnTo>
                        <a:lnTo>
                          <a:pt x="90" y="12"/>
                        </a:lnTo>
                        <a:lnTo>
                          <a:pt x="79" y="12"/>
                        </a:lnTo>
                        <a:cubicBezTo>
                          <a:pt x="79" y="12"/>
                          <a:pt x="79" y="1"/>
                          <a:pt x="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40" name="Google Shape;1940;p8"/>
              <p:cNvGrpSpPr/>
              <p:nvPr/>
            </p:nvGrpSpPr>
            <p:grpSpPr>
              <a:xfrm rot="9972166">
                <a:off x="965932" y="4634432"/>
                <a:ext cx="103350" cy="250709"/>
                <a:chOff x="736387" y="4200184"/>
                <a:chExt cx="103344" cy="250695"/>
              </a:xfrm>
            </p:grpSpPr>
            <p:sp>
              <p:nvSpPr>
                <p:cNvPr id="1941" name="Google Shape;1941;p8"/>
                <p:cNvSpPr/>
                <p:nvPr/>
              </p:nvSpPr>
              <p:spPr>
                <a:xfrm>
                  <a:off x="743428" y="4200184"/>
                  <a:ext cx="96303" cy="202371"/>
                </a:xfrm>
                <a:custGeom>
                  <a:avLst/>
                  <a:gdLst/>
                  <a:ahLst/>
                  <a:cxnLst/>
                  <a:rect l="l" t="t" r="r" b="b"/>
                  <a:pathLst>
                    <a:path w="2298" h="4829" extrusionOk="0">
                      <a:moveTo>
                        <a:pt x="1726" y="1"/>
                      </a:moveTo>
                      <a:lnTo>
                        <a:pt x="1681" y="46"/>
                      </a:lnTo>
                      <a:lnTo>
                        <a:pt x="1636" y="79"/>
                      </a:lnTo>
                      <a:lnTo>
                        <a:pt x="1603" y="102"/>
                      </a:lnTo>
                      <a:lnTo>
                        <a:pt x="1580" y="113"/>
                      </a:lnTo>
                      <a:lnTo>
                        <a:pt x="1524" y="158"/>
                      </a:lnTo>
                      <a:lnTo>
                        <a:pt x="1479" y="180"/>
                      </a:lnTo>
                      <a:lnTo>
                        <a:pt x="1446" y="214"/>
                      </a:lnTo>
                      <a:cubicBezTo>
                        <a:pt x="1345" y="303"/>
                        <a:pt x="1255" y="393"/>
                        <a:pt x="1166" y="494"/>
                      </a:cubicBezTo>
                      <a:cubicBezTo>
                        <a:pt x="1087" y="572"/>
                        <a:pt x="1009" y="662"/>
                        <a:pt x="942" y="751"/>
                      </a:cubicBezTo>
                      <a:cubicBezTo>
                        <a:pt x="841" y="886"/>
                        <a:pt x="751" y="1043"/>
                        <a:pt x="673" y="1211"/>
                      </a:cubicBezTo>
                      <a:cubicBezTo>
                        <a:pt x="572" y="1401"/>
                        <a:pt x="483" y="1614"/>
                        <a:pt x="393" y="1827"/>
                      </a:cubicBezTo>
                      <a:cubicBezTo>
                        <a:pt x="326" y="2017"/>
                        <a:pt x="259" y="2207"/>
                        <a:pt x="203" y="2398"/>
                      </a:cubicBezTo>
                      <a:cubicBezTo>
                        <a:pt x="147" y="2611"/>
                        <a:pt x="102" y="2835"/>
                        <a:pt x="68" y="3059"/>
                      </a:cubicBezTo>
                      <a:cubicBezTo>
                        <a:pt x="35" y="3283"/>
                        <a:pt x="12" y="3495"/>
                        <a:pt x="1" y="3719"/>
                      </a:cubicBezTo>
                      <a:cubicBezTo>
                        <a:pt x="1" y="3876"/>
                        <a:pt x="1" y="4033"/>
                        <a:pt x="12" y="4190"/>
                      </a:cubicBezTo>
                      <a:cubicBezTo>
                        <a:pt x="12" y="4302"/>
                        <a:pt x="23" y="4425"/>
                        <a:pt x="46" y="4537"/>
                      </a:cubicBezTo>
                      <a:lnTo>
                        <a:pt x="46" y="4559"/>
                      </a:lnTo>
                      <a:lnTo>
                        <a:pt x="46" y="4582"/>
                      </a:lnTo>
                      <a:cubicBezTo>
                        <a:pt x="46" y="4593"/>
                        <a:pt x="46" y="4593"/>
                        <a:pt x="46" y="4604"/>
                      </a:cubicBezTo>
                      <a:lnTo>
                        <a:pt x="91" y="4604"/>
                      </a:lnTo>
                      <a:lnTo>
                        <a:pt x="180" y="4627"/>
                      </a:lnTo>
                      <a:lnTo>
                        <a:pt x="259" y="4627"/>
                      </a:lnTo>
                      <a:lnTo>
                        <a:pt x="292" y="4638"/>
                      </a:lnTo>
                      <a:lnTo>
                        <a:pt x="382" y="4649"/>
                      </a:lnTo>
                      <a:lnTo>
                        <a:pt x="572" y="4694"/>
                      </a:lnTo>
                      <a:lnTo>
                        <a:pt x="763" y="4739"/>
                      </a:lnTo>
                      <a:lnTo>
                        <a:pt x="953" y="4772"/>
                      </a:lnTo>
                      <a:lnTo>
                        <a:pt x="1143" y="4817"/>
                      </a:lnTo>
                      <a:lnTo>
                        <a:pt x="1233" y="4828"/>
                      </a:lnTo>
                      <a:lnTo>
                        <a:pt x="1267" y="4828"/>
                      </a:lnTo>
                      <a:lnTo>
                        <a:pt x="1289" y="4817"/>
                      </a:lnTo>
                      <a:cubicBezTo>
                        <a:pt x="1479" y="4593"/>
                        <a:pt x="1636" y="4347"/>
                        <a:pt x="1759" y="4089"/>
                      </a:cubicBezTo>
                      <a:cubicBezTo>
                        <a:pt x="1983" y="3663"/>
                        <a:pt x="2140" y="3215"/>
                        <a:pt x="2230" y="2745"/>
                      </a:cubicBezTo>
                      <a:cubicBezTo>
                        <a:pt x="2275" y="2409"/>
                        <a:pt x="2297" y="2073"/>
                        <a:pt x="2286" y="1737"/>
                      </a:cubicBezTo>
                      <a:cubicBezTo>
                        <a:pt x="2275" y="1457"/>
                        <a:pt x="2230" y="1166"/>
                        <a:pt x="2174" y="886"/>
                      </a:cubicBezTo>
                      <a:cubicBezTo>
                        <a:pt x="2174" y="874"/>
                        <a:pt x="2163" y="863"/>
                        <a:pt x="2163" y="852"/>
                      </a:cubicBezTo>
                      <a:lnTo>
                        <a:pt x="2151" y="818"/>
                      </a:lnTo>
                      <a:lnTo>
                        <a:pt x="2140" y="785"/>
                      </a:lnTo>
                      <a:lnTo>
                        <a:pt x="2084" y="650"/>
                      </a:lnTo>
                      <a:cubicBezTo>
                        <a:pt x="2084" y="639"/>
                        <a:pt x="2084" y="639"/>
                        <a:pt x="2073" y="628"/>
                      </a:cubicBezTo>
                      <a:lnTo>
                        <a:pt x="2062" y="583"/>
                      </a:lnTo>
                      <a:cubicBezTo>
                        <a:pt x="2051" y="561"/>
                        <a:pt x="2039" y="550"/>
                        <a:pt x="2028" y="527"/>
                      </a:cubicBezTo>
                      <a:lnTo>
                        <a:pt x="2006" y="471"/>
                      </a:lnTo>
                      <a:cubicBezTo>
                        <a:pt x="1995" y="449"/>
                        <a:pt x="1983" y="426"/>
                        <a:pt x="1972" y="404"/>
                      </a:cubicBezTo>
                      <a:cubicBezTo>
                        <a:pt x="1950" y="359"/>
                        <a:pt x="1927" y="314"/>
                        <a:pt x="1905" y="270"/>
                      </a:cubicBezTo>
                      <a:lnTo>
                        <a:pt x="1905" y="247"/>
                      </a:lnTo>
                      <a:cubicBezTo>
                        <a:pt x="1871" y="202"/>
                        <a:pt x="1849" y="169"/>
                        <a:pt x="1827" y="124"/>
                      </a:cubicBezTo>
                      <a:cubicBezTo>
                        <a:pt x="1815" y="113"/>
                        <a:pt x="1804" y="90"/>
                        <a:pt x="1793" y="79"/>
                      </a:cubicBezTo>
                      <a:cubicBezTo>
                        <a:pt x="1782" y="57"/>
                        <a:pt x="1771" y="34"/>
                        <a:pt x="1748" y="23"/>
                      </a:cubicBezTo>
                      <a:lnTo>
                        <a:pt x="17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8"/>
                <p:cNvSpPr/>
                <p:nvPr/>
              </p:nvSpPr>
              <p:spPr>
                <a:xfrm>
                  <a:off x="756587" y="4229771"/>
                  <a:ext cx="63867" cy="171360"/>
                </a:xfrm>
                <a:custGeom>
                  <a:avLst/>
                  <a:gdLst/>
                  <a:ahLst/>
                  <a:cxnLst/>
                  <a:rect l="l" t="t" r="r" b="b"/>
                  <a:pathLst>
                    <a:path w="1524" h="4089" extrusionOk="0">
                      <a:moveTo>
                        <a:pt x="1289" y="0"/>
                      </a:moveTo>
                      <a:lnTo>
                        <a:pt x="1277" y="23"/>
                      </a:lnTo>
                      <a:lnTo>
                        <a:pt x="1266" y="34"/>
                      </a:lnTo>
                      <a:lnTo>
                        <a:pt x="1255" y="45"/>
                      </a:lnTo>
                      <a:cubicBezTo>
                        <a:pt x="1098" y="224"/>
                        <a:pt x="953" y="415"/>
                        <a:pt x="829" y="628"/>
                      </a:cubicBezTo>
                      <a:cubicBezTo>
                        <a:pt x="583" y="1042"/>
                        <a:pt x="381" y="1479"/>
                        <a:pt x="225" y="1938"/>
                      </a:cubicBezTo>
                      <a:cubicBezTo>
                        <a:pt x="113" y="2274"/>
                        <a:pt x="45" y="2621"/>
                        <a:pt x="12" y="2980"/>
                      </a:cubicBezTo>
                      <a:cubicBezTo>
                        <a:pt x="12" y="3081"/>
                        <a:pt x="12" y="3181"/>
                        <a:pt x="12" y="3282"/>
                      </a:cubicBezTo>
                      <a:cubicBezTo>
                        <a:pt x="1" y="3383"/>
                        <a:pt x="12" y="3484"/>
                        <a:pt x="23" y="3585"/>
                      </a:cubicBezTo>
                      <a:cubicBezTo>
                        <a:pt x="34" y="3685"/>
                        <a:pt x="57" y="3775"/>
                        <a:pt x="90" y="3876"/>
                      </a:cubicBezTo>
                      <a:cubicBezTo>
                        <a:pt x="90" y="3887"/>
                        <a:pt x="101" y="3898"/>
                        <a:pt x="101" y="3909"/>
                      </a:cubicBezTo>
                      <a:cubicBezTo>
                        <a:pt x="101" y="3921"/>
                        <a:pt x="101" y="3932"/>
                        <a:pt x="101" y="3932"/>
                      </a:cubicBezTo>
                      <a:cubicBezTo>
                        <a:pt x="113" y="3954"/>
                        <a:pt x="113" y="3965"/>
                        <a:pt x="113" y="3977"/>
                      </a:cubicBezTo>
                      <a:lnTo>
                        <a:pt x="157" y="3988"/>
                      </a:lnTo>
                      <a:cubicBezTo>
                        <a:pt x="325" y="4021"/>
                        <a:pt x="482" y="4066"/>
                        <a:pt x="650" y="4089"/>
                      </a:cubicBezTo>
                      <a:lnTo>
                        <a:pt x="695" y="4089"/>
                      </a:lnTo>
                      <a:lnTo>
                        <a:pt x="717" y="4066"/>
                      </a:lnTo>
                      <a:cubicBezTo>
                        <a:pt x="796" y="3965"/>
                        <a:pt x="863" y="3876"/>
                        <a:pt x="930" y="3764"/>
                      </a:cubicBezTo>
                      <a:cubicBezTo>
                        <a:pt x="1266" y="3215"/>
                        <a:pt x="1468" y="2588"/>
                        <a:pt x="1490" y="1938"/>
                      </a:cubicBezTo>
                      <a:cubicBezTo>
                        <a:pt x="1524" y="1557"/>
                        <a:pt x="1513" y="1165"/>
                        <a:pt x="1468" y="785"/>
                      </a:cubicBezTo>
                      <a:cubicBezTo>
                        <a:pt x="1423" y="538"/>
                        <a:pt x="1367" y="280"/>
                        <a:pt x="1300" y="45"/>
                      </a:cubicBezTo>
                      <a:lnTo>
                        <a:pt x="1300" y="34"/>
                      </a:lnTo>
                      <a:cubicBezTo>
                        <a:pt x="1300" y="23"/>
                        <a:pt x="1289" y="12"/>
                        <a:pt x="1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8"/>
                <p:cNvSpPr/>
                <p:nvPr/>
              </p:nvSpPr>
              <p:spPr>
                <a:xfrm>
                  <a:off x="762203" y="4313672"/>
                  <a:ext cx="52175" cy="97896"/>
                </a:xfrm>
                <a:custGeom>
                  <a:avLst/>
                  <a:gdLst/>
                  <a:ahLst/>
                  <a:cxnLst/>
                  <a:rect l="l" t="t" r="r" b="b"/>
                  <a:pathLst>
                    <a:path w="1245" h="2336" extrusionOk="0">
                      <a:moveTo>
                        <a:pt x="628" y="328"/>
                      </a:moveTo>
                      <a:lnTo>
                        <a:pt x="628" y="328"/>
                      </a:lnTo>
                      <a:cubicBezTo>
                        <a:pt x="639" y="507"/>
                        <a:pt x="595" y="1056"/>
                        <a:pt x="438" y="1146"/>
                      </a:cubicBezTo>
                      <a:cubicBezTo>
                        <a:pt x="326" y="1090"/>
                        <a:pt x="404" y="899"/>
                        <a:pt x="427" y="810"/>
                      </a:cubicBezTo>
                      <a:cubicBezTo>
                        <a:pt x="483" y="642"/>
                        <a:pt x="550" y="485"/>
                        <a:pt x="628" y="328"/>
                      </a:cubicBezTo>
                      <a:close/>
                      <a:moveTo>
                        <a:pt x="926" y="1"/>
                      </a:moveTo>
                      <a:cubicBezTo>
                        <a:pt x="815" y="1"/>
                        <a:pt x="723" y="122"/>
                        <a:pt x="651" y="205"/>
                      </a:cubicBezTo>
                      <a:cubicBezTo>
                        <a:pt x="622" y="130"/>
                        <a:pt x="578" y="100"/>
                        <a:pt x="531" y="100"/>
                      </a:cubicBezTo>
                      <a:cubicBezTo>
                        <a:pt x="467" y="100"/>
                        <a:pt x="398" y="156"/>
                        <a:pt x="359" y="227"/>
                      </a:cubicBezTo>
                      <a:cubicBezTo>
                        <a:pt x="270" y="384"/>
                        <a:pt x="203" y="552"/>
                        <a:pt x="158" y="731"/>
                      </a:cubicBezTo>
                      <a:cubicBezTo>
                        <a:pt x="57" y="1146"/>
                        <a:pt x="1" y="1571"/>
                        <a:pt x="12" y="2008"/>
                      </a:cubicBezTo>
                      <a:cubicBezTo>
                        <a:pt x="12" y="2109"/>
                        <a:pt x="12" y="2210"/>
                        <a:pt x="23" y="2311"/>
                      </a:cubicBezTo>
                      <a:cubicBezTo>
                        <a:pt x="23" y="2328"/>
                        <a:pt x="35" y="2336"/>
                        <a:pt x="46" y="2336"/>
                      </a:cubicBezTo>
                      <a:cubicBezTo>
                        <a:pt x="57" y="2336"/>
                        <a:pt x="68" y="2328"/>
                        <a:pt x="68" y="2311"/>
                      </a:cubicBezTo>
                      <a:cubicBezTo>
                        <a:pt x="68" y="2277"/>
                        <a:pt x="57" y="2232"/>
                        <a:pt x="57" y="2188"/>
                      </a:cubicBezTo>
                      <a:cubicBezTo>
                        <a:pt x="46" y="1751"/>
                        <a:pt x="91" y="1314"/>
                        <a:pt x="191" y="888"/>
                      </a:cubicBezTo>
                      <a:cubicBezTo>
                        <a:pt x="236" y="720"/>
                        <a:pt x="348" y="183"/>
                        <a:pt x="539" y="160"/>
                      </a:cubicBezTo>
                      <a:cubicBezTo>
                        <a:pt x="595" y="171"/>
                        <a:pt x="606" y="227"/>
                        <a:pt x="617" y="272"/>
                      </a:cubicBezTo>
                      <a:cubicBezTo>
                        <a:pt x="494" y="496"/>
                        <a:pt x="404" y="731"/>
                        <a:pt x="348" y="978"/>
                      </a:cubicBezTo>
                      <a:cubicBezTo>
                        <a:pt x="326" y="1045"/>
                        <a:pt x="348" y="1123"/>
                        <a:pt x="404" y="1179"/>
                      </a:cubicBezTo>
                      <a:cubicBezTo>
                        <a:pt x="413" y="1182"/>
                        <a:pt x="421" y="1184"/>
                        <a:pt x="429" y="1184"/>
                      </a:cubicBezTo>
                      <a:cubicBezTo>
                        <a:pt x="516" y="1184"/>
                        <a:pt x="574" y="1028"/>
                        <a:pt x="595" y="967"/>
                      </a:cubicBezTo>
                      <a:cubicBezTo>
                        <a:pt x="673" y="731"/>
                        <a:pt x="695" y="496"/>
                        <a:pt x="673" y="250"/>
                      </a:cubicBezTo>
                      <a:cubicBezTo>
                        <a:pt x="765" y="109"/>
                        <a:pt x="853" y="42"/>
                        <a:pt x="920" y="42"/>
                      </a:cubicBezTo>
                      <a:cubicBezTo>
                        <a:pt x="1007" y="42"/>
                        <a:pt x="1057" y="157"/>
                        <a:pt x="1031" y="373"/>
                      </a:cubicBezTo>
                      <a:cubicBezTo>
                        <a:pt x="964" y="955"/>
                        <a:pt x="785" y="1515"/>
                        <a:pt x="505" y="2019"/>
                      </a:cubicBezTo>
                      <a:cubicBezTo>
                        <a:pt x="471" y="2075"/>
                        <a:pt x="427" y="2143"/>
                        <a:pt x="393" y="2199"/>
                      </a:cubicBezTo>
                      <a:lnTo>
                        <a:pt x="348" y="2255"/>
                      </a:lnTo>
                      <a:cubicBezTo>
                        <a:pt x="348" y="2263"/>
                        <a:pt x="354" y="2271"/>
                        <a:pt x="361" y="2271"/>
                      </a:cubicBezTo>
                      <a:cubicBezTo>
                        <a:pt x="364" y="2271"/>
                        <a:pt x="367" y="2269"/>
                        <a:pt x="371" y="2266"/>
                      </a:cubicBezTo>
                      <a:cubicBezTo>
                        <a:pt x="606" y="1952"/>
                        <a:pt x="774" y="1605"/>
                        <a:pt x="897" y="1235"/>
                      </a:cubicBezTo>
                      <a:cubicBezTo>
                        <a:pt x="964" y="1000"/>
                        <a:pt x="1244" y="104"/>
                        <a:pt x="953" y="3"/>
                      </a:cubicBezTo>
                      <a:cubicBezTo>
                        <a:pt x="944" y="2"/>
                        <a:pt x="935" y="1"/>
                        <a:pt x="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8"/>
                <p:cNvSpPr/>
                <p:nvPr/>
              </p:nvSpPr>
              <p:spPr>
                <a:xfrm>
                  <a:off x="736387" y="4389820"/>
                  <a:ext cx="69525" cy="61059"/>
                </a:xfrm>
                <a:custGeom>
                  <a:avLst/>
                  <a:gdLst/>
                  <a:ahLst/>
                  <a:cxnLst/>
                  <a:rect l="l" t="t" r="r" b="b"/>
                  <a:pathLst>
                    <a:path w="1659" h="1457" extrusionOk="0">
                      <a:moveTo>
                        <a:pt x="46" y="1"/>
                      </a:moveTo>
                      <a:lnTo>
                        <a:pt x="46" y="23"/>
                      </a:lnTo>
                      <a:lnTo>
                        <a:pt x="23" y="57"/>
                      </a:lnTo>
                      <a:lnTo>
                        <a:pt x="23" y="258"/>
                      </a:lnTo>
                      <a:lnTo>
                        <a:pt x="23" y="471"/>
                      </a:lnTo>
                      <a:lnTo>
                        <a:pt x="23" y="673"/>
                      </a:lnTo>
                      <a:lnTo>
                        <a:pt x="12" y="908"/>
                      </a:lnTo>
                      <a:cubicBezTo>
                        <a:pt x="1" y="975"/>
                        <a:pt x="1" y="1054"/>
                        <a:pt x="1" y="1121"/>
                      </a:cubicBezTo>
                      <a:lnTo>
                        <a:pt x="1" y="1211"/>
                      </a:lnTo>
                      <a:lnTo>
                        <a:pt x="1" y="1244"/>
                      </a:lnTo>
                      <a:lnTo>
                        <a:pt x="46" y="1244"/>
                      </a:lnTo>
                      <a:lnTo>
                        <a:pt x="270" y="1289"/>
                      </a:lnTo>
                      <a:lnTo>
                        <a:pt x="505" y="1334"/>
                      </a:lnTo>
                      <a:lnTo>
                        <a:pt x="740" y="1379"/>
                      </a:lnTo>
                      <a:lnTo>
                        <a:pt x="987" y="1423"/>
                      </a:lnTo>
                      <a:lnTo>
                        <a:pt x="1177" y="1457"/>
                      </a:lnTo>
                      <a:lnTo>
                        <a:pt x="1222" y="1457"/>
                      </a:lnTo>
                      <a:cubicBezTo>
                        <a:pt x="1222" y="1446"/>
                        <a:pt x="1233" y="1435"/>
                        <a:pt x="1233" y="1435"/>
                      </a:cubicBezTo>
                      <a:lnTo>
                        <a:pt x="1244" y="1401"/>
                      </a:lnTo>
                      <a:lnTo>
                        <a:pt x="1345" y="1132"/>
                      </a:lnTo>
                      <a:lnTo>
                        <a:pt x="1468" y="841"/>
                      </a:lnTo>
                      <a:cubicBezTo>
                        <a:pt x="1513" y="751"/>
                        <a:pt x="1547" y="662"/>
                        <a:pt x="1580" y="572"/>
                      </a:cubicBezTo>
                      <a:cubicBezTo>
                        <a:pt x="1603" y="527"/>
                        <a:pt x="1614" y="483"/>
                        <a:pt x="1636" y="438"/>
                      </a:cubicBezTo>
                      <a:lnTo>
                        <a:pt x="1659" y="393"/>
                      </a:lnTo>
                      <a:lnTo>
                        <a:pt x="1659" y="371"/>
                      </a:lnTo>
                      <a:lnTo>
                        <a:pt x="1614" y="359"/>
                      </a:lnTo>
                      <a:lnTo>
                        <a:pt x="1423" y="315"/>
                      </a:lnTo>
                      <a:lnTo>
                        <a:pt x="1166" y="258"/>
                      </a:lnTo>
                      <a:lnTo>
                        <a:pt x="886" y="191"/>
                      </a:lnTo>
                      <a:lnTo>
                        <a:pt x="606" y="124"/>
                      </a:lnTo>
                      <a:lnTo>
                        <a:pt x="337" y="68"/>
                      </a:lnTo>
                      <a:lnTo>
                        <a:pt x="91" y="12"/>
                      </a:lnTo>
                      <a:lnTo>
                        <a:pt x="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5" name="Google Shape;1945;p8"/>
                <p:cNvGrpSpPr/>
                <p:nvPr/>
              </p:nvGrpSpPr>
              <p:grpSpPr>
                <a:xfrm>
                  <a:off x="741081" y="4391245"/>
                  <a:ext cx="57790" cy="58922"/>
                  <a:chOff x="741081" y="4391245"/>
                  <a:chExt cx="57790" cy="58922"/>
                </a:xfrm>
              </p:grpSpPr>
              <p:sp>
                <p:nvSpPr>
                  <p:cNvPr id="1946" name="Google Shape;1946;p8"/>
                  <p:cNvSpPr/>
                  <p:nvPr/>
                </p:nvSpPr>
                <p:spPr>
                  <a:xfrm>
                    <a:off x="741081" y="4391245"/>
                    <a:ext cx="57790" cy="13201"/>
                  </a:xfrm>
                  <a:custGeom>
                    <a:avLst/>
                    <a:gdLst/>
                    <a:ahLst/>
                    <a:cxnLst/>
                    <a:rect l="l" t="t" r="r" b="b"/>
                    <a:pathLst>
                      <a:path w="1379" h="315" extrusionOk="0">
                        <a:moveTo>
                          <a:pt x="12" y="0"/>
                        </a:moveTo>
                        <a:cubicBezTo>
                          <a:pt x="12" y="0"/>
                          <a:pt x="12" y="12"/>
                          <a:pt x="1" y="12"/>
                        </a:cubicBezTo>
                        <a:cubicBezTo>
                          <a:pt x="1" y="23"/>
                          <a:pt x="12" y="45"/>
                          <a:pt x="23" y="45"/>
                        </a:cubicBezTo>
                        <a:lnTo>
                          <a:pt x="46" y="45"/>
                        </a:lnTo>
                        <a:lnTo>
                          <a:pt x="68" y="56"/>
                        </a:lnTo>
                        <a:lnTo>
                          <a:pt x="158" y="56"/>
                        </a:lnTo>
                        <a:lnTo>
                          <a:pt x="281" y="79"/>
                        </a:lnTo>
                        <a:lnTo>
                          <a:pt x="550" y="146"/>
                        </a:lnTo>
                        <a:lnTo>
                          <a:pt x="819" y="213"/>
                        </a:lnTo>
                        <a:lnTo>
                          <a:pt x="1087" y="269"/>
                        </a:lnTo>
                        <a:cubicBezTo>
                          <a:pt x="1132" y="281"/>
                          <a:pt x="1177" y="292"/>
                          <a:pt x="1233" y="303"/>
                        </a:cubicBezTo>
                        <a:lnTo>
                          <a:pt x="1300" y="314"/>
                        </a:lnTo>
                        <a:lnTo>
                          <a:pt x="1379" y="314"/>
                        </a:lnTo>
                        <a:cubicBezTo>
                          <a:pt x="1379" y="303"/>
                          <a:pt x="1379" y="303"/>
                          <a:pt x="1379" y="292"/>
                        </a:cubicBezTo>
                        <a:lnTo>
                          <a:pt x="1367" y="281"/>
                        </a:lnTo>
                        <a:lnTo>
                          <a:pt x="1345" y="281"/>
                        </a:lnTo>
                        <a:lnTo>
                          <a:pt x="1311" y="269"/>
                        </a:lnTo>
                        <a:lnTo>
                          <a:pt x="1244" y="247"/>
                        </a:lnTo>
                        <a:lnTo>
                          <a:pt x="1155" y="224"/>
                        </a:lnTo>
                        <a:lnTo>
                          <a:pt x="964" y="180"/>
                        </a:lnTo>
                        <a:lnTo>
                          <a:pt x="684" y="124"/>
                        </a:lnTo>
                        <a:lnTo>
                          <a:pt x="415" y="68"/>
                        </a:lnTo>
                        <a:lnTo>
                          <a:pt x="281" y="45"/>
                        </a:lnTo>
                        <a:cubicBezTo>
                          <a:pt x="247" y="34"/>
                          <a:pt x="203" y="23"/>
                          <a:pt x="158" y="12"/>
                        </a:cubicBezTo>
                        <a:lnTo>
                          <a:pt x="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8"/>
                  <p:cNvSpPr/>
                  <p:nvPr/>
                </p:nvSpPr>
                <p:spPr>
                  <a:xfrm>
                    <a:off x="775027" y="4402434"/>
                    <a:ext cx="19613" cy="47733"/>
                  </a:xfrm>
                  <a:custGeom>
                    <a:avLst/>
                    <a:gdLst/>
                    <a:ahLst/>
                    <a:cxnLst/>
                    <a:rect l="l" t="t" r="r" b="b"/>
                    <a:pathLst>
                      <a:path w="468" h="1139" extrusionOk="0">
                        <a:moveTo>
                          <a:pt x="441" y="0"/>
                        </a:moveTo>
                        <a:cubicBezTo>
                          <a:pt x="434" y="0"/>
                          <a:pt x="433" y="26"/>
                          <a:pt x="423" y="36"/>
                        </a:cubicBezTo>
                        <a:lnTo>
                          <a:pt x="389" y="137"/>
                        </a:lnTo>
                        <a:cubicBezTo>
                          <a:pt x="311" y="350"/>
                          <a:pt x="221" y="551"/>
                          <a:pt x="143" y="764"/>
                        </a:cubicBezTo>
                        <a:cubicBezTo>
                          <a:pt x="109" y="854"/>
                          <a:pt x="76" y="943"/>
                          <a:pt x="42" y="1033"/>
                        </a:cubicBezTo>
                        <a:lnTo>
                          <a:pt x="9" y="1122"/>
                        </a:lnTo>
                        <a:cubicBezTo>
                          <a:pt x="1" y="1130"/>
                          <a:pt x="15" y="1138"/>
                          <a:pt x="24" y="1138"/>
                        </a:cubicBezTo>
                        <a:cubicBezTo>
                          <a:pt x="28" y="1138"/>
                          <a:pt x="31" y="1137"/>
                          <a:pt x="31" y="1134"/>
                        </a:cubicBezTo>
                        <a:cubicBezTo>
                          <a:pt x="132" y="887"/>
                          <a:pt x="233" y="641"/>
                          <a:pt x="322" y="394"/>
                        </a:cubicBezTo>
                        <a:cubicBezTo>
                          <a:pt x="367" y="294"/>
                          <a:pt x="401" y="204"/>
                          <a:pt x="423" y="114"/>
                        </a:cubicBezTo>
                        <a:cubicBezTo>
                          <a:pt x="434" y="92"/>
                          <a:pt x="468" y="2"/>
                          <a:pt x="445" y="2"/>
                        </a:cubicBezTo>
                        <a:cubicBezTo>
                          <a:pt x="444" y="1"/>
                          <a:pt x="442" y="0"/>
                          <a:pt x="4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8"/>
                  <p:cNvSpPr/>
                  <p:nvPr/>
                </p:nvSpPr>
                <p:spPr>
                  <a:xfrm>
                    <a:off x="761742" y="4397950"/>
                    <a:ext cx="9890" cy="50499"/>
                  </a:xfrm>
                  <a:custGeom>
                    <a:avLst/>
                    <a:gdLst/>
                    <a:ahLst/>
                    <a:cxnLst/>
                    <a:rect l="l" t="t" r="r" b="b"/>
                    <a:pathLst>
                      <a:path w="236" h="1205" extrusionOk="0">
                        <a:moveTo>
                          <a:pt x="229" y="0"/>
                        </a:moveTo>
                        <a:cubicBezTo>
                          <a:pt x="225" y="0"/>
                          <a:pt x="219" y="3"/>
                          <a:pt x="214" y="8"/>
                        </a:cubicBezTo>
                        <a:cubicBezTo>
                          <a:pt x="191" y="64"/>
                          <a:pt x="180" y="121"/>
                          <a:pt x="169" y="188"/>
                        </a:cubicBezTo>
                        <a:cubicBezTo>
                          <a:pt x="124" y="468"/>
                          <a:pt x="90" y="748"/>
                          <a:pt x="34" y="1028"/>
                        </a:cubicBezTo>
                        <a:cubicBezTo>
                          <a:pt x="23" y="1084"/>
                          <a:pt x="12" y="1140"/>
                          <a:pt x="1" y="1196"/>
                        </a:cubicBezTo>
                        <a:cubicBezTo>
                          <a:pt x="6" y="1201"/>
                          <a:pt x="12" y="1204"/>
                          <a:pt x="18" y="1204"/>
                        </a:cubicBezTo>
                        <a:cubicBezTo>
                          <a:pt x="23" y="1204"/>
                          <a:pt x="29" y="1201"/>
                          <a:pt x="34" y="1196"/>
                        </a:cubicBezTo>
                        <a:cubicBezTo>
                          <a:pt x="46" y="1117"/>
                          <a:pt x="57" y="1039"/>
                          <a:pt x="79" y="961"/>
                        </a:cubicBezTo>
                        <a:cubicBezTo>
                          <a:pt x="102" y="793"/>
                          <a:pt x="135" y="613"/>
                          <a:pt x="158" y="457"/>
                        </a:cubicBezTo>
                        <a:cubicBezTo>
                          <a:pt x="180" y="311"/>
                          <a:pt x="202" y="154"/>
                          <a:pt x="236" y="8"/>
                        </a:cubicBezTo>
                        <a:cubicBezTo>
                          <a:pt x="236" y="3"/>
                          <a:pt x="233"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8"/>
                  <p:cNvSpPr/>
                  <p:nvPr/>
                </p:nvSpPr>
                <p:spPr>
                  <a:xfrm>
                    <a:off x="748624" y="4392167"/>
                    <a:ext cx="3772" cy="52175"/>
                  </a:xfrm>
                  <a:custGeom>
                    <a:avLst/>
                    <a:gdLst/>
                    <a:ahLst/>
                    <a:cxnLst/>
                    <a:rect l="l" t="t" r="r" b="b"/>
                    <a:pathLst>
                      <a:path w="90" h="1245" extrusionOk="0">
                        <a:moveTo>
                          <a:pt x="67" y="1"/>
                        </a:moveTo>
                        <a:cubicBezTo>
                          <a:pt x="67" y="1"/>
                          <a:pt x="56" y="12"/>
                          <a:pt x="56" y="12"/>
                        </a:cubicBezTo>
                        <a:cubicBezTo>
                          <a:pt x="56" y="23"/>
                          <a:pt x="56" y="34"/>
                          <a:pt x="56" y="46"/>
                        </a:cubicBezTo>
                        <a:lnTo>
                          <a:pt x="56" y="79"/>
                        </a:lnTo>
                        <a:lnTo>
                          <a:pt x="56" y="158"/>
                        </a:lnTo>
                        <a:lnTo>
                          <a:pt x="45" y="326"/>
                        </a:lnTo>
                        <a:lnTo>
                          <a:pt x="34" y="516"/>
                        </a:lnTo>
                        <a:cubicBezTo>
                          <a:pt x="34" y="572"/>
                          <a:pt x="34" y="639"/>
                          <a:pt x="23" y="695"/>
                        </a:cubicBezTo>
                        <a:cubicBezTo>
                          <a:pt x="23" y="751"/>
                          <a:pt x="11" y="819"/>
                          <a:pt x="11" y="875"/>
                        </a:cubicBezTo>
                        <a:lnTo>
                          <a:pt x="0" y="1054"/>
                        </a:lnTo>
                        <a:lnTo>
                          <a:pt x="0" y="1143"/>
                        </a:lnTo>
                        <a:lnTo>
                          <a:pt x="0" y="1233"/>
                        </a:lnTo>
                        <a:cubicBezTo>
                          <a:pt x="0" y="1233"/>
                          <a:pt x="0" y="1244"/>
                          <a:pt x="11" y="1244"/>
                        </a:cubicBezTo>
                        <a:cubicBezTo>
                          <a:pt x="23" y="1244"/>
                          <a:pt x="34" y="1233"/>
                          <a:pt x="34" y="1233"/>
                        </a:cubicBezTo>
                        <a:lnTo>
                          <a:pt x="34" y="1166"/>
                        </a:lnTo>
                        <a:lnTo>
                          <a:pt x="34" y="1099"/>
                        </a:lnTo>
                        <a:cubicBezTo>
                          <a:pt x="34" y="1043"/>
                          <a:pt x="45" y="975"/>
                          <a:pt x="45" y="919"/>
                        </a:cubicBezTo>
                        <a:cubicBezTo>
                          <a:pt x="45" y="863"/>
                          <a:pt x="45" y="807"/>
                          <a:pt x="56" y="740"/>
                        </a:cubicBezTo>
                        <a:cubicBezTo>
                          <a:pt x="56" y="684"/>
                          <a:pt x="56" y="617"/>
                          <a:pt x="67" y="561"/>
                        </a:cubicBezTo>
                        <a:cubicBezTo>
                          <a:pt x="79" y="494"/>
                          <a:pt x="67" y="427"/>
                          <a:pt x="79" y="371"/>
                        </a:cubicBezTo>
                        <a:cubicBezTo>
                          <a:pt x="90" y="315"/>
                          <a:pt x="90" y="259"/>
                          <a:pt x="90" y="202"/>
                        </a:cubicBezTo>
                        <a:lnTo>
                          <a:pt x="90" y="102"/>
                        </a:lnTo>
                        <a:lnTo>
                          <a:pt x="90" y="57"/>
                        </a:lnTo>
                        <a:lnTo>
                          <a:pt x="90" y="12"/>
                        </a:lnTo>
                        <a:lnTo>
                          <a:pt x="79" y="12"/>
                        </a:lnTo>
                        <a:cubicBezTo>
                          <a:pt x="79" y="12"/>
                          <a:pt x="79" y="1"/>
                          <a:pt x="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50" name="Google Shape;1950;p8"/>
              <p:cNvGrpSpPr/>
              <p:nvPr/>
            </p:nvGrpSpPr>
            <p:grpSpPr>
              <a:xfrm rot="932072">
                <a:off x="747441" y="4195711"/>
                <a:ext cx="88754" cy="254868"/>
                <a:chOff x="135585" y="4184259"/>
                <a:chExt cx="88760" cy="254886"/>
              </a:xfrm>
            </p:grpSpPr>
            <p:sp>
              <p:nvSpPr>
                <p:cNvPr id="1951" name="Google Shape;1951;p8"/>
                <p:cNvSpPr/>
                <p:nvPr/>
              </p:nvSpPr>
              <p:spPr>
                <a:xfrm>
                  <a:off x="135585" y="4184259"/>
                  <a:ext cx="88760" cy="204215"/>
                </a:xfrm>
                <a:custGeom>
                  <a:avLst/>
                  <a:gdLst/>
                  <a:ahLst/>
                  <a:cxnLst/>
                  <a:rect l="l" t="t" r="r" b="b"/>
                  <a:pathLst>
                    <a:path w="2118" h="4873" extrusionOk="0">
                      <a:moveTo>
                        <a:pt x="751" y="0"/>
                      </a:moveTo>
                      <a:lnTo>
                        <a:pt x="717" y="45"/>
                      </a:lnTo>
                      <a:cubicBezTo>
                        <a:pt x="706" y="67"/>
                        <a:pt x="695" y="78"/>
                        <a:pt x="683" y="90"/>
                      </a:cubicBezTo>
                      <a:lnTo>
                        <a:pt x="661" y="134"/>
                      </a:lnTo>
                      <a:cubicBezTo>
                        <a:pt x="650" y="134"/>
                        <a:pt x="650" y="134"/>
                        <a:pt x="650" y="146"/>
                      </a:cubicBezTo>
                      <a:lnTo>
                        <a:pt x="605" y="202"/>
                      </a:lnTo>
                      <a:lnTo>
                        <a:pt x="571" y="246"/>
                      </a:lnTo>
                      <a:lnTo>
                        <a:pt x="549" y="280"/>
                      </a:lnTo>
                      <a:cubicBezTo>
                        <a:pt x="482" y="392"/>
                        <a:pt x="415" y="515"/>
                        <a:pt x="359" y="638"/>
                      </a:cubicBezTo>
                      <a:cubicBezTo>
                        <a:pt x="303" y="739"/>
                        <a:pt x="258" y="840"/>
                        <a:pt x="224" y="941"/>
                      </a:cubicBezTo>
                      <a:cubicBezTo>
                        <a:pt x="168" y="1109"/>
                        <a:pt x="123" y="1277"/>
                        <a:pt x="90" y="1445"/>
                      </a:cubicBezTo>
                      <a:cubicBezTo>
                        <a:pt x="56" y="1669"/>
                        <a:pt x="23" y="1893"/>
                        <a:pt x="11" y="2117"/>
                      </a:cubicBezTo>
                      <a:cubicBezTo>
                        <a:pt x="0" y="2319"/>
                        <a:pt x="0" y="2520"/>
                        <a:pt x="0" y="2722"/>
                      </a:cubicBezTo>
                      <a:cubicBezTo>
                        <a:pt x="0" y="2946"/>
                        <a:pt x="34" y="3170"/>
                        <a:pt x="67" y="3394"/>
                      </a:cubicBezTo>
                      <a:cubicBezTo>
                        <a:pt x="101" y="3607"/>
                        <a:pt x="146" y="3831"/>
                        <a:pt x="202" y="4043"/>
                      </a:cubicBezTo>
                      <a:cubicBezTo>
                        <a:pt x="247" y="4200"/>
                        <a:pt x="291" y="4346"/>
                        <a:pt x="347" y="4491"/>
                      </a:cubicBezTo>
                      <a:cubicBezTo>
                        <a:pt x="381" y="4603"/>
                        <a:pt x="426" y="4704"/>
                        <a:pt x="482" y="4816"/>
                      </a:cubicBezTo>
                      <a:cubicBezTo>
                        <a:pt x="482" y="4816"/>
                        <a:pt x="493" y="4827"/>
                        <a:pt x="493" y="4839"/>
                      </a:cubicBezTo>
                      <a:lnTo>
                        <a:pt x="504" y="4850"/>
                      </a:lnTo>
                      <a:lnTo>
                        <a:pt x="515" y="4872"/>
                      </a:lnTo>
                      <a:lnTo>
                        <a:pt x="863" y="4872"/>
                      </a:lnTo>
                      <a:lnTo>
                        <a:pt x="1053" y="4850"/>
                      </a:lnTo>
                      <a:lnTo>
                        <a:pt x="1255" y="4839"/>
                      </a:lnTo>
                      <a:lnTo>
                        <a:pt x="1434" y="4816"/>
                      </a:lnTo>
                      <a:lnTo>
                        <a:pt x="1635" y="4794"/>
                      </a:lnTo>
                      <a:lnTo>
                        <a:pt x="1770" y="4794"/>
                      </a:lnTo>
                      <a:cubicBezTo>
                        <a:pt x="1770" y="4783"/>
                        <a:pt x="1770" y="4771"/>
                        <a:pt x="1781" y="4771"/>
                      </a:cubicBezTo>
                      <a:cubicBezTo>
                        <a:pt x="1893" y="4503"/>
                        <a:pt x="1971" y="4234"/>
                        <a:pt x="2016" y="3954"/>
                      </a:cubicBezTo>
                      <a:cubicBezTo>
                        <a:pt x="2106" y="3483"/>
                        <a:pt x="2117" y="3002"/>
                        <a:pt x="2061" y="2531"/>
                      </a:cubicBezTo>
                      <a:cubicBezTo>
                        <a:pt x="2005" y="2195"/>
                        <a:pt x="1927" y="1859"/>
                        <a:pt x="1815" y="1546"/>
                      </a:cubicBezTo>
                      <a:cubicBezTo>
                        <a:pt x="1714" y="1266"/>
                        <a:pt x="1591" y="997"/>
                        <a:pt x="1445" y="739"/>
                      </a:cubicBezTo>
                      <a:lnTo>
                        <a:pt x="1423" y="717"/>
                      </a:lnTo>
                      <a:lnTo>
                        <a:pt x="1400" y="694"/>
                      </a:lnTo>
                      <a:lnTo>
                        <a:pt x="1378" y="661"/>
                      </a:lnTo>
                      <a:lnTo>
                        <a:pt x="1288" y="549"/>
                      </a:lnTo>
                      <a:cubicBezTo>
                        <a:pt x="1288" y="538"/>
                        <a:pt x="1277" y="538"/>
                        <a:pt x="1277" y="526"/>
                      </a:cubicBezTo>
                      <a:lnTo>
                        <a:pt x="1243" y="493"/>
                      </a:lnTo>
                      <a:cubicBezTo>
                        <a:pt x="1232" y="482"/>
                        <a:pt x="1221" y="459"/>
                        <a:pt x="1199" y="448"/>
                      </a:cubicBezTo>
                      <a:lnTo>
                        <a:pt x="1165" y="403"/>
                      </a:lnTo>
                      <a:lnTo>
                        <a:pt x="1109" y="347"/>
                      </a:lnTo>
                      <a:lnTo>
                        <a:pt x="1008" y="235"/>
                      </a:lnTo>
                      <a:lnTo>
                        <a:pt x="997" y="224"/>
                      </a:lnTo>
                      <a:cubicBezTo>
                        <a:pt x="963" y="190"/>
                        <a:pt x="919" y="157"/>
                        <a:pt x="885" y="134"/>
                      </a:cubicBezTo>
                      <a:cubicBezTo>
                        <a:pt x="874" y="112"/>
                        <a:pt x="851" y="101"/>
                        <a:pt x="840" y="90"/>
                      </a:cubicBezTo>
                      <a:lnTo>
                        <a:pt x="784" y="45"/>
                      </a:lnTo>
                      <a:lnTo>
                        <a:pt x="773" y="34"/>
                      </a:lnTo>
                      <a:lnTo>
                        <a:pt x="739" y="34"/>
                      </a:lnTo>
                      <a:lnTo>
                        <a:pt x="7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8"/>
                <p:cNvSpPr/>
                <p:nvPr/>
              </p:nvSpPr>
              <p:spPr>
                <a:xfrm>
                  <a:off x="155288" y="4215229"/>
                  <a:ext cx="57749" cy="173246"/>
                </a:xfrm>
                <a:custGeom>
                  <a:avLst/>
                  <a:gdLst/>
                  <a:ahLst/>
                  <a:cxnLst/>
                  <a:rect l="l" t="t" r="r" b="b"/>
                  <a:pathLst>
                    <a:path w="1378" h="4134" extrusionOk="0">
                      <a:moveTo>
                        <a:pt x="437" y="0"/>
                      </a:moveTo>
                      <a:cubicBezTo>
                        <a:pt x="426" y="11"/>
                        <a:pt x="426" y="23"/>
                        <a:pt x="426" y="23"/>
                      </a:cubicBezTo>
                      <a:lnTo>
                        <a:pt x="426" y="34"/>
                      </a:lnTo>
                      <a:lnTo>
                        <a:pt x="426" y="56"/>
                      </a:lnTo>
                      <a:cubicBezTo>
                        <a:pt x="325" y="269"/>
                        <a:pt x="247" y="504"/>
                        <a:pt x="191" y="740"/>
                      </a:cubicBezTo>
                      <a:cubicBezTo>
                        <a:pt x="67" y="1210"/>
                        <a:pt x="11" y="1680"/>
                        <a:pt x="11" y="2162"/>
                      </a:cubicBezTo>
                      <a:cubicBezTo>
                        <a:pt x="0" y="2520"/>
                        <a:pt x="34" y="2879"/>
                        <a:pt x="112" y="3226"/>
                      </a:cubicBezTo>
                      <a:cubicBezTo>
                        <a:pt x="135" y="3327"/>
                        <a:pt x="168" y="3416"/>
                        <a:pt x="191" y="3506"/>
                      </a:cubicBezTo>
                      <a:cubicBezTo>
                        <a:pt x="213" y="3596"/>
                        <a:pt x="247" y="3685"/>
                        <a:pt x="291" y="3786"/>
                      </a:cubicBezTo>
                      <a:cubicBezTo>
                        <a:pt x="336" y="3864"/>
                        <a:pt x="381" y="3954"/>
                        <a:pt x="437" y="4044"/>
                      </a:cubicBezTo>
                      <a:cubicBezTo>
                        <a:pt x="437" y="4055"/>
                        <a:pt x="448" y="4066"/>
                        <a:pt x="459" y="4077"/>
                      </a:cubicBezTo>
                      <a:lnTo>
                        <a:pt x="471" y="4100"/>
                      </a:lnTo>
                      <a:cubicBezTo>
                        <a:pt x="482" y="4111"/>
                        <a:pt x="482" y="4122"/>
                        <a:pt x="493" y="4133"/>
                      </a:cubicBezTo>
                      <a:lnTo>
                        <a:pt x="538" y="4133"/>
                      </a:lnTo>
                      <a:cubicBezTo>
                        <a:pt x="706" y="4122"/>
                        <a:pt x="874" y="4111"/>
                        <a:pt x="1042" y="4088"/>
                      </a:cubicBezTo>
                      <a:lnTo>
                        <a:pt x="1087" y="4088"/>
                      </a:lnTo>
                      <a:lnTo>
                        <a:pt x="1098" y="4055"/>
                      </a:lnTo>
                      <a:cubicBezTo>
                        <a:pt x="1143" y="3943"/>
                        <a:pt x="1187" y="3820"/>
                        <a:pt x="1210" y="3708"/>
                      </a:cubicBezTo>
                      <a:cubicBezTo>
                        <a:pt x="1378" y="3080"/>
                        <a:pt x="1367" y="2420"/>
                        <a:pt x="1199" y="1792"/>
                      </a:cubicBezTo>
                      <a:cubicBezTo>
                        <a:pt x="1120" y="1412"/>
                        <a:pt x="997" y="1053"/>
                        <a:pt x="840" y="706"/>
                      </a:cubicBezTo>
                      <a:cubicBezTo>
                        <a:pt x="728" y="471"/>
                        <a:pt x="594" y="247"/>
                        <a:pt x="459" y="34"/>
                      </a:cubicBezTo>
                      <a:lnTo>
                        <a:pt x="448" y="23"/>
                      </a:lnTo>
                      <a:lnTo>
                        <a:pt x="4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8"/>
                <p:cNvSpPr/>
                <p:nvPr/>
              </p:nvSpPr>
              <p:spPr>
                <a:xfrm>
                  <a:off x="164670" y="4298292"/>
                  <a:ext cx="35705" cy="104266"/>
                </a:xfrm>
                <a:custGeom>
                  <a:avLst/>
                  <a:gdLst/>
                  <a:ahLst/>
                  <a:cxnLst/>
                  <a:rect l="l" t="t" r="r" b="b"/>
                  <a:pathLst>
                    <a:path w="852" h="2488" extrusionOk="0">
                      <a:moveTo>
                        <a:pt x="325" y="404"/>
                      </a:moveTo>
                      <a:cubicBezTo>
                        <a:pt x="393" y="572"/>
                        <a:pt x="527" y="1110"/>
                        <a:pt x="393" y="1244"/>
                      </a:cubicBezTo>
                      <a:cubicBezTo>
                        <a:pt x="258" y="1222"/>
                        <a:pt x="281" y="1020"/>
                        <a:pt x="281" y="919"/>
                      </a:cubicBezTo>
                      <a:cubicBezTo>
                        <a:pt x="281" y="751"/>
                        <a:pt x="292" y="572"/>
                        <a:pt x="325" y="404"/>
                      </a:cubicBezTo>
                      <a:close/>
                      <a:moveTo>
                        <a:pt x="549" y="1"/>
                      </a:moveTo>
                      <a:cubicBezTo>
                        <a:pt x="415" y="12"/>
                        <a:pt x="359" y="169"/>
                        <a:pt x="337" y="270"/>
                      </a:cubicBezTo>
                      <a:cubicBezTo>
                        <a:pt x="297" y="223"/>
                        <a:pt x="258" y="204"/>
                        <a:pt x="221" y="204"/>
                      </a:cubicBezTo>
                      <a:cubicBezTo>
                        <a:pt x="144" y="204"/>
                        <a:pt x="79" y="290"/>
                        <a:pt x="57" y="382"/>
                      </a:cubicBezTo>
                      <a:cubicBezTo>
                        <a:pt x="12" y="561"/>
                        <a:pt x="1" y="740"/>
                        <a:pt x="12" y="930"/>
                      </a:cubicBezTo>
                      <a:cubicBezTo>
                        <a:pt x="34" y="1356"/>
                        <a:pt x="113" y="1782"/>
                        <a:pt x="247" y="2185"/>
                      </a:cubicBezTo>
                      <a:cubicBezTo>
                        <a:pt x="281" y="2286"/>
                        <a:pt x="314" y="2386"/>
                        <a:pt x="359" y="2476"/>
                      </a:cubicBezTo>
                      <a:cubicBezTo>
                        <a:pt x="363" y="2484"/>
                        <a:pt x="370" y="2488"/>
                        <a:pt x="377" y="2488"/>
                      </a:cubicBezTo>
                      <a:cubicBezTo>
                        <a:pt x="390" y="2488"/>
                        <a:pt x="404" y="2475"/>
                        <a:pt x="404" y="2454"/>
                      </a:cubicBezTo>
                      <a:cubicBezTo>
                        <a:pt x="381" y="2420"/>
                        <a:pt x="359" y="2386"/>
                        <a:pt x="348" y="2342"/>
                      </a:cubicBezTo>
                      <a:cubicBezTo>
                        <a:pt x="202" y="1927"/>
                        <a:pt x="113" y="1502"/>
                        <a:pt x="90" y="1065"/>
                      </a:cubicBezTo>
                      <a:cubicBezTo>
                        <a:pt x="79" y="886"/>
                        <a:pt x="23" y="348"/>
                        <a:pt x="213" y="258"/>
                      </a:cubicBezTo>
                      <a:cubicBezTo>
                        <a:pt x="258" y="258"/>
                        <a:pt x="292" y="303"/>
                        <a:pt x="314" y="337"/>
                      </a:cubicBezTo>
                      <a:cubicBezTo>
                        <a:pt x="258" y="594"/>
                        <a:pt x="247" y="841"/>
                        <a:pt x="269" y="1098"/>
                      </a:cubicBezTo>
                      <a:cubicBezTo>
                        <a:pt x="269" y="1177"/>
                        <a:pt x="314" y="1233"/>
                        <a:pt x="381" y="1266"/>
                      </a:cubicBezTo>
                      <a:cubicBezTo>
                        <a:pt x="385" y="1267"/>
                        <a:pt x="388" y="1267"/>
                        <a:pt x="391" y="1267"/>
                      </a:cubicBezTo>
                      <a:cubicBezTo>
                        <a:pt x="493" y="1267"/>
                        <a:pt x="493" y="1085"/>
                        <a:pt x="493" y="1009"/>
                      </a:cubicBezTo>
                      <a:cubicBezTo>
                        <a:pt x="493" y="774"/>
                        <a:pt x="449" y="527"/>
                        <a:pt x="359" y="314"/>
                      </a:cubicBezTo>
                      <a:cubicBezTo>
                        <a:pt x="409" y="127"/>
                        <a:pt x="483" y="34"/>
                        <a:pt x="555" y="34"/>
                      </a:cubicBezTo>
                      <a:cubicBezTo>
                        <a:pt x="629" y="34"/>
                        <a:pt x="700" y="132"/>
                        <a:pt x="740" y="326"/>
                      </a:cubicBezTo>
                      <a:cubicBezTo>
                        <a:pt x="796" y="628"/>
                        <a:pt x="818" y="953"/>
                        <a:pt x="807" y="1266"/>
                      </a:cubicBezTo>
                      <a:cubicBezTo>
                        <a:pt x="807" y="1524"/>
                        <a:pt x="773" y="1793"/>
                        <a:pt x="717" y="2050"/>
                      </a:cubicBezTo>
                      <a:cubicBezTo>
                        <a:pt x="695" y="2106"/>
                        <a:pt x="684" y="2185"/>
                        <a:pt x="661" y="2252"/>
                      </a:cubicBezTo>
                      <a:lnTo>
                        <a:pt x="639" y="2319"/>
                      </a:lnTo>
                      <a:cubicBezTo>
                        <a:pt x="639" y="2327"/>
                        <a:pt x="650" y="2335"/>
                        <a:pt x="657" y="2335"/>
                      </a:cubicBezTo>
                      <a:cubicBezTo>
                        <a:pt x="660" y="2335"/>
                        <a:pt x="661" y="2334"/>
                        <a:pt x="661" y="2330"/>
                      </a:cubicBezTo>
                      <a:cubicBezTo>
                        <a:pt x="785" y="1961"/>
                        <a:pt x="852" y="1569"/>
                        <a:pt x="852" y="1188"/>
                      </a:cubicBezTo>
                      <a:cubicBezTo>
                        <a:pt x="852" y="953"/>
                        <a:pt x="852" y="12"/>
                        <a:pt x="5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8"/>
                <p:cNvSpPr/>
                <p:nvPr/>
              </p:nvSpPr>
              <p:spPr>
                <a:xfrm>
                  <a:off x="212571" y="4292676"/>
                  <a:ext cx="42" cy="503"/>
                </a:xfrm>
                <a:custGeom>
                  <a:avLst/>
                  <a:gdLst/>
                  <a:ahLst/>
                  <a:cxnLst/>
                  <a:rect l="l" t="t" r="r" b="b"/>
                  <a:pathLst>
                    <a:path w="1" h="12" extrusionOk="0">
                      <a:moveTo>
                        <a:pt x="0" y="12"/>
                      </a:moveTo>
                      <a:lnTo>
                        <a:pt x="0" y="0"/>
                      </a:lnTo>
                      <a:cubicBezTo>
                        <a:pt x="0" y="12"/>
                        <a:pt x="0" y="12"/>
                        <a:pt x="0" y="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8"/>
                <p:cNvSpPr/>
                <p:nvPr/>
              </p:nvSpPr>
              <p:spPr>
                <a:xfrm>
                  <a:off x="148702" y="4384665"/>
                  <a:ext cx="69525" cy="54480"/>
                </a:xfrm>
                <a:custGeom>
                  <a:avLst/>
                  <a:gdLst/>
                  <a:ahLst/>
                  <a:cxnLst/>
                  <a:rect l="l" t="t" r="r" b="b"/>
                  <a:pathLst>
                    <a:path w="1659" h="1300" extrusionOk="0">
                      <a:moveTo>
                        <a:pt x="1614" y="1"/>
                      </a:moveTo>
                      <a:lnTo>
                        <a:pt x="1412" y="12"/>
                      </a:lnTo>
                      <a:lnTo>
                        <a:pt x="1154" y="34"/>
                      </a:lnTo>
                      <a:lnTo>
                        <a:pt x="863" y="57"/>
                      </a:lnTo>
                      <a:lnTo>
                        <a:pt x="583" y="79"/>
                      </a:lnTo>
                      <a:lnTo>
                        <a:pt x="314" y="101"/>
                      </a:lnTo>
                      <a:lnTo>
                        <a:pt x="57" y="124"/>
                      </a:lnTo>
                      <a:lnTo>
                        <a:pt x="1" y="124"/>
                      </a:lnTo>
                      <a:lnTo>
                        <a:pt x="1" y="135"/>
                      </a:lnTo>
                      <a:cubicBezTo>
                        <a:pt x="12" y="146"/>
                        <a:pt x="12" y="157"/>
                        <a:pt x="12" y="157"/>
                      </a:cubicBezTo>
                      <a:cubicBezTo>
                        <a:pt x="34" y="213"/>
                        <a:pt x="46" y="281"/>
                        <a:pt x="68" y="348"/>
                      </a:cubicBezTo>
                      <a:lnTo>
                        <a:pt x="124" y="561"/>
                      </a:lnTo>
                      <a:cubicBezTo>
                        <a:pt x="146" y="617"/>
                        <a:pt x="158" y="684"/>
                        <a:pt x="180" y="751"/>
                      </a:cubicBezTo>
                      <a:lnTo>
                        <a:pt x="247" y="975"/>
                      </a:lnTo>
                      <a:cubicBezTo>
                        <a:pt x="258" y="1042"/>
                        <a:pt x="281" y="1110"/>
                        <a:pt x="303" y="1177"/>
                      </a:cubicBezTo>
                      <a:cubicBezTo>
                        <a:pt x="303" y="1210"/>
                        <a:pt x="314" y="1244"/>
                        <a:pt x="326" y="1266"/>
                      </a:cubicBezTo>
                      <a:lnTo>
                        <a:pt x="326" y="1289"/>
                      </a:lnTo>
                      <a:lnTo>
                        <a:pt x="326" y="1300"/>
                      </a:lnTo>
                      <a:lnTo>
                        <a:pt x="382" y="1300"/>
                      </a:lnTo>
                      <a:lnTo>
                        <a:pt x="617" y="1278"/>
                      </a:lnTo>
                      <a:lnTo>
                        <a:pt x="852" y="1244"/>
                      </a:lnTo>
                      <a:lnTo>
                        <a:pt x="1087" y="1222"/>
                      </a:lnTo>
                      <a:lnTo>
                        <a:pt x="1334" y="1188"/>
                      </a:lnTo>
                      <a:lnTo>
                        <a:pt x="1535" y="1166"/>
                      </a:lnTo>
                      <a:lnTo>
                        <a:pt x="1569" y="1166"/>
                      </a:lnTo>
                      <a:lnTo>
                        <a:pt x="1569" y="1143"/>
                      </a:lnTo>
                      <a:lnTo>
                        <a:pt x="1569" y="1110"/>
                      </a:lnTo>
                      <a:cubicBezTo>
                        <a:pt x="1580" y="1009"/>
                        <a:pt x="1580" y="930"/>
                        <a:pt x="1591" y="818"/>
                      </a:cubicBezTo>
                      <a:cubicBezTo>
                        <a:pt x="1602" y="718"/>
                        <a:pt x="1614" y="606"/>
                        <a:pt x="1625" y="494"/>
                      </a:cubicBezTo>
                      <a:lnTo>
                        <a:pt x="1647" y="213"/>
                      </a:lnTo>
                      <a:cubicBezTo>
                        <a:pt x="1647" y="169"/>
                        <a:pt x="1658" y="124"/>
                        <a:pt x="1658" y="68"/>
                      </a:cubicBezTo>
                      <a:lnTo>
                        <a:pt x="1658" y="12"/>
                      </a:lnTo>
                      <a:lnTo>
                        <a:pt x="16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6" name="Google Shape;1956;p8"/>
                <p:cNvGrpSpPr/>
                <p:nvPr/>
              </p:nvGrpSpPr>
              <p:grpSpPr>
                <a:xfrm>
                  <a:off x="155288" y="4383743"/>
                  <a:ext cx="59173" cy="54941"/>
                  <a:chOff x="155288" y="4383743"/>
                  <a:chExt cx="59173" cy="54941"/>
                </a:xfrm>
              </p:grpSpPr>
              <p:sp>
                <p:nvSpPr>
                  <p:cNvPr id="1957" name="Google Shape;1957;p8"/>
                  <p:cNvSpPr/>
                  <p:nvPr/>
                </p:nvSpPr>
                <p:spPr>
                  <a:xfrm>
                    <a:off x="155288" y="4383743"/>
                    <a:ext cx="59173" cy="6118"/>
                  </a:xfrm>
                  <a:custGeom>
                    <a:avLst/>
                    <a:gdLst/>
                    <a:ahLst/>
                    <a:cxnLst/>
                    <a:rect l="l" t="t" r="r" b="b"/>
                    <a:pathLst>
                      <a:path w="1412" h="146" extrusionOk="0">
                        <a:moveTo>
                          <a:pt x="1176" y="0"/>
                        </a:moveTo>
                        <a:lnTo>
                          <a:pt x="975" y="23"/>
                        </a:lnTo>
                        <a:lnTo>
                          <a:pt x="695" y="45"/>
                        </a:lnTo>
                        <a:lnTo>
                          <a:pt x="415" y="67"/>
                        </a:lnTo>
                        <a:lnTo>
                          <a:pt x="280" y="79"/>
                        </a:lnTo>
                        <a:cubicBezTo>
                          <a:pt x="224" y="90"/>
                          <a:pt x="179" y="90"/>
                          <a:pt x="135" y="90"/>
                        </a:cubicBezTo>
                        <a:lnTo>
                          <a:pt x="11" y="90"/>
                        </a:lnTo>
                        <a:cubicBezTo>
                          <a:pt x="11" y="90"/>
                          <a:pt x="0" y="101"/>
                          <a:pt x="0" y="101"/>
                        </a:cubicBezTo>
                        <a:cubicBezTo>
                          <a:pt x="0" y="101"/>
                          <a:pt x="0" y="112"/>
                          <a:pt x="0" y="123"/>
                        </a:cubicBezTo>
                        <a:cubicBezTo>
                          <a:pt x="0" y="135"/>
                          <a:pt x="11" y="146"/>
                          <a:pt x="23" y="146"/>
                        </a:cubicBezTo>
                        <a:lnTo>
                          <a:pt x="157" y="146"/>
                        </a:lnTo>
                        <a:lnTo>
                          <a:pt x="291" y="135"/>
                        </a:lnTo>
                        <a:lnTo>
                          <a:pt x="571" y="112"/>
                        </a:lnTo>
                        <a:lnTo>
                          <a:pt x="851" y="90"/>
                        </a:lnTo>
                        <a:lnTo>
                          <a:pt x="1131" y="79"/>
                        </a:lnTo>
                        <a:lnTo>
                          <a:pt x="1266" y="56"/>
                        </a:lnTo>
                        <a:lnTo>
                          <a:pt x="1389" y="56"/>
                        </a:lnTo>
                        <a:cubicBezTo>
                          <a:pt x="1389" y="45"/>
                          <a:pt x="1400" y="45"/>
                          <a:pt x="1400" y="45"/>
                        </a:cubicBezTo>
                        <a:cubicBezTo>
                          <a:pt x="1411" y="34"/>
                          <a:pt x="1411" y="23"/>
                          <a:pt x="1400" y="23"/>
                        </a:cubicBezTo>
                        <a:lnTo>
                          <a:pt x="1266" y="23"/>
                        </a:lnTo>
                        <a:lnTo>
                          <a:pt x="11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8"/>
                  <p:cNvSpPr/>
                  <p:nvPr/>
                </p:nvSpPr>
                <p:spPr>
                  <a:xfrm>
                    <a:off x="205034" y="4385126"/>
                    <a:ext cx="5197" cy="51001"/>
                  </a:xfrm>
                  <a:custGeom>
                    <a:avLst/>
                    <a:gdLst/>
                    <a:ahLst/>
                    <a:cxnLst/>
                    <a:rect l="l" t="t" r="r" b="b"/>
                    <a:pathLst>
                      <a:path w="124" h="1217" extrusionOk="0">
                        <a:moveTo>
                          <a:pt x="90" y="1"/>
                        </a:moveTo>
                        <a:cubicBezTo>
                          <a:pt x="79" y="1"/>
                          <a:pt x="79" y="23"/>
                          <a:pt x="79" y="46"/>
                        </a:cubicBezTo>
                        <a:lnTo>
                          <a:pt x="79" y="146"/>
                        </a:lnTo>
                        <a:cubicBezTo>
                          <a:pt x="56" y="370"/>
                          <a:pt x="45" y="595"/>
                          <a:pt x="34" y="819"/>
                        </a:cubicBezTo>
                        <a:cubicBezTo>
                          <a:pt x="23" y="919"/>
                          <a:pt x="12" y="1009"/>
                          <a:pt x="12" y="1110"/>
                        </a:cubicBezTo>
                        <a:cubicBezTo>
                          <a:pt x="0" y="1143"/>
                          <a:pt x="12" y="1188"/>
                          <a:pt x="0" y="1199"/>
                        </a:cubicBezTo>
                        <a:cubicBezTo>
                          <a:pt x="0" y="1211"/>
                          <a:pt x="9" y="1216"/>
                          <a:pt x="17" y="1216"/>
                        </a:cubicBezTo>
                        <a:cubicBezTo>
                          <a:pt x="26" y="1216"/>
                          <a:pt x="34" y="1211"/>
                          <a:pt x="34" y="1199"/>
                        </a:cubicBezTo>
                        <a:cubicBezTo>
                          <a:pt x="56" y="942"/>
                          <a:pt x="79" y="673"/>
                          <a:pt x="90" y="404"/>
                        </a:cubicBezTo>
                        <a:cubicBezTo>
                          <a:pt x="101" y="303"/>
                          <a:pt x="112" y="214"/>
                          <a:pt x="112" y="113"/>
                        </a:cubicBezTo>
                        <a:cubicBezTo>
                          <a:pt x="101" y="90"/>
                          <a:pt x="124" y="1"/>
                          <a:pt x="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8"/>
                  <p:cNvSpPr/>
                  <p:nvPr/>
                </p:nvSpPr>
                <p:spPr>
                  <a:xfrm>
                    <a:off x="185798" y="4387599"/>
                    <a:ext cx="7543" cy="50708"/>
                  </a:xfrm>
                  <a:custGeom>
                    <a:avLst/>
                    <a:gdLst/>
                    <a:ahLst/>
                    <a:cxnLst/>
                    <a:rect l="l" t="t" r="r" b="b"/>
                    <a:pathLst>
                      <a:path w="180" h="1210" extrusionOk="0">
                        <a:moveTo>
                          <a:pt x="11" y="1"/>
                        </a:moveTo>
                        <a:cubicBezTo>
                          <a:pt x="6" y="1"/>
                          <a:pt x="0" y="3"/>
                          <a:pt x="0" y="9"/>
                        </a:cubicBezTo>
                        <a:cubicBezTo>
                          <a:pt x="0" y="65"/>
                          <a:pt x="0" y="121"/>
                          <a:pt x="11" y="177"/>
                        </a:cubicBezTo>
                        <a:cubicBezTo>
                          <a:pt x="45" y="468"/>
                          <a:pt x="90" y="748"/>
                          <a:pt x="123" y="1028"/>
                        </a:cubicBezTo>
                        <a:cubicBezTo>
                          <a:pt x="135" y="1084"/>
                          <a:pt x="146" y="1140"/>
                          <a:pt x="146" y="1196"/>
                        </a:cubicBezTo>
                        <a:cubicBezTo>
                          <a:pt x="151" y="1206"/>
                          <a:pt x="157" y="1209"/>
                          <a:pt x="163" y="1209"/>
                        </a:cubicBezTo>
                        <a:cubicBezTo>
                          <a:pt x="172" y="1209"/>
                          <a:pt x="179" y="1203"/>
                          <a:pt x="179" y="1196"/>
                        </a:cubicBezTo>
                        <a:cubicBezTo>
                          <a:pt x="168" y="1118"/>
                          <a:pt x="157" y="1040"/>
                          <a:pt x="146" y="972"/>
                        </a:cubicBezTo>
                        <a:cubicBezTo>
                          <a:pt x="123" y="793"/>
                          <a:pt x="101" y="614"/>
                          <a:pt x="79" y="457"/>
                        </a:cubicBezTo>
                        <a:cubicBezTo>
                          <a:pt x="56" y="311"/>
                          <a:pt x="34" y="155"/>
                          <a:pt x="23" y="9"/>
                        </a:cubicBezTo>
                        <a:cubicBezTo>
                          <a:pt x="23" y="3"/>
                          <a:pt x="17"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8"/>
                  <p:cNvSpPr/>
                  <p:nvPr/>
                </p:nvSpPr>
                <p:spPr>
                  <a:xfrm>
                    <a:off x="165598" y="4387976"/>
                    <a:ext cx="13201" cy="50708"/>
                  </a:xfrm>
                  <a:custGeom>
                    <a:avLst/>
                    <a:gdLst/>
                    <a:ahLst/>
                    <a:cxnLst/>
                    <a:rect l="l" t="t" r="r" b="b"/>
                    <a:pathLst>
                      <a:path w="315" h="1210" extrusionOk="0">
                        <a:moveTo>
                          <a:pt x="12" y="0"/>
                        </a:moveTo>
                        <a:cubicBezTo>
                          <a:pt x="12" y="0"/>
                          <a:pt x="1" y="11"/>
                          <a:pt x="1" y="11"/>
                        </a:cubicBezTo>
                        <a:cubicBezTo>
                          <a:pt x="1" y="22"/>
                          <a:pt x="1" y="34"/>
                          <a:pt x="1" y="45"/>
                        </a:cubicBezTo>
                        <a:cubicBezTo>
                          <a:pt x="1" y="56"/>
                          <a:pt x="12" y="67"/>
                          <a:pt x="12" y="78"/>
                        </a:cubicBezTo>
                        <a:cubicBezTo>
                          <a:pt x="12" y="101"/>
                          <a:pt x="23" y="123"/>
                          <a:pt x="23" y="146"/>
                        </a:cubicBezTo>
                        <a:cubicBezTo>
                          <a:pt x="34" y="202"/>
                          <a:pt x="57" y="258"/>
                          <a:pt x="68" y="325"/>
                        </a:cubicBezTo>
                        <a:cubicBezTo>
                          <a:pt x="79" y="381"/>
                          <a:pt x="90" y="437"/>
                          <a:pt x="113" y="504"/>
                        </a:cubicBezTo>
                        <a:lnTo>
                          <a:pt x="146" y="683"/>
                        </a:lnTo>
                        <a:lnTo>
                          <a:pt x="191" y="851"/>
                        </a:lnTo>
                        <a:lnTo>
                          <a:pt x="236" y="1031"/>
                        </a:lnTo>
                        <a:cubicBezTo>
                          <a:pt x="247" y="1053"/>
                          <a:pt x="247" y="1087"/>
                          <a:pt x="258" y="1109"/>
                        </a:cubicBezTo>
                        <a:lnTo>
                          <a:pt x="281" y="1199"/>
                        </a:lnTo>
                        <a:cubicBezTo>
                          <a:pt x="281" y="1210"/>
                          <a:pt x="292" y="1210"/>
                          <a:pt x="292" y="1210"/>
                        </a:cubicBezTo>
                        <a:cubicBezTo>
                          <a:pt x="303" y="1210"/>
                          <a:pt x="314" y="1199"/>
                          <a:pt x="303" y="1187"/>
                        </a:cubicBezTo>
                        <a:cubicBezTo>
                          <a:pt x="303" y="1165"/>
                          <a:pt x="292" y="1143"/>
                          <a:pt x="292" y="1120"/>
                        </a:cubicBezTo>
                        <a:lnTo>
                          <a:pt x="281" y="1064"/>
                        </a:lnTo>
                        <a:lnTo>
                          <a:pt x="236" y="885"/>
                        </a:lnTo>
                        <a:cubicBezTo>
                          <a:pt x="225" y="829"/>
                          <a:pt x="213" y="784"/>
                          <a:pt x="191" y="717"/>
                        </a:cubicBezTo>
                        <a:cubicBezTo>
                          <a:pt x="180" y="661"/>
                          <a:pt x="169" y="594"/>
                          <a:pt x="146" y="538"/>
                        </a:cubicBezTo>
                        <a:cubicBezTo>
                          <a:pt x="135" y="471"/>
                          <a:pt x="124" y="415"/>
                          <a:pt x="101" y="347"/>
                        </a:cubicBezTo>
                        <a:lnTo>
                          <a:pt x="68" y="190"/>
                        </a:lnTo>
                        <a:cubicBezTo>
                          <a:pt x="57" y="157"/>
                          <a:pt x="45" y="112"/>
                          <a:pt x="45" y="90"/>
                        </a:cubicBezTo>
                        <a:cubicBezTo>
                          <a:pt x="34" y="78"/>
                          <a:pt x="34" y="67"/>
                          <a:pt x="34" y="56"/>
                        </a:cubicBezTo>
                        <a:lnTo>
                          <a:pt x="23" y="11"/>
                        </a:lnTo>
                        <a:lnTo>
                          <a:pt x="2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61" name="Google Shape;1961;p8"/>
              <p:cNvGrpSpPr/>
              <p:nvPr/>
            </p:nvGrpSpPr>
            <p:grpSpPr>
              <a:xfrm rot="-991714">
                <a:off x="127293" y="4186690"/>
                <a:ext cx="103346" cy="250701"/>
                <a:chOff x="736387" y="4200184"/>
                <a:chExt cx="103344" cy="250695"/>
              </a:xfrm>
            </p:grpSpPr>
            <p:sp>
              <p:nvSpPr>
                <p:cNvPr id="1962" name="Google Shape;1962;p8"/>
                <p:cNvSpPr/>
                <p:nvPr/>
              </p:nvSpPr>
              <p:spPr>
                <a:xfrm>
                  <a:off x="743428" y="4200184"/>
                  <a:ext cx="96303" cy="202371"/>
                </a:xfrm>
                <a:custGeom>
                  <a:avLst/>
                  <a:gdLst/>
                  <a:ahLst/>
                  <a:cxnLst/>
                  <a:rect l="l" t="t" r="r" b="b"/>
                  <a:pathLst>
                    <a:path w="2298" h="4829" extrusionOk="0">
                      <a:moveTo>
                        <a:pt x="1726" y="1"/>
                      </a:moveTo>
                      <a:lnTo>
                        <a:pt x="1681" y="46"/>
                      </a:lnTo>
                      <a:lnTo>
                        <a:pt x="1636" y="79"/>
                      </a:lnTo>
                      <a:lnTo>
                        <a:pt x="1603" y="102"/>
                      </a:lnTo>
                      <a:lnTo>
                        <a:pt x="1580" y="113"/>
                      </a:lnTo>
                      <a:lnTo>
                        <a:pt x="1524" y="158"/>
                      </a:lnTo>
                      <a:lnTo>
                        <a:pt x="1479" y="180"/>
                      </a:lnTo>
                      <a:lnTo>
                        <a:pt x="1446" y="214"/>
                      </a:lnTo>
                      <a:cubicBezTo>
                        <a:pt x="1345" y="303"/>
                        <a:pt x="1255" y="393"/>
                        <a:pt x="1166" y="494"/>
                      </a:cubicBezTo>
                      <a:cubicBezTo>
                        <a:pt x="1087" y="572"/>
                        <a:pt x="1009" y="662"/>
                        <a:pt x="942" y="751"/>
                      </a:cubicBezTo>
                      <a:cubicBezTo>
                        <a:pt x="841" y="886"/>
                        <a:pt x="751" y="1043"/>
                        <a:pt x="673" y="1211"/>
                      </a:cubicBezTo>
                      <a:cubicBezTo>
                        <a:pt x="572" y="1401"/>
                        <a:pt x="483" y="1614"/>
                        <a:pt x="393" y="1827"/>
                      </a:cubicBezTo>
                      <a:cubicBezTo>
                        <a:pt x="326" y="2017"/>
                        <a:pt x="259" y="2207"/>
                        <a:pt x="203" y="2398"/>
                      </a:cubicBezTo>
                      <a:cubicBezTo>
                        <a:pt x="147" y="2611"/>
                        <a:pt x="102" y="2835"/>
                        <a:pt x="68" y="3059"/>
                      </a:cubicBezTo>
                      <a:cubicBezTo>
                        <a:pt x="35" y="3283"/>
                        <a:pt x="12" y="3495"/>
                        <a:pt x="1" y="3719"/>
                      </a:cubicBezTo>
                      <a:cubicBezTo>
                        <a:pt x="1" y="3876"/>
                        <a:pt x="1" y="4033"/>
                        <a:pt x="12" y="4190"/>
                      </a:cubicBezTo>
                      <a:cubicBezTo>
                        <a:pt x="12" y="4302"/>
                        <a:pt x="23" y="4425"/>
                        <a:pt x="46" y="4537"/>
                      </a:cubicBezTo>
                      <a:lnTo>
                        <a:pt x="46" y="4559"/>
                      </a:lnTo>
                      <a:lnTo>
                        <a:pt x="46" y="4582"/>
                      </a:lnTo>
                      <a:cubicBezTo>
                        <a:pt x="46" y="4593"/>
                        <a:pt x="46" y="4593"/>
                        <a:pt x="46" y="4604"/>
                      </a:cubicBezTo>
                      <a:lnTo>
                        <a:pt x="91" y="4604"/>
                      </a:lnTo>
                      <a:lnTo>
                        <a:pt x="180" y="4627"/>
                      </a:lnTo>
                      <a:lnTo>
                        <a:pt x="259" y="4627"/>
                      </a:lnTo>
                      <a:lnTo>
                        <a:pt x="292" y="4638"/>
                      </a:lnTo>
                      <a:lnTo>
                        <a:pt x="382" y="4649"/>
                      </a:lnTo>
                      <a:lnTo>
                        <a:pt x="572" y="4694"/>
                      </a:lnTo>
                      <a:lnTo>
                        <a:pt x="763" y="4739"/>
                      </a:lnTo>
                      <a:lnTo>
                        <a:pt x="953" y="4772"/>
                      </a:lnTo>
                      <a:lnTo>
                        <a:pt x="1143" y="4817"/>
                      </a:lnTo>
                      <a:lnTo>
                        <a:pt x="1233" y="4828"/>
                      </a:lnTo>
                      <a:lnTo>
                        <a:pt x="1267" y="4828"/>
                      </a:lnTo>
                      <a:lnTo>
                        <a:pt x="1289" y="4817"/>
                      </a:lnTo>
                      <a:cubicBezTo>
                        <a:pt x="1479" y="4593"/>
                        <a:pt x="1636" y="4347"/>
                        <a:pt x="1759" y="4089"/>
                      </a:cubicBezTo>
                      <a:cubicBezTo>
                        <a:pt x="1983" y="3663"/>
                        <a:pt x="2140" y="3215"/>
                        <a:pt x="2230" y="2745"/>
                      </a:cubicBezTo>
                      <a:cubicBezTo>
                        <a:pt x="2275" y="2409"/>
                        <a:pt x="2297" y="2073"/>
                        <a:pt x="2286" y="1737"/>
                      </a:cubicBezTo>
                      <a:cubicBezTo>
                        <a:pt x="2275" y="1457"/>
                        <a:pt x="2230" y="1166"/>
                        <a:pt x="2174" y="886"/>
                      </a:cubicBezTo>
                      <a:cubicBezTo>
                        <a:pt x="2174" y="874"/>
                        <a:pt x="2163" y="863"/>
                        <a:pt x="2163" y="852"/>
                      </a:cubicBezTo>
                      <a:lnTo>
                        <a:pt x="2151" y="818"/>
                      </a:lnTo>
                      <a:lnTo>
                        <a:pt x="2140" y="785"/>
                      </a:lnTo>
                      <a:lnTo>
                        <a:pt x="2084" y="650"/>
                      </a:lnTo>
                      <a:cubicBezTo>
                        <a:pt x="2084" y="639"/>
                        <a:pt x="2084" y="639"/>
                        <a:pt x="2073" y="628"/>
                      </a:cubicBezTo>
                      <a:lnTo>
                        <a:pt x="2062" y="583"/>
                      </a:lnTo>
                      <a:cubicBezTo>
                        <a:pt x="2051" y="561"/>
                        <a:pt x="2039" y="550"/>
                        <a:pt x="2028" y="527"/>
                      </a:cubicBezTo>
                      <a:lnTo>
                        <a:pt x="2006" y="471"/>
                      </a:lnTo>
                      <a:cubicBezTo>
                        <a:pt x="1995" y="449"/>
                        <a:pt x="1983" y="426"/>
                        <a:pt x="1972" y="404"/>
                      </a:cubicBezTo>
                      <a:cubicBezTo>
                        <a:pt x="1950" y="359"/>
                        <a:pt x="1927" y="314"/>
                        <a:pt x="1905" y="270"/>
                      </a:cubicBezTo>
                      <a:lnTo>
                        <a:pt x="1905" y="247"/>
                      </a:lnTo>
                      <a:cubicBezTo>
                        <a:pt x="1871" y="202"/>
                        <a:pt x="1849" y="169"/>
                        <a:pt x="1827" y="124"/>
                      </a:cubicBezTo>
                      <a:cubicBezTo>
                        <a:pt x="1815" y="113"/>
                        <a:pt x="1804" y="90"/>
                        <a:pt x="1793" y="79"/>
                      </a:cubicBezTo>
                      <a:cubicBezTo>
                        <a:pt x="1782" y="57"/>
                        <a:pt x="1771" y="34"/>
                        <a:pt x="1748" y="23"/>
                      </a:cubicBezTo>
                      <a:lnTo>
                        <a:pt x="17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8"/>
                <p:cNvSpPr/>
                <p:nvPr/>
              </p:nvSpPr>
              <p:spPr>
                <a:xfrm>
                  <a:off x="756587" y="4229771"/>
                  <a:ext cx="63867" cy="171360"/>
                </a:xfrm>
                <a:custGeom>
                  <a:avLst/>
                  <a:gdLst/>
                  <a:ahLst/>
                  <a:cxnLst/>
                  <a:rect l="l" t="t" r="r" b="b"/>
                  <a:pathLst>
                    <a:path w="1524" h="4089" extrusionOk="0">
                      <a:moveTo>
                        <a:pt x="1289" y="0"/>
                      </a:moveTo>
                      <a:lnTo>
                        <a:pt x="1277" y="23"/>
                      </a:lnTo>
                      <a:lnTo>
                        <a:pt x="1266" y="34"/>
                      </a:lnTo>
                      <a:lnTo>
                        <a:pt x="1255" y="45"/>
                      </a:lnTo>
                      <a:cubicBezTo>
                        <a:pt x="1098" y="224"/>
                        <a:pt x="953" y="415"/>
                        <a:pt x="829" y="628"/>
                      </a:cubicBezTo>
                      <a:cubicBezTo>
                        <a:pt x="583" y="1042"/>
                        <a:pt x="381" y="1479"/>
                        <a:pt x="225" y="1938"/>
                      </a:cubicBezTo>
                      <a:cubicBezTo>
                        <a:pt x="113" y="2274"/>
                        <a:pt x="45" y="2621"/>
                        <a:pt x="12" y="2980"/>
                      </a:cubicBezTo>
                      <a:cubicBezTo>
                        <a:pt x="12" y="3081"/>
                        <a:pt x="12" y="3181"/>
                        <a:pt x="12" y="3282"/>
                      </a:cubicBezTo>
                      <a:cubicBezTo>
                        <a:pt x="1" y="3383"/>
                        <a:pt x="12" y="3484"/>
                        <a:pt x="23" y="3585"/>
                      </a:cubicBezTo>
                      <a:cubicBezTo>
                        <a:pt x="34" y="3685"/>
                        <a:pt x="57" y="3775"/>
                        <a:pt x="90" y="3876"/>
                      </a:cubicBezTo>
                      <a:cubicBezTo>
                        <a:pt x="90" y="3887"/>
                        <a:pt x="101" y="3898"/>
                        <a:pt x="101" y="3909"/>
                      </a:cubicBezTo>
                      <a:cubicBezTo>
                        <a:pt x="101" y="3921"/>
                        <a:pt x="101" y="3932"/>
                        <a:pt x="101" y="3932"/>
                      </a:cubicBezTo>
                      <a:cubicBezTo>
                        <a:pt x="113" y="3954"/>
                        <a:pt x="113" y="3965"/>
                        <a:pt x="113" y="3977"/>
                      </a:cubicBezTo>
                      <a:lnTo>
                        <a:pt x="157" y="3988"/>
                      </a:lnTo>
                      <a:cubicBezTo>
                        <a:pt x="325" y="4021"/>
                        <a:pt x="482" y="4066"/>
                        <a:pt x="650" y="4089"/>
                      </a:cubicBezTo>
                      <a:lnTo>
                        <a:pt x="695" y="4089"/>
                      </a:lnTo>
                      <a:lnTo>
                        <a:pt x="717" y="4066"/>
                      </a:lnTo>
                      <a:cubicBezTo>
                        <a:pt x="796" y="3965"/>
                        <a:pt x="863" y="3876"/>
                        <a:pt x="930" y="3764"/>
                      </a:cubicBezTo>
                      <a:cubicBezTo>
                        <a:pt x="1266" y="3215"/>
                        <a:pt x="1468" y="2588"/>
                        <a:pt x="1490" y="1938"/>
                      </a:cubicBezTo>
                      <a:cubicBezTo>
                        <a:pt x="1524" y="1557"/>
                        <a:pt x="1513" y="1165"/>
                        <a:pt x="1468" y="785"/>
                      </a:cubicBezTo>
                      <a:cubicBezTo>
                        <a:pt x="1423" y="538"/>
                        <a:pt x="1367" y="280"/>
                        <a:pt x="1300" y="45"/>
                      </a:cubicBezTo>
                      <a:lnTo>
                        <a:pt x="1300" y="34"/>
                      </a:lnTo>
                      <a:cubicBezTo>
                        <a:pt x="1300" y="23"/>
                        <a:pt x="1289" y="12"/>
                        <a:pt x="1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8"/>
                <p:cNvSpPr/>
                <p:nvPr/>
              </p:nvSpPr>
              <p:spPr>
                <a:xfrm>
                  <a:off x="762203" y="4313672"/>
                  <a:ext cx="52175" cy="97896"/>
                </a:xfrm>
                <a:custGeom>
                  <a:avLst/>
                  <a:gdLst/>
                  <a:ahLst/>
                  <a:cxnLst/>
                  <a:rect l="l" t="t" r="r" b="b"/>
                  <a:pathLst>
                    <a:path w="1245" h="2336" extrusionOk="0">
                      <a:moveTo>
                        <a:pt x="628" y="328"/>
                      </a:moveTo>
                      <a:lnTo>
                        <a:pt x="628" y="328"/>
                      </a:lnTo>
                      <a:cubicBezTo>
                        <a:pt x="639" y="507"/>
                        <a:pt x="595" y="1056"/>
                        <a:pt x="438" y="1146"/>
                      </a:cubicBezTo>
                      <a:cubicBezTo>
                        <a:pt x="326" y="1090"/>
                        <a:pt x="404" y="899"/>
                        <a:pt x="427" y="810"/>
                      </a:cubicBezTo>
                      <a:cubicBezTo>
                        <a:pt x="483" y="642"/>
                        <a:pt x="550" y="485"/>
                        <a:pt x="628" y="328"/>
                      </a:cubicBezTo>
                      <a:close/>
                      <a:moveTo>
                        <a:pt x="926" y="1"/>
                      </a:moveTo>
                      <a:cubicBezTo>
                        <a:pt x="815" y="1"/>
                        <a:pt x="723" y="122"/>
                        <a:pt x="651" y="205"/>
                      </a:cubicBezTo>
                      <a:cubicBezTo>
                        <a:pt x="622" y="130"/>
                        <a:pt x="578" y="100"/>
                        <a:pt x="531" y="100"/>
                      </a:cubicBezTo>
                      <a:cubicBezTo>
                        <a:pt x="467" y="100"/>
                        <a:pt x="398" y="156"/>
                        <a:pt x="359" y="227"/>
                      </a:cubicBezTo>
                      <a:cubicBezTo>
                        <a:pt x="270" y="384"/>
                        <a:pt x="203" y="552"/>
                        <a:pt x="158" y="731"/>
                      </a:cubicBezTo>
                      <a:cubicBezTo>
                        <a:pt x="57" y="1146"/>
                        <a:pt x="1" y="1571"/>
                        <a:pt x="12" y="2008"/>
                      </a:cubicBezTo>
                      <a:cubicBezTo>
                        <a:pt x="12" y="2109"/>
                        <a:pt x="12" y="2210"/>
                        <a:pt x="23" y="2311"/>
                      </a:cubicBezTo>
                      <a:cubicBezTo>
                        <a:pt x="23" y="2328"/>
                        <a:pt x="35" y="2336"/>
                        <a:pt x="46" y="2336"/>
                      </a:cubicBezTo>
                      <a:cubicBezTo>
                        <a:pt x="57" y="2336"/>
                        <a:pt x="68" y="2328"/>
                        <a:pt x="68" y="2311"/>
                      </a:cubicBezTo>
                      <a:cubicBezTo>
                        <a:pt x="68" y="2277"/>
                        <a:pt x="57" y="2232"/>
                        <a:pt x="57" y="2188"/>
                      </a:cubicBezTo>
                      <a:cubicBezTo>
                        <a:pt x="46" y="1751"/>
                        <a:pt x="91" y="1314"/>
                        <a:pt x="191" y="888"/>
                      </a:cubicBezTo>
                      <a:cubicBezTo>
                        <a:pt x="236" y="720"/>
                        <a:pt x="348" y="183"/>
                        <a:pt x="539" y="160"/>
                      </a:cubicBezTo>
                      <a:cubicBezTo>
                        <a:pt x="595" y="171"/>
                        <a:pt x="606" y="227"/>
                        <a:pt x="617" y="272"/>
                      </a:cubicBezTo>
                      <a:cubicBezTo>
                        <a:pt x="494" y="496"/>
                        <a:pt x="404" y="731"/>
                        <a:pt x="348" y="978"/>
                      </a:cubicBezTo>
                      <a:cubicBezTo>
                        <a:pt x="326" y="1045"/>
                        <a:pt x="348" y="1123"/>
                        <a:pt x="404" y="1179"/>
                      </a:cubicBezTo>
                      <a:cubicBezTo>
                        <a:pt x="413" y="1182"/>
                        <a:pt x="421" y="1184"/>
                        <a:pt x="429" y="1184"/>
                      </a:cubicBezTo>
                      <a:cubicBezTo>
                        <a:pt x="516" y="1184"/>
                        <a:pt x="574" y="1028"/>
                        <a:pt x="595" y="967"/>
                      </a:cubicBezTo>
                      <a:cubicBezTo>
                        <a:pt x="673" y="731"/>
                        <a:pt x="695" y="496"/>
                        <a:pt x="673" y="250"/>
                      </a:cubicBezTo>
                      <a:cubicBezTo>
                        <a:pt x="765" y="109"/>
                        <a:pt x="853" y="42"/>
                        <a:pt x="920" y="42"/>
                      </a:cubicBezTo>
                      <a:cubicBezTo>
                        <a:pt x="1007" y="42"/>
                        <a:pt x="1057" y="157"/>
                        <a:pt x="1031" y="373"/>
                      </a:cubicBezTo>
                      <a:cubicBezTo>
                        <a:pt x="964" y="955"/>
                        <a:pt x="785" y="1515"/>
                        <a:pt x="505" y="2019"/>
                      </a:cubicBezTo>
                      <a:cubicBezTo>
                        <a:pt x="471" y="2075"/>
                        <a:pt x="427" y="2143"/>
                        <a:pt x="393" y="2199"/>
                      </a:cubicBezTo>
                      <a:lnTo>
                        <a:pt x="348" y="2255"/>
                      </a:lnTo>
                      <a:cubicBezTo>
                        <a:pt x="348" y="2263"/>
                        <a:pt x="354" y="2271"/>
                        <a:pt x="361" y="2271"/>
                      </a:cubicBezTo>
                      <a:cubicBezTo>
                        <a:pt x="364" y="2271"/>
                        <a:pt x="367" y="2269"/>
                        <a:pt x="371" y="2266"/>
                      </a:cubicBezTo>
                      <a:cubicBezTo>
                        <a:pt x="606" y="1952"/>
                        <a:pt x="774" y="1605"/>
                        <a:pt x="897" y="1235"/>
                      </a:cubicBezTo>
                      <a:cubicBezTo>
                        <a:pt x="964" y="1000"/>
                        <a:pt x="1244" y="104"/>
                        <a:pt x="953" y="3"/>
                      </a:cubicBezTo>
                      <a:cubicBezTo>
                        <a:pt x="944" y="2"/>
                        <a:pt x="935" y="1"/>
                        <a:pt x="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8"/>
                <p:cNvSpPr/>
                <p:nvPr/>
              </p:nvSpPr>
              <p:spPr>
                <a:xfrm>
                  <a:off x="736387" y="4389820"/>
                  <a:ext cx="69525" cy="61059"/>
                </a:xfrm>
                <a:custGeom>
                  <a:avLst/>
                  <a:gdLst/>
                  <a:ahLst/>
                  <a:cxnLst/>
                  <a:rect l="l" t="t" r="r" b="b"/>
                  <a:pathLst>
                    <a:path w="1659" h="1457" extrusionOk="0">
                      <a:moveTo>
                        <a:pt x="46" y="1"/>
                      </a:moveTo>
                      <a:lnTo>
                        <a:pt x="46" y="23"/>
                      </a:lnTo>
                      <a:lnTo>
                        <a:pt x="23" y="57"/>
                      </a:lnTo>
                      <a:lnTo>
                        <a:pt x="23" y="258"/>
                      </a:lnTo>
                      <a:lnTo>
                        <a:pt x="23" y="471"/>
                      </a:lnTo>
                      <a:lnTo>
                        <a:pt x="23" y="673"/>
                      </a:lnTo>
                      <a:lnTo>
                        <a:pt x="12" y="908"/>
                      </a:lnTo>
                      <a:cubicBezTo>
                        <a:pt x="1" y="975"/>
                        <a:pt x="1" y="1054"/>
                        <a:pt x="1" y="1121"/>
                      </a:cubicBezTo>
                      <a:lnTo>
                        <a:pt x="1" y="1211"/>
                      </a:lnTo>
                      <a:lnTo>
                        <a:pt x="1" y="1244"/>
                      </a:lnTo>
                      <a:lnTo>
                        <a:pt x="46" y="1244"/>
                      </a:lnTo>
                      <a:lnTo>
                        <a:pt x="270" y="1289"/>
                      </a:lnTo>
                      <a:lnTo>
                        <a:pt x="505" y="1334"/>
                      </a:lnTo>
                      <a:lnTo>
                        <a:pt x="740" y="1379"/>
                      </a:lnTo>
                      <a:lnTo>
                        <a:pt x="987" y="1423"/>
                      </a:lnTo>
                      <a:lnTo>
                        <a:pt x="1177" y="1457"/>
                      </a:lnTo>
                      <a:lnTo>
                        <a:pt x="1222" y="1457"/>
                      </a:lnTo>
                      <a:cubicBezTo>
                        <a:pt x="1222" y="1446"/>
                        <a:pt x="1233" y="1435"/>
                        <a:pt x="1233" y="1435"/>
                      </a:cubicBezTo>
                      <a:lnTo>
                        <a:pt x="1244" y="1401"/>
                      </a:lnTo>
                      <a:lnTo>
                        <a:pt x="1345" y="1132"/>
                      </a:lnTo>
                      <a:lnTo>
                        <a:pt x="1468" y="841"/>
                      </a:lnTo>
                      <a:cubicBezTo>
                        <a:pt x="1513" y="751"/>
                        <a:pt x="1547" y="662"/>
                        <a:pt x="1580" y="572"/>
                      </a:cubicBezTo>
                      <a:cubicBezTo>
                        <a:pt x="1603" y="527"/>
                        <a:pt x="1614" y="483"/>
                        <a:pt x="1636" y="438"/>
                      </a:cubicBezTo>
                      <a:lnTo>
                        <a:pt x="1659" y="393"/>
                      </a:lnTo>
                      <a:lnTo>
                        <a:pt x="1659" y="371"/>
                      </a:lnTo>
                      <a:lnTo>
                        <a:pt x="1614" y="359"/>
                      </a:lnTo>
                      <a:lnTo>
                        <a:pt x="1423" y="315"/>
                      </a:lnTo>
                      <a:lnTo>
                        <a:pt x="1166" y="258"/>
                      </a:lnTo>
                      <a:lnTo>
                        <a:pt x="886" y="191"/>
                      </a:lnTo>
                      <a:lnTo>
                        <a:pt x="606" y="124"/>
                      </a:lnTo>
                      <a:lnTo>
                        <a:pt x="337" y="68"/>
                      </a:lnTo>
                      <a:lnTo>
                        <a:pt x="91" y="12"/>
                      </a:lnTo>
                      <a:lnTo>
                        <a:pt x="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6" name="Google Shape;1966;p8"/>
                <p:cNvGrpSpPr/>
                <p:nvPr/>
              </p:nvGrpSpPr>
              <p:grpSpPr>
                <a:xfrm>
                  <a:off x="741081" y="4391245"/>
                  <a:ext cx="57790" cy="58922"/>
                  <a:chOff x="741081" y="4391245"/>
                  <a:chExt cx="57790" cy="58922"/>
                </a:xfrm>
              </p:grpSpPr>
              <p:sp>
                <p:nvSpPr>
                  <p:cNvPr id="1967" name="Google Shape;1967;p8"/>
                  <p:cNvSpPr/>
                  <p:nvPr/>
                </p:nvSpPr>
                <p:spPr>
                  <a:xfrm>
                    <a:off x="741081" y="4391245"/>
                    <a:ext cx="57790" cy="13201"/>
                  </a:xfrm>
                  <a:custGeom>
                    <a:avLst/>
                    <a:gdLst/>
                    <a:ahLst/>
                    <a:cxnLst/>
                    <a:rect l="l" t="t" r="r" b="b"/>
                    <a:pathLst>
                      <a:path w="1379" h="315" extrusionOk="0">
                        <a:moveTo>
                          <a:pt x="12" y="0"/>
                        </a:moveTo>
                        <a:cubicBezTo>
                          <a:pt x="12" y="0"/>
                          <a:pt x="12" y="12"/>
                          <a:pt x="1" y="12"/>
                        </a:cubicBezTo>
                        <a:cubicBezTo>
                          <a:pt x="1" y="23"/>
                          <a:pt x="12" y="45"/>
                          <a:pt x="23" y="45"/>
                        </a:cubicBezTo>
                        <a:lnTo>
                          <a:pt x="46" y="45"/>
                        </a:lnTo>
                        <a:lnTo>
                          <a:pt x="68" y="56"/>
                        </a:lnTo>
                        <a:lnTo>
                          <a:pt x="158" y="56"/>
                        </a:lnTo>
                        <a:lnTo>
                          <a:pt x="281" y="79"/>
                        </a:lnTo>
                        <a:lnTo>
                          <a:pt x="550" y="146"/>
                        </a:lnTo>
                        <a:lnTo>
                          <a:pt x="819" y="213"/>
                        </a:lnTo>
                        <a:lnTo>
                          <a:pt x="1087" y="269"/>
                        </a:lnTo>
                        <a:cubicBezTo>
                          <a:pt x="1132" y="281"/>
                          <a:pt x="1177" y="292"/>
                          <a:pt x="1233" y="303"/>
                        </a:cubicBezTo>
                        <a:lnTo>
                          <a:pt x="1300" y="314"/>
                        </a:lnTo>
                        <a:lnTo>
                          <a:pt x="1379" y="314"/>
                        </a:lnTo>
                        <a:cubicBezTo>
                          <a:pt x="1379" y="303"/>
                          <a:pt x="1379" y="303"/>
                          <a:pt x="1379" y="292"/>
                        </a:cubicBezTo>
                        <a:lnTo>
                          <a:pt x="1367" y="281"/>
                        </a:lnTo>
                        <a:lnTo>
                          <a:pt x="1345" y="281"/>
                        </a:lnTo>
                        <a:lnTo>
                          <a:pt x="1311" y="269"/>
                        </a:lnTo>
                        <a:lnTo>
                          <a:pt x="1244" y="247"/>
                        </a:lnTo>
                        <a:lnTo>
                          <a:pt x="1155" y="224"/>
                        </a:lnTo>
                        <a:lnTo>
                          <a:pt x="964" y="180"/>
                        </a:lnTo>
                        <a:lnTo>
                          <a:pt x="684" y="124"/>
                        </a:lnTo>
                        <a:lnTo>
                          <a:pt x="415" y="68"/>
                        </a:lnTo>
                        <a:lnTo>
                          <a:pt x="281" y="45"/>
                        </a:lnTo>
                        <a:cubicBezTo>
                          <a:pt x="247" y="34"/>
                          <a:pt x="203" y="23"/>
                          <a:pt x="158" y="12"/>
                        </a:cubicBezTo>
                        <a:lnTo>
                          <a:pt x="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8"/>
                  <p:cNvSpPr/>
                  <p:nvPr/>
                </p:nvSpPr>
                <p:spPr>
                  <a:xfrm>
                    <a:off x="775027" y="4402434"/>
                    <a:ext cx="19613" cy="47733"/>
                  </a:xfrm>
                  <a:custGeom>
                    <a:avLst/>
                    <a:gdLst/>
                    <a:ahLst/>
                    <a:cxnLst/>
                    <a:rect l="l" t="t" r="r" b="b"/>
                    <a:pathLst>
                      <a:path w="468" h="1139" extrusionOk="0">
                        <a:moveTo>
                          <a:pt x="441" y="0"/>
                        </a:moveTo>
                        <a:cubicBezTo>
                          <a:pt x="434" y="0"/>
                          <a:pt x="433" y="26"/>
                          <a:pt x="423" y="36"/>
                        </a:cubicBezTo>
                        <a:lnTo>
                          <a:pt x="389" y="137"/>
                        </a:lnTo>
                        <a:cubicBezTo>
                          <a:pt x="311" y="350"/>
                          <a:pt x="221" y="551"/>
                          <a:pt x="143" y="764"/>
                        </a:cubicBezTo>
                        <a:cubicBezTo>
                          <a:pt x="109" y="854"/>
                          <a:pt x="76" y="943"/>
                          <a:pt x="42" y="1033"/>
                        </a:cubicBezTo>
                        <a:lnTo>
                          <a:pt x="9" y="1122"/>
                        </a:lnTo>
                        <a:cubicBezTo>
                          <a:pt x="1" y="1130"/>
                          <a:pt x="15" y="1138"/>
                          <a:pt x="24" y="1138"/>
                        </a:cubicBezTo>
                        <a:cubicBezTo>
                          <a:pt x="28" y="1138"/>
                          <a:pt x="31" y="1137"/>
                          <a:pt x="31" y="1134"/>
                        </a:cubicBezTo>
                        <a:cubicBezTo>
                          <a:pt x="132" y="887"/>
                          <a:pt x="233" y="641"/>
                          <a:pt x="322" y="394"/>
                        </a:cubicBezTo>
                        <a:cubicBezTo>
                          <a:pt x="367" y="294"/>
                          <a:pt x="401" y="204"/>
                          <a:pt x="423" y="114"/>
                        </a:cubicBezTo>
                        <a:cubicBezTo>
                          <a:pt x="434" y="92"/>
                          <a:pt x="468" y="2"/>
                          <a:pt x="445" y="2"/>
                        </a:cubicBezTo>
                        <a:cubicBezTo>
                          <a:pt x="444" y="1"/>
                          <a:pt x="442" y="0"/>
                          <a:pt x="4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8"/>
                  <p:cNvSpPr/>
                  <p:nvPr/>
                </p:nvSpPr>
                <p:spPr>
                  <a:xfrm>
                    <a:off x="761742" y="4397950"/>
                    <a:ext cx="9890" cy="50499"/>
                  </a:xfrm>
                  <a:custGeom>
                    <a:avLst/>
                    <a:gdLst/>
                    <a:ahLst/>
                    <a:cxnLst/>
                    <a:rect l="l" t="t" r="r" b="b"/>
                    <a:pathLst>
                      <a:path w="236" h="1205" extrusionOk="0">
                        <a:moveTo>
                          <a:pt x="229" y="0"/>
                        </a:moveTo>
                        <a:cubicBezTo>
                          <a:pt x="225" y="0"/>
                          <a:pt x="219" y="3"/>
                          <a:pt x="214" y="8"/>
                        </a:cubicBezTo>
                        <a:cubicBezTo>
                          <a:pt x="191" y="64"/>
                          <a:pt x="180" y="121"/>
                          <a:pt x="169" y="188"/>
                        </a:cubicBezTo>
                        <a:cubicBezTo>
                          <a:pt x="124" y="468"/>
                          <a:pt x="90" y="748"/>
                          <a:pt x="34" y="1028"/>
                        </a:cubicBezTo>
                        <a:cubicBezTo>
                          <a:pt x="23" y="1084"/>
                          <a:pt x="12" y="1140"/>
                          <a:pt x="1" y="1196"/>
                        </a:cubicBezTo>
                        <a:cubicBezTo>
                          <a:pt x="6" y="1201"/>
                          <a:pt x="12" y="1204"/>
                          <a:pt x="18" y="1204"/>
                        </a:cubicBezTo>
                        <a:cubicBezTo>
                          <a:pt x="23" y="1204"/>
                          <a:pt x="29" y="1201"/>
                          <a:pt x="34" y="1196"/>
                        </a:cubicBezTo>
                        <a:cubicBezTo>
                          <a:pt x="46" y="1117"/>
                          <a:pt x="57" y="1039"/>
                          <a:pt x="79" y="961"/>
                        </a:cubicBezTo>
                        <a:cubicBezTo>
                          <a:pt x="102" y="793"/>
                          <a:pt x="135" y="613"/>
                          <a:pt x="158" y="457"/>
                        </a:cubicBezTo>
                        <a:cubicBezTo>
                          <a:pt x="180" y="311"/>
                          <a:pt x="202" y="154"/>
                          <a:pt x="236" y="8"/>
                        </a:cubicBezTo>
                        <a:cubicBezTo>
                          <a:pt x="236" y="3"/>
                          <a:pt x="233"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8"/>
                  <p:cNvSpPr/>
                  <p:nvPr/>
                </p:nvSpPr>
                <p:spPr>
                  <a:xfrm>
                    <a:off x="748624" y="4392167"/>
                    <a:ext cx="3772" cy="52175"/>
                  </a:xfrm>
                  <a:custGeom>
                    <a:avLst/>
                    <a:gdLst/>
                    <a:ahLst/>
                    <a:cxnLst/>
                    <a:rect l="l" t="t" r="r" b="b"/>
                    <a:pathLst>
                      <a:path w="90" h="1245" extrusionOk="0">
                        <a:moveTo>
                          <a:pt x="67" y="1"/>
                        </a:moveTo>
                        <a:cubicBezTo>
                          <a:pt x="67" y="1"/>
                          <a:pt x="56" y="12"/>
                          <a:pt x="56" y="12"/>
                        </a:cubicBezTo>
                        <a:cubicBezTo>
                          <a:pt x="56" y="23"/>
                          <a:pt x="56" y="34"/>
                          <a:pt x="56" y="46"/>
                        </a:cubicBezTo>
                        <a:lnTo>
                          <a:pt x="56" y="79"/>
                        </a:lnTo>
                        <a:lnTo>
                          <a:pt x="56" y="158"/>
                        </a:lnTo>
                        <a:lnTo>
                          <a:pt x="45" y="326"/>
                        </a:lnTo>
                        <a:lnTo>
                          <a:pt x="34" y="516"/>
                        </a:lnTo>
                        <a:cubicBezTo>
                          <a:pt x="34" y="572"/>
                          <a:pt x="34" y="639"/>
                          <a:pt x="23" y="695"/>
                        </a:cubicBezTo>
                        <a:cubicBezTo>
                          <a:pt x="23" y="751"/>
                          <a:pt x="11" y="819"/>
                          <a:pt x="11" y="875"/>
                        </a:cubicBezTo>
                        <a:lnTo>
                          <a:pt x="0" y="1054"/>
                        </a:lnTo>
                        <a:lnTo>
                          <a:pt x="0" y="1143"/>
                        </a:lnTo>
                        <a:lnTo>
                          <a:pt x="0" y="1233"/>
                        </a:lnTo>
                        <a:cubicBezTo>
                          <a:pt x="0" y="1233"/>
                          <a:pt x="0" y="1244"/>
                          <a:pt x="11" y="1244"/>
                        </a:cubicBezTo>
                        <a:cubicBezTo>
                          <a:pt x="23" y="1244"/>
                          <a:pt x="34" y="1233"/>
                          <a:pt x="34" y="1233"/>
                        </a:cubicBezTo>
                        <a:lnTo>
                          <a:pt x="34" y="1166"/>
                        </a:lnTo>
                        <a:lnTo>
                          <a:pt x="34" y="1099"/>
                        </a:lnTo>
                        <a:cubicBezTo>
                          <a:pt x="34" y="1043"/>
                          <a:pt x="45" y="975"/>
                          <a:pt x="45" y="919"/>
                        </a:cubicBezTo>
                        <a:cubicBezTo>
                          <a:pt x="45" y="863"/>
                          <a:pt x="45" y="807"/>
                          <a:pt x="56" y="740"/>
                        </a:cubicBezTo>
                        <a:cubicBezTo>
                          <a:pt x="56" y="684"/>
                          <a:pt x="56" y="617"/>
                          <a:pt x="67" y="561"/>
                        </a:cubicBezTo>
                        <a:cubicBezTo>
                          <a:pt x="79" y="494"/>
                          <a:pt x="67" y="427"/>
                          <a:pt x="79" y="371"/>
                        </a:cubicBezTo>
                        <a:cubicBezTo>
                          <a:pt x="90" y="315"/>
                          <a:pt x="90" y="259"/>
                          <a:pt x="90" y="202"/>
                        </a:cubicBezTo>
                        <a:lnTo>
                          <a:pt x="90" y="102"/>
                        </a:lnTo>
                        <a:lnTo>
                          <a:pt x="90" y="57"/>
                        </a:lnTo>
                        <a:lnTo>
                          <a:pt x="90" y="12"/>
                        </a:lnTo>
                        <a:lnTo>
                          <a:pt x="79" y="12"/>
                        </a:lnTo>
                        <a:cubicBezTo>
                          <a:pt x="79" y="12"/>
                          <a:pt x="79" y="1"/>
                          <a:pt x="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71" name="Google Shape;1971;p8"/>
              <p:cNvGrpSpPr/>
              <p:nvPr/>
            </p:nvGrpSpPr>
            <p:grpSpPr>
              <a:xfrm rot="10561550">
                <a:off x="-132868" y="4644515"/>
                <a:ext cx="88752" cy="254861"/>
                <a:chOff x="135585" y="4184259"/>
                <a:chExt cx="88760" cy="254886"/>
              </a:xfrm>
            </p:grpSpPr>
            <p:sp>
              <p:nvSpPr>
                <p:cNvPr id="1972" name="Google Shape;1972;p8"/>
                <p:cNvSpPr/>
                <p:nvPr/>
              </p:nvSpPr>
              <p:spPr>
                <a:xfrm>
                  <a:off x="135585" y="4184259"/>
                  <a:ext cx="88760" cy="204215"/>
                </a:xfrm>
                <a:custGeom>
                  <a:avLst/>
                  <a:gdLst/>
                  <a:ahLst/>
                  <a:cxnLst/>
                  <a:rect l="l" t="t" r="r" b="b"/>
                  <a:pathLst>
                    <a:path w="2118" h="4873" extrusionOk="0">
                      <a:moveTo>
                        <a:pt x="751" y="0"/>
                      </a:moveTo>
                      <a:lnTo>
                        <a:pt x="717" y="45"/>
                      </a:lnTo>
                      <a:cubicBezTo>
                        <a:pt x="706" y="67"/>
                        <a:pt x="695" y="78"/>
                        <a:pt x="683" y="90"/>
                      </a:cubicBezTo>
                      <a:lnTo>
                        <a:pt x="661" y="134"/>
                      </a:lnTo>
                      <a:cubicBezTo>
                        <a:pt x="650" y="134"/>
                        <a:pt x="650" y="134"/>
                        <a:pt x="650" y="146"/>
                      </a:cubicBezTo>
                      <a:lnTo>
                        <a:pt x="605" y="202"/>
                      </a:lnTo>
                      <a:lnTo>
                        <a:pt x="571" y="246"/>
                      </a:lnTo>
                      <a:lnTo>
                        <a:pt x="549" y="280"/>
                      </a:lnTo>
                      <a:cubicBezTo>
                        <a:pt x="482" y="392"/>
                        <a:pt x="415" y="515"/>
                        <a:pt x="359" y="638"/>
                      </a:cubicBezTo>
                      <a:cubicBezTo>
                        <a:pt x="303" y="739"/>
                        <a:pt x="258" y="840"/>
                        <a:pt x="224" y="941"/>
                      </a:cubicBezTo>
                      <a:cubicBezTo>
                        <a:pt x="168" y="1109"/>
                        <a:pt x="123" y="1277"/>
                        <a:pt x="90" y="1445"/>
                      </a:cubicBezTo>
                      <a:cubicBezTo>
                        <a:pt x="56" y="1669"/>
                        <a:pt x="23" y="1893"/>
                        <a:pt x="11" y="2117"/>
                      </a:cubicBezTo>
                      <a:cubicBezTo>
                        <a:pt x="0" y="2319"/>
                        <a:pt x="0" y="2520"/>
                        <a:pt x="0" y="2722"/>
                      </a:cubicBezTo>
                      <a:cubicBezTo>
                        <a:pt x="0" y="2946"/>
                        <a:pt x="34" y="3170"/>
                        <a:pt x="67" y="3394"/>
                      </a:cubicBezTo>
                      <a:cubicBezTo>
                        <a:pt x="101" y="3607"/>
                        <a:pt x="146" y="3831"/>
                        <a:pt x="202" y="4043"/>
                      </a:cubicBezTo>
                      <a:cubicBezTo>
                        <a:pt x="247" y="4200"/>
                        <a:pt x="291" y="4346"/>
                        <a:pt x="347" y="4491"/>
                      </a:cubicBezTo>
                      <a:cubicBezTo>
                        <a:pt x="381" y="4603"/>
                        <a:pt x="426" y="4704"/>
                        <a:pt x="482" y="4816"/>
                      </a:cubicBezTo>
                      <a:cubicBezTo>
                        <a:pt x="482" y="4816"/>
                        <a:pt x="493" y="4827"/>
                        <a:pt x="493" y="4839"/>
                      </a:cubicBezTo>
                      <a:lnTo>
                        <a:pt x="504" y="4850"/>
                      </a:lnTo>
                      <a:lnTo>
                        <a:pt x="515" y="4872"/>
                      </a:lnTo>
                      <a:lnTo>
                        <a:pt x="863" y="4872"/>
                      </a:lnTo>
                      <a:lnTo>
                        <a:pt x="1053" y="4850"/>
                      </a:lnTo>
                      <a:lnTo>
                        <a:pt x="1255" y="4839"/>
                      </a:lnTo>
                      <a:lnTo>
                        <a:pt x="1434" y="4816"/>
                      </a:lnTo>
                      <a:lnTo>
                        <a:pt x="1635" y="4794"/>
                      </a:lnTo>
                      <a:lnTo>
                        <a:pt x="1770" y="4794"/>
                      </a:lnTo>
                      <a:cubicBezTo>
                        <a:pt x="1770" y="4783"/>
                        <a:pt x="1770" y="4771"/>
                        <a:pt x="1781" y="4771"/>
                      </a:cubicBezTo>
                      <a:cubicBezTo>
                        <a:pt x="1893" y="4503"/>
                        <a:pt x="1971" y="4234"/>
                        <a:pt x="2016" y="3954"/>
                      </a:cubicBezTo>
                      <a:cubicBezTo>
                        <a:pt x="2106" y="3483"/>
                        <a:pt x="2117" y="3002"/>
                        <a:pt x="2061" y="2531"/>
                      </a:cubicBezTo>
                      <a:cubicBezTo>
                        <a:pt x="2005" y="2195"/>
                        <a:pt x="1927" y="1859"/>
                        <a:pt x="1815" y="1546"/>
                      </a:cubicBezTo>
                      <a:cubicBezTo>
                        <a:pt x="1714" y="1266"/>
                        <a:pt x="1591" y="997"/>
                        <a:pt x="1445" y="739"/>
                      </a:cubicBezTo>
                      <a:lnTo>
                        <a:pt x="1423" y="717"/>
                      </a:lnTo>
                      <a:lnTo>
                        <a:pt x="1400" y="694"/>
                      </a:lnTo>
                      <a:lnTo>
                        <a:pt x="1378" y="661"/>
                      </a:lnTo>
                      <a:lnTo>
                        <a:pt x="1288" y="549"/>
                      </a:lnTo>
                      <a:cubicBezTo>
                        <a:pt x="1288" y="538"/>
                        <a:pt x="1277" y="538"/>
                        <a:pt x="1277" y="526"/>
                      </a:cubicBezTo>
                      <a:lnTo>
                        <a:pt x="1243" y="493"/>
                      </a:lnTo>
                      <a:cubicBezTo>
                        <a:pt x="1232" y="482"/>
                        <a:pt x="1221" y="459"/>
                        <a:pt x="1199" y="448"/>
                      </a:cubicBezTo>
                      <a:lnTo>
                        <a:pt x="1165" y="403"/>
                      </a:lnTo>
                      <a:lnTo>
                        <a:pt x="1109" y="347"/>
                      </a:lnTo>
                      <a:lnTo>
                        <a:pt x="1008" y="235"/>
                      </a:lnTo>
                      <a:lnTo>
                        <a:pt x="997" y="224"/>
                      </a:lnTo>
                      <a:cubicBezTo>
                        <a:pt x="963" y="190"/>
                        <a:pt x="919" y="157"/>
                        <a:pt x="885" y="134"/>
                      </a:cubicBezTo>
                      <a:cubicBezTo>
                        <a:pt x="874" y="112"/>
                        <a:pt x="851" y="101"/>
                        <a:pt x="840" y="90"/>
                      </a:cubicBezTo>
                      <a:lnTo>
                        <a:pt x="784" y="45"/>
                      </a:lnTo>
                      <a:lnTo>
                        <a:pt x="773" y="34"/>
                      </a:lnTo>
                      <a:lnTo>
                        <a:pt x="739" y="34"/>
                      </a:lnTo>
                      <a:lnTo>
                        <a:pt x="7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8"/>
                <p:cNvSpPr/>
                <p:nvPr/>
              </p:nvSpPr>
              <p:spPr>
                <a:xfrm>
                  <a:off x="155288" y="4215229"/>
                  <a:ext cx="57749" cy="173246"/>
                </a:xfrm>
                <a:custGeom>
                  <a:avLst/>
                  <a:gdLst/>
                  <a:ahLst/>
                  <a:cxnLst/>
                  <a:rect l="l" t="t" r="r" b="b"/>
                  <a:pathLst>
                    <a:path w="1378" h="4134" extrusionOk="0">
                      <a:moveTo>
                        <a:pt x="437" y="0"/>
                      </a:moveTo>
                      <a:cubicBezTo>
                        <a:pt x="426" y="11"/>
                        <a:pt x="426" y="23"/>
                        <a:pt x="426" y="23"/>
                      </a:cubicBezTo>
                      <a:lnTo>
                        <a:pt x="426" y="34"/>
                      </a:lnTo>
                      <a:lnTo>
                        <a:pt x="426" y="56"/>
                      </a:lnTo>
                      <a:cubicBezTo>
                        <a:pt x="325" y="269"/>
                        <a:pt x="247" y="504"/>
                        <a:pt x="191" y="740"/>
                      </a:cubicBezTo>
                      <a:cubicBezTo>
                        <a:pt x="67" y="1210"/>
                        <a:pt x="11" y="1680"/>
                        <a:pt x="11" y="2162"/>
                      </a:cubicBezTo>
                      <a:cubicBezTo>
                        <a:pt x="0" y="2520"/>
                        <a:pt x="34" y="2879"/>
                        <a:pt x="112" y="3226"/>
                      </a:cubicBezTo>
                      <a:cubicBezTo>
                        <a:pt x="135" y="3327"/>
                        <a:pt x="168" y="3416"/>
                        <a:pt x="191" y="3506"/>
                      </a:cubicBezTo>
                      <a:cubicBezTo>
                        <a:pt x="213" y="3596"/>
                        <a:pt x="247" y="3685"/>
                        <a:pt x="291" y="3786"/>
                      </a:cubicBezTo>
                      <a:cubicBezTo>
                        <a:pt x="336" y="3864"/>
                        <a:pt x="381" y="3954"/>
                        <a:pt x="437" y="4044"/>
                      </a:cubicBezTo>
                      <a:cubicBezTo>
                        <a:pt x="437" y="4055"/>
                        <a:pt x="448" y="4066"/>
                        <a:pt x="459" y="4077"/>
                      </a:cubicBezTo>
                      <a:lnTo>
                        <a:pt x="471" y="4100"/>
                      </a:lnTo>
                      <a:cubicBezTo>
                        <a:pt x="482" y="4111"/>
                        <a:pt x="482" y="4122"/>
                        <a:pt x="493" y="4133"/>
                      </a:cubicBezTo>
                      <a:lnTo>
                        <a:pt x="538" y="4133"/>
                      </a:lnTo>
                      <a:cubicBezTo>
                        <a:pt x="706" y="4122"/>
                        <a:pt x="874" y="4111"/>
                        <a:pt x="1042" y="4088"/>
                      </a:cubicBezTo>
                      <a:lnTo>
                        <a:pt x="1087" y="4088"/>
                      </a:lnTo>
                      <a:lnTo>
                        <a:pt x="1098" y="4055"/>
                      </a:lnTo>
                      <a:cubicBezTo>
                        <a:pt x="1143" y="3943"/>
                        <a:pt x="1187" y="3820"/>
                        <a:pt x="1210" y="3708"/>
                      </a:cubicBezTo>
                      <a:cubicBezTo>
                        <a:pt x="1378" y="3080"/>
                        <a:pt x="1367" y="2420"/>
                        <a:pt x="1199" y="1792"/>
                      </a:cubicBezTo>
                      <a:cubicBezTo>
                        <a:pt x="1120" y="1412"/>
                        <a:pt x="997" y="1053"/>
                        <a:pt x="840" y="706"/>
                      </a:cubicBezTo>
                      <a:cubicBezTo>
                        <a:pt x="728" y="471"/>
                        <a:pt x="594" y="247"/>
                        <a:pt x="459" y="34"/>
                      </a:cubicBezTo>
                      <a:lnTo>
                        <a:pt x="448" y="23"/>
                      </a:lnTo>
                      <a:lnTo>
                        <a:pt x="4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8"/>
                <p:cNvSpPr/>
                <p:nvPr/>
              </p:nvSpPr>
              <p:spPr>
                <a:xfrm>
                  <a:off x="164670" y="4298292"/>
                  <a:ext cx="35705" cy="104266"/>
                </a:xfrm>
                <a:custGeom>
                  <a:avLst/>
                  <a:gdLst/>
                  <a:ahLst/>
                  <a:cxnLst/>
                  <a:rect l="l" t="t" r="r" b="b"/>
                  <a:pathLst>
                    <a:path w="852" h="2488" extrusionOk="0">
                      <a:moveTo>
                        <a:pt x="325" y="404"/>
                      </a:moveTo>
                      <a:cubicBezTo>
                        <a:pt x="393" y="572"/>
                        <a:pt x="527" y="1110"/>
                        <a:pt x="393" y="1244"/>
                      </a:cubicBezTo>
                      <a:cubicBezTo>
                        <a:pt x="258" y="1222"/>
                        <a:pt x="281" y="1020"/>
                        <a:pt x="281" y="919"/>
                      </a:cubicBezTo>
                      <a:cubicBezTo>
                        <a:pt x="281" y="751"/>
                        <a:pt x="292" y="572"/>
                        <a:pt x="325" y="404"/>
                      </a:cubicBezTo>
                      <a:close/>
                      <a:moveTo>
                        <a:pt x="549" y="1"/>
                      </a:moveTo>
                      <a:cubicBezTo>
                        <a:pt x="415" y="12"/>
                        <a:pt x="359" y="169"/>
                        <a:pt x="337" y="270"/>
                      </a:cubicBezTo>
                      <a:cubicBezTo>
                        <a:pt x="297" y="223"/>
                        <a:pt x="258" y="204"/>
                        <a:pt x="221" y="204"/>
                      </a:cubicBezTo>
                      <a:cubicBezTo>
                        <a:pt x="144" y="204"/>
                        <a:pt x="79" y="290"/>
                        <a:pt x="57" y="382"/>
                      </a:cubicBezTo>
                      <a:cubicBezTo>
                        <a:pt x="12" y="561"/>
                        <a:pt x="1" y="740"/>
                        <a:pt x="12" y="930"/>
                      </a:cubicBezTo>
                      <a:cubicBezTo>
                        <a:pt x="34" y="1356"/>
                        <a:pt x="113" y="1782"/>
                        <a:pt x="247" y="2185"/>
                      </a:cubicBezTo>
                      <a:cubicBezTo>
                        <a:pt x="281" y="2286"/>
                        <a:pt x="314" y="2386"/>
                        <a:pt x="359" y="2476"/>
                      </a:cubicBezTo>
                      <a:cubicBezTo>
                        <a:pt x="363" y="2484"/>
                        <a:pt x="370" y="2488"/>
                        <a:pt x="377" y="2488"/>
                      </a:cubicBezTo>
                      <a:cubicBezTo>
                        <a:pt x="390" y="2488"/>
                        <a:pt x="404" y="2475"/>
                        <a:pt x="404" y="2454"/>
                      </a:cubicBezTo>
                      <a:cubicBezTo>
                        <a:pt x="381" y="2420"/>
                        <a:pt x="359" y="2386"/>
                        <a:pt x="348" y="2342"/>
                      </a:cubicBezTo>
                      <a:cubicBezTo>
                        <a:pt x="202" y="1927"/>
                        <a:pt x="113" y="1502"/>
                        <a:pt x="90" y="1065"/>
                      </a:cubicBezTo>
                      <a:cubicBezTo>
                        <a:pt x="79" y="886"/>
                        <a:pt x="23" y="348"/>
                        <a:pt x="213" y="258"/>
                      </a:cubicBezTo>
                      <a:cubicBezTo>
                        <a:pt x="258" y="258"/>
                        <a:pt x="292" y="303"/>
                        <a:pt x="314" y="337"/>
                      </a:cubicBezTo>
                      <a:cubicBezTo>
                        <a:pt x="258" y="594"/>
                        <a:pt x="247" y="841"/>
                        <a:pt x="269" y="1098"/>
                      </a:cubicBezTo>
                      <a:cubicBezTo>
                        <a:pt x="269" y="1177"/>
                        <a:pt x="314" y="1233"/>
                        <a:pt x="381" y="1266"/>
                      </a:cubicBezTo>
                      <a:cubicBezTo>
                        <a:pt x="385" y="1267"/>
                        <a:pt x="388" y="1267"/>
                        <a:pt x="391" y="1267"/>
                      </a:cubicBezTo>
                      <a:cubicBezTo>
                        <a:pt x="493" y="1267"/>
                        <a:pt x="493" y="1085"/>
                        <a:pt x="493" y="1009"/>
                      </a:cubicBezTo>
                      <a:cubicBezTo>
                        <a:pt x="493" y="774"/>
                        <a:pt x="449" y="527"/>
                        <a:pt x="359" y="314"/>
                      </a:cubicBezTo>
                      <a:cubicBezTo>
                        <a:pt x="409" y="127"/>
                        <a:pt x="483" y="34"/>
                        <a:pt x="555" y="34"/>
                      </a:cubicBezTo>
                      <a:cubicBezTo>
                        <a:pt x="629" y="34"/>
                        <a:pt x="700" y="132"/>
                        <a:pt x="740" y="326"/>
                      </a:cubicBezTo>
                      <a:cubicBezTo>
                        <a:pt x="796" y="628"/>
                        <a:pt x="818" y="953"/>
                        <a:pt x="807" y="1266"/>
                      </a:cubicBezTo>
                      <a:cubicBezTo>
                        <a:pt x="807" y="1524"/>
                        <a:pt x="773" y="1793"/>
                        <a:pt x="717" y="2050"/>
                      </a:cubicBezTo>
                      <a:cubicBezTo>
                        <a:pt x="695" y="2106"/>
                        <a:pt x="684" y="2185"/>
                        <a:pt x="661" y="2252"/>
                      </a:cubicBezTo>
                      <a:lnTo>
                        <a:pt x="639" y="2319"/>
                      </a:lnTo>
                      <a:cubicBezTo>
                        <a:pt x="639" y="2327"/>
                        <a:pt x="650" y="2335"/>
                        <a:pt x="657" y="2335"/>
                      </a:cubicBezTo>
                      <a:cubicBezTo>
                        <a:pt x="660" y="2335"/>
                        <a:pt x="661" y="2334"/>
                        <a:pt x="661" y="2330"/>
                      </a:cubicBezTo>
                      <a:cubicBezTo>
                        <a:pt x="785" y="1961"/>
                        <a:pt x="852" y="1569"/>
                        <a:pt x="852" y="1188"/>
                      </a:cubicBezTo>
                      <a:cubicBezTo>
                        <a:pt x="852" y="953"/>
                        <a:pt x="852" y="12"/>
                        <a:pt x="5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8"/>
                <p:cNvSpPr/>
                <p:nvPr/>
              </p:nvSpPr>
              <p:spPr>
                <a:xfrm>
                  <a:off x="212571" y="4292676"/>
                  <a:ext cx="42" cy="503"/>
                </a:xfrm>
                <a:custGeom>
                  <a:avLst/>
                  <a:gdLst/>
                  <a:ahLst/>
                  <a:cxnLst/>
                  <a:rect l="l" t="t" r="r" b="b"/>
                  <a:pathLst>
                    <a:path w="1" h="12" extrusionOk="0">
                      <a:moveTo>
                        <a:pt x="0" y="12"/>
                      </a:moveTo>
                      <a:lnTo>
                        <a:pt x="0" y="0"/>
                      </a:lnTo>
                      <a:cubicBezTo>
                        <a:pt x="0" y="12"/>
                        <a:pt x="0" y="12"/>
                        <a:pt x="0" y="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8"/>
                <p:cNvSpPr/>
                <p:nvPr/>
              </p:nvSpPr>
              <p:spPr>
                <a:xfrm>
                  <a:off x="148702" y="4384665"/>
                  <a:ext cx="69525" cy="54480"/>
                </a:xfrm>
                <a:custGeom>
                  <a:avLst/>
                  <a:gdLst/>
                  <a:ahLst/>
                  <a:cxnLst/>
                  <a:rect l="l" t="t" r="r" b="b"/>
                  <a:pathLst>
                    <a:path w="1659" h="1300" extrusionOk="0">
                      <a:moveTo>
                        <a:pt x="1614" y="1"/>
                      </a:moveTo>
                      <a:lnTo>
                        <a:pt x="1412" y="12"/>
                      </a:lnTo>
                      <a:lnTo>
                        <a:pt x="1154" y="34"/>
                      </a:lnTo>
                      <a:lnTo>
                        <a:pt x="863" y="57"/>
                      </a:lnTo>
                      <a:lnTo>
                        <a:pt x="583" y="79"/>
                      </a:lnTo>
                      <a:lnTo>
                        <a:pt x="314" y="101"/>
                      </a:lnTo>
                      <a:lnTo>
                        <a:pt x="57" y="124"/>
                      </a:lnTo>
                      <a:lnTo>
                        <a:pt x="1" y="124"/>
                      </a:lnTo>
                      <a:lnTo>
                        <a:pt x="1" y="135"/>
                      </a:lnTo>
                      <a:cubicBezTo>
                        <a:pt x="12" y="146"/>
                        <a:pt x="12" y="157"/>
                        <a:pt x="12" y="157"/>
                      </a:cubicBezTo>
                      <a:cubicBezTo>
                        <a:pt x="34" y="213"/>
                        <a:pt x="46" y="281"/>
                        <a:pt x="68" y="348"/>
                      </a:cubicBezTo>
                      <a:lnTo>
                        <a:pt x="124" y="561"/>
                      </a:lnTo>
                      <a:cubicBezTo>
                        <a:pt x="146" y="617"/>
                        <a:pt x="158" y="684"/>
                        <a:pt x="180" y="751"/>
                      </a:cubicBezTo>
                      <a:lnTo>
                        <a:pt x="247" y="975"/>
                      </a:lnTo>
                      <a:cubicBezTo>
                        <a:pt x="258" y="1042"/>
                        <a:pt x="281" y="1110"/>
                        <a:pt x="303" y="1177"/>
                      </a:cubicBezTo>
                      <a:cubicBezTo>
                        <a:pt x="303" y="1210"/>
                        <a:pt x="314" y="1244"/>
                        <a:pt x="326" y="1266"/>
                      </a:cubicBezTo>
                      <a:lnTo>
                        <a:pt x="326" y="1289"/>
                      </a:lnTo>
                      <a:lnTo>
                        <a:pt x="326" y="1300"/>
                      </a:lnTo>
                      <a:lnTo>
                        <a:pt x="382" y="1300"/>
                      </a:lnTo>
                      <a:lnTo>
                        <a:pt x="617" y="1278"/>
                      </a:lnTo>
                      <a:lnTo>
                        <a:pt x="852" y="1244"/>
                      </a:lnTo>
                      <a:lnTo>
                        <a:pt x="1087" y="1222"/>
                      </a:lnTo>
                      <a:lnTo>
                        <a:pt x="1334" y="1188"/>
                      </a:lnTo>
                      <a:lnTo>
                        <a:pt x="1535" y="1166"/>
                      </a:lnTo>
                      <a:lnTo>
                        <a:pt x="1569" y="1166"/>
                      </a:lnTo>
                      <a:lnTo>
                        <a:pt x="1569" y="1143"/>
                      </a:lnTo>
                      <a:lnTo>
                        <a:pt x="1569" y="1110"/>
                      </a:lnTo>
                      <a:cubicBezTo>
                        <a:pt x="1580" y="1009"/>
                        <a:pt x="1580" y="930"/>
                        <a:pt x="1591" y="818"/>
                      </a:cubicBezTo>
                      <a:cubicBezTo>
                        <a:pt x="1602" y="718"/>
                        <a:pt x="1614" y="606"/>
                        <a:pt x="1625" y="494"/>
                      </a:cubicBezTo>
                      <a:lnTo>
                        <a:pt x="1647" y="213"/>
                      </a:lnTo>
                      <a:cubicBezTo>
                        <a:pt x="1647" y="169"/>
                        <a:pt x="1658" y="124"/>
                        <a:pt x="1658" y="68"/>
                      </a:cubicBezTo>
                      <a:lnTo>
                        <a:pt x="1658" y="12"/>
                      </a:lnTo>
                      <a:lnTo>
                        <a:pt x="16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7" name="Google Shape;1977;p8"/>
                <p:cNvGrpSpPr/>
                <p:nvPr/>
              </p:nvGrpSpPr>
              <p:grpSpPr>
                <a:xfrm>
                  <a:off x="155288" y="4383743"/>
                  <a:ext cx="59173" cy="54941"/>
                  <a:chOff x="155288" y="4383743"/>
                  <a:chExt cx="59173" cy="54941"/>
                </a:xfrm>
              </p:grpSpPr>
              <p:sp>
                <p:nvSpPr>
                  <p:cNvPr id="1978" name="Google Shape;1978;p8"/>
                  <p:cNvSpPr/>
                  <p:nvPr/>
                </p:nvSpPr>
                <p:spPr>
                  <a:xfrm>
                    <a:off x="155288" y="4383743"/>
                    <a:ext cx="59173" cy="6118"/>
                  </a:xfrm>
                  <a:custGeom>
                    <a:avLst/>
                    <a:gdLst/>
                    <a:ahLst/>
                    <a:cxnLst/>
                    <a:rect l="l" t="t" r="r" b="b"/>
                    <a:pathLst>
                      <a:path w="1412" h="146" extrusionOk="0">
                        <a:moveTo>
                          <a:pt x="1176" y="0"/>
                        </a:moveTo>
                        <a:lnTo>
                          <a:pt x="975" y="23"/>
                        </a:lnTo>
                        <a:lnTo>
                          <a:pt x="695" y="45"/>
                        </a:lnTo>
                        <a:lnTo>
                          <a:pt x="415" y="67"/>
                        </a:lnTo>
                        <a:lnTo>
                          <a:pt x="280" y="79"/>
                        </a:lnTo>
                        <a:cubicBezTo>
                          <a:pt x="224" y="90"/>
                          <a:pt x="179" y="90"/>
                          <a:pt x="135" y="90"/>
                        </a:cubicBezTo>
                        <a:lnTo>
                          <a:pt x="11" y="90"/>
                        </a:lnTo>
                        <a:cubicBezTo>
                          <a:pt x="11" y="90"/>
                          <a:pt x="0" y="101"/>
                          <a:pt x="0" y="101"/>
                        </a:cubicBezTo>
                        <a:cubicBezTo>
                          <a:pt x="0" y="101"/>
                          <a:pt x="0" y="112"/>
                          <a:pt x="0" y="123"/>
                        </a:cubicBezTo>
                        <a:cubicBezTo>
                          <a:pt x="0" y="135"/>
                          <a:pt x="11" y="146"/>
                          <a:pt x="23" y="146"/>
                        </a:cubicBezTo>
                        <a:lnTo>
                          <a:pt x="157" y="146"/>
                        </a:lnTo>
                        <a:lnTo>
                          <a:pt x="291" y="135"/>
                        </a:lnTo>
                        <a:lnTo>
                          <a:pt x="571" y="112"/>
                        </a:lnTo>
                        <a:lnTo>
                          <a:pt x="851" y="90"/>
                        </a:lnTo>
                        <a:lnTo>
                          <a:pt x="1131" y="79"/>
                        </a:lnTo>
                        <a:lnTo>
                          <a:pt x="1266" y="56"/>
                        </a:lnTo>
                        <a:lnTo>
                          <a:pt x="1389" y="56"/>
                        </a:lnTo>
                        <a:cubicBezTo>
                          <a:pt x="1389" y="45"/>
                          <a:pt x="1400" y="45"/>
                          <a:pt x="1400" y="45"/>
                        </a:cubicBezTo>
                        <a:cubicBezTo>
                          <a:pt x="1411" y="34"/>
                          <a:pt x="1411" y="23"/>
                          <a:pt x="1400" y="23"/>
                        </a:cubicBezTo>
                        <a:lnTo>
                          <a:pt x="1266" y="23"/>
                        </a:lnTo>
                        <a:lnTo>
                          <a:pt x="11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8"/>
                  <p:cNvSpPr/>
                  <p:nvPr/>
                </p:nvSpPr>
                <p:spPr>
                  <a:xfrm>
                    <a:off x="205034" y="4385126"/>
                    <a:ext cx="5197" cy="51001"/>
                  </a:xfrm>
                  <a:custGeom>
                    <a:avLst/>
                    <a:gdLst/>
                    <a:ahLst/>
                    <a:cxnLst/>
                    <a:rect l="l" t="t" r="r" b="b"/>
                    <a:pathLst>
                      <a:path w="124" h="1217" extrusionOk="0">
                        <a:moveTo>
                          <a:pt x="90" y="1"/>
                        </a:moveTo>
                        <a:cubicBezTo>
                          <a:pt x="79" y="1"/>
                          <a:pt x="79" y="23"/>
                          <a:pt x="79" y="46"/>
                        </a:cubicBezTo>
                        <a:lnTo>
                          <a:pt x="79" y="146"/>
                        </a:lnTo>
                        <a:cubicBezTo>
                          <a:pt x="56" y="370"/>
                          <a:pt x="45" y="595"/>
                          <a:pt x="34" y="819"/>
                        </a:cubicBezTo>
                        <a:cubicBezTo>
                          <a:pt x="23" y="919"/>
                          <a:pt x="12" y="1009"/>
                          <a:pt x="12" y="1110"/>
                        </a:cubicBezTo>
                        <a:cubicBezTo>
                          <a:pt x="0" y="1143"/>
                          <a:pt x="12" y="1188"/>
                          <a:pt x="0" y="1199"/>
                        </a:cubicBezTo>
                        <a:cubicBezTo>
                          <a:pt x="0" y="1211"/>
                          <a:pt x="9" y="1216"/>
                          <a:pt x="17" y="1216"/>
                        </a:cubicBezTo>
                        <a:cubicBezTo>
                          <a:pt x="26" y="1216"/>
                          <a:pt x="34" y="1211"/>
                          <a:pt x="34" y="1199"/>
                        </a:cubicBezTo>
                        <a:cubicBezTo>
                          <a:pt x="56" y="942"/>
                          <a:pt x="79" y="673"/>
                          <a:pt x="90" y="404"/>
                        </a:cubicBezTo>
                        <a:cubicBezTo>
                          <a:pt x="101" y="303"/>
                          <a:pt x="112" y="214"/>
                          <a:pt x="112" y="113"/>
                        </a:cubicBezTo>
                        <a:cubicBezTo>
                          <a:pt x="101" y="90"/>
                          <a:pt x="124" y="1"/>
                          <a:pt x="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8"/>
                  <p:cNvSpPr/>
                  <p:nvPr/>
                </p:nvSpPr>
                <p:spPr>
                  <a:xfrm>
                    <a:off x="185798" y="4387599"/>
                    <a:ext cx="7543" cy="50708"/>
                  </a:xfrm>
                  <a:custGeom>
                    <a:avLst/>
                    <a:gdLst/>
                    <a:ahLst/>
                    <a:cxnLst/>
                    <a:rect l="l" t="t" r="r" b="b"/>
                    <a:pathLst>
                      <a:path w="180" h="1210" extrusionOk="0">
                        <a:moveTo>
                          <a:pt x="11" y="1"/>
                        </a:moveTo>
                        <a:cubicBezTo>
                          <a:pt x="6" y="1"/>
                          <a:pt x="0" y="3"/>
                          <a:pt x="0" y="9"/>
                        </a:cubicBezTo>
                        <a:cubicBezTo>
                          <a:pt x="0" y="65"/>
                          <a:pt x="0" y="121"/>
                          <a:pt x="11" y="177"/>
                        </a:cubicBezTo>
                        <a:cubicBezTo>
                          <a:pt x="45" y="468"/>
                          <a:pt x="90" y="748"/>
                          <a:pt x="123" y="1028"/>
                        </a:cubicBezTo>
                        <a:cubicBezTo>
                          <a:pt x="135" y="1084"/>
                          <a:pt x="146" y="1140"/>
                          <a:pt x="146" y="1196"/>
                        </a:cubicBezTo>
                        <a:cubicBezTo>
                          <a:pt x="151" y="1206"/>
                          <a:pt x="157" y="1209"/>
                          <a:pt x="163" y="1209"/>
                        </a:cubicBezTo>
                        <a:cubicBezTo>
                          <a:pt x="172" y="1209"/>
                          <a:pt x="179" y="1203"/>
                          <a:pt x="179" y="1196"/>
                        </a:cubicBezTo>
                        <a:cubicBezTo>
                          <a:pt x="168" y="1118"/>
                          <a:pt x="157" y="1040"/>
                          <a:pt x="146" y="972"/>
                        </a:cubicBezTo>
                        <a:cubicBezTo>
                          <a:pt x="123" y="793"/>
                          <a:pt x="101" y="614"/>
                          <a:pt x="79" y="457"/>
                        </a:cubicBezTo>
                        <a:cubicBezTo>
                          <a:pt x="56" y="311"/>
                          <a:pt x="34" y="155"/>
                          <a:pt x="23" y="9"/>
                        </a:cubicBezTo>
                        <a:cubicBezTo>
                          <a:pt x="23" y="3"/>
                          <a:pt x="17"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8"/>
                  <p:cNvSpPr/>
                  <p:nvPr/>
                </p:nvSpPr>
                <p:spPr>
                  <a:xfrm>
                    <a:off x="165598" y="4387976"/>
                    <a:ext cx="13201" cy="50708"/>
                  </a:xfrm>
                  <a:custGeom>
                    <a:avLst/>
                    <a:gdLst/>
                    <a:ahLst/>
                    <a:cxnLst/>
                    <a:rect l="l" t="t" r="r" b="b"/>
                    <a:pathLst>
                      <a:path w="315" h="1210" extrusionOk="0">
                        <a:moveTo>
                          <a:pt x="12" y="0"/>
                        </a:moveTo>
                        <a:cubicBezTo>
                          <a:pt x="12" y="0"/>
                          <a:pt x="1" y="11"/>
                          <a:pt x="1" y="11"/>
                        </a:cubicBezTo>
                        <a:cubicBezTo>
                          <a:pt x="1" y="22"/>
                          <a:pt x="1" y="34"/>
                          <a:pt x="1" y="45"/>
                        </a:cubicBezTo>
                        <a:cubicBezTo>
                          <a:pt x="1" y="56"/>
                          <a:pt x="12" y="67"/>
                          <a:pt x="12" y="78"/>
                        </a:cubicBezTo>
                        <a:cubicBezTo>
                          <a:pt x="12" y="101"/>
                          <a:pt x="23" y="123"/>
                          <a:pt x="23" y="146"/>
                        </a:cubicBezTo>
                        <a:cubicBezTo>
                          <a:pt x="34" y="202"/>
                          <a:pt x="57" y="258"/>
                          <a:pt x="68" y="325"/>
                        </a:cubicBezTo>
                        <a:cubicBezTo>
                          <a:pt x="79" y="381"/>
                          <a:pt x="90" y="437"/>
                          <a:pt x="113" y="504"/>
                        </a:cubicBezTo>
                        <a:lnTo>
                          <a:pt x="146" y="683"/>
                        </a:lnTo>
                        <a:lnTo>
                          <a:pt x="191" y="851"/>
                        </a:lnTo>
                        <a:lnTo>
                          <a:pt x="236" y="1031"/>
                        </a:lnTo>
                        <a:cubicBezTo>
                          <a:pt x="247" y="1053"/>
                          <a:pt x="247" y="1087"/>
                          <a:pt x="258" y="1109"/>
                        </a:cubicBezTo>
                        <a:lnTo>
                          <a:pt x="281" y="1199"/>
                        </a:lnTo>
                        <a:cubicBezTo>
                          <a:pt x="281" y="1210"/>
                          <a:pt x="292" y="1210"/>
                          <a:pt x="292" y="1210"/>
                        </a:cubicBezTo>
                        <a:cubicBezTo>
                          <a:pt x="303" y="1210"/>
                          <a:pt x="314" y="1199"/>
                          <a:pt x="303" y="1187"/>
                        </a:cubicBezTo>
                        <a:cubicBezTo>
                          <a:pt x="303" y="1165"/>
                          <a:pt x="292" y="1143"/>
                          <a:pt x="292" y="1120"/>
                        </a:cubicBezTo>
                        <a:lnTo>
                          <a:pt x="281" y="1064"/>
                        </a:lnTo>
                        <a:lnTo>
                          <a:pt x="236" y="885"/>
                        </a:lnTo>
                        <a:cubicBezTo>
                          <a:pt x="225" y="829"/>
                          <a:pt x="213" y="784"/>
                          <a:pt x="191" y="717"/>
                        </a:cubicBezTo>
                        <a:cubicBezTo>
                          <a:pt x="180" y="661"/>
                          <a:pt x="169" y="594"/>
                          <a:pt x="146" y="538"/>
                        </a:cubicBezTo>
                        <a:cubicBezTo>
                          <a:pt x="135" y="471"/>
                          <a:pt x="124" y="415"/>
                          <a:pt x="101" y="347"/>
                        </a:cubicBezTo>
                        <a:lnTo>
                          <a:pt x="68" y="190"/>
                        </a:lnTo>
                        <a:cubicBezTo>
                          <a:pt x="57" y="157"/>
                          <a:pt x="45" y="112"/>
                          <a:pt x="45" y="90"/>
                        </a:cubicBezTo>
                        <a:cubicBezTo>
                          <a:pt x="34" y="78"/>
                          <a:pt x="34" y="67"/>
                          <a:pt x="34" y="56"/>
                        </a:cubicBezTo>
                        <a:lnTo>
                          <a:pt x="23" y="11"/>
                        </a:lnTo>
                        <a:lnTo>
                          <a:pt x="2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82" name="Google Shape;1982;p8"/>
              <p:cNvGrpSpPr/>
              <p:nvPr/>
            </p:nvGrpSpPr>
            <p:grpSpPr>
              <a:xfrm rot="-10128754">
                <a:off x="-419767" y="4172365"/>
                <a:ext cx="87787" cy="254187"/>
                <a:chOff x="971578" y="4628069"/>
                <a:chExt cx="87796" cy="254212"/>
              </a:xfrm>
            </p:grpSpPr>
            <p:sp>
              <p:nvSpPr>
                <p:cNvPr id="1983" name="Google Shape;1983;p8"/>
                <p:cNvSpPr/>
                <p:nvPr/>
              </p:nvSpPr>
              <p:spPr>
                <a:xfrm>
                  <a:off x="971578" y="4679449"/>
                  <a:ext cx="87796" cy="202832"/>
                </a:xfrm>
                <a:custGeom>
                  <a:avLst/>
                  <a:gdLst/>
                  <a:ahLst/>
                  <a:cxnLst/>
                  <a:rect l="l" t="t" r="r" b="b"/>
                  <a:pathLst>
                    <a:path w="2095" h="4840" extrusionOk="0">
                      <a:moveTo>
                        <a:pt x="493" y="1"/>
                      </a:moveTo>
                      <a:cubicBezTo>
                        <a:pt x="482" y="1"/>
                        <a:pt x="482" y="12"/>
                        <a:pt x="471" y="23"/>
                      </a:cubicBezTo>
                      <a:cubicBezTo>
                        <a:pt x="336" y="269"/>
                        <a:pt x="236" y="549"/>
                        <a:pt x="168" y="829"/>
                      </a:cubicBezTo>
                      <a:cubicBezTo>
                        <a:pt x="45" y="1289"/>
                        <a:pt x="0" y="1770"/>
                        <a:pt x="34" y="2252"/>
                      </a:cubicBezTo>
                      <a:cubicBezTo>
                        <a:pt x="56" y="2588"/>
                        <a:pt x="112" y="2924"/>
                        <a:pt x="202" y="3249"/>
                      </a:cubicBezTo>
                      <a:cubicBezTo>
                        <a:pt x="269" y="3518"/>
                        <a:pt x="370" y="3798"/>
                        <a:pt x="493" y="4055"/>
                      </a:cubicBezTo>
                      <a:lnTo>
                        <a:pt x="516" y="4089"/>
                      </a:lnTo>
                      <a:lnTo>
                        <a:pt x="527" y="4111"/>
                      </a:lnTo>
                      <a:cubicBezTo>
                        <a:pt x="538" y="4122"/>
                        <a:pt x="549" y="4134"/>
                        <a:pt x="549" y="4145"/>
                      </a:cubicBezTo>
                      <a:lnTo>
                        <a:pt x="628" y="4268"/>
                      </a:lnTo>
                      <a:lnTo>
                        <a:pt x="639" y="4279"/>
                      </a:lnTo>
                      <a:lnTo>
                        <a:pt x="672" y="4324"/>
                      </a:lnTo>
                      <a:lnTo>
                        <a:pt x="706" y="4369"/>
                      </a:lnTo>
                      <a:lnTo>
                        <a:pt x="740" y="4425"/>
                      </a:lnTo>
                      <a:lnTo>
                        <a:pt x="784" y="4481"/>
                      </a:lnTo>
                      <a:lnTo>
                        <a:pt x="885" y="4604"/>
                      </a:lnTo>
                      <a:lnTo>
                        <a:pt x="896" y="4615"/>
                      </a:lnTo>
                      <a:cubicBezTo>
                        <a:pt x="930" y="4649"/>
                        <a:pt x="964" y="4682"/>
                        <a:pt x="997" y="4716"/>
                      </a:cubicBezTo>
                      <a:cubicBezTo>
                        <a:pt x="1008" y="4727"/>
                        <a:pt x="1020" y="4739"/>
                        <a:pt x="1031" y="4761"/>
                      </a:cubicBezTo>
                      <a:lnTo>
                        <a:pt x="1087" y="4806"/>
                      </a:lnTo>
                      <a:lnTo>
                        <a:pt x="1098" y="4817"/>
                      </a:lnTo>
                      <a:lnTo>
                        <a:pt x="1120" y="4817"/>
                      </a:lnTo>
                      <a:lnTo>
                        <a:pt x="1120" y="4821"/>
                      </a:lnTo>
                      <a:lnTo>
                        <a:pt x="1120" y="4821"/>
                      </a:lnTo>
                      <a:lnTo>
                        <a:pt x="1143" y="4783"/>
                      </a:lnTo>
                      <a:lnTo>
                        <a:pt x="1177" y="4750"/>
                      </a:lnTo>
                      <a:lnTo>
                        <a:pt x="1210" y="4716"/>
                      </a:lnTo>
                      <a:lnTo>
                        <a:pt x="1221" y="4694"/>
                      </a:lnTo>
                      <a:lnTo>
                        <a:pt x="1266" y="4638"/>
                      </a:lnTo>
                      <a:lnTo>
                        <a:pt x="1300" y="4604"/>
                      </a:lnTo>
                      <a:lnTo>
                        <a:pt x="1333" y="4570"/>
                      </a:lnTo>
                      <a:cubicBezTo>
                        <a:pt x="1412" y="4458"/>
                        <a:pt x="1479" y="4346"/>
                        <a:pt x="1546" y="4234"/>
                      </a:cubicBezTo>
                      <a:cubicBezTo>
                        <a:pt x="1602" y="4134"/>
                        <a:pt x="1658" y="4033"/>
                        <a:pt x="1703" y="3932"/>
                      </a:cubicBezTo>
                      <a:cubicBezTo>
                        <a:pt x="1781" y="3775"/>
                        <a:pt x="1837" y="3618"/>
                        <a:pt x="1871" y="3450"/>
                      </a:cubicBezTo>
                      <a:cubicBezTo>
                        <a:pt x="1938" y="3226"/>
                        <a:pt x="1983" y="3002"/>
                        <a:pt x="2017" y="2778"/>
                      </a:cubicBezTo>
                      <a:cubicBezTo>
                        <a:pt x="2039" y="2577"/>
                        <a:pt x="2073" y="2375"/>
                        <a:pt x="2084" y="2174"/>
                      </a:cubicBezTo>
                      <a:cubicBezTo>
                        <a:pt x="2095" y="1950"/>
                        <a:pt x="2084" y="1737"/>
                        <a:pt x="2073" y="1513"/>
                      </a:cubicBezTo>
                      <a:cubicBezTo>
                        <a:pt x="2050" y="1289"/>
                        <a:pt x="2028" y="1065"/>
                        <a:pt x="1983" y="841"/>
                      </a:cubicBezTo>
                      <a:cubicBezTo>
                        <a:pt x="1961" y="695"/>
                        <a:pt x="1927" y="538"/>
                        <a:pt x="1882" y="393"/>
                      </a:cubicBezTo>
                      <a:cubicBezTo>
                        <a:pt x="1849" y="281"/>
                        <a:pt x="1815" y="169"/>
                        <a:pt x="1770" y="57"/>
                      </a:cubicBezTo>
                      <a:lnTo>
                        <a:pt x="1759" y="34"/>
                      </a:lnTo>
                      <a:lnTo>
                        <a:pt x="1748" y="23"/>
                      </a:lnTo>
                      <a:lnTo>
                        <a:pt x="1737" y="1"/>
                      </a:lnTo>
                      <a:close/>
                      <a:moveTo>
                        <a:pt x="1120" y="4821"/>
                      </a:moveTo>
                      <a:lnTo>
                        <a:pt x="1109" y="4839"/>
                      </a:lnTo>
                      <a:lnTo>
                        <a:pt x="1120" y="4828"/>
                      </a:lnTo>
                      <a:lnTo>
                        <a:pt x="1120" y="482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8"/>
                <p:cNvSpPr/>
                <p:nvPr/>
              </p:nvSpPr>
              <p:spPr>
                <a:xfrm>
                  <a:off x="986582" y="4678527"/>
                  <a:ext cx="57790" cy="173246"/>
                </a:xfrm>
                <a:custGeom>
                  <a:avLst/>
                  <a:gdLst/>
                  <a:ahLst/>
                  <a:cxnLst/>
                  <a:rect l="l" t="t" r="r" b="b"/>
                  <a:pathLst>
                    <a:path w="1379" h="4134" extrusionOk="0">
                      <a:moveTo>
                        <a:pt x="426" y="0"/>
                      </a:moveTo>
                      <a:cubicBezTo>
                        <a:pt x="415" y="11"/>
                        <a:pt x="415" y="23"/>
                        <a:pt x="404" y="34"/>
                      </a:cubicBezTo>
                      <a:cubicBezTo>
                        <a:pt x="348" y="146"/>
                        <a:pt x="303" y="258"/>
                        <a:pt x="270" y="370"/>
                      </a:cubicBezTo>
                      <a:cubicBezTo>
                        <a:pt x="57" y="986"/>
                        <a:pt x="1" y="1636"/>
                        <a:pt x="124" y="2274"/>
                      </a:cubicBezTo>
                      <a:cubicBezTo>
                        <a:pt x="169" y="2666"/>
                        <a:pt x="258" y="3036"/>
                        <a:pt x="393" y="3394"/>
                      </a:cubicBezTo>
                      <a:cubicBezTo>
                        <a:pt x="482" y="3640"/>
                        <a:pt x="594" y="3876"/>
                        <a:pt x="718" y="4100"/>
                      </a:cubicBezTo>
                      <a:lnTo>
                        <a:pt x="718" y="4111"/>
                      </a:lnTo>
                      <a:lnTo>
                        <a:pt x="729" y="4133"/>
                      </a:lnTo>
                      <a:lnTo>
                        <a:pt x="740" y="4111"/>
                      </a:lnTo>
                      <a:lnTo>
                        <a:pt x="740" y="4100"/>
                      </a:lnTo>
                      <a:lnTo>
                        <a:pt x="751" y="4088"/>
                      </a:lnTo>
                      <a:cubicBezTo>
                        <a:pt x="863" y="3876"/>
                        <a:pt x="964" y="3652"/>
                        <a:pt x="1043" y="3428"/>
                      </a:cubicBezTo>
                      <a:cubicBezTo>
                        <a:pt x="1199" y="2968"/>
                        <a:pt x="1300" y="2498"/>
                        <a:pt x="1345" y="2016"/>
                      </a:cubicBezTo>
                      <a:cubicBezTo>
                        <a:pt x="1379" y="1658"/>
                        <a:pt x="1367" y="1300"/>
                        <a:pt x="1323" y="952"/>
                      </a:cubicBezTo>
                      <a:cubicBezTo>
                        <a:pt x="1311" y="851"/>
                        <a:pt x="1289" y="751"/>
                        <a:pt x="1278" y="639"/>
                      </a:cubicBezTo>
                      <a:cubicBezTo>
                        <a:pt x="1255" y="549"/>
                        <a:pt x="1222" y="448"/>
                        <a:pt x="1188" y="359"/>
                      </a:cubicBezTo>
                      <a:cubicBezTo>
                        <a:pt x="1155" y="269"/>
                        <a:pt x="1121" y="179"/>
                        <a:pt x="1065" y="90"/>
                      </a:cubicBezTo>
                      <a:lnTo>
                        <a:pt x="1054" y="56"/>
                      </a:lnTo>
                      <a:lnTo>
                        <a:pt x="1043" y="34"/>
                      </a:lnTo>
                      <a:lnTo>
                        <a:pt x="10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8"/>
                <p:cNvSpPr/>
                <p:nvPr/>
              </p:nvSpPr>
              <p:spPr>
                <a:xfrm>
                  <a:off x="994125" y="4664194"/>
                  <a:ext cx="39435" cy="103553"/>
                </a:xfrm>
                <a:custGeom>
                  <a:avLst/>
                  <a:gdLst/>
                  <a:ahLst/>
                  <a:cxnLst/>
                  <a:rect l="l" t="t" r="r" b="b"/>
                  <a:pathLst>
                    <a:path w="941" h="2471" extrusionOk="0">
                      <a:moveTo>
                        <a:pt x="571" y="1249"/>
                      </a:moveTo>
                      <a:cubicBezTo>
                        <a:pt x="683" y="1272"/>
                        <a:pt x="650" y="1485"/>
                        <a:pt x="650" y="1574"/>
                      </a:cubicBezTo>
                      <a:cubicBezTo>
                        <a:pt x="639" y="1754"/>
                        <a:pt x="605" y="1922"/>
                        <a:pt x="560" y="2090"/>
                      </a:cubicBezTo>
                      <a:cubicBezTo>
                        <a:pt x="504" y="1910"/>
                        <a:pt x="426" y="1373"/>
                        <a:pt x="571" y="1249"/>
                      </a:cubicBezTo>
                      <a:close/>
                      <a:moveTo>
                        <a:pt x="695" y="0"/>
                      </a:moveTo>
                      <a:cubicBezTo>
                        <a:pt x="680" y="0"/>
                        <a:pt x="665" y="14"/>
                        <a:pt x="672" y="29"/>
                      </a:cubicBezTo>
                      <a:cubicBezTo>
                        <a:pt x="683" y="73"/>
                        <a:pt x="706" y="107"/>
                        <a:pt x="717" y="152"/>
                      </a:cubicBezTo>
                      <a:cubicBezTo>
                        <a:pt x="818" y="577"/>
                        <a:pt x="874" y="1014"/>
                        <a:pt x="874" y="1451"/>
                      </a:cubicBezTo>
                      <a:cubicBezTo>
                        <a:pt x="863" y="1619"/>
                        <a:pt x="874" y="2168"/>
                        <a:pt x="683" y="2235"/>
                      </a:cubicBezTo>
                      <a:cubicBezTo>
                        <a:pt x="639" y="2235"/>
                        <a:pt x="605" y="2190"/>
                        <a:pt x="582" y="2146"/>
                      </a:cubicBezTo>
                      <a:cubicBezTo>
                        <a:pt x="661" y="1899"/>
                        <a:pt x="695" y="1653"/>
                        <a:pt x="695" y="1395"/>
                      </a:cubicBezTo>
                      <a:cubicBezTo>
                        <a:pt x="695" y="1317"/>
                        <a:pt x="661" y="1249"/>
                        <a:pt x="594" y="1216"/>
                      </a:cubicBezTo>
                      <a:cubicBezTo>
                        <a:pt x="588" y="1215"/>
                        <a:pt x="582" y="1214"/>
                        <a:pt x="576" y="1214"/>
                      </a:cubicBezTo>
                      <a:cubicBezTo>
                        <a:pt x="480" y="1214"/>
                        <a:pt x="470" y="1388"/>
                        <a:pt x="459" y="1462"/>
                      </a:cubicBezTo>
                      <a:cubicBezTo>
                        <a:pt x="437" y="1709"/>
                        <a:pt x="459" y="1944"/>
                        <a:pt x="538" y="2179"/>
                      </a:cubicBezTo>
                      <a:cubicBezTo>
                        <a:pt x="474" y="2350"/>
                        <a:pt x="394" y="2435"/>
                        <a:pt x="324" y="2435"/>
                      </a:cubicBezTo>
                      <a:cubicBezTo>
                        <a:pt x="247" y="2435"/>
                        <a:pt x="180" y="2333"/>
                        <a:pt x="157" y="2134"/>
                      </a:cubicBezTo>
                      <a:cubicBezTo>
                        <a:pt x="123" y="1821"/>
                        <a:pt x="123" y="1496"/>
                        <a:pt x="157" y="1182"/>
                      </a:cubicBezTo>
                      <a:cubicBezTo>
                        <a:pt x="179" y="925"/>
                        <a:pt x="235" y="667"/>
                        <a:pt x="314" y="421"/>
                      </a:cubicBezTo>
                      <a:cubicBezTo>
                        <a:pt x="336" y="353"/>
                        <a:pt x="358" y="286"/>
                        <a:pt x="381" y="219"/>
                      </a:cubicBezTo>
                      <a:cubicBezTo>
                        <a:pt x="392" y="197"/>
                        <a:pt x="403" y="163"/>
                        <a:pt x="414" y="152"/>
                      </a:cubicBezTo>
                      <a:cubicBezTo>
                        <a:pt x="414" y="144"/>
                        <a:pt x="403" y="136"/>
                        <a:pt x="397" y="136"/>
                      </a:cubicBezTo>
                      <a:cubicBezTo>
                        <a:pt x="394" y="136"/>
                        <a:pt x="392" y="137"/>
                        <a:pt x="392" y="141"/>
                      </a:cubicBezTo>
                      <a:cubicBezTo>
                        <a:pt x="235" y="499"/>
                        <a:pt x="134" y="880"/>
                        <a:pt x="101" y="1261"/>
                      </a:cubicBezTo>
                      <a:cubicBezTo>
                        <a:pt x="90" y="1496"/>
                        <a:pt x="0" y="2437"/>
                        <a:pt x="302" y="2470"/>
                      </a:cubicBezTo>
                      <a:cubicBezTo>
                        <a:pt x="437" y="2470"/>
                        <a:pt x="504" y="2314"/>
                        <a:pt x="560" y="2213"/>
                      </a:cubicBezTo>
                      <a:cubicBezTo>
                        <a:pt x="596" y="2269"/>
                        <a:pt x="638" y="2292"/>
                        <a:pt x="678" y="2292"/>
                      </a:cubicBezTo>
                      <a:cubicBezTo>
                        <a:pt x="751" y="2292"/>
                        <a:pt x="819" y="2217"/>
                        <a:pt x="840" y="2123"/>
                      </a:cubicBezTo>
                      <a:cubicBezTo>
                        <a:pt x="896" y="1955"/>
                        <a:pt x="930" y="1765"/>
                        <a:pt x="930" y="1586"/>
                      </a:cubicBezTo>
                      <a:cubicBezTo>
                        <a:pt x="941" y="1160"/>
                        <a:pt x="896" y="734"/>
                        <a:pt x="795" y="309"/>
                      </a:cubicBezTo>
                      <a:cubicBezTo>
                        <a:pt x="784" y="208"/>
                        <a:pt x="751" y="107"/>
                        <a:pt x="717" y="17"/>
                      </a:cubicBezTo>
                      <a:cubicBezTo>
                        <a:pt x="713" y="5"/>
                        <a:pt x="704" y="0"/>
                        <a:pt x="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8"/>
                <p:cNvSpPr/>
                <p:nvPr/>
              </p:nvSpPr>
              <p:spPr>
                <a:xfrm>
                  <a:off x="983313" y="4630165"/>
                  <a:ext cx="69986" cy="49786"/>
                </a:xfrm>
                <a:custGeom>
                  <a:avLst/>
                  <a:gdLst/>
                  <a:ahLst/>
                  <a:cxnLst/>
                  <a:rect l="l" t="t" r="r" b="b"/>
                  <a:pathLst>
                    <a:path w="1670" h="1188" extrusionOk="0">
                      <a:moveTo>
                        <a:pt x="1389" y="1"/>
                      </a:moveTo>
                      <a:lnTo>
                        <a:pt x="1154" y="12"/>
                      </a:lnTo>
                      <a:lnTo>
                        <a:pt x="908" y="12"/>
                      </a:lnTo>
                      <a:lnTo>
                        <a:pt x="672" y="23"/>
                      </a:lnTo>
                      <a:lnTo>
                        <a:pt x="426" y="34"/>
                      </a:lnTo>
                      <a:lnTo>
                        <a:pt x="224" y="45"/>
                      </a:lnTo>
                      <a:lnTo>
                        <a:pt x="191" y="45"/>
                      </a:lnTo>
                      <a:cubicBezTo>
                        <a:pt x="191" y="45"/>
                        <a:pt x="191" y="57"/>
                        <a:pt x="191" y="68"/>
                      </a:cubicBezTo>
                      <a:lnTo>
                        <a:pt x="191" y="101"/>
                      </a:lnTo>
                      <a:cubicBezTo>
                        <a:pt x="168" y="191"/>
                        <a:pt x="157" y="269"/>
                        <a:pt x="135" y="381"/>
                      </a:cubicBezTo>
                      <a:cubicBezTo>
                        <a:pt x="124" y="482"/>
                        <a:pt x="101" y="605"/>
                        <a:pt x="90" y="695"/>
                      </a:cubicBezTo>
                      <a:cubicBezTo>
                        <a:pt x="68" y="796"/>
                        <a:pt x="56" y="885"/>
                        <a:pt x="34" y="975"/>
                      </a:cubicBezTo>
                      <a:cubicBezTo>
                        <a:pt x="34" y="1020"/>
                        <a:pt x="23" y="1065"/>
                        <a:pt x="12" y="1121"/>
                      </a:cubicBezTo>
                      <a:lnTo>
                        <a:pt x="0" y="1165"/>
                      </a:lnTo>
                      <a:cubicBezTo>
                        <a:pt x="0" y="1177"/>
                        <a:pt x="0" y="1177"/>
                        <a:pt x="0" y="1188"/>
                      </a:cubicBezTo>
                      <a:lnTo>
                        <a:pt x="1669" y="1188"/>
                      </a:lnTo>
                      <a:lnTo>
                        <a:pt x="1669" y="1165"/>
                      </a:lnTo>
                      <a:lnTo>
                        <a:pt x="1636" y="1165"/>
                      </a:lnTo>
                      <a:lnTo>
                        <a:pt x="1602" y="975"/>
                      </a:lnTo>
                      <a:cubicBezTo>
                        <a:pt x="1580" y="897"/>
                        <a:pt x="1569" y="829"/>
                        <a:pt x="1557" y="762"/>
                      </a:cubicBezTo>
                      <a:cubicBezTo>
                        <a:pt x="1546" y="695"/>
                        <a:pt x="1535" y="639"/>
                        <a:pt x="1524" y="561"/>
                      </a:cubicBezTo>
                      <a:cubicBezTo>
                        <a:pt x="1501" y="482"/>
                        <a:pt x="1490" y="404"/>
                        <a:pt x="1479" y="325"/>
                      </a:cubicBezTo>
                      <a:lnTo>
                        <a:pt x="1434" y="124"/>
                      </a:lnTo>
                      <a:lnTo>
                        <a:pt x="1423" y="34"/>
                      </a:lnTo>
                      <a:lnTo>
                        <a:pt x="1423" y="12"/>
                      </a:lnTo>
                      <a:lnTo>
                        <a:pt x="14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8"/>
                <p:cNvSpPr/>
                <p:nvPr/>
              </p:nvSpPr>
              <p:spPr>
                <a:xfrm>
                  <a:off x="990814" y="4678988"/>
                  <a:ext cx="59173" cy="1928"/>
                </a:xfrm>
                <a:custGeom>
                  <a:avLst/>
                  <a:gdLst/>
                  <a:ahLst/>
                  <a:cxnLst/>
                  <a:rect l="l" t="t" r="r" b="b"/>
                  <a:pathLst>
                    <a:path w="1412" h="46" extrusionOk="0">
                      <a:moveTo>
                        <a:pt x="23" y="0"/>
                      </a:moveTo>
                      <a:cubicBezTo>
                        <a:pt x="12" y="0"/>
                        <a:pt x="12" y="0"/>
                        <a:pt x="1" y="12"/>
                      </a:cubicBezTo>
                      <a:cubicBezTo>
                        <a:pt x="1" y="12"/>
                        <a:pt x="1" y="23"/>
                        <a:pt x="1" y="34"/>
                      </a:cubicBezTo>
                      <a:lnTo>
                        <a:pt x="146" y="34"/>
                      </a:lnTo>
                      <a:lnTo>
                        <a:pt x="146" y="45"/>
                      </a:lnTo>
                      <a:lnTo>
                        <a:pt x="1401" y="45"/>
                      </a:lnTo>
                      <a:cubicBezTo>
                        <a:pt x="1412" y="34"/>
                        <a:pt x="1412" y="34"/>
                        <a:pt x="1412" y="23"/>
                      </a:cubicBezTo>
                      <a:cubicBezTo>
                        <a:pt x="1412" y="12"/>
                        <a:pt x="1401" y="0"/>
                        <a:pt x="1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8"/>
                <p:cNvSpPr/>
                <p:nvPr/>
              </p:nvSpPr>
              <p:spPr>
                <a:xfrm>
                  <a:off x="995047" y="4628991"/>
                  <a:ext cx="9429" cy="50499"/>
                </a:xfrm>
                <a:custGeom>
                  <a:avLst/>
                  <a:gdLst/>
                  <a:ahLst/>
                  <a:cxnLst/>
                  <a:rect l="l" t="t" r="r" b="b"/>
                  <a:pathLst>
                    <a:path w="225" h="1205" extrusionOk="0">
                      <a:moveTo>
                        <a:pt x="213" y="1"/>
                      </a:moveTo>
                      <a:cubicBezTo>
                        <a:pt x="208" y="1"/>
                        <a:pt x="202" y="6"/>
                        <a:pt x="202" y="17"/>
                      </a:cubicBezTo>
                      <a:cubicBezTo>
                        <a:pt x="157" y="275"/>
                        <a:pt x="112" y="544"/>
                        <a:pt x="68" y="813"/>
                      </a:cubicBezTo>
                      <a:cubicBezTo>
                        <a:pt x="56" y="902"/>
                        <a:pt x="34" y="1003"/>
                        <a:pt x="34" y="1093"/>
                      </a:cubicBezTo>
                      <a:cubicBezTo>
                        <a:pt x="34" y="1115"/>
                        <a:pt x="0" y="1205"/>
                        <a:pt x="34" y="1205"/>
                      </a:cubicBezTo>
                      <a:cubicBezTo>
                        <a:pt x="45" y="1205"/>
                        <a:pt x="34" y="1182"/>
                        <a:pt x="45" y="1160"/>
                      </a:cubicBezTo>
                      <a:lnTo>
                        <a:pt x="68" y="1059"/>
                      </a:lnTo>
                      <a:cubicBezTo>
                        <a:pt x="101" y="835"/>
                        <a:pt x="135" y="611"/>
                        <a:pt x="168" y="387"/>
                      </a:cubicBezTo>
                      <a:cubicBezTo>
                        <a:pt x="180" y="297"/>
                        <a:pt x="191" y="208"/>
                        <a:pt x="202" y="107"/>
                      </a:cubicBezTo>
                      <a:cubicBezTo>
                        <a:pt x="213" y="73"/>
                        <a:pt x="224" y="51"/>
                        <a:pt x="224" y="17"/>
                      </a:cubicBezTo>
                      <a:cubicBezTo>
                        <a:pt x="224" y="6"/>
                        <a:pt x="219" y="1"/>
                        <a:pt x="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8"/>
                <p:cNvSpPr/>
                <p:nvPr/>
              </p:nvSpPr>
              <p:spPr>
                <a:xfrm>
                  <a:off x="1016169" y="4628069"/>
                  <a:ext cx="3311" cy="51295"/>
                </a:xfrm>
                <a:custGeom>
                  <a:avLst/>
                  <a:gdLst/>
                  <a:ahLst/>
                  <a:cxnLst/>
                  <a:rect l="l" t="t" r="r" b="b"/>
                  <a:pathLst>
                    <a:path w="79" h="1224" extrusionOk="0">
                      <a:moveTo>
                        <a:pt x="12" y="0"/>
                      </a:moveTo>
                      <a:cubicBezTo>
                        <a:pt x="6" y="0"/>
                        <a:pt x="0" y="6"/>
                        <a:pt x="0" y="17"/>
                      </a:cubicBezTo>
                      <a:cubicBezTo>
                        <a:pt x="0" y="84"/>
                        <a:pt x="12" y="163"/>
                        <a:pt x="12" y="241"/>
                      </a:cubicBezTo>
                      <a:cubicBezTo>
                        <a:pt x="23" y="409"/>
                        <a:pt x="23" y="599"/>
                        <a:pt x="34" y="756"/>
                      </a:cubicBezTo>
                      <a:cubicBezTo>
                        <a:pt x="45" y="913"/>
                        <a:pt x="56" y="1059"/>
                        <a:pt x="56" y="1215"/>
                      </a:cubicBezTo>
                      <a:cubicBezTo>
                        <a:pt x="56" y="1221"/>
                        <a:pt x="62" y="1224"/>
                        <a:pt x="68" y="1224"/>
                      </a:cubicBezTo>
                      <a:cubicBezTo>
                        <a:pt x="73" y="1224"/>
                        <a:pt x="79" y="1221"/>
                        <a:pt x="79" y="1215"/>
                      </a:cubicBezTo>
                      <a:cubicBezTo>
                        <a:pt x="79" y="1159"/>
                        <a:pt x="79" y="1092"/>
                        <a:pt x="79" y="1036"/>
                      </a:cubicBezTo>
                      <a:cubicBezTo>
                        <a:pt x="68" y="745"/>
                        <a:pt x="45" y="465"/>
                        <a:pt x="34" y="185"/>
                      </a:cubicBezTo>
                      <a:cubicBezTo>
                        <a:pt x="34" y="129"/>
                        <a:pt x="23" y="73"/>
                        <a:pt x="23" y="17"/>
                      </a:cubicBezTo>
                      <a:cubicBezTo>
                        <a:pt x="23" y="6"/>
                        <a:pt x="17" y="0"/>
                        <a:pt x="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8"/>
                <p:cNvSpPr/>
                <p:nvPr/>
              </p:nvSpPr>
              <p:spPr>
                <a:xfrm>
                  <a:off x="1030712" y="4628740"/>
                  <a:ext cx="8507" cy="51714"/>
                </a:xfrm>
                <a:custGeom>
                  <a:avLst/>
                  <a:gdLst/>
                  <a:ahLst/>
                  <a:cxnLst/>
                  <a:rect l="l" t="t" r="r" b="b"/>
                  <a:pathLst>
                    <a:path w="203" h="1234" extrusionOk="0">
                      <a:moveTo>
                        <a:pt x="12" y="1"/>
                      </a:moveTo>
                      <a:cubicBezTo>
                        <a:pt x="1" y="1"/>
                        <a:pt x="1" y="12"/>
                        <a:pt x="1" y="23"/>
                      </a:cubicBezTo>
                      <a:cubicBezTo>
                        <a:pt x="1" y="46"/>
                        <a:pt x="1" y="68"/>
                        <a:pt x="12" y="91"/>
                      </a:cubicBezTo>
                      <a:cubicBezTo>
                        <a:pt x="12" y="113"/>
                        <a:pt x="23" y="135"/>
                        <a:pt x="23" y="147"/>
                      </a:cubicBezTo>
                      <a:cubicBezTo>
                        <a:pt x="23" y="214"/>
                        <a:pt x="34" y="270"/>
                        <a:pt x="46" y="326"/>
                      </a:cubicBezTo>
                      <a:cubicBezTo>
                        <a:pt x="57" y="382"/>
                        <a:pt x="68" y="449"/>
                        <a:pt x="68" y="505"/>
                      </a:cubicBezTo>
                      <a:lnTo>
                        <a:pt x="102" y="684"/>
                      </a:lnTo>
                      <a:lnTo>
                        <a:pt x="135" y="875"/>
                      </a:lnTo>
                      <a:cubicBezTo>
                        <a:pt x="135" y="931"/>
                        <a:pt x="146" y="987"/>
                        <a:pt x="158" y="1043"/>
                      </a:cubicBezTo>
                      <a:lnTo>
                        <a:pt x="180" y="1132"/>
                      </a:lnTo>
                      <a:cubicBezTo>
                        <a:pt x="180" y="1155"/>
                        <a:pt x="180" y="1166"/>
                        <a:pt x="180" y="1177"/>
                      </a:cubicBezTo>
                      <a:lnTo>
                        <a:pt x="191" y="1222"/>
                      </a:lnTo>
                      <a:lnTo>
                        <a:pt x="180" y="1222"/>
                      </a:lnTo>
                      <a:cubicBezTo>
                        <a:pt x="180" y="1222"/>
                        <a:pt x="191" y="1233"/>
                        <a:pt x="191" y="1233"/>
                      </a:cubicBezTo>
                      <a:cubicBezTo>
                        <a:pt x="202" y="1233"/>
                        <a:pt x="202" y="1222"/>
                        <a:pt x="202" y="1222"/>
                      </a:cubicBezTo>
                      <a:cubicBezTo>
                        <a:pt x="202" y="1211"/>
                        <a:pt x="202" y="1199"/>
                        <a:pt x="202" y="1188"/>
                      </a:cubicBezTo>
                      <a:cubicBezTo>
                        <a:pt x="202" y="1177"/>
                        <a:pt x="202" y="1166"/>
                        <a:pt x="202" y="1155"/>
                      </a:cubicBezTo>
                      <a:cubicBezTo>
                        <a:pt x="202" y="1132"/>
                        <a:pt x="191" y="1110"/>
                        <a:pt x="191" y="1076"/>
                      </a:cubicBezTo>
                      <a:lnTo>
                        <a:pt x="169" y="908"/>
                      </a:lnTo>
                      <a:cubicBezTo>
                        <a:pt x="158" y="841"/>
                        <a:pt x="146" y="785"/>
                        <a:pt x="135" y="718"/>
                      </a:cubicBezTo>
                      <a:cubicBezTo>
                        <a:pt x="135" y="662"/>
                        <a:pt x="124" y="606"/>
                        <a:pt x="113" y="539"/>
                      </a:cubicBezTo>
                      <a:cubicBezTo>
                        <a:pt x="102" y="483"/>
                        <a:pt x="90" y="427"/>
                        <a:pt x="79" y="371"/>
                      </a:cubicBezTo>
                      <a:cubicBezTo>
                        <a:pt x="79" y="303"/>
                        <a:pt x="68" y="247"/>
                        <a:pt x="57" y="191"/>
                      </a:cubicBezTo>
                      <a:cubicBezTo>
                        <a:pt x="57" y="158"/>
                        <a:pt x="46" y="135"/>
                        <a:pt x="46" y="102"/>
                      </a:cubicBezTo>
                      <a:lnTo>
                        <a:pt x="34" y="12"/>
                      </a:lnTo>
                      <a:cubicBezTo>
                        <a:pt x="23" y="12"/>
                        <a:pt x="23" y="1"/>
                        <a:pt x="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991" name="Google Shape;1991;p8"/>
          <p:cNvGrpSpPr/>
          <p:nvPr/>
        </p:nvGrpSpPr>
        <p:grpSpPr>
          <a:xfrm rot="-8534858">
            <a:off x="-1435292" y="3710859"/>
            <a:ext cx="5458597" cy="2226415"/>
            <a:chOff x="-1003884" y="-688576"/>
            <a:chExt cx="5459041" cy="2226596"/>
          </a:xfrm>
        </p:grpSpPr>
        <p:sp>
          <p:nvSpPr>
            <p:cNvPr id="1992" name="Google Shape;1992;p8"/>
            <p:cNvSpPr/>
            <p:nvPr/>
          </p:nvSpPr>
          <p:spPr>
            <a:xfrm rot="-486181">
              <a:off x="-905524" y="-323824"/>
              <a:ext cx="5281536" cy="1497093"/>
            </a:xfrm>
            <a:custGeom>
              <a:avLst/>
              <a:gdLst/>
              <a:ahLst/>
              <a:cxnLst/>
              <a:rect l="l" t="t" r="r" b="b"/>
              <a:pathLst>
                <a:path w="65403" h="18539" extrusionOk="0">
                  <a:moveTo>
                    <a:pt x="11463" y="15913"/>
                  </a:moveTo>
                  <a:lnTo>
                    <a:pt x="11673" y="15926"/>
                  </a:lnTo>
                  <a:cubicBezTo>
                    <a:pt x="11587" y="15922"/>
                    <a:pt x="11500" y="15917"/>
                    <a:pt x="11413" y="15913"/>
                  </a:cubicBezTo>
                  <a:close/>
                  <a:moveTo>
                    <a:pt x="58680" y="1"/>
                  </a:moveTo>
                  <a:cubicBezTo>
                    <a:pt x="58629" y="1"/>
                    <a:pt x="58577" y="7"/>
                    <a:pt x="58526" y="20"/>
                  </a:cubicBezTo>
                  <a:cubicBezTo>
                    <a:pt x="58421" y="20"/>
                    <a:pt x="58316" y="33"/>
                    <a:pt x="58224" y="59"/>
                  </a:cubicBezTo>
                  <a:cubicBezTo>
                    <a:pt x="57896" y="138"/>
                    <a:pt x="57620" y="335"/>
                    <a:pt x="57463" y="623"/>
                  </a:cubicBezTo>
                  <a:cubicBezTo>
                    <a:pt x="57226" y="1175"/>
                    <a:pt x="57541" y="1818"/>
                    <a:pt x="58132" y="1949"/>
                  </a:cubicBezTo>
                  <a:cubicBezTo>
                    <a:pt x="58184" y="2172"/>
                    <a:pt x="58224" y="2408"/>
                    <a:pt x="58263" y="2644"/>
                  </a:cubicBezTo>
                  <a:cubicBezTo>
                    <a:pt x="57148" y="2973"/>
                    <a:pt x="55901" y="3314"/>
                    <a:pt x="54536" y="3642"/>
                  </a:cubicBezTo>
                  <a:lnTo>
                    <a:pt x="54536" y="3629"/>
                  </a:lnTo>
                  <a:lnTo>
                    <a:pt x="54536" y="3616"/>
                  </a:lnTo>
                  <a:cubicBezTo>
                    <a:pt x="54536" y="3616"/>
                    <a:pt x="54536" y="3602"/>
                    <a:pt x="54536" y="3602"/>
                  </a:cubicBezTo>
                  <a:lnTo>
                    <a:pt x="54457" y="3602"/>
                  </a:lnTo>
                  <a:lnTo>
                    <a:pt x="54247" y="3655"/>
                  </a:lnTo>
                  <a:lnTo>
                    <a:pt x="54063" y="3694"/>
                  </a:lnTo>
                  <a:lnTo>
                    <a:pt x="53958" y="3721"/>
                  </a:lnTo>
                  <a:lnTo>
                    <a:pt x="53853" y="3747"/>
                  </a:lnTo>
                  <a:lnTo>
                    <a:pt x="53670" y="3799"/>
                  </a:lnTo>
                  <a:lnTo>
                    <a:pt x="53538" y="3799"/>
                  </a:lnTo>
                  <a:lnTo>
                    <a:pt x="53538" y="3826"/>
                  </a:lnTo>
                  <a:lnTo>
                    <a:pt x="53538" y="3839"/>
                  </a:lnTo>
                  <a:cubicBezTo>
                    <a:pt x="52095" y="4180"/>
                    <a:pt x="50520" y="4508"/>
                    <a:pt x="48853" y="4823"/>
                  </a:cubicBezTo>
                  <a:cubicBezTo>
                    <a:pt x="48827" y="4705"/>
                    <a:pt x="48814" y="4587"/>
                    <a:pt x="48788" y="4469"/>
                  </a:cubicBezTo>
                  <a:cubicBezTo>
                    <a:pt x="48774" y="4403"/>
                    <a:pt x="48761" y="4337"/>
                    <a:pt x="48748" y="4272"/>
                  </a:cubicBezTo>
                  <a:lnTo>
                    <a:pt x="48748" y="4246"/>
                  </a:lnTo>
                  <a:cubicBezTo>
                    <a:pt x="48906" y="4167"/>
                    <a:pt x="49037" y="4036"/>
                    <a:pt x="49142" y="3891"/>
                  </a:cubicBezTo>
                  <a:cubicBezTo>
                    <a:pt x="49286" y="3616"/>
                    <a:pt x="49299" y="3314"/>
                    <a:pt x="49208" y="3025"/>
                  </a:cubicBezTo>
                  <a:cubicBezTo>
                    <a:pt x="49194" y="3012"/>
                    <a:pt x="49194" y="3012"/>
                    <a:pt x="49194" y="2999"/>
                  </a:cubicBezTo>
                  <a:cubicBezTo>
                    <a:pt x="49120" y="2689"/>
                    <a:pt x="48847" y="2485"/>
                    <a:pt x="48541" y="2485"/>
                  </a:cubicBezTo>
                  <a:cubicBezTo>
                    <a:pt x="48523" y="2485"/>
                    <a:pt x="48504" y="2485"/>
                    <a:pt x="48486" y="2487"/>
                  </a:cubicBezTo>
                  <a:cubicBezTo>
                    <a:pt x="48433" y="2480"/>
                    <a:pt x="48381" y="2477"/>
                    <a:pt x="48330" y="2477"/>
                  </a:cubicBezTo>
                  <a:cubicBezTo>
                    <a:pt x="48279" y="2477"/>
                    <a:pt x="48230" y="2480"/>
                    <a:pt x="48184" y="2487"/>
                  </a:cubicBezTo>
                  <a:cubicBezTo>
                    <a:pt x="47843" y="2513"/>
                    <a:pt x="47541" y="2684"/>
                    <a:pt x="47344" y="2946"/>
                  </a:cubicBezTo>
                  <a:cubicBezTo>
                    <a:pt x="47029" y="3458"/>
                    <a:pt x="47265" y="4127"/>
                    <a:pt x="47816" y="4351"/>
                  </a:cubicBezTo>
                  <a:cubicBezTo>
                    <a:pt x="47843" y="4561"/>
                    <a:pt x="47856" y="4784"/>
                    <a:pt x="47856" y="5007"/>
                  </a:cubicBezTo>
                  <a:cubicBezTo>
                    <a:pt x="47265" y="5112"/>
                    <a:pt x="46662" y="5204"/>
                    <a:pt x="46058" y="5309"/>
                  </a:cubicBezTo>
                  <a:cubicBezTo>
                    <a:pt x="43433" y="5715"/>
                    <a:pt x="40467" y="6070"/>
                    <a:pt x="37212" y="6293"/>
                  </a:cubicBezTo>
                  <a:cubicBezTo>
                    <a:pt x="37186" y="6162"/>
                    <a:pt x="37173" y="6030"/>
                    <a:pt x="37147" y="5899"/>
                  </a:cubicBezTo>
                  <a:lnTo>
                    <a:pt x="37107" y="5689"/>
                  </a:lnTo>
                  <a:lnTo>
                    <a:pt x="37107" y="5676"/>
                  </a:lnTo>
                  <a:cubicBezTo>
                    <a:pt x="37278" y="5597"/>
                    <a:pt x="37422" y="5466"/>
                    <a:pt x="37527" y="5322"/>
                  </a:cubicBezTo>
                  <a:cubicBezTo>
                    <a:pt x="37659" y="5059"/>
                    <a:pt x="37698" y="4757"/>
                    <a:pt x="37606" y="4469"/>
                  </a:cubicBezTo>
                  <a:cubicBezTo>
                    <a:pt x="37606" y="4456"/>
                    <a:pt x="37593" y="4442"/>
                    <a:pt x="37593" y="4442"/>
                  </a:cubicBezTo>
                  <a:cubicBezTo>
                    <a:pt x="37529" y="4124"/>
                    <a:pt x="37242" y="3904"/>
                    <a:pt x="36925" y="3904"/>
                  </a:cubicBezTo>
                  <a:cubicBezTo>
                    <a:pt x="36916" y="3904"/>
                    <a:pt x="36907" y="3904"/>
                    <a:pt x="36897" y="3904"/>
                  </a:cubicBezTo>
                  <a:cubicBezTo>
                    <a:pt x="36832" y="3895"/>
                    <a:pt x="36761" y="3886"/>
                    <a:pt x="36687" y="3886"/>
                  </a:cubicBezTo>
                  <a:cubicBezTo>
                    <a:pt x="36657" y="3886"/>
                    <a:pt x="36626" y="3887"/>
                    <a:pt x="36596" y="3891"/>
                  </a:cubicBezTo>
                  <a:cubicBezTo>
                    <a:pt x="36267" y="3917"/>
                    <a:pt x="35966" y="4075"/>
                    <a:pt x="35756" y="4324"/>
                  </a:cubicBezTo>
                  <a:cubicBezTo>
                    <a:pt x="35546" y="4600"/>
                    <a:pt x="35519" y="4954"/>
                    <a:pt x="35677" y="5256"/>
                  </a:cubicBezTo>
                  <a:cubicBezTo>
                    <a:pt x="35769" y="5479"/>
                    <a:pt x="35952" y="5663"/>
                    <a:pt x="36189" y="5742"/>
                  </a:cubicBezTo>
                  <a:cubicBezTo>
                    <a:pt x="36202" y="5952"/>
                    <a:pt x="36202" y="6149"/>
                    <a:pt x="36202" y="6359"/>
                  </a:cubicBezTo>
                  <a:cubicBezTo>
                    <a:pt x="34326" y="6467"/>
                    <a:pt x="32363" y="6526"/>
                    <a:pt x="30321" y="6526"/>
                  </a:cubicBezTo>
                  <a:cubicBezTo>
                    <a:pt x="29405" y="6526"/>
                    <a:pt x="28474" y="6514"/>
                    <a:pt x="27527" y="6490"/>
                  </a:cubicBezTo>
                  <a:lnTo>
                    <a:pt x="27527" y="6044"/>
                  </a:lnTo>
                  <a:lnTo>
                    <a:pt x="27527" y="5834"/>
                  </a:lnTo>
                  <a:lnTo>
                    <a:pt x="27527" y="5820"/>
                  </a:lnTo>
                  <a:cubicBezTo>
                    <a:pt x="27697" y="5768"/>
                    <a:pt x="27855" y="5663"/>
                    <a:pt x="27986" y="5532"/>
                  </a:cubicBezTo>
                  <a:cubicBezTo>
                    <a:pt x="28157" y="5295"/>
                    <a:pt x="28222" y="4994"/>
                    <a:pt x="28183" y="4692"/>
                  </a:cubicBezTo>
                  <a:cubicBezTo>
                    <a:pt x="28183" y="4692"/>
                    <a:pt x="28183" y="4679"/>
                    <a:pt x="28183" y="4666"/>
                  </a:cubicBezTo>
                  <a:cubicBezTo>
                    <a:pt x="28157" y="4337"/>
                    <a:pt x="27894" y="4075"/>
                    <a:pt x="27566" y="4036"/>
                  </a:cubicBezTo>
                  <a:cubicBezTo>
                    <a:pt x="27474" y="4009"/>
                    <a:pt x="27369" y="3996"/>
                    <a:pt x="27264" y="3983"/>
                  </a:cubicBezTo>
                  <a:cubicBezTo>
                    <a:pt x="27234" y="3981"/>
                    <a:pt x="27204" y="3979"/>
                    <a:pt x="27174" y="3979"/>
                  </a:cubicBezTo>
                  <a:cubicBezTo>
                    <a:pt x="26877" y="3979"/>
                    <a:pt x="26586" y="4096"/>
                    <a:pt x="26372" y="4298"/>
                  </a:cubicBezTo>
                  <a:cubicBezTo>
                    <a:pt x="25965" y="4744"/>
                    <a:pt x="26083" y="5453"/>
                    <a:pt x="26608" y="5755"/>
                  </a:cubicBezTo>
                  <a:cubicBezTo>
                    <a:pt x="26582" y="5991"/>
                    <a:pt x="26556" y="6227"/>
                    <a:pt x="26516" y="6464"/>
                  </a:cubicBezTo>
                  <a:cubicBezTo>
                    <a:pt x="23550" y="6359"/>
                    <a:pt x="20453" y="6109"/>
                    <a:pt x="17238" y="5702"/>
                  </a:cubicBezTo>
                  <a:cubicBezTo>
                    <a:pt x="17251" y="5558"/>
                    <a:pt x="17251" y="5414"/>
                    <a:pt x="17264" y="5269"/>
                  </a:cubicBezTo>
                  <a:lnTo>
                    <a:pt x="17277" y="5072"/>
                  </a:lnTo>
                  <a:lnTo>
                    <a:pt x="17277" y="5046"/>
                  </a:lnTo>
                  <a:cubicBezTo>
                    <a:pt x="17448" y="5007"/>
                    <a:pt x="17618" y="4915"/>
                    <a:pt x="17750" y="4797"/>
                  </a:cubicBezTo>
                  <a:cubicBezTo>
                    <a:pt x="17946" y="4574"/>
                    <a:pt x="18038" y="4272"/>
                    <a:pt x="18012" y="3970"/>
                  </a:cubicBezTo>
                  <a:cubicBezTo>
                    <a:pt x="18012" y="3970"/>
                    <a:pt x="18012" y="3957"/>
                    <a:pt x="18012" y="3944"/>
                  </a:cubicBezTo>
                  <a:cubicBezTo>
                    <a:pt x="18012" y="3616"/>
                    <a:pt x="17776" y="3327"/>
                    <a:pt x="17448" y="3274"/>
                  </a:cubicBezTo>
                  <a:cubicBezTo>
                    <a:pt x="17356" y="3235"/>
                    <a:pt x="17251" y="3209"/>
                    <a:pt x="17159" y="3196"/>
                  </a:cubicBezTo>
                  <a:cubicBezTo>
                    <a:pt x="17098" y="3186"/>
                    <a:pt x="17036" y="3181"/>
                    <a:pt x="16975" y="3181"/>
                  </a:cubicBezTo>
                  <a:cubicBezTo>
                    <a:pt x="16706" y="3181"/>
                    <a:pt x="16441" y="3272"/>
                    <a:pt x="16227" y="3432"/>
                  </a:cubicBezTo>
                  <a:cubicBezTo>
                    <a:pt x="15807" y="3865"/>
                    <a:pt x="15860" y="4561"/>
                    <a:pt x="16358" y="4915"/>
                  </a:cubicBezTo>
                  <a:cubicBezTo>
                    <a:pt x="16319" y="5125"/>
                    <a:pt x="16280" y="5348"/>
                    <a:pt x="16227" y="5558"/>
                  </a:cubicBezTo>
                  <a:cubicBezTo>
                    <a:pt x="14862" y="5374"/>
                    <a:pt x="13471" y="5151"/>
                    <a:pt x="12054" y="4889"/>
                  </a:cubicBezTo>
                  <a:lnTo>
                    <a:pt x="12054" y="4876"/>
                  </a:lnTo>
                  <a:cubicBezTo>
                    <a:pt x="12054" y="4862"/>
                    <a:pt x="12054" y="4862"/>
                    <a:pt x="12054" y="4849"/>
                  </a:cubicBezTo>
                  <a:lnTo>
                    <a:pt x="11975" y="4849"/>
                  </a:lnTo>
                  <a:lnTo>
                    <a:pt x="11765" y="4823"/>
                  </a:lnTo>
                  <a:lnTo>
                    <a:pt x="11581" y="4797"/>
                  </a:lnTo>
                  <a:lnTo>
                    <a:pt x="11476" y="4784"/>
                  </a:lnTo>
                  <a:lnTo>
                    <a:pt x="11371" y="4757"/>
                  </a:lnTo>
                  <a:lnTo>
                    <a:pt x="11174" y="4731"/>
                  </a:lnTo>
                  <a:lnTo>
                    <a:pt x="11096" y="4731"/>
                  </a:lnTo>
                  <a:cubicBezTo>
                    <a:pt x="9967" y="4521"/>
                    <a:pt x="8838" y="4272"/>
                    <a:pt x="7684" y="4009"/>
                  </a:cubicBezTo>
                  <a:lnTo>
                    <a:pt x="7684" y="3983"/>
                  </a:lnTo>
                  <a:cubicBezTo>
                    <a:pt x="7723" y="3852"/>
                    <a:pt x="7749" y="3707"/>
                    <a:pt x="7775" y="3563"/>
                  </a:cubicBezTo>
                  <a:lnTo>
                    <a:pt x="7815" y="3353"/>
                  </a:lnTo>
                  <a:lnTo>
                    <a:pt x="7815" y="3340"/>
                  </a:lnTo>
                  <a:cubicBezTo>
                    <a:pt x="7998" y="3314"/>
                    <a:pt x="8169" y="3261"/>
                    <a:pt x="8327" y="3156"/>
                  </a:cubicBezTo>
                  <a:cubicBezTo>
                    <a:pt x="8550" y="2959"/>
                    <a:pt x="8681" y="2684"/>
                    <a:pt x="8694" y="2382"/>
                  </a:cubicBezTo>
                  <a:cubicBezTo>
                    <a:pt x="8694" y="2356"/>
                    <a:pt x="8694" y="2329"/>
                    <a:pt x="8694" y="2316"/>
                  </a:cubicBezTo>
                  <a:cubicBezTo>
                    <a:pt x="8733" y="2001"/>
                    <a:pt x="8537" y="1700"/>
                    <a:pt x="8235" y="1608"/>
                  </a:cubicBezTo>
                  <a:cubicBezTo>
                    <a:pt x="8143" y="1555"/>
                    <a:pt x="8051" y="1516"/>
                    <a:pt x="7959" y="1490"/>
                  </a:cubicBezTo>
                  <a:cubicBezTo>
                    <a:pt x="7842" y="1457"/>
                    <a:pt x="7724" y="1441"/>
                    <a:pt x="7606" y="1441"/>
                  </a:cubicBezTo>
                  <a:cubicBezTo>
                    <a:pt x="7394" y="1441"/>
                    <a:pt x="7187" y="1493"/>
                    <a:pt x="7001" y="1595"/>
                  </a:cubicBezTo>
                  <a:cubicBezTo>
                    <a:pt x="6529" y="1962"/>
                    <a:pt x="6489" y="2658"/>
                    <a:pt x="6922" y="3078"/>
                  </a:cubicBezTo>
                  <a:cubicBezTo>
                    <a:pt x="6844" y="3314"/>
                    <a:pt x="6765" y="3537"/>
                    <a:pt x="6686" y="3773"/>
                  </a:cubicBezTo>
                  <a:cubicBezTo>
                    <a:pt x="5597" y="3511"/>
                    <a:pt x="4508" y="3222"/>
                    <a:pt x="3418" y="2920"/>
                  </a:cubicBezTo>
                  <a:lnTo>
                    <a:pt x="3418" y="2907"/>
                  </a:lnTo>
                  <a:lnTo>
                    <a:pt x="3340" y="2907"/>
                  </a:lnTo>
                  <a:lnTo>
                    <a:pt x="3143" y="2854"/>
                  </a:lnTo>
                  <a:lnTo>
                    <a:pt x="2946" y="2802"/>
                  </a:lnTo>
                  <a:lnTo>
                    <a:pt x="2893" y="2789"/>
                  </a:lnTo>
                  <a:cubicBezTo>
                    <a:pt x="1975" y="2526"/>
                    <a:pt x="1069" y="2251"/>
                    <a:pt x="150" y="1962"/>
                  </a:cubicBezTo>
                  <a:cubicBezTo>
                    <a:pt x="141" y="1960"/>
                    <a:pt x="133" y="1959"/>
                    <a:pt x="125" y="1959"/>
                  </a:cubicBezTo>
                  <a:cubicBezTo>
                    <a:pt x="27" y="1959"/>
                    <a:pt x="1" y="2096"/>
                    <a:pt x="98" y="2133"/>
                  </a:cubicBezTo>
                  <a:cubicBezTo>
                    <a:pt x="859" y="2369"/>
                    <a:pt x="1620" y="2605"/>
                    <a:pt x="2395" y="2828"/>
                  </a:cubicBezTo>
                  <a:lnTo>
                    <a:pt x="2316" y="3209"/>
                  </a:lnTo>
                  <a:lnTo>
                    <a:pt x="2276" y="3406"/>
                  </a:lnTo>
                  <a:lnTo>
                    <a:pt x="2276" y="3432"/>
                  </a:lnTo>
                  <a:cubicBezTo>
                    <a:pt x="2093" y="3445"/>
                    <a:pt x="1922" y="3511"/>
                    <a:pt x="1765" y="3616"/>
                  </a:cubicBezTo>
                  <a:cubicBezTo>
                    <a:pt x="1542" y="3812"/>
                    <a:pt x="1410" y="4088"/>
                    <a:pt x="1397" y="4390"/>
                  </a:cubicBezTo>
                  <a:lnTo>
                    <a:pt x="1397" y="4456"/>
                  </a:lnTo>
                  <a:cubicBezTo>
                    <a:pt x="1358" y="4771"/>
                    <a:pt x="1555" y="5072"/>
                    <a:pt x="1856" y="5164"/>
                  </a:cubicBezTo>
                  <a:cubicBezTo>
                    <a:pt x="1948" y="5217"/>
                    <a:pt x="2040" y="5256"/>
                    <a:pt x="2132" y="5282"/>
                  </a:cubicBezTo>
                  <a:cubicBezTo>
                    <a:pt x="2247" y="5315"/>
                    <a:pt x="2363" y="5331"/>
                    <a:pt x="2479" y="5331"/>
                  </a:cubicBezTo>
                  <a:cubicBezTo>
                    <a:pt x="2693" y="5331"/>
                    <a:pt x="2902" y="5275"/>
                    <a:pt x="3090" y="5164"/>
                  </a:cubicBezTo>
                  <a:cubicBezTo>
                    <a:pt x="3563" y="4810"/>
                    <a:pt x="3602" y="4101"/>
                    <a:pt x="3169" y="3694"/>
                  </a:cubicBezTo>
                  <a:cubicBezTo>
                    <a:pt x="3235" y="3498"/>
                    <a:pt x="3300" y="3301"/>
                    <a:pt x="3366" y="3117"/>
                  </a:cubicBezTo>
                  <a:cubicBezTo>
                    <a:pt x="5886" y="3812"/>
                    <a:pt x="8445" y="4429"/>
                    <a:pt x="11017" y="4928"/>
                  </a:cubicBezTo>
                  <a:cubicBezTo>
                    <a:pt x="11004" y="5046"/>
                    <a:pt x="10991" y="5177"/>
                    <a:pt x="10991" y="5295"/>
                  </a:cubicBezTo>
                  <a:cubicBezTo>
                    <a:pt x="10991" y="5361"/>
                    <a:pt x="10978" y="5440"/>
                    <a:pt x="10964" y="5505"/>
                  </a:cubicBezTo>
                  <a:lnTo>
                    <a:pt x="10964" y="5519"/>
                  </a:lnTo>
                  <a:cubicBezTo>
                    <a:pt x="10781" y="5558"/>
                    <a:pt x="10623" y="5637"/>
                    <a:pt x="10479" y="5755"/>
                  </a:cubicBezTo>
                  <a:cubicBezTo>
                    <a:pt x="10269" y="5978"/>
                    <a:pt x="10177" y="6267"/>
                    <a:pt x="10190" y="6569"/>
                  </a:cubicBezTo>
                  <a:lnTo>
                    <a:pt x="10190" y="6634"/>
                  </a:lnTo>
                  <a:cubicBezTo>
                    <a:pt x="10190" y="6949"/>
                    <a:pt x="10413" y="7225"/>
                    <a:pt x="10728" y="7290"/>
                  </a:cubicBezTo>
                  <a:cubicBezTo>
                    <a:pt x="10820" y="7330"/>
                    <a:pt x="10912" y="7356"/>
                    <a:pt x="11017" y="7382"/>
                  </a:cubicBezTo>
                  <a:cubicBezTo>
                    <a:pt x="11089" y="7394"/>
                    <a:pt x="11162" y="7400"/>
                    <a:pt x="11234" y="7400"/>
                  </a:cubicBezTo>
                  <a:cubicBezTo>
                    <a:pt x="11491" y="7400"/>
                    <a:pt x="11744" y="7326"/>
                    <a:pt x="11949" y="7172"/>
                  </a:cubicBezTo>
                  <a:cubicBezTo>
                    <a:pt x="12382" y="6752"/>
                    <a:pt x="12356" y="6057"/>
                    <a:pt x="11870" y="5689"/>
                  </a:cubicBezTo>
                  <a:cubicBezTo>
                    <a:pt x="11909" y="5505"/>
                    <a:pt x="11949" y="5309"/>
                    <a:pt x="12001" y="5125"/>
                  </a:cubicBezTo>
                  <a:cubicBezTo>
                    <a:pt x="15085" y="5689"/>
                    <a:pt x="18209" y="6122"/>
                    <a:pt x="21346" y="6398"/>
                  </a:cubicBezTo>
                  <a:lnTo>
                    <a:pt x="21346" y="6450"/>
                  </a:lnTo>
                  <a:lnTo>
                    <a:pt x="21346" y="6883"/>
                  </a:lnTo>
                  <a:lnTo>
                    <a:pt x="21346" y="7093"/>
                  </a:lnTo>
                  <a:lnTo>
                    <a:pt x="21346" y="7107"/>
                  </a:lnTo>
                  <a:cubicBezTo>
                    <a:pt x="21175" y="7172"/>
                    <a:pt x="21017" y="7264"/>
                    <a:pt x="20886" y="7395"/>
                  </a:cubicBezTo>
                  <a:cubicBezTo>
                    <a:pt x="20716" y="7632"/>
                    <a:pt x="20650" y="7933"/>
                    <a:pt x="20689" y="8235"/>
                  </a:cubicBezTo>
                  <a:lnTo>
                    <a:pt x="20689" y="8261"/>
                  </a:lnTo>
                  <a:cubicBezTo>
                    <a:pt x="20716" y="8590"/>
                    <a:pt x="20978" y="8865"/>
                    <a:pt x="21306" y="8891"/>
                  </a:cubicBezTo>
                  <a:cubicBezTo>
                    <a:pt x="21398" y="8918"/>
                    <a:pt x="21503" y="8944"/>
                    <a:pt x="21608" y="8944"/>
                  </a:cubicBezTo>
                  <a:cubicBezTo>
                    <a:pt x="21638" y="8946"/>
                    <a:pt x="21669" y="8948"/>
                    <a:pt x="21699" y="8948"/>
                  </a:cubicBezTo>
                  <a:cubicBezTo>
                    <a:pt x="21996" y="8948"/>
                    <a:pt x="22286" y="8833"/>
                    <a:pt x="22500" y="8642"/>
                  </a:cubicBezTo>
                  <a:cubicBezTo>
                    <a:pt x="22894" y="8183"/>
                    <a:pt x="22789" y="7474"/>
                    <a:pt x="22277" y="7172"/>
                  </a:cubicBezTo>
                  <a:cubicBezTo>
                    <a:pt x="22290" y="6936"/>
                    <a:pt x="22317" y="6713"/>
                    <a:pt x="22356" y="6477"/>
                  </a:cubicBezTo>
                  <a:cubicBezTo>
                    <a:pt x="23340" y="6555"/>
                    <a:pt x="24325" y="6621"/>
                    <a:pt x="25322" y="6674"/>
                  </a:cubicBezTo>
                  <a:cubicBezTo>
                    <a:pt x="26949" y="6742"/>
                    <a:pt x="28586" y="6781"/>
                    <a:pt x="30224" y="6781"/>
                  </a:cubicBezTo>
                  <a:cubicBezTo>
                    <a:pt x="30462" y="6781"/>
                    <a:pt x="30701" y="6780"/>
                    <a:pt x="30939" y="6778"/>
                  </a:cubicBezTo>
                  <a:lnTo>
                    <a:pt x="30939" y="6844"/>
                  </a:lnTo>
                  <a:cubicBezTo>
                    <a:pt x="30952" y="6988"/>
                    <a:pt x="30978" y="7133"/>
                    <a:pt x="30992" y="7277"/>
                  </a:cubicBezTo>
                  <a:cubicBezTo>
                    <a:pt x="31005" y="7343"/>
                    <a:pt x="31018" y="7408"/>
                    <a:pt x="31018" y="7474"/>
                  </a:cubicBezTo>
                  <a:lnTo>
                    <a:pt x="31018" y="7500"/>
                  </a:lnTo>
                  <a:cubicBezTo>
                    <a:pt x="30860" y="7579"/>
                    <a:pt x="30703" y="7684"/>
                    <a:pt x="30598" y="7828"/>
                  </a:cubicBezTo>
                  <a:cubicBezTo>
                    <a:pt x="30454" y="8091"/>
                    <a:pt x="30414" y="8393"/>
                    <a:pt x="30493" y="8681"/>
                  </a:cubicBezTo>
                  <a:cubicBezTo>
                    <a:pt x="30493" y="8695"/>
                    <a:pt x="30493" y="8708"/>
                    <a:pt x="30506" y="8721"/>
                  </a:cubicBezTo>
                  <a:cubicBezTo>
                    <a:pt x="30559" y="9036"/>
                    <a:pt x="30847" y="9272"/>
                    <a:pt x="31175" y="9272"/>
                  </a:cubicBezTo>
                  <a:cubicBezTo>
                    <a:pt x="31280" y="9285"/>
                    <a:pt x="31372" y="9298"/>
                    <a:pt x="31477" y="9298"/>
                  </a:cubicBezTo>
                  <a:cubicBezTo>
                    <a:pt x="31805" y="9285"/>
                    <a:pt x="32120" y="9141"/>
                    <a:pt x="32343" y="8891"/>
                  </a:cubicBezTo>
                  <a:cubicBezTo>
                    <a:pt x="32685" y="8393"/>
                    <a:pt x="32501" y="7710"/>
                    <a:pt x="31950" y="7461"/>
                  </a:cubicBezTo>
                  <a:lnTo>
                    <a:pt x="31950" y="6765"/>
                  </a:lnTo>
                  <a:cubicBezTo>
                    <a:pt x="33354" y="6739"/>
                    <a:pt x="34771" y="6687"/>
                    <a:pt x="36176" y="6595"/>
                  </a:cubicBezTo>
                  <a:lnTo>
                    <a:pt x="36254" y="6595"/>
                  </a:lnTo>
                  <a:lnTo>
                    <a:pt x="36399" y="6582"/>
                  </a:lnTo>
                  <a:cubicBezTo>
                    <a:pt x="38170" y="6477"/>
                    <a:pt x="39942" y="6319"/>
                    <a:pt x="41714" y="6122"/>
                  </a:cubicBezTo>
                  <a:cubicBezTo>
                    <a:pt x="41740" y="6254"/>
                    <a:pt x="41766" y="6398"/>
                    <a:pt x="41793" y="6542"/>
                  </a:cubicBezTo>
                  <a:cubicBezTo>
                    <a:pt x="41806" y="6608"/>
                    <a:pt x="41819" y="6674"/>
                    <a:pt x="41832" y="6739"/>
                  </a:cubicBezTo>
                  <a:lnTo>
                    <a:pt x="41832" y="6765"/>
                  </a:lnTo>
                  <a:cubicBezTo>
                    <a:pt x="41674" y="6844"/>
                    <a:pt x="41530" y="6975"/>
                    <a:pt x="41425" y="7133"/>
                  </a:cubicBezTo>
                  <a:cubicBezTo>
                    <a:pt x="41294" y="7395"/>
                    <a:pt x="41281" y="7697"/>
                    <a:pt x="41373" y="7986"/>
                  </a:cubicBezTo>
                  <a:cubicBezTo>
                    <a:pt x="41386" y="7999"/>
                    <a:pt x="41386" y="7999"/>
                    <a:pt x="41386" y="8012"/>
                  </a:cubicBezTo>
                  <a:cubicBezTo>
                    <a:pt x="41460" y="8322"/>
                    <a:pt x="41733" y="8526"/>
                    <a:pt x="42039" y="8526"/>
                  </a:cubicBezTo>
                  <a:cubicBezTo>
                    <a:pt x="42058" y="8526"/>
                    <a:pt x="42076" y="8525"/>
                    <a:pt x="42094" y="8524"/>
                  </a:cubicBezTo>
                  <a:cubicBezTo>
                    <a:pt x="42147" y="8531"/>
                    <a:pt x="42199" y="8534"/>
                    <a:pt x="42250" y="8534"/>
                  </a:cubicBezTo>
                  <a:cubicBezTo>
                    <a:pt x="42301" y="8534"/>
                    <a:pt x="42350" y="8531"/>
                    <a:pt x="42396" y="8524"/>
                  </a:cubicBezTo>
                  <a:cubicBezTo>
                    <a:pt x="42724" y="8498"/>
                    <a:pt x="43026" y="8327"/>
                    <a:pt x="43236" y="8065"/>
                  </a:cubicBezTo>
                  <a:cubicBezTo>
                    <a:pt x="43551" y="7553"/>
                    <a:pt x="43315" y="6883"/>
                    <a:pt x="42764" y="6660"/>
                  </a:cubicBezTo>
                  <a:cubicBezTo>
                    <a:pt x="42737" y="6437"/>
                    <a:pt x="42724" y="6214"/>
                    <a:pt x="42724" y="5991"/>
                  </a:cubicBezTo>
                  <a:cubicBezTo>
                    <a:pt x="43840" y="5860"/>
                    <a:pt x="44942" y="5702"/>
                    <a:pt x="46058" y="5532"/>
                  </a:cubicBezTo>
                  <a:cubicBezTo>
                    <a:pt x="46885" y="5400"/>
                    <a:pt x="47698" y="5256"/>
                    <a:pt x="48486" y="5112"/>
                  </a:cubicBezTo>
                  <a:lnTo>
                    <a:pt x="48538" y="5112"/>
                  </a:lnTo>
                  <a:lnTo>
                    <a:pt x="48722" y="5086"/>
                  </a:lnTo>
                  <a:lnTo>
                    <a:pt x="48853" y="5086"/>
                  </a:lnTo>
                  <a:lnTo>
                    <a:pt x="48853" y="5072"/>
                  </a:lnTo>
                  <a:cubicBezTo>
                    <a:pt x="50533" y="4757"/>
                    <a:pt x="52108" y="4429"/>
                    <a:pt x="53565" y="4088"/>
                  </a:cubicBezTo>
                  <a:cubicBezTo>
                    <a:pt x="53591" y="4193"/>
                    <a:pt x="53630" y="4298"/>
                    <a:pt x="53657" y="4416"/>
                  </a:cubicBezTo>
                  <a:lnTo>
                    <a:pt x="53722" y="4613"/>
                  </a:lnTo>
                  <a:lnTo>
                    <a:pt x="53722" y="4626"/>
                  </a:lnTo>
                  <a:cubicBezTo>
                    <a:pt x="53565" y="4731"/>
                    <a:pt x="53447" y="4876"/>
                    <a:pt x="53368" y="5033"/>
                  </a:cubicBezTo>
                  <a:cubicBezTo>
                    <a:pt x="53263" y="5309"/>
                    <a:pt x="53276" y="5624"/>
                    <a:pt x="53407" y="5886"/>
                  </a:cubicBezTo>
                  <a:cubicBezTo>
                    <a:pt x="53407" y="5899"/>
                    <a:pt x="53407" y="5912"/>
                    <a:pt x="53420" y="5912"/>
                  </a:cubicBezTo>
                  <a:cubicBezTo>
                    <a:pt x="53511" y="6184"/>
                    <a:pt x="53768" y="6359"/>
                    <a:pt x="54048" y="6359"/>
                  </a:cubicBezTo>
                  <a:cubicBezTo>
                    <a:pt x="54092" y="6359"/>
                    <a:pt x="54137" y="6354"/>
                    <a:pt x="54182" y="6345"/>
                  </a:cubicBezTo>
                  <a:cubicBezTo>
                    <a:pt x="54273" y="6345"/>
                    <a:pt x="54378" y="6345"/>
                    <a:pt x="54483" y="6319"/>
                  </a:cubicBezTo>
                  <a:cubicBezTo>
                    <a:pt x="54798" y="6254"/>
                    <a:pt x="55087" y="6057"/>
                    <a:pt x="55258" y="5781"/>
                  </a:cubicBezTo>
                  <a:cubicBezTo>
                    <a:pt x="55507" y="5230"/>
                    <a:pt x="55218" y="4587"/>
                    <a:pt x="54628" y="4429"/>
                  </a:cubicBezTo>
                  <a:cubicBezTo>
                    <a:pt x="54588" y="4246"/>
                    <a:pt x="54562" y="4049"/>
                    <a:pt x="54536" y="3852"/>
                  </a:cubicBezTo>
                  <a:cubicBezTo>
                    <a:pt x="59602" y="2605"/>
                    <a:pt x="63132" y="1293"/>
                    <a:pt x="64576" y="715"/>
                  </a:cubicBezTo>
                  <a:lnTo>
                    <a:pt x="64576" y="715"/>
                  </a:lnTo>
                  <a:cubicBezTo>
                    <a:pt x="62712" y="1962"/>
                    <a:pt x="56938" y="5624"/>
                    <a:pt x="48709" y="9023"/>
                  </a:cubicBezTo>
                  <a:cubicBezTo>
                    <a:pt x="48670" y="8918"/>
                    <a:pt x="48643" y="8800"/>
                    <a:pt x="48604" y="8681"/>
                  </a:cubicBezTo>
                  <a:lnTo>
                    <a:pt x="48538" y="8485"/>
                  </a:lnTo>
                  <a:lnTo>
                    <a:pt x="48538" y="8471"/>
                  </a:lnTo>
                  <a:cubicBezTo>
                    <a:pt x="48683" y="8366"/>
                    <a:pt x="48801" y="8222"/>
                    <a:pt x="48879" y="8065"/>
                  </a:cubicBezTo>
                  <a:cubicBezTo>
                    <a:pt x="48971" y="7776"/>
                    <a:pt x="48958" y="7461"/>
                    <a:pt x="48814" y="7198"/>
                  </a:cubicBezTo>
                  <a:lnTo>
                    <a:pt x="48801" y="7172"/>
                  </a:lnTo>
                  <a:cubicBezTo>
                    <a:pt x="48701" y="6918"/>
                    <a:pt x="48452" y="6747"/>
                    <a:pt x="48180" y="6747"/>
                  </a:cubicBezTo>
                  <a:cubicBezTo>
                    <a:pt x="48129" y="6747"/>
                    <a:pt x="48078" y="6753"/>
                    <a:pt x="48026" y="6765"/>
                  </a:cubicBezTo>
                  <a:cubicBezTo>
                    <a:pt x="47935" y="6765"/>
                    <a:pt x="47830" y="6778"/>
                    <a:pt x="47725" y="6792"/>
                  </a:cubicBezTo>
                  <a:cubicBezTo>
                    <a:pt x="47410" y="6870"/>
                    <a:pt x="47134" y="7080"/>
                    <a:pt x="46963" y="7369"/>
                  </a:cubicBezTo>
                  <a:cubicBezTo>
                    <a:pt x="46727" y="7920"/>
                    <a:pt x="47042" y="8550"/>
                    <a:pt x="47620" y="8695"/>
                  </a:cubicBezTo>
                  <a:cubicBezTo>
                    <a:pt x="47672" y="8931"/>
                    <a:pt x="47725" y="9167"/>
                    <a:pt x="47764" y="9416"/>
                  </a:cubicBezTo>
                  <a:cubicBezTo>
                    <a:pt x="47108" y="9679"/>
                    <a:pt x="46438" y="9941"/>
                    <a:pt x="45756" y="10191"/>
                  </a:cubicBezTo>
                  <a:cubicBezTo>
                    <a:pt x="42291" y="11503"/>
                    <a:pt x="38761" y="12606"/>
                    <a:pt x="35178" y="13498"/>
                  </a:cubicBezTo>
                  <a:cubicBezTo>
                    <a:pt x="35139" y="13367"/>
                    <a:pt x="35099" y="13235"/>
                    <a:pt x="35060" y="13091"/>
                  </a:cubicBezTo>
                  <a:cubicBezTo>
                    <a:pt x="35047" y="13025"/>
                    <a:pt x="35021" y="12960"/>
                    <a:pt x="35008" y="12894"/>
                  </a:cubicBezTo>
                  <a:lnTo>
                    <a:pt x="35008" y="12881"/>
                  </a:lnTo>
                  <a:cubicBezTo>
                    <a:pt x="35152" y="12776"/>
                    <a:pt x="35283" y="12632"/>
                    <a:pt x="35375" y="12474"/>
                  </a:cubicBezTo>
                  <a:cubicBezTo>
                    <a:pt x="35480" y="12199"/>
                    <a:pt x="35467" y="11884"/>
                    <a:pt x="35336" y="11621"/>
                  </a:cubicBezTo>
                  <a:cubicBezTo>
                    <a:pt x="35336" y="11608"/>
                    <a:pt x="35336" y="11595"/>
                    <a:pt x="35322" y="11582"/>
                  </a:cubicBezTo>
                  <a:cubicBezTo>
                    <a:pt x="35231" y="11319"/>
                    <a:pt x="34981" y="11136"/>
                    <a:pt x="34701" y="11136"/>
                  </a:cubicBezTo>
                  <a:cubicBezTo>
                    <a:pt x="34660" y="11136"/>
                    <a:pt x="34617" y="11140"/>
                    <a:pt x="34574" y="11149"/>
                  </a:cubicBezTo>
                  <a:cubicBezTo>
                    <a:pt x="34469" y="11149"/>
                    <a:pt x="34364" y="11149"/>
                    <a:pt x="34273" y="11162"/>
                  </a:cubicBezTo>
                  <a:cubicBezTo>
                    <a:pt x="33944" y="11228"/>
                    <a:pt x="33656" y="11424"/>
                    <a:pt x="33485" y="11700"/>
                  </a:cubicBezTo>
                  <a:cubicBezTo>
                    <a:pt x="33223" y="12251"/>
                    <a:pt x="33511" y="12894"/>
                    <a:pt x="34089" y="13052"/>
                  </a:cubicBezTo>
                  <a:cubicBezTo>
                    <a:pt x="34128" y="13288"/>
                    <a:pt x="34168" y="13511"/>
                    <a:pt x="34194" y="13734"/>
                  </a:cubicBezTo>
                  <a:cubicBezTo>
                    <a:pt x="31005" y="14495"/>
                    <a:pt x="27776" y="15073"/>
                    <a:pt x="24522" y="15467"/>
                  </a:cubicBezTo>
                  <a:cubicBezTo>
                    <a:pt x="24495" y="15322"/>
                    <a:pt x="24482" y="15178"/>
                    <a:pt x="24456" y="15033"/>
                  </a:cubicBezTo>
                  <a:cubicBezTo>
                    <a:pt x="24443" y="14968"/>
                    <a:pt x="24443" y="14902"/>
                    <a:pt x="24430" y="14823"/>
                  </a:cubicBezTo>
                  <a:lnTo>
                    <a:pt x="24430" y="14810"/>
                  </a:lnTo>
                  <a:cubicBezTo>
                    <a:pt x="24587" y="14732"/>
                    <a:pt x="24731" y="14613"/>
                    <a:pt x="24850" y="14469"/>
                  </a:cubicBezTo>
                  <a:cubicBezTo>
                    <a:pt x="24994" y="14207"/>
                    <a:pt x="25020" y="13905"/>
                    <a:pt x="24941" y="13616"/>
                  </a:cubicBezTo>
                  <a:cubicBezTo>
                    <a:pt x="24941" y="13603"/>
                    <a:pt x="24928" y="13590"/>
                    <a:pt x="24928" y="13577"/>
                  </a:cubicBezTo>
                  <a:cubicBezTo>
                    <a:pt x="24864" y="13270"/>
                    <a:pt x="24589" y="13038"/>
                    <a:pt x="24272" y="13038"/>
                  </a:cubicBezTo>
                  <a:cubicBezTo>
                    <a:pt x="24263" y="13038"/>
                    <a:pt x="24255" y="13038"/>
                    <a:pt x="24246" y="13039"/>
                  </a:cubicBezTo>
                  <a:cubicBezTo>
                    <a:pt x="24141" y="13025"/>
                    <a:pt x="24036" y="13012"/>
                    <a:pt x="23944" y="13012"/>
                  </a:cubicBezTo>
                  <a:cubicBezTo>
                    <a:pt x="23603" y="13039"/>
                    <a:pt x="23301" y="13183"/>
                    <a:pt x="23091" y="13432"/>
                  </a:cubicBezTo>
                  <a:cubicBezTo>
                    <a:pt x="22750" y="13944"/>
                    <a:pt x="22947" y="14627"/>
                    <a:pt x="23498" y="14863"/>
                  </a:cubicBezTo>
                  <a:cubicBezTo>
                    <a:pt x="23511" y="15099"/>
                    <a:pt x="23511" y="15348"/>
                    <a:pt x="23498" y="15585"/>
                  </a:cubicBezTo>
                  <a:cubicBezTo>
                    <a:pt x="21569" y="15795"/>
                    <a:pt x="19587" y="15926"/>
                    <a:pt x="17553" y="15992"/>
                  </a:cubicBezTo>
                  <a:lnTo>
                    <a:pt x="17316" y="15992"/>
                  </a:lnTo>
                  <a:lnTo>
                    <a:pt x="17316" y="16005"/>
                  </a:lnTo>
                  <a:cubicBezTo>
                    <a:pt x="16711" y="16019"/>
                    <a:pt x="16104" y="16027"/>
                    <a:pt x="15494" y="16027"/>
                  </a:cubicBezTo>
                  <a:cubicBezTo>
                    <a:pt x="14476" y="16027"/>
                    <a:pt x="13450" y="16006"/>
                    <a:pt x="12408" y="15965"/>
                  </a:cubicBezTo>
                  <a:lnTo>
                    <a:pt x="12408" y="15900"/>
                  </a:lnTo>
                  <a:cubicBezTo>
                    <a:pt x="12408" y="15755"/>
                    <a:pt x="12421" y="15611"/>
                    <a:pt x="12434" y="15467"/>
                  </a:cubicBezTo>
                  <a:lnTo>
                    <a:pt x="12434" y="15257"/>
                  </a:lnTo>
                  <a:lnTo>
                    <a:pt x="12434" y="15243"/>
                  </a:lnTo>
                  <a:cubicBezTo>
                    <a:pt x="12605" y="15191"/>
                    <a:pt x="12776" y="15099"/>
                    <a:pt x="12907" y="14981"/>
                  </a:cubicBezTo>
                  <a:cubicBezTo>
                    <a:pt x="13091" y="14745"/>
                    <a:pt x="13182" y="14456"/>
                    <a:pt x="13143" y="14154"/>
                  </a:cubicBezTo>
                  <a:cubicBezTo>
                    <a:pt x="13143" y="14154"/>
                    <a:pt x="13143" y="14141"/>
                    <a:pt x="13143" y="14128"/>
                  </a:cubicBezTo>
                  <a:cubicBezTo>
                    <a:pt x="13143" y="13800"/>
                    <a:pt x="12894" y="13524"/>
                    <a:pt x="12566" y="13472"/>
                  </a:cubicBezTo>
                  <a:cubicBezTo>
                    <a:pt x="12474" y="13432"/>
                    <a:pt x="12369" y="13419"/>
                    <a:pt x="12277" y="13393"/>
                  </a:cubicBezTo>
                  <a:cubicBezTo>
                    <a:pt x="12231" y="13387"/>
                    <a:pt x="12185" y="13385"/>
                    <a:pt x="12139" y="13385"/>
                  </a:cubicBezTo>
                  <a:cubicBezTo>
                    <a:pt x="11858" y="13385"/>
                    <a:pt x="11584" y="13486"/>
                    <a:pt x="11358" y="13655"/>
                  </a:cubicBezTo>
                  <a:cubicBezTo>
                    <a:pt x="11109" y="13892"/>
                    <a:pt x="11017" y="14233"/>
                    <a:pt x="11109" y="14561"/>
                  </a:cubicBezTo>
                  <a:cubicBezTo>
                    <a:pt x="11161" y="14797"/>
                    <a:pt x="11306" y="15007"/>
                    <a:pt x="11516" y="15138"/>
                  </a:cubicBezTo>
                  <a:cubicBezTo>
                    <a:pt x="11476" y="15388"/>
                    <a:pt x="11437" y="15637"/>
                    <a:pt x="11384" y="15887"/>
                  </a:cubicBezTo>
                  <a:cubicBezTo>
                    <a:pt x="11384" y="15899"/>
                    <a:pt x="11384" y="15900"/>
                    <a:pt x="11384" y="15911"/>
                  </a:cubicBezTo>
                  <a:lnTo>
                    <a:pt x="11384" y="15911"/>
                  </a:lnTo>
                  <a:cubicBezTo>
                    <a:pt x="7703" y="15717"/>
                    <a:pt x="4059" y="15223"/>
                    <a:pt x="465" y="14430"/>
                  </a:cubicBezTo>
                  <a:cubicBezTo>
                    <a:pt x="426" y="14430"/>
                    <a:pt x="387" y="14456"/>
                    <a:pt x="373" y="14495"/>
                  </a:cubicBezTo>
                  <a:cubicBezTo>
                    <a:pt x="360" y="14548"/>
                    <a:pt x="387" y="14587"/>
                    <a:pt x="439" y="14600"/>
                  </a:cubicBezTo>
                  <a:cubicBezTo>
                    <a:pt x="2381" y="15020"/>
                    <a:pt x="4363" y="15362"/>
                    <a:pt x="6358" y="15624"/>
                  </a:cubicBezTo>
                  <a:cubicBezTo>
                    <a:pt x="6345" y="15755"/>
                    <a:pt x="6332" y="15887"/>
                    <a:pt x="6332" y="16031"/>
                  </a:cubicBezTo>
                  <a:cubicBezTo>
                    <a:pt x="6332" y="16096"/>
                    <a:pt x="6319" y="16162"/>
                    <a:pt x="6319" y="16228"/>
                  </a:cubicBezTo>
                  <a:lnTo>
                    <a:pt x="6319" y="16254"/>
                  </a:lnTo>
                  <a:cubicBezTo>
                    <a:pt x="6135" y="16293"/>
                    <a:pt x="5977" y="16385"/>
                    <a:pt x="5833" y="16503"/>
                  </a:cubicBezTo>
                  <a:cubicBezTo>
                    <a:pt x="5636" y="16726"/>
                    <a:pt x="5544" y="17028"/>
                    <a:pt x="5571" y="17317"/>
                  </a:cubicBezTo>
                  <a:cubicBezTo>
                    <a:pt x="5571" y="17330"/>
                    <a:pt x="5571" y="17343"/>
                    <a:pt x="5571" y="17356"/>
                  </a:cubicBezTo>
                  <a:cubicBezTo>
                    <a:pt x="5557" y="17684"/>
                    <a:pt x="5794" y="17973"/>
                    <a:pt x="6122" y="18026"/>
                  </a:cubicBezTo>
                  <a:cubicBezTo>
                    <a:pt x="6214" y="18065"/>
                    <a:pt x="6319" y="18091"/>
                    <a:pt x="6410" y="18104"/>
                  </a:cubicBezTo>
                  <a:cubicBezTo>
                    <a:pt x="6477" y="18115"/>
                    <a:pt x="6544" y="18120"/>
                    <a:pt x="6610" y="18120"/>
                  </a:cubicBezTo>
                  <a:cubicBezTo>
                    <a:pt x="6873" y="18120"/>
                    <a:pt x="7133" y="18038"/>
                    <a:pt x="7342" y="17881"/>
                  </a:cubicBezTo>
                  <a:cubicBezTo>
                    <a:pt x="7775" y="17461"/>
                    <a:pt x="7723" y="16753"/>
                    <a:pt x="7224" y="16398"/>
                  </a:cubicBezTo>
                  <a:cubicBezTo>
                    <a:pt x="7264" y="16175"/>
                    <a:pt x="7316" y="15965"/>
                    <a:pt x="7355" y="15742"/>
                  </a:cubicBezTo>
                  <a:cubicBezTo>
                    <a:pt x="9838" y="16009"/>
                    <a:pt x="12342" y="16152"/>
                    <a:pt x="14838" y="16152"/>
                  </a:cubicBezTo>
                  <a:cubicBezTo>
                    <a:pt x="15048" y="16152"/>
                    <a:pt x="15257" y="16151"/>
                    <a:pt x="15466" y="16149"/>
                  </a:cubicBezTo>
                  <a:cubicBezTo>
                    <a:pt x="16096" y="16149"/>
                    <a:pt x="16713" y="16149"/>
                    <a:pt x="17343" y="16123"/>
                  </a:cubicBezTo>
                  <a:cubicBezTo>
                    <a:pt x="17343" y="16241"/>
                    <a:pt x="17343" y="16359"/>
                    <a:pt x="17356" y="16477"/>
                  </a:cubicBezTo>
                  <a:lnTo>
                    <a:pt x="17369" y="16687"/>
                  </a:lnTo>
                  <a:lnTo>
                    <a:pt x="17369" y="16700"/>
                  </a:lnTo>
                  <a:cubicBezTo>
                    <a:pt x="17198" y="16766"/>
                    <a:pt x="17041" y="16871"/>
                    <a:pt x="16910" y="17002"/>
                  </a:cubicBezTo>
                  <a:cubicBezTo>
                    <a:pt x="16739" y="17251"/>
                    <a:pt x="16673" y="17553"/>
                    <a:pt x="16739" y="17842"/>
                  </a:cubicBezTo>
                  <a:cubicBezTo>
                    <a:pt x="16739" y="17855"/>
                    <a:pt x="16739" y="17868"/>
                    <a:pt x="16739" y="17868"/>
                  </a:cubicBezTo>
                  <a:cubicBezTo>
                    <a:pt x="16765" y="18196"/>
                    <a:pt x="17028" y="18459"/>
                    <a:pt x="17356" y="18485"/>
                  </a:cubicBezTo>
                  <a:cubicBezTo>
                    <a:pt x="17461" y="18511"/>
                    <a:pt x="17553" y="18524"/>
                    <a:pt x="17658" y="18538"/>
                  </a:cubicBezTo>
                  <a:cubicBezTo>
                    <a:pt x="17674" y="18538"/>
                    <a:pt x="17691" y="18539"/>
                    <a:pt x="17707" y="18539"/>
                  </a:cubicBezTo>
                  <a:cubicBezTo>
                    <a:pt x="18019" y="18539"/>
                    <a:pt x="18326" y="18421"/>
                    <a:pt x="18550" y="18209"/>
                  </a:cubicBezTo>
                  <a:cubicBezTo>
                    <a:pt x="18944" y="17750"/>
                    <a:pt x="18813" y="17041"/>
                    <a:pt x="18288" y="16753"/>
                  </a:cubicBezTo>
                  <a:cubicBezTo>
                    <a:pt x="18301" y="16530"/>
                    <a:pt x="18314" y="16320"/>
                    <a:pt x="18340" y="16096"/>
                  </a:cubicBezTo>
                  <a:cubicBezTo>
                    <a:pt x="20597" y="16018"/>
                    <a:pt x="22855" y="15821"/>
                    <a:pt x="25138" y="15545"/>
                  </a:cubicBezTo>
                  <a:cubicBezTo>
                    <a:pt x="26543" y="15362"/>
                    <a:pt x="27934" y="15152"/>
                    <a:pt x="29351" y="14889"/>
                  </a:cubicBezTo>
                  <a:cubicBezTo>
                    <a:pt x="29377" y="15033"/>
                    <a:pt x="29417" y="15178"/>
                    <a:pt x="29456" y="15322"/>
                  </a:cubicBezTo>
                  <a:cubicBezTo>
                    <a:pt x="29469" y="15388"/>
                    <a:pt x="29482" y="15453"/>
                    <a:pt x="29509" y="15519"/>
                  </a:cubicBezTo>
                  <a:lnTo>
                    <a:pt x="29509" y="15532"/>
                  </a:lnTo>
                  <a:cubicBezTo>
                    <a:pt x="29351" y="15637"/>
                    <a:pt x="29220" y="15768"/>
                    <a:pt x="29128" y="15926"/>
                  </a:cubicBezTo>
                  <a:cubicBezTo>
                    <a:pt x="29010" y="16201"/>
                    <a:pt x="29010" y="16503"/>
                    <a:pt x="29128" y="16779"/>
                  </a:cubicBezTo>
                  <a:lnTo>
                    <a:pt x="29141" y="16805"/>
                  </a:lnTo>
                  <a:cubicBezTo>
                    <a:pt x="29223" y="17098"/>
                    <a:pt x="29483" y="17286"/>
                    <a:pt x="29770" y="17286"/>
                  </a:cubicBezTo>
                  <a:cubicBezTo>
                    <a:pt x="29805" y="17286"/>
                    <a:pt x="29841" y="17283"/>
                    <a:pt x="29876" y="17278"/>
                  </a:cubicBezTo>
                  <a:cubicBezTo>
                    <a:pt x="29907" y="17281"/>
                    <a:pt x="29938" y="17283"/>
                    <a:pt x="29968" y="17283"/>
                  </a:cubicBezTo>
                  <a:cubicBezTo>
                    <a:pt x="30041" y="17283"/>
                    <a:pt x="30113" y="17274"/>
                    <a:pt x="30178" y="17265"/>
                  </a:cubicBezTo>
                  <a:cubicBezTo>
                    <a:pt x="30506" y="17212"/>
                    <a:pt x="30808" y="17028"/>
                    <a:pt x="30992" y="16753"/>
                  </a:cubicBezTo>
                  <a:cubicBezTo>
                    <a:pt x="31267" y="16215"/>
                    <a:pt x="30992" y="15558"/>
                    <a:pt x="30427" y="15388"/>
                  </a:cubicBezTo>
                  <a:cubicBezTo>
                    <a:pt x="30388" y="15165"/>
                    <a:pt x="30362" y="14928"/>
                    <a:pt x="30335" y="14705"/>
                  </a:cubicBezTo>
                  <a:cubicBezTo>
                    <a:pt x="33826" y="14036"/>
                    <a:pt x="37252" y="13170"/>
                    <a:pt x="40638" y="12094"/>
                  </a:cubicBezTo>
                  <a:lnTo>
                    <a:pt x="40651" y="12133"/>
                  </a:lnTo>
                  <a:cubicBezTo>
                    <a:pt x="40703" y="12264"/>
                    <a:pt x="40743" y="12396"/>
                    <a:pt x="40795" y="12540"/>
                  </a:cubicBezTo>
                  <a:lnTo>
                    <a:pt x="40900" y="12737"/>
                  </a:lnTo>
                  <a:lnTo>
                    <a:pt x="40900" y="12750"/>
                  </a:lnTo>
                  <a:cubicBezTo>
                    <a:pt x="40756" y="12868"/>
                    <a:pt x="40638" y="13012"/>
                    <a:pt x="40572" y="13183"/>
                  </a:cubicBezTo>
                  <a:cubicBezTo>
                    <a:pt x="40480" y="13472"/>
                    <a:pt x="40520" y="13774"/>
                    <a:pt x="40664" y="14036"/>
                  </a:cubicBezTo>
                  <a:lnTo>
                    <a:pt x="40677" y="14062"/>
                  </a:lnTo>
                  <a:cubicBezTo>
                    <a:pt x="40784" y="14309"/>
                    <a:pt x="41023" y="14468"/>
                    <a:pt x="41285" y="14468"/>
                  </a:cubicBezTo>
                  <a:cubicBezTo>
                    <a:pt x="41344" y="14468"/>
                    <a:pt x="41404" y="14460"/>
                    <a:pt x="41464" y="14443"/>
                  </a:cubicBezTo>
                  <a:cubicBezTo>
                    <a:pt x="41556" y="14443"/>
                    <a:pt x="41661" y="14430"/>
                    <a:pt x="41766" y="14404"/>
                  </a:cubicBezTo>
                  <a:cubicBezTo>
                    <a:pt x="42081" y="14312"/>
                    <a:pt x="42344" y="14102"/>
                    <a:pt x="42501" y="13813"/>
                  </a:cubicBezTo>
                  <a:cubicBezTo>
                    <a:pt x="42724" y="13249"/>
                    <a:pt x="42383" y="12619"/>
                    <a:pt x="41793" y="12501"/>
                  </a:cubicBezTo>
                  <a:cubicBezTo>
                    <a:pt x="41740" y="12264"/>
                    <a:pt x="41688" y="12028"/>
                    <a:pt x="41635" y="11792"/>
                  </a:cubicBezTo>
                  <a:cubicBezTo>
                    <a:pt x="43039" y="11333"/>
                    <a:pt x="44444" y="10834"/>
                    <a:pt x="45835" y="10309"/>
                  </a:cubicBezTo>
                  <a:cubicBezTo>
                    <a:pt x="46819" y="9941"/>
                    <a:pt x="47764" y="9574"/>
                    <a:pt x="48683" y="9193"/>
                  </a:cubicBezTo>
                  <a:lnTo>
                    <a:pt x="48722" y="9180"/>
                  </a:lnTo>
                  <a:lnTo>
                    <a:pt x="48761" y="9167"/>
                  </a:lnTo>
                  <a:lnTo>
                    <a:pt x="48788" y="9167"/>
                  </a:lnTo>
                  <a:lnTo>
                    <a:pt x="48788" y="9154"/>
                  </a:lnTo>
                  <a:cubicBezTo>
                    <a:pt x="51911" y="7868"/>
                    <a:pt x="54680" y="6529"/>
                    <a:pt x="57016" y="5322"/>
                  </a:cubicBezTo>
                  <a:lnTo>
                    <a:pt x="57226" y="5702"/>
                  </a:lnTo>
                  <a:cubicBezTo>
                    <a:pt x="57266" y="5755"/>
                    <a:pt x="57305" y="5820"/>
                    <a:pt x="57344" y="5886"/>
                  </a:cubicBezTo>
                  <a:lnTo>
                    <a:pt x="57344" y="5899"/>
                  </a:lnTo>
                  <a:cubicBezTo>
                    <a:pt x="57213" y="6030"/>
                    <a:pt x="57134" y="6201"/>
                    <a:pt x="57082" y="6372"/>
                  </a:cubicBezTo>
                  <a:cubicBezTo>
                    <a:pt x="57056" y="6674"/>
                    <a:pt x="57148" y="6962"/>
                    <a:pt x="57331" y="7198"/>
                  </a:cubicBezTo>
                  <a:cubicBezTo>
                    <a:pt x="57344" y="7212"/>
                    <a:pt x="57358" y="7225"/>
                    <a:pt x="57371" y="7251"/>
                  </a:cubicBezTo>
                  <a:cubicBezTo>
                    <a:pt x="57507" y="7423"/>
                    <a:pt x="57712" y="7521"/>
                    <a:pt x="57921" y="7521"/>
                  </a:cubicBezTo>
                  <a:cubicBezTo>
                    <a:pt x="58015" y="7521"/>
                    <a:pt x="58109" y="7501"/>
                    <a:pt x="58197" y="7461"/>
                  </a:cubicBezTo>
                  <a:cubicBezTo>
                    <a:pt x="58289" y="7435"/>
                    <a:pt x="58394" y="7395"/>
                    <a:pt x="58486" y="7356"/>
                  </a:cubicBezTo>
                  <a:cubicBezTo>
                    <a:pt x="58788" y="7212"/>
                    <a:pt x="59011" y="6949"/>
                    <a:pt x="59116" y="6634"/>
                  </a:cubicBezTo>
                  <a:cubicBezTo>
                    <a:pt x="59221" y="6044"/>
                    <a:pt x="58775" y="5505"/>
                    <a:pt x="58184" y="5492"/>
                  </a:cubicBezTo>
                  <a:cubicBezTo>
                    <a:pt x="58079" y="5282"/>
                    <a:pt x="57987" y="5059"/>
                    <a:pt x="57896" y="4836"/>
                  </a:cubicBezTo>
                  <a:cubicBezTo>
                    <a:pt x="62568" y="2343"/>
                    <a:pt x="65284" y="413"/>
                    <a:pt x="65324" y="387"/>
                  </a:cubicBezTo>
                  <a:cubicBezTo>
                    <a:pt x="65376" y="361"/>
                    <a:pt x="65402" y="295"/>
                    <a:pt x="65350" y="256"/>
                  </a:cubicBezTo>
                  <a:cubicBezTo>
                    <a:pt x="65340" y="226"/>
                    <a:pt x="65308" y="212"/>
                    <a:pt x="65282" y="212"/>
                  </a:cubicBezTo>
                  <a:cubicBezTo>
                    <a:pt x="65273" y="212"/>
                    <a:pt x="65265" y="213"/>
                    <a:pt x="65258" y="217"/>
                  </a:cubicBezTo>
                  <a:cubicBezTo>
                    <a:pt x="65206" y="230"/>
                    <a:pt x="63040" y="1188"/>
                    <a:pt x="59234" y="2356"/>
                  </a:cubicBezTo>
                  <a:cubicBezTo>
                    <a:pt x="59195" y="2211"/>
                    <a:pt x="59142" y="2080"/>
                    <a:pt x="59103" y="1936"/>
                  </a:cubicBezTo>
                  <a:cubicBezTo>
                    <a:pt x="59077" y="1870"/>
                    <a:pt x="59051" y="1805"/>
                    <a:pt x="59037" y="1739"/>
                  </a:cubicBezTo>
                  <a:lnTo>
                    <a:pt x="59037" y="1726"/>
                  </a:lnTo>
                  <a:cubicBezTo>
                    <a:pt x="59182" y="1621"/>
                    <a:pt x="59300" y="1476"/>
                    <a:pt x="59379" y="1306"/>
                  </a:cubicBezTo>
                  <a:cubicBezTo>
                    <a:pt x="59470" y="1030"/>
                    <a:pt x="59444" y="715"/>
                    <a:pt x="59313" y="453"/>
                  </a:cubicBezTo>
                  <a:lnTo>
                    <a:pt x="59300" y="427"/>
                  </a:lnTo>
                  <a:cubicBezTo>
                    <a:pt x="59190" y="163"/>
                    <a:pt x="58943" y="1"/>
                    <a:pt x="58680" y="1"/>
                  </a:cubicBezTo>
                  <a:close/>
                </a:path>
              </a:pathLst>
            </a:custGeom>
            <a:solidFill>
              <a:schemeClr val="accent5"/>
            </a:solidFill>
            <a:ln w="76200" cap="flat" cmpd="sng">
              <a:solidFill>
                <a:schemeClr val="accent5"/>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3" name="Google Shape;1993;p8"/>
            <p:cNvGrpSpPr/>
            <p:nvPr/>
          </p:nvGrpSpPr>
          <p:grpSpPr>
            <a:xfrm>
              <a:off x="-1003884" y="-670965"/>
              <a:ext cx="5436771" cy="2111155"/>
              <a:chOff x="-1003884" y="-670965"/>
              <a:chExt cx="5436771" cy="2111155"/>
            </a:xfrm>
          </p:grpSpPr>
          <p:grpSp>
            <p:nvGrpSpPr>
              <p:cNvPr id="1994" name="Google Shape;1994;p8"/>
              <p:cNvGrpSpPr/>
              <p:nvPr/>
            </p:nvGrpSpPr>
            <p:grpSpPr>
              <a:xfrm>
                <a:off x="1505127" y="880692"/>
                <a:ext cx="194812" cy="231346"/>
                <a:chOff x="1335275" y="848542"/>
                <a:chExt cx="194812" cy="231346"/>
              </a:xfrm>
            </p:grpSpPr>
            <p:sp>
              <p:nvSpPr>
                <p:cNvPr id="1995" name="Google Shape;1995;p8"/>
                <p:cNvSpPr/>
                <p:nvPr/>
              </p:nvSpPr>
              <p:spPr>
                <a:xfrm rot="-479857">
                  <a:off x="1345323" y="911026"/>
                  <a:ext cx="174715" cy="156658"/>
                </a:xfrm>
                <a:custGeom>
                  <a:avLst/>
                  <a:gdLst/>
                  <a:ahLst/>
                  <a:cxnLst/>
                  <a:rect l="l" t="t" r="r" b="b"/>
                  <a:pathLst>
                    <a:path w="2893" h="2594" extrusionOk="0">
                      <a:moveTo>
                        <a:pt x="1584" y="1"/>
                      </a:moveTo>
                      <a:cubicBezTo>
                        <a:pt x="1527" y="1"/>
                        <a:pt x="1470" y="5"/>
                        <a:pt x="1412" y="13"/>
                      </a:cubicBezTo>
                      <a:cubicBezTo>
                        <a:pt x="1165" y="31"/>
                        <a:pt x="918" y="101"/>
                        <a:pt x="706" y="225"/>
                      </a:cubicBezTo>
                      <a:cubicBezTo>
                        <a:pt x="477" y="366"/>
                        <a:pt x="301" y="542"/>
                        <a:pt x="160" y="771"/>
                      </a:cubicBezTo>
                      <a:cubicBezTo>
                        <a:pt x="1" y="1142"/>
                        <a:pt x="1" y="1565"/>
                        <a:pt x="160" y="1935"/>
                      </a:cubicBezTo>
                      <a:cubicBezTo>
                        <a:pt x="348" y="2414"/>
                        <a:pt x="811" y="2594"/>
                        <a:pt x="1283" y="2594"/>
                      </a:cubicBezTo>
                      <a:cubicBezTo>
                        <a:pt x="1385" y="2594"/>
                        <a:pt x="1488" y="2586"/>
                        <a:pt x="1588" y="2570"/>
                      </a:cubicBezTo>
                      <a:cubicBezTo>
                        <a:pt x="2029" y="2499"/>
                        <a:pt x="2417" y="2252"/>
                        <a:pt x="2664" y="1900"/>
                      </a:cubicBezTo>
                      <a:cubicBezTo>
                        <a:pt x="2893" y="1512"/>
                        <a:pt x="2893" y="1018"/>
                        <a:pt x="2646" y="648"/>
                      </a:cubicBezTo>
                      <a:cubicBezTo>
                        <a:pt x="2443" y="241"/>
                        <a:pt x="2032" y="1"/>
                        <a:pt x="15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8"/>
                <p:cNvSpPr/>
                <p:nvPr/>
              </p:nvSpPr>
              <p:spPr>
                <a:xfrm rot="-479857">
                  <a:off x="1357812" y="914667"/>
                  <a:ext cx="134252" cy="130327"/>
                </a:xfrm>
                <a:custGeom>
                  <a:avLst/>
                  <a:gdLst/>
                  <a:ahLst/>
                  <a:cxnLst/>
                  <a:rect l="l" t="t" r="r" b="b"/>
                  <a:pathLst>
                    <a:path w="2223" h="2158" extrusionOk="0">
                      <a:moveTo>
                        <a:pt x="1164" y="1"/>
                      </a:moveTo>
                      <a:cubicBezTo>
                        <a:pt x="1008" y="1"/>
                        <a:pt x="841" y="49"/>
                        <a:pt x="688" y="110"/>
                      </a:cubicBezTo>
                      <a:lnTo>
                        <a:pt x="529" y="198"/>
                      </a:lnTo>
                      <a:cubicBezTo>
                        <a:pt x="512" y="216"/>
                        <a:pt x="494" y="233"/>
                        <a:pt x="512" y="251"/>
                      </a:cubicBezTo>
                      <a:cubicBezTo>
                        <a:pt x="229" y="410"/>
                        <a:pt x="53" y="692"/>
                        <a:pt x="35" y="1009"/>
                      </a:cubicBezTo>
                      <a:cubicBezTo>
                        <a:pt x="0" y="1256"/>
                        <a:pt x="35" y="1503"/>
                        <a:pt x="141" y="1715"/>
                      </a:cubicBezTo>
                      <a:cubicBezTo>
                        <a:pt x="265" y="1909"/>
                        <a:pt x="441" y="2050"/>
                        <a:pt x="653" y="2120"/>
                      </a:cubicBezTo>
                      <a:cubicBezTo>
                        <a:pt x="729" y="2142"/>
                        <a:pt x="812" y="2157"/>
                        <a:pt x="898" y="2157"/>
                      </a:cubicBezTo>
                      <a:cubicBezTo>
                        <a:pt x="950" y="2157"/>
                        <a:pt x="1004" y="2151"/>
                        <a:pt x="1058" y="2138"/>
                      </a:cubicBezTo>
                      <a:cubicBezTo>
                        <a:pt x="1587" y="2032"/>
                        <a:pt x="2222" y="1538"/>
                        <a:pt x="2134" y="939"/>
                      </a:cubicBezTo>
                      <a:cubicBezTo>
                        <a:pt x="2063" y="498"/>
                        <a:pt x="1746" y="4"/>
                        <a:pt x="1235" y="4"/>
                      </a:cubicBezTo>
                      <a:cubicBezTo>
                        <a:pt x="1211" y="2"/>
                        <a:pt x="1188" y="1"/>
                        <a:pt x="11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8"/>
                <p:cNvSpPr/>
                <p:nvPr/>
              </p:nvSpPr>
              <p:spPr>
                <a:xfrm rot="-479857">
                  <a:off x="1346384" y="916664"/>
                  <a:ext cx="166683" cy="152370"/>
                </a:xfrm>
                <a:custGeom>
                  <a:avLst/>
                  <a:gdLst/>
                  <a:ahLst/>
                  <a:cxnLst/>
                  <a:rect l="l" t="t" r="r" b="b"/>
                  <a:pathLst>
                    <a:path w="2760" h="2523" extrusionOk="0">
                      <a:moveTo>
                        <a:pt x="1388" y="66"/>
                      </a:moveTo>
                      <a:cubicBezTo>
                        <a:pt x="1976" y="66"/>
                        <a:pt x="2501" y="463"/>
                        <a:pt x="2636" y="1038"/>
                      </a:cubicBezTo>
                      <a:cubicBezTo>
                        <a:pt x="2707" y="1779"/>
                        <a:pt x="1913" y="2325"/>
                        <a:pt x="1261" y="2449"/>
                      </a:cubicBezTo>
                      <a:lnTo>
                        <a:pt x="1278" y="2449"/>
                      </a:lnTo>
                      <a:cubicBezTo>
                        <a:pt x="1199" y="2464"/>
                        <a:pt x="1123" y="2471"/>
                        <a:pt x="1052" y="2471"/>
                      </a:cubicBezTo>
                      <a:cubicBezTo>
                        <a:pt x="455" y="2471"/>
                        <a:pt x="130" y="1971"/>
                        <a:pt x="114" y="1373"/>
                      </a:cubicBezTo>
                      <a:cubicBezTo>
                        <a:pt x="114" y="1073"/>
                        <a:pt x="220" y="773"/>
                        <a:pt x="379" y="526"/>
                      </a:cubicBezTo>
                      <a:cubicBezTo>
                        <a:pt x="467" y="385"/>
                        <a:pt x="591" y="280"/>
                        <a:pt x="714" y="191"/>
                      </a:cubicBezTo>
                      <a:cubicBezTo>
                        <a:pt x="720" y="203"/>
                        <a:pt x="732" y="207"/>
                        <a:pt x="746" y="207"/>
                      </a:cubicBezTo>
                      <a:cubicBezTo>
                        <a:pt x="775" y="207"/>
                        <a:pt x="814" y="191"/>
                        <a:pt x="837" y="191"/>
                      </a:cubicBezTo>
                      <a:cubicBezTo>
                        <a:pt x="996" y="156"/>
                        <a:pt x="1155" y="86"/>
                        <a:pt x="1314" y="68"/>
                      </a:cubicBezTo>
                      <a:cubicBezTo>
                        <a:pt x="1339" y="67"/>
                        <a:pt x="1363" y="66"/>
                        <a:pt x="1388" y="66"/>
                      </a:cubicBezTo>
                      <a:close/>
                      <a:moveTo>
                        <a:pt x="1437" y="1"/>
                      </a:moveTo>
                      <a:cubicBezTo>
                        <a:pt x="1277" y="1"/>
                        <a:pt x="1116" y="29"/>
                        <a:pt x="961" y="86"/>
                      </a:cubicBezTo>
                      <a:lnTo>
                        <a:pt x="784" y="139"/>
                      </a:lnTo>
                      <a:cubicBezTo>
                        <a:pt x="767" y="139"/>
                        <a:pt x="749" y="139"/>
                        <a:pt x="732" y="156"/>
                      </a:cubicBezTo>
                      <a:cubicBezTo>
                        <a:pt x="727" y="152"/>
                        <a:pt x="722" y="150"/>
                        <a:pt x="716" y="150"/>
                      </a:cubicBezTo>
                      <a:cubicBezTo>
                        <a:pt x="675" y="150"/>
                        <a:pt x="604" y="249"/>
                        <a:pt x="573" y="280"/>
                      </a:cubicBezTo>
                      <a:cubicBezTo>
                        <a:pt x="308" y="509"/>
                        <a:pt x="150" y="809"/>
                        <a:pt x="97" y="1161"/>
                      </a:cubicBezTo>
                      <a:cubicBezTo>
                        <a:pt x="1" y="1835"/>
                        <a:pt x="356" y="2523"/>
                        <a:pt x="1045" y="2523"/>
                      </a:cubicBezTo>
                      <a:cubicBezTo>
                        <a:pt x="1113" y="2523"/>
                        <a:pt x="1185" y="2516"/>
                        <a:pt x="1261" y="2502"/>
                      </a:cubicBezTo>
                      <a:cubicBezTo>
                        <a:pt x="1772" y="2413"/>
                        <a:pt x="2213" y="2131"/>
                        <a:pt x="2513" y="1726"/>
                      </a:cubicBezTo>
                      <a:cubicBezTo>
                        <a:pt x="2707" y="1461"/>
                        <a:pt x="2760" y="1126"/>
                        <a:pt x="2636" y="826"/>
                      </a:cubicBezTo>
                      <a:cubicBezTo>
                        <a:pt x="2513" y="579"/>
                        <a:pt x="2354" y="368"/>
                        <a:pt x="2125" y="191"/>
                      </a:cubicBezTo>
                      <a:cubicBezTo>
                        <a:pt x="1913" y="64"/>
                        <a:pt x="1676" y="1"/>
                        <a:pt x="14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8"/>
                <p:cNvSpPr/>
                <p:nvPr/>
              </p:nvSpPr>
              <p:spPr>
                <a:xfrm rot="-479857">
                  <a:off x="1385084" y="917686"/>
                  <a:ext cx="93789" cy="102124"/>
                </a:xfrm>
                <a:custGeom>
                  <a:avLst/>
                  <a:gdLst/>
                  <a:ahLst/>
                  <a:cxnLst/>
                  <a:rect l="l" t="t" r="r" b="b"/>
                  <a:pathLst>
                    <a:path w="1553" h="1691" extrusionOk="0">
                      <a:moveTo>
                        <a:pt x="900" y="1135"/>
                      </a:moveTo>
                      <a:lnTo>
                        <a:pt x="900" y="1135"/>
                      </a:lnTo>
                      <a:cubicBezTo>
                        <a:pt x="1005" y="1171"/>
                        <a:pt x="1005" y="1329"/>
                        <a:pt x="988" y="1417"/>
                      </a:cubicBezTo>
                      <a:cubicBezTo>
                        <a:pt x="917" y="1347"/>
                        <a:pt x="847" y="1223"/>
                        <a:pt x="900" y="1135"/>
                      </a:cubicBezTo>
                      <a:close/>
                      <a:moveTo>
                        <a:pt x="459" y="1259"/>
                      </a:moveTo>
                      <a:cubicBezTo>
                        <a:pt x="512" y="1276"/>
                        <a:pt x="476" y="1400"/>
                        <a:pt x="459" y="1453"/>
                      </a:cubicBezTo>
                      <a:lnTo>
                        <a:pt x="459" y="1435"/>
                      </a:lnTo>
                      <a:cubicBezTo>
                        <a:pt x="424" y="1382"/>
                        <a:pt x="406" y="1294"/>
                        <a:pt x="459" y="1259"/>
                      </a:cubicBezTo>
                      <a:close/>
                      <a:moveTo>
                        <a:pt x="897" y="1"/>
                      </a:moveTo>
                      <a:cubicBezTo>
                        <a:pt x="891" y="1"/>
                        <a:pt x="886" y="3"/>
                        <a:pt x="882" y="7"/>
                      </a:cubicBezTo>
                      <a:cubicBezTo>
                        <a:pt x="882" y="7"/>
                        <a:pt x="882" y="24"/>
                        <a:pt x="882" y="42"/>
                      </a:cubicBezTo>
                      <a:cubicBezTo>
                        <a:pt x="1076" y="271"/>
                        <a:pt x="1217" y="536"/>
                        <a:pt x="1305" y="800"/>
                      </a:cubicBezTo>
                      <a:cubicBezTo>
                        <a:pt x="1358" y="959"/>
                        <a:pt x="1376" y="1135"/>
                        <a:pt x="1323" y="1294"/>
                      </a:cubicBezTo>
                      <a:cubicBezTo>
                        <a:pt x="1295" y="1377"/>
                        <a:pt x="1214" y="1480"/>
                        <a:pt x="1121" y="1480"/>
                      </a:cubicBezTo>
                      <a:cubicBezTo>
                        <a:pt x="1095" y="1480"/>
                        <a:pt x="1068" y="1472"/>
                        <a:pt x="1041" y="1453"/>
                      </a:cubicBezTo>
                      <a:cubicBezTo>
                        <a:pt x="1058" y="1382"/>
                        <a:pt x="1076" y="1312"/>
                        <a:pt x="1058" y="1241"/>
                      </a:cubicBezTo>
                      <a:cubicBezTo>
                        <a:pt x="1044" y="1171"/>
                        <a:pt x="986" y="1079"/>
                        <a:pt x="919" y="1079"/>
                      </a:cubicBezTo>
                      <a:cubicBezTo>
                        <a:pt x="901" y="1079"/>
                        <a:pt x="883" y="1085"/>
                        <a:pt x="864" y="1100"/>
                      </a:cubicBezTo>
                      <a:cubicBezTo>
                        <a:pt x="776" y="1206"/>
                        <a:pt x="864" y="1400"/>
                        <a:pt x="970" y="1470"/>
                      </a:cubicBezTo>
                      <a:cubicBezTo>
                        <a:pt x="913" y="1565"/>
                        <a:pt x="815" y="1614"/>
                        <a:pt x="717" y="1614"/>
                      </a:cubicBezTo>
                      <a:cubicBezTo>
                        <a:pt x="634" y="1614"/>
                        <a:pt x="551" y="1579"/>
                        <a:pt x="494" y="1506"/>
                      </a:cubicBezTo>
                      <a:cubicBezTo>
                        <a:pt x="547" y="1417"/>
                        <a:pt x="600" y="1188"/>
                        <a:pt x="459" y="1188"/>
                      </a:cubicBezTo>
                      <a:cubicBezTo>
                        <a:pt x="335" y="1241"/>
                        <a:pt x="371" y="1417"/>
                        <a:pt x="424" y="1506"/>
                      </a:cubicBezTo>
                      <a:cubicBezTo>
                        <a:pt x="360" y="1594"/>
                        <a:pt x="307" y="1629"/>
                        <a:pt x="263" y="1629"/>
                      </a:cubicBezTo>
                      <a:cubicBezTo>
                        <a:pt x="151" y="1629"/>
                        <a:pt x="101" y="1394"/>
                        <a:pt x="88" y="1241"/>
                      </a:cubicBezTo>
                      <a:cubicBezTo>
                        <a:pt x="71" y="1082"/>
                        <a:pt x="71" y="924"/>
                        <a:pt x="106" y="765"/>
                      </a:cubicBezTo>
                      <a:cubicBezTo>
                        <a:pt x="141" y="553"/>
                        <a:pt x="177" y="324"/>
                        <a:pt x="230" y="113"/>
                      </a:cubicBezTo>
                      <a:cubicBezTo>
                        <a:pt x="220" y="106"/>
                        <a:pt x="213" y="103"/>
                        <a:pt x="206" y="103"/>
                      </a:cubicBezTo>
                      <a:cubicBezTo>
                        <a:pt x="159" y="103"/>
                        <a:pt x="157" y="240"/>
                        <a:pt x="141" y="271"/>
                      </a:cubicBezTo>
                      <a:cubicBezTo>
                        <a:pt x="124" y="377"/>
                        <a:pt x="106" y="483"/>
                        <a:pt x="71" y="589"/>
                      </a:cubicBezTo>
                      <a:cubicBezTo>
                        <a:pt x="18" y="818"/>
                        <a:pt x="0" y="1047"/>
                        <a:pt x="18" y="1276"/>
                      </a:cubicBezTo>
                      <a:cubicBezTo>
                        <a:pt x="30" y="1475"/>
                        <a:pt x="113" y="1691"/>
                        <a:pt x="252" y="1691"/>
                      </a:cubicBezTo>
                      <a:cubicBezTo>
                        <a:pt x="311" y="1691"/>
                        <a:pt x="380" y="1653"/>
                        <a:pt x="459" y="1559"/>
                      </a:cubicBezTo>
                      <a:cubicBezTo>
                        <a:pt x="529" y="1629"/>
                        <a:pt x="618" y="1682"/>
                        <a:pt x="723" y="1682"/>
                      </a:cubicBezTo>
                      <a:cubicBezTo>
                        <a:pt x="847" y="1682"/>
                        <a:pt x="953" y="1629"/>
                        <a:pt x="1023" y="1523"/>
                      </a:cubicBezTo>
                      <a:cubicBezTo>
                        <a:pt x="1051" y="1537"/>
                        <a:pt x="1082" y="1544"/>
                        <a:pt x="1113" y="1544"/>
                      </a:cubicBezTo>
                      <a:cubicBezTo>
                        <a:pt x="1198" y="1544"/>
                        <a:pt x="1284" y="1495"/>
                        <a:pt x="1323" y="1417"/>
                      </a:cubicBezTo>
                      <a:cubicBezTo>
                        <a:pt x="1552" y="1135"/>
                        <a:pt x="1305" y="589"/>
                        <a:pt x="1164" y="324"/>
                      </a:cubicBezTo>
                      <a:cubicBezTo>
                        <a:pt x="1132" y="275"/>
                        <a:pt x="964" y="1"/>
                        <a:pt x="8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8"/>
                <p:cNvSpPr/>
                <p:nvPr/>
              </p:nvSpPr>
              <p:spPr>
                <a:xfrm rot="-479857">
                  <a:off x="1357116" y="854401"/>
                  <a:ext cx="89502" cy="75672"/>
                </a:xfrm>
                <a:custGeom>
                  <a:avLst/>
                  <a:gdLst/>
                  <a:ahLst/>
                  <a:cxnLst/>
                  <a:rect l="l" t="t" r="r" b="b"/>
                  <a:pathLst>
                    <a:path w="1482" h="1253" extrusionOk="0">
                      <a:moveTo>
                        <a:pt x="1323" y="1"/>
                      </a:moveTo>
                      <a:lnTo>
                        <a:pt x="1270" y="18"/>
                      </a:lnTo>
                      <a:lnTo>
                        <a:pt x="1235" y="18"/>
                      </a:lnTo>
                      <a:lnTo>
                        <a:pt x="952" y="71"/>
                      </a:lnTo>
                      <a:lnTo>
                        <a:pt x="706" y="124"/>
                      </a:lnTo>
                      <a:lnTo>
                        <a:pt x="564" y="159"/>
                      </a:lnTo>
                      <a:lnTo>
                        <a:pt x="423" y="177"/>
                      </a:lnTo>
                      <a:lnTo>
                        <a:pt x="177" y="230"/>
                      </a:lnTo>
                      <a:lnTo>
                        <a:pt x="0" y="230"/>
                      </a:lnTo>
                      <a:lnTo>
                        <a:pt x="0" y="248"/>
                      </a:lnTo>
                      <a:lnTo>
                        <a:pt x="0" y="283"/>
                      </a:lnTo>
                      <a:cubicBezTo>
                        <a:pt x="0" y="301"/>
                        <a:pt x="18" y="336"/>
                        <a:pt x="18" y="371"/>
                      </a:cubicBezTo>
                      <a:cubicBezTo>
                        <a:pt x="53" y="565"/>
                        <a:pt x="106" y="741"/>
                        <a:pt x="159" y="935"/>
                      </a:cubicBezTo>
                      <a:lnTo>
                        <a:pt x="229" y="1200"/>
                      </a:lnTo>
                      <a:lnTo>
                        <a:pt x="247" y="1253"/>
                      </a:lnTo>
                      <a:lnTo>
                        <a:pt x="282" y="1253"/>
                      </a:lnTo>
                      <a:lnTo>
                        <a:pt x="564" y="1218"/>
                      </a:lnTo>
                      <a:lnTo>
                        <a:pt x="917" y="1165"/>
                      </a:lnTo>
                      <a:lnTo>
                        <a:pt x="1287" y="1112"/>
                      </a:lnTo>
                      <a:lnTo>
                        <a:pt x="1429" y="1094"/>
                      </a:lnTo>
                      <a:lnTo>
                        <a:pt x="1481" y="1094"/>
                      </a:lnTo>
                      <a:lnTo>
                        <a:pt x="1481" y="1059"/>
                      </a:lnTo>
                      <a:lnTo>
                        <a:pt x="1481" y="1041"/>
                      </a:lnTo>
                      <a:cubicBezTo>
                        <a:pt x="1429" y="706"/>
                        <a:pt x="1376" y="353"/>
                        <a:pt x="1358" y="18"/>
                      </a:cubicBezTo>
                      <a:lnTo>
                        <a:pt x="13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0" name="Google Shape;2000;p8"/>
              <p:cNvGrpSpPr/>
              <p:nvPr/>
            </p:nvGrpSpPr>
            <p:grpSpPr>
              <a:xfrm>
                <a:off x="1805926" y="540467"/>
                <a:ext cx="195879" cy="232361"/>
                <a:chOff x="1633184" y="508317"/>
                <a:chExt cx="195879" cy="232361"/>
              </a:xfrm>
            </p:grpSpPr>
            <p:sp>
              <p:nvSpPr>
                <p:cNvPr id="2001" name="Google Shape;2001;p8"/>
                <p:cNvSpPr/>
                <p:nvPr/>
              </p:nvSpPr>
              <p:spPr>
                <a:xfrm rot="-479857">
                  <a:off x="1643252" y="520390"/>
                  <a:ext cx="175742" cy="157020"/>
                </a:xfrm>
                <a:custGeom>
                  <a:avLst/>
                  <a:gdLst/>
                  <a:ahLst/>
                  <a:cxnLst/>
                  <a:rect l="l" t="t" r="r" b="b"/>
                  <a:pathLst>
                    <a:path w="2910" h="2600" extrusionOk="0">
                      <a:moveTo>
                        <a:pt x="1646" y="1"/>
                      </a:moveTo>
                      <a:cubicBezTo>
                        <a:pt x="1526" y="1"/>
                        <a:pt x="1405" y="13"/>
                        <a:pt x="1287" y="35"/>
                      </a:cubicBezTo>
                      <a:cubicBezTo>
                        <a:pt x="847" y="123"/>
                        <a:pt x="476" y="388"/>
                        <a:pt x="229" y="758"/>
                      </a:cubicBezTo>
                      <a:cubicBezTo>
                        <a:pt x="0" y="1146"/>
                        <a:pt x="35" y="1640"/>
                        <a:pt x="300" y="2010"/>
                      </a:cubicBezTo>
                      <a:cubicBezTo>
                        <a:pt x="492" y="2379"/>
                        <a:pt x="881" y="2600"/>
                        <a:pt x="1293" y="2600"/>
                      </a:cubicBezTo>
                      <a:cubicBezTo>
                        <a:pt x="1373" y="2600"/>
                        <a:pt x="1454" y="2592"/>
                        <a:pt x="1534" y="2574"/>
                      </a:cubicBezTo>
                      <a:cubicBezTo>
                        <a:pt x="1781" y="2574"/>
                        <a:pt x="2028" y="2486"/>
                        <a:pt x="2240" y="2363"/>
                      </a:cubicBezTo>
                      <a:cubicBezTo>
                        <a:pt x="2451" y="2222"/>
                        <a:pt x="2628" y="2028"/>
                        <a:pt x="2769" y="1798"/>
                      </a:cubicBezTo>
                      <a:cubicBezTo>
                        <a:pt x="2910" y="1428"/>
                        <a:pt x="2892" y="1005"/>
                        <a:pt x="2733" y="635"/>
                      </a:cubicBezTo>
                      <a:cubicBezTo>
                        <a:pt x="2538" y="174"/>
                        <a:pt x="2100" y="1"/>
                        <a:pt x="16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8"/>
                <p:cNvSpPr/>
                <p:nvPr/>
              </p:nvSpPr>
              <p:spPr>
                <a:xfrm rot="-479857">
                  <a:off x="1671271" y="543433"/>
                  <a:ext cx="135339" cy="130629"/>
                </a:xfrm>
                <a:custGeom>
                  <a:avLst/>
                  <a:gdLst/>
                  <a:ahLst/>
                  <a:cxnLst/>
                  <a:rect l="l" t="t" r="r" b="b"/>
                  <a:pathLst>
                    <a:path w="2241" h="2163" extrusionOk="0">
                      <a:moveTo>
                        <a:pt x="1336" y="0"/>
                      </a:moveTo>
                      <a:cubicBezTo>
                        <a:pt x="1274" y="0"/>
                        <a:pt x="1211" y="9"/>
                        <a:pt x="1147" y="25"/>
                      </a:cubicBezTo>
                      <a:cubicBezTo>
                        <a:pt x="636" y="148"/>
                        <a:pt x="1" y="660"/>
                        <a:pt x="124" y="1259"/>
                      </a:cubicBezTo>
                      <a:cubicBezTo>
                        <a:pt x="213" y="1700"/>
                        <a:pt x="530" y="2159"/>
                        <a:pt x="1041" y="2159"/>
                      </a:cubicBezTo>
                      <a:cubicBezTo>
                        <a:pt x="1066" y="2161"/>
                        <a:pt x="1091" y="2162"/>
                        <a:pt x="1116" y="2162"/>
                      </a:cubicBezTo>
                      <a:cubicBezTo>
                        <a:pt x="1285" y="2162"/>
                        <a:pt x="1450" y="2112"/>
                        <a:pt x="1588" y="2035"/>
                      </a:cubicBezTo>
                      <a:lnTo>
                        <a:pt x="1764" y="1947"/>
                      </a:lnTo>
                      <a:cubicBezTo>
                        <a:pt x="1782" y="1929"/>
                        <a:pt x="1782" y="1912"/>
                        <a:pt x="1782" y="1894"/>
                      </a:cubicBezTo>
                      <a:cubicBezTo>
                        <a:pt x="2047" y="1718"/>
                        <a:pt x="2205" y="1436"/>
                        <a:pt x="2223" y="1118"/>
                      </a:cubicBezTo>
                      <a:cubicBezTo>
                        <a:pt x="2241" y="871"/>
                        <a:pt x="2188" y="624"/>
                        <a:pt x="2082" y="413"/>
                      </a:cubicBezTo>
                      <a:cubicBezTo>
                        <a:pt x="1958" y="237"/>
                        <a:pt x="1764" y="95"/>
                        <a:pt x="1553" y="43"/>
                      </a:cubicBezTo>
                      <a:cubicBezTo>
                        <a:pt x="1485" y="13"/>
                        <a:pt x="1412" y="0"/>
                        <a:pt x="13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8"/>
                <p:cNvSpPr/>
                <p:nvPr/>
              </p:nvSpPr>
              <p:spPr>
                <a:xfrm rot="-479857">
                  <a:off x="1651347" y="519093"/>
                  <a:ext cx="165596" cy="153155"/>
                </a:xfrm>
                <a:custGeom>
                  <a:avLst/>
                  <a:gdLst/>
                  <a:ahLst/>
                  <a:cxnLst/>
                  <a:rect l="l" t="t" r="r" b="b"/>
                  <a:pathLst>
                    <a:path w="2742" h="2536" extrusionOk="0">
                      <a:moveTo>
                        <a:pt x="1711" y="51"/>
                      </a:moveTo>
                      <a:cubicBezTo>
                        <a:pt x="2272" y="51"/>
                        <a:pt x="2597" y="541"/>
                        <a:pt x="2628" y="1125"/>
                      </a:cubicBezTo>
                      <a:cubicBezTo>
                        <a:pt x="2628" y="1442"/>
                        <a:pt x="2540" y="1724"/>
                        <a:pt x="2381" y="1989"/>
                      </a:cubicBezTo>
                      <a:cubicBezTo>
                        <a:pt x="2293" y="2112"/>
                        <a:pt x="2187" y="2236"/>
                        <a:pt x="2081" y="2341"/>
                      </a:cubicBezTo>
                      <a:cubicBezTo>
                        <a:pt x="2069" y="2324"/>
                        <a:pt x="2056" y="2318"/>
                        <a:pt x="2041" y="2318"/>
                      </a:cubicBezTo>
                      <a:cubicBezTo>
                        <a:pt x="2012" y="2318"/>
                        <a:pt x="1981" y="2341"/>
                        <a:pt x="1958" y="2341"/>
                      </a:cubicBezTo>
                      <a:cubicBezTo>
                        <a:pt x="1799" y="2377"/>
                        <a:pt x="1640" y="2430"/>
                        <a:pt x="1464" y="2465"/>
                      </a:cubicBezTo>
                      <a:cubicBezTo>
                        <a:pt x="1427" y="2468"/>
                        <a:pt x="1391" y="2470"/>
                        <a:pt x="1354" y="2470"/>
                      </a:cubicBezTo>
                      <a:cubicBezTo>
                        <a:pt x="795" y="2470"/>
                        <a:pt x="273" y="2093"/>
                        <a:pt x="124" y="1530"/>
                      </a:cubicBezTo>
                      <a:cubicBezTo>
                        <a:pt x="35" y="790"/>
                        <a:pt x="811" y="225"/>
                        <a:pt x="1446" y="84"/>
                      </a:cubicBezTo>
                      <a:cubicBezTo>
                        <a:pt x="1539" y="62"/>
                        <a:pt x="1627" y="51"/>
                        <a:pt x="1711" y="51"/>
                      </a:cubicBezTo>
                      <a:close/>
                      <a:moveTo>
                        <a:pt x="1706" y="1"/>
                      </a:moveTo>
                      <a:cubicBezTo>
                        <a:pt x="1624" y="1"/>
                        <a:pt x="1537" y="10"/>
                        <a:pt x="1446" y="31"/>
                      </a:cubicBezTo>
                      <a:cubicBezTo>
                        <a:pt x="952" y="137"/>
                        <a:pt x="512" y="437"/>
                        <a:pt x="229" y="843"/>
                      </a:cubicBezTo>
                      <a:cubicBezTo>
                        <a:pt x="35" y="1107"/>
                        <a:pt x="0" y="1460"/>
                        <a:pt x="124" y="1760"/>
                      </a:cubicBezTo>
                      <a:cubicBezTo>
                        <a:pt x="247" y="1989"/>
                        <a:pt x="441" y="2200"/>
                        <a:pt x="670" y="2359"/>
                      </a:cubicBezTo>
                      <a:cubicBezTo>
                        <a:pt x="847" y="2465"/>
                        <a:pt x="1058" y="2535"/>
                        <a:pt x="1287" y="2535"/>
                      </a:cubicBezTo>
                      <a:cubicBezTo>
                        <a:pt x="1464" y="2535"/>
                        <a:pt x="1658" y="2500"/>
                        <a:pt x="1834" y="2430"/>
                      </a:cubicBezTo>
                      <a:lnTo>
                        <a:pt x="2010" y="2394"/>
                      </a:lnTo>
                      <a:cubicBezTo>
                        <a:pt x="2010" y="2377"/>
                        <a:pt x="2046" y="2377"/>
                        <a:pt x="2063" y="2359"/>
                      </a:cubicBezTo>
                      <a:cubicBezTo>
                        <a:pt x="2068" y="2363"/>
                        <a:pt x="2073" y="2365"/>
                        <a:pt x="2079" y="2365"/>
                      </a:cubicBezTo>
                      <a:cubicBezTo>
                        <a:pt x="2120" y="2365"/>
                        <a:pt x="2191" y="2267"/>
                        <a:pt x="2222" y="2236"/>
                      </a:cubicBezTo>
                      <a:cubicBezTo>
                        <a:pt x="2469" y="2006"/>
                        <a:pt x="2628" y="1689"/>
                        <a:pt x="2663" y="1336"/>
                      </a:cubicBezTo>
                      <a:cubicBezTo>
                        <a:pt x="2742" y="675"/>
                        <a:pt x="2385" y="1"/>
                        <a:pt x="1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8"/>
                <p:cNvSpPr/>
                <p:nvPr/>
              </p:nvSpPr>
              <p:spPr>
                <a:xfrm rot="-479857">
                  <a:off x="1684502" y="568190"/>
                  <a:ext cx="94876" cy="103875"/>
                </a:xfrm>
                <a:custGeom>
                  <a:avLst/>
                  <a:gdLst/>
                  <a:ahLst/>
                  <a:cxnLst/>
                  <a:rect l="l" t="t" r="r" b="b"/>
                  <a:pathLst>
                    <a:path w="1571" h="1720" extrusionOk="0">
                      <a:moveTo>
                        <a:pt x="1094" y="250"/>
                      </a:moveTo>
                      <a:cubicBezTo>
                        <a:pt x="1130" y="303"/>
                        <a:pt x="1165" y="409"/>
                        <a:pt x="1094" y="444"/>
                      </a:cubicBezTo>
                      <a:cubicBezTo>
                        <a:pt x="1059" y="426"/>
                        <a:pt x="1077" y="303"/>
                        <a:pt x="1094" y="250"/>
                      </a:cubicBezTo>
                      <a:close/>
                      <a:moveTo>
                        <a:pt x="583" y="303"/>
                      </a:moveTo>
                      <a:lnTo>
                        <a:pt x="583" y="303"/>
                      </a:lnTo>
                      <a:cubicBezTo>
                        <a:pt x="653" y="356"/>
                        <a:pt x="724" y="497"/>
                        <a:pt x="671" y="568"/>
                      </a:cubicBezTo>
                      <a:cubicBezTo>
                        <a:pt x="565" y="550"/>
                        <a:pt x="565" y="391"/>
                        <a:pt x="583" y="303"/>
                      </a:cubicBezTo>
                      <a:close/>
                      <a:moveTo>
                        <a:pt x="1299" y="0"/>
                      </a:moveTo>
                      <a:cubicBezTo>
                        <a:pt x="1239" y="0"/>
                        <a:pt x="1170" y="42"/>
                        <a:pt x="1094" y="144"/>
                      </a:cubicBezTo>
                      <a:cubicBezTo>
                        <a:pt x="1024" y="74"/>
                        <a:pt x="936" y="21"/>
                        <a:pt x="830" y="21"/>
                      </a:cubicBezTo>
                      <a:cubicBezTo>
                        <a:pt x="706" y="21"/>
                        <a:pt x="583" y="91"/>
                        <a:pt x="530" y="197"/>
                      </a:cubicBezTo>
                      <a:cubicBezTo>
                        <a:pt x="498" y="183"/>
                        <a:pt x="464" y="177"/>
                        <a:pt x="431" y="177"/>
                      </a:cubicBezTo>
                      <a:cubicBezTo>
                        <a:pt x="339" y="177"/>
                        <a:pt x="252" y="229"/>
                        <a:pt x="213" y="321"/>
                      </a:cubicBezTo>
                      <a:cubicBezTo>
                        <a:pt x="1" y="603"/>
                        <a:pt x="265" y="1132"/>
                        <a:pt x="424" y="1396"/>
                      </a:cubicBezTo>
                      <a:cubicBezTo>
                        <a:pt x="457" y="1445"/>
                        <a:pt x="625" y="1720"/>
                        <a:pt x="692" y="1720"/>
                      </a:cubicBezTo>
                      <a:cubicBezTo>
                        <a:pt x="697" y="1720"/>
                        <a:pt x="702" y="1718"/>
                        <a:pt x="706" y="1714"/>
                      </a:cubicBezTo>
                      <a:cubicBezTo>
                        <a:pt x="706" y="1696"/>
                        <a:pt x="706" y="1679"/>
                        <a:pt x="706" y="1679"/>
                      </a:cubicBezTo>
                      <a:cubicBezTo>
                        <a:pt x="512" y="1449"/>
                        <a:pt x="354" y="1202"/>
                        <a:pt x="265" y="920"/>
                      </a:cubicBezTo>
                      <a:cubicBezTo>
                        <a:pt x="195" y="762"/>
                        <a:pt x="177" y="603"/>
                        <a:pt x="213" y="444"/>
                      </a:cubicBezTo>
                      <a:cubicBezTo>
                        <a:pt x="241" y="358"/>
                        <a:pt x="328" y="249"/>
                        <a:pt x="426" y="249"/>
                      </a:cubicBezTo>
                      <a:cubicBezTo>
                        <a:pt x="448" y="249"/>
                        <a:pt x="472" y="255"/>
                        <a:pt x="495" y="268"/>
                      </a:cubicBezTo>
                      <a:cubicBezTo>
                        <a:pt x="477" y="338"/>
                        <a:pt x="477" y="409"/>
                        <a:pt x="495" y="479"/>
                      </a:cubicBezTo>
                      <a:cubicBezTo>
                        <a:pt x="509" y="538"/>
                        <a:pt x="573" y="633"/>
                        <a:pt x="644" y="633"/>
                      </a:cubicBezTo>
                      <a:cubicBezTo>
                        <a:pt x="659" y="633"/>
                        <a:pt x="674" y="629"/>
                        <a:pt x="689" y="620"/>
                      </a:cubicBezTo>
                      <a:cubicBezTo>
                        <a:pt x="777" y="497"/>
                        <a:pt x="689" y="321"/>
                        <a:pt x="565" y="232"/>
                      </a:cubicBezTo>
                      <a:cubicBezTo>
                        <a:pt x="622" y="137"/>
                        <a:pt x="720" y="88"/>
                        <a:pt x="818" y="88"/>
                      </a:cubicBezTo>
                      <a:cubicBezTo>
                        <a:pt x="901" y="88"/>
                        <a:pt x="984" y="124"/>
                        <a:pt x="1041" y="197"/>
                      </a:cubicBezTo>
                      <a:cubicBezTo>
                        <a:pt x="988" y="285"/>
                        <a:pt x="953" y="497"/>
                        <a:pt x="1094" y="497"/>
                      </a:cubicBezTo>
                      <a:cubicBezTo>
                        <a:pt x="1218" y="462"/>
                        <a:pt x="1182" y="268"/>
                        <a:pt x="1112" y="197"/>
                      </a:cubicBezTo>
                      <a:cubicBezTo>
                        <a:pt x="1177" y="107"/>
                        <a:pt x="1232" y="71"/>
                        <a:pt x="1279" y="71"/>
                      </a:cubicBezTo>
                      <a:cubicBezTo>
                        <a:pt x="1394" y="71"/>
                        <a:pt x="1452" y="298"/>
                        <a:pt x="1465" y="462"/>
                      </a:cubicBezTo>
                      <a:cubicBezTo>
                        <a:pt x="1482" y="603"/>
                        <a:pt x="1482" y="762"/>
                        <a:pt x="1465" y="920"/>
                      </a:cubicBezTo>
                      <a:cubicBezTo>
                        <a:pt x="1429" y="1132"/>
                        <a:pt x="1412" y="1361"/>
                        <a:pt x="1376" y="1573"/>
                      </a:cubicBezTo>
                      <a:cubicBezTo>
                        <a:pt x="1383" y="1580"/>
                        <a:pt x="1389" y="1583"/>
                        <a:pt x="1395" y="1583"/>
                      </a:cubicBezTo>
                      <a:cubicBezTo>
                        <a:pt x="1434" y="1583"/>
                        <a:pt x="1447" y="1445"/>
                        <a:pt x="1447" y="1414"/>
                      </a:cubicBezTo>
                      <a:cubicBezTo>
                        <a:pt x="1465" y="1308"/>
                        <a:pt x="1482" y="1202"/>
                        <a:pt x="1500" y="1097"/>
                      </a:cubicBezTo>
                      <a:cubicBezTo>
                        <a:pt x="1553" y="867"/>
                        <a:pt x="1570" y="638"/>
                        <a:pt x="1535" y="409"/>
                      </a:cubicBezTo>
                      <a:cubicBezTo>
                        <a:pt x="1523" y="213"/>
                        <a:pt x="1434" y="0"/>
                        <a:pt x="12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8"/>
                <p:cNvSpPr/>
                <p:nvPr/>
              </p:nvSpPr>
              <p:spPr>
                <a:xfrm rot="-479857">
                  <a:off x="1720979" y="656969"/>
                  <a:ext cx="90589" cy="77785"/>
                </a:xfrm>
                <a:custGeom>
                  <a:avLst/>
                  <a:gdLst/>
                  <a:ahLst/>
                  <a:cxnLst/>
                  <a:rect l="l" t="t" r="r" b="b"/>
                  <a:pathLst>
                    <a:path w="1500" h="1288" extrusionOk="0">
                      <a:moveTo>
                        <a:pt x="1164" y="0"/>
                      </a:moveTo>
                      <a:lnTo>
                        <a:pt x="900" y="53"/>
                      </a:lnTo>
                      <a:lnTo>
                        <a:pt x="547" y="106"/>
                      </a:lnTo>
                      <a:lnTo>
                        <a:pt x="176" y="177"/>
                      </a:lnTo>
                      <a:lnTo>
                        <a:pt x="53" y="194"/>
                      </a:lnTo>
                      <a:lnTo>
                        <a:pt x="0" y="194"/>
                      </a:lnTo>
                      <a:lnTo>
                        <a:pt x="0" y="230"/>
                      </a:lnTo>
                      <a:lnTo>
                        <a:pt x="0" y="247"/>
                      </a:lnTo>
                      <a:cubicBezTo>
                        <a:pt x="53" y="582"/>
                        <a:pt x="106" y="917"/>
                        <a:pt x="141" y="1270"/>
                      </a:cubicBezTo>
                      <a:lnTo>
                        <a:pt x="141" y="1288"/>
                      </a:lnTo>
                      <a:lnTo>
                        <a:pt x="176" y="1288"/>
                      </a:lnTo>
                      <a:lnTo>
                        <a:pt x="229" y="1270"/>
                      </a:lnTo>
                      <a:lnTo>
                        <a:pt x="265" y="1270"/>
                      </a:lnTo>
                      <a:lnTo>
                        <a:pt x="547" y="1200"/>
                      </a:lnTo>
                      <a:lnTo>
                        <a:pt x="794" y="1147"/>
                      </a:lnTo>
                      <a:lnTo>
                        <a:pt x="935" y="1111"/>
                      </a:lnTo>
                      <a:lnTo>
                        <a:pt x="1076" y="1076"/>
                      </a:lnTo>
                      <a:lnTo>
                        <a:pt x="1323" y="1023"/>
                      </a:lnTo>
                      <a:lnTo>
                        <a:pt x="1358" y="1023"/>
                      </a:lnTo>
                      <a:lnTo>
                        <a:pt x="1411" y="1006"/>
                      </a:lnTo>
                      <a:lnTo>
                        <a:pt x="1499" y="1006"/>
                      </a:lnTo>
                      <a:lnTo>
                        <a:pt x="1499" y="988"/>
                      </a:lnTo>
                      <a:lnTo>
                        <a:pt x="1499" y="970"/>
                      </a:lnTo>
                      <a:lnTo>
                        <a:pt x="1481" y="882"/>
                      </a:lnTo>
                      <a:cubicBezTo>
                        <a:pt x="1429" y="688"/>
                        <a:pt x="1376" y="494"/>
                        <a:pt x="1323" y="318"/>
                      </a:cubicBezTo>
                      <a:cubicBezTo>
                        <a:pt x="1287" y="230"/>
                        <a:pt x="1270" y="142"/>
                        <a:pt x="1235" y="53"/>
                      </a:cubicBezTo>
                      <a:cubicBezTo>
                        <a:pt x="1235" y="36"/>
                        <a:pt x="1235" y="18"/>
                        <a:pt x="1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6" name="Google Shape;2006;p8"/>
              <p:cNvGrpSpPr/>
              <p:nvPr/>
            </p:nvGrpSpPr>
            <p:grpSpPr>
              <a:xfrm>
                <a:off x="2389521" y="521707"/>
                <a:ext cx="197292" cy="233642"/>
                <a:chOff x="2222558" y="489557"/>
                <a:chExt cx="197292" cy="233642"/>
              </a:xfrm>
            </p:grpSpPr>
            <p:sp>
              <p:nvSpPr>
                <p:cNvPr id="2007" name="Google Shape;2007;p8"/>
                <p:cNvSpPr/>
                <p:nvPr/>
              </p:nvSpPr>
              <p:spPr>
                <a:xfrm rot="-479857">
                  <a:off x="2232790" y="551344"/>
                  <a:ext cx="176829" cy="159436"/>
                </a:xfrm>
                <a:custGeom>
                  <a:avLst/>
                  <a:gdLst/>
                  <a:ahLst/>
                  <a:cxnLst/>
                  <a:rect l="l" t="t" r="r" b="b"/>
                  <a:pathLst>
                    <a:path w="2928" h="2640" extrusionOk="0">
                      <a:moveTo>
                        <a:pt x="1584" y="1"/>
                      </a:moveTo>
                      <a:cubicBezTo>
                        <a:pt x="1486" y="1"/>
                        <a:pt x="1386" y="13"/>
                        <a:pt x="1288" y="37"/>
                      </a:cubicBezTo>
                      <a:cubicBezTo>
                        <a:pt x="1041" y="72"/>
                        <a:pt x="811" y="178"/>
                        <a:pt x="600" y="319"/>
                      </a:cubicBezTo>
                      <a:cubicBezTo>
                        <a:pt x="406" y="478"/>
                        <a:pt x="230" y="690"/>
                        <a:pt x="124" y="937"/>
                      </a:cubicBezTo>
                      <a:cubicBezTo>
                        <a:pt x="0" y="1307"/>
                        <a:pt x="53" y="1730"/>
                        <a:pt x="247" y="2083"/>
                      </a:cubicBezTo>
                      <a:cubicBezTo>
                        <a:pt x="450" y="2489"/>
                        <a:pt x="845" y="2639"/>
                        <a:pt x="1253" y="2639"/>
                      </a:cubicBezTo>
                      <a:cubicBezTo>
                        <a:pt x="1413" y="2639"/>
                        <a:pt x="1575" y="2616"/>
                        <a:pt x="1728" y="2577"/>
                      </a:cubicBezTo>
                      <a:cubicBezTo>
                        <a:pt x="2152" y="2453"/>
                        <a:pt x="2522" y="2171"/>
                        <a:pt x="2734" y="1783"/>
                      </a:cubicBezTo>
                      <a:cubicBezTo>
                        <a:pt x="2928" y="1360"/>
                        <a:pt x="2857" y="884"/>
                        <a:pt x="2575" y="531"/>
                      </a:cubicBezTo>
                      <a:cubicBezTo>
                        <a:pt x="2349" y="192"/>
                        <a:pt x="1977" y="1"/>
                        <a:pt x="15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8"/>
                <p:cNvSpPr/>
                <p:nvPr/>
              </p:nvSpPr>
              <p:spPr>
                <a:xfrm rot="-479857">
                  <a:off x="2246406" y="556360"/>
                  <a:ext cx="135279" cy="131716"/>
                </a:xfrm>
                <a:custGeom>
                  <a:avLst/>
                  <a:gdLst/>
                  <a:ahLst/>
                  <a:cxnLst/>
                  <a:rect l="l" t="t" r="r" b="b"/>
                  <a:pathLst>
                    <a:path w="2240" h="2181" extrusionOk="0">
                      <a:moveTo>
                        <a:pt x="1191" y="0"/>
                      </a:moveTo>
                      <a:cubicBezTo>
                        <a:pt x="1165" y="0"/>
                        <a:pt x="1138" y="2"/>
                        <a:pt x="1111" y="4"/>
                      </a:cubicBezTo>
                      <a:cubicBezTo>
                        <a:pt x="917" y="4"/>
                        <a:pt x="723" y="75"/>
                        <a:pt x="564" y="181"/>
                      </a:cubicBezTo>
                      <a:lnTo>
                        <a:pt x="406" y="269"/>
                      </a:lnTo>
                      <a:cubicBezTo>
                        <a:pt x="388" y="287"/>
                        <a:pt x="388" y="304"/>
                        <a:pt x="388" y="322"/>
                      </a:cubicBezTo>
                      <a:cubicBezTo>
                        <a:pt x="141" y="516"/>
                        <a:pt x="0" y="816"/>
                        <a:pt x="0" y="1133"/>
                      </a:cubicBezTo>
                      <a:cubicBezTo>
                        <a:pt x="0" y="1380"/>
                        <a:pt x="71" y="1609"/>
                        <a:pt x="194" y="1821"/>
                      </a:cubicBezTo>
                      <a:cubicBezTo>
                        <a:pt x="335" y="1997"/>
                        <a:pt x="529" y="2121"/>
                        <a:pt x="741" y="2156"/>
                      </a:cubicBezTo>
                      <a:cubicBezTo>
                        <a:pt x="804" y="2172"/>
                        <a:pt x="868" y="2180"/>
                        <a:pt x="929" y="2180"/>
                      </a:cubicBezTo>
                      <a:cubicBezTo>
                        <a:pt x="1005" y="2180"/>
                        <a:pt x="1078" y="2167"/>
                        <a:pt x="1146" y="2138"/>
                      </a:cubicBezTo>
                      <a:cubicBezTo>
                        <a:pt x="1658" y="1980"/>
                        <a:pt x="2240" y="1415"/>
                        <a:pt x="2099" y="833"/>
                      </a:cubicBezTo>
                      <a:cubicBezTo>
                        <a:pt x="1965" y="417"/>
                        <a:pt x="1643" y="0"/>
                        <a:pt x="1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8"/>
                <p:cNvSpPr/>
                <p:nvPr/>
              </p:nvSpPr>
              <p:spPr>
                <a:xfrm rot="-479857">
                  <a:off x="2238975" y="557787"/>
                  <a:ext cx="162697" cy="154846"/>
                </a:xfrm>
                <a:custGeom>
                  <a:avLst/>
                  <a:gdLst/>
                  <a:ahLst/>
                  <a:cxnLst/>
                  <a:rect l="l" t="t" r="r" b="b"/>
                  <a:pathLst>
                    <a:path w="2694" h="2564" extrusionOk="0">
                      <a:moveTo>
                        <a:pt x="1347" y="57"/>
                      </a:moveTo>
                      <a:cubicBezTo>
                        <a:pt x="1599" y="57"/>
                        <a:pt x="1851" y="133"/>
                        <a:pt x="2059" y="286"/>
                      </a:cubicBezTo>
                      <a:cubicBezTo>
                        <a:pt x="2288" y="427"/>
                        <a:pt x="2464" y="656"/>
                        <a:pt x="2552" y="903"/>
                      </a:cubicBezTo>
                      <a:cubicBezTo>
                        <a:pt x="2694" y="1644"/>
                        <a:pt x="1970" y="2261"/>
                        <a:pt x="1336" y="2455"/>
                      </a:cubicBezTo>
                      <a:cubicBezTo>
                        <a:pt x="1216" y="2494"/>
                        <a:pt x="1104" y="2512"/>
                        <a:pt x="999" y="2512"/>
                      </a:cubicBezTo>
                      <a:cubicBezTo>
                        <a:pt x="481" y="2512"/>
                        <a:pt x="142" y="2074"/>
                        <a:pt x="84" y="1503"/>
                      </a:cubicBezTo>
                      <a:cubicBezTo>
                        <a:pt x="66" y="1185"/>
                        <a:pt x="119" y="885"/>
                        <a:pt x="260" y="621"/>
                      </a:cubicBezTo>
                      <a:cubicBezTo>
                        <a:pt x="330" y="480"/>
                        <a:pt x="436" y="356"/>
                        <a:pt x="542" y="251"/>
                      </a:cubicBezTo>
                      <a:cubicBezTo>
                        <a:pt x="554" y="268"/>
                        <a:pt x="568" y="274"/>
                        <a:pt x="582" y="274"/>
                      </a:cubicBezTo>
                      <a:cubicBezTo>
                        <a:pt x="611" y="274"/>
                        <a:pt x="642" y="251"/>
                        <a:pt x="666" y="251"/>
                      </a:cubicBezTo>
                      <a:cubicBezTo>
                        <a:pt x="824" y="198"/>
                        <a:pt x="983" y="127"/>
                        <a:pt x="1142" y="74"/>
                      </a:cubicBezTo>
                      <a:cubicBezTo>
                        <a:pt x="1210" y="63"/>
                        <a:pt x="1279" y="57"/>
                        <a:pt x="1347" y="57"/>
                      </a:cubicBezTo>
                      <a:close/>
                      <a:moveTo>
                        <a:pt x="1400" y="0"/>
                      </a:moveTo>
                      <a:cubicBezTo>
                        <a:pt x="1373" y="0"/>
                        <a:pt x="1345" y="1"/>
                        <a:pt x="1318" y="4"/>
                      </a:cubicBezTo>
                      <a:cubicBezTo>
                        <a:pt x="1124" y="4"/>
                        <a:pt x="948" y="57"/>
                        <a:pt x="771" y="145"/>
                      </a:cubicBezTo>
                      <a:lnTo>
                        <a:pt x="613" y="198"/>
                      </a:lnTo>
                      <a:cubicBezTo>
                        <a:pt x="595" y="215"/>
                        <a:pt x="560" y="215"/>
                        <a:pt x="560" y="233"/>
                      </a:cubicBezTo>
                      <a:cubicBezTo>
                        <a:pt x="556" y="229"/>
                        <a:pt x="551" y="227"/>
                        <a:pt x="546" y="227"/>
                      </a:cubicBezTo>
                      <a:cubicBezTo>
                        <a:pt x="506" y="227"/>
                        <a:pt x="432" y="341"/>
                        <a:pt x="401" y="356"/>
                      </a:cubicBezTo>
                      <a:cubicBezTo>
                        <a:pt x="172" y="621"/>
                        <a:pt x="48" y="956"/>
                        <a:pt x="31" y="1291"/>
                      </a:cubicBezTo>
                      <a:cubicBezTo>
                        <a:pt x="1" y="1940"/>
                        <a:pt x="371" y="2564"/>
                        <a:pt x="998" y="2564"/>
                      </a:cubicBezTo>
                      <a:cubicBezTo>
                        <a:pt x="1104" y="2564"/>
                        <a:pt x="1216" y="2546"/>
                        <a:pt x="1336" y="2508"/>
                      </a:cubicBezTo>
                      <a:cubicBezTo>
                        <a:pt x="1829" y="2367"/>
                        <a:pt x="2235" y="2049"/>
                        <a:pt x="2482" y="1608"/>
                      </a:cubicBezTo>
                      <a:cubicBezTo>
                        <a:pt x="2658" y="1326"/>
                        <a:pt x="2658" y="991"/>
                        <a:pt x="2517" y="691"/>
                      </a:cubicBezTo>
                      <a:cubicBezTo>
                        <a:pt x="2376" y="462"/>
                        <a:pt x="2182" y="268"/>
                        <a:pt x="1953" y="127"/>
                      </a:cubicBezTo>
                      <a:cubicBezTo>
                        <a:pt x="1769" y="50"/>
                        <a:pt x="1584" y="0"/>
                        <a:pt x="14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8"/>
                <p:cNvSpPr/>
                <p:nvPr/>
              </p:nvSpPr>
              <p:spPr>
                <a:xfrm rot="-479857">
                  <a:off x="2272620" y="558408"/>
                  <a:ext cx="92702" cy="106170"/>
                </a:xfrm>
                <a:custGeom>
                  <a:avLst/>
                  <a:gdLst/>
                  <a:ahLst/>
                  <a:cxnLst/>
                  <a:rect l="l" t="t" r="r" b="b"/>
                  <a:pathLst>
                    <a:path w="1535" h="1758" extrusionOk="0">
                      <a:moveTo>
                        <a:pt x="918" y="1139"/>
                      </a:moveTo>
                      <a:cubicBezTo>
                        <a:pt x="1023" y="1139"/>
                        <a:pt x="1041" y="1315"/>
                        <a:pt x="1023" y="1404"/>
                      </a:cubicBezTo>
                      <a:cubicBezTo>
                        <a:pt x="953" y="1351"/>
                        <a:pt x="865" y="1227"/>
                        <a:pt x="918" y="1139"/>
                      </a:cubicBezTo>
                      <a:close/>
                      <a:moveTo>
                        <a:pt x="477" y="1298"/>
                      </a:moveTo>
                      <a:lnTo>
                        <a:pt x="477" y="1298"/>
                      </a:lnTo>
                      <a:cubicBezTo>
                        <a:pt x="547" y="1315"/>
                        <a:pt x="512" y="1439"/>
                        <a:pt x="494" y="1492"/>
                      </a:cubicBezTo>
                      <a:cubicBezTo>
                        <a:pt x="477" y="1439"/>
                        <a:pt x="424" y="1333"/>
                        <a:pt x="477" y="1298"/>
                      </a:cubicBezTo>
                      <a:close/>
                      <a:moveTo>
                        <a:pt x="779" y="0"/>
                      </a:moveTo>
                      <a:cubicBezTo>
                        <a:pt x="771" y="0"/>
                        <a:pt x="764" y="3"/>
                        <a:pt x="759" y="10"/>
                      </a:cubicBezTo>
                      <a:cubicBezTo>
                        <a:pt x="741" y="10"/>
                        <a:pt x="741" y="28"/>
                        <a:pt x="759" y="46"/>
                      </a:cubicBezTo>
                      <a:cubicBezTo>
                        <a:pt x="971" y="257"/>
                        <a:pt x="1129" y="487"/>
                        <a:pt x="1253" y="769"/>
                      </a:cubicBezTo>
                      <a:cubicBezTo>
                        <a:pt x="1323" y="910"/>
                        <a:pt x="1358" y="1068"/>
                        <a:pt x="1341" y="1245"/>
                      </a:cubicBezTo>
                      <a:cubicBezTo>
                        <a:pt x="1296" y="1335"/>
                        <a:pt x="1225" y="1450"/>
                        <a:pt x="1119" y="1450"/>
                      </a:cubicBezTo>
                      <a:cubicBezTo>
                        <a:pt x="1100" y="1450"/>
                        <a:pt x="1080" y="1447"/>
                        <a:pt x="1059" y="1439"/>
                      </a:cubicBezTo>
                      <a:cubicBezTo>
                        <a:pt x="1076" y="1368"/>
                        <a:pt x="1076" y="1298"/>
                        <a:pt x="1059" y="1227"/>
                      </a:cubicBezTo>
                      <a:cubicBezTo>
                        <a:pt x="1045" y="1159"/>
                        <a:pt x="990" y="1081"/>
                        <a:pt x="924" y="1081"/>
                      </a:cubicBezTo>
                      <a:cubicBezTo>
                        <a:pt x="905" y="1081"/>
                        <a:pt x="885" y="1088"/>
                        <a:pt x="865" y="1104"/>
                      </a:cubicBezTo>
                      <a:cubicBezTo>
                        <a:pt x="777" y="1227"/>
                        <a:pt x="882" y="1404"/>
                        <a:pt x="1006" y="1456"/>
                      </a:cubicBezTo>
                      <a:cubicBezTo>
                        <a:pt x="953" y="1572"/>
                        <a:pt x="844" y="1638"/>
                        <a:pt x="738" y="1638"/>
                      </a:cubicBezTo>
                      <a:cubicBezTo>
                        <a:pt x="666" y="1638"/>
                        <a:pt x="597" y="1608"/>
                        <a:pt x="547" y="1545"/>
                      </a:cubicBezTo>
                      <a:cubicBezTo>
                        <a:pt x="583" y="1456"/>
                        <a:pt x="618" y="1245"/>
                        <a:pt x="459" y="1245"/>
                      </a:cubicBezTo>
                      <a:cubicBezTo>
                        <a:pt x="336" y="1298"/>
                        <a:pt x="406" y="1474"/>
                        <a:pt x="459" y="1545"/>
                      </a:cubicBezTo>
                      <a:cubicBezTo>
                        <a:pt x="401" y="1650"/>
                        <a:pt x="348" y="1691"/>
                        <a:pt x="301" y="1691"/>
                      </a:cubicBezTo>
                      <a:cubicBezTo>
                        <a:pt x="190" y="1691"/>
                        <a:pt x="114" y="1464"/>
                        <a:pt x="89" y="1315"/>
                      </a:cubicBezTo>
                      <a:cubicBezTo>
                        <a:pt x="71" y="1157"/>
                        <a:pt x="54" y="998"/>
                        <a:pt x="71" y="857"/>
                      </a:cubicBezTo>
                      <a:cubicBezTo>
                        <a:pt x="89" y="628"/>
                        <a:pt x="106" y="416"/>
                        <a:pt x="124" y="187"/>
                      </a:cubicBezTo>
                      <a:cubicBezTo>
                        <a:pt x="116" y="180"/>
                        <a:pt x="108" y="178"/>
                        <a:pt x="102" y="178"/>
                      </a:cubicBezTo>
                      <a:cubicBezTo>
                        <a:pt x="54" y="178"/>
                        <a:pt x="54" y="332"/>
                        <a:pt x="54" y="363"/>
                      </a:cubicBezTo>
                      <a:cubicBezTo>
                        <a:pt x="54" y="469"/>
                        <a:pt x="36" y="575"/>
                        <a:pt x="36" y="680"/>
                      </a:cubicBezTo>
                      <a:cubicBezTo>
                        <a:pt x="1" y="910"/>
                        <a:pt x="1" y="1139"/>
                        <a:pt x="54" y="1368"/>
                      </a:cubicBezTo>
                      <a:cubicBezTo>
                        <a:pt x="89" y="1559"/>
                        <a:pt x="189" y="1758"/>
                        <a:pt x="316" y="1758"/>
                      </a:cubicBezTo>
                      <a:cubicBezTo>
                        <a:pt x="377" y="1758"/>
                        <a:pt x="443" y="1712"/>
                        <a:pt x="512" y="1597"/>
                      </a:cubicBezTo>
                      <a:cubicBezTo>
                        <a:pt x="583" y="1668"/>
                        <a:pt x="688" y="1703"/>
                        <a:pt x="794" y="1703"/>
                      </a:cubicBezTo>
                      <a:cubicBezTo>
                        <a:pt x="900" y="1686"/>
                        <a:pt x="1006" y="1597"/>
                        <a:pt x="1059" y="1509"/>
                      </a:cubicBezTo>
                      <a:cubicBezTo>
                        <a:pt x="1077" y="1516"/>
                        <a:pt x="1097" y="1518"/>
                        <a:pt x="1118" y="1518"/>
                      </a:cubicBezTo>
                      <a:cubicBezTo>
                        <a:pt x="1212" y="1518"/>
                        <a:pt x="1315" y="1455"/>
                        <a:pt x="1358" y="1368"/>
                      </a:cubicBezTo>
                      <a:cubicBezTo>
                        <a:pt x="1535" y="1068"/>
                        <a:pt x="1235" y="539"/>
                        <a:pt x="1059" y="293"/>
                      </a:cubicBezTo>
                      <a:cubicBezTo>
                        <a:pt x="1027" y="261"/>
                        <a:pt x="852" y="0"/>
                        <a:pt x="7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8"/>
                <p:cNvSpPr/>
                <p:nvPr/>
              </p:nvSpPr>
              <p:spPr>
                <a:xfrm rot="-479857">
                  <a:off x="2234232" y="495525"/>
                  <a:ext cx="91615" cy="83160"/>
                </a:xfrm>
                <a:custGeom>
                  <a:avLst/>
                  <a:gdLst/>
                  <a:ahLst/>
                  <a:cxnLst/>
                  <a:rect l="l" t="t" r="r" b="b"/>
                  <a:pathLst>
                    <a:path w="1517" h="1377" extrusionOk="0">
                      <a:moveTo>
                        <a:pt x="1305" y="1"/>
                      </a:moveTo>
                      <a:lnTo>
                        <a:pt x="1270" y="18"/>
                      </a:lnTo>
                      <a:lnTo>
                        <a:pt x="1217" y="36"/>
                      </a:lnTo>
                      <a:lnTo>
                        <a:pt x="1182" y="36"/>
                      </a:lnTo>
                      <a:lnTo>
                        <a:pt x="917" y="124"/>
                      </a:lnTo>
                      <a:lnTo>
                        <a:pt x="670" y="195"/>
                      </a:lnTo>
                      <a:lnTo>
                        <a:pt x="547" y="230"/>
                      </a:lnTo>
                      <a:lnTo>
                        <a:pt x="406" y="283"/>
                      </a:lnTo>
                      <a:lnTo>
                        <a:pt x="159" y="353"/>
                      </a:lnTo>
                      <a:lnTo>
                        <a:pt x="141" y="353"/>
                      </a:lnTo>
                      <a:lnTo>
                        <a:pt x="88" y="371"/>
                      </a:lnTo>
                      <a:lnTo>
                        <a:pt x="35" y="389"/>
                      </a:lnTo>
                      <a:lnTo>
                        <a:pt x="0" y="389"/>
                      </a:lnTo>
                      <a:lnTo>
                        <a:pt x="0" y="406"/>
                      </a:lnTo>
                      <a:lnTo>
                        <a:pt x="0" y="442"/>
                      </a:lnTo>
                      <a:cubicBezTo>
                        <a:pt x="0" y="459"/>
                        <a:pt x="18" y="495"/>
                        <a:pt x="18" y="530"/>
                      </a:cubicBezTo>
                      <a:lnTo>
                        <a:pt x="229" y="1076"/>
                      </a:lnTo>
                      <a:lnTo>
                        <a:pt x="335" y="1341"/>
                      </a:lnTo>
                      <a:lnTo>
                        <a:pt x="300" y="1376"/>
                      </a:lnTo>
                      <a:lnTo>
                        <a:pt x="353" y="1376"/>
                      </a:lnTo>
                      <a:lnTo>
                        <a:pt x="635" y="1306"/>
                      </a:lnTo>
                      <a:lnTo>
                        <a:pt x="970" y="1218"/>
                      </a:lnTo>
                      <a:lnTo>
                        <a:pt x="1340" y="1129"/>
                      </a:lnTo>
                      <a:lnTo>
                        <a:pt x="1464" y="1094"/>
                      </a:lnTo>
                      <a:lnTo>
                        <a:pt x="1517" y="1076"/>
                      </a:lnTo>
                      <a:lnTo>
                        <a:pt x="1517" y="1059"/>
                      </a:lnTo>
                      <a:lnTo>
                        <a:pt x="1517" y="1024"/>
                      </a:lnTo>
                      <a:cubicBezTo>
                        <a:pt x="1446" y="689"/>
                        <a:pt x="1358" y="371"/>
                        <a:pt x="1305" y="18"/>
                      </a:cubicBezTo>
                      <a:lnTo>
                        <a:pt x="13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2" name="Google Shape;2012;p8"/>
              <p:cNvGrpSpPr/>
              <p:nvPr/>
            </p:nvGrpSpPr>
            <p:grpSpPr>
              <a:xfrm>
                <a:off x="2834720" y="35676"/>
                <a:ext cx="196132" cy="233216"/>
                <a:chOff x="2667757" y="3526"/>
                <a:chExt cx="196132" cy="233216"/>
              </a:xfrm>
            </p:grpSpPr>
            <p:sp>
              <p:nvSpPr>
                <p:cNvPr id="2013" name="Google Shape;2013;p8"/>
                <p:cNvSpPr/>
                <p:nvPr/>
              </p:nvSpPr>
              <p:spPr>
                <a:xfrm rot="-479857">
                  <a:off x="2677922" y="15573"/>
                  <a:ext cx="175802" cy="158409"/>
                </a:xfrm>
                <a:custGeom>
                  <a:avLst/>
                  <a:gdLst/>
                  <a:ahLst/>
                  <a:cxnLst/>
                  <a:rect l="l" t="t" r="r" b="b"/>
                  <a:pathLst>
                    <a:path w="2911" h="2623" extrusionOk="0">
                      <a:moveTo>
                        <a:pt x="1676" y="1"/>
                      </a:moveTo>
                      <a:cubicBezTo>
                        <a:pt x="1529" y="1"/>
                        <a:pt x="1379" y="21"/>
                        <a:pt x="1235" y="57"/>
                      </a:cubicBezTo>
                      <a:cubicBezTo>
                        <a:pt x="812" y="162"/>
                        <a:pt x="441" y="427"/>
                        <a:pt x="212" y="815"/>
                      </a:cubicBezTo>
                      <a:cubicBezTo>
                        <a:pt x="0" y="1221"/>
                        <a:pt x="53" y="1697"/>
                        <a:pt x="318" y="2067"/>
                      </a:cubicBezTo>
                      <a:cubicBezTo>
                        <a:pt x="537" y="2418"/>
                        <a:pt x="925" y="2623"/>
                        <a:pt x="1333" y="2623"/>
                      </a:cubicBezTo>
                      <a:cubicBezTo>
                        <a:pt x="1418" y="2623"/>
                        <a:pt x="1503" y="2614"/>
                        <a:pt x="1587" y="2596"/>
                      </a:cubicBezTo>
                      <a:cubicBezTo>
                        <a:pt x="1834" y="2561"/>
                        <a:pt x="2081" y="2473"/>
                        <a:pt x="2275" y="2332"/>
                      </a:cubicBezTo>
                      <a:cubicBezTo>
                        <a:pt x="2487" y="2190"/>
                        <a:pt x="2663" y="1979"/>
                        <a:pt x="2787" y="1750"/>
                      </a:cubicBezTo>
                      <a:cubicBezTo>
                        <a:pt x="2910" y="1362"/>
                        <a:pt x="2892" y="956"/>
                        <a:pt x="2698" y="603"/>
                      </a:cubicBezTo>
                      <a:cubicBezTo>
                        <a:pt x="2515" y="170"/>
                        <a:pt x="2106" y="1"/>
                        <a:pt x="16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8"/>
                <p:cNvSpPr/>
                <p:nvPr/>
              </p:nvSpPr>
              <p:spPr>
                <a:xfrm rot="-479857">
                  <a:off x="2705921" y="38742"/>
                  <a:ext cx="135279" cy="130629"/>
                </a:xfrm>
                <a:custGeom>
                  <a:avLst/>
                  <a:gdLst/>
                  <a:ahLst/>
                  <a:cxnLst/>
                  <a:rect l="l" t="t" r="r" b="b"/>
                  <a:pathLst>
                    <a:path w="2240" h="2163" extrusionOk="0">
                      <a:moveTo>
                        <a:pt x="1325" y="1"/>
                      </a:moveTo>
                      <a:cubicBezTo>
                        <a:pt x="1257" y="1"/>
                        <a:pt x="1191" y="9"/>
                        <a:pt x="1129" y="27"/>
                      </a:cubicBezTo>
                      <a:cubicBezTo>
                        <a:pt x="617" y="186"/>
                        <a:pt x="0" y="715"/>
                        <a:pt x="141" y="1297"/>
                      </a:cubicBezTo>
                      <a:cubicBezTo>
                        <a:pt x="243" y="1721"/>
                        <a:pt x="574" y="2163"/>
                        <a:pt x="1040" y="2163"/>
                      </a:cubicBezTo>
                      <a:cubicBezTo>
                        <a:pt x="1058" y="2163"/>
                        <a:pt x="1076" y="2162"/>
                        <a:pt x="1094" y="2161"/>
                      </a:cubicBezTo>
                      <a:cubicBezTo>
                        <a:pt x="1288" y="2161"/>
                        <a:pt x="1482" y="2108"/>
                        <a:pt x="1658" y="2020"/>
                      </a:cubicBezTo>
                      <a:lnTo>
                        <a:pt x="1817" y="1932"/>
                      </a:lnTo>
                      <a:cubicBezTo>
                        <a:pt x="1817" y="1914"/>
                        <a:pt x="1817" y="1896"/>
                        <a:pt x="1817" y="1879"/>
                      </a:cubicBezTo>
                      <a:cubicBezTo>
                        <a:pt x="2063" y="1702"/>
                        <a:pt x="2222" y="1402"/>
                        <a:pt x="2222" y="1085"/>
                      </a:cubicBezTo>
                      <a:cubicBezTo>
                        <a:pt x="2240" y="838"/>
                        <a:pt x="2187" y="591"/>
                        <a:pt x="2063" y="380"/>
                      </a:cubicBezTo>
                      <a:cubicBezTo>
                        <a:pt x="1940" y="203"/>
                        <a:pt x="1746" y="80"/>
                        <a:pt x="1534" y="27"/>
                      </a:cubicBezTo>
                      <a:cubicBezTo>
                        <a:pt x="1464" y="9"/>
                        <a:pt x="1393" y="1"/>
                        <a:pt x="13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8"/>
                <p:cNvSpPr/>
                <p:nvPr/>
              </p:nvSpPr>
              <p:spPr>
                <a:xfrm rot="-479857">
                  <a:off x="2687091" y="14151"/>
                  <a:ext cx="163543" cy="154605"/>
                </a:xfrm>
                <a:custGeom>
                  <a:avLst/>
                  <a:gdLst/>
                  <a:ahLst/>
                  <a:cxnLst/>
                  <a:rect l="l" t="t" r="r" b="b"/>
                  <a:pathLst>
                    <a:path w="2708" h="2560" extrusionOk="0">
                      <a:moveTo>
                        <a:pt x="1674" y="49"/>
                      </a:moveTo>
                      <a:cubicBezTo>
                        <a:pt x="2223" y="49"/>
                        <a:pt x="2565" y="508"/>
                        <a:pt x="2610" y="1095"/>
                      </a:cubicBezTo>
                      <a:cubicBezTo>
                        <a:pt x="2610" y="1395"/>
                        <a:pt x="2539" y="1695"/>
                        <a:pt x="2398" y="1960"/>
                      </a:cubicBezTo>
                      <a:cubicBezTo>
                        <a:pt x="2310" y="2101"/>
                        <a:pt x="2204" y="2206"/>
                        <a:pt x="2099" y="2312"/>
                      </a:cubicBezTo>
                      <a:cubicBezTo>
                        <a:pt x="2087" y="2295"/>
                        <a:pt x="2073" y="2289"/>
                        <a:pt x="2059" y="2289"/>
                      </a:cubicBezTo>
                      <a:cubicBezTo>
                        <a:pt x="2030" y="2289"/>
                        <a:pt x="1999" y="2312"/>
                        <a:pt x="1975" y="2312"/>
                      </a:cubicBezTo>
                      <a:cubicBezTo>
                        <a:pt x="1816" y="2365"/>
                        <a:pt x="1658" y="2436"/>
                        <a:pt x="1499" y="2471"/>
                      </a:cubicBezTo>
                      <a:cubicBezTo>
                        <a:pt x="1449" y="2477"/>
                        <a:pt x="1398" y="2480"/>
                        <a:pt x="1349" y="2480"/>
                      </a:cubicBezTo>
                      <a:cubicBezTo>
                        <a:pt x="789" y="2480"/>
                        <a:pt x="284" y="2124"/>
                        <a:pt x="106" y="1589"/>
                      </a:cubicBezTo>
                      <a:cubicBezTo>
                        <a:pt x="0" y="866"/>
                        <a:pt x="741" y="267"/>
                        <a:pt x="1393" y="90"/>
                      </a:cubicBezTo>
                      <a:lnTo>
                        <a:pt x="1376" y="90"/>
                      </a:lnTo>
                      <a:cubicBezTo>
                        <a:pt x="1481" y="62"/>
                        <a:pt x="1580" y="49"/>
                        <a:pt x="1674" y="49"/>
                      </a:cubicBezTo>
                      <a:close/>
                      <a:moveTo>
                        <a:pt x="1677" y="0"/>
                      </a:moveTo>
                      <a:cubicBezTo>
                        <a:pt x="1588" y="0"/>
                        <a:pt x="1493" y="12"/>
                        <a:pt x="1393" y="37"/>
                      </a:cubicBezTo>
                      <a:cubicBezTo>
                        <a:pt x="899" y="161"/>
                        <a:pt x="459" y="478"/>
                        <a:pt x="194" y="901"/>
                      </a:cubicBezTo>
                      <a:cubicBezTo>
                        <a:pt x="18" y="1184"/>
                        <a:pt x="0" y="1519"/>
                        <a:pt x="141" y="1818"/>
                      </a:cubicBezTo>
                      <a:cubicBezTo>
                        <a:pt x="265" y="2048"/>
                        <a:pt x="459" y="2242"/>
                        <a:pt x="688" y="2400"/>
                      </a:cubicBezTo>
                      <a:cubicBezTo>
                        <a:pt x="882" y="2489"/>
                        <a:pt x="1111" y="2541"/>
                        <a:pt x="1323" y="2559"/>
                      </a:cubicBezTo>
                      <a:cubicBezTo>
                        <a:pt x="1517" y="2541"/>
                        <a:pt x="1693" y="2506"/>
                        <a:pt x="1869" y="2418"/>
                      </a:cubicBezTo>
                      <a:lnTo>
                        <a:pt x="2028" y="2365"/>
                      </a:lnTo>
                      <a:cubicBezTo>
                        <a:pt x="2046" y="2365"/>
                        <a:pt x="2081" y="2365"/>
                        <a:pt x="2081" y="2348"/>
                      </a:cubicBezTo>
                      <a:cubicBezTo>
                        <a:pt x="2083" y="2349"/>
                        <a:pt x="2086" y="2349"/>
                        <a:pt x="2089" y="2349"/>
                      </a:cubicBezTo>
                      <a:cubicBezTo>
                        <a:pt x="2130" y="2349"/>
                        <a:pt x="2223" y="2241"/>
                        <a:pt x="2240" y="2224"/>
                      </a:cubicBezTo>
                      <a:cubicBezTo>
                        <a:pt x="2487" y="1960"/>
                        <a:pt x="2628" y="1642"/>
                        <a:pt x="2645" y="1307"/>
                      </a:cubicBezTo>
                      <a:cubicBezTo>
                        <a:pt x="2707" y="640"/>
                        <a:pt x="2333" y="0"/>
                        <a:pt x="16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8"/>
                <p:cNvSpPr/>
                <p:nvPr/>
              </p:nvSpPr>
              <p:spPr>
                <a:xfrm rot="-479857">
                  <a:off x="2722332" y="61994"/>
                  <a:ext cx="92702" cy="106291"/>
                </a:xfrm>
                <a:custGeom>
                  <a:avLst/>
                  <a:gdLst/>
                  <a:ahLst/>
                  <a:cxnLst/>
                  <a:rect l="l" t="t" r="r" b="b"/>
                  <a:pathLst>
                    <a:path w="1535" h="1760" extrusionOk="0">
                      <a:moveTo>
                        <a:pt x="1058" y="272"/>
                      </a:moveTo>
                      <a:cubicBezTo>
                        <a:pt x="1076" y="325"/>
                        <a:pt x="1111" y="413"/>
                        <a:pt x="1058" y="449"/>
                      </a:cubicBezTo>
                      <a:cubicBezTo>
                        <a:pt x="1005" y="431"/>
                        <a:pt x="1041" y="307"/>
                        <a:pt x="1058" y="272"/>
                      </a:cubicBezTo>
                      <a:close/>
                      <a:moveTo>
                        <a:pt x="529" y="343"/>
                      </a:moveTo>
                      <a:cubicBezTo>
                        <a:pt x="600" y="396"/>
                        <a:pt x="670" y="519"/>
                        <a:pt x="617" y="607"/>
                      </a:cubicBezTo>
                      <a:cubicBezTo>
                        <a:pt x="529" y="590"/>
                        <a:pt x="512" y="413"/>
                        <a:pt x="529" y="343"/>
                      </a:cubicBezTo>
                      <a:close/>
                      <a:moveTo>
                        <a:pt x="1233" y="1"/>
                      </a:moveTo>
                      <a:cubicBezTo>
                        <a:pt x="1171" y="1"/>
                        <a:pt x="1101" y="43"/>
                        <a:pt x="1023" y="149"/>
                      </a:cubicBezTo>
                      <a:cubicBezTo>
                        <a:pt x="952" y="78"/>
                        <a:pt x="864" y="43"/>
                        <a:pt x="758" y="43"/>
                      </a:cubicBezTo>
                      <a:cubicBezTo>
                        <a:pt x="653" y="61"/>
                        <a:pt x="547" y="131"/>
                        <a:pt x="494" y="237"/>
                      </a:cubicBezTo>
                      <a:cubicBezTo>
                        <a:pt x="469" y="230"/>
                        <a:pt x="443" y="226"/>
                        <a:pt x="419" y="226"/>
                      </a:cubicBezTo>
                      <a:cubicBezTo>
                        <a:pt x="323" y="226"/>
                        <a:pt x="236" y="280"/>
                        <a:pt x="194" y="378"/>
                      </a:cubicBezTo>
                      <a:cubicBezTo>
                        <a:pt x="0" y="660"/>
                        <a:pt x="282" y="1189"/>
                        <a:pt x="441" y="1436"/>
                      </a:cubicBezTo>
                      <a:cubicBezTo>
                        <a:pt x="474" y="1485"/>
                        <a:pt x="657" y="1759"/>
                        <a:pt x="726" y="1759"/>
                      </a:cubicBezTo>
                      <a:cubicBezTo>
                        <a:pt x="732" y="1759"/>
                        <a:pt x="737" y="1758"/>
                        <a:pt x="741" y="1753"/>
                      </a:cubicBezTo>
                      <a:cubicBezTo>
                        <a:pt x="741" y="1736"/>
                        <a:pt x="741" y="1718"/>
                        <a:pt x="741" y="1701"/>
                      </a:cubicBezTo>
                      <a:cubicBezTo>
                        <a:pt x="529" y="1489"/>
                        <a:pt x="370" y="1242"/>
                        <a:pt x="265" y="978"/>
                      </a:cubicBezTo>
                      <a:cubicBezTo>
                        <a:pt x="194" y="819"/>
                        <a:pt x="176" y="660"/>
                        <a:pt x="212" y="501"/>
                      </a:cubicBezTo>
                      <a:cubicBezTo>
                        <a:pt x="240" y="401"/>
                        <a:pt x="316" y="289"/>
                        <a:pt x="410" y="289"/>
                      </a:cubicBezTo>
                      <a:cubicBezTo>
                        <a:pt x="431" y="289"/>
                        <a:pt x="453" y="294"/>
                        <a:pt x="476" y="307"/>
                      </a:cubicBezTo>
                      <a:cubicBezTo>
                        <a:pt x="459" y="378"/>
                        <a:pt x="459" y="449"/>
                        <a:pt x="476" y="519"/>
                      </a:cubicBezTo>
                      <a:cubicBezTo>
                        <a:pt x="504" y="575"/>
                        <a:pt x="565" y="664"/>
                        <a:pt x="624" y="664"/>
                      </a:cubicBezTo>
                      <a:cubicBezTo>
                        <a:pt x="640" y="664"/>
                        <a:pt x="655" y="657"/>
                        <a:pt x="670" y="643"/>
                      </a:cubicBezTo>
                      <a:cubicBezTo>
                        <a:pt x="776" y="519"/>
                        <a:pt x="653" y="343"/>
                        <a:pt x="547" y="272"/>
                      </a:cubicBezTo>
                      <a:cubicBezTo>
                        <a:pt x="597" y="162"/>
                        <a:pt x="697" y="109"/>
                        <a:pt x="798" y="109"/>
                      </a:cubicBezTo>
                      <a:cubicBezTo>
                        <a:pt x="875" y="109"/>
                        <a:pt x="952" y="140"/>
                        <a:pt x="1005" y="202"/>
                      </a:cubicBezTo>
                      <a:cubicBezTo>
                        <a:pt x="970" y="290"/>
                        <a:pt x="935" y="519"/>
                        <a:pt x="1076" y="519"/>
                      </a:cubicBezTo>
                      <a:cubicBezTo>
                        <a:pt x="1199" y="466"/>
                        <a:pt x="1146" y="290"/>
                        <a:pt x="1076" y="202"/>
                      </a:cubicBezTo>
                      <a:cubicBezTo>
                        <a:pt x="1137" y="105"/>
                        <a:pt x="1191" y="67"/>
                        <a:pt x="1237" y="67"/>
                      </a:cubicBezTo>
                      <a:cubicBezTo>
                        <a:pt x="1351" y="67"/>
                        <a:pt x="1421" y="298"/>
                        <a:pt x="1446" y="449"/>
                      </a:cubicBezTo>
                      <a:cubicBezTo>
                        <a:pt x="1464" y="607"/>
                        <a:pt x="1464" y="766"/>
                        <a:pt x="1464" y="907"/>
                      </a:cubicBezTo>
                      <a:cubicBezTo>
                        <a:pt x="1429" y="1136"/>
                        <a:pt x="1411" y="1348"/>
                        <a:pt x="1393" y="1577"/>
                      </a:cubicBezTo>
                      <a:cubicBezTo>
                        <a:pt x="1400" y="1583"/>
                        <a:pt x="1405" y="1586"/>
                        <a:pt x="1410" y="1586"/>
                      </a:cubicBezTo>
                      <a:cubicBezTo>
                        <a:pt x="1446" y="1586"/>
                        <a:pt x="1446" y="1432"/>
                        <a:pt x="1446" y="1401"/>
                      </a:cubicBezTo>
                      <a:cubicBezTo>
                        <a:pt x="1464" y="1295"/>
                        <a:pt x="1481" y="1189"/>
                        <a:pt x="1499" y="1083"/>
                      </a:cubicBezTo>
                      <a:cubicBezTo>
                        <a:pt x="1534" y="854"/>
                        <a:pt x="1534" y="625"/>
                        <a:pt x="1499" y="396"/>
                      </a:cubicBezTo>
                      <a:cubicBezTo>
                        <a:pt x="1463" y="202"/>
                        <a:pt x="1369" y="1"/>
                        <a:pt x="12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8"/>
                <p:cNvSpPr/>
                <p:nvPr/>
              </p:nvSpPr>
              <p:spPr>
                <a:xfrm rot="-479857">
                  <a:off x="2758674" y="149701"/>
                  <a:ext cx="92702" cy="80986"/>
                </a:xfrm>
                <a:custGeom>
                  <a:avLst/>
                  <a:gdLst/>
                  <a:ahLst/>
                  <a:cxnLst/>
                  <a:rect l="l" t="t" r="r" b="b"/>
                  <a:pathLst>
                    <a:path w="1535" h="1341" extrusionOk="0">
                      <a:moveTo>
                        <a:pt x="1164" y="0"/>
                      </a:moveTo>
                      <a:lnTo>
                        <a:pt x="900" y="53"/>
                      </a:lnTo>
                      <a:lnTo>
                        <a:pt x="547" y="141"/>
                      </a:lnTo>
                      <a:lnTo>
                        <a:pt x="177" y="212"/>
                      </a:lnTo>
                      <a:lnTo>
                        <a:pt x="53" y="247"/>
                      </a:lnTo>
                      <a:lnTo>
                        <a:pt x="0" y="247"/>
                      </a:lnTo>
                      <a:lnTo>
                        <a:pt x="0" y="265"/>
                      </a:lnTo>
                      <a:lnTo>
                        <a:pt x="0" y="300"/>
                      </a:lnTo>
                      <a:cubicBezTo>
                        <a:pt x="71" y="635"/>
                        <a:pt x="141" y="970"/>
                        <a:pt x="194" y="1305"/>
                      </a:cubicBezTo>
                      <a:lnTo>
                        <a:pt x="194" y="1323"/>
                      </a:lnTo>
                      <a:lnTo>
                        <a:pt x="194" y="1340"/>
                      </a:lnTo>
                      <a:lnTo>
                        <a:pt x="230" y="1340"/>
                      </a:lnTo>
                      <a:lnTo>
                        <a:pt x="282" y="1305"/>
                      </a:lnTo>
                      <a:lnTo>
                        <a:pt x="318" y="1305"/>
                      </a:lnTo>
                      <a:lnTo>
                        <a:pt x="582" y="1217"/>
                      </a:lnTo>
                      <a:lnTo>
                        <a:pt x="829" y="1164"/>
                      </a:lnTo>
                      <a:lnTo>
                        <a:pt x="970" y="1129"/>
                      </a:lnTo>
                      <a:lnTo>
                        <a:pt x="1111" y="1076"/>
                      </a:lnTo>
                      <a:lnTo>
                        <a:pt x="1358" y="1023"/>
                      </a:lnTo>
                      <a:lnTo>
                        <a:pt x="1393" y="1023"/>
                      </a:lnTo>
                      <a:lnTo>
                        <a:pt x="1446" y="1005"/>
                      </a:lnTo>
                      <a:lnTo>
                        <a:pt x="1499" y="988"/>
                      </a:lnTo>
                      <a:lnTo>
                        <a:pt x="1535" y="988"/>
                      </a:lnTo>
                      <a:lnTo>
                        <a:pt x="1535" y="970"/>
                      </a:lnTo>
                      <a:lnTo>
                        <a:pt x="1535" y="953"/>
                      </a:lnTo>
                      <a:lnTo>
                        <a:pt x="1499" y="864"/>
                      </a:lnTo>
                      <a:cubicBezTo>
                        <a:pt x="1446" y="670"/>
                        <a:pt x="1393" y="476"/>
                        <a:pt x="1323" y="300"/>
                      </a:cubicBezTo>
                      <a:lnTo>
                        <a:pt x="1235" y="36"/>
                      </a:lnTo>
                      <a:lnTo>
                        <a:pt x="12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8" name="Google Shape;2018;p8"/>
              <p:cNvGrpSpPr/>
              <p:nvPr/>
            </p:nvGrpSpPr>
            <p:grpSpPr>
              <a:xfrm>
                <a:off x="3626671" y="-225605"/>
                <a:ext cx="212277" cy="233849"/>
                <a:chOff x="3459708" y="-257755"/>
                <a:chExt cx="212277" cy="233849"/>
              </a:xfrm>
            </p:grpSpPr>
            <p:sp>
              <p:nvSpPr>
                <p:cNvPr id="2019" name="Google Shape;2019;p8"/>
                <p:cNvSpPr/>
                <p:nvPr/>
              </p:nvSpPr>
              <p:spPr>
                <a:xfrm rot="-479857">
                  <a:off x="3487815" y="-199838"/>
                  <a:ext cx="173688" cy="162818"/>
                </a:xfrm>
                <a:custGeom>
                  <a:avLst/>
                  <a:gdLst/>
                  <a:ahLst/>
                  <a:cxnLst/>
                  <a:rect l="l" t="t" r="r" b="b"/>
                  <a:pathLst>
                    <a:path w="2876" h="2696" extrusionOk="0">
                      <a:moveTo>
                        <a:pt x="1533" y="0"/>
                      </a:moveTo>
                      <a:cubicBezTo>
                        <a:pt x="1361" y="0"/>
                        <a:pt x="1187" y="39"/>
                        <a:pt x="1024" y="121"/>
                      </a:cubicBezTo>
                      <a:cubicBezTo>
                        <a:pt x="794" y="191"/>
                        <a:pt x="583" y="333"/>
                        <a:pt x="407" y="509"/>
                      </a:cubicBezTo>
                      <a:cubicBezTo>
                        <a:pt x="230" y="703"/>
                        <a:pt x="107" y="950"/>
                        <a:pt x="36" y="1197"/>
                      </a:cubicBezTo>
                      <a:cubicBezTo>
                        <a:pt x="1" y="1585"/>
                        <a:pt x="124" y="1990"/>
                        <a:pt x="371" y="2308"/>
                      </a:cubicBezTo>
                      <a:cubicBezTo>
                        <a:pt x="579" y="2585"/>
                        <a:pt x="876" y="2695"/>
                        <a:pt x="1186" y="2695"/>
                      </a:cubicBezTo>
                      <a:cubicBezTo>
                        <a:pt x="1429" y="2695"/>
                        <a:pt x="1681" y="2628"/>
                        <a:pt x="1905" y="2519"/>
                      </a:cubicBezTo>
                      <a:cubicBezTo>
                        <a:pt x="2311" y="2325"/>
                        <a:pt x="2611" y="1973"/>
                        <a:pt x="2752" y="1549"/>
                      </a:cubicBezTo>
                      <a:cubicBezTo>
                        <a:pt x="2875" y="1126"/>
                        <a:pt x="2717" y="650"/>
                        <a:pt x="2382" y="368"/>
                      </a:cubicBezTo>
                      <a:cubicBezTo>
                        <a:pt x="2154" y="129"/>
                        <a:pt x="1846" y="0"/>
                        <a:pt x="15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8"/>
                <p:cNvSpPr/>
                <p:nvPr/>
              </p:nvSpPr>
              <p:spPr>
                <a:xfrm rot="-479857">
                  <a:off x="3495359" y="-192250"/>
                  <a:ext cx="140593" cy="134071"/>
                </a:xfrm>
                <a:custGeom>
                  <a:avLst/>
                  <a:gdLst/>
                  <a:ahLst/>
                  <a:cxnLst/>
                  <a:rect l="l" t="t" r="r" b="b"/>
                  <a:pathLst>
                    <a:path w="2328" h="2220" extrusionOk="0">
                      <a:moveTo>
                        <a:pt x="1167" y="1"/>
                      </a:moveTo>
                      <a:cubicBezTo>
                        <a:pt x="1097" y="1"/>
                        <a:pt x="1025" y="11"/>
                        <a:pt x="952" y="33"/>
                      </a:cubicBezTo>
                      <a:cubicBezTo>
                        <a:pt x="758" y="68"/>
                        <a:pt x="582" y="156"/>
                        <a:pt x="441" y="297"/>
                      </a:cubicBezTo>
                      <a:lnTo>
                        <a:pt x="300" y="421"/>
                      </a:lnTo>
                      <a:cubicBezTo>
                        <a:pt x="282" y="421"/>
                        <a:pt x="282" y="456"/>
                        <a:pt x="300" y="456"/>
                      </a:cubicBezTo>
                      <a:cubicBezTo>
                        <a:pt x="88" y="703"/>
                        <a:pt x="0" y="1020"/>
                        <a:pt x="71" y="1320"/>
                      </a:cubicBezTo>
                      <a:cubicBezTo>
                        <a:pt x="106" y="1567"/>
                        <a:pt x="212" y="1796"/>
                        <a:pt x="388" y="1972"/>
                      </a:cubicBezTo>
                      <a:cubicBezTo>
                        <a:pt x="547" y="2131"/>
                        <a:pt x="758" y="2202"/>
                        <a:pt x="988" y="2219"/>
                      </a:cubicBezTo>
                      <a:cubicBezTo>
                        <a:pt x="1111" y="2219"/>
                        <a:pt x="1252" y="2184"/>
                        <a:pt x="1376" y="2113"/>
                      </a:cubicBezTo>
                      <a:cubicBezTo>
                        <a:pt x="1852" y="1867"/>
                        <a:pt x="2328" y="1214"/>
                        <a:pt x="2063" y="667"/>
                      </a:cubicBezTo>
                      <a:cubicBezTo>
                        <a:pt x="1899" y="309"/>
                        <a:pt x="1557" y="1"/>
                        <a:pt x="1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8"/>
                <p:cNvSpPr/>
                <p:nvPr/>
              </p:nvSpPr>
              <p:spPr>
                <a:xfrm rot="-479857">
                  <a:off x="3493835" y="-193211"/>
                  <a:ext cx="165113" cy="158590"/>
                </a:xfrm>
                <a:custGeom>
                  <a:avLst/>
                  <a:gdLst/>
                  <a:ahLst/>
                  <a:cxnLst/>
                  <a:rect l="l" t="t" r="r" b="b"/>
                  <a:pathLst>
                    <a:path w="2734" h="2626" extrusionOk="0">
                      <a:moveTo>
                        <a:pt x="1368" y="74"/>
                      </a:moveTo>
                      <a:cubicBezTo>
                        <a:pt x="1538" y="74"/>
                        <a:pt x="1709" y="109"/>
                        <a:pt x="1869" y="184"/>
                      </a:cubicBezTo>
                      <a:cubicBezTo>
                        <a:pt x="2116" y="290"/>
                        <a:pt x="2328" y="466"/>
                        <a:pt x="2469" y="713"/>
                      </a:cubicBezTo>
                      <a:cubicBezTo>
                        <a:pt x="2733" y="1401"/>
                        <a:pt x="2134" y="2142"/>
                        <a:pt x="1552" y="2441"/>
                      </a:cubicBezTo>
                      <a:lnTo>
                        <a:pt x="1517" y="2441"/>
                      </a:lnTo>
                      <a:cubicBezTo>
                        <a:pt x="1351" y="2531"/>
                        <a:pt x="1192" y="2572"/>
                        <a:pt x="1043" y="2572"/>
                      </a:cubicBezTo>
                      <a:cubicBezTo>
                        <a:pt x="609" y="2572"/>
                        <a:pt x="268" y="2223"/>
                        <a:pt x="124" y="1736"/>
                      </a:cubicBezTo>
                      <a:cubicBezTo>
                        <a:pt x="53" y="1436"/>
                        <a:pt x="53" y="1137"/>
                        <a:pt x="141" y="854"/>
                      </a:cubicBezTo>
                      <a:cubicBezTo>
                        <a:pt x="194" y="696"/>
                        <a:pt x="282" y="555"/>
                        <a:pt x="370" y="431"/>
                      </a:cubicBezTo>
                      <a:cubicBezTo>
                        <a:pt x="380" y="445"/>
                        <a:pt x="390" y="450"/>
                        <a:pt x="401" y="450"/>
                      </a:cubicBezTo>
                      <a:cubicBezTo>
                        <a:pt x="432" y="450"/>
                        <a:pt x="468" y="409"/>
                        <a:pt x="494" y="396"/>
                      </a:cubicBezTo>
                      <a:cubicBezTo>
                        <a:pt x="635" y="325"/>
                        <a:pt x="776" y="220"/>
                        <a:pt x="935" y="149"/>
                      </a:cubicBezTo>
                      <a:cubicBezTo>
                        <a:pt x="1074" y="100"/>
                        <a:pt x="1221" y="74"/>
                        <a:pt x="1368" y="74"/>
                      </a:cubicBezTo>
                      <a:close/>
                      <a:moveTo>
                        <a:pt x="1361" y="1"/>
                      </a:moveTo>
                      <a:cubicBezTo>
                        <a:pt x="1266" y="1"/>
                        <a:pt x="1171" y="10"/>
                        <a:pt x="1076" y="26"/>
                      </a:cubicBezTo>
                      <a:cubicBezTo>
                        <a:pt x="882" y="78"/>
                        <a:pt x="723" y="167"/>
                        <a:pt x="564" y="272"/>
                      </a:cubicBezTo>
                      <a:lnTo>
                        <a:pt x="406" y="361"/>
                      </a:lnTo>
                      <a:cubicBezTo>
                        <a:pt x="406" y="378"/>
                        <a:pt x="370" y="378"/>
                        <a:pt x="370" y="396"/>
                      </a:cubicBezTo>
                      <a:cubicBezTo>
                        <a:pt x="367" y="395"/>
                        <a:pt x="364" y="394"/>
                        <a:pt x="361" y="394"/>
                      </a:cubicBezTo>
                      <a:cubicBezTo>
                        <a:pt x="311" y="394"/>
                        <a:pt x="263" y="521"/>
                        <a:pt x="229" y="555"/>
                      </a:cubicBezTo>
                      <a:cubicBezTo>
                        <a:pt x="71" y="854"/>
                        <a:pt x="0" y="1207"/>
                        <a:pt x="35" y="1542"/>
                      </a:cubicBezTo>
                      <a:cubicBezTo>
                        <a:pt x="118" y="2132"/>
                        <a:pt x="520" y="2625"/>
                        <a:pt x="1059" y="2625"/>
                      </a:cubicBezTo>
                      <a:cubicBezTo>
                        <a:pt x="1213" y="2625"/>
                        <a:pt x="1379" y="2585"/>
                        <a:pt x="1552" y="2494"/>
                      </a:cubicBezTo>
                      <a:cubicBezTo>
                        <a:pt x="1993" y="2265"/>
                        <a:pt x="2346" y="1877"/>
                        <a:pt x="2504" y="1401"/>
                      </a:cubicBezTo>
                      <a:cubicBezTo>
                        <a:pt x="2610" y="1101"/>
                        <a:pt x="2575" y="766"/>
                        <a:pt x="2381" y="502"/>
                      </a:cubicBezTo>
                      <a:cubicBezTo>
                        <a:pt x="2187" y="308"/>
                        <a:pt x="1958" y="149"/>
                        <a:pt x="1711" y="43"/>
                      </a:cubicBezTo>
                      <a:cubicBezTo>
                        <a:pt x="1594" y="14"/>
                        <a:pt x="1478" y="1"/>
                        <a:pt x="1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8"/>
                <p:cNvSpPr/>
                <p:nvPr/>
              </p:nvSpPr>
              <p:spPr>
                <a:xfrm rot="-479857">
                  <a:off x="3518723" y="-191409"/>
                  <a:ext cx="97654" cy="111182"/>
                </a:xfrm>
                <a:custGeom>
                  <a:avLst/>
                  <a:gdLst/>
                  <a:ahLst/>
                  <a:cxnLst/>
                  <a:rect l="l" t="t" r="r" b="b"/>
                  <a:pathLst>
                    <a:path w="1617" h="1841" extrusionOk="0">
                      <a:moveTo>
                        <a:pt x="1017" y="1124"/>
                      </a:moveTo>
                      <a:cubicBezTo>
                        <a:pt x="1123" y="1124"/>
                        <a:pt x="1158" y="1282"/>
                        <a:pt x="1158" y="1353"/>
                      </a:cubicBezTo>
                      <a:cubicBezTo>
                        <a:pt x="1088" y="1318"/>
                        <a:pt x="965" y="1212"/>
                        <a:pt x="1017" y="1124"/>
                      </a:cubicBezTo>
                      <a:close/>
                      <a:moveTo>
                        <a:pt x="612" y="1353"/>
                      </a:moveTo>
                      <a:lnTo>
                        <a:pt x="612" y="1353"/>
                      </a:lnTo>
                      <a:cubicBezTo>
                        <a:pt x="659" y="1369"/>
                        <a:pt x="664" y="1470"/>
                        <a:pt x="665" y="1529"/>
                      </a:cubicBezTo>
                      <a:lnTo>
                        <a:pt x="665" y="1529"/>
                      </a:lnTo>
                      <a:cubicBezTo>
                        <a:pt x="647" y="1494"/>
                        <a:pt x="577" y="1406"/>
                        <a:pt x="612" y="1353"/>
                      </a:cubicBezTo>
                      <a:close/>
                      <a:moveTo>
                        <a:pt x="699" y="1"/>
                      </a:moveTo>
                      <a:cubicBezTo>
                        <a:pt x="690" y="1"/>
                        <a:pt x="684" y="4"/>
                        <a:pt x="682" y="13"/>
                      </a:cubicBezTo>
                      <a:cubicBezTo>
                        <a:pt x="665" y="30"/>
                        <a:pt x="665" y="48"/>
                        <a:pt x="682" y="65"/>
                      </a:cubicBezTo>
                      <a:cubicBezTo>
                        <a:pt x="912" y="224"/>
                        <a:pt x="1123" y="436"/>
                        <a:pt x="1282" y="665"/>
                      </a:cubicBezTo>
                      <a:cubicBezTo>
                        <a:pt x="1388" y="806"/>
                        <a:pt x="1441" y="965"/>
                        <a:pt x="1458" y="1124"/>
                      </a:cubicBezTo>
                      <a:cubicBezTo>
                        <a:pt x="1458" y="1235"/>
                        <a:pt x="1386" y="1375"/>
                        <a:pt x="1268" y="1375"/>
                      </a:cubicBezTo>
                      <a:cubicBezTo>
                        <a:pt x="1256" y="1375"/>
                        <a:pt x="1243" y="1374"/>
                        <a:pt x="1229" y="1370"/>
                      </a:cubicBezTo>
                      <a:cubicBezTo>
                        <a:pt x="1229" y="1300"/>
                        <a:pt x="1211" y="1229"/>
                        <a:pt x="1176" y="1159"/>
                      </a:cubicBezTo>
                      <a:cubicBezTo>
                        <a:pt x="1151" y="1109"/>
                        <a:pt x="1092" y="1051"/>
                        <a:pt x="1034" y="1051"/>
                      </a:cubicBezTo>
                      <a:cubicBezTo>
                        <a:pt x="1010" y="1051"/>
                        <a:pt x="986" y="1062"/>
                        <a:pt x="965" y="1088"/>
                      </a:cubicBezTo>
                      <a:cubicBezTo>
                        <a:pt x="894" y="1229"/>
                        <a:pt x="1035" y="1370"/>
                        <a:pt x="1158" y="1423"/>
                      </a:cubicBezTo>
                      <a:cubicBezTo>
                        <a:pt x="1134" y="1556"/>
                        <a:pt x="1012" y="1639"/>
                        <a:pt x="885" y="1639"/>
                      </a:cubicBezTo>
                      <a:cubicBezTo>
                        <a:pt x="827" y="1639"/>
                        <a:pt x="768" y="1621"/>
                        <a:pt x="718" y="1582"/>
                      </a:cubicBezTo>
                      <a:cubicBezTo>
                        <a:pt x="750" y="1500"/>
                        <a:pt x="737" y="1296"/>
                        <a:pt x="622" y="1296"/>
                      </a:cubicBezTo>
                      <a:cubicBezTo>
                        <a:pt x="613" y="1296"/>
                        <a:pt x="604" y="1297"/>
                        <a:pt x="594" y="1300"/>
                      </a:cubicBezTo>
                      <a:cubicBezTo>
                        <a:pt x="488" y="1370"/>
                        <a:pt x="577" y="1529"/>
                        <a:pt x="647" y="1600"/>
                      </a:cubicBezTo>
                      <a:cubicBezTo>
                        <a:pt x="607" y="1721"/>
                        <a:pt x="557" y="1766"/>
                        <a:pt x="506" y="1766"/>
                      </a:cubicBezTo>
                      <a:cubicBezTo>
                        <a:pt x="401" y="1766"/>
                        <a:pt x="289" y="1572"/>
                        <a:pt x="241" y="1441"/>
                      </a:cubicBezTo>
                      <a:cubicBezTo>
                        <a:pt x="189" y="1300"/>
                        <a:pt x="153" y="1141"/>
                        <a:pt x="136" y="1000"/>
                      </a:cubicBezTo>
                      <a:cubicBezTo>
                        <a:pt x="118" y="771"/>
                        <a:pt x="83" y="559"/>
                        <a:pt x="65" y="330"/>
                      </a:cubicBezTo>
                      <a:cubicBezTo>
                        <a:pt x="59" y="327"/>
                        <a:pt x="53" y="325"/>
                        <a:pt x="49" y="325"/>
                      </a:cubicBezTo>
                      <a:cubicBezTo>
                        <a:pt x="1" y="325"/>
                        <a:pt x="30" y="474"/>
                        <a:pt x="30" y="506"/>
                      </a:cubicBezTo>
                      <a:cubicBezTo>
                        <a:pt x="48" y="612"/>
                        <a:pt x="65" y="736"/>
                        <a:pt x="65" y="841"/>
                      </a:cubicBezTo>
                      <a:cubicBezTo>
                        <a:pt x="65" y="1071"/>
                        <a:pt x="118" y="1300"/>
                        <a:pt x="206" y="1511"/>
                      </a:cubicBezTo>
                      <a:cubicBezTo>
                        <a:pt x="262" y="1680"/>
                        <a:pt x="382" y="1841"/>
                        <a:pt x="503" y="1841"/>
                      </a:cubicBezTo>
                      <a:cubicBezTo>
                        <a:pt x="573" y="1841"/>
                        <a:pt x="642" y="1788"/>
                        <a:pt x="700" y="1653"/>
                      </a:cubicBezTo>
                      <a:cubicBezTo>
                        <a:pt x="766" y="1692"/>
                        <a:pt x="842" y="1712"/>
                        <a:pt x="913" y="1712"/>
                      </a:cubicBezTo>
                      <a:cubicBezTo>
                        <a:pt x="937" y="1712"/>
                        <a:pt x="960" y="1710"/>
                        <a:pt x="982" y="1705"/>
                      </a:cubicBezTo>
                      <a:cubicBezTo>
                        <a:pt x="1106" y="1653"/>
                        <a:pt x="1194" y="1564"/>
                        <a:pt x="1229" y="1441"/>
                      </a:cubicBezTo>
                      <a:cubicBezTo>
                        <a:pt x="1240" y="1442"/>
                        <a:pt x="1250" y="1443"/>
                        <a:pt x="1261" y="1443"/>
                      </a:cubicBezTo>
                      <a:cubicBezTo>
                        <a:pt x="1373" y="1443"/>
                        <a:pt x="1477" y="1360"/>
                        <a:pt x="1494" y="1247"/>
                      </a:cubicBezTo>
                      <a:cubicBezTo>
                        <a:pt x="1617" y="930"/>
                        <a:pt x="1247" y="471"/>
                        <a:pt x="1017" y="242"/>
                      </a:cubicBezTo>
                      <a:cubicBezTo>
                        <a:pt x="986" y="211"/>
                        <a:pt x="763" y="1"/>
                        <a:pt x="6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8"/>
                <p:cNvSpPr/>
                <p:nvPr/>
              </p:nvSpPr>
              <p:spPr>
                <a:xfrm rot="-479857">
                  <a:off x="3465670" y="-251240"/>
                  <a:ext cx="100131" cy="92702"/>
                </a:xfrm>
                <a:custGeom>
                  <a:avLst/>
                  <a:gdLst/>
                  <a:ahLst/>
                  <a:cxnLst/>
                  <a:rect l="l" t="t" r="r" b="b"/>
                  <a:pathLst>
                    <a:path w="1658" h="1535" extrusionOk="0">
                      <a:moveTo>
                        <a:pt x="1235" y="1"/>
                      </a:moveTo>
                      <a:lnTo>
                        <a:pt x="1199" y="18"/>
                      </a:lnTo>
                      <a:lnTo>
                        <a:pt x="1111" y="53"/>
                      </a:lnTo>
                      <a:lnTo>
                        <a:pt x="1076" y="71"/>
                      </a:lnTo>
                      <a:lnTo>
                        <a:pt x="829" y="195"/>
                      </a:lnTo>
                      <a:lnTo>
                        <a:pt x="617" y="318"/>
                      </a:lnTo>
                      <a:lnTo>
                        <a:pt x="476" y="389"/>
                      </a:lnTo>
                      <a:lnTo>
                        <a:pt x="353" y="459"/>
                      </a:lnTo>
                      <a:cubicBezTo>
                        <a:pt x="282" y="494"/>
                        <a:pt x="212" y="530"/>
                        <a:pt x="141" y="565"/>
                      </a:cubicBezTo>
                      <a:lnTo>
                        <a:pt x="71" y="600"/>
                      </a:lnTo>
                      <a:lnTo>
                        <a:pt x="35" y="618"/>
                      </a:lnTo>
                      <a:lnTo>
                        <a:pt x="18" y="635"/>
                      </a:lnTo>
                      <a:lnTo>
                        <a:pt x="0" y="635"/>
                      </a:lnTo>
                      <a:lnTo>
                        <a:pt x="0" y="653"/>
                      </a:lnTo>
                      <a:lnTo>
                        <a:pt x="0" y="671"/>
                      </a:lnTo>
                      <a:lnTo>
                        <a:pt x="53" y="759"/>
                      </a:lnTo>
                      <a:lnTo>
                        <a:pt x="353" y="1253"/>
                      </a:lnTo>
                      <a:cubicBezTo>
                        <a:pt x="406" y="1341"/>
                        <a:pt x="441" y="1411"/>
                        <a:pt x="494" y="1500"/>
                      </a:cubicBezTo>
                      <a:lnTo>
                        <a:pt x="529" y="1535"/>
                      </a:lnTo>
                      <a:lnTo>
                        <a:pt x="565" y="1517"/>
                      </a:lnTo>
                      <a:lnTo>
                        <a:pt x="829" y="1394"/>
                      </a:lnTo>
                      <a:lnTo>
                        <a:pt x="1146" y="1253"/>
                      </a:lnTo>
                      <a:lnTo>
                        <a:pt x="1482" y="1094"/>
                      </a:lnTo>
                      <a:lnTo>
                        <a:pt x="1605" y="1041"/>
                      </a:lnTo>
                      <a:lnTo>
                        <a:pt x="1658" y="1006"/>
                      </a:lnTo>
                      <a:lnTo>
                        <a:pt x="1658" y="988"/>
                      </a:lnTo>
                      <a:lnTo>
                        <a:pt x="1640" y="970"/>
                      </a:lnTo>
                      <a:cubicBezTo>
                        <a:pt x="1499" y="653"/>
                        <a:pt x="1358" y="336"/>
                        <a:pt x="1235" y="18"/>
                      </a:cubicBezTo>
                      <a:lnTo>
                        <a:pt x="12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4" name="Google Shape;2024;p8"/>
              <p:cNvSpPr/>
              <p:nvPr/>
            </p:nvSpPr>
            <p:spPr>
              <a:xfrm rot="-479857">
                <a:off x="-939653" y="-307983"/>
                <a:ext cx="5308309" cy="1294390"/>
              </a:xfrm>
              <a:custGeom>
                <a:avLst/>
                <a:gdLst/>
                <a:ahLst/>
                <a:cxnLst/>
                <a:rect l="l" t="t" r="r" b="b"/>
                <a:pathLst>
                  <a:path w="87897" h="21433" extrusionOk="0">
                    <a:moveTo>
                      <a:pt x="87770" y="0"/>
                    </a:moveTo>
                    <a:cubicBezTo>
                      <a:pt x="87758" y="0"/>
                      <a:pt x="87747" y="2"/>
                      <a:pt x="87738" y="7"/>
                    </a:cubicBezTo>
                    <a:cubicBezTo>
                      <a:pt x="87632" y="77"/>
                      <a:pt x="77633" y="4451"/>
                      <a:pt x="61903" y="6902"/>
                    </a:cubicBezTo>
                    <a:cubicBezTo>
                      <a:pt x="55981" y="7831"/>
                      <a:pt x="48726" y="8560"/>
                      <a:pt x="40529" y="8560"/>
                    </a:cubicBezTo>
                    <a:cubicBezTo>
                      <a:pt x="28663" y="8560"/>
                      <a:pt x="14823" y="7032"/>
                      <a:pt x="200" y="2370"/>
                    </a:cubicBezTo>
                    <a:cubicBezTo>
                      <a:pt x="189" y="2367"/>
                      <a:pt x="179" y="2366"/>
                      <a:pt x="169" y="2366"/>
                    </a:cubicBezTo>
                    <a:cubicBezTo>
                      <a:pt x="50" y="2366"/>
                      <a:pt x="1" y="2550"/>
                      <a:pt x="147" y="2599"/>
                    </a:cubicBezTo>
                    <a:cubicBezTo>
                      <a:pt x="11133" y="6091"/>
                      <a:pt x="22543" y="8136"/>
                      <a:pt x="34058" y="8665"/>
                    </a:cubicBezTo>
                    <a:cubicBezTo>
                      <a:pt x="36192" y="8766"/>
                      <a:pt x="38326" y="8816"/>
                      <a:pt x="40460" y="8816"/>
                    </a:cubicBezTo>
                    <a:cubicBezTo>
                      <a:pt x="47656" y="8816"/>
                      <a:pt x="54843" y="8246"/>
                      <a:pt x="61956" y="7131"/>
                    </a:cubicBezTo>
                    <a:cubicBezTo>
                      <a:pt x="74882" y="5103"/>
                      <a:pt x="83946" y="1770"/>
                      <a:pt x="86839" y="624"/>
                    </a:cubicBezTo>
                    <a:lnTo>
                      <a:pt x="86839" y="624"/>
                    </a:lnTo>
                    <a:cubicBezTo>
                      <a:pt x="84035" y="2493"/>
                      <a:pt x="74724" y="8383"/>
                      <a:pt x="61551" y="13356"/>
                    </a:cubicBezTo>
                    <a:cubicBezTo>
                      <a:pt x="51154" y="17283"/>
                      <a:pt x="36777" y="21183"/>
                      <a:pt x="20709" y="21183"/>
                    </a:cubicBezTo>
                    <a:cubicBezTo>
                      <a:pt x="14266" y="21183"/>
                      <a:pt x="7551" y="20556"/>
                      <a:pt x="711" y="19052"/>
                    </a:cubicBezTo>
                    <a:cubicBezTo>
                      <a:pt x="659" y="19052"/>
                      <a:pt x="606" y="19087"/>
                      <a:pt x="588" y="19140"/>
                    </a:cubicBezTo>
                    <a:cubicBezTo>
                      <a:pt x="570" y="19211"/>
                      <a:pt x="606" y="19264"/>
                      <a:pt x="676" y="19281"/>
                    </a:cubicBezTo>
                    <a:cubicBezTo>
                      <a:pt x="7289" y="20727"/>
                      <a:pt x="14061" y="21433"/>
                      <a:pt x="20832" y="21433"/>
                    </a:cubicBezTo>
                    <a:cubicBezTo>
                      <a:pt x="25188" y="21415"/>
                      <a:pt x="29526" y="21150"/>
                      <a:pt x="33847" y="20604"/>
                    </a:cubicBezTo>
                    <a:cubicBezTo>
                      <a:pt x="42999" y="19440"/>
                      <a:pt x="52363" y="17077"/>
                      <a:pt x="61639" y="13568"/>
                    </a:cubicBezTo>
                    <a:cubicBezTo>
                      <a:pt x="77457" y="7590"/>
                      <a:pt x="87738" y="271"/>
                      <a:pt x="87844" y="201"/>
                    </a:cubicBezTo>
                    <a:cubicBezTo>
                      <a:pt x="87879" y="165"/>
                      <a:pt x="87897" y="112"/>
                      <a:pt x="87861" y="60"/>
                    </a:cubicBezTo>
                    <a:cubicBezTo>
                      <a:pt x="87848" y="20"/>
                      <a:pt x="87805" y="0"/>
                      <a:pt x="87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5" name="Google Shape;2025;p8"/>
              <p:cNvGrpSpPr/>
              <p:nvPr/>
            </p:nvGrpSpPr>
            <p:grpSpPr>
              <a:xfrm rot="-709743">
                <a:off x="-848940" y="240043"/>
                <a:ext cx="192750" cy="223125"/>
                <a:chOff x="5318197" y="-566537"/>
                <a:chExt cx="192743" cy="223116"/>
              </a:xfrm>
            </p:grpSpPr>
            <p:sp>
              <p:nvSpPr>
                <p:cNvPr id="2026" name="Google Shape;2026;p8"/>
                <p:cNvSpPr/>
                <p:nvPr/>
              </p:nvSpPr>
              <p:spPr>
                <a:xfrm rot="229867">
                  <a:off x="5330146" y="-504624"/>
                  <a:ext cx="175795" cy="155504"/>
                </a:xfrm>
                <a:custGeom>
                  <a:avLst/>
                  <a:gdLst/>
                  <a:ahLst/>
                  <a:cxnLst/>
                  <a:rect l="l" t="t" r="r" b="b"/>
                  <a:pathLst>
                    <a:path w="2911" h="2575" extrusionOk="0">
                      <a:moveTo>
                        <a:pt x="1408" y="1"/>
                      </a:moveTo>
                      <a:cubicBezTo>
                        <a:pt x="1368" y="1"/>
                        <a:pt x="1328" y="2"/>
                        <a:pt x="1288" y="5"/>
                      </a:cubicBezTo>
                      <a:cubicBezTo>
                        <a:pt x="1023" y="23"/>
                        <a:pt x="776" y="111"/>
                        <a:pt x="565" y="252"/>
                      </a:cubicBezTo>
                      <a:cubicBezTo>
                        <a:pt x="265" y="534"/>
                        <a:pt x="71" y="904"/>
                        <a:pt x="53" y="1310"/>
                      </a:cubicBezTo>
                      <a:cubicBezTo>
                        <a:pt x="0" y="1927"/>
                        <a:pt x="512" y="2333"/>
                        <a:pt x="1059" y="2509"/>
                      </a:cubicBezTo>
                      <a:cubicBezTo>
                        <a:pt x="1207" y="2552"/>
                        <a:pt x="1359" y="2574"/>
                        <a:pt x="1511" y="2574"/>
                      </a:cubicBezTo>
                      <a:cubicBezTo>
                        <a:pt x="1794" y="2574"/>
                        <a:pt x="2076" y="2500"/>
                        <a:pt x="2328" y="2351"/>
                      </a:cubicBezTo>
                      <a:cubicBezTo>
                        <a:pt x="2699" y="2104"/>
                        <a:pt x="2910" y="1663"/>
                        <a:pt x="2857" y="1222"/>
                      </a:cubicBezTo>
                      <a:cubicBezTo>
                        <a:pt x="2840" y="711"/>
                        <a:pt x="2505" y="270"/>
                        <a:pt x="2011" y="129"/>
                      </a:cubicBezTo>
                      <a:cubicBezTo>
                        <a:pt x="1819" y="40"/>
                        <a:pt x="1614" y="1"/>
                        <a:pt x="1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8"/>
                <p:cNvSpPr/>
                <p:nvPr/>
              </p:nvSpPr>
              <p:spPr>
                <a:xfrm rot="229867">
                  <a:off x="5350259" y="-502213"/>
                  <a:ext cx="136421" cy="121686"/>
                </a:xfrm>
                <a:custGeom>
                  <a:avLst/>
                  <a:gdLst/>
                  <a:ahLst/>
                  <a:cxnLst/>
                  <a:rect l="l" t="t" r="r" b="b"/>
                  <a:pathLst>
                    <a:path w="2259" h="2015" extrusionOk="0">
                      <a:moveTo>
                        <a:pt x="1006" y="0"/>
                      </a:moveTo>
                      <a:cubicBezTo>
                        <a:pt x="988" y="0"/>
                        <a:pt x="971" y="18"/>
                        <a:pt x="971" y="36"/>
                      </a:cubicBezTo>
                      <a:cubicBezTo>
                        <a:pt x="653" y="71"/>
                        <a:pt x="371" y="247"/>
                        <a:pt x="212" y="512"/>
                      </a:cubicBezTo>
                      <a:cubicBezTo>
                        <a:pt x="71" y="723"/>
                        <a:pt x="1" y="953"/>
                        <a:pt x="1" y="1200"/>
                      </a:cubicBezTo>
                      <a:cubicBezTo>
                        <a:pt x="36" y="1429"/>
                        <a:pt x="124" y="1640"/>
                        <a:pt x="301" y="1781"/>
                      </a:cubicBezTo>
                      <a:cubicBezTo>
                        <a:pt x="389" y="1887"/>
                        <a:pt x="512" y="1958"/>
                        <a:pt x="636" y="1975"/>
                      </a:cubicBezTo>
                      <a:cubicBezTo>
                        <a:pt x="746" y="2001"/>
                        <a:pt x="869" y="2015"/>
                        <a:pt x="994" y="2015"/>
                      </a:cubicBezTo>
                      <a:cubicBezTo>
                        <a:pt x="1470" y="2015"/>
                        <a:pt x="1995" y="1822"/>
                        <a:pt x="2135" y="1376"/>
                      </a:cubicBezTo>
                      <a:cubicBezTo>
                        <a:pt x="2258" y="935"/>
                        <a:pt x="2170" y="371"/>
                        <a:pt x="1729" y="141"/>
                      </a:cubicBezTo>
                      <a:cubicBezTo>
                        <a:pt x="1570" y="36"/>
                        <a:pt x="1376" y="0"/>
                        <a:pt x="1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8" name="Google Shape;2028;p8"/>
                <p:cNvGrpSpPr/>
                <p:nvPr/>
              </p:nvGrpSpPr>
              <p:grpSpPr>
                <a:xfrm>
                  <a:off x="5318197" y="-509618"/>
                  <a:ext cx="185191" cy="157925"/>
                  <a:chOff x="5318197" y="-509618"/>
                  <a:chExt cx="185191" cy="157925"/>
                </a:xfrm>
              </p:grpSpPr>
              <p:sp>
                <p:nvSpPr>
                  <p:cNvPr id="2029" name="Google Shape;2029;p8"/>
                  <p:cNvSpPr/>
                  <p:nvPr/>
                </p:nvSpPr>
                <p:spPr>
                  <a:xfrm rot="229867">
                    <a:off x="5322895" y="-503909"/>
                    <a:ext cx="175795" cy="146506"/>
                  </a:xfrm>
                  <a:custGeom>
                    <a:avLst/>
                    <a:gdLst/>
                    <a:ahLst/>
                    <a:cxnLst/>
                    <a:rect l="l" t="t" r="r" b="b"/>
                    <a:pathLst>
                      <a:path w="2911" h="2426" extrusionOk="0">
                        <a:moveTo>
                          <a:pt x="1412" y="38"/>
                        </a:moveTo>
                        <a:cubicBezTo>
                          <a:pt x="1412" y="91"/>
                          <a:pt x="1500" y="73"/>
                          <a:pt x="1535" y="91"/>
                        </a:cubicBezTo>
                        <a:cubicBezTo>
                          <a:pt x="1694" y="126"/>
                          <a:pt x="1870" y="144"/>
                          <a:pt x="2029" y="197"/>
                        </a:cubicBezTo>
                        <a:cubicBezTo>
                          <a:pt x="2593" y="444"/>
                          <a:pt x="2911" y="1043"/>
                          <a:pt x="2787" y="1660"/>
                        </a:cubicBezTo>
                        <a:cubicBezTo>
                          <a:pt x="2590" y="2173"/>
                          <a:pt x="2010" y="2382"/>
                          <a:pt x="1465" y="2382"/>
                        </a:cubicBezTo>
                        <a:cubicBezTo>
                          <a:pt x="1279" y="2382"/>
                          <a:pt x="1097" y="2358"/>
                          <a:pt x="936" y="2313"/>
                        </a:cubicBezTo>
                        <a:cubicBezTo>
                          <a:pt x="213" y="2137"/>
                          <a:pt x="72" y="1466"/>
                          <a:pt x="371" y="849"/>
                        </a:cubicBezTo>
                        <a:cubicBezTo>
                          <a:pt x="512" y="585"/>
                          <a:pt x="724" y="355"/>
                          <a:pt x="971" y="197"/>
                        </a:cubicBezTo>
                        <a:cubicBezTo>
                          <a:pt x="1112" y="126"/>
                          <a:pt x="1271" y="73"/>
                          <a:pt x="1412" y="38"/>
                        </a:cubicBezTo>
                        <a:close/>
                        <a:moveTo>
                          <a:pt x="1409" y="1"/>
                        </a:moveTo>
                        <a:cubicBezTo>
                          <a:pt x="1359" y="1"/>
                          <a:pt x="1274" y="38"/>
                          <a:pt x="1235" y="38"/>
                        </a:cubicBezTo>
                        <a:cubicBezTo>
                          <a:pt x="918" y="144"/>
                          <a:pt x="618" y="355"/>
                          <a:pt x="424" y="638"/>
                        </a:cubicBezTo>
                        <a:cubicBezTo>
                          <a:pt x="1" y="1272"/>
                          <a:pt x="72" y="2137"/>
                          <a:pt x="900" y="2348"/>
                        </a:cubicBezTo>
                        <a:cubicBezTo>
                          <a:pt x="1080" y="2399"/>
                          <a:pt x="1264" y="2425"/>
                          <a:pt x="1447" y="2425"/>
                        </a:cubicBezTo>
                        <a:cubicBezTo>
                          <a:pt x="1767" y="2425"/>
                          <a:pt x="2083" y="2347"/>
                          <a:pt x="2364" y="2189"/>
                        </a:cubicBezTo>
                        <a:cubicBezTo>
                          <a:pt x="2646" y="2048"/>
                          <a:pt x="2840" y="1749"/>
                          <a:pt x="2875" y="1431"/>
                        </a:cubicBezTo>
                        <a:cubicBezTo>
                          <a:pt x="2875" y="1167"/>
                          <a:pt x="2805" y="884"/>
                          <a:pt x="2681" y="655"/>
                        </a:cubicBezTo>
                        <a:cubicBezTo>
                          <a:pt x="2558" y="461"/>
                          <a:pt x="2399" y="320"/>
                          <a:pt x="2205" y="214"/>
                        </a:cubicBezTo>
                        <a:cubicBezTo>
                          <a:pt x="2047" y="126"/>
                          <a:pt x="1853" y="73"/>
                          <a:pt x="1676" y="56"/>
                        </a:cubicBezTo>
                        <a:lnTo>
                          <a:pt x="1500" y="20"/>
                        </a:lnTo>
                        <a:lnTo>
                          <a:pt x="1447" y="20"/>
                        </a:lnTo>
                        <a:cubicBezTo>
                          <a:pt x="1442" y="6"/>
                          <a:pt x="1428" y="1"/>
                          <a:pt x="14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8"/>
                  <p:cNvSpPr/>
                  <p:nvPr/>
                </p:nvSpPr>
                <p:spPr>
                  <a:xfrm rot="229867">
                    <a:off x="5374302" y="-499358"/>
                    <a:ext cx="94691" cy="103267"/>
                  </a:xfrm>
                  <a:custGeom>
                    <a:avLst/>
                    <a:gdLst/>
                    <a:ahLst/>
                    <a:cxnLst/>
                    <a:rect l="l" t="t" r="r" b="b"/>
                    <a:pathLst>
                      <a:path w="1568" h="1710" extrusionOk="0">
                        <a:moveTo>
                          <a:pt x="509" y="1138"/>
                        </a:moveTo>
                        <a:cubicBezTo>
                          <a:pt x="544" y="1191"/>
                          <a:pt x="456" y="1279"/>
                          <a:pt x="421" y="1314"/>
                        </a:cubicBezTo>
                        <a:cubicBezTo>
                          <a:pt x="421" y="1261"/>
                          <a:pt x="439" y="1156"/>
                          <a:pt x="509" y="1138"/>
                        </a:cubicBezTo>
                        <a:close/>
                        <a:moveTo>
                          <a:pt x="950" y="1244"/>
                        </a:moveTo>
                        <a:lnTo>
                          <a:pt x="950" y="1244"/>
                        </a:lnTo>
                        <a:cubicBezTo>
                          <a:pt x="1038" y="1297"/>
                          <a:pt x="968" y="1455"/>
                          <a:pt x="897" y="1508"/>
                        </a:cubicBezTo>
                        <a:cubicBezTo>
                          <a:pt x="862" y="1438"/>
                          <a:pt x="862" y="1279"/>
                          <a:pt x="950" y="1244"/>
                        </a:cubicBezTo>
                        <a:close/>
                        <a:moveTo>
                          <a:pt x="752" y="1"/>
                        </a:moveTo>
                        <a:cubicBezTo>
                          <a:pt x="715" y="1"/>
                          <a:pt x="647" y="105"/>
                          <a:pt x="633" y="133"/>
                        </a:cubicBezTo>
                        <a:cubicBezTo>
                          <a:pt x="562" y="221"/>
                          <a:pt x="509" y="309"/>
                          <a:pt x="439" y="397"/>
                        </a:cubicBezTo>
                        <a:cubicBezTo>
                          <a:pt x="280" y="574"/>
                          <a:pt x="174" y="768"/>
                          <a:pt x="86" y="979"/>
                        </a:cubicBezTo>
                        <a:cubicBezTo>
                          <a:pt x="14" y="1194"/>
                          <a:pt x="1" y="1468"/>
                          <a:pt x="197" y="1468"/>
                        </a:cubicBezTo>
                        <a:cubicBezTo>
                          <a:pt x="243" y="1468"/>
                          <a:pt x="299" y="1453"/>
                          <a:pt x="368" y="1420"/>
                        </a:cubicBezTo>
                        <a:cubicBezTo>
                          <a:pt x="403" y="1526"/>
                          <a:pt x="456" y="1596"/>
                          <a:pt x="544" y="1649"/>
                        </a:cubicBezTo>
                        <a:cubicBezTo>
                          <a:pt x="586" y="1670"/>
                          <a:pt x="633" y="1680"/>
                          <a:pt x="682" y="1680"/>
                        </a:cubicBezTo>
                        <a:cubicBezTo>
                          <a:pt x="756" y="1680"/>
                          <a:pt x="833" y="1657"/>
                          <a:pt x="897" y="1614"/>
                        </a:cubicBezTo>
                        <a:cubicBezTo>
                          <a:pt x="940" y="1678"/>
                          <a:pt x="1007" y="1709"/>
                          <a:pt x="1081" y="1709"/>
                        </a:cubicBezTo>
                        <a:cubicBezTo>
                          <a:pt x="1131" y="1709"/>
                          <a:pt x="1183" y="1695"/>
                          <a:pt x="1232" y="1667"/>
                        </a:cubicBezTo>
                        <a:cubicBezTo>
                          <a:pt x="1532" y="1526"/>
                          <a:pt x="1567" y="926"/>
                          <a:pt x="1532" y="609"/>
                        </a:cubicBezTo>
                        <a:cubicBezTo>
                          <a:pt x="1532" y="557"/>
                          <a:pt x="1515" y="203"/>
                          <a:pt x="1449" y="203"/>
                        </a:cubicBezTo>
                        <a:cubicBezTo>
                          <a:pt x="1447" y="203"/>
                          <a:pt x="1445" y="203"/>
                          <a:pt x="1444" y="203"/>
                        </a:cubicBezTo>
                        <a:cubicBezTo>
                          <a:pt x="1426" y="203"/>
                          <a:pt x="1409" y="221"/>
                          <a:pt x="1409" y="239"/>
                        </a:cubicBezTo>
                        <a:cubicBezTo>
                          <a:pt x="1479" y="521"/>
                          <a:pt x="1497" y="820"/>
                          <a:pt x="1461" y="1103"/>
                        </a:cubicBezTo>
                        <a:cubicBezTo>
                          <a:pt x="1444" y="1261"/>
                          <a:pt x="1373" y="1420"/>
                          <a:pt x="1268" y="1544"/>
                        </a:cubicBezTo>
                        <a:cubicBezTo>
                          <a:pt x="1213" y="1598"/>
                          <a:pt x="1133" y="1645"/>
                          <a:pt x="1058" y="1645"/>
                        </a:cubicBezTo>
                        <a:cubicBezTo>
                          <a:pt x="1011" y="1645"/>
                          <a:pt x="966" y="1626"/>
                          <a:pt x="932" y="1579"/>
                        </a:cubicBezTo>
                        <a:cubicBezTo>
                          <a:pt x="985" y="1526"/>
                          <a:pt x="1021" y="1455"/>
                          <a:pt x="1038" y="1385"/>
                        </a:cubicBezTo>
                        <a:cubicBezTo>
                          <a:pt x="1055" y="1318"/>
                          <a:pt x="1040" y="1189"/>
                          <a:pt x="950" y="1189"/>
                        </a:cubicBezTo>
                        <a:cubicBezTo>
                          <a:pt x="944" y="1189"/>
                          <a:pt x="939" y="1190"/>
                          <a:pt x="932" y="1191"/>
                        </a:cubicBezTo>
                        <a:cubicBezTo>
                          <a:pt x="791" y="1244"/>
                          <a:pt x="809" y="1455"/>
                          <a:pt x="862" y="1561"/>
                        </a:cubicBezTo>
                        <a:cubicBezTo>
                          <a:pt x="812" y="1600"/>
                          <a:pt x="753" y="1618"/>
                          <a:pt x="694" y="1618"/>
                        </a:cubicBezTo>
                        <a:cubicBezTo>
                          <a:pt x="568" y="1618"/>
                          <a:pt x="445" y="1535"/>
                          <a:pt x="421" y="1402"/>
                        </a:cubicBezTo>
                        <a:cubicBezTo>
                          <a:pt x="509" y="1350"/>
                          <a:pt x="650" y="1156"/>
                          <a:pt x="527" y="1103"/>
                        </a:cubicBezTo>
                        <a:cubicBezTo>
                          <a:pt x="515" y="1100"/>
                          <a:pt x="504" y="1098"/>
                          <a:pt x="494" y="1098"/>
                        </a:cubicBezTo>
                        <a:cubicBezTo>
                          <a:pt x="378" y="1098"/>
                          <a:pt x="334" y="1270"/>
                          <a:pt x="351" y="1367"/>
                        </a:cubicBezTo>
                        <a:cubicBezTo>
                          <a:pt x="291" y="1398"/>
                          <a:pt x="244" y="1412"/>
                          <a:pt x="208" y="1412"/>
                        </a:cubicBezTo>
                        <a:cubicBezTo>
                          <a:pt x="40" y="1412"/>
                          <a:pt x="99" y="1121"/>
                          <a:pt x="157" y="962"/>
                        </a:cubicBezTo>
                        <a:cubicBezTo>
                          <a:pt x="227" y="820"/>
                          <a:pt x="298" y="679"/>
                          <a:pt x="386" y="556"/>
                        </a:cubicBezTo>
                        <a:cubicBezTo>
                          <a:pt x="509" y="380"/>
                          <a:pt x="650" y="203"/>
                          <a:pt x="774" y="27"/>
                        </a:cubicBezTo>
                        <a:cubicBezTo>
                          <a:pt x="770" y="8"/>
                          <a:pt x="762" y="1"/>
                          <a:pt x="7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1" name="Google Shape;2031;p8"/>
                <p:cNvSpPr/>
                <p:nvPr/>
              </p:nvSpPr>
              <p:spPr>
                <a:xfrm rot="229867">
                  <a:off x="5413215" y="-563572"/>
                  <a:ext cx="91612" cy="85271"/>
                </a:xfrm>
                <a:custGeom>
                  <a:avLst/>
                  <a:gdLst/>
                  <a:ahLst/>
                  <a:cxnLst/>
                  <a:rect l="l" t="t" r="r" b="b"/>
                  <a:pathLst>
                    <a:path w="1517" h="1412" extrusionOk="0">
                      <a:moveTo>
                        <a:pt x="194" y="0"/>
                      </a:moveTo>
                      <a:lnTo>
                        <a:pt x="194" y="18"/>
                      </a:lnTo>
                      <a:lnTo>
                        <a:pt x="194" y="53"/>
                      </a:lnTo>
                      <a:lnTo>
                        <a:pt x="159" y="141"/>
                      </a:lnTo>
                      <a:cubicBezTo>
                        <a:pt x="124" y="335"/>
                        <a:pt x="88" y="512"/>
                        <a:pt x="53" y="706"/>
                      </a:cubicBezTo>
                      <a:lnTo>
                        <a:pt x="0" y="988"/>
                      </a:lnTo>
                      <a:lnTo>
                        <a:pt x="0" y="1023"/>
                      </a:lnTo>
                      <a:lnTo>
                        <a:pt x="35" y="1041"/>
                      </a:lnTo>
                      <a:lnTo>
                        <a:pt x="300" y="1129"/>
                      </a:lnTo>
                      <a:lnTo>
                        <a:pt x="653" y="1235"/>
                      </a:lnTo>
                      <a:lnTo>
                        <a:pt x="1005" y="1358"/>
                      </a:lnTo>
                      <a:lnTo>
                        <a:pt x="1129" y="1393"/>
                      </a:lnTo>
                      <a:lnTo>
                        <a:pt x="1182" y="1411"/>
                      </a:lnTo>
                      <a:lnTo>
                        <a:pt x="1182" y="1393"/>
                      </a:lnTo>
                      <a:lnTo>
                        <a:pt x="1182" y="1358"/>
                      </a:lnTo>
                      <a:cubicBezTo>
                        <a:pt x="1287" y="1041"/>
                        <a:pt x="1393" y="706"/>
                        <a:pt x="1517" y="388"/>
                      </a:cubicBezTo>
                      <a:cubicBezTo>
                        <a:pt x="1517" y="388"/>
                        <a:pt x="1517" y="371"/>
                        <a:pt x="1517" y="371"/>
                      </a:cubicBezTo>
                      <a:lnTo>
                        <a:pt x="1481" y="371"/>
                      </a:lnTo>
                      <a:lnTo>
                        <a:pt x="1446" y="318"/>
                      </a:lnTo>
                      <a:lnTo>
                        <a:pt x="1411" y="318"/>
                      </a:lnTo>
                      <a:lnTo>
                        <a:pt x="1146" y="230"/>
                      </a:lnTo>
                      <a:lnTo>
                        <a:pt x="899" y="177"/>
                      </a:lnTo>
                      <a:lnTo>
                        <a:pt x="758" y="141"/>
                      </a:lnTo>
                      <a:lnTo>
                        <a:pt x="617" y="106"/>
                      </a:lnTo>
                      <a:lnTo>
                        <a:pt x="353" y="36"/>
                      </a:lnTo>
                      <a:lnTo>
                        <a:pt x="335" y="36"/>
                      </a:lnTo>
                      <a:lnTo>
                        <a:pt x="282" y="18"/>
                      </a:lnTo>
                      <a:lnTo>
                        <a:pt x="2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2" name="Google Shape;2032;p8"/>
              <p:cNvGrpSpPr/>
              <p:nvPr/>
            </p:nvGrpSpPr>
            <p:grpSpPr>
              <a:xfrm>
                <a:off x="-120172" y="297642"/>
                <a:ext cx="203674" cy="233118"/>
                <a:chOff x="-301585" y="265492"/>
                <a:chExt cx="203674" cy="233118"/>
              </a:xfrm>
            </p:grpSpPr>
            <p:sp>
              <p:nvSpPr>
                <p:cNvPr id="2033" name="Google Shape;2033;p8"/>
                <p:cNvSpPr/>
                <p:nvPr/>
              </p:nvSpPr>
              <p:spPr>
                <a:xfrm rot="-479857">
                  <a:off x="-283711" y="331146"/>
                  <a:ext cx="175802" cy="155994"/>
                </a:xfrm>
                <a:custGeom>
                  <a:avLst/>
                  <a:gdLst/>
                  <a:ahLst/>
                  <a:cxnLst/>
                  <a:rect l="l" t="t" r="r" b="b"/>
                  <a:pathLst>
                    <a:path w="2911" h="2583" extrusionOk="0">
                      <a:moveTo>
                        <a:pt x="1390" y="1"/>
                      </a:moveTo>
                      <a:cubicBezTo>
                        <a:pt x="1297" y="1"/>
                        <a:pt x="1204" y="11"/>
                        <a:pt x="1112" y="30"/>
                      </a:cubicBezTo>
                      <a:cubicBezTo>
                        <a:pt x="865" y="83"/>
                        <a:pt x="618" y="207"/>
                        <a:pt x="406" y="365"/>
                      </a:cubicBezTo>
                      <a:cubicBezTo>
                        <a:pt x="142" y="665"/>
                        <a:pt x="1" y="1071"/>
                        <a:pt x="36" y="1476"/>
                      </a:cubicBezTo>
                      <a:cubicBezTo>
                        <a:pt x="54" y="2094"/>
                        <a:pt x="583" y="2446"/>
                        <a:pt x="1147" y="2552"/>
                      </a:cubicBezTo>
                      <a:cubicBezTo>
                        <a:pt x="1249" y="2573"/>
                        <a:pt x="1353" y="2583"/>
                        <a:pt x="1455" y="2583"/>
                      </a:cubicBezTo>
                      <a:cubicBezTo>
                        <a:pt x="1795" y="2583"/>
                        <a:pt x="2128" y="2473"/>
                        <a:pt x="2399" y="2270"/>
                      </a:cubicBezTo>
                      <a:cubicBezTo>
                        <a:pt x="2752" y="1988"/>
                        <a:pt x="2911" y="1512"/>
                        <a:pt x="2805" y="1088"/>
                      </a:cubicBezTo>
                      <a:cubicBezTo>
                        <a:pt x="2734" y="577"/>
                        <a:pt x="2346" y="171"/>
                        <a:pt x="1852" y="83"/>
                      </a:cubicBezTo>
                      <a:cubicBezTo>
                        <a:pt x="1698" y="28"/>
                        <a:pt x="1544" y="1"/>
                        <a:pt x="1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8"/>
                <p:cNvSpPr/>
                <p:nvPr/>
              </p:nvSpPr>
              <p:spPr>
                <a:xfrm rot="-479857">
                  <a:off x="-269565" y="334468"/>
                  <a:ext cx="135279" cy="123502"/>
                </a:xfrm>
                <a:custGeom>
                  <a:avLst/>
                  <a:gdLst/>
                  <a:ahLst/>
                  <a:cxnLst/>
                  <a:rect l="l" t="t" r="r" b="b"/>
                  <a:pathLst>
                    <a:path w="2240" h="2045" extrusionOk="0">
                      <a:moveTo>
                        <a:pt x="1158" y="1"/>
                      </a:moveTo>
                      <a:cubicBezTo>
                        <a:pt x="1125" y="1"/>
                        <a:pt x="1092" y="2"/>
                        <a:pt x="1058" y="5"/>
                      </a:cubicBezTo>
                      <a:lnTo>
                        <a:pt x="882" y="23"/>
                      </a:lnTo>
                      <a:cubicBezTo>
                        <a:pt x="864" y="23"/>
                        <a:pt x="847" y="58"/>
                        <a:pt x="847" y="76"/>
                      </a:cubicBezTo>
                      <a:cubicBezTo>
                        <a:pt x="547" y="128"/>
                        <a:pt x="283" y="340"/>
                        <a:pt x="159" y="640"/>
                      </a:cubicBezTo>
                      <a:cubicBezTo>
                        <a:pt x="36" y="851"/>
                        <a:pt x="0" y="1098"/>
                        <a:pt x="36" y="1345"/>
                      </a:cubicBezTo>
                      <a:cubicBezTo>
                        <a:pt x="71" y="1557"/>
                        <a:pt x="194" y="1751"/>
                        <a:pt x="371" y="1874"/>
                      </a:cubicBezTo>
                      <a:cubicBezTo>
                        <a:pt x="476" y="1962"/>
                        <a:pt x="600" y="2033"/>
                        <a:pt x="741" y="2033"/>
                      </a:cubicBezTo>
                      <a:cubicBezTo>
                        <a:pt x="800" y="2041"/>
                        <a:pt x="861" y="2045"/>
                        <a:pt x="925" y="2045"/>
                      </a:cubicBezTo>
                      <a:cubicBezTo>
                        <a:pt x="1434" y="2045"/>
                        <a:pt x="2058" y="1792"/>
                        <a:pt x="2152" y="1275"/>
                      </a:cubicBezTo>
                      <a:cubicBezTo>
                        <a:pt x="2240" y="816"/>
                        <a:pt x="2099" y="270"/>
                        <a:pt x="1623" y="93"/>
                      </a:cubicBezTo>
                      <a:cubicBezTo>
                        <a:pt x="1477" y="35"/>
                        <a:pt x="1318" y="1"/>
                        <a:pt x="11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8"/>
                <p:cNvSpPr/>
                <p:nvPr/>
              </p:nvSpPr>
              <p:spPr>
                <a:xfrm rot="-479857">
                  <a:off x="-292224" y="336546"/>
                  <a:ext cx="172601" cy="146633"/>
                </a:xfrm>
                <a:custGeom>
                  <a:avLst/>
                  <a:gdLst/>
                  <a:ahLst/>
                  <a:cxnLst/>
                  <a:rect l="l" t="t" r="r" b="b"/>
                  <a:pathLst>
                    <a:path w="2858" h="2428" extrusionOk="0">
                      <a:moveTo>
                        <a:pt x="1270" y="35"/>
                      </a:moveTo>
                      <a:cubicBezTo>
                        <a:pt x="1270" y="88"/>
                        <a:pt x="1341" y="70"/>
                        <a:pt x="1376" y="88"/>
                      </a:cubicBezTo>
                      <a:cubicBezTo>
                        <a:pt x="1553" y="105"/>
                        <a:pt x="1711" y="105"/>
                        <a:pt x="1888" y="141"/>
                      </a:cubicBezTo>
                      <a:cubicBezTo>
                        <a:pt x="2187" y="211"/>
                        <a:pt x="2470" y="423"/>
                        <a:pt x="2628" y="705"/>
                      </a:cubicBezTo>
                      <a:cubicBezTo>
                        <a:pt x="2769" y="934"/>
                        <a:pt x="2822" y="1216"/>
                        <a:pt x="2805" y="1499"/>
                      </a:cubicBezTo>
                      <a:cubicBezTo>
                        <a:pt x="2636" y="2113"/>
                        <a:pt x="1904" y="2380"/>
                        <a:pt x="1299" y="2380"/>
                      </a:cubicBezTo>
                      <a:cubicBezTo>
                        <a:pt x="1209" y="2380"/>
                        <a:pt x="1123" y="2374"/>
                        <a:pt x="1041" y="2363"/>
                      </a:cubicBezTo>
                      <a:lnTo>
                        <a:pt x="1041" y="2345"/>
                      </a:lnTo>
                      <a:cubicBezTo>
                        <a:pt x="301" y="2239"/>
                        <a:pt x="89" y="1587"/>
                        <a:pt x="318" y="952"/>
                      </a:cubicBezTo>
                      <a:cubicBezTo>
                        <a:pt x="424" y="670"/>
                        <a:pt x="618" y="423"/>
                        <a:pt x="847" y="247"/>
                      </a:cubicBezTo>
                      <a:cubicBezTo>
                        <a:pt x="988" y="158"/>
                        <a:pt x="1129" y="88"/>
                        <a:pt x="1270" y="35"/>
                      </a:cubicBezTo>
                      <a:close/>
                      <a:moveTo>
                        <a:pt x="1253" y="1"/>
                      </a:moveTo>
                      <a:cubicBezTo>
                        <a:pt x="1202" y="1"/>
                        <a:pt x="1121" y="57"/>
                        <a:pt x="1094" y="70"/>
                      </a:cubicBezTo>
                      <a:cubicBezTo>
                        <a:pt x="777" y="194"/>
                        <a:pt x="512" y="441"/>
                        <a:pt x="353" y="740"/>
                      </a:cubicBezTo>
                      <a:cubicBezTo>
                        <a:pt x="1" y="1410"/>
                        <a:pt x="159" y="2275"/>
                        <a:pt x="1006" y="2398"/>
                      </a:cubicBezTo>
                      <a:cubicBezTo>
                        <a:pt x="1118" y="2418"/>
                        <a:pt x="1231" y="2428"/>
                        <a:pt x="1344" y="2428"/>
                      </a:cubicBezTo>
                      <a:cubicBezTo>
                        <a:pt x="1728" y="2428"/>
                        <a:pt x="2107" y="2312"/>
                        <a:pt x="2434" y="2081"/>
                      </a:cubicBezTo>
                      <a:cubicBezTo>
                        <a:pt x="2699" y="1904"/>
                        <a:pt x="2858" y="1604"/>
                        <a:pt x="2858" y="1287"/>
                      </a:cubicBezTo>
                      <a:cubicBezTo>
                        <a:pt x="2822" y="1005"/>
                        <a:pt x="2734" y="740"/>
                        <a:pt x="2575" y="511"/>
                      </a:cubicBezTo>
                      <a:cubicBezTo>
                        <a:pt x="2434" y="352"/>
                        <a:pt x="2258" y="211"/>
                        <a:pt x="2064" y="123"/>
                      </a:cubicBezTo>
                      <a:cubicBezTo>
                        <a:pt x="1918" y="65"/>
                        <a:pt x="1772" y="30"/>
                        <a:pt x="1616" y="30"/>
                      </a:cubicBezTo>
                      <a:cubicBezTo>
                        <a:pt x="1583" y="30"/>
                        <a:pt x="1551" y="32"/>
                        <a:pt x="1517" y="35"/>
                      </a:cubicBezTo>
                      <a:lnTo>
                        <a:pt x="1341" y="17"/>
                      </a:lnTo>
                      <a:lnTo>
                        <a:pt x="1288" y="17"/>
                      </a:lnTo>
                      <a:cubicBezTo>
                        <a:pt x="1280" y="5"/>
                        <a:pt x="1268" y="1"/>
                        <a:pt x="12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8"/>
                <p:cNvSpPr/>
                <p:nvPr/>
              </p:nvSpPr>
              <p:spPr>
                <a:xfrm rot="-479857">
                  <a:off x="-245215" y="337398"/>
                  <a:ext cx="92823" cy="101761"/>
                </a:xfrm>
                <a:custGeom>
                  <a:avLst/>
                  <a:gdLst/>
                  <a:ahLst/>
                  <a:cxnLst/>
                  <a:rect l="l" t="t" r="r" b="b"/>
                  <a:pathLst>
                    <a:path w="1537" h="1685" extrusionOk="0">
                      <a:moveTo>
                        <a:pt x="479" y="1165"/>
                      </a:moveTo>
                      <a:lnTo>
                        <a:pt x="479" y="1165"/>
                      </a:lnTo>
                      <a:cubicBezTo>
                        <a:pt x="532" y="1218"/>
                        <a:pt x="461" y="1324"/>
                        <a:pt x="426" y="1359"/>
                      </a:cubicBezTo>
                      <a:cubicBezTo>
                        <a:pt x="408" y="1288"/>
                        <a:pt x="408" y="1182"/>
                        <a:pt x="479" y="1165"/>
                      </a:cubicBezTo>
                      <a:close/>
                      <a:moveTo>
                        <a:pt x="937" y="1218"/>
                      </a:moveTo>
                      <a:lnTo>
                        <a:pt x="937" y="1218"/>
                      </a:lnTo>
                      <a:cubicBezTo>
                        <a:pt x="1025" y="1271"/>
                        <a:pt x="972" y="1429"/>
                        <a:pt x="920" y="1500"/>
                      </a:cubicBezTo>
                      <a:cubicBezTo>
                        <a:pt x="884" y="1412"/>
                        <a:pt x="849" y="1271"/>
                        <a:pt x="937" y="1218"/>
                      </a:cubicBezTo>
                      <a:close/>
                      <a:moveTo>
                        <a:pt x="614" y="1"/>
                      </a:moveTo>
                      <a:cubicBezTo>
                        <a:pt x="573" y="1"/>
                        <a:pt x="511" y="113"/>
                        <a:pt x="496" y="142"/>
                      </a:cubicBezTo>
                      <a:cubicBezTo>
                        <a:pt x="443" y="230"/>
                        <a:pt x="391" y="336"/>
                        <a:pt x="338" y="424"/>
                      </a:cubicBezTo>
                      <a:cubicBezTo>
                        <a:pt x="214" y="618"/>
                        <a:pt x="108" y="830"/>
                        <a:pt x="55" y="1059"/>
                      </a:cubicBezTo>
                      <a:cubicBezTo>
                        <a:pt x="0" y="1267"/>
                        <a:pt x="10" y="1529"/>
                        <a:pt x="188" y="1529"/>
                      </a:cubicBezTo>
                      <a:cubicBezTo>
                        <a:pt x="237" y="1529"/>
                        <a:pt x="297" y="1510"/>
                        <a:pt x="373" y="1465"/>
                      </a:cubicBezTo>
                      <a:cubicBezTo>
                        <a:pt x="426" y="1553"/>
                        <a:pt x="496" y="1623"/>
                        <a:pt x="585" y="1659"/>
                      </a:cubicBezTo>
                      <a:cubicBezTo>
                        <a:pt x="620" y="1676"/>
                        <a:pt x="659" y="1684"/>
                        <a:pt x="699" y="1684"/>
                      </a:cubicBezTo>
                      <a:cubicBezTo>
                        <a:pt x="779" y="1684"/>
                        <a:pt x="861" y="1653"/>
                        <a:pt x="920" y="1606"/>
                      </a:cubicBezTo>
                      <a:cubicBezTo>
                        <a:pt x="964" y="1650"/>
                        <a:pt x="1025" y="1672"/>
                        <a:pt x="1087" y="1672"/>
                      </a:cubicBezTo>
                      <a:cubicBezTo>
                        <a:pt x="1149" y="1672"/>
                        <a:pt x="1211" y="1650"/>
                        <a:pt x="1255" y="1606"/>
                      </a:cubicBezTo>
                      <a:cubicBezTo>
                        <a:pt x="1537" y="1412"/>
                        <a:pt x="1502" y="812"/>
                        <a:pt x="1449" y="512"/>
                      </a:cubicBezTo>
                      <a:cubicBezTo>
                        <a:pt x="1432" y="462"/>
                        <a:pt x="1383" y="122"/>
                        <a:pt x="1317" y="122"/>
                      </a:cubicBezTo>
                      <a:cubicBezTo>
                        <a:pt x="1314" y="122"/>
                        <a:pt x="1311" y="123"/>
                        <a:pt x="1308" y="124"/>
                      </a:cubicBezTo>
                      <a:cubicBezTo>
                        <a:pt x="1290" y="124"/>
                        <a:pt x="1290" y="142"/>
                        <a:pt x="1290" y="160"/>
                      </a:cubicBezTo>
                      <a:cubicBezTo>
                        <a:pt x="1396" y="442"/>
                        <a:pt x="1431" y="724"/>
                        <a:pt x="1431" y="1024"/>
                      </a:cubicBezTo>
                      <a:cubicBezTo>
                        <a:pt x="1431" y="1182"/>
                        <a:pt x="1378" y="1341"/>
                        <a:pt x="1290" y="1482"/>
                      </a:cubicBezTo>
                      <a:cubicBezTo>
                        <a:pt x="1230" y="1542"/>
                        <a:pt x="1147" y="1601"/>
                        <a:pt x="1066" y="1601"/>
                      </a:cubicBezTo>
                      <a:cubicBezTo>
                        <a:pt x="1028" y="1601"/>
                        <a:pt x="989" y="1587"/>
                        <a:pt x="955" y="1553"/>
                      </a:cubicBezTo>
                      <a:cubicBezTo>
                        <a:pt x="1008" y="1482"/>
                        <a:pt x="1025" y="1429"/>
                        <a:pt x="1043" y="1359"/>
                      </a:cubicBezTo>
                      <a:cubicBezTo>
                        <a:pt x="1059" y="1280"/>
                        <a:pt x="1032" y="1159"/>
                        <a:pt x="951" y="1159"/>
                      </a:cubicBezTo>
                      <a:cubicBezTo>
                        <a:pt x="942" y="1159"/>
                        <a:pt x="931" y="1161"/>
                        <a:pt x="920" y="1165"/>
                      </a:cubicBezTo>
                      <a:cubicBezTo>
                        <a:pt x="779" y="1235"/>
                        <a:pt x="814" y="1447"/>
                        <a:pt x="884" y="1553"/>
                      </a:cubicBezTo>
                      <a:cubicBezTo>
                        <a:pt x="828" y="1597"/>
                        <a:pt x="762" y="1618"/>
                        <a:pt x="698" y="1618"/>
                      </a:cubicBezTo>
                      <a:cubicBezTo>
                        <a:pt x="582" y="1618"/>
                        <a:pt x="471" y="1548"/>
                        <a:pt x="426" y="1412"/>
                      </a:cubicBezTo>
                      <a:cubicBezTo>
                        <a:pt x="514" y="1359"/>
                        <a:pt x="637" y="1165"/>
                        <a:pt x="496" y="1112"/>
                      </a:cubicBezTo>
                      <a:cubicBezTo>
                        <a:pt x="490" y="1111"/>
                        <a:pt x="484" y="1111"/>
                        <a:pt x="479" y="1111"/>
                      </a:cubicBezTo>
                      <a:cubicBezTo>
                        <a:pt x="354" y="1111"/>
                        <a:pt x="338" y="1293"/>
                        <a:pt x="355" y="1394"/>
                      </a:cubicBezTo>
                      <a:cubicBezTo>
                        <a:pt x="291" y="1437"/>
                        <a:pt x="240" y="1455"/>
                        <a:pt x="202" y="1455"/>
                      </a:cubicBezTo>
                      <a:cubicBezTo>
                        <a:pt x="53" y="1455"/>
                        <a:pt x="84" y="1178"/>
                        <a:pt x="126" y="1024"/>
                      </a:cubicBezTo>
                      <a:cubicBezTo>
                        <a:pt x="161" y="865"/>
                        <a:pt x="232" y="724"/>
                        <a:pt x="302" y="600"/>
                      </a:cubicBezTo>
                      <a:cubicBezTo>
                        <a:pt x="408" y="407"/>
                        <a:pt x="514" y="213"/>
                        <a:pt x="637" y="19"/>
                      </a:cubicBezTo>
                      <a:cubicBezTo>
                        <a:pt x="631" y="6"/>
                        <a:pt x="623" y="1"/>
                        <a:pt x="6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8"/>
                <p:cNvSpPr/>
                <p:nvPr/>
              </p:nvSpPr>
              <p:spPr>
                <a:xfrm rot="-479857">
                  <a:off x="-231419" y="271198"/>
                  <a:ext cx="87388" cy="76759"/>
                </a:xfrm>
                <a:custGeom>
                  <a:avLst/>
                  <a:gdLst/>
                  <a:ahLst/>
                  <a:cxnLst/>
                  <a:rect l="l" t="t" r="r" b="b"/>
                  <a:pathLst>
                    <a:path w="1447" h="1271" extrusionOk="0">
                      <a:moveTo>
                        <a:pt x="71" y="1"/>
                      </a:moveTo>
                      <a:lnTo>
                        <a:pt x="71" y="36"/>
                      </a:lnTo>
                      <a:lnTo>
                        <a:pt x="71" y="142"/>
                      </a:lnTo>
                      <a:cubicBezTo>
                        <a:pt x="53" y="336"/>
                        <a:pt x="35" y="530"/>
                        <a:pt x="18" y="724"/>
                      </a:cubicBezTo>
                      <a:cubicBezTo>
                        <a:pt x="18" y="812"/>
                        <a:pt x="0" y="900"/>
                        <a:pt x="0" y="1006"/>
                      </a:cubicBezTo>
                      <a:lnTo>
                        <a:pt x="0" y="1041"/>
                      </a:lnTo>
                      <a:lnTo>
                        <a:pt x="53" y="1041"/>
                      </a:lnTo>
                      <a:lnTo>
                        <a:pt x="318" y="1094"/>
                      </a:lnTo>
                      <a:lnTo>
                        <a:pt x="670" y="1165"/>
                      </a:lnTo>
                      <a:lnTo>
                        <a:pt x="1041" y="1235"/>
                      </a:lnTo>
                      <a:lnTo>
                        <a:pt x="1164" y="1271"/>
                      </a:lnTo>
                      <a:lnTo>
                        <a:pt x="1217" y="1271"/>
                      </a:lnTo>
                      <a:lnTo>
                        <a:pt x="1217" y="1235"/>
                      </a:lnTo>
                      <a:lnTo>
                        <a:pt x="1217" y="1218"/>
                      </a:lnTo>
                      <a:cubicBezTo>
                        <a:pt x="1288" y="883"/>
                        <a:pt x="1358" y="548"/>
                        <a:pt x="1446" y="212"/>
                      </a:cubicBezTo>
                      <a:cubicBezTo>
                        <a:pt x="1446" y="212"/>
                        <a:pt x="1446" y="195"/>
                        <a:pt x="1446" y="195"/>
                      </a:cubicBezTo>
                      <a:lnTo>
                        <a:pt x="1411" y="195"/>
                      </a:lnTo>
                      <a:lnTo>
                        <a:pt x="1358" y="160"/>
                      </a:lnTo>
                      <a:lnTo>
                        <a:pt x="1323" y="160"/>
                      </a:lnTo>
                      <a:lnTo>
                        <a:pt x="1058" y="124"/>
                      </a:lnTo>
                      <a:lnTo>
                        <a:pt x="794" y="89"/>
                      </a:lnTo>
                      <a:lnTo>
                        <a:pt x="653" y="54"/>
                      </a:lnTo>
                      <a:lnTo>
                        <a:pt x="512" y="36"/>
                      </a:lnTo>
                      <a:lnTo>
                        <a:pt x="2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8" name="Google Shape;2038;p8"/>
              <p:cNvGrpSpPr/>
              <p:nvPr/>
            </p:nvGrpSpPr>
            <p:grpSpPr>
              <a:xfrm rot="-709743">
                <a:off x="-431864" y="75173"/>
                <a:ext cx="191646" cy="222097"/>
                <a:chOff x="5759721" y="-639680"/>
                <a:chExt cx="191639" cy="222089"/>
              </a:xfrm>
            </p:grpSpPr>
            <p:sp>
              <p:nvSpPr>
                <p:cNvPr id="2039" name="Google Shape;2039;p8"/>
                <p:cNvSpPr/>
                <p:nvPr/>
              </p:nvSpPr>
              <p:spPr>
                <a:xfrm rot="229867">
                  <a:off x="5764684" y="-633979"/>
                  <a:ext cx="175795" cy="154417"/>
                </a:xfrm>
                <a:custGeom>
                  <a:avLst/>
                  <a:gdLst/>
                  <a:ahLst/>
                  <a:cxnLst/>
                  <a:rect l="l" t="t" r="r" b="b"/>
                  <a:pathLst>
                    <a:path w="2911" h="2557" extrusionOk="0">
                      <a:moveTo>
                        <a:pt x="1379" y="1"/>
                      </a:moveTo>
                      <a:cubicBezTo>
                        <a:pt x="1096" y="1"/>
                        <a:pt x="821" y="71"/>
                        <a:pt x="583" y="207"/>
                      </a:cubicBezTo>
                      <a:cubicBezTo>
                        <a:pt x="195" y="454"/>
                        <a:pt x="1" y="895"/>
                        <a:pt x="54" y="1353"/>
                      </a:cubicBezTo>
                      <a:cubicBezTo>
                        <a:pt x="71" y="1847"/>
                        <a:pt x="406" y="2288"/>
                        <a:pt x="882" y="2429"/>
                      </a:cubicBezTo>
                      <a:cubicBezTo>
                        <a:pt x="1074" y="2518"/>
                        <a:pt x="1279" y="2557"/>
                        <a:pt x="1496" y="2557"/>
                      </a:cubicBezTo>
                      <a:cubicBezTo>
                        <a:pt x="1538" y="2557"/>
                        <a:pt x="1580" y="2555"/>
                        <a:pt x="1623" y="2553"/>
                      </a:cubicBezTo>
                      <a:cubicBezTo>
                        <a:pt x="1870" y="2535"/>
                        <a:pt x="2117" y="2447"/>
                        <a:pt x="2346" y="2306"/>
                      </a:cubicBezTo>
                      <a:cubicBezTo>
                        <a:pt x="2646" y="2041"/>
                        <a:pt x="2822" y="1653"/>
                        <a:pt x="2840" y="1265"/>
                      </a:cubicBezTo>
                      <a:cubicBezTo>
                        <a:pt x="2910" y="630"/>
                        <a:pt x="2399" y="225"/>
                        <a:pt x="1852" y="66"/>
                      </a:cubicBezTo>
                      <a:cubicBezTo>
                        <a:pt x="1695" y="22"/>
                        <a:pt x="1536" y="1"/>
                        <a:pt x="13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8"/>
                <p:cNvSpPr/>
                <p:nvPr/>
              </p:nvSpPr>
              <p:spPr>
                <a:xfrm rot="229867">
                  <a:off x="5782918" y="-603671"/>
                  <a:ext cx="136361" cy="122712"/>
                </a:xfrm>
                <a:custGeom>
                  <a:avLst/>
                  <a:gdLst/>
                  <a:ahLst/>
                  <a:cxnLst/>
                  <a:rect l="l" t="t" r="r" b="b"/>
                  <a:pathLst>
                    <a:path w="2258" h="2032" extrusionOk="0">
                      <a:moveTo>
                        <a:pt x="1273" y="0"/>
                      </a:moveTo>
                      <a:cubicBezTo>
                        <a:pt x="801" y="0"/>
                        <a:pt x="263" y="196"/>
                        <a:pt x="123" y="656"/>
                      </a:cubicBezTo>
                      <a:cubicBezTo>
                        <a:pt x="0" y="1097"/>
                        <a:pt x="88" y="1662"/>
                        <a:pt x="529" y="1873"/>
                      </a:cubicBezTo>
                      <a:cubicBezTo>
                        <a:pt x="705" y="1979"/>
                        <a:pt x="882" y="2032"/>
                        <a:pt x="1076" y="2032"/>
                      </a:cubicBezTo>
                      <a:lnTo>
                        <a:pt x="1270" y="2032"/>
                      </a:lnTo>
                      <a:cubicBezTo>
                        <a:pt x="1287" y="2032"/>
                        <a:pt x="1305" y="2014"/>
                        <a:pt x="1305" y="1979"/>
                      </a:cubicBezTo>
                      <a:cubicBezTo>
                        <a:pt x="1622" y="1961"/>
                        <a:pt x="1905" y="1785"/>
                        <a:pt x="2063" y="1503"/>
                      </a:cubicBezTo>
                      <a:cubicBezTo>
                        <a:pt x="2187" y="1309"/>
                        <a:pt x="2257" y="1062"/>
                        <a:pt x="2257" y="815"/>
                      </a:cubicBezTo>
                      <a:cubicBezTo>
                        <a:pt x="2240" y="604"/>
                        <a:pt x="2134" y="392"/>
                        <a:pt x="1975" y="233"/>
                      </a:cubicBezTo>
                      <a:cubicBezTo>
                        <a:pt x="1887" y="145"/>
                        <a:pt x="1763" y="75"/>
                        <a:pt x="1622" y="39"/>
                      </a:cubicBezTo>
                      <a:cubicBezTo>
                        <a:pt x="1516" y="14"/>
                        <a:pt x="1397" y="0"/>
                        <a:pt x="12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1" name="Google Shape;2041;p8"/>
                <p:cNvGrpSpPr/>
                <p:nvPr/>
              </p:nvGrpSpPr>
              <p:grpSpPr>
                <a:xfrm>
                  <a:off x="5769350" y="-632049"/>
                  <a:ext cx="182010" cy="157891"/>
                  <a:chOff x="5769350" y="-632049"/>
                  <a:chExt cx="182010" cy="157891"/>
                </a:xfrm>
              </p:grpSpPr>
              <p:sp>
                <p:nvSpPr>
                  <p:cNvPr id="2042" name="Google Shape;2042;p8"/>
                  <p:cNvSpPr/>
                  <p:nvPr/>
                </p:nvSpPr>
                <p:spPr>
                  <a:xfrm rot="229867">
                    <a:off x="5774058" y="-626447"/>
                    <a:ext cx="172594" cy="146687"/>
                  </a:xfrm>
                  <a:custGeom>
                    <a:avLst/>
                    <a:gdLst/>
                    <a:ahLst/>
                    <a:cxnLst/>
                    <a:rect l="l" t="t" r="r" b="b"/>
                    <a:pathLst>
                      <a:path w="2858" h="2429" extrusionOk="0">
                        <a:moveTo>
                          <a:pt x="1440" y="50"/>
                        </a:moveTo>
                        <a:cubicBezTo>
                          <a:pt x="1616" y="50"/>
                          <a:pt x="1787" y="71"/>
                          <a:pt x="1940" y="109"/>
                        </a:cubicBezTo>
                        <a:cubicBezTo>
                          <a:pt x="2663" y="303"/>
                          <a:pt x="2787" y="973"/>
                          <a:pt x="2504" y="1590"/>
                        </a:cubicBezTo>
                        <a:cubicBezTo>
                          <a:pt x="2363" y="1855"/>
                          <a:pt x="2152" y="2084"/>
                          <a:pt x="1887" y="2225"/>
                        </a:cubicBezTo>
                        <a:cubicBezTo>
                          <a:pt x="1746" y="2296"/>
                          <a:pt x="1605" y="2366"/>
                          <a:pt x="1446" y="2384"/>
                        </a:cubicBezTo>
                        <a:cubicBezTo>
                          <a:pt x="1446" y="2331"/>
                          <a:pt x="1376" y="2348"/>
                          <a:pt x="1341" y="2331"/>
                        </a:cubicBezTo>
                        <a:cubicBezTo>
                          <a:pt x="1182" y="2296"/>
                          <a:pt x="1005" y="2278"/>
                          <a:pt x="847" y="2225"/>
                        </a:cubicBezTo>
                        <a:cubicBezTo>
                          <a:pt x="547" y="2102"/>
                          <a:pt x="300" y="1872"/>
                          <a:pt x="177" y="1573"/>
                        </a:cubicBezTo>
                        <a:cubicBezTo>
                          <a:pt x="53" y="1326"/>
                          <a:pt x="18" y="1043"/>
                          <a:pt x="88" y="779"/>
                        </a:cubicBezTo>
                        <a:cubicBezTo>
                          <a:pt x="289" y="257"/>
                          <a:pt x="887" y="50"/>
                          <a:pt x="1440" y="50"/>
                        </a:cubicBezTo>
                        <a:close/>
                        <a:moveTo>
                          <a:pt x="1447" y="1"/>
                        </a:moveTo>
                        <a:cubicBezTo>
                          <a:pt x="1124" y="1"/>
                          <a:pt x="799" y="83"/>
                          <a:pt x="512" y="232"/>
                        </a:cubicBezTo>
                        <a:cubicBezTo>
                          <a:pt x="212" y="391"/>
                          <a:pt x="36" y="673"/>
                          <a:pt x="0" y="991"/>
                        </a:cubicBezTo>
                        <a:cubicBezTo>
                          <a:pt x="0" y="1273"/>
                          <a:pt x="71" y="1537"/>
                          <a:pt x="194" y="1784"/>
                        </a:cubicBezTo>
                        <a:cubicBezTo>
                          <a:pt x="318" y="1960"/>
                          <a:pt x="476" y="2119"/>
                          <a:pt x="653" y="2225"/>
                        </a:cubicBezTo>
                        <a:cubicBezTo>
                          <a:pt x="829" y="2313"/>
                          <a:pt x="1005" y="2366"/>
                          <a:pt x="1199" y="2384"/>
                        </a:cubicBezTo>
                        <a:lnTo>
                          <a:pt x="1376" y="2419"/>
                        </a:lnTo>
                        <a:lnTo>
                          <a:pt x="1429" y="2419"/>
                        </a:lnTo>
                        <a:cubicBezTo>
                          <a:pt x="1432" y="2426"/>
                          <a:pt x="1441" y="2429"/>
                          <a:pt x="1452" y="2429"/>
                        </a:cubicBezTo>
                        <a:cubicBezTo>
                          <a:pt x="1499" y="2429"/>
                          <a:pt x="1594" y="2384"/>
                          <a:pt x="1623" y="2384"/>
                        </a:cubicBezTo>
                        <a:cubicBezTo>
                          <a:pt x="1958" y="2278"/>
                          <a:pt x="2240" y="2066"/>
                          <a:pt x="2434" y="1784"/>
                        </a:cubicBezTo>
                        <a:cubicBezTo>
                          <a:pt x="2857" y="1167"/>
                          <a:pt x="2804" y="285"/>
                          <a:pt x="1958" y="74"/>
                        </a:cubicBezTo>
                        <a:cubicBezTo>
                          <a:pt x="1792" y="24"/>
                          <a:pt x="1619" y="1"/>
                          <a:pt x="14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8"/>
                  <p:cNvSpPr/>
                  <p:nvPr/>
                </p:nvSpPr>
                <p:spPr>
                  <a:xfrm rot="229867">
                    <a:off x="5801611" y="-587074"/>
                    <a:ext cx="94631" cy="102844"/>
                  </a:xfrm>
                  <a:custGeom>
                    <a:avLst/>
                    <a:gdLst/>
                    <a:ahLst/>
                    <a:cxnLst/>
                    <a:rect l="l" t="t" r="r" b="b"/>
                    <a:pathLst>
                      <a:path w="1567" h="1703" extrusionOk="0">
                        <a:moveTo>
                          <a:pt x="653" y="185"/>
                        </a:moveTo>
                        <a:cubicBezTo>
                          <a:pt x="688" y="274"/>
                          <a:pt x="706" y="415"/>
                          <a:pt x="600" y="468"/>
                        </a:cubicBezTo>
                        <a:cubicBezTo>
                          <a:pt x="529" y="415"/>
                          <a:pt x="600" y="256"/>
                          <a:pt x="653" y="185"/>
                        </a:cubicBezTo>
                        <a:close/>
                        <a:moveTo>
                          <a:pt x="1147" y="379"/>
                        </a:moveTo>
                        <a:cubicBezTo>
                          <a:pt x="1147" y="450"/>
                          <a:pt x="1129" y="538"/>
                          <a:pt x="1059" y="556"/>
                        </a:cubicBezTo>
                        <a:cubicBezTo>
                          <a:pt x="1023" y="503"/>
                          <a:pt x="1111" y="415"/>
                          <a:pt x="1147" y="379"/>
                        </a:cubicBezTo>
                        <a:close/>
                        <a:moveTo>
                          <a:pt x="479" y="1"/>
                        </a:moveTo>
                        <a:cubicBezTo>
                          <a:pt x="430" y="1"/>
                          <a:pt x="380" y="15"/>
                          <a:pt x="336" y="44"/>
                        </a:cubicBezTo>
                        <a:cubicBezTo>
                          <a:pt x="18" y="185"/>
                          <a:pt x="0" y="785"/>
                          <a:pt x="18" y="1102"/>
                        </a:cubicBezTo>
                        <a:cubicBezTo>
                          <a:pt x="18" y="1154"/>
                          <a:pt x="52" y="1509"/>
                          <a:pt x="119" y="1509"/>
                        </a:cubicBezTo>
                        <a:cubicBezTo>
                          <a:pt x="121" y="1509"/>
                          <a:pt x="122" y="1508"/>
                          <a:pt x="124" y="1508"/>
                        </a:cubicBezTo>
                        <a:cubicBezTo>
                          <a:pt x="124" y="1490"/>
                          <a:pt x="142" y="1490"/>
                          <a:pt x="142" y="1473"/>
                        </a:cubicBezTo>
                        <a:cubicBezTo>
                          <a:pt x="71" y="1191"/>
                          <a:pt x="53" y="891"/>
                          <a:pt x="89" y="609"/>
                        </a:cubicBezTo>
                        <a:cubicBezTo>
                          <a:pt x="106" y="432"/>
                          <a:pt x="177" y="274"/>
                          <a:pt x="283" y="150"/>
                        </a:cubicBezTo>
                        <a:cubicBezTo>
                          <a:pt x="336" y="108"/>
                          <a:pt x="415" y="65"/>
                          <a:pt x="488" y="65"/>
                        </a:cubicBezTo>
                        <a:cubicBezTo>
                          <a:pt x="537" y="65"/>
                          <a:pt x="583" y="84"/>
                          <a:pt x="618" y="133"/>
                        </a:cubicBezTo>
                        <a:cubicBezTo>
                          <a:pt x="565" y="185"/>
                          <a:pt x="529" y="238"/>
                          <a:pt x="512" y="309"/>
                        </a:cubicBezTo>
                        <a:cubicBezTo>
                          <a:pt x="495" y="376"/>
                          <a:pt x="510" y="522"/>
                          <a:pt x="602" y="522"/>
                        </a:cubicBezTo>
                        <a:cubicBezTo>
                          <a:pt x="607" y="522"/>
                          <a:pt x="612" y="521"/>
                          <a:pt x="618" y="521"/>
                        </a:cubicBezTo>
                        <a:cubicBezTo>
                          <a:pt x="759" y="450"/>
                          <a:pt x="759" y="256"/>
                          <a:pt x="688" y="133"/>
                        </a:cubicBezTo>
                        <a:cubicBezTo>
                          <a:pt x="743" y="94"/>
                          <a:pt x="803" y="76"/>
                          <a:pt x="861" y="76"/>
                        </a:cubicBezTo>
                        <a:cubicBezTo>
                          <a:pt x="989" y="76"/>
                          <a:pt x="1105" y="163"/>
                          <a:pt x="1129" y="309"/>
                        </a:cubicBezTo>
                        <a:cubicBezTo>
                          <a:pt x="1059" y="362"/>
                          <a:pt x="917" y="538"/>
                          <a:pt x="1041" y="609"/>
                        </a:cubicBezTo>
                        <a:cubicBezTo>
                          <a:pt x="1047" y="610"/>
                          <a:pt x="1052" y="610"/>
                          <a:pt x="1058" y="610"/>
                        </a:cubicBezTo>
                        <a:cubicBezTo>
                          <a:pt x="1169" y="610"/>
                          <a:pt x="1216" y="445"/>
                          <a:pt x="1200" y="344"/>
                        </a:cubicBezTo>
                        <a:cubicBezTo>
                          <a:pt x="1264" y="312"/>
                          <a:pt x="1314" y="298"/>
                          <a:pt x="1352" y="298"/>
                        </a:cubicBezTo>
                        <a:cubicBezTo>
                          <a:pt x="1521" y="298"/>
                          <a:pt x="1451" y="577"/>
                          <a:pt x="1394" y="750"/>
                        </a:cubicBezTo>
                        <a:cubicBezTo>
                          <a:pt x="1341" y="891"/>
                          <a:pt x="1270" y="1014"/>
                          <a:pt x="1182" y="1138"/>
                        </a:cubicBezTo>
                        <a:cubicBezTo>
                          <a:pt x="1041" y="1314"/>
                          <a:pt x="917" y="1508"/>
                          <a:pt x="776" y="1684"/>
                        </a:cubicBezTo>
                        <a:cubicBezTo>
                          <a:pt x="783" y="1697"/>
                          <a:pt x="791" y="1702"/>
                          <a:pt x="800" y="1702"/>
                        </a:cubicBezTo>
                        <a:cubicBezTo>
                          <a:pt x="842" y="1702"/>
                          <a:pt x="906" y="1593"/>
                          <a:pt x="935" y="1579"/>
                        </a:cubicBezTo>
                        <a:cubicBezTo>
                          <a:pt x="988" y="1490"/>
                          <a:pt x="1059" y="1402"/>
                          <a:pt x="1129" y="1314"/>
                        </a:cubicBezTo>
                        <a:cubicBezTo>
                          <a:pt x="1270" y="1138"/>
                          <a:pt x="1394" y="926"/>
                          <a:pt x="1464" y="715"/>
                        </a:cubicBezTo>
                        <a:cubicBezTo>
                          <a:pt x="1550" y="499"/>
                          <a:pt x="1566" y="226"/>
                          <a:pt x="1361" y="226"/>
                        </a:cubicBezTo>
                        <a:cubicBezTo>
                          <a:pt x="1314" y="226"/>
                          <a:pt x="1255" y="241"/>
                          <a:pt x="1182" y="274"/>
                        </a:cubicBezTo>
                        <a:cubicBezTo>
                          <a:pt x="1164" y="185"/>
                          <a:pt x="1094" y="97"/>
                          <a:pt x="1006" y="62"/>
                        </a:cubicBezTo>
                        <a:cubicBezTo>
                          <a:pt x="959" y="31"/>
                          <a:pt x="906" y="17"/>
                          <a:pt x="852" y="17"/>
                        </a:cubicBezTo>
                        <a:cubicBezTo>
                          <a:pt x="783" y="17"/>
                          <a:pt x="712" y="40"/>
                          <a:pt x="653" y="80"/>
                        </a:cubicBezTo>
                        <a:cubicBezTo>
                          <a:pt x="612" y="28"/>
                          <a:pt x="547" y="1"/>
                          <a:pt x="4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4" name="Google Shape;2044;p8"/>
                <p:cNvSpPr/>
                <p:nvPr/>
              </p:nvSpPr>
              <p:spPr>
                <a:xfrm rot="229867">
                  <a:off x="5764743" y="-505863"/>
                  <a:ext cx="92699" cy="85271"/>
                </a:xfrm>
                <a:custGeom>
                  <a:avLst/>
                  <a:gdLst/>
                  <a:ahLst/>
                  <a:cxnLst/>
                  <a:rect l="l" t="t" r="r" b="b"/>
                  <a:pathLst>
                    <a:path w="1535" h="1412" extrusionOk="0">
                      <a:moveTo>
                        <a:pt x="335" y="1"/>
                      </a:moveTo>
                      <a:lnTo>
                        <a:pt x="335" y="36"/>
                      </a:lnTo>
                      <a:lnTo>
                        <a:pt x="335" y="54"/>
                      </a:lnTo>
                      <a:cubicBezTo>
                        <a:pt x="247" y="389"/>
                        <a:pt x="124" y="706"/>
                        <a:pt x="0" y="1023"/>
                      </a:cubicBezTo>
                      <a:cubicBezTo>
                        <a:pt x="0" y="1041"/>
                        <a:pt x="0" y="1041"/>
                        <a:pt x="0" y="1059"/>
                      </a:cubicBezTo>
                      <a:lnTo>
                        <a:pt x="36" y="1059"/>
                      </a:lnTo>
                      <a:lnTo>
                        <a:pt x="89" y="1112"/>
                      </a:lnTo>
                      <a:lnTo>
                        <a:pt x="106" y="1112"/>
                      </a:lnTo>
                      <a:lnTo>
                        <a:pt x="388" y="1182"/>
                      </a:lnTo>
                      <a:lnTo>
                        <a:pt x="635" y="1253"/>
                      </a:lnTo>
                      <a:lnTo>
                        <a:pt x="776" y="1288"/>
                      </a:lnTo>
                      <a:lnTo>
                        <a:pt x="917" y="1323"/>
                      </a:lnTo>
                      <a:lnTo>
                        <a:pt x="1164" y="1394"/>
                      </a:lnTo>
                      <a:lnTo>
                        <a:pt x="1200" y="1394"/>
                      </a:lnTo>
                      <a:lnTo>
                        <a:pt x="1252" y="1411"/>
                      </a:lnTo>
                      <a:lnTo>
                        <a:pt x="1341" y="1411"/>
                      </a:lnTo>
                      <a:lnTo>
                        <a:pt x="1341" y="1394"/>
                      </a:lnTo>
                      <a:lnTo>
                        <a:pt x="1341" y="1376"/>
                      </a:lnTo>
                      <a:cubicBezTo>
                        <a:pt x="1341" y="1341"/>
                        <a:pt x="1358" y="1306"/>
                        <a:pt x="1358" y="1270"/>
                      </a:cubicBezTo>
                      <a:cubicBezTo>
                        <a:pt x="1394" y="1094"/>
                        <a:pt x="1446" y="900"/>
                        <a:pt x="1482" y="706"/>
                      </a:cubicBezTo>
                      <a:lnTo>
                        <a:pt x="1535" y="424"/>
                      </a:lnTo>
                      <a:lnTo>
                        <a:pt x="1535" y="389"/>
                      </a:lnTo>
                      <a:lnTo>
                        <a:pt x="1482" y="371"/>
                      </a:lnTo>
                      <a:lnTo>
                        <a:pt x="1217" y="283"/>
                      </a:lnTo>
                      <a:lnTo>
                        <a:pt x="865" y="177"/>
                      </a:lnTo>
                      <a:lnTo>
                        <a:pt x="512" y="71"/>
                      </a:lnTo>
                      <a:lnTo>
                        <a:pt x="388" y="18"/>
                      </a:lnTo>
                      <a:lnTo>
                        <a:pt x="3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5" name="Google Shape;2045;p8"/>
              <p:cNvGrpSpPr/>
              <p:nvPr/>
            </p:nvGrpSpPr>
            <p:grpSpPr>
              <a:xfrm>
                <a:off x="305733" y="107810"/>
                <a:ext cx="203597" cy="231852"/>
                <a:chOff x="138770" y="75660"/>
                <a:chExt cx="203597" cy="231852"/>
              </a:xfrm>
            </p:grpSpPr>
            <p:sp>
              <p:nvSpPr>
                <p:cNvPr id="2046" name="Google Shape;2046;p8"/>
                <p:cNvSpPr/>
                <p:nvPr/>
              </p:nvSpPr>
              <p:spPr>
                <a:xfrm rot="-479857">
                  <a:off x="148679" y="87133"/>
                  <a:ext cx="175742" cy="154725"/>
                </a:xfrm>
                <a:custGeom>
                  <a:avLst/>
                  <a:gdLst/>
                  <a:ahLst/>
                  <a:cxnLst/>
                  <a:rect l="l" t="t" r="r" b="b"/>
                  <a:pathLst>
                    <a:path w="2910" h="2562" extrusionOk="0">
                      <a:moveTo>
                        <a:pt x="1481" y="0"/>
                      </a:moveTo>
                      <a:cubicBezTo>
                        <a:pt x="1120" y="0"/>
                        <a:pt x="763" y="122"/>
                        <a:pt x="476" y="337"/>
                      </a:cubicBezTo>
                      <a:cubicBezTo>
                        <a:pt x="141" y="637"/>
                        <a:pt x="0" y="1096"/>
                        <a:pt x="124" y="1536"/>
                      </a:cubicBezTo>
                      <a:cubicBezTo>
                        <a:pt x="212" y="2030"/>
                        <a:pt x="600" y="2436"/>
                        <a:pt x="1111" y="2506"/>
                      </a:cubicBezTo>
                      <a:cubicBezTo>
                        <a:pt x="1234" y="2544"/>
                        <a:pt x="1367" y="2562"/>
                        <a:pt x="1499" y="2562"/>
                      </a:cubicBezTo>
                      <a:cubicBezTo>
                        <a:pt x="1614" y="2562"/>
                        <a:pt x="1728" y="2549"/>
                        <a:pt x="1834" y="2524"/>
                      </a:cubicBezTo>
                      <a:cubicBezTo>
                        <a:pt x="2099" y="2453"/>
                        <a:pt x="2328" y="2330"/>
                        <a:pt x="2522" y="2171"/>
                      </a:cubicBezTo>
                      <a:cubicBezTo>
                        <a:pt x="2786" y="1854"/>
                        <a:pt x="2910" y="1466"/>
                        <a:pt x="2875" y="1060"/>
                      </a:cubicBezTo>
                      <a:cubicBezTo>
                        <a:pt x="2839" y="443"/>
                        <a:pt x="2293" y="108"/>
                        <a:pt x="1728" y="20"/>
                      </a:cubicBezTo>
                      <a:cubicBezTo>
                        <a:pt x="1646" y="7"/>
                        <a:pt x="1563" y="0"/>
                        <a:pt x="14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8"/>
                <p:cNvSpPr/>
                <p:nvPr/>
              </p:nvSpPr>
              <p:spPr>
                <a:xfrm rot="-479857">
                  <a:off x="177107" y="114688"/>
                  <a:ext cx="134252" cy="124348"/>
                </a:xfrm>
                <a:custGeom>
                  <a:avLst/>
                  <a:gdLst/>
                  <a:ahLst/>
                  <a:cxnLst/>
                  <a:rect l="l" t="t" r="r" b="b"/>
                  <a:pathLst>
                    <a:path w="2223" h="2059" extrusionOk="0">
                      <a:moveTo>
                        <a:pt x="1316" y="0"/>
                      </a:moveTo>
                      <a:cubicBezTo>
                        <a:pt x="799" y="0"/>
                        <a:pt x="134" y="283"/>
                        <a:pt x="53" y="835"/>
                      </a:cubicBezTo>
                      <a:cubicBezTo>
                        <a:pt x="0" y="1276"/>
                        <a:pt x="141" y="1823"/>
                        <a:pt x="617" y="1981"/>
                      </a:cubicBezTo>
                      <a:cubicBezTo>
                        <a:pt x="752" y="2035"/>
                        <a:pt x="897" y="2058"/>
                        <a:pt x="1044" y="2058"/>
                      </a:cubicBezTo>
                      <a:cubicBezTo>
                        <a:pt x="1090" y="2058"/>
                        <a:pt x="1136" y="2056"/>
                        <a:pt x="1182" y="2052"/>
                      </a:cubicBezTo>
                      <a:lnTo>
                        <a:pt x="1376" y="2017"/>
                      </a:lnTo>
                      <a:cubicBezTo>
                        <a:pt x="1393" y="2017"/>
                        <a:pt x="1393" y="1999"/>
                        <a:pt x="1393" y="1981"/>
                      </a:cubicBezTo>
                      <a:cubicBezTo>
                        <a:pt x="1711" y="1911"/>
                        <a:pt x="1958" y="1699"/>
                        <a:pt x="2081" y="1400"/>
                      </a:cubicBezTo>
                      <a:cubicBezTo>
                        <a:pt x="2187" y="1170"/>
                        <a:pt x="2222" y="923"/>
                        <a:pt x="2187" y="694"/>
                      </a:cubicBezTo>
                      <a:cubicBezTo>
                        <a:pt x="2134" y="465"/>
                        <a:pt x="1993" y="289"/>
                        <a:pt x="1816" y="165"/>
                      </a:cubicBezTo>
                      <a:cubicBezTo>
                        <a:pt x="1711" y="77"/>
                        <a:pt x="1587" y="24"/>
                        <a:pt x="1446" y="6"/>
                      </a:cubicBezTo>
                      <a:cubicBezTo>
                        <a:pt x="1404" y="2"/>
                        <a:pt x="1361" y="0"/>
                        <a:pt x="13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8"/>
                <p:cNvSpPr/>
                <p:nvPr/>
              </p:nvSpPr>
              <p:spPr>
                <a:xfrm rot="-479857">
                  <a:off x="159387" y="91104"/>
                  <a:ext cx="173628" cy="146572"/>
                </a:xfrm>
                <a:custGeom>
                  <a:avLst/>
                  <a:gdLst/>
                  <a:ahLst/>
                  <a:cxnLst/>
                  <a:rect l="l" t="t" r="r" b="b"/>
                  <a:pathLst>
                    <a:path w="2875" h="2427" extrusionOk="0">
                      <a:moveTo>
                        <a:pt x="1603" y="44"/>
                      </a:moveTo>
                      <a:cubicBezTo>
                        <a:pt x="1676" y="44"/>
                        <a:pt x="1748" y="48"/>
                        <a:pt x="1817" y="55"/>
                      </a:cubicBezTo>
                      <a:cubicBezTo>
                        <a:pt x="2558" y="143"/>
                        <a:pt x="2787" y="796"/>
                        <a:pt x="2575" y="1431"/>
                      </a:cubicBezTo>
                      <a:cubicBezTo>
                        <a:pt x="2469" y="1713"/>
                        <a:pt x="2293" y="1977"/>
                        <a:pt x="2064" y="2154"/>
                      </a:cubicBezTo>
                      <a:cubicBezTo>
                        <a:pt x="1940" y="2260"/>
                        <a:pt x="1799" y="2330"/>
                        <a:pt x="1658" y="2383"/>
                      </a:cubicBezTo>
                      <a:cubicBezTo>
                        <a:pt x="1648" y="2351"/>
                        <a:pt x="1618" y="2345"/>
                        <a:pt x="1588" y="2345"/>
                      </a:cubicBezTo>
                      <a:cubicBezTo>
                        <a:pt x="1569" y="2345"/>
                        <a:pt x="1549" y="2348"/>
                        <a:pt x="1535" y="2348"/>
                      </a:cubicBezTo>
                      <a:cubicBezTo>
                        <a:pt x="1358" y="2330"/>
                        <a:pt x="1200" y="2330"/>
                        <a:pt x="1023" y="2313"/>
                      </a:cubicBezTo>
                      <a:cubicBezTo>
                        <a:pt x="724" y="2224"/>
                        <a:pt x="441" y="2030"/>
                        <a:pt x="283" y="1766"/>
                      </a:cubicBezTo>
                      <a:cubicBezTo>
                        <a:pt x="124" y="1519"/>
                        <a:pt x="53" y="1254"/>
                        <a:pt x="71" y="972"/>
                      </a:cubicBezTo>
                      <a:cubicBezTo>
                        <a:pt x="229" y="324"/>
                        <a:pt x="969" y="44"/>
                        <a:pt x="1603" y="44"/>
                      </a:cubicBezTo>
                      <a:close/>
                      <a:moveTo>
                        <a:pt x="1564" y="1"/>
                      </a:moveTo>
                      <a:cubicBezTo>
                        <a:pt x="1158" y="1"/>
                        <a:pt x="756" y="131"/>
                        <a:pt x="424" y="390"/>
                      </a:cubicBezTo>
                      <a:cubicBezTo>
                        <a:pt x="159" y="567"/>
                        <a:pt x="1" y="884"/>
                        <a:pt x="18" y="1202"/>
                      </a:cubicBezTo>
                      <a:cubicBezTo>
                        <a:pt x="53" y="1466"/>
                        <a:pt x="159" y="1731"/>
                        <a:pt x="318" y="1960"/>
                      </a:cubicBezTo>
                      <a:cubicBezTo>
                        <a:pt x="459" y="2119"/>
                        <a:pt x="653" y="2242"/>
                        <a:pt x="847" y="2330"/>
                      </a:cubicBezTo>
                      <a:cubicBezTo>
                        <a:pt x="1023" y="2401"/>
                        <a:pt x="1217" y="2418"/>
                        <a:pt x="1394" y="2418"/>
                      </a:cubicBezTo>
                      <a:lnTo>
                        <a:pt x="1641" y="2418"/>
                      </a:lnTo>
                      <a:cubicBezTo>
                        <a:pt x="1643" y="2424"/>
                        <a:pt x="1649" y="2427"/>
                        <a:pt x="1657" y="2427"/>
                      </a:cubicBezTo>
                      <a:cubicBezTo>
                        <a:pt x="1697" y="2427"/>
                        <a:pt x="1790" y="2363"/>
                        <a:pt x="1835" y="2348"/>
                      </a:cubicBezTo>
                      <a:cubicBezTo>
                        <a:pt x="2134" y="2207"/>
                        <a:pt x="2399" y="1960"/>
                        <a:pt x="2540" y="1660"/>
                      </a:cubicBezTo>
                      <a:cubicBezTo>
                        <a:pt x="2875" y="972"/>
                        <a:pt x="2699" y="108"/>
                        <a:pt x="1835" y="20"/>
                      </a:cubicBezTo>
                      <a:cubicBezTo>
                        <a:pt x="1745" y="7"/>
                        <a:pt x="1654" y="1"/>
                        <a:pt x="15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8"/>
                <p:cNvSpPr/>
                <p:nvPr/>
              </p:nvSpPr>
              <p:spPr>
                <a:xfrm rot="-479857">
                  <a:off x="193140" y="135151"/>
                  <a:ext cx="93125" cy="100976"/>
                </a:xfrm>
                <a:custGeom>
                  <a:avLst/>
                  <a:gdLst/>
                  <a:ahLst/>
                  <a:cxnLst/>
                  <a:rect l="l" t="t" r="r" b="b"/>
                  <a:pathLst>
                    <a:path w="1542" h="1672" extrusionOk="0">
                      <a:moveTo>
                        <a:pt x="618" y="191"/>
                      </a:moveTo>
                      <a:cubicBezTo>
                        <a:pt x="653" y="261"/>
                        <a:pt x="689" y="420"/>
                        <a:pt x="618" y="473"/>
                      </a:cubicBezTo>
                      <a:cubicBezTo>
                        <a:pt x="512" y="420"/>
                        <a:pt x="565" y="261"/>
                        <a:pt x="618" y="191"/>
                      </a:cubicBezTo>
                      <a:close/>
                      <a:moveTo>
                        <a:pt x="1130" y="314"/>
                      </a:moveTo>
                      <a:cubicBezTo>
                        <a:pt x="1130" y="385"/>
                        <a:pt x="1130" y="491"/>
                        <a:pt x="1059" y="508"/>
                      </a:cubicBezTo>
                      <a:cubicBezTo>
                        <a:pt x="1024" y="455"/>
                        <a:pt x="1094" y="349"/>
                        <a:pt x="1130" y="314"/>
                      </a:cubicBezTo>
                      <a:close/>
                      <a:moveTo>
                        <a:pt x="855" y="1"/>
                      </a:moveTo>
                      <a:cubicBezTo>
                        <a:pt x="760" y="1"/>
                        <a:pt x="666" y="37"/>
                        <a:pt x="601" y="103"/>
                      </a:cubicBezTo>
                      <a:cubicBezTo>
                        <a:pt x="556" y="59"/>
                        <a:pt x="499" y="36"/>
                        <a:pt x="442" y="36"/>
                      </a:cubicBezTo>
                      <a:cubicBezTo>
                        <a:pt x="385" y="36"/>
                        <a:pt x="327" y="59"/>
                        <a:pt x="283" y="103"/>
                      </a:cubicBezTo>
                      <a:cubicBezTo>
                        <a:pt x="1" y="297"/>
                        <a:pt x="54" y="879"/>
                        <a:pt x="107" y="1178"/>
                      </a:cubicBezTo>
                      <a:cubicBezTo>
                        <a:pt x="124" y="1229"/>
                        <a:pt x="205" y="1569"/>
                        <a:pt x="258" y="1569"/>
                      </a:cubicBezTo>
                      <a:cubicBezTo>
                        <a:pt x="261" y="1569"/>
                        <a:pt x="263" y="1568"/>
                        <a:pt x="265" y="1566"/>
                      </a:cubicBezTo>
                      <a:cubicBezTo>
                        <a:pt x="283" y="1566"/>
                        <a:pt x="283" y="1549"/>
                        <a:pt x="283" y="1531"/>
                      </a:cubicBezTo>
                      <a:cubicBezTo>
                        <a:pt x="177" y="1266"/>
                        <a:pt x="124" y="967"/>
                        <a:pt x="124" y="685"/>
                      </a:cubicBezTo>
                      <a:cubicBezTo>
                        <a:pt x="107" y="526"/>
                        <a:pt x="160" y="349"/>
                        <a:pt x="248" y="208"/>
                      </a:cubicBezTo>
                      <a:cubicBezTo>
                        <a:pt x="295" y="149"/>
                        <a:pt x="383" y="90"/>
                        <a:pt x="462" y="90"/>
                      </a:cubicBezTo>
                      <a:cubicBezTo>
                        <a:pt x="500" y="90"/>
                        <a:pt x="537" y="103"/>
                        <a:pt x="565" y="138"/>
                      </a:cubicBezTo>
                      <a:cubicBezTo>
                        <a:pt x="530" y="191"/>
                        <a:pt x="512" y="261"/>
                        <a:pt x="495" y="332"/>
                      </a:cubicBezTo>
                      <a:cubicBezTo>
                        <a:pt x="495" y="411"/>
                        <a:pt x="523" y="531"/>
                        <a:pt x="604" y="531"/>
                      </a:cubicBezTo>
                      <a:cubicBezTo>
                        <a:pt x="614" y="531"/>
                        <a:pt x="624" y="530"/>
                        <a:pt x="636" y="526"/>
                      </a:cubicBezTo>
                      <a:cubicBezTo>
                        <a:pt x="759" y="438"/>
                        <a:pt x="724" y="244"/>
                        <a:pt x="653" y="138"/>
                      </a:cubicBezTo>
                      <a:cubicBezTo>
                        <a:pt x="708" y="84"/>
                        <a:pt x="777" y="58"/>
                        <a:pt x="847" y="58"/>
                      </a:cubicBezTo>
                      <a:cubicBezTo>
                        <a:pt x="958" y="58"/>
                        <a:pt x="1068" y="124"/>
                        <a:pt x="1112" y="244"/>
                      </a:cubicBezTo>
                      <a:cubicBezTo>
                        <a:pt x="1024" y="314"/>
                        <a:pt x="918" y="508"/>
                        <a:pt x="1041" y="561"/>
                      </a:cubicBezTo>
                      <a:cubicBezTo>
                        <a:pt x="1182" y="561"/>
                        <a:pt x="1200" y="367"/>
                        <a:pt x="1182" y="279"/>
                      </a:cubicBezTo>
                      <a:cubicBezTo>
                        <a:pt x="1253" y="228"/>
                        <a:pt x="1306" y="207"/>
                        <a:pt x="1346" y="207"/>
                      </a:cubicBezTo>
                      <a:cubicBezTo>
                        <a:pt x="1484" y="207"/>
                        <a:pt x="1457" y="467"/>
                        <a:pt x="1429" y="632"/>
                      </a:cubicBezTo>
                      <a:cubicBezTo>
                        <a:pt x="1376" y="790"/>
                        <a:pt x="1324" y="931"/>
                        <a:pt x="1253" y="1073"/>
                      </a:cubicBezTo>
                      <a:cubicBezTo>
                        <a:pt x="1147" y="1266"/>
                        <a:pt x="1059" y="1460"/>
                        <a:pt x="953" y="1654"/>
                      </a:cubicBezTo>
                      <a:cubicBezTo>
                        <a:pt x="959" y="1666"/>
                        <a:pt x="966" y="1671"/>
                        <a:pt x="973" y="1671"/>
                      </a:cubicBezTo>
                      <a:cubicBezTo>
                        <a:pt x="1010" y="1671"/>
                        <a:pt x="1062" y="1546"/>
                        <a:pt x="1077" y="1531"/>
                      </a:cubicBezTo>
                      <a:cubicBezTo>
                        <a:pt x="1130" y="1425"/>
                        <a:pt x="1182" y="1337"/>
                        <a:pt x="1235" y="1249"/>
                      </a:cubicBezTo>
                      <a:cubicBezTo>
                        <a:pt x="1359" y="1037"/>
                        <a:pt x="1447" y="826"/>
                        <a:pt x="1500" y="596"/>
                      </a:cubicBezTo>
                      <a:cubicBezTo>
                        <a:pt x="1541" y="390"/>
                        <a:pt x="1518" y="142"/>
                        <a:pt x="1339" y="142"/>
                      </a:cubicBezTo>
                      <a:cubicBezTo>
                        <a:pt x="1289" y="142"/>
                        <a:pt x="1225" y="162"/>
                        <a:pt x="1147" y="208"/>
                      </a:cubicBezTo>
                      <a:cubicBezTo>
                        <a:pt x="1112" y="120"/>
                        <a:pt x="1041" y="50"/>
                        <a:pt x="953" y="14"/>
                      </a:cubicBezTo>
                      <a:cubicBezTo>
                        <a:pt x="921" y="5"/>
                        <a:pt x="888" y="1"/>
                        <a:pt x="8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8"/>
                <p:cNvSpPr/>
                <p:nvPr/>
              </p:nvSpPr>
              <p:spPr>
                <a:xfrm rot="-479857">
                  <a:off x="189193" y="227226"/>
                  <a:ext cx="86301" cy="74645"/>
                </a:xfrm>
                <a:custGeom>
                  <a:avLst/>
                  <a:gdLst/>
                  <a:ahLst/>
                  <a:cxnLst/>
                  <a:rect l="l" t="t" r="r" b="b"/>
                  <a:pathLst>
                    <a:path w="1429" h="1236" extrusionOk="0">
                      <a:moveTo>
                        <a:pt x="194" y="1"/>
                      </a:moveTo>
                      <a:lnTo>
                        <a:pt x="194" y="18"/>
                      </a:lnTo>
                      <a:lnTo>
                        <a:pt x="194" y="54"/>
                      </a:lnTo>
                      <a:cubicBezTo>
                        <a:pt x="141" y="389"/>
                        <a:pt x="88" y="724"/>
                        <a:pt x="0" y="1059"/>
                      </a:cubicBezTo>
                      <a:cubicBezTo>
                        <a:pt x="0" y="1059"/>
                        <a:pt x="0" y="1076"/>
                        <a:pt x="0" y="1076"/>
                      </a:cubicBezTo>
                      <a:lnTo>
                        <a:pt x="35" y="1076"/>
                      </a:lnTo>
                      <a:lnTo>
                        <a:pt x="71" y="1094"/>
                      </a:lnTo>
                      <a:lnTo>
                        <a:pt x="106" y="1094"/>
                      </a:lnTo>
                      <a:lnTo>
                        <a:pt x="388" y="1129"/>
                      </a:lnTo>
                      <a:lnTo>
                        <a:pt x="653" y="1165"/>
                      </a:lnTo>
                      <a:lnTo>
                        <a:pt x="794" y="1182"/>
                      </a:lnTo>
                      <a:lnTo>
                        <a:pt x="952" y="1200"/>
                      </a:lnTo>
                      <a:lnTo>
                        <a:pt x="1199" y="1235"/>
                      </a:lnTo>
                      <a:lnTo>
                        <a:pt x="1376" y="1235"/>
                      </a:lnTo>
                      <a:lnTo>
                        <a:pt x="1376" y="1182"/>
                      </a:lnTo>
                      <a:lnTo>
                        <a:pt x="1376" y="1094"/>
                      </a:lnTo>
                      <a:cubicBezTo>
                        <a:pt x="1393" y="900"/>
                        <a:pt x="1411" y="706"/>
                        <a:pt x="1411" y="512"/>
                      </a:cubicBezTo>
                      <a:lnTo>
                        <a:pt x="1428" y="230"/>
                      </a:lnTo>
                      <a:lnTo>
                        <a:pt x="1428" y="195"/>
                      </a:lnTo>
                      <a:lnTo>
                        <a:pt x="1376" y="195"/>
                      </a:lnTo>
                      <a:lnTo>
                        <a:pt x="1111" y="142"/>
                      </a:lnTo>
                      <a:lnTo>
                        <a:pt x="758" y="89"/>
                      </a:lnTo>
                      <a:lnTo>
                        <a:pt x="388" y="18"/>
                      </a:lnTo>
                      <a:lnTo>
                        <a:pt x="2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1" name="Google Shape;2051;p8"/>
              <p:cNvGrpSpPr/>
              <p:nvPr/>
            </p:nvGrpSpPr>
            <p:grpSpPr>
              <a:xfrm>
                <a:off x="740346" y="306551"/>
                <a:ext cx="202396" cy="229631"/>
                <a:chOff x="561824" y="274401"/>
                <a:chExt cx="202396" cy="229631"/>
              </a:xfrm>
            </p:grpSpPr>
            <p:sp>
              <p:nvSpPr>
                <p:cNvPr id="2052" name="Google Shape;2052;p8"/>
                <p:cNvSpPr/>
                <p:nvPr/>
              </p:nvSpPr>
              <p:spPr>
                <a:xfrm rot="-479857">
                  <a:off x="577474" y="337578"/>
                  <a:ext cx="176829" cy="154906"/>
                </a:xfrm>
                <a:custGeom>
                  <a:avLst/>
                  <a:gdLst/>
                  <a:ahLst/>
                  <a:cxnLst/>
                  <a:rect l="l" t="t" r="r" b="b"/>
                  <a:pathLst>
                    <a:path w="2928" h="2565" extrusionOk="0">
                      <a:moveTo>
                        <a:pt x="1379" y="0"/>
                      </a:moveTo>
                      <a:cubicBezTo>
                        <a:pt x="1244" y="0"/>
                        <a:pt x="1111" y="18"/>
                        <a:pt x="988" y="56"/>
                      </a:cubicBezTo>
                      <a:cubicBezTo>
                        <a:pt x="741" y="144"/>
                        <a:pt x="512" y="285"/>
                        <a:pt x="318" y="479"/>
                      </a:cubicBezTo>
                      <a:cubicBezTo>
                        <a:pt x="89" y="796"/>
                        <a:pt x="0" y="1202"/>
                        <a:pt x="53" y="1607"/>
                      </a:cubicBezTo>
                      <a:cubicBezTo>
                        <a:pt x="142" y="2225"/>
                        <a:pt x="723" y="2507"/>
                        <a:pt x="1288" y="2560"/>
                      </a:cubicBezTo>
                      <a:cubicBezTo>
                        <a:pt x="1328" y="2563"/>
                        <a:pt x="1369" y="2564"/>
                        <a:pt x="1409" y="2564"/>
                      </a:cubicBezTo>
                      <a:cubicBezTo>
                        <a:pt x="1809" y="2564"/>
                        <a:pt x="2200" y="2409"/>
                        <a:pt x="2505" y="2136"/>
                      </a:cubicBezTo>
                      <a:cubicBezTo>
                        <a:pt x="2822" y="1819"/>
                        <a:pt x="2928" y="1343"/>
                        <a:pt x="2769" y="920"/>
                      </a:cubicBezTo>
                      <a:cubicBezTo>
                        <a:pt x="2646" y="426"/>
                        <a:pt x="2222" y="73"/>
                        <a:pt x="1729" y="38"/>
                      </a:cubicBezTo>
                      <a:cubicBezTo>
                        <a:pt x="1614" y="13"/>
                        <a:pt x="1496" y="0"/>
                        <a:pt x="13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8"/>
                <p:cNvSpPr/>
                <p:nvPr/>
              </p:nvSpPr>
              <p:spPr>
                <a:xfrm rot="-479857">
                  <a:off x="591631" y="339986"/>
                  <a:ext cx="132139" cy="125556"/>
                </a:xfrm>
                <a:custGeom>
                  <a:avLst/>
                  <a:gdLst/>
                  <a:ahLst/>
                  <a:cxnLst/>
                  <a:rect l="l" t="t" r="r" b="b"/>
                  <a:pathLst>
                    <a:path w="2188" h="2079" extrusionOk="0">
                      <a:moveTo>
                        <a:pt x="1182" y="1"/>
                      </a:moveTo>
                      <a:cubicBezTo>
                        <a:pt x="1104" y="1"/>
                        <a:pt x="1027" y="10"/>
                        <a:pt x="953" y="33"/>
                      </a:cubicBezTo>
                      <a:lnTo>
                        <a:pt x="777" y="68"/>
                      </a:lnTo>
                      <a:cubicBezTo>
                        <a:pt x="742" y="68"/>
                        <a:pt x="742" y="85"/>
                        <a:pt x="742" y="121"/>
                      </a:cubicBezTo>
                      <a:cubicBezTo>
                        <a:pt x="442" y="209"/>
                        <a:pt x="195" y="438"/>
                        <a:pt x="107" y="738"/>
                      </a:cubicBezTo>
                      <a:cubicBezTo>
                        <a:pt x="19" y="967"/>
                        <a:pt x="1" y="1214"/>
                        <a:pt x="54" y="1461"/>
                      </a:cubicBezTo>
                      <a:cubicBezTo>
                        <a:pt x="124" y="1673"/>
                        <a:pt x="266" y="1849"/>
                        <a:pt x="459" y="1972"/>
                      </a:cubicBezTo>
                      <a:cubicBezTo>
                        <a:pt x="565" y="2043"/>
                        <a:pt x="706" y="2078"/>
                        <a:pt x="847" y="2078"/>
                      </a:cubicBezTo>
                      <a:cubicBezTo>
                        <a:pt x="861" y="2079"/>
                        <a:pt x="874" y="2079"/>
                        <a:pt x="888" y="2079"/>
                      </a:cubicBezTo>
                      <a:cubicBezTo>
                        <a:pt x="1413" y="2079"/>
                        <a:pt x="2118" y="1746"/>
                        <a:pt x="2170" y="1161"/>
                      </a:cubicBezTo>
                      <a:cubicBezTo>
                        <a:pt x="2188" y="720"/>
                        <a:pt x="1994" y="174"/>
                        <a:pt x="1500" y="50"/>
                      </a:cubicBezTo>
                      <a:cubicBezTo>
                        <a:pt x="1397" y="19"/>
                        <a:pt x="1289" y="1"/>
                        <a:pt x="11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8"/>
                <p:cNvSpPr/>
                <p:nvPr/>
              </p:nvSpPr>
              <p:spPr>
                <a:xfrm rot="-479857">
                  <a:off x="571160" y="343110"/>
                  <a:ext cx="172601" cy="146270"/>
                </a:xfrm>
                <a:custGeom>
                  <a:avLst/>
                  <a:gdLst/>
                  <a:ahLst/>
                  <a:cxnLst/>
                  <a:rect l="l" t="t" r="r" b="b"/>
                  <a:pathLst>
                    <a:path w="2858" h="2422" extrusionOk="0">
                      <a:moveTo>
                        <a:pt x="1094" y="36"/>
                      </a:moveTo>
                      <a:cubicBezTo>
                        <a:pt x="1105" y="68"/>
                        <a:pt x="1134" y="75"/>
                        <a:pt x="1164" y="75"/>
                      </a:cubicBezTo>
                      <a:cubicBezTo>
                        <a:pt x="1184" y="75"/>
                        <a:pt x="1203" y="72"/>
                        <a:pt x="1217" y="72"/>
                      </a:cubicBezTo>
                      <a:cubicBezTo>
                        <a:pt x="1335" y="72"/>
                        <a:pt x="1445" y="64"/>
                        <a:pt x="1557" y="64"/>
                      </a:cubicBezTo>
                      <a:cubicBezTo>
                        <a:pt x="1613" y="64"/>
                        <a:pt x="1670" y="66"/>
                        <a:pt x="1729" y="72"/>
                      </a:cubicBezTo>
                      <a:cubicBezTo>
                        <a:pt x="2046" y="125"/>
                        <a:pt x="2328" y="301"/>
                        <a:pt x="2522" y="565"/>
                      </a:cubicBezTo>
                      <a:cubicBezTo>
                        <a:pt x="2681" y="777"/>
                        <a:pt x="2769" y="1059"/>
                        <a:pt x="2769" y="1324"/>
                      </a:cubicBezTo>
                      <a:cubicBezTo>
                        <a:pt x="2669" y="2029"/>
                        <a:pt x="1864" y="2367"/>
                        <a:pt x="1208" y="2367"/>
                      </a:cubicBezTo>
                      <a:cubicBezTo>
                        <a:pt x="1176" y="2367"/>
                        <a:pt x="1143" y="2366"/>
                        <a:pt x="1112" y="2364"/>
                      </a:cubicBezTo>
                      <a:cubicBezTo>
                        <a:pt x="371" y="2347"/>
                        <a:pt x="106" y="1729"/>
                        <a:pt x="248" y="1059"/>
                      </a:cubicBezTo>
                      <a:cubicBezTo>
                        <a:pt x="353" y="601"/>
                        <a:pt x="671" y="230"/>
                        <a:pt x="1094" y="36"/>
                      </a:cubicBezTo>
                      <a:close/>
                      <a:moveTo>
                        <a:pt x="1551" y="0"/>
                      </a:moveTo>
                      <a:cubicBezTo>
                        <a:pt x="1486" y="0"/>
                        <a:pt x="1421" y="6"/>
                        <a:pt x="1359" y="19"/>
                      </a:cubicBezTo>
                      <a:lnTo>
                        <a:pt x="1182" y="19"/>
                      </a:lnTo>
                      <a:cubicBezTo>
                        <a:pt x="1170" y="19"/>
                        <a:pt x="1151" y="11"/>
                        <a:pt x="1134" y="11"/>
                      </a:cubicBezTo>
                      <a:cubicBezTo>
                        <a:pt x="1125" y="11"/>
                        <a:pt x="1118" y="13"/>
                        <a:pt x="1112" y="19"/>
                      </a:cubicBezTo>
                      <a:cubicBezTo>
                        <a:pt x="1109" y="13"/>
                        <a:pt x="1103" y="11"/>
                        <a:pt x="1095" y="11"/>
                      </a:cubicBezTo>
                      <a:cubicBezTo>
                        <a:pt x="1056" y="11"/>
                        <a:pt x="965" y="75"/>
                        <a:pt x="935" y="89"/>
                      </a:cubicBezTo>
                      <a:cubicBezTo>
                        <a:pt x="636" y="266"/>
                        <a:pt x="389" y="530"/>
                        <a:pt x="265" y="848"/>
                      </a:cubicBezTo>
                      <a:cubicBezTo>
                        <a:pt x="1" y="1535"/>
                        <a:pt x="230" y="2399"/>
                        <a:pt x="1094" y="2417"/>
                      </a:cubicBezTo>
                      <a:cubicBezTo>
                        <a:pt x="1141" y="2420"/>
                        <a:pt x="1187" y="2422"/>
                        <a:pt x="1234" y="2422"/>
                      </a:cubicBezTo>
                      <a:cubicBezTo>
                        <a:pt x="1695" y="2422"/>
                        <a:pt x="2135" y="2263"/>
                        <a:pt x="2487" y="1959"/>
                      </a:cubicBezTo>
                      <a:cubicBezTo>
                        <a:pt x="2734" y="1765"/>
                        <a:pt x="2857" y="1447"/>
                        <a:pt x="2822" y="1112"/>
                      </a:cubicBezTo>
                      <a:cubicBezTo>
                        <a:pt x="2752" y="848"/>
                        <a:pt x="2646" y="601"/>
                        <a:pt x="2469" y="389"/>
                      </a:cubicBezTo>
                      <a:cubicBezTo>
                        <a:pt x="2311" y="230"/>
                        <a:pt x="2117" y="125"/>
                        <a:pt x="1905" y="54"/>
                      </a:cubicBezTo>
                      <a:cubicBezTo>
                        <a:pt x="1791" y="20"/>
                        <a:pt x="1670" y="0"/>
                        <a:pt x="1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8"/>
                <p:cNvSpPr/>
                <p:nvPr/>
              </p:nvSpPr>
              <p:spPr>
                <a:xfrm rot="-479857">
                  <a:off x="616549" y="343241"/>
                  <a:ext cx="93306" cy="101459"/>
                </a:xfrm>
                <a:custGeom>
                  <a:avLst/>
                  <a:gdLst/>
                  <a:ahLst/>
                  <a:cxnLst/>
                  <a:rect l="l" t="t" r="r" b="b"/>
                  <a:pathLst>
                    <a:path w="1545" h="1680" extrusionOk="0">
                      <a:moveTo>
                        <a:pt x="468" y="1181"/>
                      </a:moveTo>
                      <a:cubicBezTo>
                        <a:pt x="516" y="1229"/>
                        <a:pt x="464" y="1319"/>
                        <a:pt x="427" y="1363"/>
                      </a:cubicBezTo>
                      <a:lnTo>
                        <a:pt x="427" y="1363"/>
                      </a:lnTo>
                      <a:cubicBezTo>
                        <a:pt x="416" y="1295"/>
                        <a:pt x="423" y="1212"/>
                        <a:pt x="468" y="1181"/>
                      </a:cubicBezTo>
                      <a:close/>
                      <a:moveTo>
                        <a:pt x="927" y="1181"/>
                      </a:moveTo>
                      <a:cubicBezTo>
                        <a:pt x="1027" y="1231"/>
                        <a:pt x="985" y="1376"/>
                        <a:pt x="951" y="1451"/>
                      </a:cubicBezTo>
                      <a:lnTo>
                        <a:pt x="951" y="1451"/>
                      </a:lnTo>
                      <a:cubicBezTo>
                        <a:pt x="888" y="1377"/>
                        <a:pt x="860" y="1248"/>
                        <a:pt x="927" y="1181"/>
                      </a:cubicBezTo>
                      <a:close/>
                      <a:moveTo>
                        <a:pt x="485" y="1"/>
                      </a:moveTo>
                      <a:cubicBezTo>
                        <a:pt x="452" y="1"/>
                        <a:pt x="413" y="129"/>
                        <a:pt x="398" y="159"/>
                      </a:cubicBezTo>
                      <a:cubicBezTo>
                        <a:pt x="345" y="264"/>
                        <a:pt x="310" y="352"/>
                        <a:pt x="257" y="458"/>
                      </a:cubicBezTo>
                      <a:cubicBezTo>
                        <a:pt x="151" y="670"/>
                        <a:pt x="63" y="882"/>
                        <a:pt x="27" y="1111"/>
                      </a:cubicBezTo>
                      <a:cubicBezTo>
                        <a:pt x="1" y="1324"/>
                        <a:pt x="45" y="1567"/>
                        <a:pt x="204" y="1567"/>
                      </a:cubicBezTo>
                      <a:cubicBezTo>
                        <a:pt x="256" y="1567"/>
                        <a:pt x="320" y="1542"/>
                        <a:pt x="398" y="1481"/>
                      </a:cubicBezTo>
                      <a:cubicBezTo>
                        <a:pt x="451" y="1569"/>
                        <a:pt x="521" y="1640"/>
                        <a:pt x="627" y="1675"/>
                      </a:cubicBezTo>
                      <a:cubicBezTo>
                        <a:pt x="645" y="1678"/>
                        <a:pt x="663" y="1679"/>
                        <a:pt x="681" y="1679"/>
                      </a:cubicBezTo>
                      <a:cubicBezTo>
                        <a:pt x="773" y="1679"/>
                        <a:pt x="871" y="1643"/>
                        <a:pt x="944" y="1569"/>
                      </a:cubicBezTo>
                      <a:cubicBezTo>
                        <a:pt x="990" y="1607"/>
                        <a:pt x="1043" y="1626"/>
                        <a:pt x="1094" y="1626"/>
                      </a:cubicBezTo>
                      <a:cubicBezTo>
                        <a:pt x="1162" y="1626"/>
                        <a:pt x="1229" y="1594"/>
                        <a:pt x="1280" y="1534"/>
                      </a:cubicBezTo>
                      <a:cubicBezTo>
                        <a:pt x="1544" y="1322"/>
                        <a:pt x="1438" y="723"/>
                        <a:pt x="1350" y="441"/>
                      </a:cubicBezTo>
                      <a:cubicBezTo>
                        <a:pt x="1334" y="391"/>
                        <a:pt x="1240" y="65"/>
                        <a:pt x="1185" y="65"/>
                      </a:cubicBezTo>
                      <a:cubicBezTo>
                        <a:pt x="1181" y="65"/>
                        <a:pt x="1177" y="67"/>
                        <a:pt x="1174" y="70"/>
                      </a:cubicBezTo>
                      <a:cubicBezTo>
                        <a:pt x="1156" y="70"/>
                        <a:pt x="1156" y="106"/>
                        <a:pt x="1174" y="106"/>
                      </a:cubicBezTo>
                      <a:cubicBezTo>
                        <a:pt x="1297" y="370"/>
                        <a:pt x="1368" y="652"/>
                        <a:pt x="1403" y="952"/>
                      </a:cubicBezTo>
                      <a:cubicBezTo>
                        <a:pt x="1421" y="1111"/>
                        <a:pt x="1385" y="1269"/>
                        <a:pt x="1315" y="1411"/>
                      </a:cubicBezTo>
                      <a:cubicBezTo>
                        <a:pt x="1265" y="1472"/>
                        <a:pt x="1181" y="1543"/>
                        <a:pt x="1099" y="1543"/>
                      </a:cubicBezTo>
                      <a:cubicBezTo>
                        <a:pt x="1064" y="1543"/>
                        <a:pt x="1029" y="1530"/>
                        <a:pt x="997" y="1499"/>
                      </a:cubicBezTo>
                      <a:cubicBezTo>
                        <a:pt x="1033" y="1446"/>
                        <a:pt x="1050" y="1375"/>
                        <a:pt x="1068" y="1305"/>
                      </a:cubicBezTo>
                      <a:cubicBezTo>
                        <a:pt x="1068" y="1242"/>
                        <a:pt x="1026" y="1123"/>
                        <a:pt x="942" y="1123"/>
                      </a:cubicBezTo>
                      <a:cubicBezTo>
                        <a:pt x="931" y="1123"/>
                        <a:pt x="921" y="1125"/>
                        <a:pt x="909" y="1128"/>
                      </a:cubicBezTo>
                      <a:cubicBezTo>
                        <a:pt x="786" y="1217"/>
                        <a:pt x="839" y="1411"/>
                        <a:pt x="927" y="1516"/>
                      </a:cubicBezTo>
                      <a:cubicBezTo>
                        <a:pt x="870" y="1580"/>
                        <a:pt x="796" y="1610"/>
                        <a:pt x="723" y="1610"/>
                      </a:cubicBezTo>
                      <a:cubicBezTo>
                        <a:pt x="613" y="1610"/>
                        <a:pt x="503" y="1544"/>
                        <a:pt x="451" y="1428"/>
                      </a:cubicBezTo>
                      <a:cubicBezTo>
                        <a:pt x="521" y="1375"/>
                        <a:pt x="627" y="1164"/>
                        <a:pt x="486" y="1128"/>
                      </a:cubicBezTo>
                      <a:cubicBezTo>
                        <a:pt x="363" y="1128"/>
                        <a:pt x="345" y="1322"/>
                        <a:pt x="380" y="1428"/>
                      </a:cubicBezTo>
                      <a:cubicBezTo>
                        <a:pt x="312" y="1484"/>
                        <a:pt x="259" y="1508"/>
                        <a:pt x="219" y="1508"/>
                      </a:cubicBezTo>
                      <a:cubicBezTo>
                        <a:pt x="82" y="1508"/>
                        <a:pt x="88" y="1239"/>
                        <a:pt x="116" y="1075"/>
                      </a:cubicBezTo>
                      <a:cubicBezTo>
                        <a:pt x="133" y="917"/>
                        <a:pt x="186" y="776"/>
                        <a:pt x="239" y="635"/>
                      </a:cubicBezTo>
                      <a:cubicBezTo>
                        <a:pt x="327" y="423"/>
                        <a:pt x="415" y="211"/>
                        <a:pt x="504" y="17"/>
                      </a:cubicBezTo>
                      <a:cubicBezTo>
                        <a:pt x="498" y="6"/>
                        <a:pt x="492" y="1"/>
                        <a:pt x="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8"/>
                <p:cNvSpPr/>
                <p:nvPr/>
              </p:nvSpPr>
              <p:spPr>
                <a:xfrm rot="-479857">
                  <a:off x="619981" y="279840"/>
                  <a:ext cx="83100" cy="70357"/>
                </a:xfrm>
                <a:custGeom>
                  <a:avLst/>
                  <a:gdLst/>
                  <a:ahLst/>
                  <a:cxnLst/>
                  <a:rect l="l" t="t" r="r" b="b"/>
                  <a:pathLst>
                    <a:path w="1376" h="1165" extrusionOk="0">
                      <a:moveTo>
                        <a:pt x="0" y="0"/>
                      </a:moveTo>
                      <a:lnTo>
                        <a:pt x="0" y="53"/>
                      </a:lnTo>
                      <a:lnTo>
                        <a:pt x="0" y="141"/>
                      </a:lnTo>
                      <a:lnTo>
                        <a:pt x="0" y="741"/>
                      </a:lnTo>
                      <a:lnTo>
                        <a:pt x="0" y="1006"/>
                      </a:lnTo>
                      <a:lnTo>
                        <a:pt x="0" y="1058"/>
                      </a:lnTo>
                      <a:lnTo>
                        <a:pt x="53" y="1058"/>
                      </a:lnTo>
                      <a:lnTo>
                        <a:pt x="335" y="1094"/>
                      </a:lnTo>
                      <a:lnTo>
                        <a:pt x="705" y="1129"/>
                      </a:lnTo>
                      <a:lnTo>
                        <a:pt x="1076" y="1164"/>
                      </a:lnTo>
                      <a:lnTo>
                        <a:pt x="1252" y="1164"/>
                      </a:lnTo>
                      <a:lnTo>
                        <a:pt x="1252" y="1111"/>
                      </a:lnTo>
                      <a:cubicBezTo>
                        <a:pt x="1287" y="776"/>
                        <a:pt x="1323" y="424"/>
                        <a:pt x="1376" y="89"/>
                      </a:cubicBezTo>
                      <a:cubicBezTo>
                        <a:pt x="1376" y="89"/>
                        <a:pt x="1376" y="71"/>
                        <a:pt x="1376" y="71"/>
                      </a:cubicBezTo>
                      <a:lnTo>
                        <a:pt x="1340" y="71"/>
                      </a:lnTo>
                      <a:lnTo>
                        <a:pt x="1358" y="18"/>
                      </a:lnTo>
                      <a:lnTo>
                        <a:pt x="988" y="18"/>
                      </a:lnTo>
                      <a:lnTo>
                        <a:pt x="7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7" name="Google Shape;2057;p8"/>
              <p:cNvGrpSpPr/>
              <p:nvPr/>
            </p:nvGrpSpPr>
            <p:grpSpPr>
              <a:xfrm>
                <a:off x="-372411" y="1208123"/>
                <a:ext cx="202648" cy="232067"/>
                <a:chOff x="-548044" y="1175973"/>
                <a:chExt cx="202648" cy="232067"/>
              </a:xfrm>
            </p:grpSpPr>
            <p:sp>
              <p:nvSpPr>
                <p:cNvPr id="2058" name="Google Shape;2058;p8"/>
                <p:cNvSpPr/>
                <p:nvPr/>
              </p:nvSpPr>
              <p:spPr>
                <a:xfrm rot="-479857">
                  <a:off x="-530033" y="1241792"/>
                  <a:ext cx="174715" cy="154846"/>
                </a:xfrm>
                <a:custGeom>
                  <a:avLst/>
                  <a:gdLst/>
                  <a:ahLst/>
                  <a:cxnLst/>
                  <a:rect l="l" t="t" r="r" b="b"/>
                  <a:pathLst>
                    <a:path w="2893" h="2564" extrusionOk="0">
                      <a:moveTo>
                        <a:pt x="1419" y="1"/>
                      </a:moveTo>
                      <a:cubicBezTo>
                        <a:pt x="1305" y="1"/>
                        <a:pt x="1190" y="14"/>
                        <a:pt x="1076" y="39"/>
                      </a:cubicBezTo>
                      <a:cubicBezTo>
                        <a:pt x="829" y="91"/>
                        <a:pt x="582" y="215"/>
                        <a:pt x="388" y="391"/>
                      </a:cubicBezTo>
                      <a:cubicBezTo>
                        <a:pt x="123" y="691"/>
                        <a:pt x="0" y="1097"/>
                        <a:pt x="18" y="1485"/>
                      </a:cubicBezTo>
                      <a:cubicBezTo>
                        <a:pt x="53" y="2102"/>
                        <a:pt x="600" y="2454"/>
                        <a:pt x="1164" y="2543"/>
                      </a:cubicBezTo>
                      <a:cubicBezTo>
                        <a:pt x="1253" y="2557"/>
                        <a:pt x="1343" y="2564"/>
                        <a:pt x="1432" y="2564"/>
                      </a:cubicBezTo>
                      <a:cubicBezTo>
                        <a:pt x="1786" y="2564"/>
                        <a:pt x="2135" y="2454"/>
                        <a:pt x="2416" y="2243"/>
                      </a:cubicBezTo>
                      <a:cubicBezTo>
                        <a:pt x="2751" y="1943"/>
                        <a:pt x="2892" y="1485"/>
                        <a:pt x="2786" y="1044"/>
                      </a:cubicBezTo>
                      <a:cubicBezTo>
                        <a:pt x="2698" y="532"/>
                        <a:pt x="2310" y="144"/>
                        <a:pt x="1816" y="56"/>
                      </a:cubicBezTo>
                      <a:cubicBezTo>
                        <a:pt x="1684" y="18"/>
                        <a:pt x="1552" y="1"/>
                        <a:pt x="14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8"/>
                <p:cNvSpPr/>
                <p:nvPr/>
              </p:nvSpPr>
              <p:spPr>
                <a:xfrm rot="-479857">
                  <a:off x="-516982" y="1244526"/>
                  <a:ext cx="135339" cy="124348"/>
                </a:xfrm>
                <a:custGeom>
                  <a:avLst/>
                  <a:gdLst/>
                  <a:ahLst/>
                  <a:cxnLst/>
                  <a:rect l="l" t="t" r="r" b="b"/>
                  <a:pathLst>
                    <a:path w="2241" h="2059" extrusionOk="0">
                      <a:moveTo>
                        <a:pt x="1178" y="0"/>
                      </a:moveTo>
                      <a:cubicBezTo>
                        <a:pt x="1133" y="0"/>
                        <a:pt x="1087" y="2"/>
                        <a:pt x="1041" y="7"/>
                      </a:cubicBezTo>
                      <a:lnTo>
                        <a:pt x="865" y="42"/>
                      </a:lnTo>
                      <a:cubicBezTo>
                        <a:pt x="847" y="42"/>
                        <a:pt x="830" y="59"/>
                        <a:pt x="830" y="77"/>
                      </a:cubicBezTo>
                      <a:cubicBezTo>
                        <a:pt x="530" y="148"/>
                        <a:pt x="265" y="359"/>
                        <a:pt x="142" y="659"/>
                      </a:cubicBezTo>
                      <a:cubicBezTo>
                        <a:pt x="36" y="871"/>
                        <a:pt x="1" y="1117"/>
                        <a:pt x="36" y="1364"/>
                      </a:cubicBezTo>
                      <a:cubicBezTo>
                        <a:pt x="89" y="1576"/>
                        <a:pt x="213" y="1770"/>
                        <a:pt x="389" y="1893"/>
                      </a:cubicBezTo>
                      <a:cubicBezTo>
                        <a:pt x="495" y="1982"/>
                        <a:pt x="636" y="2034"/>
                        <a:pt x="777" y="2052"/>
                      </a:cubicBezTo>
                      <a:cubicBezTo>
                        <a:pt x="821" y="2057"/>
                        <a:pt x="866" y="2059"/>
                        <a:pt x="913" y="2059"/>
                      </a:cubicBezTo>
                      <a:cubicBezTo>
                        <a:pt x="1427" y="2059"/>
                        <a:pt x="2073" y="1791"/>
                        <a:pt x="2170" y="1241"/>
                      </a:cubicBezTo>
                      <a:cubicBezTo>
                        <a:pt x="2240" y="800"/>
                        <a:pt x="2082" y="253"/>
                        <a:pt x="1606" y="77"/>
                      </a:cubicBezTo>
                      <a:cubicBezTo>
                        <a:pt x="1471" y="23"/>
                        <a:pt x="1326" y="0"/>
                        <a:pt x="11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8"/>
                <p:cNvSpPr/>
                <p:nvPr/>
              </p:nvSpPr>
              <p:spPr>
                <a:xfrm rot="-479857">
                  <a:off x="-538691" y="1246044"/>
                  <a:ext cx="172601" cy="146512"/>
                </a:xfrm>
                <a:custGeom>
                  <a:avLst/>
                  <a:gdLst/>
                  <a:ahLst/>
                  <a:cxnLst/>
                  <a:rect l="l" t="t" r="r" b="b"/>
                  <a:pathLst>
                    <a:path w="2858" h="2426" extrusionOk="0">
                      <a:moveTo>
                        <a:pt x="1235" y="43"/>
                      </a:moveTo>
                      <a:cubicBezTo>
                        <a:pt x="1235" y="75"/>
                        <a:pt x="1261" y="82"/>
                        <a:pt x="1289" y="82"/>
                      </a:cubicBezTo>
                      <a:cubicBezTo>
                        <a:pt x="1307" y="82"/>
                        <a:pt x="1327" y="79"/>
                        <a:pt x="1341" y="79"/>
                      </a:cubicBezTo>
                      <a:cubicBezTo>
                        <a:pt x="1518" y="96"/>
                        <a:pt x="1676" y="96"/>
                        <a:pt x="1853" y="132"/>
                      </a:cubicBezTo>
                      <a:cubicBezTo>
                        <a:pt x="2452" y="290"/>
                        <a:pt x="2840" y="855"/>
                        <a:pt x="2787" y="1472"/>
                      </a:cubicBezTo>
                      <a:cubicBezTo>
                        <a:pt x="2645" y="2104"/>
                        <a:pt x="1893" y="2382"/>
                        <a:pt x="1256" y="2382"/>
                      </a:cubicBezTo>
                      <a:cubicBezTo>
                        <a:pt x="1183" y="2382"/>
                        <a:pt x="1111" y="2378"/>
                        <a:pt x="1041" y="2371"/>
                      </a:cubicBezTo>
                      <a:cubicBezTo>
                        <a:pt x="301" y="2283"/>
                        <a:pt x="89" y="1631"/>
                        <a:pt x="301" y="978"/>
                      </a:cubicBezTo>
                      <a:cubicBezTo>
                        <a:pt x="407" y="696"/>
                        <a:pt x="583" y="449"/>
                        <a:pt x="812" y="255"/>
                      </a:cubicBezTo>
                      <a:cubicBezTo>
                        <a:pt x="953" y="167"/>
                        <a:pt x="1094" y="96"/>
                        <a:pt x="1235" y="43"/>
                      </a:cubicBezTo>
                      <a:close/>
                      <a:moveTo>
                        <a:pt x="1239" y="1"/>
                      </a:moveTo>
                      <a:cubicBezTo>
                        <a:pt x="1197" y="1"/>
                        <a:pt x="1089" y="79"/>
                        <a:pt x="1059" y="79"/>
                      </a:cubicBezTo>
                      <a:cubicBezTo>
                        <a:pt x="742" y="220"/>
                        <a:pt x="495" y="467"/>
                        <a:pt x="336" y="766"/>
                      </a:cubicBezTo>
                      <a:cubicBezTo>
                        <a:pt x="1" y="1454"/>
                        <a:pt x="177" y="2301"/>
                        <a:pt x="1024" y="2406"/>
                      </a:cubicBezTo>
                      <a:cubicBezTo>
                        <a:pt x="1114" y="2419"/>
                        <a:pt x="1205" y="2426"/>
                        <a:pt x="1296" y="2426"/>
                      </a:cubicBezTo>
                      <a:cubicBezTo>
                        <a:pt x="1702" y="2426"/>
                        <a:pt x="2107" y="2299"/>
                        <a:pt x="2452" y="2054"/>
                      </a:cubicBezTo>
                      <a:cubicBezTo>
                        <a:pt x="2717" y="1877"/>
                        <a:pt x="2858" y="1560"/>
                        <a:pt x="2858" y="1243"/>
                      </a:cubicBezTo>
                      <a:cubicBezTo>
                        <a:pt x="2822" y="960"/>
                        <a:pt x="2717" y="714"/>
                        <a:pt x="2558" y="484"/>
                      </a:cubicBezTo>
                      <a:cubicBezTo>
                        <a:pt x="2417" y="326"/>
                        <a:pt x="2241" y="184"/>
                        <a:pt x="2029" y="96"/>
                      </a:cubicBezTo>
                      <a:cubicBezTo>
                        <a:pt x="1853" y="43"/>
                        <a:pt x="1676" y="8"/>
                        <a:pt x="1482" y="8"/>
                      </a:cubicBezTo>
                      <a:lnTo>
                        <a:pt x="1253" y="8"/>
                      </a:lnTo>
                      <a:cubicBezTo>
                        <a:pt x="1250" y="3"/>
                        <a:pt x="1245" y="1"/>
                        <a:pt x="12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8"/>
                <p:cNvSpPr/>
                <p:nvPr/>
              </p:nvSpPr>
              <p:spPr>
                <a:xfrm rot="-479857">
                  <a:off x="-491746" y="1248470"/>
                  <a:ext cx="93065" cy="101036"/>
                </a:xfrm>
                <a:custGeom>
                  <a:avLst/>
                  <a:gdLst/>
                  <a:ahLst/>
                  <a:cxnLst/>
                  <a:rect l="l" t="t" r="r" b="b"/>
                  <a:pathLst>
                    <a:path w="1541" h="1673" extrusionOk="0">
                      <a:moveTo>
                        <a:pt x="483" y="1165"/>
                      </a:moveTo>
                      <a:cubicBezTo>
                        <a:pt x="518" y="1218"/>
                        <a:pt x="448" y="1306"/>
                        <a:pt x="412" y="1359"/>
                      </a:cubicBezTo>
                      <a:lnTo>
                        <a:pt x="412" y="1341"/>
                      </a:lnTo>
                      <a:cubicBezTo>
                        <a:pt x="412" y="1271"/>
                        <a:pt x="412" y="1183"/>
                        <a:pt x="483" y="1165"/>
                      </a:cubicBezTo>
                      <a:close/>
                      <a:moveTo>
                        <a:pt x="924" y="1200"/>
                      </a:moveTo>
                      <a:lnTo>
                        <a:pt x="924" y="1200"/>
                      </a:lnTo>
                      <a:cubicBezTo>
                        <a:pt x="1020" y="1264"/>
                        <a:pt x="985" y="1387"/>
                        <a:pt x="938" y="1461"/>
                      </a:cubicBezTo>
                      <a:lnTo>
                        <a:pt x="938" y="1461"/>
                      </a:lnTo>
                      <a:cubicBezTo>
                        <a:pt x="870" y="1390"/>
                        <a:pt x="854" y="1252"/>
                        <a:pt x="924" y="1200"/>
                      </a:cubicBezTo>
                      <a:close/>
                      <a:moveTo>
                        <a:pt x="585" y="1"/>
                      </a:moveTo>
                      <a:cubicBezTo>
                        <a:pt x="548" y="1"/>
                        <a:pt x="497" y="113"/>
                        <a:pt x="483" y="142"/>
                      </a:cubicBezTo>
                      <a:cubicBezTo>
                        <a:pt x="430" y="230"/>
                        <a:pt x="377" y="336"/>
                        <a:pt x="307" y="424"/>
                      </a:cubicBezTo>
                      <a:cubicBezTo>
                        <a:pt x="183" y="618"/>
                        <a:pt x="95" y="830"/>
                        <a:pt x="42" y="1059"/>
                      </a:cubicBezTo>
                      <a:cubicBezTo>
                        <a:pt x="0" y="1267"/>
                        <a:pt x="24" y="1529"/>
                        <a:pt x="199" y="1529"/>
                      </a:cubicBezTo>
                      <a:cubicBezTo>
                        <a:pt x="247" y="1529"/>
                        <a:pt x="305" y="1510"/>
                        <a:pt x="377" y="1465"/>
                      </a:cubicBezTo>
                      <a:cubicBezTo>
                        <a:pt x="412" y="1553"/>
                        <a:pt x="501" y="1623"/>
                        <a:pt x="589" y="1659"/>
                      </a:cubicBezTo>
                      <a:cubicBezTo>
                        <a:pt x="622" y="1668"/>
                        <a:pt x="655" y="1673"/>
                        <a:pt x="687" y="1673"/>
                      </a:cubicBezTo>
                      <a:cubicBezTo>
                        <a:pt x="776" y="1673"/>
                        <a:pt x="859" y="1640"/>
                        <a:pt x="924" y="1588"/>
                      </a:cubicBezTo>
                      <a:cubicBezTo>
                        <a:pt x="968" y="1623"/>
                        <a:pt x="1030" y="1641"/>
                        <a:pt x="1091" y="1641"/>
                      </a:cubicBezTo>
                      <a:cubicBezTo>
                        <a:pt x="1153" y="1641"/>
                        <a:pt x="1215" y="1623"/>
                        <a:pt x="1259" y="1588"/>
                      </a:cubicBezTo>
                      <a:cubicBezTo>
                        <a:pt x="1541" y="1394"/>
                        <a:pt x="1488" y="795"/>
                        <a:pt x="1435" y="495"/>
                      </a:cubicBezTo>
                      <a:cubicBezTo>
                        <a:pt x="1418" y="444"/>
                        <a:pt x="1353" y="104"/>
                        <a:pt x="1286" y="104"/>
                      </a:cubicBezTo>
                      <a:cubicBezTo>
                        <a:pt x="1283" y="104"/>
                        <a:pt x="1280" y="105"/>
                        <a:pt x="1276" y="107"/>
                      </a:cubicBezTo>
                      <a:cubicBezTo>
                        <a:pt x="1259" y="107"/>
                        <a:pt x="1259" y="124"/>
                        <a:pt x="1259" y="142"/>
                      </a:cubicBezTo>
                      <a:cubicBezTo>
                        <a:pt x="1365" y="407"/>
                        <a:pt x="1418" y="706"/>
                        <a:pt x="1418" y="989"/>
                      </a:cubicBezTo>
                      <a:cubicBezTo>
                        <a:pt x="1418" y="1165"/>
                        <a:pt x="1382" y="1324"/>
                        <a:pt x="1294" y="1465"/>
                      </a:cubicBezTo>
                      <a:cubicBezTo>
                        <a:pt x="1235" y="1524"/>
                        <a:pt x="1151" y="1584"/>
                        <a:pt x="1071" y="1584"/>
                      </a:cubicBezTo>
                      <a:cubicBezTo>
                        <a:pt x="1032" y="1584"/>
                        <a:pt x="994" y="1570"/>
                        <a:pt x="959" y="1535"/>
                      </a:cubicBezTo>
                      <a:cubicBezTo>
                        <a:pt x="1012" y="1482"/>
                        <a:pt x="1030" y="1412"/>
                        <a:pt x="1047" y="1341"/>
                      </a:cubicBezTo>
                      <a:cubicBezTo>
                        <a:pt x="1047" y="1263"/>
                        <a:pt x="1019" y="1142"/>
                        <a:pt x="938" y="1142"/>
                      </a:cubicBezTo>
                      <a:cubicBezTo>
                        <a:pt x="928" y="1142"/>
                        <a:pt x="918" y="1143"/>
                        <a:pt x="906" y="1147"/>
                      </a:cubicBezTo>
                      <a:cubicBezTo>
                        <a:pt x="783" y="1218"/>
                        <a:pt x="818" y="1429"/>
                        <a:pt x="888" y="1535"/>
                      </a:cubicBezTo>
                      <a:cubicBezTo>
                        <a:pt x="831" y="1586"/>
                        <a:pt x="765" y="1609"/>
                        <a:pt x="700" y="1609"/>
                      </a:cubicBezTo>
                      <a:cubicBezTo>
                        <a:pt x="585" y="1609"/>
                        <a:pt x="475" y="1536"/>
                        <a:pt x="430" y="1412"/>
                      </a:cubicBezTo>
                      <a:cubicBezTo>
                        <a:pt x="501" y="1359"/>
                        <a:pt x="624" y="1165"/>
                        <a:pt x="483" y="1112"/>
                      </a:cubicBezTo>
                      <a:cubicBezTo>
                        <a:pt x="359" y="1112"/>
                        <a:pt x="342" y="1288"/>
                        <a:pt x="359" y="1394"/>
                      </a:cubicBezTo>
                      <a:cubicBezTo>
                        <a:pt x="291" y="1444"/>
                        <a:pt x="239" y="1464"/>
                        <a:pt x="200" y="1464"/>
                      </a:cubicBezTo>
                      <a:cubicBezTo>
                        <a:pt x="57" y="1464"/>
                        <a:pt x="85" y="1190"/>
                        <a:pt x="113" y="1024"/>
                      </a:cubicBezTo>
                      <a:cubicBezTo>
                        <a:pt x="148" y="883"/>
                        <a:pt x="218" y="724"/>
                        <a:pt x="289" y="601"/>
                      </a:cubicBezTo>
                      <a:cubicBezTo>
                        <a:pt x="395" y="407"/>
                        <a:pt x="501" y="195"/>
                        <a:pt x="606" y="19"/>
                      </a:cubicBezTo>
                      <a:cubicBezTo>
                        <a:pt x="600" y="6"/>
                        <a:pt x="593" y="1"/>
                        <a:pt x="5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8"/>
                <p:cNvSpPr/>
                <p:nvPr/>
              </p:nvSpPr>
              <p:spPr>
                <a:xfrm rot="-479857">
                  <a:off x="-481047" y="1181684"/>
                  <a:ext cx="87388" cy="75672"/>
                </a:xfrm>
                <a:custGeom>
                  <a:avLst/>
                  <a:gdLst/>
                  <a:ahLst/>
                  <a:cxnLst/>
                  <a:rect l="l" t="t" r="r" b="b"/>
                  <a:pathLst>
                    <a:path w="1447" h="1253" extrusionOk="0">
                      <a:moveTo>
                        <a:pt x="71" y="0"/>
                      </a:moveTo>
                      <a:lnTo>
                        <a:pt x="71" y="36"/>
                      </a:lnTo>
                      <a:lnTo>
                        <a:pt x="71" y="141"/>
                      </a:lnTo>
                      <a:cubicBezTo>
                        <a:pt x="53" y="335"/>
                        <a:pt x="36" y="529"/>
                        <a:pt x="18" y="723"/>
                      </a:cubicBezTo>
                      <a:cubicBezTo>
                        <a:pt x="0" y="812"/>
                        <a:pt x="0" y="900"/>
                        <a:pt x="0" y="1006"/>
                      </a:cubicBezTo>
                      <a:lnTo>
                        <a:pt x="0" y="1041"/>
                      </a:lnTo>
                      <a:lnTo>
                        <a:pt x="53" y="1041"/>
                      </a:lnTo>
                      <a:lnTo>
                        <a:pt x="336" y="1094"/>
                      </a:lnTo>
                      <a:lnTo>
                        <a:pt x="688" y="1164"/>
                      </a:lnTo>
                      <a:lnTo>
                        <a:pt x="1059" y="1217"/>
                      </a:lnTo>
                      <a:lnTo>
                        <a:pt x="1182" y="1252"/>
                      </a:lnTo>
                      <a:lnTo>
                        <a:pt x="1235" y="1252"/>
                      </a:lnTo>
                      <a:lnTo>
                        <a:pt x="1235" y="1217"/>
                      </a:lnTo>
                      <a:lnTo>
                        <a:pt x="1235" y="1199"/>
                      </a:lnTo>
                      <a:cubicBezTo>
                        <a:pt x="1288" y="847"/>
                        <a:pt x="1358" y="529"/>
                        <a:pt x="1446" y="194"/>
                      </a:cubicBezTo>
                      <a:cubicBezTo>
                        <a:pt x="1446" y="177"/>
                        <a:pt x="1446" y="177"/>
                        <a:pt x="1446" y="159"/>
                      </a:cubicBezTo>
                      <a:lnTo>
                        <a:pt x="1411" y="159"/>
                      </a:lnTo>
                      <a:lnTo>
                        <a:pt x="1358" y="141"/>
                      </a:lnTo>
                      <a:lnTo>
                        <a:pt x="1323" y="141"/>
                      </a:lnTo>
                      <a:lnTo>
                        <a:pt x="1041" y="106"/>
                      </a:lnTo>
                      <a:lnTo>
                        <a:pt x="794" y="71"/>
                      </a:lnTo>
                      <a:lnTo>
                        <a:pt x="653" y="53"/>
                      </a:lnTo>
                      <a:lnTo>
                        <a:pt x="494" y="36"/>
                      </a:lnTo>
                      <a:lnTo>
                        <a:pt x="2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3" name="Google Shape;2063;p8"/>
              <p:cNvGrpSpPr/>
              <p:nvPr/>
            </p:nvGrpSpPr>
            <p:grpSpPr>
              <a:xfrm rot="-1185565">
                <a:off x="997873" y="801616"/>
                <a:ext cx="202892" cy="236072"/>
                <a:chOff x="-879939" y="959642"/>
                <a:chExt cx="202874" cy="236052"/>
              </a:xfrm>
            </p:grpSpPr>
            <p:sp>
              <p:nvSpPr>
                <p:cNvPr id="2064" name="Google Shape;2064;p8"/>
                <p:cNvSpPr/>
                <p:nvPr/>
              </p:nvSpPr>
              <p:spPr>
                <a:xfrm rot="-479857">
                  <a:off x="-869993" y="971117"/>
                  <a:ext cx="175802" cy="155269"/>
                </a:xfrm>
                <a:custGeom>
                  <a:avLst/>
                  <a:gdLst/>
                  <a:ahLst/>
                  <a:cxnLst/>
                  <a:rect l="l" t="t" r="r" b="b"/>
                  <a:pathLst>
                    <a:path w="2911" h="2571" extrusionOk="0">
                      <a:moveTo>
                        <a:pt x="1411" y="1"/>
                      </a:moveTo>
                      <a:cubicBezTo>
                        <a:pt x="1119" y="1"/>
                        <a:pt x="826" y="75"/>
                        <a:pt x="565" y="229"/>
                      </a:cubicBezTo>
                      <a:cubicBezTo>
                        <a:pt x="195" y="476"/>
                        <a:pt x="1" y="935"/>
                        <a:pt x="71" y="1375"/>
                      </a:cubicBezTo>
                      <a:cubicBezTo>
                        <a:pt x="89" y="1887"/>
                        <a:pt x="442" y="2310"/>
                        <a:pt x="918" y="2451"/>
                      </a:cubicBezTo>
                      <a:cubicBezTo>
                        <a:pt x="1090" y="2530"/>
                        <a:pt x="1281" y="2570"/>
                        <a:pt x="1471" y="2570"/>
                      </a:cubicBezTo>
                      <a:cubicBezTo>
                        <a:pt x="1534" y="2570"/>
                        <a:pt x="1597" y="2566"/>
                        <a:pt x="1658" y="2557"/>
                      </a:cubicBezTo>
                      <a:cubicBezTo>
                        <a:pt x="1923" y="2522"/>
                        <a:pt x="2170" y="2433"/>
                        <a:pt x="2381" y="2292"/>
                      </a:cubicBezTo>
                      <a:cubicBezTo>
                        <a:pt x="2681" y="2010"/>
                        <a:pt x="2840" y="1640"/>
                        <a:pt x="2858" y="1234"/>
                      </a:cubicBezTo>
                      <a:cubicBezTo>
                        <a:pt x="2910" y="599"/>
                        <a:pt x="2381" y="212"/>
                        <a:pt x="1835" y="53"/>
                      </a:cubicBezTo>
                      <a:cubicBezTo>
                        <a:pt x="1696" y="18"/>
                        <a:pt x="1554" y="1"/>
                        <a:pt x="14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8"/>
                <p:cNvSpPr/>
                <p:nvPr/>
              </p:nvSpPr>
              <p:spPr>
                <a:xfrm rot="-479857">
                  <a:off x="-846782" y="1000971"/>
                  <a:ext cx="135279" cy="122355"/>
                </a:xfrm>
                <a:custGeom>
                  <a:avLst/>
                  <a:gdLst/>
                  <a:ahLst/>
                  <a:cxnLst/>
                  <a:rect l="l" t="t" r="r" b="b"/>
                  <a:pathLst>
                    <a:path w="2240" h="2026" extrusionOk="0">
                      <a:moveTo>
                        <a:pt x="1281" y="1"/>
                      </a:moveTo>
                      <a:cubicBezTo>
                        <a:pt x="793" y="1"/>
                        <a:pt x="236" y="205"/>
                        <a:pt x="106" y="682"/>
                      </a:cubicBezTo>
                      <a:cubicBezTo>
                        <a:pt x="0" y="1123"/>
                        <a:pt x="89" y="1688"/>
                        <a:pt x="529" y="1899"/>
                      </a:cubicBezTo>
                      <a:cubicBezTo>
                        <a:pt x="683" y="1976"/>
                        <a:pt x="850" y="2026"/>
                        <a:pt x="1019" y="2026"/>
                      </a:cubicBezTo>
                      <a:cubicBezTo>
                        <a:pt x="1044" y="2026"/>
                        <a:pt x="1069" y="2025"/>
                        <a:pt x="1094" y="2023"/>
                      </a:cubicBezTo>
                      <a:lnTo>
                        <a:pt x="1270" y="2023"/>
                      </a:lnTo>
                      <a:cubicBezTo>
                        <a:pt x="1288" y="2023"/>
                        <a:pt x="1305" y="2005"/>
                        <a:pt x="1305" y="1987"/>
                      </a:cubicBezTo>
                      <a:cubicBezTo>
                        <a:pt x="1623" y="1952"/>
                        <a:pt x="1905" y="1776"/>
                        <a:pt x="2046" y="1494"/>
                      </a:cubicBezTo>
                      <a:cubicBezTo>
                        <a:pt x="2187" y="1282"/>
                        <a:pt x="2240" y="1035"/>
                        <a:pt x="2240" y="806"/>
                      </a:cubicBezTo>
                      <a:cubicBezTo>
                        <a:pt x="2222" y="577"/>
                        <a:pt x="2117" y="383"/>
                        <a:pt x="1940" y="224"/>
                      </a:cubicBezTo>
                      <a:cubicBezTo>
                        <a:pt x="1852" y="136"/>
                        <a:pt x="1729" y="65"/>
                        <a:pt x="1588" y="30"/>
                      </a:cubicBezTo>
                      <a:cubicBezTo>
                        <a:pt x="1492" y="11"/>
                        <a:pt x="1388" y="1"/>
                        <a:pt x="1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8"/>
                <p:cNvSpPr/>
                <p:nvPr/>
              </p:nvSpPr>
              <p:spPr>
                <a:xfrm rot="-479857">
                  <a:off x="-861173" y="976745"/>
                  <a:ext cx="174715" cy="147237"/>
                </a:xfrm>
                <a:custGeom>
                  <a:avLst/>
                  <a:gdLst/>
                  <a:ahLst/>
                  <a:cxnLst/>
                  <a:rect l="l" t="t" r="r" b="b"/>
                  <a:pathLst>
                    <a:path w="2893" h="2438" extrusionOk="0">
                      <a:moveTo>
                        <a:pt x="1460" y="61"/>
                      </a:moveTo>
                      <a:cubicBezTo>
                        <a:pt x="1629" y="61"/>
                        <a:pt x="1793" y="80"/>
                        <a:pt x="1941" y="117"/>
                      </a:cubicBezTo>
                      <a:cubicBezTo>
                        <a:pt x="2681" y="276"/>
                        <a:pt x="2822" y="946"/>
                        <a:pt x="2540" y="1563"/>
                      </a:cubicBezTo>
                      <a:cubicBezTo>
                        <a:pt x="2417" y="1828"/>
                        <a:pt x="2205" y="2057"/>
                        <a:pt x="1941" y="2233"/>
                      </a:cubicBezTo>
                      <a:cubicBezTo>
                        <a:pt x="1817" y="2304"/>
                        <a:pt x="1658" y="2357"/>
                        <a:pt x="1500" y="2392"/>
                      </a:cubicBezTo>
                      <a:cubicBezTo>
                        <a:pt x="1500" y="2339"/>
                        <a:pt x="1429" y="2357"/>
                        <a:pt x="1394" y="2339"/>
                      </a:cubicBezTo>
                      <a:cubicBezTo>
                        <a:pt x="1235" y="2304"/>
                        <a:pt x="1059" y="2286"/>
                        <a:pt x="900" y="2251"/>
                      </a:cubicBezTo>
                      <a:cubicBezTo>
                        <a:pt x="336" y="2022"/>
                        <a:pt x="1" y="1422"/>
                        <a:pt x="107" y="805"/>
                      </a:cubicBezTo>
                      <a:cubicBezTo>
                        <a:pt x="296" y="277"/>
                        <a:pt x="902" y="61"/>
                        <a:pt x="1460" y="61"/>
                      </a:cubicBezTo>
                      <a:close/>
                      <a:moveTo>
                        <a:pt x="1467" y="1"/>
                      </a:moveTo>
                      <a:cubicBezTo>
                        <a:pt x="1134" y="1"/>
                        <a:pt x="804" y="83"/>
                        <a:pt x="512" y="258"/>
                      </a:cubicBezTo>
                      <a:cubicBezTo>
                        <a:pt x="230" y="399"/>
                        <a:pt x="54" y="699"/>
                        <a:pt x="18" y="1016"/>
                      </a:cubicBezTo>
                      <a:cubicBezTo>
                        <a:pt x="36" y="1299"/>
                        <a:pt x="107" y="1563"/>
                        <a:pt x="230" y="1810"/>
                      </a:cubicBezTo>
                      <a:cubicBezTo>
                        <a:pt x="353" y="1986"/>
                        <a:pt x="530" y="2127"/>
                        <a:pt x="724" y="2251"/>
                      </a:cubicBezTo>
                      <a:cubicBezTo>
                        <a:pt x="883" y="2321"/>
                        <a:pt x="1059" y="2374"/>
                        <a:pt x="1253" y="2392"/>
                      </a:cubicBezTo>
                      <a:lnTo>
                        <a:pt x="1429" y="2427"/>
                      </a:lnTo>
                      <a:lnTo>
                        <a:pt x="1482" y="2427"/>
                      </a:lnTo>
                      <a:cubicBezTo>
                        <a:pt x="1486" y="2434"/>
                        <a:pt x="1494" y="2437"/>
                        <a:pt x="1506" y="2437"/>
                      </a:cubicBezTo>
                      <a:cubicBezTo>
                        <a:pt x="1553" y="2437"/>
                        <a:pt x="1651" y="2392"/>
                        <a:pt x="1694" y="2392"/>
                      </a:cubicBezTo>
                      <a:cubicBezTo>
                        <a:pt x="2011" y="2269"/>
                        <a:pt x="2293" y="2057"/>
                        <a:pt x="2487" y="1775"/>
                      </a:cubicBezTo>
                      <a:cubicBezTo>
                        <a:pt x="2893" y="1140"/>
                        <a:pt x="2805" y="258"/>
                        <a:pt x="1976" y="64"/>
                      </a:cubicBezTo>
                      <a:cubicBezTo>
                        <a:pt x="1809" y="22"/>
                        <a:pt x="1638" y="1"/>
                        <a:pt x="1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8"/>
                <p:cNvSpPr/>
                <p:nvPr/>
              </p:nvSpPr>
              <p:spPr>
                <a:xfrm rot="-479857">
                  <a:off x="-826492" y="1018691"/>
                  <a:ext cx="92883" cy="103513"/>
                </a:xfrm>
                <a:custGeom>
                  <a:avLst/>
                  <a:gdLst/>
                  <a:ahLst/>
                  <a:cxnLst/>
                  <a:rect l="l" t="t" r="r" b="b"/>
                  <a:pathLst>
                    <a:path w="1538" h="1714" extrusionOk="0">
                      <a:moveTo>
                        <a:pt x="636" y="181"/>
                      </a:moveTo>
                      <a:lnTo>
                        <a:pt x="636" y="181"/>
                      </a:lnTo>
                      <a:cubicBezTo>
                        <a:pt x="671" y="269"/>
                        <a:pt x="689" y="410"/>
                        <a:pt x="583" y="463"/>
                      </a:cubicBezTo>
                      <a:cubicBezTo>
                        <a:pt x="495" y="410"/>
                        <a:pt x="565" y="251"/>
                        <a:pt x="636" y="181"/>
                      </a:cubicBezTo>
                      <a:close/>
                      <a:moveTo>
                        <a:pt x="1129" y="375"/>
                      </a:moveTo>
                      <a:cubicBezTo>
                        <a:pt x="1129" y="428"/>
                        <a:pt x="1112" y="533"/>
                        <a:pt x="1041" y="551"/>
                      </a:cubicBezTo>
                      <a:cubicBezTo>
                        <a:pt x="1006" y="498"/>
                        <a:pt x="1077" y="410"/>
                        <a:pt x="1129" y="375"/>
                      </a:cubicBezTo>
                      <a:close/>
                      <a:moveTo>
                        <a:pt x="468" y="1"/>
                      </a:moveTo>
                      <a:cubicBezTo>
                        <a:pt x="416" y="1"/>
                        <a:pt x="364" y="19"/>
                        <a:pt x="318" y="57"/>
                      </a:cubicBezTo>
                      <a:cubicBezTo>
                        <a:pt x="18" y="216"/>
                        <a:pt x="1" y="816"/>
                        <a:pt x="18" y="1115"/>
                      </a:cubicBezTo>
                      <a:cubicBezTo>
                        <a:pt x="36" y="1167"/>
                        <a:pt x="70" y="1522"/>
                        <a:pt x="121" y="1522"/>
                      </a:cubicBezTo>
                      <a:cubicBezTo>
                        <a:pt x="122" y="1522"/>
                        <a:pt x="123" y="1521"/>
                        <a:pt x="124" y="1521"/>
                      </a:cubicBezTo>
                      <a:cubicBezTo>
                        <a:pt x="142" y="1521"/>
                        <a:pt x="160" y="1503"/>
                        <a:pt x="160" y="1486"/>
                      </a:cubicBezTo>
                      <a:cubicBezTo>
                        <a:pt x="71" y="1204"/>
                        <a:pt x="54" y="904"/>
                        <a:pt x="89" y="622"/>
                      </a:cubicBezTo>
                      <a:cubicBezTo>
                        <a:pt x="107" y="463"/>
                        <a:pt x="160" y="304"/>
                        <a:pt x="265" y="163"/>
                      </a:cubicBezTo>
                      <a:cubicBezTo>
                        <a:pt x="322" y="118"/>
                        <a:pt x="406" y="66"/>
                        <a:pt x="483" y="66"/>
                      </a:cubicBezTo>
                      <a:cubicBezTo>
                        <a:pt x="527" y="66"/>
                        <a:pt x="568" y="83"/>
                        <a:pt x="600" y="128"/>
                      </a:cubicBezTo>
                      <a:cubicBezTo>
                        <a:pt x="548" y="181"/>
                        <a:pt x="512" y="251"/>
                        <a:pt x="495" y="322"/>
                      </a:cubicBezTo>
                      <a:cubicBezTo>
                        <a:pt x="495" y="385"/>
                        <a:pt x="509" y="521"/>
                        <a:pt x="589" y="521"/>
                      </a:cubicBezTo>
                      <a:cubicBezTo>
                        <a:pt x="598" y="521"/>
                        <a:pt x="608" y="519"/>
                        <a:pt x="618" y="516"/>
                      </a:cubicBezTo>
                      <a:cubicBezTo>
                        <a:pt x="759" y="463"/>
                        <a:pt x="741" y="251"/>
                        <a:pt x="671" y="146"/>
                      </a:cubicBezTo>
                      <a:cubicBezTo>
                        <a:pt x="727" y="106"/>
                        <a:pt x="788" y="89"/>
                        <a:pt x="847" y="89"/>
                      </a:cubicBezTo>
                      <a:cubicBezTo>
                        <a:pt x="973" y="89"/>
                        <a:pt x="1088" y="172"/>
                        <a:pt x="1112" y="304"/>
                      </a:cubicBezTo>
                      <a:cubicBezTo>
                        <a:pt x="1024" y="357"/>
                        <a:pt x="900" y="533"/>
                        <a:pt x="1024" y="604"/>
                      </a:cubicBezTo>
                      <a:cubicBezTo>
                        <a:pt x="1030" y="605"/>
                        <a:pt x="1037" y="605"/>
                        <a:pt x="1043" y="605"/>
                      </a:cubicBezTo>
                      <a:cubicBezTo>
                        <a:pt x="1168" y="605"/>
                        <a:pt x="1199" y="440"/>
                        <a:pt x="1182" y="339"/>
                      </a:cubicBezTo>
                      <a:cubicBezTo>
                        <a:pt x="1250" y="302"/>
                        <a:pt x="1302" y="287"/>
                        <a:pt x="1341" y="287"/>
                      </a:cubicBezTo>
                      <a:cubicBezTo>
                        <a:pt x="1508" y="287"/>
                        <a:pt x="1451" y="571"/>
                        <a:pt x="1394" y="727"/>
                      </a:cubicBezTo>
                      <a:cubicBezTo>
                        <a:pt x="1323" y="869"/>
                        <a:pt x="1253" y="1010"/>
                        <a:pt x="1165" y="1133"/>
                      </a:cubicBezTo>
                      <a:cubicBezTo>
                        <a:pt x="1041" y="1327"/>
                        <a:pt x="918" y="1503"/>
                        <a:pt x="794" y="1697"/>
                      </a:cubicBezTo>
                      <a:cubicBezTo>
                        <a:pt x="797" y="1709"/>
                        <a:pt x="802" y="1714"/>
                        <a:pt x="808" y="1714"/>
                      </a:cubicBezTo>
                      <a:cubicBezTo>
                        <a:pt x="840" y="1714"/>
                        <a:pt x="906" y="1589"/>
                        <a:pt x="935" y="1574"/>
                      </a:cubicBezTo>
                      <a:cubicBezTo>
                        <a:pt x="988" y="1486"/>
                        <a:pt x="1059" y="1398"/>
                        <a:pt x="1129" y="1309"/>
                      </a:cubicBezTo>
                      <a:cubicBezTo>
                        <a:pt x="1271" y="1133"/>
                        <a:pt x="1376" y="921"/>
                        <a:pt x="1464" y="710"/>
                      </a:cubicBezTo>
                      <a:cubicBezTo>
                        <a:pt x="1535" y="484"/>
                        <a:pt x="1538" y="213"/>
                        <a:pt x="1347" y="213"/>
                      </a:cubicBezTo>
                      <a:cubicBezTo>
                        <a:pt x="1299" y="213"/>
                        <a:pt x="1239" y="230"/>
                        <a:pt x="1165" y="269"/>
                      </a:cubicBezTo>
                      <a:cubicBezTo>
                        <a:pt x="1129" y="163"/>
                        <a:pt x="1077" y="93"/>
                        <a:pt x="988" y="40"/>
                      </a:cubicBezTo>
                      <a:cubicBezTo>
                        <a:pt x="947" y="28"/>
                        <a:pt x="906" y="22"/>
                        <a:pt x="866" y="22"/>
                      </a:cubicBezTo>
                      <a:cubicBezTo>
                        <a:pt x="787" y="22"/>
                        <a:pt x="712" y="46"/>
                        <a:pt x="653" y="93"/>
                      </a:cubicBezTo>
                      <a:cubicBezTo>
                        <a:pt x="603" y="33"/>
                        <a:pt x="536" y="1"/>
                        <a:pt x="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8"/>
                <p:cNvSpPr/>
                <p:nvPr/>
              </p:nvSpPr>
              <p:spPr>
                <a:xfrm rot="-479857">
                  <a:off x="-845640" y="1106641"/>
                  <a:ext cx="90528" cy="83160"/>
                </a:xfrm>
                <a:custGeom>
                  <a:avLst/>
                  <a:gdLst/>
                  <a:ahLst/>
                  <a:cxnLst/>
                  <a:rect l="l" t="t" r="r" b="b"/>
                  <a:pathLst>
                    <a:path w="1499" h="1377" extrusionOk="0">
                      <a:moveTo>
                        <a:pt x="300" y="1"/>
                      </a:moveTo>
                      <a:lnTo>
                        <a:pt x="300" y="18"/>
                      </a:lnTo>
                      <a:lnTo>
                        <a:pt x="300" y="53"/>
                      </a:lnTo>
                      <a:cubicBezTo>
                        <a:pt x="212" y="371"/>
                        <a:pt x="106" y="706"/>
                        <a:pt x="0" y="1023"/>
                      </a:cubicBezTo>
                      <a:lnTo>
                        <a:pt x="0" y="1041"/>
                      </a:lnTo>
                      <a:cubicBezTo>
                        <a:pt x="0" y="1041"/>
                        <a:pt x="0" y="1059"/>
                        <a:pt x="0" y="1059"/>
                      </a:cubicBezTo>
                      <a:lnTo>
                        <a:pt x="35" y="1059"/>
                      </a:lnTo>
                      <a:lnTo>
                        <a:pt x="88" y="1112"/>
                      </a:lnTo>
                      <a:lnTo>
                        <a:pt x="124" y="1112"/>
                      </a:lnTo>
                      <a:lnTo>
                        <a:pt x="388" y="1164"/>
                      </a:lnTo>
                      <a:lnTo>
                        <a:pt x="635" y="1235"/>
                      </a:lnTo>
                      <a:lnTo>
                        <a:pt x="776" y="1270"/>
                      </a:lnTo>
                      <a:lnTo>
                        <a:pt x="917" y="1306"/>
                      </a:lnTo>
                      <a:lnTo>
                        <a:pt x="1164" y="1358"/>
                      </a:lnTo>
                      <a:lnTo>
                        <a:pt x="1182" y="1358"/>
                      </a:lnTo>
                      <a:lnTo>
                        <a:pt x="1234" y="1376"/>
                      </a:lnTo>
                      <a:lnTo>
                        <a:pt x="1323" y="1376"/>
                      </a:lnTo>
                      <a:lnTo>
                        <a:pt x="1323" y="1358"/>
                      </a:lnTo>
                      <a:lnTo>
                        <a:pt x="1323" y="1341"/>
                      </a:lnTo>
                      <a:cubicBezTo>
                        <a:pt x="1340" y="1306"/>
                        <a:pt x="1340" y="1288"/>
                        <a:pt x="1340" y="1253"/>
                      </a:cubicBezTo>
                      <a:cubicBezTo>
                        <a:pt x="1376" y="1059"/>
                        <a:pt x="1411" y="865"/>
                        <a:pt x="1446" y="671"/>
                      </a:cubicBezTo>
                      <a:lnTo>
                        <a:pt x="1499" y="389"/>
                      </a:lnTo>
                      <a:lnTo>
                        <a:pt x="1499" y="353"/>
                      </a:lnTo>
                      <a:lnTo>
                        <a:pt x="1446" y="336"/>
                      </a:lnTo>
                      <a:lnTo>
                        <a:pt x="1182" y="265"/>
                      </a:lnTo>
                      <a:lnTo>
                        <a:pt x="847" y="159"/>
                      </a:lnTo>
                      <a:lnTo>
                        <a:pt x="476" y="53"/>
                      </a:lnTo>
                      <a:lnTo>
                        <a:pt x="353" y="18"/>
                      </a:lnTo>
                      <a:lnTo>
                        <a:pt x="3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9" name="Google Shape;2069;p8"/>
              <p:cNvGrpSpPr/>
              <p:nvPr/>
            </p:nvGrpSpPr>
            <p:grpSpPr>
              <a:xfrm>
                <a:off x="43323" y="972276"/>
                <a:ext cx="202513" cy="230936"/>
                <a:chOff x="-132310" y="940126"/>
                <a:chExt cx="202513" cy="230936"/>
              </a:xfrm>
            </p:grpSpPr>
            <p:sp>
              <p:nvSpPr>
                <p:cNvPr id="2070" name="Google Shape;2070;p8"/>
                <p:cNvSpPr/>
                <p:nvPr/>
              </p:nvSpPr>
              <p:spPr>
                <a:xfrm rot="-479857">
                  <a:off x="-122443" y="951607"/>
                  <a:ext cx="175802" cy="154121"/>
                </a:xfrm>
                <a:custGeom>
                  <a:avLst/>
                  <a:gdLst/>
                  <a:ahLst/>
                  <a:cxnLst/>
                  <a:rect l="l" t="t" r="r" b="b"/>
                  <a:pathLst>
                    <a:path w="2911" h="2552" extrusionOk="0">
                      <a:moveTo>
                        <a:pt x="1494" y="0"/>
                      </a:moveTo>
                      <a:cubicBezTo>
                        <a:pt x="1121" y="0"/>
                        <a:pt x="759" y="125"/>
                        <a:pt x="459" y="365"/>
                      </a:cubicBezTo>
                      <a:cubicBezTo>
                        <a:pt x="124" y="665"/>
                        <a:pt x="1" y="1141"/>
                        <a:pt x="142" y="1564"/>
                      </a:cubicBezTo>
                      <a:cubicBezTo>
                        <a:pt x="230" y="2058"/>
                        <a:pt x="635" y="2446"/>
                        <a:pt x="1129" y="2499"/>
                      </a:cubicBezTo>
                      <a:cubicBezTo>
                        <a:pt x="1253" y="2534"/>
                        <a:pt x="1376" y="2552"/>
                        <a:pt x="1500" y="2552"/>
                      </a:cubicBezTo>
                      <a:cubicBezTo>
                        <a:pt x="1623" y="2552"/>
                        <a:pt x="1746" y="2534"/>
                        <a:pt x="1870" y="2499"/>
                      </a:cubicBezTo>
                      <a:cubicBezTo>
                        <a:pt x="2117" y="2446"/>
                        <a:pt x="2346" y="2322"/>
                        <a:pt x="2540" y="2128"/>
                      </a:cubicBezTo>
                      <a:cubicBezTo>
                        <a:pt x="2805" y="1829"/>
                        <a:pt x="2910" y="1423"/>
                        <a:pt x="2875" y="1035"/>
                      </a:cubicBezTo>
                      <a:cubicBezTo>
                        <a:pt x="2822" y="418"/>
                        <a:pt x="2258" y="83"/>
                        <a:pt x="1694" y="12"/>
                      </a:cubicBezTo>
                      <a:cubicBezTo>
                        <a:pt x="1627" y="4"/>
                        <a:pt x="1560" y="0"/>
                        <a:pt x="14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8"/>
                <p:cNvSpPr/>
                <p:nvPr/>
              </p:nvSpPr>
              <p:spPr>
                <a:xfrm rot="-479857">
                  <a:off x="-92900" y="978786"/>
                  <a:ext cx="133165" cy="124831"/>
                </a:xfrm>
                <a:custGeom>
                  <a:avLst/>
                  <a:gdLst/>
                  <a:ahLst/>
                  <a:cxnLst/>
                  <a:rect l="l" t="t" r="r" b="b"/>
                  <a:pathLst>
                    <a:path w="2205" h="2067" extrusionOk="0">
                      <a:moveTo>
                        <a:pt x="1321" y="1"/>
                      </a:moveTo>
                      <a:cubicBezTo>
                        <a:pt x="800" y="1"/>
                        <a:pt x="119" y="284"/>
                        <a:pt x="35" y="850"/>
                      </a:cubicBezTo>
                      <a:cubicBezTo>
                        <a:pt x="0" y="1309"/>
                        <a:pt x="159" y="1855"/>
                        <a:pt x="635" y="1996"/>
                      </a:cubicBezTo>
                      <a:cubicBezTo>
                        <a:pt x="753" y="2043"/>
                        <a:pt x="886" y="2067"/>
                        <a:pt x="1014" y="2067"/>
                      </a:cubicBezTo>
                      <a:cubicBezTo>
                        <a:pt x="1078" y="2067"/>
                        <a:pt x="1140" y="2061"/>
                        <a:pt x="1199" y="2049"/>
                      </a:cubicBezTo>
                      <a:lnTo>
                        <a:pt x="1393" y="2032"/>
                      </a:lnTo>
                      <a:cubicBezTo>
                        <a:pt x="1411" y="2014"/>
                        <a:pt x="1429" y="1996"/>
                        <a:pt x="1411" y="1979"/>
                      </a:cubicBezTo>
                      <a:cubicBezTo>
                        <a:pt x="1728" y="1908"/>
                        <a:pt x="1975" y="1679"/>
                        <a:pt x="2081" y="1379"/>
                      </a:cubicBezTo>
                      <a:cubicBezTo>
                        <a:pt x="2187" y="1168"/>
                        <a:pt x="2204" y="903"/>
                        <a:pt x="2169" y="674"/>
                      </a:cubicBezTo>
                      <a:cubicBezTo>
                        <a:pt x="2116" y="462"/>
                        <a:pt x="1975" y="268"/>
                        <a:pt x="1799" y="145"/>
                      </a:cubicBezTo>
                      <a:cubicBezTo>
                        <a:pt x="1693" y="57"/>
                        <a:pt x="1552" y="21"/>
                        <a:pt x="1411" y="4"/>
                      </a:cubicBezTo>
                      <a:cubicBezTo>
                        <a:pt x="1381" y="2"/>
                        <a:pt x="1351" y="1"/>
                        <a:pt x="13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8"/>
                <p:cNvSpPr/>
                <p:nvPr/>
              </p:nvSpPr>
              <p:spPr>
                <a:xfrm rot="-479857">
                  <a:off x="-112768" y="955363"/>
                  <a:ext cx="173628" cy="146452"/>
                </a:xfrm>
                <a:custGeom>
                  <a:avLst/>
                  <a:gdLst/>
                  <a:ahLst/>
                  <a:cxnLst/>
                  <a:rect l="l" t="t" r="r" b="b"/>
                  <a:pathLst>
                    <a:path w="2875" h="2425" extrusionOk="0">
                      <a:moveTo>
                        <a:pt x="1639" y="47"/>
                      </a:moveTo>
                      <a:cubicBezTo>
                        <a:pt x="1693" y="47"/>
                        <a:pt x="1747" y="50"/>
                        <a:pt x="1799" y="54"/>
                      </a:cubicBezTo>
                      <a:lnTo>
                        <a:pt x="1817" y="54"/>
                      </a:lnTo>
                      <a:cubicBezTo>
                        <a:pt x="2557" y="124"/>
                        <a:pt x="2787" y="759"/>
                        <a:pt x="2593" y="1411"/>
                      </a:cubicBezTo>
                      <a:cubicBezTo>
                        <a:pt x="2452" y="1870"/>
                        <a:pt x="2116" y="2223"/>
                        <a:pt x="1693" y="2381"/>
                      </a:cubicBezTo>
                      <a:cubicBezTo>
                        <a:pt x="1683" y="2350"/>
                        <a:pt x="1653" y="2343"/>
                        <a:pt x="1623" y="2343"/>
                      </a:cubicBezTo>
                      <a:cubicBezTo>
                        <a:pt x="1604" y="2343"/>
                        <a:pt x="1584" y="2346"/>
                        <a:pt x="1570" y="2346"/>
                      </a:cubicBezTo>
                      <a:cubicBezTo>
                        <a:pt x="1482" y="2337"/>
                        <a:pt x="1398" y="2337"/>
                        <a:pt x="1314" y="2337"/>
                      </a:cubicBezTo>
                      <a:cubicBezTo>
                        <a:pt x="1230" y="2337"/>
                        <a:pt x="1147" y="2337"/>
                        <a:pt x="1058" y="2328"/>
                      </a:cubicBezTo>
                      <a:cubicBezTo>
                        <a:pt x="459" y="2170"/>
                        <a:pt x="53" y="1623"/>
                        <a:pt x="89" y="1006"/>
                      </a:cubicBezTo>
                      <a:cubicBezTo>
                        <a:pt x="219" y="339"/>
                        <a:pt x="993" y="47"/>
                        <a:pt x="1639" y="47"/>
                      </a:cubicBezTo>
                      <a:close/>
                      <a:moveTo>
                        <a:pt x="1565" y="1"/>
                      </a:moveTo>
                      <a:cubicBezTo>
                        <a:pt x="1153" y="1"/>
                        <a:pt x="743" y="143"/>
                        <a:pt x="406" y="406"/>
                      </a:cubicBezTo>
                      <a:cubicBezTo>
                        <a:pt x="141" y="583"/>
                        <a:pt x="0" y="900"/>
                        <a:pt x="36" y="1218"/>
                      </a:cubicBezTo>
                      <a:cubicBezTo>
                        <a:pt x="71" y="1500"/>
                        <a:pt x="177" y="1747"/>
                        <a:pt x="335" y="1976"/>
                      </a:cubicBezTo>
                      <a:cubicBezTo>
                        <a:pt x="594" y="2250"/>
                        <a:pt x="955" y="2421"/>
                        <a:pt x="1326" y="2421"/>
                      </a:cubicBezTo>
                      <a:cubicBezTo>
                        <a:pt x="1360" y="2421"/>
                        <a:pt x="1394" y="2420"/>
                        <a:pt x="1429" y="2417"/>
                      </a:cubicBezTo>
                      <a:lnTo>
                        <a:pt x="1676" y="2417"/>
                      </a:lnTo>
                      <a:cubicBezTo>
                        <a:pt x="1679" y="2422"/>
                        <a:pt x="1684" y="2425"/>
                        <a:pt x="1692" y="2425"/>
                      </a:cubicBezTo>
                      <a:cubicBezTo>
                        <a:pt x="1732" y="2425"/>
                        <a:pt x="1825" y="2361"/>
                        <a:pt x="1870" y="2346"/>
                      </a:cubicBezTo>
                      <a:cubicBezTo>
                        <a:pt x="2169" y="2205"/>
                        <a:pt x="2416" y="1941"/>
                        <a:pt x="2557" y="1641"/>
                      </a:cubicBezTo>
                      <a:cubicBezTo>
                        <a:pt x="2875" y="935"/>
                        <a:pt x="2681" y="89"/>
                        <a:pt x="1817" y="18"/>
                      </a:cubicBezTo>
                      <a:cubicBezTo>
                        <a:pt x="1733" y="6"/>
                        <a:pt x="1649" y="1"/>
                        <a:pt x="15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8"/>
                <p:cNvSpPr/>
                <p:nvPr/>
              </p:nvSpPr>
              <p:spPr>
                <a:xfrm rot="-479857">
                  <a:off x="-77896" y="999140"/>
                  <a:ext cx="93065" cy="101701"/>
                </a:xfrm>
                <a:custGeom>
                  <a:avLst/>
                  <a:gdLst/>
                  <a:ahLst/>
                  <a:cxnLst/>
                  <a:rect l="l" t="t" r="r" b="b"/>
                  <a:pathLst>
                    <a:path w="1541" h="1684" extrusionOk="0">
                      <a:moveTo>
                        <a:pt x="600" y="209"/>
                      </a:moveTo>
                      <a:cubicBezTo>
                        <a:pt x="653" y="279"/>
                        <a:pt x="688" y="420"/>
                        <a:pt x="600" y="491"/>
                      </a:cubicBezTo>
                      <a:cubicBezTo>
                        <a:pt x="512" y="420"/>
                        <a:pt x="565" y="279"/>
                        <a:pt x="600" y="209"/>
                      </a:cubicBezTo>
                      <a:close/>
                      <a:moveTo>
                        <a:pt x="1111" y="315"/>
                      </a:moveTo>
                      <a:cubicBezTo>
                        <a:pt x="1129" y="385"/>
                        <a:pt x="1129" y="491"/>
                        <a:pt x="1058" y="509"/>
                      </a:cubicBezTo>
                      <a:cubicBezTo>
                        <a:pt x="1023" y="456"/>
                        <a:pt x="1076" y="367"/>
                        <a:pt x="1111" y="315"/>
                      </a:cubicBezTo>
                      <a:close/>
                      <a:moveTo>
                        <a:pt x="836" y="1"/>
                      </a:moveTo>
                      <a:cubicBezTo>
                        <a:pt x="748" y="1"/>
                        <a:pt x="664" y="34"/>
                        <a:pt x="600" y="85"/>
                      </a:cubicBezTo>
                      <a:cubicBezTo>
                        <a:pt x="560" y="46"/>
                        <a:pt x="510" y="27"/>
                        <a:pt x="458" y="27"/>
                      </a:cubicBezTo>
                      <a:cubicBezTo>
                        <a:pt x="395" y="27"/>
                        <a:pt x="331" y="54"/>
                        <a:pt x="283" y="103"/>
                      </a:cubicBezTo>
                      <a:cubicBezTo>
                        <a:pt x="0" y="315"/>
                        <a:pt x="71" y="896"/>
                        <a:pt x="141" y="1196"/>
                      </a:cubicBezTo>
                      <a:cubicBezTo>
                        <a:pt x="141" y="1247"/>
                        <a:pt x="222" y="1587"/>
                        <a:pt x="290" y="1587"/>
                      </a:cubicBezTo>
                      <a:cubicBezTo>
                        <a:pt x="294" y="1587"/>
                        <a:pt x="297" y="1586"/>
                        <a:pt x="300" y="1584"/>
                      </a:cubicBezTo>
                      <a:cubicBezTo>
                        <a:pt x="318" y="1584"/>
                        <a:pt x="318" y="1567"/>
                        <a:pt x="318" y="1549"/>
                      </a:cubicBezTo>
                      <a:cubicBezTo>
                        <a:pt x="212" y="1284"/>
                        <a:pt x="141" y="985"/>
                        <a:pt x="141" y="702"/>
                      </a:cubicBezTo>
                      <a:cubicBezTo>
                        <a:pt x="124" y="544"/>
                        <a:pt x="159" y="367"/>
                        <a:pt x="247" y="226"/>
                      </a:cubicBezTo>
                      <a:cubicBezTo>
                        <a:pt x="297" y="164"/>
                        <a:pt x="381" y="94"/>
                        <a:pt x="463" y="94"/>
                      </a:cubicBezTo>
                      <a:cubicBezTo>
                        <a:pt x="498" y="94"/>
                        <a:pt x="533" y="107"/>
                        <a:pt x="565" y="138"/>
                      </a:cubicBezTo>
                      <a:cubicBezTo>
                        <a:pt x="529" y="209"/>
                        <a:pt x="512" y="279"/>
                        <a:pt x="494" y="350"/>
                      </a:cubicBezTo>
                      <a:cubicBezTo>
                        <a:pt x="494" y="413"/>
                        <a:pt x="522" y="532"/>
                        <a:pt x="603" y="532"/>
                      </a:cubicBezTo>
                      <a:cubicBezTo>
                        <a:pt x="613" y="532"/>
                        <a:pt x="624" y="530"/>
                        <a:pt x="635" y="526"/>
                      </a:cubicBezTo>
                      <a:cubicBezTo>
                        <a:pt x="759" y="456"/>
                        <a:pt x="723" y="244"/>
                        <a:pt x="653" y="138"/>
                      </a:cubicBezTo>
                      <a:cubicBezTo>
                        <a:pt x="707" y="84"/>
                        <a:pt x="777" y="58"/>
                        <a:pt x="846" y="58"/>
                      </a:cubicBezTo>
                      <a:cubicBezTo>
                        <a:pt x="957" y="58"/>
                        <a:pt x="1068" y="124"/>
                        <a:pt x="1111" y="244"/>
                      </a:cubicBezTo>
                      <a:cubicBezTo>
                        <a:pt x="1023" y="315"/>
                        <a:pt x="917" y="509"/>
                        <a:pt x="1058" y="561"/>
                      </a:cubicBezTo>
                      <a:cubicBezTo>
                        <a:pt x="1200" y="561"/>
                        <a:pt x="1200" y="367"/>
                        <a:pt x="1182" y="262"/>
                      </a:cubicBezTo>
                      <a:cubicBezTo>
                        <a:pt x="1247" y="212"/>
                        <a:pt x="1297" y="191"/>
                        <a:pt x="1336" y="191"/>
                      </a:cubicBezTo>
                      <a:cubicBezTo>
                        <a:pt x="1479" y="191"/>
                        <a:pt x="1470" y="466"/>
                        <a:pt x="1429" y="632"/>
                      </a:cubicBezTo>
                      <a:cubicBezTo>
                        <a:pt x="1394" y="773"/>
                        <a:pt x="1341" y="932"/>
                        <a:pt x="1288" y="1073"/>
                      </a:cubicBezTo>
                      <a:cubicBezTo>
                        <a:pt x="1182" y="1267"/>
                        <a:pt x="1076" y="1478"/>
                        <a:pt x="988" y="1672"/>
                      </a:cubicBezTo>
                      <a:cubicBezTo>
                        <a:pt x="993" y="1680"/>
                        <a:pt x="999" y="1683"/>
                        <a:pt x="1005" y="1683"/>
                      </a:cubicBezTo>
                      <a:cubicBezTo>
                        <a:pt x="1042" y="1683"/>
                        <a:pt x="1096" y="1562"/>
                        <a:pt x="1111" y="1531"/>
                      </a:cubicBezTo>
                      <a:cubicBezTo>
                        <a:pt x="1147" y="1443"/>
                        <a:pt x="1200" y="1337"/>
                        <a:pt x="1252" y="1249"/>
                      </a:cubicBezTo>
                      <a:cubicBezTo>
                        <a:pt x="1376" y="1038"/>
                        <a:pt x="1464" y="826"/>
                        <a:pt x="1499" y="597"/>
                      </a:cubicBezTo>
                      <a:cubicBezTo>
                        <a:pt x="1540" y="392"/>
                        <a:pt x="1518" y="135"/>
                        <a:pt x="1342" y="135"/>
                      </a:cubicBezTo>
                      <a:cubicBezTo>
                        <a:pt x="1291" y="135"/>
                        <a:pt x="1227" y="157"/>
                        <a:pt x="1147" y="209"/>
                      </a:cubicBezTo>
                      <a:cubicBezTo>
                        <a:pt x="1111" y="121"/>
                        <a:pt x="1023" y="50"/>
                        <a:pt x="935" y="15"/>
                      </a:cubicBezTo>
                      <a:cubicBezTo>
                        <a:pt x="902" y="5"/>
                        <a:pt x="869" y="1"/>
                        <a:pt x="8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8"/>
                <p:cNvSpPr/>
                <p:nvPr/>
              </p:nvSpPr>
              <p:spPr>
                <a:xfrm rot="-479857">
                  <a:off x="-78704" y="1091930"/>
                  <a:ext cx="85274" cy="73558"/>
                </a:xfrm>
                <a:custGeom>
                  <a:avLst/>
                  <a:gdLst/>
                  <a:ahLst/>
                  <a:cxnLst/>
                  <a:rect l="l" t="t" r="r" b="b"/>
                  <a:pathLst>
                    <a:path w="1412" h="1218" extrusionOk="0">
                      <a:moveTo>
                        <a:pt x="177" y="1"/>
                      </a:moveTo>
                      <a:lnTo>
                        <a:pt x="177" y="36"/>
                      </a:lnTo>
                      <a:lnTo>
                        <a:pt x="177" y="54"/>
                      </a:lnTo>
                      <a:cubicBezTo>
                        <a:pt x="124" y="406"/>
                        <a:pt x="71" y="724"/>
                        <a:pt x="0" y="1059"/>
                      </a:cubicBezTo>
                      <a:lnTo>
                        <a:pt x="0" y="1076"/>
                      </a:lnTo>
                      <a:cubicBezTo>
                        <a:pt x="0" y="1076"/>
                        <a:pt x="0" y="1094"/>
                        <a:pt x="0" y="1094"/>
                      </a:cubicBezTo>
                      <a:lnTo>
                        <a:pt x="36" y="1094"/>
                      </a:lnTo>
                      <a:lnTo>
                        <a:pt x="36" y="1112"/>
                      </a:lnTo>
                      <a:lnTo>
                        <a:pt x="124" y="1112"/>
                      </a:lnTo>
                      <a:lnTo>
                        <a:pt x="388" y="1147"/>
                      </a:lnTo>
                      <a:lnTo>
                        <a:pt x="653" y="1165"/>
                      </a:lnTo>
                      <a:lnTo>
                        <a:pt x="794" y="1182"/>
                      </a:lnTo>
                      <a:lnTo>
                        <a:pt x="935" y="1182"/>
                      </a:lnTo>
                      <a:lnTo>
                        <a:pt x="1200" y="1217"/>
                      </a:lnTo>
                      <a:lnTo>
                        <a:pt x="1376" y="1217"/>
                      </a:lnTo>
                      <a:lnTo>
                        <a:pt x="1376" y="1182"/>
                      </a:lnTo>
                      <a:lnTo>
                        <a:pt x="1376" y="1076"/>
                      </a:lnTo>
                      <a:cubicBezTo>
                        <a:pt x="1394" y="882"/>
                        <a:pt x="1411" y="688"/>
                        <a:pt x="1411" y="494"/>
                      </a:cubicBezTo>
                      <a:lnTo>
                        <a:pt x="1411" y="212"/>
                      </a:lnTo>
                      <a:lnTo>
                        <a:pt x="1411" y="177"/>
                      </a:lnTo>
                      <a:lnTo>
                        <a:pt x="1358" y="177"/>
                      </a:lnTo>
                      <a:lnTo>
                        <a:pt x="1076" y="124"/>
                      </a:lnTo>
                      <a:lnTo>
                        <a:pt x="723" y="71"/>
                      </a:lnTo>
                      <a:lnTo>
                        <a:pt x="353" y="18"/>
                      </a:lnTo>
                      <a:lnTo>
                        <a:pt x="2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5" name="Google Shape;2075;p8"/>
              <p:cNvGrpSpPr/>
              <p:nvPr/>
            </p:nvGrpSpPr>
            <p:grpSpPr>
              <a:xfrm>
                <a:off x="531330" y="1124608"/>
                <a:ext cx="202270" cy="227004"/>
                <a:chOff x="352807" y="1092458"/>
                <a:chExt cx="202270" cy="227004"/>
              </a:xfrm>
            </p:grpSpPr>
            <p:sp>
              <p:nvSpPr>
                <p:cNvPr id="2076" name="Google Shape;2076;p8"/>
                <p:cNvSpPr/>
                <p:nvPr/>
              </p:nvSpPr>
              <p:spPr>
                <a:xfrm rot="-479857">
                  <a:off x="367275" y="1153293"/>
                  <a:ext cx="177916" cy="154544"/>
                </a:xfrm>
                <a:custGeom>
                  <a:avLst/>
                  <a:gdLst/>
                  <a:ahLst/>
                  <a:cxnLst/>
                  <a:rect l="l" t="t" r="r" b="b"/>
                  <a:pathLst>
                    <a:path w="2946" h="2559" extrusionOk="0">
                      <a:moveTo>
                        <a:pt x="1465" y="0"/>
                      </a:moveTo>
                      <a:cubicBezTo>
                        <a:pt x="1300" y="0"/>
                        <a:pt x="1135" y="24"/>
                        <a:pt x="971" y="71"/>
                      </a:cubicBezTo>
                      <a:cubicBezTo>
                        <a:pt x="724" y="159"/>
                        <a:pt x="495" y="300"/>
                        <a:pt x="318" y="494"/>
                      </a:cubicBezTo>
                      <a:cubicBezTo>
                        <a:pt x="89" y="829"/>
                        <a:pt x="1" y="1235"/>
                        <a:pt x="89" y="1623"/>
                      </a:cubicBezTo>
                      <a:cubicBezTo>
                        <a:pt x="177" y="2240"/>
                        <a:pt x="759" y="2522"/>
                        <a:pt x="1341" y="2557"/>
                      </a:cubicBezTo>
                      <a:cubicBezTo>
                        <a:pt x="1363" y="2558"/>
                        <a:pt x="1385" y="2559"/>
                        <a:pt x="1407" y="2559"/>
                      </a:cubicBezTo>
                      <a:cubicBezTo>
                        <a:pt x="1824" y="2559"/>
                        <a:pt x="2222" y="2401"/>
                        <a:pt x="2540" y="2117"/>
                      </a:cubicBezTo>
                      <a:cubicBezTo>
                        <a:pt x="2840" y="1782"/>
                        <a:pt x="2946" y="1305"/>
                        <a:pt x="2769" y="900"/>
                      </a:cubicBezTo>
                      <a:cubicBezTo>
                        <a:pt x="2646" y="406"/>
                        <a:pt x="2223" y="53"/>
                        <a:pt x="1711" y="18"/>
                      </a:cubicBezTo>
                      <a:cubicBezTo>
                        <a:pt x="1629" y="6"/>
                        <a:pt x="1547" y="0"/>
                        <a:pt x="1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8"/>
                <p:cNvSpPr/>
                <p:nvPr/>
              </p:nvSpPr>
              <p:spPr>
                <a:xfrm rot="-479857">
                  <a:off x="381619" y="1156243"/>
                  <a:ext cx="132139" cy="125979"/>
                </a:xfrm>
                <a:custGeom>
                  <a:avLst/>
                  <a:gdLst/>
                  <a:ahLst/>
                  <a:cxnLst/>
                  <a:rect l="l" t="t" r="r" b="b"/>
                  <a:pathLst>
                    <a:path w="2188" h="2086" extrusionOk="0">
                      <a:moveTo>
                        <a:pt x="1208" y="0"/>
                      </a:moveTo>
                      <a:cubicBezTo>
                        <a:pt x="1111" y="0"/>
                        <a:pt x="1014" y="14"/>
                        <a:pt x="917" y="40"/>
                      </a:cubicBezTo>
                      <a:lnTo>
                        <a:pt x="741" y="75"/>
                      </a:lnTo>
                      <a:cubicBezTo>
                        <a:pt x="723" y="75"/>
                        <a:pt x="706" y="93"/>
                        <a:pt x="723" y="128"/>
                      </a:cubicBezTo>
                      <a:cubicBezTo>
                        <a:pt x="424" y="216"/>
                        <a:pt x="194" y="463"/>
                        <a:pt x="89" y="763"/>
                      </a:cubicBezTo>
                      <a:cubicBezTo>
                        <a:pt x="18" y="992"/>
                        <a:pt x="0" y="1239"/>
                        <a:pt x="71" y="1486"/>
                      </a:cubicBezTo>
                      <a:cubicBezTo>
                        <a:pt x="141" y="1698"/>
                        <a:pt x="283" y="1874"/>
                        <a:pt x="476" y="1980"/>
                      </a:cubicBezTo>
                      <a:cubicBezTo>
                        <a:pt x="582" y="2050"/>
                        <a:pt x="723" y="2086"/>
                        <a:pt x="864" y="2086"/>
                      </a:cubicBezTo>
                      <a:cubicBezTo>
                        <a:pt x="1393" y="2086"/>
                        <a:pt x="2134" y="1751"/>
                        <a:pt x="2169" y="1133"/>
                      </a:cubicBezTo>
                      <a:cubicBezTo>
                        <a:pt x="2187" y="675"/>
                        <a:pt x="1975" y="146"/>
                        <a:pt x="1499" y="40"/>
                      </a:cubicBezTo>
                      <a:cubicBezTo>
                        <a:pt x="1402" y="14"/>
                        <a:pt x="1305" y="0"/>
                        <a:pt x="12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8"/>
                <p:cNvSpPr/>
                <p:nvPr/>
              </p:nvSpPr>
              <p:spPr>
                <a:xfrm rot="-479857">
                  <a:off x="362156" y="1157335"/>
                  <a:ext cx="172601" cy="146452"/>
                </a:xfrm>
                <a:custGeom>
                  <a:avLst/>
                  <a:gdLst/>
                  <a:ahLst/>
                  <a:cxnLst/>
                  <a:rect l="l" t="t" r="r" b="b"/>
                  <a:pathLst>
                    <a:path w="2858" h="2425" extrusionOk="0">
                      <a:moveTo>
                        <a:pt x="1076" y="43"/>
                      </a:moveTo>
                      <a:cubicBezTo>
                        <a:pt x="1084" y="66"/>
                        <a:pt x="1101" y="72"/>
                        <a:pt x="1121" y="72"/>
                      </a:cubicBezTo>
                      <a:cubicBezTo>
                        <a:pt x="1148" y="72"/>
                        <a:pt x="1180" y="61"/>
                        <a:pt x="1200" y="61"/>
                      </a:cubicBezTo>
                      <a:cubicBezTo>
                        <a:pt x="1317" y="61"/>
                        <a:pt x="1427" y="53"/>
                        <a:pt x="1539" y="53"/>
                      </a:cubicBezTo>
                      <a:cubicBezTo>
                        <a:pt x="1596" y="53"/>
                        <a:pt x="1652" y="55"/>
                        <a:pt x="1711" y="61"/>
                      </a:cubicBezTo>
                      <a:cubicBezTo>
                        <a:pt x="2311" y="166"/>
                        <a:pt x="2769" y="678"/>
                        <a:pt x="2787" y="1295"/>
                      </a:cubicBezTo>
                      <a:cubicBezTo>
                        <a:pt x="2684" y="2018"/>
                        <a:pt x="1841" y="2371"/>
                        <a:pt x="1194" y="2371"/>
                      </a:cubicBezTo>
                      <a:cubicBezTo>
                        <a:pt x="1178" y="2371"/>
                        <a:pt x="1162" y="2371"/>
                        <a:pt x="1147" y="2371"/>
                      </a:cubicBezTo>
                      <a:cubicBezTo>
                        <a:pt x="389" y="2371"/>
                        <a:pt x="106" y="1753"/>
                        <a:pt x="248" y="1066"/>
                      </a:cubicBezTo>
                      <a:cubicBezTo>
                        <a:pt x="318" y="766"/>
                        <a:pt x="477" y="501"/>
                        <a:pt x="688" y="290"/>
                      </a:cubicBezTo>
                      <a:cubicBezTo>
                        <a:pt x="812" y="184"/>
                        <a:pt x="935" y="96"/>
                        <a:pt x="1076" y="43"/>
                      </a:cubicBezTo>
                      <a:close/>
                      <a:moveTo>
                        <a:pt x="1479" y="1"/>
                      </a:moveTo>
                      <a:cubicBezTo>
                        <a:pt x="1427" y="1"/>
                        <a:pt x="1375" y="3"/>
                        <a:pt x="1323" y="8"/>
                      </a:cubicBezTo>
                      <a:lnTo>
                        <a:pt x="1094" y="8"/>
                      </a:lnTo>
                      <a:cubicBezTo>
                        <a:pt x="1091" y="6"/>
                        <a:pt x="1087" y="5"/>
                        <a:pt x="1083" y="5"/>
                      </a:cubicBezTo>
                      <a:cubicBezTo>
                        <a:pt x="1040" y="5"/>
                        <a:pt x="948" y="80"/>
                        <a:pt x="900" y="96"/>
                      </a:cubicBezTo>
                      <a:cubicBezTo>
                        <a:pt x="618" y="272"/>
                        <a:pt x="389" y="537"/>
                        <a:pt x="265" y="854"/>
                      </a:cubicBezTo>
                      <a:cubicBezTo>
                        <a:pt x="1" y="1577"/>
                        <a:pt x="265" y="2424"/>
                        <a:pt x="1129" y="2424"/>
                      </a:cubicBezTo>
                      <a:cubicBezTo>
                        <a:pt x="1154" y="2424"/>
                        <a:pt x="1179" y="2425"/>
                        <a:pt x="1203" y="2425"/>
                      </a:cubicBezTo>
                      <a:cubicBezTo>
                        <a:pt x="1672" y="2425"/>
                        <a:pt x="2136" y="2266"/>
                        <a:pt x="2505" y="1947"/>
                      </a:cubicBezTo>
                      <a:cubicBezTo>
                        <a:pt x="2752" y="1736"/>
                        <a:pt x="2857" y="1401"/>
                        <a:pt x="2822" y="1083"/>
                      </a:cubicBezTo>
                      <a:cubicBezTo>
                        <a:pt x="2752" y="819"/>
                        <a:pt x="2628" y="572"/>
                        <a:pt x="2452" y="360"/>
                      </a:cubicBezTo>
                      <a:cubicBezTo>
                        <a:pt x="2293" y="219"/>
                        <a:pt x="2099" y="113"/>
                        <a:pt x="1888" y="43"/>
                      </a:cubicBezTo>
                      <a:cubicBezTo>
                        <a:pt x="1758" y="17"/>
                        <a:pt x="1620" y="1"/>
                        <a:pt x="14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8"/>
                <p:cNvSpPr/>
                <p:nvPr/>
              </p:nvSpPr>
              <p:spPr>
                <a:xfrm rot="-479857">
                  <a:off x="407511" y="1157820"/>
                  <a:ext cx="94333" cy="100372"/>
                </a:xfrm>
                <a:custGeom>
                  <a:avLst/>
                  <a:gdLst/>
                  <a:ahLst/>
                  <a:cxnLst/>
                  <a:rect l="l" t="t" r="r" b="b"/>
                  <a:pathLst>
                    <a:path w="1562" h="1662" extrusionOk="0">
                      <a:moveTo>
                        <a:pt x="468" y="1163"/>
                      </a:moveTo>
                      <a:lnTo>
                        <a:pt x="468" y="1163"/>
                      </a:lnTo>
                      <a:cubicBezTo>
                        <a:pt x="521" y="1216"/>
                        <a:pt x="451" y="1322"/>
                        <a:pt x="433" y="1357"/>
                      </a:cubicBezTo>
                      <a:lnTo>
                        <a:pt x="433" y="1375"/>
                      </a:lnTo>
                      <a:cubicBezTo>
                        <a:pt x="415" y="1304"/>
                        <a:pt x="398" y="1216"/>
                        <a:pt x="468" y="1163"/>
                      </a:cubicBezTo>
                      <a:close/>
                      <a:moveTo>
                        <a:pt x="927" y="1163"/>
                      </a:moveTo>
                      <a:lnTo>
                        <a:pt x="927" y="1163"/>
                      </a:lnTo>
                      <a:cubicBezTo>
                        <a:pt x="1033" y="1198"/>
                        <a:pt x="997" y="1357"/>
                        <a:pt x="944" y="1445"/>
                      </a:cubicBezTo>
                      <a:cubicBezTo>
                        <a:pt x="892" y="1375"/>
                        <a:pt x="856" y="1234"/>
                        <a:pt x="927" y="1163"/>
                      </a:cubicBezTo>
                      <a:close/>
                      <a:moveTo>
                        <a:pt x="450" y="0"/>
                      </a:moveTo>
                      <a:cubicBezTo>
                        <a:pt x="417" y="0"/>
                        <a:pt x="377" y="128"/>
                        <a:pt x="363" y="158"/>
                      </a:cubicBezTo>
                      <a:cubicBezTo>
                        <a:pt x="327" y="264"/>
                        <a:pt x="274" y="352"/>
                        <a:pt x="239" y="458"/>
                      </a:cubicBezTo>
                      <a:cubicBezTo>
                        <a:pt x="133" y="669"/>
                        <a:pt x="63" y="881"/>
                        <a:pt x="27" y="1110"/>
                      </a:cubicBezTo>
                      <a:cubicBezTo>
                        <a:pt x="1" y="1323"/>
                        <a:pt x="45" y="1567"/>
                        <a:pt x="212" y="1567"/>
                      </a:cubicBezTo>
                      <a:cubicBezTo>
                        <a:pt x="266" y="1567"/>
                        <a:pt x="333" y="1541"/>
                        <a:pt x="415" y="1481"/>
                      </a:cubicBezTo>
                      <a:cubicBezTo>
                        <a:pt x="451" y="1569"/>
                        <a:pt x="539" y="1622"/>
                        <a:pt x="627" y="1657"/>
                      </a:cubicBezTo>
                      <a:cubicBezTo>
                        <a:pt x="648" y="1660"/>
                        <a:pt x="668" y="1661"/>
                        <a:pt x="689" y="1661"/>
                      </a:cubicBezTo>
                      <a:cubicBezTo>
                        <a:pt x="791" y="1661"/>
                        <a:pt x="889" y="1625"/>
                        <a:pt x="962" y="1551"/>
                      </a:cubicBezTo>
                      <a:cubicBezTo>
                        <a:pt x="1004" y="1579"/>
                        <a:pt x="1052" y="1593"/>
                        <a:pt x="1100" y="1593"/>
                      </a:cubicBezTo>
                      <a:cubicBezTo>
                        <a:pt x="1172" y="1593"/>
                        <a:pt x="1244" y="1562"/>
                        <a:pt x="1297" y="1498"/>
                      </a:cubicBezTo>
                      <a:cubicBezTo>
                        <a:pt x="1562" y="1287"/>
                        <a:pt x="1438" y="687"/>
                        <a:pt x="1350" y="405"/>
                      </a:cubicBezTo>
                      <a:cubicBezTo>
                        <a:pt x="1334" y="355"/>
                        <a:pt x="1240" y="29"/>
                        <a:pt x="1171" y="29"/>
                      </a:cubicBezTo>
                      <a:cubicBezTo>
                        <a:pt x="1166" y="29"/>
                        <a:pt x="1161" y="31"/>
                        <a:pt x="1156" y="35"/>
                      </a:cubicBezTo>
                      <a:cubicBezTo>
                        <a:pt x="1138" y="35"/>
                        <a:pt x="1138" y="52"/>
                        <a:pt x="1138" y="70"/>
                      </a:cubicBezTo>
                      <a:cubicBezTo>
                        <a:pt x="1280" y="334"/>
                        <a:pt x="1368" y="616"/>
                        <a:pt x="1385" y="899"/>
                      </a:cubicBezTo>
                      <a:cubicBezTo>
                        <a:pt x="1421" y="1075"/>
                        <a:pt x="1385" y="1234"/>
                        <a:pt x="1315" y="1375"/>
                      </a:cubicBezTo>
                      <a:cubicBezTo>
                        <a:pt x="1265" y="1450"/>
                        <a:pt x="1180" y="1524"/>
                        <a:pt x="1097" y="1524"/>
                      </a:cubicBezTo>
                      <a:cubicBezTo>
                        <a:pt x="1062" y="1524"/>
                        <a:pt x="1028" y="1512"/>
                        <a:pt x="997" y="1481"/>
                      </a:cubicBezTo>
                      <a:cubicBezTo>
                        <a:pt x="1033" y="1428"/>
                        <a:pt x="1050" y="1357"/>
                        <a:pt x="1050" y="1287"/>
                      </a:cubicBezTo>
                      <a:cubicBezTo>
                        <a:pt x="1050" y="1209"/>
                        <a:pt x="1009" y="1104"/>
                        <a:pt x="927" y="1104"/>
                      </a:cubicBezTo>
                      <a:cubicBezTo>
                        <a:pt x="916" y="1104"/>
                        <a:pt x="904" y="1106"/>
                        <a:pt x="892" y="1110"/>
                      </a:cubicBezTo>
                      <a:cubicBezTo>
                        <a:pt x="786" y="1198"/>
                        <a:pt x="839" y="1392"/>
                        <a:pt x="927" y="1498"/>
                      </a:cubicBezTo>
                      <a:cubicBezTo>
                        <a:pt x="867" y="1566"/>
                        <a:pt x="788" y="1598"/>
                        <a:pt x="710" y="1598"/>
                      </a:cubicBezTo>
                      <a:cubicBezTo>
                        <a:pt x="604" y="1598"/>
                        <a:pt x="501" y="1539"/>
                        <a:pt x="451" y="1428"/>
                      </a:cubicBezTo>
                      <a:cubicBezTo>
                        <a:pt x="521" y="1357"/>
                        <a:pt x="627" y="1145"/>
                        <a:pt x="486" y="1110"/>
                      </a:cubicBezTo>
                      <a:lnTo>
                        <a:pt x="486" y="1110"/>
                      </a:lnTo>
                      <a:cubicBezTo>
                        <a:pt x="345" y="1128"/>
                        <a:pt x="345" y="1322"/>
                        <a:pt x="380" y="1410"/>
                      </a:cubicBezTo>
                      <a:cubicBezTo>
                        <a:pt x="309" y="1473"/>
                        <a:pt x="254" y="1499"/>
                        <a:pt x="213" y="1499"/>
                      </a:cubicBezTo>
                      <a:cubicBezTo>
                        <a:pt x="81" y="1499"/>
                        <a:pt x="85" y="1236"/>
                        <a:pt x="98" y="1075"/>
                      </a:cubicBezTo>
                      <a:cubicBezTo>
                        <a:pt x="116" y="916"/>
                        <a:pt x="169" y="775"/>
                        <a:pt x="221" y="634"/>
                      </a:cubicBezTo>
                      <a:cubicBezTo>
                        <a:pt x="310" y="422"/>
                        <a:pt x="380" y="211"/>
                        <a:pt x="468" y="17"/>
                      </a:cubicBezTo>
                      <a:cubicBezTo>
                        <a:pt x="463" y="5"/>
                        <a:pt x="456" y="0"/>
                        <a:pt x="4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8"/>
                <p:cNvSpPr/>
                <p:nvPr/>
              </p:nvSpPr>
              <p:spPr>
                <a:xfrm rot="-479857">
                  <a:off x="407849" y="1097907"/>
                  <a:ext cx="83100" cy="68243"/>
                </a:xfrm>
                <a:custGeom>
                  <a:avLst/>
                  <a:gdLst/>
                  <a:ahLst/>
                  <a:cxnLst/>
                  <a:rect l="l" t="t" r="r" b="b"/>
                  <a:pathLst>
                    <a:path w="1376" h="1130" extrusionOk="0">
                      <a:moveTo>
                        <a:pt x="0" y="0"/>
                      </a:moveTo>
                      <a:lnTo>
                        <a:pt x="0" y="53"/>
                      </a:lnTo>
                      <a:lnTo>
                        <a:pt x="0" y="142"/>
                      </a:lnTo>
                      <a:cubicBezTo>
                        <a:pt x="18" y="336"/>
                        <a:pt x="18" y="529"/>
                        <a:pt x="18" y="723"/>
                      </a:cubicBezTo>
                      <a:lnTo>
                        <a:pt x="35" y="1006"/>
                      </a:lnTo>
                      <a:lnTo>
                        <a:pt x="35" y="1059"/>
                      </a:lnTo>
                      <a:lnTo>
                        <a:pt x="88" y="1059"/>
                      </a:lnTo>
                      <a:lnTo>
                        <a:pt x="371" y="1076"/>
                      </a:lnTo>
                      <a:lnTo>
                        <a:pt x="723" y="1094"/>
                      </a:lnTo>
                      <a:lnTo>
                        <a:pt x="1094" y="1129"/>
                      </a:lnTo>
                      <a:lnTo>
                        <a:pt x="1288" y="1129"/>
                      </a:lnTo>
                      <a:lnTo>
                        <a:pt x="1288" y="1076"/>
                      </a:lnTo>
                      <a:cubicBezTo>
                        <a:pt x="1305" y="723"/>
                        <a:pt x="1340" y="388"/>
                        <a:pt x="1376" y="53"/>
                      </a:cubicBezTo>
                      <a:lnTo>
                        <a:pt x="1376" y="36"/>
                      </a:lnTo>
                      <a:cubicBezTo>
                        <a:pt x="1376" y="36"/>
                        <a:pt x="1376" y="18"/>
                        <a:pt x="1376" y="18"/>
                      </a:cubicBezTo>
                      <a:lnTo>
                        <a:pt x="1340" y="18"/>
                      </a:lnTo>
                      <a:lnTo>
                        <a:pt x="13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1" name="Google Shape;2081;p8"/>
              <p:cNvGrpSpPr/>
              <p:nvPr/>
            </p:nvGrpSpPr>
            <p:grpSpPr>
              <a:xfrm>
                <a:off x="1521918" y="224450"/>
                <a:ext cx="198773" cy="228544"/>
                <a:chOff x="1354956" y="192300"/>
                <a:chExt cx="198773" cy="228544"/>
              </a:xfrm>
            </p:grpSpPr>
            <p:sp>
              <p:nvSpPr>
                <p:cNvPr id="2082" name="Google Shape;2082;p8"/>
                <p:cNvSpPr/>
                <p:nvPr/>
              </p:nvSpPr>
              <p:spPr>
                <a:xfrm rot="-479857">
                  <a:off x="1366988" y="254449"/>
                  <a:ext cx="176829" cy="154846"/>
                </a:xfrm>
                <a:custGeom>
                  <a:avLst/>
                  <a:gdLst/>
                  <a:ahLst/>
                  <a:cxnLst/>
                  <a:rect l="l" t="t" r="r" b="b"/>
                  <a:pathLst>
                    <a:path w="2928" h="2564" extrusionOk="0">
                      <a:moveTo>
                        <a:pt x="1478" y="1"/>
                      </a:moveTo>
                      <a:cubicBezTo>
                        <a:pt x="1261" y="1"/>
                        <a:pt x="1056" y="40"/>
                        <a:pt x="864" y="129"/>
                      </a:cubicBezTo>
                      <a:cubicBezTo>
                        <a:pt x="635" y="234"/>
                        <a:pt x="423" y="393"/>
                        <a:pt x="265" y="605"/>
                      </a:cubicBezTo>
                      <a:cubicBezTo>
                        <a:pt x="53" y="940"/>
                        <a:pt x="0" y="1363"/>
                        <a:pt x="124" y="1751"/>
                      </a:cubicBezTo>
                      <a:cubicBezTo>
                        <a:pt x="243" y="2329"/>
                        <a:pt x="821" y="2563"/>
                        <a:pt x="1384" y="2563"/>
                      </a:cubicBezTo>
                      <a:cubicBezTo>
                        <a:pt x="1405" y="2563"/>
                        <a:pt x="1426" y="2563"/>
                        <a:pt x="1446" y="2562"/>
                      </a:cubicBezTo>
                      <a:cubicBezTo>
                        <a:pt x="1887" y="2544"/>
                        <a:pt x="2293" y="2351"/>
                        <a:pt x="2592" y="2015"/>
                      </a:cubicBezTo>
                      <a:cubicBezTo>
                        <a:pt x="2875" y="1663"/>
                        <a:pt x="2928" y="1187"/>
                        <a:pt x="2734" y="781"/>
                      </a:cubicBezTo>
                      <a:cubicBezTo>
                        <a:pt x="2562" y="318"/>
                        <a:pt x="2123" y="4"/>
                        <a:pt x="1644" y="4"/>
                      </a:cubicBezTo>
                      <a:cubicBezTo>
                        <a:pt x="1631" y="4"/>
                        <a:pt x="1618" y="5"/>
                        <a:pt x="1605" y="5"/>
                      </a:cubicBezTo>
                      <a:cubicBezTo>
                        <a:pt x="1562" y="2"/>
                        <a:pt x="1520" y="1"/>
                        <a:pt x="14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8"/>
                <p:cNvSpPr/>
                <p:nvPr/>
              </p:nvSpPr>
              <p:spPr>
                <a:xfrm rot="-479857">
                  <a:off x="1380304" y="256932"/>
                  <a:ext cx="132078" cy="128153"/>
                </a:xfrm>
                <a:custGeom>
                  <a:avLst/>
                  <a:gdLst/>
                  <a:ahLst/>
                  <a:cxnLst/>
                  <a:rect l="l" t="t" r="r" b="b"/>
                  <a:pathLst>
                    <a:path w="2187" h="2122" extrusionOk="0">
                      <a:moveTo>
                        <a:pt x="1200" y="1"/>
                      </a:moveTo>
                      <a:cubicBezTo>
                        <a:pt x="1072" y="1"/>
                        <a:pt x="946" y="24"/>
                        <a:pt x="829" y="71"/>
                      </a:cubicBezTo>
                      <a:lnTo>
                        <a:pt x="653" y="124"/>
                      </a:lnTo>
                      <a:cubicBezTo>
                        <a:pt x="635" y="124"/>
                        <a:pt x="617" y="142"/>
                        <a:pt x="635" y="177"/>
                      </a:cubicBezTo>
                      <a:cubicBezTo>
                        <a:pt x="335" y="301"/>
                        <a:pt x="124" y="565"/>
                        <a:pt x="71" y="865"/>
                      </a:cubicBezTo>
                      <a:cubicBezTo>
                        <a:pt x="0" y="1112"/>
                        <a:pt x="18" y="1359"/>
                        <a:pt x="106" y="1588"/>
                      </a:cubicBezTo>
                      <a:cubicBezTo>
                        <a:pt x="176" y="1782"/>
                        <a:pt x="353" y="1958"/>
                        <a:pt x="547" y="2046"/>
                      </a:cubicBezTo>
                      <a:cubicBezTo>
                        <a:pt x="648" y="2090"/>
                        <a:pt x="762" y="2121"/>
                        <a:pt x="877" y="2121"/>
                      </a:cubicBezTo>
                      <a:cubicBezTo>
                        <a:pt x="902" y="2121"/>
                        <a:pt x="927" y="2120"/>
                        <a:pt x="952" y="2117"/>
                      </a:cubicBezTo>
                      <a:cubicBezTo>
                        <a:pt x="1481" y="2064"/>
                        <a:pt x="2187" y="1658"/>
                        <a:pt x="2169" y="1059"/>
                      </a:cubicBezTo>
                      <a:cubicBezTo>
                        <a:pt x="2134" y="600"/>
                        <a:pt x="1887" y="89"/>
                        <a:pt x="1393" y="18"/>
                      </a:cubicBezTo>
                      <a:cubicBezTo>
                        <a:pt x="1329" y="7"/>
                        <a:pt x="1264" y="1"/>
                        <a:pt x="1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8"/>
                <p:cNvSpPr/>
                <p:nvPr/>
              </p:nvSpPr>
              <p:spPr>
                <a:xfrm rot="-479857">
                  <a:off x="1364476" y="259326"/>
                  <a:ext cx="171031" cy="148807"/>
                </a:xfrm>
                <a:custGeom>
                  <a:avLst/>
                  <a:gdLst/>
                  <a:ahLst/>
                  <a:cxnLst/>
                  <a:rect l="l" t="t" r="r" b="b"/>
                  <a:pathLst>
                    <a:path w="2832" h="2464" extrusionOk="0">
                      <a:moveTo>
                        <a:pt x="1562" y="78"/>
                      </a:moveTo>
                      <a:cubicBezTo>
                        <a:pt x="2179" y="113"/>
                        <a:pt x="2673" y="590"/>
                        <a:pt x="2743" y="1207"/>
                      </a:cubicBezTo>
                      <a:cubicBezTo>
                        <a:pt x="2708" y="1930"/>
                        <a:pt x="1862" y="2371"/>
                        <a:pt x="1191" y="2424"/>
                      </a:cubicBezTo>
                      <a:cubicBezTo>
                        <a:pt x="1162" y="2426"/>
                        <a:pt x="1132" y="2427"/>
                        <a:pt x="1104" y="2427"/>
                      </a:cubicBezTo>
                      <a:cubicBezTo>
                        <a:pt x="440" y="2427"/>
                        <a:pt x="119" y="1849"/>
                        <a:pt x="204" y="1207"/>
                      </a:cubicBezTo>
                      <a:cubicBezTo>
                        <a:pt x="257" y="907"/>
                        <a:pt x="380" y="625"/>
                        <a:pt x="574" y="396"/>
                      </a:cubicBezTo>
                      <a:cubicBezTo>
                        <a:pt x="680" y="290"/>
                        <a:pt x="803" y="184"/>
                        <a:pt x="945" y="113"/>
                      </a:cubicBezTo>
                      <a:cubicBezTo>
                        <a:pt x="952" y="136"/>
                        <a:pt x="969" y="143"/>
                        <a:pt x="989" y="143"/>
                      </a:cubicBezTo>
                      <a:cubicBezTo>
                        <a:pt x="1016" y="143"/>
                        <a:pt x="1048" y="131"/>
                        <a:pt x="1068" y="131"/>
                      </a:cubicBezTo>
                      <a:cubicBezTo>
                        <a:pt x="1227" y="113"/>
                        <a:pt x="1403" y="78"/>
                        <a:pt x="1562" y="78"/>
                      </a:cubicBezTo>
                      <a:close/>
                      <a:moveTo>
                        <a:pt x="1478" y="1"/>
                      </a:moveTo>
                      <a:cubicBezTo>
                        <a:pt x="1373" y="1"/>
                        <a:pt x="1271" y="14"/>
                        <a:pt x="1174" y="43"/>
                      </a:cubicBezTo>
                      <a:lnTo>
                        <a:pt x="997" y="61"/>
                      </a:lnTo>
                      <a:cubicBezTo>
                        <a:pt x="989" y="69"/>
                        <a:pt x="980" y="69"/>
                        <a:pt x="971" y="69"/>
                      </a:cubicBezTo>
                      <a:cubicBezTo>
                        <a:pt x="962" y="69"/>
                        <a:pt x="953" y="69"/>
                        <a:pt x="945" y="78"/>
                      </a:cubicBezTo>
                      <a:cubicBezTo>
                        <a:pt x="940" y="73"/>
                        <a:pt x="933" y="71"/>
                        <a:pt x="926" y="71"/>
                      </a:cubicBezTo>
                      <a:cubicBezTo>
                        <a:pt x="881" y="71"/>
                        <a:pt x="799" y="151"/>
                        <a:pt x="768" y="166"/>
                      </a:cubicBezTo>
                      <a:cubicBezTo>
                        <a:pt x="486" y="360"/>
                        <a:pt x="274" y="660"/>
                        <a:pt x="186" y="995"/>
                      </a:cubicBezTo>
                      <a:cubicBezTo>
                        <a:pt x="0" y="1689"/>
                        <a:pt x="301" y="2463"/>
                        <a:pt x="1072" y="2463"/>
                      </a:cubicBezTo>
                      <a:cubicBezTo>
                        <a:pt x="1105" y="2463"/>
                        <a:pt x="1139" y="2462"/>
                        <a:pt x="1174" y="2459"/>
                      </a:cubicBezTo>
                      <a:cubicBezTo>
                        <a:pt x="1685" y="2441"/>
                        <a:pt x="2161" y="2230"/>
                        <a:pt x="2514" y="1859"/>
                      </a:cubicBezTo>
                      <a:cubicBezTo>
                        <a:pt x="2743" y="1612"/>
                        <a:pt x="2831" y="1295"/>
                        <a:pt x="2761" y="978"/>
                      </a:cubicBezTo>
                      <a:cubicBezTo>
                        <a:pt x="2673" y="713"/>
                        <a:pt x="2514" y="484"/>
                        <a:pt x="2320" y="290"/>
                      </a:cubicBezTo>
                      <a:cubicBezTo>
                        <a:pt x="2144" y="149"/>
                        <a:pt x="1950" y="61"/>
                        <a:pt x="1738" y="25"/>
                      </a:cubicBezTo>
                      <a:cubicBezTo>
                        <a:pt x="1651" y="9"/>
                        <a:pt x="1564" y="1"/>
                        <a:pt x="14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8"/>
                <p:cNvSpPr/>
                <p:nvPr/>
              </p:nvSpPr>
              <p:spPr>
                <a:xfrm rot="-479857">
                  <a:off x="1407918" y="259927"/>
                  <a:ext cx="91374" cy="101399"/>
                </a:xfrm>
                <a:custGeom>
                  <a:avLst/>
                  <a:gdLst/>
                  <a:ahLst/>
                  <a:cxnLst/>
                  <a:rect l="l" t="t" r="r" b="b"/>
                  <a:pathLst>
                    <a:path w="1513" h="1679" extrusionOk="0">
                      <a:moveTo>
                        <a:pt x="455" y="1220"/>
                      </a:moveTo>
                      <a:cubicBezTo>
                        <a:pt x="508" y="1255"/>
                        <a:pt x="455" y="1361"/>
                        <a:pt x="419" y="1414"/>
                      </a:cubicBezTo>
                      <a:cubicBezTo>
                        <a:pt x="402" y="1361"/>
                        <a:pt x="384" y="1255"/>
                        <a:pt x="455" y="1220"/>
                      </a:cubicBezTo>
                      <a:close/>
                      <a:moveTo>
                        <a:pt x="913" y="1167"/>
                      </a:moveTo>
                      <a:lnTo>
                        <a:pt x="913" y="1167"/>
                      </a:lnTo>
                      <a:cubicBezTo>
                        <a:pt x="1001" y="1202"/>
                        <a:pt x="984" y="1361"/>
                        <a:pt x="948" y="1449"/>
                      </a:cubicBezTo>
                      <a:cubicBezTo>
                        <a:pt x="896" y="1379"/>
                        <a:pt x="825" y="1238"/>
                        <a:pt x="913" y="1167"/>
                      </a:cubicBezTo>
                      <a:close/>
                      <a:moveTo>
                        <a:pt x="1027" y="1"/>
                      </a:moveTo>
                      <a:cubicBezTo>
                        <a:pt x="1024" y="1"/>
                        <a:pt x="1022" y="2"/>
                        <a:pt x="1019" y="3"/>
                      </a:cubicBezTo>
                      <a:cubicBezTo>
                        <a:pt x="1001" y="21"/>
                        <a:pt x="1001" y="39"/>
                        <a:pt x="1019" y="56"/>
                      </a:cubicBezTo>
                      <a:cubicBezTo>
                        <a:pt x="1178" y="303"/>
                        <a:pt x="1284" y="568"/>
                        <a:pt x="1336" y="850"/>
                      </a:cubicBezTo>
                      <a:cubicBezTo>
                        <a:pt x="1372" y="1026"/>
                        <a:pt x="1354" y="1185"/>
                        <a:pt x="1301" y="1344"/>
                      </a:cubicBezTo>
                      <a:cubicBezTo>
                        <a:pt x="1262" y="1422"/>
                        <a:pt x="1175" y="1500"/>
                        <a:pt x="1089" y="1500"/>
                      </a:cubicBezTo>
                      <a:cubicBezTo>
                        <a:pt x="1059" y="1500"/>
                        <a:pt x="1029" y="1490"/>
                        <a:pt x="1001" y="1467"/>
                      </a:cubicBezTo>
                      <a:cubicBezTo>
                        <a:pt x="1019" y="1414"/>
                        <a:pt x="1037" y="1344"/>
                        <a:pt x="1037" y="1273"/>
                      </a:cubicBezTo>
                      <a:cubicBezTo>
                        <a:pt x="1022" y="1198"/>
                        <a:pt x="981" y="1085"/>
                        <a:pt x="905" y="1085"/>
                      </a:cubicBezTo>
                      <a:cubicBezTo>
                        <a:pt x="891" y="1085"/>
                        <a:pt x="876" y="1089"/>
                        <a:pt x="860" y="1097"/>
                      </a:cubicBezTo>
                      <a:cubicBezTo>
                        <a:pt x="755" y="1202"/>
                        <a:pt x="825" y="1396"/>
                        <a:pt x="913" y="1485"/>
                      </a:cubicBezTo>
                      <a:cubicBezTo>
                        <a:pt x="863" y="1568"/>
                        <a:pt x="777" y="1608"/>
                        <a:pt x="691" y="1608"/>
                      </a:cubicBezTo>
                      <a:cubicBezTo>
                        <a:pt x="596" y="1608"/>
                        <a:pt x="501" y="1560"/>
                        <a:pt x="455" y="1467"/>
                      </a:cubicBezTo>
                      <a:cubicBezTo>
                        <a:pt x="525" y="1396"/>
                        <a:pt x="596" y="1167"/>
                        <a:pt x="455" y="1150"/>
                      </a:cubicBezTo>
                      <a:cubicBezTo>
                        <a:pt x="314" y="1167"/>
                        <a:pt x="331" y="1361"/>
                        <a:pt x="384" y="1449"/>
                      </a:cubicBezTo>
                      <a:cubicBezTo>
                        <a:pt x="312" y="1522"/>
                        <a:pt x="256" y="1551"/>
                        <a:pt x="212" y="1551"/>
                      </a:cubicBezTo>
                      <a:cubicBezTo>
                        <a:pt x="86" y="1551"/>
                        <a:pt x="67" y="1302"/>
                        <a:pt x="67" y="1132"/>
                      </a:cubicBezTo>
                      <a:cubicBezTo>
                        <a:pt x="84" y="991"/>
                        <a:pt x="102" y="832"/>
                        <a:pt x="155" y="691"/>
                      </a:cubicBezTo>
                      <a:cubicBezTo>
                        <a:pt x="225" y="479"/>
                        <a:pt x="278" y="285"/>
                        <a:pt x="349" y="56"/>
                      </a:cubicBezTo>
                      <a:cubicBezTo>
                        <a:pt x="341" y="45"/>
                        <a:pt x="333" y="41"/>
                        <a:pt x="326" y="41"/>
                      </a:cubicBezTo>
                      <a:cubicBezTo>
                        <a:pt x="286" y="41"/>
                        <a:pt x="258" y="185"/>
                        <a:pt x="243" y="215"/>
                      </a:cubicBezTo>
                      <a:cubicBezTo>
                        <a:pt x="225" y="321"/>
                        <a:pt x="190" y="427"/>
                        <a:pt x="155" y="515"/>
                      </a:cubicBezTo>
                      <a:cubicBezTo>
                        <a:pt x="67" y="744"/>
                        <a:pt x="14" y="973"/>
                        <a:pt x="14" y="1202"/>
                      </a:cubicBezTo>
                      <a:cubicBezTo>
                        <a:pt x="1" y="1396"/>
                        <a:pt x="63" y="1627"/>
                        <a:pt x="215" y="1627"/>
                      </a:cubicBezTo>
                      <a:cubicBezTo>
                        <a:pt x="271" y="1627"/>
                        <a:pt x="339" y="1596"/>
                        <a:pt x="419" y="1520"/>
                      </a:cubicBezTo>
                      <a:cubicBezTo>
                        <a:pt x="472" y="1608"/>
                        <a:pt x="561" y="1661"/>
                        <a:pt x="649" y="1679"/>
                      </a:cubicBezTo>
                      <a:cubicBezTo>
                        <a:pt x="772" y="1679"/>
                        <a:pt x="878" y="1626"/>
                        <a:pt x="948" y="1537"/>
                      </a:cubicBezTo>
                      <a:cubicBezTo>
                        <a:pt x="986" y="1556"/>
                        <a:pt x="1029" y="1566"/>
                        <a:pt x="1072" y="1566"/>
                      </a:cubicBezTo>
                      <a:cubicBezTo>
                        <a:pt x="1149" y="1566"/>
                        <a:pt x="1227" y="1535"/>
                        <a:pt x="1284" y="1467"/>
                      </a:cubicBezTo>
                      <a:cubicBezTo>
                        <a:pt x="1513" y="1220"/>
                        <a:pt x="1354" y="638"/>
                        <a:pt x="1248" y="356"/>
                      </a:cubicBezTo>
                      <a:cubicBezTo>
                        <a:pt x="1215" y="322"/>
                        <a:pt x="1085" y="1"/>
                        <a:pt x="10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8"/>
                <p:cNvSpPr/>
                <p:nvPr/>
              </p:nvSpPr>
              <p:spPr>
                <a:xfrm rot="-479857">
                  <a:off x="1395395" y="197758"/>
                  <a:ext cx="83160" cy="67156"/>
                </a:xfrm>
                <a:custGeom>
                  <a:avLst/>
                  <a:gdLst/>
                  <a:ahLst/>
                  <a:cxnLst/>
                  <a:rect l="l" t="t" r="r" b="b"/>
                  <a:pathLst>
                    <a:path w="1377" h="1112" extrusionOk="0">
                      <a:moveTo>
                        <a:pt x="1253" y="0"/>
                      </a:moveTo>
                      <a:lnTo>
                        <a:pt x="988" y="18"/>
                      </a:lnTo>
                      <a:lnTo>
                        <a:pt x="741" y="35"/>
                      </a:lnTo>
                      <a:lnTo>
                        <a:pt x="600" y="53"/>
                      </a:lnTo>
                      <a:lnTo>
                        <a:pt x="441" y="53"/>
                      </a:lnTo>
                      <a:lnTo>
                        <a:pt x="195" y="71"/>
                      </a:lnTo>
                      <a:lnTo>
                        <a:pt x="1" y="71"/>
                      </a:lnTo>
                      <a:lnTo>
                        <a:pt x="1" y="106"/>
                      </a:lnTo>
                      <a:lnTo>
                        <a:pt x="18" y="194"/>
                      </a:lnTo>
                      <a:cubicBezTo>
                        <a:pt x="36" y="388"/>
                        <a:pt x="71" y="582"/>
                        <a:pt x="89" y="776"/>
                      </a:cubicBezTo>
                      <a:cubicBezTo>
                        <a:pt x="106" y="864"/>
                        <a:pt x="124" y="970"/>
                        <a:pt x="124" y="1058"/>
                      </a:cubicBezTo>
                      <a:lnTo>
                        <a:pt x="124" y="1111"/>
                      </a:lnTo>
                      <a:lnTo>
                        <a:pt x="1376" y="1111"/>
                      </a:lnTo>
                      <a:lnTo>
                        <a:pt x="1376" y="1058"/>
                      </a:lnTo>
                      <a:cubicBezTo>
                        <a:pt x="1358" y="706"/>
                        <a:pt x="1358" y="371"/>
                        <a:pt x="1376" y="35"/>
                      </a:cubicBezTo>
                      <a:cubicBezTo>
                        <a:pt x="1376" y="18"/>
                        <a:pt x="1376" y="0"/>
                        <a:pt x="13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7" name="Google Shape;2087;p8"/>
              <p:cNvGrpSpPr/>
              <p:nvPr/>
            </p:nvGrpSpPr>
            <p:grpSpPr>
              <a:xfrm>
                <a:off x="1141749" y="56780"/>
                <a:ext cx="202303" cy="228610"/>
                <a:chOff x="966116" y="24630"/>
                <a:chExt cx="202303" cy="228610"/>
              </a:xfrm>
            </p:grpSpPr>
            <p:sp>
              <p:nvSpPr>
                <p:cNvPr id="2088" name="Google Shape;2088;p8"/>
                <p:cNvSpPr/>
                <p:nvPr/>
              </p:nvSpPr>
              <p:spPr>
                <a:xfrm rot="-479857">
                  <a:off x="976008" y="36180"/>
                  <a:ext cx="176829" cy="154544"/>
                </a:xfrm>
                <a:custGeom>
                  <a:avLst/>
                  <a:gdLst/>
                  <a:ahLst/>
                  <a:cxnLst/>
                  <a:rect l="l" t="t" r="r" b="b"/>
                  <a:pathLst>
                    <a:path w="2928" h="2559" extrusionOk="0">
                      <a:moveTo>
                        <a:pt x="1490" y="1"/>
                      </a:moveTo>
                      <a:cubicBezTo>
                        <a:pt x="1095" y="1"/>
                        <a:pt x="709" y="142"/>
                        <a:pt x="424" y="412"/>
                      </a:cubicBezTo>
                      <a:cubicBezTo>
                        <a:pt x="106" y="729"/>
                        <a:pt x="1" y="1205"/>
                        <a:pt x="159" y="1628"/>
                      </a:cubicBezTo>
                      <a:cubicBezTo>
                        <a:pt x="265" y="2122"/>
                        <a:pt x="688" y="2492"/>
                        <a:pt x="1200" y="2528"/>
                      </a:cubicBezTo>
                      <a:cubicBezTo>
                        <a:pt x="1297" y="2549"/>
                        <a:pt x="1395" y="2558"/>
                        <a:pt x="1492" y="2558"/>
                      </a:cubicBezTo>
                      <a:cubicBezTo>
                        <a:pt x="1641" y="2558"/>
                        <a:pt x="1791" y="2535"/>
                        <a:pt x="1940" y="2492"/>
                      </a:cubicBezTo>
                      <a:cubicBezTo>
                        <a:pt x="2187" y="2404"/>
                        <a:pt x="2417" y="2263"/>
                        <a:pt x="2593" y="2087"/>
                      </a:cubicBezTo>
                      <a:cubicBezTo>
                        <a:pt x="2822" y="1752"/>
                        <a:pt x="2928" y="1346"/>
                        <a:pt x="2857" y="958"/>
                      </a:cubicBezTo>
                      <a:cubicBezTo>
                        <a:pt x="2787" y="341"/>
                        <a:pt x="2205" y="41"/>
                        <a:pt x="1623" y="6"/>
                      </a:cubicBezTo>
                      <a:cubicBezTo>
                        <a:pt x="1579" y="2"/>
                        <a:pt x="1534" y="1"/>
                        <a:pt x="14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8"/>
                <p:cNvSpPr/>
                <p:nvPr/>
              </p:nvSpPr>
              <p:spPr>
                <a:xfrm rot="-479857">
                  <a:off x="1006531" y="63121"/>
                  <a:ext cx="132139" cy="125073"/>
                </a:xfrm>
                <a:custGeom>
                  <a:avLst/>
                  <a:gdLst/>
                  <a:ahLst/>
                  <a:cxnLst/>
                  <a:rect l="l" t="t" r="r" b="b"/>
                  <a:pathLst>
                    <a:path w="2188" h="2071" extrusionOk="0">
                      <a:moveTo>
                        <a:pt x="1301" y="1"/>
                      </a:moveTo>
                      <a:cubicBezTo>
                        <a:pt x="775" y="1"/>
                        <a:pt x="70" y="334"/>
                        <a:pt x="18" y="918"/>
                      </a:cubicBezTo>
                      <a:cubicBezTo>
                        <a:pt x="1" y="1359"/>
                        <a:pt x="195" y="1888"/>
                        <a:pt x="689" y="2012"/>
                      </a:cubicBezTo>
                      <a:cubicBezTo>
                        <a:pt x="792" y="2053"/>
                        <a:pt x="901" y="2070"/>
                        <a:pt x="1009" y="2070"/>
                      </a:cubicBezTo>
                      <a:cubicBezTo>
                        <a:pt x="1086" y="2070"/>
                        <a:pt x="1162" y="2062"/>
                        <a:pt x="1235" y="2047"/>
                      </a:cubicBezTo>
                      <a:lnTo>
                        <a:pt x="1412" y="2012"/>
                      </a:lnTo>
                      <a:cubicBezTo>
                        <a:pt x="1447" y="2012"/>
                        <a:pt x="1447" y="1994"/>
                        <a:pt x="1447" y="1977"/>
                      </a:cubicBezTo>
                      <a:cubicBezTo>
                        <a:pt x="1747" y="1871"/>
                        <a:pt x="1993" y="1641"/>
                        <a:pt x="2082" y="1342"/>
                      </a:cubicBezTo>
                      <a:cubicBezTo>
                        <a:pt x="2170" y="1112"/>
                        <a:pt x="2187" y="866"/>
                        <a:pt x="2135" y="619"/>
                      </a:cubicBezTo>
                      <a:cubicBezTo>
                        <a:pt x="2064" y="407"/>
                        <a:pt x="1923" y="231"/>
                        <a:pt x="1729" y="125"/>
                      </a:cubicBezTo>
                      <a:cubicBezTo>
                        <a:pt x="1623" y="37"/>
                        <a:pt x="1482" y="1"/>
                        <a:pt x="1341" y="1"/>
                      </a:cubicBezTo>
                      <a:cubicBezTo>
                        <a:pt x="1328" y="1"/>
                        <a:pt x="1314" y="1"/>
                        <a:pt x="1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8"/>
                <p:cNvSpPr/>
                <p:nvPr/>
              </p:nvSpPr>
              <p:spPr>
                <a:xfrm rot="-479857">
                  <a:off x="986457" y="38263"/>
                  <a:ext cx="172601" cy="146633"/>
                </a:xfrm>
                <a:custGeom>
                  <a:avLst/>
                  <a:gdLst/>
                  <a:ahLst/>
                  <a:cxnLst/>
                  <a:rect l="l" t="t" r="r" b="b"/>
                  <a:pathLst>
                    <a:path w="2858" h="2428" extrusionOk="0">
                      <a:moveTo>
                        <a:pt x="1639" y="55"/>
                      </a:moveTo>
                      <a:cubicBezTo>
                        <a:pt x="1669" y="55"/>
                        <a:pt x="1699" y="56"/>
                        <a:pt x="1729" y="58"/>
                      </a:cubicBezTo>
                      <a:lnTo>
                        <a:pt x="1747" y="58"/>
                      </a:lnTo>
                      <a:cubicBezTo>
                        <a:pt x="2487" y="75"/>
                        <a:pt x="2752" y="710"/>
                        <a:pt x="2593" y="1380"/>
                      </a:cubicBezTo>
                      <a:cubicBezTo>
                        <a:pt x="2523" y="1663"/>
                        <a:pt x="2364" y="1927"/>
                        <a:pt x="2135" y="2139"/>
                      </a:cubicBezTo>
                      <a:cubicBezTo>
                        <a:pt x="2011" y="2227"/>
                        <a:pt x="1888" y="2315"/>
                        <a:pt x="1747" y="2386"/>
                      </a:cubicBezTo>
                      <a:cubicBezTo>
                        <a:pt x="1736" y="2354"/>
                        <a:pt x="1707" y="2347"/>
                        <a:pt x="1677" y="2347"/>
                      </a:cubicBezTo>
                      <a:cubicBezTo>
                        <a:pt x="1657" y="2347"/>
                        <a:pt x="1637" y="2350"/>
                        <a:pt x="1623" y="2350"/>
                      </a:cubicBezTo>
                      <a:cubicBezTo>
                        <a:pt x="1518" y="2350"/>
                        <a:pt x="1404" y="2358"/>
                        <a:pt x="1293" y="2358"/>
                      </a:cubicBezTo>
                      <a:cubicBezTo>
                        <a:pt x="1237" y="2358"/>
                        <a:pt x="1182" y="2356"/>
                        <a:pt x="1130" y="2350"/>
                      </a:cubicBezTo>
                      <a:cubicBezTo>
                        <a:pt x="812" y="2297"/>
                        <a:pt x="512" y="2121"/>
                        <a:pt x="336" y="1856"/>
                      </a:cubicBezTo>
                      <a:cubicBezTo>
                        <a:pt x="160" y="1645"/>
                        <a:pt x="72" y="1380"/>
                        <a:pt x="72" y="1098"/>
                      </a:cubicBezTo>
                      <a:cubicBezTo>
                        <a:pt x="173" y="408"/>
                        <a:pt x="996" y="55"/>
                        <a:pt x="1639" y="55"/>
                      </a:cubicBezTo>
                      <a:close/>
                      <a:moveTo>
                        <a:pt x="1635" y="0"/>
                      </a:moveTo>
                      <a:cubicBezTo>
                        <a:pt x="1170" y="0"/>
                        <a:pt x="726" y="173"/>
                        <a:pt x="371" y="463"/>
                      </a:cubicBezTo>
                      <a:cubicBezTo>
                        <a:pt x="124" y="675"/>
                        <a:pt x="1" y="992"/>
                        <a:pt x="36" y="1310"/>
                      </a:cubicBezTo>
                      <a:cubicBezTo>
                        <a:pt x="89" y="1574"/>
                        <a:pt x="213" y="1821"/>
                        <a:pt x="389" y="2033"/>
                      </a:cubicBezTo>
                      <a:cubicBezTo>
                        <a:pt x="548" y="2192"/>
                        <a:pt x="742" y="2297"/>
                        <a:pt x="936" y="2368"/>
                      </a:cubicBezTo>
                      <a:cubicBezTo>
                        <a:pt x="1081" y="2408"/>
                        <a:pt x="1217" y="2427"/>
                        <a:pt x="1357" y="2427"/>
                      </a:cubicBezTo>
                      <a:cubicBezTo>
                        <a:pt x="1404" y="2427"/>
                        <a:pt x="1451" y="2425"/>
                        <a:pt x="1500" y="2421"/>
                      </a:cubicBezTo>
                      <a:lnTo>
                        <a:pt x="1729" y="2421"/>
                      </a:lnTo>
                      <a:cubicBezTo>
                        <a:pt x="1734" y="2426"/>
                        <a:pt x="1741" y="2428"/>
                        <a:pt x="1749" y="2428"/>
                      </a:cubicBezTo>
                      <a:cubicBezTo>
                        <a:pt x="1798" y="2428"/>
                        <a:pt x="1893" y="2350"/>
                        <a:pt x="1923" y="2350"/>
                      </a:cubicBezTo>
                      <a:cubicBezTo>
                        <a:pt x="2223" y="2174"/>
                        <a:pt x="2452" y="1909"/>
                        <a:pt x="2576" y="1592"/>
                      </a:cubicBezTo>
                      <a:cubicBezTo>
                        <a:pt x="2858" y="887"/>
                        <a:pt x="2611" y="40"/>
                        <a:pt x="1764" y="5"/>
                      </a:cubicBezTo>
                      <a:cubicBezTo>
                        <a:pt x="1721" y="2"/>
                        <a:pt x="1678" y="0"/>
                        <a:pt x="16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8"/>
                <p:cNvSpPr/>
                <p:nvPr/>
              </p:nvSpPr>
              <p:spPr>
                <a:xfrm rot="-479857">
                  <a:off x="1018326" y="83643"/>
                  <a:ext cx="95118" cy="100855"/>
                </a:xfrm>
                <a:custGeom>
                  <a:avLst/>
                  <a:gdLst/>
                  <a:ahLst/>
                  <a:cxnLst/>
                  <a:rect l="l" t="t" r="r" b="b"/>
                  <a:pathLst>
                    <a:path w="1575" h="1670" extrusionOk="0">
                      <a:moveTo>
                        <a:pt x="635" y="207"/>
                      </a:moveTo>
                      <a:lnTo>
                        <a:pt x="635" y="207"/>
                      </a:lnTo>
                      <a:cubicBezTo>
                        <a:pt x="688" y="296"/>
                        <a:pt x="723" y="437"/>
                        <a:pt x="653" y="490"/>
                      </a:cubicBezTo>
                      <a:cubicBezTo>
                        <a:pt x="547" y="454"/>
                        <a:pt x="582" y="296"/>
                        <a:pt x="635" y="207"/>
                      </a:cubicBezTo>
                      <a:close/>
                      <a:moveTo>
                        <a:pt x="1146" y="296"/>
                      </a:moveTo>
                      <a:lnTo>
                        <a:pt x="1146" y="313"/>
                      </a:lnTo>
                      <a:cubicBezTo>
                        <a:pt x="1164" y="366"/>
                        <a:pt x="1164" y="472"/>
                        <a:pt x="1111" y="490"/>
                      </a:cubicBezTo>
                      <a:cubicBezTo>
                        <a:pt x="1058" y="454"/>
                        <a:pt x="1129" y="349"/>
                        <a:pt x="1146" y="296"/>
                      </a:cubicBezTo>
                      <a:close/>
                      <a:moveTo>
                        <a:pt x="858" y="0"/>
                      </a:moveTo>
                      <a:cubicBezTo>
                        <a:pt x="762" y="0"/>
                        <a:pt x="666" y="40"/>
                        <a:pt x="600" y="119"/>
                      </a:cubicBezTo>
                      <a:cubicBezTo>
                        <a:pt x="552" y="80"/>
                        <a:pt x="497" y="61"/>
                        <a:pt x="445" y="61"/>
                      </a:cubicBezTo>
                      <a:cubicBezTo>
                        <a:pt x="381" y="61"/>
                        <a:pt x="321" y="88"/>
                        <a:pt x="282" y="137"/>
                      </a:cubicBezTo>
                      <a:cubicBezTo>
                        <a:pt x="0" y="366"/>
                        <a:pt x="106" y="948"/>
                        <a:pt x="194" y="1248"/>
                      </a:cubicBezTo>
                      <a:cubicBezTo>
                        <a:pt x="211" y="1298"/>
                        <a:pt x="308" y="1621"/>
                        <a:pt x="363" y="1621"/>
                      </a:cubicBezTo>
                      <a:cubicBezTo>
                        <a:pt x="365" y="1621"/>
                        <a:pt x="368" y="1620"/>
                        <a:pt x="370" y="1618"/>
                      </a:cubicBezTo>
                      <a:cubicBezTo>
                        <a:pt x="388" y="1618"/>
                        <a:pt x="388" y="1601"/>
                        <a:pt x="388" y="1583"/>
                      </a:cubicBezTo>
                      <a:cubicBezTo>
                        <a:pt x="265" y="1318"/>
                        <a:pt x="194" y="1036"/>
                        <a:pt x="176" y="754"/>
                      </a:cubicBezTo>
                      <a:cubicBezTo>
                        <a:pt x="141" y="578"/>
                        <a:pt x="176" y="419"/>
                        <a:pt x="247" y="260"/>
                      </a:cubicBezTo>
                      <a:cubicBezTo>
                        <a:pt x="296" y="199"/>
                        <a:pt x="381" y="128"/>
                        <a:pt x="463" y="128"/>
                      </a:cubicBezTo>
                      <a:cubicBezTo>
                        <a:pt x="498" y="128"/>
                        <a:pt x="533" y="141"/>
                        <a:pt x="564" y="172"/>
                      </a:cubicBezTo>
                      <a:cubicBezTo>
                        <a:pt x="529" y="225"/>
                        <a:pt x="512" y="296"/>
                        <a:pt x="512" y="366"/>
                      </a:cubicBezTo>
                      <a:cubicBezTo>
                        <a:pt x="512" y="441"/>
                        <a:pt x="550" y="554"/>
                        <a:pt x="615" y="554"/>
                      </a:cubicBezTo>
                      <a:cubicBezTo>
                        <a:pt x="627" y="554"/>
                        <a:pt x="639" y="551"/>
                        <a:pt x="653" y="543"/>
                      </a:cubicBezTo>
                      <a:cubicBezTo>
                        <a:pt x="794" y="454"/>
                        <a:pt x="741" y="260"/>
                        <a:pt x="653" y="155"/>
                      </a:cubicBezTo>
                      <a:cubicBezTo>
                        <a:pt x="710" y="97"/>
                        <a:pt x="785" y="69"/>
                        <a:pt x="859" y="69"/>
                      </a:cubicBezTo>
                      <a:cubicBezTo>
                        <a:pt x="966" y="69"/>
                        <a:pt x="1069" y="128"/>
                        <a:pt x="1111" y="243"/>
                      </a:cubicBezTo>
                      <a:cubicBezTo>
                        <a:pt x="1058" y="313"/>
                        <a:pt x="952" y="507"/>
                        <a:pt x="1093" y="560"/>
                      </a:cubicBezTo>
                      <a:cubicBezTo>
                        <a:pt x="1217" y="543"/>
                        <a:pt x="1235" y="349"/>
                        <a:pt x="1199" y="260"/>
                      </a:cubicBezTo>
                      <a:cubicBezTo>
                        <a:pt x="1269" y="203"/>
                        <a:pt x="1323" y="179"/>
                        <a:pt x="1364" y="179"/>
                      </a:cubicBezTo>
                      <a:cubicBezTo>
                        <a:pt x="1497" y="179"/>
                        <a:pt x="1491" y="437"/>
                        <a:pt x="1464" y="613"/>
                      </a:cubicBezTo>
                      <a:cubicBezTo>
                        <a:pt x="1446" y="754"/>
                        <a:pt x="1393" y="895"/>
                        <a:pt x="1340" y="1054"/>
                      </a:cubicBezTo>
                      <a:cubicBezTo>
                        <a:pt x="1252" y="1248"/>
                        <a:pt x="1164" y="1460"/>
                        <a:pt x="1076" y="1654"/>
                      </a:cubicBezTo>
                      <a:cubicBezTo>
                        <a:pt x="1082" y="1665"/>
                        <a:pt x="1088" y="1670"/>
                        <a:pt x="1094" y="1670"/>
                      </a:cubicBezTo>
                      <a:cubicBezTo>
                        <a:pt x="1127" y="1670"/>
                        <a:pt x="1167" y="1542"/>
                        <a:pt x="1182" y="1512"/>
                      </a:cubicBezTo>
                      <a:cubicBezTo>
                        <a:pt x="1235" y="1424"/>
                        <a:pt x="1270" y="1318"/>
                        <a:pt x="1323" y="1230"/>
                      </a:cubicBezTo>
                      <a:cubicBezTo>
                        <a:pt x="1429" y="1019"/>
                        <a:pt x="1499" y="789"/>
                        <a:pt x="1534" y="560"/>
                      </a:cubicBezTo>
                      <a:cubicBezTo>
                        <a:pt x="1574" y="347"/>
                        <a:pt x="1534" y="104"/>
                        <a:pt x="1375" y="104"/>
                      </a:cubicBezTo>
                      <a:cubicBezTo>
                        <a:pt x="1323" y="104"/>
                        <a:pt x="1259" y="129"/>
                        <a:pt x="1182" y="190"/>
                      </a:cubicBezTo>
                      <a:cubicBezTo>
                        <a:pt x="1129" y="102"/>
                        <a:pt x="1041" y="31"/>
                        <a:pt x="952" y="14"/>
                      </a:cubicBezTo>
                      <a:cubicBezTo>
                        <a:pt x="922" y="5"/>
                        <a:pt x="890" y="0"/>
                        <a:pt x="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8"/>
                <p:cNvSpPr/>
                <p:nvPr/>
              </p:nvSpPr>
              <p:spPr>
                <a:xfrm rot="-479857">
                  <a:off x="1027190" y="178598"/>
                  <a:ext cx="82073" cy="69270"/>
                </a:xfrm>
                <a:custGeom>
                  <a:avLst/>
                  <a:gdLst/>
                  <a:ahLst/>
                  <a:cxnLst/>
                  <a:rect l="l" t="t" r="r" b="b"/>
                  <a:pathLst>
                    <a:path w="1359" h="1147" extrusionOk="0">
                      <a:moveTo>
                        <a:pt x="124" y="0"/>
                      </a:moveTo>
                      <a:lnTo>
                        <a:pt x="124" y="53"/>
                      </a:lnTo>
                      <a:cubicBezTo>
                        <a:pt x="89" y="388"/>
                        <a:pt x="54" y="723"/>
                        <a:pt x="1" y="1058"/>
                      </a:cubicBezTo>
                      <a:lnTo>
                        <a:pt x="1" y="1094"/>
                      </a:lnTo>
                      <a:lnTo>
                        <a:pt x="36" y="1094"/>
                      </a:lnTo>
                      <a:lnTo>
                        <a:pt x="18" y="1129"/>
                      </a:lnTo>
                      <a:lnTo>
                        <a:pt x="89" y="1129"/>
                      </a:lnTo>
                      <a:lnTo>
                        <a:pt x="371" y="1147"/>
                      </a:lnTo>
                      <a:lnTo>
                        <a:pt x="1359" y="1147"/>
                      </a:lnTo>
                      <a:lnTo>
                        <a:pt x="1359" y="1111"/>
                      </a:lnTo>
                      <a:lnTo>
                        <a:pt x="1359" y="1006"/>
                      </a:lnTo>
                      <a:lnTo>
                        <a:pt x="1359" y="424"/>
                      </a:lnTo>
                      <a:lnTo>
                        <a:pt x="1359" y="141"/>
                      </a:lnTo>
                      <a:lnTo>
                        <a:pt x="1359" y="106"/>
                      </a:lnTo>
                      <a:lnTo>
                        <a:pt x="1306" y="106"/>
                      </a:lnTo>
                      <a:lnTo>
                        <a:pt x="1024" y="71"/>
                      </a:lnTo>
                      <a:lnTo>
                        <a:pt x="671" y="36"/>
                      </a:lnTo>
                      <a:lnTo>
                        <a:pt x="3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3" name="Google Shape;2093;p8"/>
              <p:cNvGrpSpPr/>
              <p:nvPr/>
            </p:nvGrpSpPr>
            <p:grpSpPr>
              <a:xfrm>
                <a:off x="1900316" y="-57511"/>
                <a:ext cx="197687" cy="229350"/>
                <a:chOff x="1727574" y="-89661"/>
                <a:chExt cx="197687" cy="229350"/>
              </a:xfrm>
            </p:grpSpPr>
            <p:sp>
              <p:nvSpPr>
                <p:cNvPr id="2094" name="Google Shape;2094;p8"/>
                <p:cNvSpPr/>
                <p:nvPr/>
              </p:nvSpPr>
              <p:spPr>
                <a:xfrm rot="-479857">
                  <a:off x="1737495" y="-78185"/>
                  <a:ext cx="175802" cy="154906"/>
                </a:xfrm>
                <a:custGeom>
                  <a:avLst/>
                  <a:gdLst/>
                  <a:ahLst/>
                  <a:cxnLst/>
                  <a:rect l="l" t="t" r="r" b="b"/>
                  <a:pathLst>
                    <a:path w="2911" h="2565" extrusionOk="0">
                      <a:moveTo>
                        <a:pt x="1573" y="1"/>
                      </a:moveTo>
                      <a:cubicBezTo>
                        <a:pt x="1531" y="1"/>
                        <a:pt x="1489" y="2"/>
                        <a:pt x="1446" y="5"/>
                      </a:cubicBezTo>
                      <a:cubicBezTo>
                        <a:pt x="1006" y="22"/>
                        <a:pt x="582" y="234"/>
                        <a:pt x="300" y="586"/>
                      </a:cubicBezTo>
                      <a:cubicBezTo>
                        <a:pt x="36" y="939"/>
                        <a:pt x="0" y="1433"/>
                        <a:pt x="212" y="1821"/>
                      </a:cubicBezTo>
                      <a:cubicBezTo>
                        <a:pt x="379" y="2272"/>
                        <a:pt x="815" y="2564"/>
                        <a:pt x="1294" y="2564"/>
                      </a:cubicBezTo>
                      <a:cubicBezTo>
                        <a:pt x="1321" y="2564"/>
                        <a:pt x="1349" y="2563"/>
                        <a:pt x="1376" y="2562"/>
                      </a:cubicBezTo>
                      <a:cubicBezTo>
                        <a:pt x="1407" y="2564"/>
                        <a:pt x="1439" y="2565"/>
                        <a:pt x="1470" y="2565"/>
                      </a:cubicBezTo>
                      <a:cubicBezTo>
                        <a:pt x="1685" y="2565"/>
                        <a:pt x="1899" y="2513"/>
                        <a:pt x="2099" y="2420"/>
                      </a:cubicBezTo>
                      <a:cubicBezTo>
                        <a:pt x="2328" y="2297"/>
                        <a:pt x="2540" y="2138"/>
                        <a:pt x="2698" y="1927"/>
                      </a:cubicBezTo>
                      <a:cubicBezTo>
                        <a:pt x="2875" y="1574"/>
                        <a:pt x="2910" y="1151"/>
                        <a:pt x="2804" y="780"/>
                      </a:cubicBezTo>
                      <a:cubicBezTo>
                        <a:pt x="2641" y="209"/>
                        <a:pt x="2100" y="1"/>
                        <a:pt x="1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8"/>
                <p:cNvSpPr/>
                <p:nvPr/>
              </p:nvSpPr>
              <p:spPr>
                <a:xfrm rot="-479857">
                  <a:off x="1767727" y="-54990"/>
                  <a:ext cx="133165" cy="128636"/>
                </a:xfrm>
                <a:custGeom>
                  <a:avLst/>
                  <a:gdLst/>
                  <a:ahLst/>
                  <a:cxnLst/>
                  <a:rect l="l" t="t" r="r" b="b"/>
                  <a:pathLst>
                    <a:path w="2205" h="2130" extrusionOk="0">
                      <a:moveTo>
                        <a:pt x="1317" y="1"/>
                      </a:moveTo>
                      <a:cubicBezTo>
                        <a:pt x="1284" y="1"/>
                        <a:pt x="1251" y="3"/>
                        <a:pt x="1217" y="7"/>
                      </a:cubicBezTo>
                      <a:cubicBezTo>
                        <a:pt x="706" y="78"/>
                        <a:pt x="1" y="501"/>
                        <a:pt x="36" y="1118"/>
                      </a:cubicBezTo>
                      <a:cubicBezTo>
                        <a:pt x="71" y="1559"/>
                        <a:pt x="353" y="2070"/>
                        <a:pt x="847" y="2123"/>
                      </a:cubicBezTo>
                      <a:cubicBezTo>
                        <a:pt x="889" y="2127"/>
                        <a:pt x="932" y="2130"/>
                        <a:pt x="977" y="2130"/>
                      </a:cubicBezTo>
                      <a:cubicBezTo>
                        <a:pt x="1121" y="2130"/>
                        <a:pt x="1277" y="2107"/>
                        <a:pt x="1411" y="2053"/>
                      </a:cubicBezTo>
                      <a:lnTo>
                        <a:pt x="1588" y="1982"/>
                      </a:lnTo>
                      <a:cubicBezTo>
                        <a:pt x="1605" y="1982"/>
                        <a:pt x="1605" y="1965"/>
                        <a:pt x="1605" y="1947"/>
                      </a:cubicBezTo>
                      <a:cubicBezTo>
                        <a:pt x="1887" y="1806"/>
                        <a:pt x="2081" y="1541"/>
                        <a:pt x="2134" y="1224"/>
                      </a:cubicBezTo>
                      <a:cubicBezTo>
                        <a:pt x="2205" y="995"/>
                        <a:pt x="2187" y="748"/>
                        <a:pt x="2081" y="519"/>
                      </a:cubicBezTo>
                      <a:cubicBezTo>
                        <a:pt x="1993" y="307"/>
                        <a:pt x="1835" y="148"/>
                        <a:pt x="1623" y="78"/>
                      </a:cubicBezTo>
                      <a:cubicBezTo>
                        <a:pt x="1529" y="24"/>
                        <a:pt x="1424" y="1"/>
                        <a:pt x="13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8"/>
                <p:cNvSpPr/>
                <p:nvPr/>
              </p:nvSpPr>
              <p:spPr>
                <a:xfrm rot="-479857">
                  <a:off x="1745754" y="-78038"/>
                  <a:ext cx="169884" cy="150196"/>
                </a:xfrm>
                <a:custGeom>
                  <a:avLst/>
                  <a:gdLst/>
                  <a:ahLst/>
                  <a:cxnLst/>
                  <a:rect l="l" t="t" r="r" b="b"/>
                  <a:pathLst>
                    <a:path w="2813" h="2487" extrusionOk="0">
                      <a:moveTo>
                        <a:pt x="1733" y="51"/>
                      </a:moveTo>
                      <a:cubicBezTo>
                        <a:pt x="2376" y="51"/>
                        <a:pt x="2694" y="599"/>
                        <a:pt x="2628" y="1224"/>
                      </a:cubicBezTo>
                      <a:cubicBezTo>
                        <a:pt x="2593" y="1524"/>
                        <a:pt x="2469" y="1806"/>
                        <a:pt x="2275" y="2053"/>
                      </a:cubicBezTo>
                      <a:cubicBezTo>
                        <a:pt x="2187" y="2159"/>
                        <a:pt x="2064" y="2264"/>
                        <a:pt x="1923" y="2353"/>
                      </a:cubicBezTo>
                      <a:cubicBezTo>
                        <a:pt x="1917" y="2335"/>
                        <a:pt x="1907" y="2329"/>
                        <a:pt x="1895" y="2329"/>
                      </a:cubicBezTo>
                      <a:cubicBezTo>
                        <a:pt x="1870" y="2329"/>
                        <a:pt x="1834" y="2353"/>
                        <a:pt x="1799" y="2353"/>
                      </a:cubicBezTo>
                      <a:cubicBezTo>
                        <a:pt x="1640" y="2370"/>
                        <a:pt x="1482" y="2423"/>
                        <a:pt x="1305" y="2423"/>
                      </a:cubicBezTo>
                      <a:cubicBezTo>
                        <a:pt x="988" y="2405"/>
                        <a:pt x="671" y="2264"/>
                        <a:pt x="459" y="2035"/>
                      </a:cubicBezTo>
                      <a:cubicBezTo>
                        <a:pt x="247" y="1841"/>
                        <a:pt x="124" y="1594"/>
                        <a:pt x="89" y="1330"/>
                      </a:cubicBezTo>
                      <a:cubicBezTo>
                        <a:pt x="89" y="589"/>
                        <a:pt x="935" y="113"/>
                        <a:pt x="1588" y="60"/>
                      </a:cubicBezTo>
                      <a:cubicBezTo>
                        <a:pt x="1638" y="54"/>
                        <a:pt x="1686" y="51"/>
                        <a:pt x="1733" y="51"/>
                      </a:cubicBezTo>
                      <a:close/>
                      <a:moveTo>
                        <a:pt x="1732" y="0"/>
                      </a:moveTo>
                      <a:cubicBezTo>
                        <a:pt x="1691" y="0"/>
                        <a:pt x="1649" y="3"/>
                        <a:pt x="1605" y="7"/>
                      </a:cubicBezTo>
                      <a:cubicBezTo>
                        <a:pt x="1094" y="42"/>
                        <a:pt x="635" y="289"/>
                        <a:pt x="300" y="677"/>
                      </a:cubicBezTo>
                      <a:cubicBezTo>
                        <a:pt x="89" y="907"/>
                        <a:pt x="0" y="1242"/>
                        <a:pt x="89" y="1559"/>
                      </a:cubicBezTo>
                      <a:cubicBezTo>
                        <a:pt x="177" y="1806"/>
                        <a:pt x="336" y="2035"/>
                        <a:pt x="530" y="2229"/>
                      </a:cubicBezTo>
                      <a:cubicBezTo>
                        <a:pt x="706" y="2353"/>
                        <a:pt x="917" y="2441"/>
                        <a:pt x="1129" y="2476"/>
                      </a:cubicBezTo>
                      <a:cubicBezTo>
                        <a:pt x="1200" y="2482"/>
                        <a:pt x="1269" y="2487"/>
                        <a:pt x="1337" y="2487"/>
                      </a:cubicBezTo>
                      <a:cubicBezTo>
                        <a:pt x="1455" y="2487"/>
                        <a:pt x="1570" y="2474"/>
                        <a:pt x="1693" y="2441"/>
                      </a:cubicBezTo>
                      <a:lnTo>
                        <a:pt x="1870" y="2405"/>
                      </a:lnTo>
                      <a:lnTo>
                        <a:pt x="1923" y="2405"/>
                      </a:lnTo>
                      <a:cubicBezTo>
                        <a:pt x="1925" y="2407"/>
                        <a:pt x="1928" y="2407"/>
                        <a:pt x="1932" y="2407"/>
                      </a:cubicBezTo>
                      <a:cubicBezTo>
                        <a:pt x="1974" y="2407"/>
                        <a:pt x="2066" y="2316"/>
                        <a:pt x="2099" y="2300"/>
                      </a:cubicBezTo>
                      <a:cubicBezTo>
                        <a:pt x="2364" y="2088"/>
                        <a:pt x="2557" y="1788"/>
                        <a:pt x="2646" y="1453"/>
                      </a:cubicBezTo>
                      <a:cubicBezTo>
                        <a:pt x="2813" y="751"/>
                        <a:pt x="2488" y="0"/>
                        <a:pt x="17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8"/>
                <p:cNvSpPr/>
                <p:nvPr/>
              </p:nvSpPr>
              <p:spPr>
                <a:xfrm rot="-479857">
                  <a:off x="1779794" y="-30140"/>
                  <a:ext cx="92763" cy="100734"/>
                </a:xfrm>
                <a:custGeom>
                  <a:avLst/>
                  <a:gdLst/>
                  <a:ahLst/>
                  <a:cxnLst/>
                  <a:rect l="l" t="t" r="r" b="b"/>
                  <a:pathLst>
                    <a:path w="1536" h="1668" extrusionOk="0">
                      <a:moveTo>
                        <a:pt x="1112" y="269"/>
                      </a:moveTo>
                      <a:lnTo>
                        <a:pt x="1112" y="269"/>
                      </a:lnTo>
                      <a:cubicBezTo>
                        <a:pt x="1129" y="321"/>
                        <a:pt x="1147" y="427"/>
                        <a:pt x="1094" y="445"/>
                      </a:cubicBezTo>
                      <a:cubicBezTo>
                        <a:pt x="1041" y="410"/>
                        <a:pt x="1077" y="304"/>
                        <a:pt x="1112" y="269"/>
                      </a:cubicBezTo>
                      <a:close/>
                      <a:moveTo>
                        <a:pt x="583" y="251"/>
                      </a:moveTo>
                      <a:lnTo>
                        <a:pt x="583" y="251"/>
                      </a:lnTo>
                      <a:cubicBezTo>
                        <a:pt x="636" y="304"/>
                        <a:pt x="706" y="445"/>
                        <a:pt x="636" y="515"/>
                      </a:cubicBezTo>
                      <a:cubicBezTo>
                        <a:pt x="530" y="480"/>
                        <a:pt x="548" y="321"/>
                        <a:pt x="583" y="251"/>
                      </a:cubicBezTo>
                      <a:close/>
                      <a:moveTo>
                        <a:pt x="824" y="1"/>
                      </a:moveTo>
                      <a:cubicBezTo>
                        <a:pt x="729" y="1"/>
                        <a:pt x="627" y="53"/>
                        <a:pt x="565" y="145"/>
                      </a:cubicBezTo>
                      <a:cubicBezTo>
                        <a:pt x="528" y="120"/>
                        <a:pt x="486" y="108"/>
                        <a:pt x="444" y="108"/>
                      </a:cubicBezTo>
                      <a:cubicBezTo>
                        <a:pt x="368" y="108"/>
                        <a:pt x="293" y="147"/>
                        <a:pt x="248" y="216"/>
                      </a:cubicBezTo>
                      <a:cubicBezTo>
                        <a:pt x="1" y="480"/>
                        <a:pt x="195" y="1045"/>
                        <a:pt x="318" y="1327"/>
                      </a:cubicBezTo>
                      <a:cubicBezTo>
                        <a:pt x="335" y="1359"/>
                        <a:pt x="473" y="1667"/>
                        <a:pt x="535" y="1667"/>
                      </a:cubicBezTo>
                      <a:cubicBezTo>
                        <a:pt x="540" y="1667"/>
                        <a:pt x="544" y="1665"/>
                        <a:pt x="548" y="1662"/>
                      </a:cubicBezTo>
                      <a:cubicBezTo>
                        <a:pt x="565" y="1662"/>
                        <a:pt x="565" y="1644"/>
                        <a:pt x="548" y="1626"/>
                      </a:cubicBezTo>
                      <a:cubicBezTo>
                        <a:pt x="389" y="1380"/>
                        <a:pt x="283" y="1115"/>
                        <a:pt x="212" y="833"/>
                      </a:cubicBezTo>
                      <a:cubicBezTo>
                        <a:pt x="177" y="674"/>
                        <a:pt x="177" y="498"/>
                        <a:pt x="230" y="339"/>
                      </a:cubicBezTo>
                      <a:cubicBezTo>
                        <a:pt x="271" y="271"/>
                        <a:pt x="355" y="170"/>
                        <a:pt x="448" y="170"/>
                      </a:cubicBezTo>
                      <a:cubicBezTo>
                        <a:pt x="475" y="170"/>
                        <a:pt x="502" y="178"/>
                        <a:pt x="530" y="198"/>
                      </a:cubicBezTo>
                      <a:cubicBezTo>
                        <a:pt x="512" y="269"/>
                        <a:pt x="495" y="339"/>
                        <a:pt x="495" y="410"/>
                      </a:cubicBezTo>
                      <a:cubicBezTo>
                        <a:pt x="509" y="483"/>
                        <a:pt x="561" y="581"/>
                        <a:pt x="629" y="581"/>
                      </a:cubicBezTo>
                      <a:cubicBezTo>
                        <a:pt x="642" y="581"/>
                        <a:pt x="656" y="577"/>
                        <a:pt x="671" y="568"/>
                      </a:cubicBezTo>
                      <a:cubicBezTo>
                        <a:pt x="777" y="463"/>
                        <a:pt x="706" y="269"/>
                        <a:pt x="600" y="180"/>
                      </a:cubicBezTo>
                      <a:cubicBezTo>
                        <a:pt x="661" y="103"/>
                        <a:pt x="750" y="63"/>
                        <a:pt x="838" y="63"/>
                      </a:cubicBezTo>
                      <a:cubicBezTo>
                        <a:pt x="931" y="63"/>
                        <a:pt x="1022" y="108"/>
                        <a:pt x="1077" y="198"/>
                      </a:cubicBezTo>
                      <a:cubicBezTo>
                        <a:pt x="1024" y="269"/>
                        <a:pt x="953" y="498"/>
                        <a:pt x="1094" y="515"/>
                      </a:cubicBezTo>
                      <a:cubicBezTo>
                        <a:pt x="1218" y="480"/>
                        <a:pt x="1200" y="304"/>
                        <a:pt x="1147" y="198"/>
                      </a:cubicBezTo>
                      <a:cubicBezTo>
                        <a:pt x="1215" y="126"/>
                        <a:pt x="1269" y="96"/>
                        <a:pt x="1311" y="96"/>
                      </a:cubicBezTo>
                      <a:cubicBezTo>
                        <a:pt x="1435" y="96"/>
                        <a:pt x="1465" y="345"/>
                        <a:pt x="1465" y="515"/>
                      </a:cubicBezTo>
                      <a:cubicBezTo>
                        <a:pt x="1465" y="657"/>
                        <a:pt x="1447" y="815"/>
                        <a:pt x="1412" y="956"/>
                      </a:cubicBezTo>
                      <a:cubicBezTo>
                        <a:pt x="1341" y="1168"/>
                        <a:pt x="1288" y="1380"/>
                        <a:pt x="1235" y="1609"/>
                      </a:cubicBezTo>
                      <a:cubicBezTo>
                        <a:pt x="1241" y="1620"/>
                        <a:pt x="1246" y="1624"/>
                        <a:pt x="1251" y="1624"/>
                      </a:cubicBezTo>
                      <a:cubicBezTo>
                        <a:pt x="1281" y="1624"/>
                        <a:pt x="1309" y="1480"/>
                        <a:pt x="1323" y="1450"/>
                      </a:cubicBezTo>
                      <a:cubicBezTo>
                        <a:pt x="1341" y="1344"/>
                        <a:pt x="1376" y="1238"/>
                        <a:pt x="1412" y="1133"/>
                      </a:cubicBezTo>
                      <a:cubicBezTo>
                        <a:pt x="1500" y="921"/>
                        <a:pt x="1535" y="692"/>
                        <a:pt x="1535" y="463"/>
                      </a:cubicBezTo>
                      <a:cubicBezTo>
                        <a:pt x="1535" y="259"/>
                        <a:pt x="1471" y="28"/>
                        <a:pt x="1322" y="28"/>
                      </a:cubicBezTo>
                      <a:cubicBezTo>
                        <a:pt x="1265" y="28"/>
                        <a:pt x="1195" y="62"/>
                        <a:pt x="1112" y="145"/>
                      </a:cubicBezTo>
                      <a:cubicBezTo>
                        <a:pt x="1059" y="57"/>
                        <a:pt x="971" y="4"/>
                        <a:pt x="865" y="4"/>
                      </a:cubicBezTo>
                      <a:cubicBezTo>
                        <a:pt x="852" y="2"/>
                        <a:pt x="838" y="1"/>
                        <a:pt x="8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8"/>
                <p:cNvSpPr/>
                <p:nvPr/>
              </p:nvSpPr>
              <p:spPr>
                <a:xfrm rot="-479857">
                  <a:off x="1804841" y="63746"/>
                  <a:ext cx="85214" cy="70357"/>
                </a:xfrm>
                <a:custGeom>
                  <a:avLst/>
                  <a:gdLst/>
                  <a:ahLst/>
                  <a:cxnLst/>
                  <a:rect l="l" t="t" r="r" b="b"/>
                  <a:pathLst>
                    <a:path w="1411" h="1165" extrusionOk="0">
                      <a:moveTo>
                        <a:pt x="1199" y="0"/>
                      </a:moveTo>
                      <a:lnTo>
                        <a:pt x="917" y="18"/>
                      </a:lnTo>
                      <a:lnTo>
                        <a:pt x="564" y="35"/>
                      </a:lnTo>
                      <a:lnTo>
                        <a:pt x="194" y="53"/>
                      </a:lnTo>
                      <a:lnTo>
                        <a:pt x="0" y="53"/>
                      </a:lnTo>
                      <a:lnTo>
                        <a:pt x="0" y="106"/>
                      </a:lnTo>
                      <a:cubicBezTo>
                        <a:pt x="35" y="441"/>
                        <a:pt x="35" y="776"/>
                        <a:pt x="35" y="1129"/>
                      </a:cubicBezTo>
                      <a:lnTo>
                        <a:pt x="35" y="1164"/>
                      </a:lnTo>
                      <a:lnTo>
                        <a:pt x="71" y="1164"/>
                      </a:lnTo>
                      <a:lnTo>
                        <a:pt x="106" y="1146"/>
                      </a:lnTo>
                      <a:lnTo>
                        <a:pt x="141" y="1146"/>
                      </a:lnTo>
                      <a:lnTo>
                        <a:pt x="423" y="1111"/>
                      </a:lnTo>
                      <a:lnTo>
                        <a:pt x="670" y="1094"/>
                      </a:lnTo>
                      <a:lnTo>
                        <a:pt x="811" y="1076"/>
                      </a:lnTo>
                      <a:lnTo>
                        <a:pt x="970" y="1058"/>
                      </a:lnTo>
                      <a:lnTo>
                        <a:pt x="1235" y="1041"/>
                      </a:lnTo>
                      <a:lnTo>
                        <a:pt x="1411" y="1041"/>
                      </a:lnTo>
                      <a:lnTo>
                        <a:pt x="1411" y="1005"/>
                      </a:lnTo>
                      <a:lnTo>
                        <a:pt x="1411" y="988"/>
                      </a:lnTo>
                      <a:cubicBezTo>
                        <a:pt x="1393" y="970"/>
                        <a:pt x="1393" y="935"/>
                        <a:pt x="1393" y="900"/>
                      </a:cubicBezTo>
                      <a:cubicBezTo>
                        <a:pt x="1358" y="706"/>
                        <a:pt x="1340" y="512"/>
                        <a:pt x="1305" y="318"/>
                      </a:cubicBezTo>
                      <a:lnTo>
                        <a:pt x="1252" y="35"/>
                      </a:lnTo>
                      <a:lnTo>
                        <a:pt x="12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9" name="Google Shape;2099;p8"/>
              <p:cNvGrpSpPr/>
              <p:nvPr/>
            </p:nvGrpSpPr>
            <p:grpSpPr>
              <a:xfrm>
                <a:off x="2388688" y="39226"/>
                <a:ext cx="196642" cy="230165"/>
                <a:chOff x="2221726" y="7076"/>
                <a:chExt cx="196642" cy="230165"/>
              </a:xfrm>
            </p:grpSpPr>
            <p:sp>
              <p:nvSpPr>
                <p:cNvPr id="2100" name="Google Shape;2100;p8"/>
                <p:cNvSpPr/>
                <p:nvPr/>
              </p:nvSpPr>
              <p:spPr>
                <a:xfrm rot="-479857">
                  <a:off x="2232600" y="69359"/>
                  <a:ext cx="175742" cy="156416"/>
                </a:xfrm>
                <a:custGeom>
                  <a:avLst/>
                  <a:gdLst/>
                  <a:ahLst/>
                  <a:cxnLst/>
                  <a:rect l="l" t="t" r="r" b="b"/>
                  <a:pathLst>
                    <a:path w="2910" h="2590" extrusionOk="0">
                      <a:moveTo>
                        <a:pt x="1622" y="0"/>
                      </a:moveTo>
                      <a:cubicBezTo>
                        <a:pt x="1581" y="0"/>
                        <a:pt x="1540" y="2"/>
                        <a:pt x="1499" y="7"/>
                      </a:cubicBezTo>
                      <a:cubicBezTo>
                        <a:pt x="1252" y="7"/>
                        <a:pt x="1005" y="60"/>
                        <a:pt x="776" y="165"/>
                      </a:cubicBezTo>
                      <a:cubicBezTo>
                        <a:pt x="547" y="289"/>
                        <a:pt x="353" y="465"/>
                        <a:pt x="194" y="677"/>
                      </a:cubicBezTo>
                      <a:cubicBezTo>
                        <a:pt x="18" y="1047"/>
                        <a:pt x="0" y="1453"/>
                        <a:pt x="124" y="1841"/>
                      </a:cubicBezTo>
                      <a:cubicBezTo>
                        <a:pt x="298" y="2378"/>
                        <a:pt x="811" y="2590"/>
                        <a:pt x="1322" y="2590"/>
                      </a:cubicBezTo>
                      <a:cubicBezTo>
                        <a:pt x="1382" y="2590"/>
                        <a:pt x="1441" y="2587"/>
                        <a:pt x="1499" y="2581"/>
                      </a:cubicBezTo>
                      <a:cubicBezTo>
                        <a:pt x="1940" y="2528"/>
                        <a:pt x="2346" y="2317"/>
                        <a:pt x="2628" y="1964"/>
                      </a:cubicBezTo>
                      <a:cubicBezTo>
                        <a:pt x="2892" y="1594"/>
                        <a:pt x="2910" y="1100"/>
                        <a:pt x="2681" y="712"/>
                      </a:cubicBezTo>
                      <a:cubicBezTo>
                        <a:pt x="2502" y="274"/>
                        <a:pt x="2085" y="0"/>
                        <a:pt x="16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8"/>
                <p:cNvSpPr/>
                <p:nvPr/>
              </p:nvSpPr>
              <p:spPr>
                <a:xfrm rot="-479857">
                  <a:off x="2244909" y="72622"/>
                  <a:ext cx="133165" cy="129300"/>
                </a:xfrm>
                <a:custGeom>
                  <a:avLst/>
                  <a:gdLst/>
                  <a:ahLst/>
                  <a:cxnLst/>
                  <a:rect l="l" t="t" r="r" b="b"/>
                  <a:pathLst>
                    <a:path w="2205" h="2141" extrusionOk="0">
                      <a:moveTo>
                        <a:pt x="1192" y="1"/>
                      </a:moveTo>
                      <a:cubicBezTo>
                        <a:pt x="1043" y="1"/>
                        <a:pt x="895" y="27"/>
                        <a:pt x="759" y="95"/>
                      </a:cubicBezTo>
                      <a:lnTo>
                        <a:pt x="582" y="166"/>
                      </a:lnTo>
                      <a:cubicBezTo>
                        <a:pt x="582" y="166"/>
                        <a:pt x="565" y="183"/>
                        <a:pt x="565" y="201"/>
                      </a:cubicBezTo>
                      <a:cubicBezTo>
                        <a:pt x="283" y="342"/>
                        <a:pt x="106" y="624"/>
                        <a:pt x="53" y="942"/>
                      </a:cubicBezTo>
                      <a:cubicBezTo>
                        <a:pt x="0" y="1171"/>
                        <a:pt x="36" y="1418"/>
                        <a:pt x="124" y="1647"/>
                      </a:cubicBezTo>
                      <a:cubicBezTo>
                        <a:pt x="230" y="1841"/>
                        <a:pt x="406" y="2000"/>
                        <a:pt x="600" y="2070"/>
                      </a:cubicBezTo>
                      <a:cubicBezTo>
                        <a:pt x="694" y="2117"/>
                        <a:pt x="780" y="2141"/>
                        <a:pt x="869" y="2141"/>
                      </a:cubicBezTo>
                      <a:cubicBezTo>
                        <a:pt x="914" y="2141"/>
                        <a:pt x="959" y="2135"/>
                        <a:pt x="1006" y="2123"/>
                      </a:cubicBezTo>
                      <a:cubicBezTo>
                        <a:pt x="1535" y="2053"/>
                        <a:pt x="2205" y="1594"/>
                        <a:pt x="2152" y="994"/>
                      </a:cubicBezTo>
                      <a:cubicBezTo>
                        <a:pt x="2117" y="536"/>
                        <a:pt x="1817" y="60"/>
                        <a:pt x="1323" y="7"/>
                      </a:cubicBezTo>
                      <a:cubicBezTo>
                        <a:pt x="1279" y="3"/>
                        <a:pt x="1236" y="1"/>
                        <a:pt x="1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8"/>
                <p:cNvSpPr/>
                <p:nvPr/>
              </p:nvSpPr>
              <p:spPr>
                <a:xfrm rot="-479857">
                  <a:off x="2231438" y="74263"/>
                  <a:ext cx="168676" cy="151404"/>
                </a:xfrm>
                <a:custGeom>
                  <a:avLst/>
                  <a:gdLst/>
                  <a:ahLst/>
                  <a:cxnLst/>
                  <a:rect l="l" t="t" r="r" b="b"/>
                  <a:pathLst>
                    <a:path w="2793" h="2507" extrusionOk="0">
                      <a:moveTo>
                        <a:pt x="1435" y="78"/>
                      </a:moveTo>
                      <a:cubicBezTo>
                        <a:pt x="2052" y="78"/>
                        <a:pt x="2581" y="519"/>
                        <a:pt x="2687" y="1136"/>
                      </a:cubicBezTo>
                      <a:cubicBezTo>
                        <a:pt x="2705" y="1876"/>
                        <a:pt x="1893" y="2353"/>
                        <a:pt x="1223" y="2441"/>
                      </a:cubicBezTo>
                      <a:lnTo>
                        <a:pt x="1241" y="2441"/>
                      </a:lnTo>
                      <a:cubicBezTo>
                        <a:pt x="1182" y="2449"/>
                        <a:pt x="1125" y="2453"/>
                        <a:pt x="1071" y="2453"/>
                      </a:cubicBezTo>
                      <a:cubicBezTo>
                        <a:pt x="444" y="2453"/>
                        <a:pt x="131" y="1911"/>
                        <a:pt x="148" y="1295"/>
                      </a:cubicBezTo>
                      <a:cubicBezTo>
                        <a:pt x="183" y="995"/>
                        <a:pt x="289" y="713"/>
                        <a:pt x="483" y="466"/>
                      </a:cubicBezTo>
                      <a:cubicBezTo>
                        <a:pt x="571" y="342"/>
                        <a:pt x="694" y="236"/>
                        <a:pt x="818" y="166"/>
                      </a:cubicBezTo>
                      <a:cubicBezTo>
                        <a:pt x="824" y="178"/>
                        <a:pt x="835" y="182"/>
                        <a:pt x="850" y="182"/>
                      </a:cubicBezTo>
                      <a:cubicBezTo>
                        <a:pt x="879" y="182"/>
                        <a:pt x="918" y="166"/>
                        <a:pt x="941" y="166"/>
                      </a:cubicBezTo>
                      <a:cubicBezTo>
                        <a:pt x="1118" y="131"/>
                        <a:pt x="1276" y="78"/>
                        <a:pt x="1435" y="78"/>
                      </a:cubicBezTo>
                      <a:close/>
                      <a:moveTo>
                        <a:pt x="1460" y="1"/>
                      </a:moveTo>
                      <a:cubicBezTo>
                        <a:pt x="1328" y="1"/>
                        <a:pt x="1196" y="20"/>
                        <a:pt x="1065" y="60"/>
                      </a:cubicBezTo>
                      <a:lnTo>
                        <a:pt x="888" y="95"/>
                      </a:lnTo>
                      <a:cubicBezTo>
                        <a:pt x="888" y="104"/>
                        <a:pt x="880" y="104"/>
                        <a:pt x="868" y="104"/>
                      </a:cubicBezTo>
                      <a:cubicBezTo>
                        <a:pt x="857" y="104"/>
                        <a:pt x="844" y="104"/>
                        <a:pt x="835" y="113"/>
                      </a:cubicBezTo>
                      <a:cubicBezTo>
                        <a:pt x="831" y="109"/>
                        <a:pt x="826" y="107"/>
                        <a:pt x="819" y="107"/>
                      </a:cubicBezTo>
                      <a:cubicBezTo>
                        <a:pt x="775" y="107"/>
                        <a:pt x="690" y="203"/>
                        <a:pt x="659" y="219"/>
                      </a:cubicBezTo>
                      <a:cubicBezTo>
                        <a:pt x="395" y="430"/>
                        <a:pt x="218" y="748"/>
                        <a:pt x="148" y="1083"/>
                      </a:cubicBezTo>
                      <a:cubicBezTo>
                        <a:pt x="0" y="1772"/>
                        <a:pt x="325" y="2506"/>
                        <a:pt x="1053" y="2506"/>
                      </a:cubicBezTo>
                      <a:cubicBezTo>
                        <a:pt x="1107" y="2506"/>
                        <a:pt x="1164" y="2502"/>
                        <a:pt x="1223" y="2494"/>
                      </a:cubicBezTo>
                      <a:cubicBezTo>
                        <a:pt x="1735" y="2441"/>
                        <a:pt x="2193" y="2176"/>
                        <a:pt x="2511" y="1788"/>
                      </a:cubicBezTo>
                      <a:cubicBezTo>
                        <a:pt x="2722" y="1541"/>
                        <a:pt x="2793" y="1206"/>
                        <a:pt x="2705" y="907"/>
                      </a:cubicBezTo>
                      <a:cubicBezTo>
                        <a:pt x="2599" y="660"/>
                        <a:pt x="2440" y="430"/>
                        <a:pt x="2229" y="254"/>
                      </a:cubicBezTo>
                      <a:cubicBezTo>
                        <a:pt x="2002" y="87"/>
                        <a:pt x="1734" y="1"/>
                        <a:pt x="14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8"/>
                <p:cNvSpPr/>
                <p:nvPr/>
              </p:nvSpPr>
              <p:spPr>
                <a:xfrm rot="-479857">
                  <a:off x="2273321" y="75726"/>
                  <a:ext cx="92702" cy="101520"/>
                </a:xfrm>
                <a:custGeom>
                  <a:avLst/>
                  <a:gdLst/>
                  <a:ahLst/>
                  <a:cxnLst/>
                  <a:rect l="l" t="t" r="r" b="b"/>
                  <a:pathLst>
                    <a:path w="1535" h="1681" extrusionOk="0">
                      <a:moveTo>
                        <a:pt x="441" y="1222"/>
                      </a:moveTo>
                      <a:cubicBezTo>
                        <a:pt x="494" y="1258"/>
                        <a:pt x="459" y="1381"/>
                        <a:pt x="441" y="1416"/>
                      </a:cubicBezTo>
                      <a:cubicBezTo>
                        <a:pt x="406" y="1363"/>
                        <a:pt x="388" y="1275"/>
                        <a:pt x="441" y="1222"/>
                      </a:cubicBezTo>
                      <a:close/>
                      <a:moveTo>
                        <a:pt x="900" y="1152"/>
                      </a:moveTo>
                      <a:lnTo>
                        <a:pt x="900" y="1152"/>
                      </a:lnTo>
                      <a:cubicBezTo>
                        <a:pt x="1005" y="1169"/>
                        <a:pt x="988" y="1346"/>
                        <a:pt x="953" y="1416"/>
                      </a:cubicBezTo>
                      <a:cubicBezTo>
                        <a:pt x="900" y="1363"/>
                        <a:pt x="829" y="1222"/>
                        <a:pt x="900" y="1152"/>
                      </a:cubicBezTo>
                      <a:close/>
                      <a:moveTo>
                        <a:pt x="965" y="0"/>
                      </a:moveTo>
                      <a:cubicBezTo>
                        <a:pt x="960" y="0"/>
                        <a:pt x="956" y="2"/>
                        <a:pt x="953" y="5"/>
                      </a:cubicBezTo>
                      <a:cubicBezTo>
                        <a:pt x="935" y="23"/>
                        <a:pt x="935" y="41"/>
                        <a:pt x="953" y="41"/>
                      </a:cubicBezTo>
                      <a:cubicBezTo>
                        <a:pt x="1111" y="288"/>
                        <a:pt x="1235" y="552"/>
                        <a:pt x="1305" y="834"/>
                      </a:cubicBezTo>
                      <a:cubicBezTo>
                        <a:pt x="1358" y="993"/>
                        <a:pt x="1358" y="1169"/>
                        <a:pt x="1305" y="1310"/>
                      </a:cubicBezTo>
                      <a:cubicBezTo>
                        <a:pt x="1264" y="1393"/>
                        <a:pt x="1180" y="1497"/>
                        <a:pt x="1086" y="1497"/>
                      </a:cubicBezTo>
                      <a:cubicBezTo>
                        <a:pt x="1060" y="1497"/>
                        <a:pt x="1033" y="1489"/>
                        <a:pt x="1005" y="1469"/>
                      </a:cubicBezTo>
                      <a:cubicBezTo>
                        <a:pt x="1041" y="1399"/>
                        <a:pt x="1041" y="1328"/>
                        <a:pt x="1041" y="1258"/>
                      </a:cubicBezTo>
                      <a:cubicBezTo>
                        <a:pt x="1026" y="1184"/>
                        <a:pt x="975" y="1086"/>
                        <a:pt x="907" y="1086"/>
                      </a:cubicBezTo>
                      <a:cubicBezTo>
                        <a:pt x="893" y="1086"/>
                        <a:pt x="879" y="1090"/>
                        <a:pt x="864" y="1099"/>
                      </a:cubicBezTo>
                      <a:cubicBezTo>
                        <a:pt x="759" y="1205"/>
                        <a:pt x="829" y="1399"/>
                        <a:pt x="935" y="1487"/>
                      </a:cubicBezTo>
                      <a:cubicBezTo>
                        <a:pt x="882" y="1575"/>
                        <a:pt x="794" y="1619"/>
                        <a:pt x="703" y="1619"/>
                      </a:cubicBezTo>
                      <a:cubicBezTo>
                        <a:pt x="613" y="1619"/>
                        <a:pt x="520" y="1575"/>
                        <a:pt x="459" y="1487"/>
                      </a:cubicBezTo>
                      <a:cubicBezTo>
                        <a:pt x="529" y="1399"/>
                        <a:pt x="582" y="1187"/>
                        <a:pt x="441" y="1169"/>
                      </a:cubicBezTo>
                      <a:cubicBezTo>
                        <a:pt x="318" y="1205"/>
                        <a:pt x="335" y="1381"/>
                        <a:pt x="388" y="1487"/>
                      </a:cubicBezTo>
                      <a:cubicBezTo>
                        <a:pt x="325" y="1559"/>
                        <a:pt x="273" y="1589"/>
                        <a:pt x="231" y="1589"/>
                      </a:cubicBezTo>
                      <a:cubicBezTo>
                        <a:pt x="110" y="1589"/>
                        <a:pt x="71" y="1344"/>
                        <a:pt x="71" y="1187"/>
                      </a:cubicBezTo>
                      <a:cubicBezTo>
                        <a:pt x="53" y="1028"/>
                        <a:pt x="71" y="870"/>
                        <a:pt x="124" y="729"/>
                      </a:cubicBezTo>
                      <a:cubicBezTo>
                        <a:pt x="177" y="517"/>
                        <a:pt x="229" y="305"/>
                        <a:pt x="282" y="76"/>
                      </a:cubicBezTo>
                      <a:cubicBezTo>
                        <a:pt x="276" y="69"/>
                        <a:pt x="269" y="66"/>
                        <a:pt x="263" y="66"/>
                      </a:cubicBezTo>
                      <a:cubicBezTo>
                        <a:pt x="221" y="66"/>
                        <a:pt x="192" y="204"/>
                        <a:pt x="177" y="235"/>
                      </a:cubicBezTo>
                      <a:cubicBezTo>
                        <a:pt x="159" y="341"/>
                        <a:pt x="124" y="446"/>
                        <a:pt x="106" y="552"/>
                      </a:cubicBezTo>
                      <a:cubicBezTo>
                        <a:pt x="36" y="764"/>
                        <a:pt x="0" y="993"/>
                        <a:pt x="0" y="1240"/>
                      </a:cubicBezTo>
                      <a:cubicBezTo>
                        <a:pt x="0" y="1441"/>
                        <a:pt x="72" y="1661"/>
                        <a:pt x="216" y="1661"/>
                      </a:cubicBezTo>
                      <a:cubicBezTo>
                        <a:pt x="274" y="1661"/>
                        <a:pt x="343" y="1625"/>
                        <a:pt x="423" y="1540"/>
                      </a:cubicBezTo>
                      <a:cubicBezTo>
                        <a:pt x="494" y="1610"/>
                        <a:pt x="582" y="1663"/>
                        <a:pt x="670" y="1681"/>
                      </a:cubicBezTo>
                      <a:cubicBezTo>
                        <a:pt x="794" y="1681"/>
                        <a:pt x="917" y="1628"/>
                        <a:pt x="988" y="1540"/>
                      </a:cubicBezTo>
                      <a:cubicBezTo>
                        <a:pt x="1021" y="1556"/>
                        <a:pt x="1057" y="1564"/>
                        <a:pt x="1093" y="1564"/>
                      </a:cubicBezTo>
                      <a:cubicBezTo>
                        <a:pt x="1174" y="1564"/>
                        <a:pt x="1257" y="1525"/>
                        <a:pt x="1305" y="1452"/>
                      </a:cubicBezTo>
                      <a:cubicBezTo>
                        <a:pt x="1534" y="1187"/>
                        <a:pt x="1323" y="623"/>
                        <a:pt x="1199" y="341"/>
                      </a:cubicBezTo>
                      <a:cubicBezTo>
                        <a:pt x="1167" y="308"/>
                        <a:pt x="1027" y="0"/>
                        <a:pt x="9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8"/>
                <p:cNvSpPr/>
                <p:nvPr/>
              </p:nvSpPr>
              <p:spPr>
                <a:xfrm rot="-479857">
                  <a:off x="2252610" y="12661"/>
                  <a:ext cx="85274" cy="71384"/>
                </a:xfrm>
                <a:custGeom>
                  <a:avLst/>
                  <a:gdLst/>
                  <a:ahLst/>
                  <a:cxnLst/>
                  <a:rect l="l" t="t" r="r" b="b"/>
                  <a:pathLst>
                    <a:path w="1412" h="1182" extrusionOk="0">
                      <a:moveTo>
                        <a:pt x="1323" y="0"/>
                      </a:moveTo>
                      <a:lnTo>
                        <a:pt x="1288" y="18"/>
                      </a:lnTo>
                      <a:lnTo>
                        <a:pt x="1253" y="18"/>
                      </a:lnTo>
                      <a:lnTo>
                        <a:pt x="970" y="53"/>
                      </a:lnTo>
                      <a:lnTo>
                        <a:pt x="724" y="88"/>
                      </a:lnTo>
                      <a:lnTo>
                        <a:pt x="582" y="106"/>
                      </a:lnTo>
                      <a:lnTo>
                        <a:pt x="424" y="124"/>
                      </a:lnTo>
                      <a:lnTo>
                        <a:pt x="177" y="159"/>
                      </a:lnTo>
                      <a:lnTo>
                        <a:pt x="1" y="159"/>
                      </a:lnTo>
                      <a:lnTo>
                        <a:pt x="1" y="176"/>
                      </a:lnTo>
                      <a:lnTo>
                        <a:pt x="1" y="194"/>
                      </a:lnTo>
                      <a:cubicBezTo>
                        <a:pt x="1" y="229"/>
                        <a:pt x="18" y="265"/>
                        <a:pt x="18" y="282"/>
                      </a:cubicBezTo>
                      <a:cubicBezTo>
                        <a:pt x="53" y="476"/>
                        <a:pt x="71" y="670"/>
                        <a:pt x="124" y="864"/>
                      </a:cubicBezTo>
                      <a:cubicBezTo>
                        <a:pt x="142" y="952"/>
                        <a:pt x="159" y="1058"/>
                        <a:pt x="177" y="1146"/>
                      </a:cubicBezTo>
                      <a:lnTo>
                        <a:pt x="177" y="1182"/>
                      </a:lnTo>
                      <a:lnTo>
                        <a:pt x="230" y="1182"/>
                      </a:lnTo>
                      <a:lnTo>
                        <a:pt x="512" y="1164"/>
                      </a:lnTo>
                      <a:lnTo>
                        <a:pt x="865" y="1129"/>
                      </a:lnTo>
                      <a:lnTo>
                        <a:pt x="1235" y="1111"/>
                      </a:lnTo>
                      <a:lnTo>
                        <a:pt x="1411" y="1111"/>
                      </a:lnTo>
                      <a:lnTo>
                        <a:pt x="1411" y="1058"/>
                      </a:lnTo>
                      <a:cubicBezTo>
                        <a:pt x="1394" y="706"/>
                        <a:pt x="1358" y="370"/>
                        <a:pt x="1358" y="35"/>
                      </a:cubicBezTo>
                      <a:lnTo>
                        <a:pt x="13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5" name="Google Shape;2105;p8"/>
              <p:cNvGrpSpPr/>
              <p:nvPr/>
            </p:nvGrpSpPr>
            <p:grpSpPr>
              <a:xfrm>
                <a:off x="3327005" y="-276259"/>
                <a:ext cx="196107" cy="232438"/>
                <a:chOff x="3160042" y="-308409"/>
                <a:chExt cx="196107" cy="232438"/>
              </a:xfrm>
            </p:grpSpPr>
            <p:sp>
              <p:nvSpPr>
                <p:cNvPr id="2106" name="Google Shape;2106;p8"/>
                <p:cNvSpPr/>
                <p:nvPr/>
              </p:nvSpPr>
              <p:spPr>
                <a:xfrm rot="-479857">
                  <a:off x="3170195" y="-246367"/>
                  <a:ext cx="175802" cy="158228"/>
                </a:xfrm>
                <a:custGeom>
                  <a:avLst/>
                  <a:gdLst/>
                  <a:ahLst/>
                  <a:cxnLst/>
                  <a:rect l="l" t="t" r="r" b="b"/>
                  <a:pathLst>
                    <a:path w="2911" h="2620" extrusionOk="0">
                      <a:moveTo>
                        <a:pt x="1600" y="0"/>
                      </a:moveTo>
                      <a:cubicBezTo>
                        <a:pt x="1520" y="0"/>
                        <a:pt x="1439" y="9"/>
                        <a:pt x="1358" y="26"/>
                      </a:cubicBezTo>
                      <a:cubicBezTo>
                        <a:pt x="1112" y="43"/>
                        <a:pt x="865" y="132"/>
                        <a:pt x="671" y="273"/>
                      </a:cubicBezTo>
                      <a:cubicBezTo>
                        <a:pt x="441" y="414"/>
                        <a:pt x="265" y="608"/>
                        <a:pt x="142" y="837"/>
                      </a:cubicBezTo>
                      <a:cubicBezTo>
                        <a:pt x="1" y="1225"/>
                        <a:pt x="18" y="1631"/>
                        <a:pt x="195" y="2001"/>
                      </a:cubicBezTo>
                      <a:cubicBezTo>
                        <a:pt x="387" y="2455"/>
                        <a:pt x="816" y="2619"/>
                        <a:pt x="1263" y="2619"/>
                      </a:cubicBezTo>
                      <a:cubicBezTo>
                        <a:pt x="1389" y="2619"/>
                        <a:pt x="1517" y="2606"/>
                        <a:pt x="1641" y="2583"/>
                      </a:cubicBezTo>
                      <a:cubicBezTo>
                        <a:pt x="2081" y="2495"/>
                        <a:pt x="2452" y="2230"/>
                        <a:pt x="2699" y="1842"/>
                      </a:cubicBezTo>
                      <a:cubicBezTo>
                        <a:pt x="2910" y="1454"/>
                        <a:pt x="2875" y="960"/>
                        <a:pt x="2610" y="590"/>
                      </a:cubicBezTo>
                      <a:cubicBezTo>
                        <a:pt x="2404" y="221"/>
                        <a:pt x="2012" y="0"/>
                        <a:pt x="16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8"/>
                <p:cNvSpPr/>
                <p:nvPr/>
              </p:nvSpPr>
              <p:spPr>
                <a:xfrm rot="-479857">
                  <a:off x="3182666" y="-241753"/>
                  <a:ext cx="135339" cy="130568"/>
                </a:xfrm>
                <a:custGeom>
                  <a:avLst/>
                  <a:gdLst/>
                  <a:ahLst/>
                  <a:cxnLst/>
                  <a:rect l="l" t="t" r="r" b="b"/>
                  <a:pathLst>
                    <a:path w="2241" h="2162" extrusionOk="0">
                      <a:moveTo>
                        <a:pt x="1211" y="1"/>
                      </a:moveTo>
                      <a:cubicBezTo>
                        <a:pt x="1201" y="1"/>
                        <a:pt x="1192" y="1"/>
                        <a:pt x="1182" y="1"/>
                      </a:cubicBezTo>
                      <a:cubicBezTo>
                        <a:pt x="1006" y="1"/>
                        <a:pt x="812" y="54"/>
                        <a:pt x="636" y="142"/>
                      </a:cubicBezTo>
                      <a:lnTo>
                        <a:pt x="477" y="230"/>
                      </a:lnTo>
                      <a:cubicBezTo>
                        <a:pt x="459" y="230"/>
                        <a:pt x="459" y="266"/>
                        <a:pt x="459" y="283"/>
                      </a:cubicBezTo>
                      <a:cubicBezTo>
                        <a:pt x="195" y="442"/>
                        <a:pt x="36" y="742"/>
                        <a:pt x="18" y="1059"/>
                      </a:cubicBezTo>
                      <a:cubicBezTo>
                        <a:pt x="1" y="1306"/>
                        <a:pt x="54" y="1553"/>
                        <a:pt x="177" y="1765"/>
                      </a:cubicBezTo>
                      <a:cubicBezTo>
                        <a:pt x="301" y="1941"/>
                        <a:pt x="477" y="2082"/>
                        <a:pt x="689" y="2135"/>
                      </a:cubicBezTo>
                      <a:cubicBezTo>
                        <a:pt x="759" y="2152"/>
                        <a:pt x="830" y="2161"/>
                        <a:pt x="898" y="2161"/>
                      </a:cubicBezTo>
                      <a:cubicBezTo>
                        <a:pt x="966" y="2161"/>
                        <a:pt x="1032" y="2152"/>
                        <a:pt x="1094" y="2135"/>
                      </a:cubicBezTo>
                      <a:cubicBezTo>
                        <a:pt x="1623" y="1994"/>
                        <a:pt x="2240" y="1482"/>
                        <a:pt x="2117" y="883"/>
                      </a:cubicBezTo>
                      <a:cubicBezTo>
                        <a:pt x="2030" y="450"/>
                        <a:pt x="1706" y="1"/>
                        <a:pt x="1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8"/>
                <p:cNvSpPr/>
                <p:nvPr/>
              </p:nvSpPr>
              <p:spPr>
                <a:xfrm rot="-479857">
                  <a:off x="3173327" y="-240660"/>
                  <a:ext cx="163543" cy="154061"/>
                </a:xfrm>
                <a:custGeom>
                  <a:avLst/>
                  <a:gdLst/>
                  <a:ahLst/>
                  <a:cxnLst/>
                  <a:rect l="l" t="t" r="r" b="b"/>
                  <a:pathLst>
                    <a:path w="2708" h="2551" extrusionOk="0">
                      <a:moveTo>
                        <a:pt x="1356" y="75"/>
                      </a:moveTo>
                      <a:cubicBezTo>
                        <a:pt x="1929" y="75"/>
                        <a:pt x="2436" y="450"/>
                        <a:pt x="2602" y="997"/>
                      </a:cubicBezTo>
                      <a:cubicBezTo>
                        <a:pt x="2708" y="1738"/>
                        <a:pt x="1932" y="2302"/>
                        <a:pt x="1297" y="2461"/>
                      </a:cubicBezTo>
                      <a:cubicBezTo>
                        <a:pt x="1199" y="2484"/>
                        <a:pt x="1107" y="2496"/>
                        <a:pt x="1020" y="2496"/>
                      </a:cubicBezTo>
                      <a:cubicBezTo>
                        <a:pt x="462" y="2496"/>
                        <a:pt x="128" y="2033"/>
                        <a:pt x="98" y="1438"/>
                      </a:cubicBezTo>
                      <a:cubicBezTo>
                        <a:pt x="98" y="1120"/>
                        <a:pt x="186" y="821"/>
                        <a:pt x="345" y="574"/>
                      </a:cubicBezTo>
                      <a:cubicBezTo>
                        <a:pt x="415" y="433"/>
                        <a:pt x="521" y="327"/>
                        <a:pt x="644" y="221"/>
                      </a:cubicBezTo>
                      <a:cubicBezTo>
                        <a:pt x="650" y="239"/>
                        <a:pt x="662" y="244"/>
                        <a:pt x="676" y="244"/>
                      </a:cubicBezTo>
                      <a:cubicBezTo>
                        <a:pt x="705" y="244"/>
                        <a:pt x="744" y="221"/>
                        <a:pt x="768" y="221"/>
                      </a:cubicBezTo>
                      <a:cubicBezTo>
                        <a:pt x="926" y="186"/>
                        <a:pt x="1085" y="115"/>
                        <a:pt x="1244" y="80"/>
                      </a:cubicBezTo>
                      <a:cubicBezTo>
                        <a:pt x="1282" y="77"/>
                        <a:pt x="1319" y="75"/>
                        <a:pt x="1356" y="75"/>
                      </a:cubicBezTo>
                      <a:close/>
                      <a:moveTo>
                        <a:pt x="1400" y="1"/>
                      </a:moveTo>
                      <a:cubicBezTo>
                        <a:pt x="1223" y="1"/>
                        <a:pt x="1045" y="37"/>
                        <a:pt x="874" y="115"/>
                      </a:cubicBezTo>
                      <a:lnTo>
                        <a:pt x="715" y="168"/>
                      </a:lnTo>
                      <a:cubicBezTo>
                        <a:pt x="697" y="186"/>
                        <a:pt x="662" y="186"/>
                        <a:pt x="644" y="203"/>
                      </a:cubicBezTo>
                      <a:cubicBezTo>
                        <a:pt x="642" y="199"/>
                        <a:pt x="639" y="197"/>
                        <a:pt x="634" y="197"/>
                      </a:cubicBezTo>
                      <a:cubicBezTo>
                        <a:pt x="602" y="197"/>
                        <a:pt x="516" y="294"/>
                        <a:pt x="486" y="309"/>
                      </a:cubicBezTo>
                      <a:cubicBezTo>
                        <a:pt x="256" y="556"/>
                        <a:pt x="98" y="873"/>
                        <a:pt x="62" y="1226"/>
                      </a:cubicBezTo>
                      <a:cubicBezTo>
                        <a:pt x="0" y="1895"/>
                        <a:pt x="363" y="2550"/>
                        <a:pt x="1019" y="2550"/>
                      </a:cubicBezTo>
                      <a:cubicBezTo>
                        <a:pt x="1106" y="2550"/>
                        <a:pt x="1199" y="2538"/>
                        <a:pt x="1297" y="2513"/>
                      </a:cubicBezTo>
                      <a:cubicBezTo>
                        <a:pt x="1791" y="2408"/>
                        <a:pt x="2214" y="2108"/>
                        <a:pt x="2496" y="1685"/>
                      </a:cubicBezTo>
                      <a:cubicBezTo>
                        <a:pt x="2672" y="1420"/>
                        <a:pt x="2708" y="1067"/>
                        <a:pt x="2584" y="768"/>
                      </a:cubicBezTo>
                      <a:cubicBezTo>
                        <a:pt x="2461" y="538"/>
                        <a:pt x="2267" y="327"/>
                        <a:pt x="2055" y="168"/>
                      </a:cubicBezTo>
                      <a:cubicBezTo>
                        <a:pt x="1848" y="60"/>
                        <a:pt x="1624" y="1"/>
                        <a:pt x="14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8"/>
                <p:cNvSpPr/>
                <p:nvPr/>
              </p:nvSpPr>
              <p:spPr>
                <a:xfrm rot="-479857">
                  <a:off x="3209897" y="-239864"/>
                  <a:ext cx="93789" cy="104116"/>
                </a:xfrm>
                <a:custGeom>
                  <a:avLst/>
                  <a:gdLst/>
                  <a:ahLst/>
                  <a:cxnLst/>
                  <a:rect l="l" t="t" r="r" b="b"/>
                  <a:pathLst>
                    <a:path w="1553" h="1724" extrusionOk="0">
                      <a:moveTo>
                        <a:pt x="900" y="1152"/>
                      </a:moveTo>
                      <a:lnTo>
                        <a:pt x="900" y="1152"/>
                      </a:lnTo>
                      <a:cubicBezTo>
                        <a:pt x="1006" y="1170"/>
                        <a:pt x="1024" y="1329"/>
                        <a:pt x="988" y="1417"/>
                      </a:cubicBezTo>
                      <a:cubicBezTo>
                        <a:pt x="936" y="1364"/>
                        <a:pt x="847" y="1223"/>
                        <a:pt x="900" y="1152"/>
                      </a:cubicBezTo>
                      <a:close/>
                      <a:moveTo>
                        <a:pt x="477" y="1276"/>
                      </a:moveTo>
                      <a:cubicBezTo>
                        <a:pt x="530" y="1311"/>
                        <a:pt x="495" y="1417"/>
                        <a:pt x="477" y="1470"/>
                      </a:cubicBezTo>
                      <a:cubicBezTo>
                        <a:pt x="442" y="1417"/>
                        <a:pt x="407" y="1329"/>
                        <a:pt x="477" y="1276"/>
                      </a:cubicBezTo>
                      <a:close/>
                      <a:moveTo>
                        <a:pt x="862" y="0"/>
                      </a:moveTo>
                      <a:cubicBezTo>
                        <a:pt x="856" y="0"/>
                        <a:pt x="851" y="2"/>
                        <a:pt x="847" y="6"/>
                      </a:cubicBezTo>
                      <a:cubicBezTo>
                        <a:pt x="830" y="24"/>
                        <a:pt x="830" y="41"/>
                        <a:pt x="847" y="41"/>
                      </a:cubicBezTo>
                      <a:cubicBezTo>
                        <a:pt x="1041" y="271"/>
                        <a:pt x="1182" y="517"/>
                        <a:pt x="1288" y="782"/>
                      </a:cubicBezTo>
                      <a:cubicBezTo>
                        <a:pt x="1359" y="941"/>
                        <a:pt x="1376" y="1117"/>
                        <a:pt x="1341" y="1276"/>
                      </a:cubicBezTo>
                      <a:cubicBezTo>
                        <a:pt x="1312" y="1362"/>
                        <a:pt x="1237" y="1471"/>
                        <a:pt x="1134" y="1471"/>
                      </a:cubicBezTo>
                      <a:cubicBezTo>
                        <a:pt x="1111" y="1471"/>
                        <a:pt x="1085" y="1465"/>
                        <a:pt x="1059" y="1452"/>
                      </a:cubicBezTo>
                      <a:cubicBezTo>
                        <a:pt x="1077" y="1381"/>
                        <a:pt x="1077" y="1311"/>
                        <a:pt x="1059" y="1240"/>
                      </a:cubicBezTo>
                      <a:cubicBezTo>
                        <a:pt x="1045" y="1169"/>
                        <a:pt x="984" y="1085"/>
                        <a:pt x="914" y="1085"/>
                      </a:cubicBezTo>
                      <a:cubicBezTo>
                        <a:pt x="898" y="1085"/>
                        <a:pt x="881" y="1089"/>
                        <a:pt x="865" y="1099"/>
                      </a:cubicBezTo>
                      <a:cubicBezTo>
                        <a:pt x="759" y="1223"/>
                        <a:pt x="883" y="1399"/>
                        <a:pt x="988" y="1470"/>
                      </a:cubicBezTo>
                      <a:cubicBezTo>
                        <a:pt x="940" y="1576"/>
                        <a:pt x="843" y="1630"/>
                        <a:pt x="743" y="1630"/>
                      </a:cubicBezTo>
                      <a:cubicBezTo>
                        <a:pt x="661" y="1630"/>
                        <a:pt x="576" y="1594"/>
                        <a:pt x="512" y="1523"/>
                      </a:cubicBezTo>
                      <a:cubicBezTo>
                        <a:pt x="565" y="1434"/>
                        <a:pt x="601" y="1223"/>
                        <a:pt x="459" y="1223"/>
                      </a:cubicBezTo>
                      <a:cubicBezTo>
                        <a:pt x="336" y="1258"/>
                        <a:pt x="389" y="1452"/>
                        <a:pt x="442" y="1523"/>
                      </a:cubicBezTo>
                      <a:cubicBezTo>
                        <a:pt x="381" y="1619"/>
                        <a:pt x="327" y="1657"/>
                        <a:pt x="281" y="1657"/>
                      </a:cubicBezTo>
                      <a:cubicBezTo>
                        <a:pt x="168" y="1657"/>
                        <a:pt x="102" y="1426"/>
                        <a:pt x="89" y="1276"/>
                      </a:cubicBezTo>
                      <a:cubicBezTo>
                        <a:pt x="71" y="1117"/>
                        <a:pt x="71" y="958"/>
                        <a:pt x="89" y="817"/>
                      </a:cubicBezTo>
                      <a:cubicBezTo>
                        <a:pt x="124" y="588"/>
                        <a:pt x="142" y="376"/>
                        <a:pt x="177" y="147"/>
                      </a:cubicBezTo>
                      <a:cubicBezTo>
                        <a:pt x="169" y="141"/>
                        <a:pt x="162" y="138"/>
                        <a:pt x="155" y="138"/>
                      </a:cubicBezTo>
                      <a:cubicBezTo>
                        <a:pt x="107" y="138"/>
                        <a:pt x="107" y="292"/>
                        <a:pt x="107" y="323"/>
                      </a:cubicBezTo>
                      <a:cubicBezTo>
                        <a:pt x="89" y="429"/>
                        <a:pt x="71" y="535"/>
                        <a:pt x="54" y="641"/>
                      </a:cubicBezTo>
                      <a:cubicBezTo>
                        <a:pt x="1" y="870"/>
                        <a:pt x="1" y="1099"/>
                        <a:pt x="19" y="1329"/>
                      </a:cubicBezTo>
                      <a:cubicBezTo>
                        <a:pt x="43" y="1522"/>
                        <a:pt x="133" y="1724"/>
                        <a:pt x="267" y="1724"/>
                      </a:cubicBezTo>
                      <a:cubicBezTo>
                        <a:pt x="329" y="1724"/>
                        <a:pt x="399" y="1681"/>
                        <a:pt x="477" y="1575"/>
                      </a:cubicBezTo>
                      <a:cubicBezTo>
                        <a:pt x="548" y="1646"/>
                        <a:pt x="653" y="1699"/>
                        <a:pt x="742" y="1699"/>
                      </a:cubicBezTo>
                      <a:cubicBezTo>
                        <a:pt x="865" y="1699"/>
                        <a:pt x="988" y="1628"/>
                        <a:pt x="1041" y="1505"/>
                      </a:cubicBezTo>
                      <a:cubicBezTo>
                        <a:pt x="1074" y="1519"/>
                        <a:pt x="1108" y="1526"/>
                        <a:pt x="1139" y="1526"/>
                      </a:cubicBezTo>
                      <a:cubicBezTo>
                        <a:pt x="1226" y="1526"/>
                        <a:pt x="1302" y="1477"/>
                        <a:pt x="1341" y="1399"/>
                      </a:cubicBezTo>
                      <a:cubicBezTo>
                        <a:pt x="1553" y="1117"/>
                        <a:pt x="1288" y="570"/>
                        <a:pt x="1130" y="306"/>
                      </a:cubicBezTo>
                      <a:cubicBezTo>
                        <a:pt x="1097" y="273"/>
                        <a:pt x="929" y="0"/>
                        <a:pt x="8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8"/>
                <p:cNvSpPr/>
                <p:nvPr/>
              </p:nvSpPr>
              <p:spPr>
                <a:xfrm rot="-479857">
                  <a:off x="3175587" y="-302410"/>
                  <a:ext cx="91676" cy="77785"/>
                </a:xfrm>
                <a:custGeom>
                  <a:avLst/>
                  <a:gdLst/>
                  <a:ahLst/>
                  <a:cxnLst/>
                  <a:rect l="l" t="t" r="r" b="b"/>
                  <a:pathLst>
                    <a:path w="1518" h="1288" extrusionOk="0">
                      <a:moveTo>
                        <a:pt x="1324" y="0"/>
                      </a:moveTo>
                      <a:lnTo>
                        <a:pt x="1271" y="18"/>
                      </a:lnTo>
                      <a:lnTo>
                        <a:pt x="1235" y="18"/>
                      </a:lnTo>
                      <a:lnTo>
                        <a:pt x="971" y="71"/>
                      </a:lnTo>
                      <a:lnTo>
                        <a:pt x="706" y="141"/>
                      </a:lnTo>
                      <a:lnTo>
                        <a:pt x="583" y="176"/>
                      </a:lnTo>
                      <a:lnTo>
                        <a:pt x="424" y="212"/>
                      </a:lnTo>
                      <a:lnTo>
                        <a:pt x="177" y="265"/>
                      </a:lnTo>
                      <a:lnTo>
                        <a:pt x="160" y="265"/>
                      </a:lnTo>
                      <a:lnTo>
                        <a:pt x="89" y="282"/>
                      </a:lnTo>
                      <a:lnTo>
                        <a:pt x="36" y="300"/>
                      </a:lnTo>
                      <a:lnTo>
                        <a:pt x="1" y="300"/>
                      </a:lnTo>
                      <a:lnTo>
                        <a:pt x="1" y="317"/>
                      </a:lnTo>
                      <a:lnTo>
                        <a:pt x="1" y="335"/>
                      </a:lnTo>
                      <a:lnTo>
                        <a:pt x="36" y="423"/>
                      </a:lnTo>
                      <a:cubicBezTo>
                        <a:pt x="89" y="617"/>
                        <a:pt x="142" y="794"/>
                        <a:pt x="195" y="988"/>
                      </a:cubicBezTo>
                      <a:lnTo>
                        <a:pt x="283" y="1252"/>
                      </a:lnTo>
                      <a:lnTo>
                        <a:pt x="301" y="1287"/>
                      </a:lnTo>
                      <a:lnTo>
                        <a:pt x="354" y="1287"/>
                      </a:lnTo>
                      <a:lnTo>
                        <a:pt x="618" y="1252"/>
                      </a:lnTo>
                      <a:lnTo>
                        <a:pt x="971" y="1182"/>
                      </a:lnTo>
                      <a:lnTo>
                        <a:pt x="1341" y="1111"/>
                      </a:lnTo>
                      <a:lnTo>
                        <a:pt x="1465" y="1076"/>
                      </a:lnTo>
                      <a:lnTo>
                        <a:pt x="1518" y="1076"/>
                      </a:lnTo>
                      <a:lnTo>
                        <a:pt x="1518" y="1058"/>
                      </a:lnTo>
                      <a:lnTo>
                        <a:pt x="1518" y="1040"/>
                      </a:lnTo>
                      <a:cubicBezTo>
                        <a:pt x="1465" y="688"/>
                        <a:pt x="1394" y="353"/>
                        <a:pt x="1359" y="18"/>
                      </a:cubicBezTo>
                      <a:cubicBezTo>
                        <a:pt x="1359" y="18"/>
                        <a:pt x="1359" y="0"/>
                        <a:pt x="1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1" name="Google Shape;2111;p8"/>
              <p:cNvGrpSpPr/>
              <p:nvPr/>
            </p:nvGrpSpPr>
            <p:grpSpPr>
              <a:xfrm>
                <a:off x="2811774" y="-302812"/>
                <a:ext cx="196559" cy="230221"/>
                <a:chOff x="2644811" y="-334962"/>
                <a:chExt cx="196559" cy="230221"/>
              </a:xfrm>
            </p:grpSpPr>
            <p:sp>
              <p:nvSpPr>
                <p:cNvPr id="2112" name="Google Shape;2112;p8"/>
                <p:cNvSpPr/>
                <p:nvPr/>
              </p:nvSpPr>
              <p:spPr>
                <a:xfrm rot="-479857">
                  <a:off x="2654766" y="-323487"/>
                  <a:ext cx="175802" cy="155390"/>
                </a:xfrm>
                <a:custGeom>
                  <a:avLst/>
                  <a:gdLst/>
                  <a:ahLst/>
                  <a:cxnLst/>
                  <a:rect l="l" t="t" r="r" b="b"/>
                  <a:pathLst>
                    <a:path w="2911" h="2573" extrusionOk="0">
                      <a:moveTo>
                        <a:pt x="1600" y="0"/>
                      </a:moveTo>
                      <a:cubicBezTo>
                        <a:pt x="1537" y="0"/>
                        <a:pt x="1474" y="3"/>
                        <a:pt x="1412" y="9"/>
                      </a:cubicBezTo>
                      <a:cubicBezTo>
                        <a:pt x="971" y="44"/>
                        <a:pt x="565" y="274"/>
                        <a:pt x="283" y="626"/>
                      </a:cubicBezTo>
                      <a:cubicBezTo>
                        <a:pt x="19" y="997"/>
                        <a:pt x="1" y="1473"/>
                        <a:pt x="230" y="1861"/>
                      </a:cubicBezTo>
                      <a:cubicBezTo>
                        <a:pt x="409" y="2299"/>
                        <a:pt x="826" y="2572"/>
                        <a:pt x="1289" y="2572"/>
                      </a:cubicBezTo>
                      <a:cubicBezTo>
                        <a:pt x="1330" y="2572"/>
                        <a:pt x="1371" y="2570"/>
                        <a:pt x="1412" y="2566"/>
                      </a:cubicBezTo>
                      <a:cubicBezTo>
                        <a:pt x="1437" y="2568"/>
                        <a:pt x="1463" y="2569"/>
                        <a:pt x="1488" y="2569"/>
                      </a:cubicBezTo>
                      <a:cubicBezTo>
                        <a:pt x="1709" y="2569"/>
                        <a:pt x="1929" y="2502"/>
                        <a:pt x="2135" y="2407"/>
                      </a:cubicBezTo>
                      <a:cubicBezTo>
                        <a:pt x="2364" y="2284"/>
                        <a:pt x="2558" y="2107"/>
                        <a:pt x="2717" y="1896"/>
                      </a:cubicBezTo>
                      <a:cubicBezTo>
                        <a:pt x="2893" y="1526"/>
                        <a:pt x="2911" y="1120"/>
                        <a:pt x="2787" y="732"/>
                      </a:cubicBezTo>
                      <a:cubicBezTo>
                        <a:pt x="2615" y="199"/>
                        <a:pt x="2107" y="0"/>
                        <a:pt x="16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8"/>
                <p:cNvSpPr/>
                <p:nvPr/>
              </p:nvSpPr>
              <p:spPr>
                <a:xfrm rot="-479857">
                  <a:off x="2685062" y="-300060"/>
                  <a:ext cx="133165" cy="128696"/>
                </a:xfrm>
                <a:custGeom>
                  <a:avLst/>
                  <a:gdLst/>
                  <a:ahLst/>
                  <a:cxnLst/>
                  <a:rect l="l" t="t" r="r" b="b"/>
                  <a:pathLst>
                    <a:path w="2205" h="2131" extrusionOk="0">
                      <a:moveTo>
                        <a:pt x="1302" y="1"/>
                      </a:moveTo>
                      <a:cubicBezTo>
                        <a:pt x="1269" y="1"/>
                        <a:pt x="1235" y="3"/>
                        <a:pt x="1199" y="8"/>
                      </a:cubicBezTo>
                      <a:cubicBezTo>
                        <a:pt x="670" y="96"/>
                        <a:pt x="0" y="537"/>
                        <a:pt x="53" y="1136"/>
                      </a:cubicBezTo>
                      <a:cubicBezTo>
                        <a:pt x="106" y="1595"/>
                        <a:pt x="388" y="2088"/>
                        <a:pt x="882" y="2124"/>
                      </a:cubicBezTo>
                      <a:cubicBezTo>
                        <a:pt x="928" y="2128"/>
                        <a:pt x="973" y="2130"/>
                        <a:pt x="1019" y="2130"/>
                      </a:cubicBezTo>
                      <a:cubicBezTo>
                        <a:pt x="1166" y="2130"/>
                        <a:pt x="1311" y="2107"/>
                        <a:pt x="1446" y="2053"/>
                      </a:cubicBezTo>
                      <a:lnTo>
                        <a:pt x="1622" y="1983"/>
                      </a:lnTo>
                      <a:cubicBezTo>
                        <a:pt x="1640" y="1965"/>
                        <a:pt x="1640" y="1947"/>
                        <a:pt x="1640" y="1930"/>
                      </a:cubicBezTo>
                      <a:cubicBezTo>
                        <a:pt x="1905" y="1789"/>
                        <a:pt x="2099" y="1524"/>
                        <a:pt x="2152" y="1207"/>
                      </a:cubicBezTo>
                      <a:cubicBezTo>
                        <a:pt x="2204" y="960"/>
                        <a:pt x="2169" y="713"/>
                        <a:pt x="2081" y="484"/>
                      </a:cubicBezTo>
                      <a:cubicBezTo>
                        <a:pt x="1975" y="290"/>
                        <a:pt x="1799" y="131"/>
                        <a:pt x="1605" y="60"/>
                      </a:cubicBezTo>
                      <a:cubicBezTo>
                        <a:pt x="1499" y="21"/>
                        <a:pt x="1403" y="1"/>
                        <a:pt x="13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8"/>
                <p:cNvSpPr/>
                <p:nvPr/>
              </p:nvSpPr>
              <p:spPr>
                <a:xfrm rot="-479857">
                  <a:off x="2663053" y="-323383"/>
                  <a:ext cx="168676" cy="150377"/>
                </a:xfrm>
                <a:custGeom>
                  <a:avLst/>
                  <a:gdLst/>
                  <a:ahLst/>
                  <a:cxnLst/>
                  <a:rect l="l" t="t" r="r" b="b"/>
                  <a:pathLst>
                    <a:path w="2793" h="2490" extrusionOk="0">
                      <a:moveTo>
                        <a:pt x="1701" y="40"/>
                      </a:moveTo>
                      <a:cubicBezTo>
                        <a:pt x="2344" y="40"/>
                        <a:pt x="2677" y="572"/>
                        <a:pt x="2628" y="1195"/>
                      </a:cubicBezTo>
                      <a:cubicBezTo>
                        <a:pt x="2592" y="1495"/>
                        <a:pt x="2487" y="1777"/>
                        <a:pt x="2310" y="2024"/>
                      </a:cubicBezTo>
                      <a:cubicBezTo>
                        <a:pt x="2204" y="2147"/>
                        <a:pt x="2081" y="2253"/>
                        <a:pt x="1957" y="2341"/>
                      </a:cubicBezTo>
                      <a:cubicBezTo>
                        <a:pt x="1952" y="2330"/>
                        <a:pt x="1940" y="2326"/>
                        <a:pt x="1925" y="2326"/>
                      </a:cubicBezTo>
                      <a:cubicBezTo>
                        <a:pt x="1897" y="2326"/>
                        <a:pt x="1858" y="2341"/>
                        <a:pt x="1834" y="2341"/>
                      </a:cubicBezTo>
                      <a:cubicBezTo>
                        <a:pt x="1675" y="2359"/>
                        <a:pt x="1517" y="2430"/>
                        <a:pt x="1340" y="2430"/>
                      </a:cubicBezTo>
                      <a:cubicBezTo>
                        <a:pt x="1023" y="2430"/>
                        <a:pt x="705" y="2306"/>
                        <a:pt x="476" y="2077"/>
                      </a:cubicBezTo>
                      <a:cubicBezTo>
                        <a:pt x="265" y="1883"/>
                        <a:pt x="141" y="1636"/>
                        <a:pt x="88" y="1371"/>
                      </a:cubicBezTo>
                      <a:cubicBezTo>
                        <a:pt x="71" y="631"/>
                        <a:pt x="899" y="137"/>
                        <a:pt x="1552" y="49"/>
                      </a:cubicBezTo>
                      <a:cubicBezTo>
                        <a:pt x="1603" y="43"/>
                        <a:pt x="1653" y="40"/>
                        <a:pt x="1701" y="40"/>
                      </a:cubicBezTo>
                      <a:close/>
                      <a:moveTo>
                        <a:pt x="1743" y="1"/>
                      </a:moveTo>
                      <a:cubicBezTo>
                        <a:pt x="1688" y="1"/>
                        <a:pt x="1630" y="5"/>
                        <a:pt x="1570" y="14"/>
                      </a:cubicBezTo>
                      <a:cubicBezTo>
                        <a:pt x="1058" y="67"/>
                        <a:pt x="600" y="313"/>
                        <a:pt x="282" y="701"/>
                      </a:cubicBezTo>
                      <a:cubicBezTo>
                        <a:pt x="71" y="948"/>
                        <a:pt x="0" y="1283"/>
                        <a:pt x="88" y="1583"/>
                      </a:cubicBezTo>
                      <a:cubicBezTo>
                        <a:pt x="194" y="1848"/>
                        <a:pt x="353" y="2077"/>
                        <a:pt x="564" y="2253"/>
                      </a:cubicBezTo>
                      <a:cubicBezTo>
                        <a:pt x="741" y="2377"/>
                        <a:pt x="952" y="2447"/>
                        <a:pt x="1164" y="2482"/>
                      </a:cubicBezTo>
                      <a:cubicBezTo>
                        <a:pt x="1212" y="2487"/>
                        <a:pt x="1260" y="2489"/>
                        <a:pt x="1307" y="2489"/>
                      </a:cubicBezTo>
                      <a:cubicBezTo>
                        <a:pt x="1447" y="2489"/>
                        <a:pt x="1583" y="2469"/>
                        <a:pt x="1728" y="2430"/>
                      </a:cubicBezTo>
                      <a:lnTo>
                        <a:pt x="1905" y="2394"/>
                      </a:lnTo>
                      <a:cubicBezTo>
                        <a:pt x="1905" y="2385"/>
                        <a:pt x="1913" y="2385"/>
                        <a:pt x="1924" y="2385"/>
                      </a:cubicBezTo>
                      <a:cubicBezTo>
                        <a:pt x="1935" y="2385"/>
                        <a:pt x="1949" y="2385"/>
                        <a:pt x="1957" y="2377"/>
                      </a:cubicBezTo>
                      <a:cubicBezTo>
                        <a:pt x="1962" y="2382"/>
                        <a:pt x="1969" y="2384"/>
                        <a:pt x="1976" y="2384"/>
                      </a:cubicBezTo>
                      <a:cubicBezTo>
                        <a:pt x="2021" y="2384"/>
                        <a:pt x="2103" y="2301"/>
                        <a:pt x="2134" y="2271"/>
                      </a:cubicBezTo>
                      <a:cubicBezTo>
                        <a:pt x="2398" y="2059"/>
                        <a:pt x="2575" y="1759"/>
                        <a:pt x="2645" y="1424"/>
                      </a:cubicBezTo>
                      <a:cubicBezTo>
                        <a:pt x="2793" y="720"/>
                        <a:pt x="2468" y="1"/>
                        <a:pt x="17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8"/>
                <p:cNvSpPr/>
                <p:nvPr/>
              </p:nvSpPr>
              <p:spPr>
                <a:xfrm rot="-479857">
                  <a:off x="2697129" y="-275145"/>
                  <a:ext cx="92702" cy="100674"/>
                </a:xfrm>
                <a:custGeom>
                  <a:avLst/>
                  <a:gdLst/>
                  <a:ahLst/>
                  <a:cxnLst/>
                  <a:rect l="l" t="t" r="r" b="b"/>
                  <a:pathLst>
                    <a:path w="1535" h="1667" extrusionOk="0">
                      <a:moveTo>
                        <a:pt x="1111" y="250"/>
                      </a:moveTo>
                      <a:lnTo>
                        <a:pt x="1111" y="250"/>
                      </a:lnTo>
                      <a:cubicBezTo>
                        <a:pt x="1129" y="303"/>
                        <a:pt x="1147" y="409"/>
                        <a:pt x="1094" y="444"/>
                      </a:cubicBezTo>
                      <a:cubicBezTo>
                        <a:pt x="1041" y="409"/>
                        <a:pt x="1076" y="303"/>
                        <a:pt x="1111" y="250"/>
                      </a:cubicBezTo>
                      <a:close/>
                      <a:moveTo>
                        <a:pt x="582" y="250"/>
                      </a:moveTo>
                      <a:lnTo>
                        <a:pt x="582" y="250"/>
                      </a:lnTo>
                      <a:cubicBezTo>
                        <a:pt x="635" y="321"/>
                        <a:pt x="706" y="444"/>
                        <a:pt x="635" y="533"/>
                      </a:cubicBezTo>
                      <a:cubicBezTo>
                        <a:pt x="529" y="497"/>
                        <a:pt x="547" y="339"/>
                        <a:pt x="582" y="250"/>
                      </a:cubicBezTo>
                      <a:close/>
                      <a:moveTo>
                        <a:pt x="817" y="0"/>
                      </a:moveTo>
                      <a:cubicBezTo>
                        <a:pt x="710" y="0"/>
                        <a:pt x="609" y="50"/>
                        <a:pt x="547" y="127"/>
                      </a:cubicBezTo>
                      <a:cubicBezTo>
                        <a:pt x="514" y="111"/>
                        <a:pt x="478" y="103"/>
                        <a:pt x="442" y="103"/>
                      </a:cubicBezTo>
                      <a:cubicBezTo>
                        <a:pt x="361" y="103"/>
                        <a:pt x="278" y="142"/>
                        <a:pt x="230" y="215"/>
                      </a:cubicBezTo>
                      <a:cubicBezTo>
                        <a:pt x="0" y="480"/>
                        <a:pt x="212" y="1044"/>
                        <a:pt x="335" y="1326"/>
                      </a:cubicBezTo>
                      <a:cubicBezTo>
                        <a:pt x="368" y="1375"/>
                        <a:pt x="507" y="1667"/>
                        <a:pt x="569" y="1667"/>
                      </a:cubicBezTo>
                      <a:cubicBezTo>
                        <a:pt x="574" y="1667"/>
                        <a:pt x="579" y="1665"/>
                        <a:pt x="582" y="1661"/>
                      </a:cubicBezTo>
                      <a:cubicBezTo>
                        <a:pt x="600" y="1644"/>
                        <a:pt x="600" y="1626"/>
                        <a:pt x="582" y="1626"/>
                      </a:cubicBezTo>
                      <a:cubicBezTo>
                        <a:pt x="424" y="1379"/>
                        <a:pt x="300" y="1115"/>
                        <a:pt x="230" y="832"/>
                      </a:cubicBezTo>
                      <a:cubicBezTo>
                        <a:pt x="177" y="674"/>
                        <a:pt x="177" y="515"/>
                        <a:pt x="230" y="356"/>
                      </a:cubicBezTo>
                      <a:cubicBezTo>
                        <a:pt x="271" y="274"/>
                        <a:pt x="355" y="170"/>
                        <a:pt x="449" y="170"/>
                      </a:cubicBezTo>
                      <a:cubicBezTo>
                        <a:pt x="475" y="170"/>
                        <a:pt x="502" y="178"/>
                        <a:pt x="529" y="198"/>
                      </a:cubicBezTo>
                      <a:cubicBezTo>
                        <a:pt x="494" y="268"/>
                        <a:pt x="494" y="339"/>
                        <a:pt x="494" y="409"/>
                      </a:cubicBezTo>
                      <a:cubicBezTo>
                        <a:pt x="509" y="483"/>
                        <a:pt x="560" y="581"/>
                        <a:pt x="628" y="581"/>
                      </a:cubicBezTo>
                      <a:cubicBezTo>
                        <a:pt x="642" y="581"/>
                        <a:pt x="656" y="577"/>
                        <a:pt x="671" y="568"/>
                      </a:cubicBezTo>
                      <a:cubicBezTo>
                        <a:pt x="776" y="462"/>
                        <a:pt x="706" y="268"/>
                        <a:pt x="600" y="198"/>
                      </a:cubicBezTo>
                      <a:cubicBezTo>
                        <a:pt x="653" y="109"/>
                        <a:pt x="741" y="65"/>
                        <a:pt x="831" y="65"/>
                      </a:cubicBezTo>
                      <a:cubicBezTo>
                        <a:pt x="922" y="65"/>
                        <a:pt x="1014" y="109"/>
                        <a:pt x="1076" y="198"/>
                      </a:cubicBezTo>
                      <a:cubicBezTo>
                        <a:pt x="1006" y="268"/>
                        <a:pt x="953" y="480"/>
                        <a:pt x="1094" y="497"/>
                      </a:cubicBezTo>
                      <a:cubicBezTo>
                        <a:pt x="1217" y="480"/>
                        <a:pt x="1200" y="286"/>
                        <a:pt x="1147" y="198"/>
                      </a:cubicBezTo>
                      <a:cubicBezTo>
                        <a:pt x="1213" y="118"/>
                        <a:pt x="1267" y="85"/>
                        <a:pt x="1312" y="85"/>
                      </a:cubicBezTo>
                      <a:cubicBezTo>
                        <a:pt x="1434" y="85"/>
                        <a:pt x="1482" y="329"/>
                        <a:pt x="1482" y="497"/>
                      </a:cubicBezTo>
                      <a:cubicBezTo>
                        <a:pt x="1464" y="638"/>
                        <a:pt x="1446" y="797"/>
                        <a:pt x="1429" y="956"/>
                      </a:cubicBezTo>
                      <a:cubicBezTo>
                        <a:pt x="1358" y="1150"/>
                        <a:pt x="1323" y="1379"/>
                        <a:pt x="1270" y="1591"/>
                      </a:cubicBezTo>
                      <a:cubicBezTo>
                        <a:pt x="1278" y="1601"/>
                        <a:pt x="1285" y="1606"/>
                        <a:pt x="1292" y="1606"/>
                      </a:cubicBezTo>
                      <a:cubicBezTo>
                        <a:pt x="1328" y="1606"/>
                        <a:pt x="1343" y="1462"/>
                        <a:pt x="1358" y="1432"/>
                      </a:cubicBezTo>
                      <a:cubicBezTo>
                        <a:pt x="1376" y="1344"/>
                        <a:pt x="1411" y="1220"/>
                        <a:pt x="1429" y="1115"/>
                      </a:cubicBezTo>
                      <a:cubicBezTo>
                        <a:pt x="1499" y="903"/>
                        <a:pt x="1535" y="674"/>
                        <a:pt x="1535" y="444"/>
                      </a:cubicBezTo>
                      <a:cubicBezTo>
                        <a:pt x="1535" y="243"/>
                        <a:pt x="1463" y="24"/>
                        <a:pt x="1319" y="24"/>
                      </a:cubicBezTo>
                      <a:cubicBezTo>
                        <a:pt x="1261" y="24"/>
                        <a:pt x="1192" y="59"/>
                        <a:pt x="1111" y="145"/>
                      </a:cubicBezTo>
                      <a:cubicBezTo>
                        <a:pt x="1041" y="56"/>
                        <a:pt x="953" y="4"/>
                        <a:pt x="865" y="4"/>
                      </a:cubicBezTo>
                      <a:cubicBezTo>
                        <a:pt x="849" y="1"/>
                        <a:pt x="833" y="0"/>
                        <a:pt x="8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8"/>
                <p:cNvSpPr/>
                <p:nvPr/>
              </p:nvSpPr>
              <p:spPr>
                <a:xfrm rot="-479857">
                  <a:off x="2725285" y="-182792"/>
                  <a:ext cx="85274" cy="72471"/>
                </a:xfrm>
                <a:custGeom>
                  <a:avLst/>
                  <a:gdLst/>
                  <a:ahLst/>
                  <a:cxnLst/>
                  <a:rect l="l" t="t" r="r" b="b"/>
                  <a:pathLst>
                    <a:path w="1412" h="1200" extrusionOk="0">
                      <a:moveTo>
                        <a:pt x="1182" y="0"/>
                      </a:moveTo>
                      <a:lnTo>
                        <a:pt x="900" y="18"/>
                      </a:lnTo>
                      <a:lnTo>
                        <a:pt x="547" y="53"/>
                      </a:lnTo>
                      <a:lnTo>
                        <a:pt x="177" y="71"/>
                      </a:lnTo>
                      <a:lnTo>
                        <a:pt x="53" y="88"/>
                      </a:lnTo>
                      <a:lnTo>
                        <a:pt x="1" y="88"/>
                      </a:lnTo>
                      <a:lnTo>
                        <a:pt x="1" y="123"/>
                      </a:lnTo>
                      <a:cubicBezTo>
                        <a:pt x="18" y="476"/>
                        <a:pt x="53" y="811"/>
                        <a:pt x="53" y="1164"/>
                      </a:cubicBezTo>
                      <a:lnTo>
                        <a:pt x="53" y="1199"/>
                      </a:lnTo>
                      <a:lnTo>
                        <a:pt x="89" y="1199"/>
                      </a:lnTo>
                      <a:lnTo>
                        <a:pt x="124" y="1164"/>
                      </a:lnTo>
                      <a:lnTo>
                        <a:pt x="159" y="1164"/>
                      </a:lnTo>
                      <a:lnTo>
                        <a:pt x="441" y="1129"/>
                      </a:lnTo>
                      <a:lnTo>
                        <a:pt x="688" y="1093"/>
                      </a:lnTo>
                      <a:lnTo>
                        <a:pt x="829" y="1076"/>
                      </a:lnTo>
                      <a:lnTo>
                        <a:pt x="970" y="1058"/>
                      </a:lnTo>
                      <a:lnTo>
                        <a:pt x="1235" y="1023"/>
                      </a:lnTo>
                      <a:lnTo>
                        <a:pt x="1411" y="1023"/>
                      </a:lnTo>
                      <a:lnTo>
                        <a:pt x="1411" y="1005"/>
                      </a:lnTo>
                      <a:lnTo>
                        <a:pt x="1411" y="988"/>
                      </a:lnTo>
                      <a:cubicBezTo>
                        <a:pt x="1411" y="952"/>
                        <a:pt x="1394" y="917"/>
                        <a:pt x="1394" y="899"/>
                      </a:cubicBezTo>
                      <a:cubicBezTo>
                        <a:pt x="1358" y="705"/>
                        <a:pt x="1323" y="511"/>
                        <a:pt x="1288" y="317"/>
                      </a:cubicBezTo>
                      <a:cubicBezTo>
                        <a:pt x="1270" y="229"/>
                        <a:pt x="1253" y="141"/>
                        <a:pt x="1235" y="35"/>
                      </a:cubicBezTo>
                      <a:lnTo>
                        <a:pt x="12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7" name="Google Shape;2117;p8"/>
              <p:cNvSpPr/>
              <p:nvPr/>
            </p:nvSpPr>
            <p:spPr>
              <a:xfrm rot="-479857">
                <a:off x="3611930" y="-608540"/>
                <a:ext cx="175802" cy="158470"/>
              </a:xfrm>
              <a:custGeom>
                <a:avLst/>
                <a:gdLst/>
                <a:ahLst/>
                <a:cxnLst/>
                <a:rect l="l" t="t" r="r" b="b"/>
                <a:pathLst>
                  <a:path w="2911" h="2624" extrusionOk="0">
                    <a:moveTo>
                      <a:pt x="1660" y="1"/>
                    </a:moveTo>
                    <a:cubicBezTo>
                      <a:pt x="1512" y="1"/>
                      <a:pt x="1362" y="21"/>
                      <a:pt x="1217" y="57"/>
                    </a:cubicBezTo>
                    <a:cubicBezTo>
                      <a:pt x="794" y="163"/>
                      <a:pt x="424" y="427"/>
                      <a:pt x="194" y="815"/>
                    </a:cubicBezTo>
                    <a:cubicBezTo>
                      <a:pt x="0" y="1221"/>
                      <a:pt x="36" y="1697"/>
                      <a:pt x="318" y="2067"/>
                    </a:cubicBezTo>
                    <a:cubicBezTo>
                      <a:pt x="537" y="2418"/>
                      <a:pt x="925" y="2623"/>
                      <a:pt x="1333" y="2623"/>
                    </a:cubicBezTo>
                    <a:cubicBezTo>
                      <a:pt x="1418" y="2623"/>
                      <a:pt x="1503" y="2615"/>
                      <a:pt x="1587" y="2596"/>
                    </a:cubicBezTo>
                    <a:cubicBezTo>
                      <a:pt x="1834" y="2561"/>
                      <a:pt x="2081" y="2473"/>
                      <a:pt x="2275" y="2332"/>
                    </a:cubicBezTo>
                    <a:cubicBezTo>
                      <a:pt x="2487" y="2173"/>
                      <a:pt x="2663" y="1979"/>
                      <a:pt x="2787" y="1732"/>
                    </a:cubicBezTo>
                    <a:cubicBezTo>
                      <a:pt x="2910" y="1362"/>
                      <a:pt x="2875" y="939"/>
                      <a:pt x="2698" y="586"/>
                    </a:cubicBezTo>
                    <a:cubicBezTo>
                      <a:pt x="2489" y="167"/>
                      <a:pt x="2085" y="1"/>
                      <a:pt x="1660" y="1"/>
                    </a:cubicBezTo>
                    <a:close/>
                  </a:path>
                </a:pathLst>
              </a:custGeom>
              <a:solidFill>
                <a:srgbClr val="6086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8"/>
              <p:cNvSpPr/>
              <p:nvPr/>
            </p:nvSpPr>
            <p:spPr>
              <a:xfrm rot="-479857">
                <a:off x="3639874" y="-586152"/>
                <a:ext cx="135279" cy="131474"/>
              </a:xfrm>
              <a:custGeom>
                <a:avLst/>
                <a:gdLst/>
                <a:ahLst/>
                <a:cxnLst/>
                <a:rect l="l" t="t" r="r" b="b"/>
                <a:pathLst>
                  <a:path w="2240" h="2177" extrusionOk="0">
                    <a:moveTo>
                      <a:pt x="1321" y="1"/>
                    </a:moveTo>
                    <a:cubicBezTo>
                      <a:pt x="1252" y="1"/>
                      <a:pt x="1182" y="14"/>
                      <a:pt x="1111" y="40"/>
                    </a:cubicBezTo>
                    <a:cubicBezTo>
                      <a:pt x="600" y="181"/>
                      <a:pt x="0" y="728"/>
                      <a:pt x="141" y="1310"/>
                    </a:cubicBezTo>
                    <a:cubicBezTo>
                      <a:pt x="243" y="1735"/>
                      <a:pt x="574" y="2176"/>
                      <a:pt x="1040" y="2176"/>
                    </a:cubicBezTo>
                    <a:cubicBezTo>
                      <a:pt x="1058" y="2176"/>
                      <a:pt x="1076" y="2175"/>
                      <a:pt x="1094" y="2174"/>
                    </a:cubicBezTo>
                    <a:cubicBezTo>
                      <a:pt x="1288" y="2174"/>
                      <a:pt x="1482" y="2121"/>
                      <a:pt x="1640" y="2015"/>
                    </a:cubicBezTo>
                    <a:lnTo>
                      <a:pt x="1799" y="1927"/>
                    </a:lnTo>
                    <a:cubicBezTo>
                      <a:pt x="1817" y="1927"/>
                      <a:pt x="1817" y="1892"/>
                      <a:pt x="1817" y="1874"/>
                    </a:cubicBezTo>
                    <a:cubicBezTo>
                      <a:pt x="2063" y="1698"/>
                      <a:pt x="2222" y="1398"/>
                      <a:pt x="2222" y="1081"/>
                    </a:cubicBezTo>
                    <a:cubicBezTo>
                      <a:pt x="2240" y="834"/>
                      <a:pt x="2187" y="605"/>
                      <a:pt x="2046" y="393"/>
                    </a:cubicBezTo>
                    <a:cubicBezTo>
                      <a:pt x="1922" y="217"/>
                      <a:pt x="1728" y="76"/>
                      <a:pt x="1517" y="40"/>
                    </a:cubicBezTo>
                    <a:cubicBezTo>
                      <a:pt x="1455" y="14"/>
                      <a:pt x="1389" y="1"/>
                      <a:pt x="1321" y="1"/>
                    </a:cubicBezTo>
                    <a:close/>
                  </a:path>
                </a:pathLst>
              </a:custGeom>
              <a:solidFill>
                <a:srgbClr val="83A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8"/>
              <p:cNvSpPr/>
              <p:nvPr/>
            </p:nvSpPr>
            <p:spPr>
              <a:xfrm rot="-479857">
                <a:off x="3619917" y="-610174"/>
                <a:ext cx="163663" cy="153880"/>
              </a:xfrm>
              <a:custGeom>
                <a:avLst/>
                <a:gdLst/>
                <a:ahLst/>
                <a:cxnLst/>
                <a:rect l="l" t="t" r="r" b="b"/>
                <a:pathLst>
                  <a:path w="2710" h="2548" extrusionOk="0">
                    <a:moveTo>
                      <a:pt x="1693" y="48"/>
                    </a:moveTo>
                    <a:cubicBezTo>
                      <a:pt x="2232" y="48"/>
                      <a:pt x="2566" y="503"/>
                      <a:pt x="2610" y="1084"/>
                    </a:cubicBezTo>
                    <a:cubicBezTo>
                      <a:pt x="2628" y="1384"/>
                      <a:pt x="2557" y="1684"/>
                      <a:pt x="2416" y="1948"/>
                    </a:cubicBezTo>
                    <a:cubicBezTo>
                      <a:pt x="2328" y="2089"/>
                      <a:pt x="2240" y="2213"/>
                      <a:pt x="2117" y="2319"/>
                    </a:cubicBezTo>
                    <a:cubicBezTo>
                      <a:pt x="2111" y="2301"/>
                      <a:pt x="2099" y="2295"/>
                      <a:pt x="2085" y="2295"/>
                    </a:cubicBezTo>
                    <a:cubicBezTo>
                      <a:pt x="2056" y="2295"/>
                      <a:pt x="2017" y="2319"/>
                      <a:pt x="1993" y="2319"/>
                    </a:cubicBezTo>
                    <a:cubicBezTo>
                      <a:pt x="1834" y="2354"/>
                      <a:pt x="1676" y="2424"/>
                      <a:pt x="1517" y="2460"/>
                    </a:cubicBezTo>
                    <a:cubicBezTo>
                      <a:pt x="1449" y="2471"/>
                      <a:pt x="1380" y="2477"/>
                      <a:pt x="1311" y="2477"/>
                    </a:cubicBezTo>
                    <a:cubicBezTo>
                      <a:pt x="1059" y="2477"/>
                      <a:pt x="808" y="2401"/>
                      <a:pt x="600" y="2248"/>
                    </a:cubicBezTo>
                    <a:cubicBezTo>
                      <a:pt x="388" y="2089"/>
                      <a:pt x="212" y="1860"/>
                      <a:pt x="124" y="1596"/>
                    </a:cubicBezTo>
                    <a:cubicBezTo>
                      <a:pt x="0" y="873"/>
                      <a:pt x="759" y="273"/>
                      <a:pt x="1394" y="97"/>
                    </a:cubicBezTo>
                    <a:lnTo>
                      <a:pt x="1376" y="97"/>
                    </a:lnTo>
                    <a:cubicBezTo>
                      <a:pt x="1488" y="64"/>
                      <a:pt x="1594" y="48"/>
                      <a:pt x="1693" y="48"/>
                    </a:cubicBezTo>
                    <a:close/>
                    <a:moveTo>
                      <a:pt x="1696" y="1"/>
                    </a:moveTo>
                    <a:cubicBezTo>
                      <a:pt x="1601" y="1"/>
                      <a:pt x="1500" y="14"/>
                      <a:pt x="1394" y="44"/>
                    </a:cubicBezTo>
                    <a:cubicBezTo>
                      <a:pt x="900" y="167"/>
                      <a:pt x="477" y="485"/>
                      <a:pt x="212" y="908"/>
                    </a:cubicBezTo>
                    <a:cubicBezTo>
                      <a:pt x="36" y="1190"/>
                      <a:pt x="18" y="1525"/>
                      <a:pt x="159" y="1825"/>
                    </a:cubicBezTo>
                    <a:cubicBezTo>
                      <a:pt x="300" y="2054"/>
                      <a:pt x="494" y="2266"/>
                      <a:pt x="723" y="2407"/>
                    </a:cubicBezTo>
                    <a:cubicBezTo>
                      <a:pt x="917" y="2495"/>
                      <a:pt x="1129" y="2548"/>
                      <a:pt x="1341" y="2548"/>
                    </a:cubicBezTo>
                    <a:cubicBezTo>
                      <a:pt x="1535" y="2548"/>
                      <a:pt x="1711" y="2495"/>
                      <a:pt x="1887" y="2424"/>
                    </a:cubicBezTo>
                    <a:lnTo>
                      <a:pt x="2064" y="2372"/>
                    </a:lnTo>
                    <a:cubicBezTo>
                      <a:pt x="2081" y="2354"/>
                      <a:pt x="2099" y="2354"/>
                      <a:pt x="2117" y="2336"/>
                    </a:cubicBezTo>
                    <a:cubicBezTo>
                      <a:pt x="2121" y="2341"/>
                      <a:pt x="2126" y="2343"/>
                      <a:pt x="2132" y="2343"/>
                    </a:cubicBezTo>
                    <a:cubicBezTo>
                      <a:pt x="2173" y="2343"/>
                      <a:pt x="2244" y="2244"/>
                      <a:pt x="2275" y="2213"/>
                    </a:cubicBezTo>
                    <a:cubicBezTo>
                      <a:pt x="2505" y="1966"/>
                      <a:pt x="2646" y="1631"/>
                      <a:pt x="2663" y="1296"/>
                    </a:cubicBezTo>
                    <a:cubicBezTo>
                      <a:pt x="2709" y="635"/>
                      <a:pt x="2340" y="1"/>
                      <a:pt x="16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8"/>
              <p:cNvSpPr/>
              <p:nvPr/>
            </p:nvSpPr>
            <p:spPr>
              <a:xfrm rot="-479857">
                <a:off x="3656291" y="-561980"/>
                <a:ext cx="91615" cy="105445"/>
              </a:xfrm>
              <a:custGeom>
                <a:avLst/>
                <a:gdLst/>
                <a:ahLst/>
                <a:cxnLst/>
                <a:rect l="l" t="t" r="r" b="b"/>
                <a:pathLst>
                  <a:path w="1517" h="1746" extrusionOk="0">
                    <a:moveTo>
                      <a:pt x="1023" y="272"/>
                    </a:moveTo>
                    <a:cubicBezTo>
                      <a:pt x="1076" y="325"/>
                      <a:pt x="1093" y="413"/>
                      <a:pt x="1023" y="466"/>
                    </a:cubicBezTo>
                    <a:cubicBezTo>
                      <a:pt x="988" y="430"/>
                      <a:pt x="1005" y="307"/>
                      <a:pt x="1023" y="272"/>
                    </a:cubicBezTo>
                    <a:close/>
                    <a:moveTo>
                      <a:pt x="512" y="342"/>
                    </a:moveTo>
                    <a:cubicBezTo>
                      <a:pt x="582" y="395"/>
                      <a:pt x="670" y="518"/>
                      <a:pt x="600" y="607"/>
                    </a:cubicBezTo>
                    <a:cubicBezTo>
                      <a:pt x="512" y="589"/>
                      <a:pt x="494" y="430"/>
                      <a:pt x="512" y="342"/>
                    </a:cubicBezTo>
                    <a:close/>
                    <a:moveTo>
                      <a:pt x="1221" y="0"/>
                    </a:moveTo>
                    <a:cubicBezTo>
                      <a:pt x="1162" y="0"/>
                      <a:pt x="1095" y="43"/>
                      <a:pt x="1023" y="148"/>
                    </a:cubicBezTo>
                    <a:cubicBezTo>
                      <a:pt x="952" y="78"/>
                      <a:pt x="847" y="42"/>
                      <a:pt x="741" y="42"/>
                    </a:cubicBezTo>
                    <a:cubicBezTo>
                      <a:pt x="635" y="60"/>
                      <a:pt x="529" y="131"/>
                      <a:pt x="476" y="236"/>
                    </a:cubicBezTo>
                    <a:cubicBezTo>
                      <a:pt x="450" y="229"/>
                      <a:pt x="425" y="225"/>
                      <a:pt x="400" y="225"/>
                    </a:cubicBezTo>
                    <a:cubicBezTo>
                      <a:pt x="304" y="225"/>
                      <a:pt x="218" y="276"/>
                      <a:pt x="176" y="360"/>
                    </a:cubicBezTo>
                    <a:cubicBezTo>
                      <a:pt x="0" y="660"/>
                      <a:pt x="265" y="1189"/>
                      <a:pt x="441" y="1435"/>
                    </a:cubicBezTo>
                    <a:cubicBezTo>
                      <a:pt x="457" y="1483"/>
                      <a:pt x="630" y="1745"/>
                      <a:pt x="703" y="1745"/>
                    </a:cubicBezTo>
                    <a:cubicBezTo>
                      <a:pt x="711" y="1745"/>
                      <a:pt x="718" y="1742"/>
                      <a:pt x="723" y="1735"/>
                    </a:cubicBezTo>
                    <a:cubicBezTo>
                      <a:pt x="741" y="1735"/>
                      <a:pt x="741" y="1718"/>
                      <a:pt x="723" y="1700"/>
                    </a:cubicBezTo>
                    <a:cubicBezTo>
                      <a:pt x="529" y="1488"/>
                      <a:pt x="370" y="1241"/>
                      <a:pt x="265" y="977"/>
                    </a:cubicBezTo>
                    <a:cubicBezTo>
                      <a:pt x="176" y="818"/>
                      <a:pt x="159" y="660"/>
                      <a:pt x="194" y="483"/>
                    </a:cubicBezTo>
                    <a:cubicBezTo>
                      <a:pt x="224" y="393"/>
                      <a:pt x="305" y="278"/>
                      <a:pt x="405" y="278"/>
                    </a:cubicBezTo>
                    <a:cubicBezTo>
                      <a:pt x="422" y="278"/>
                      <a:pt x="440" y="281"/>
                      <a:pt x="459" y="289"/>
                    </a:cubicBezTo>
                    <a:cubicBezTo>
                      <a:pt x="441" y="377"/>
                      <a:pt x="441" y="448"/>
                      <a:pt x="459" y="518"/>
                    </a:cubicBezTo>
                    <a:cubicBezTo>
                      <a:pt x="486" y="574"/>
                      <a:pt x="547" y="663"/>
                      <a:pt x="607" y="663"/>
                    </a:cubicBezTo>
                    <a:cubicBezTo>
                      <a:pt x="622" y="663"/>
                      <a:pt x="638" y="657"/>
                      <a:pt x="653" y="642"/>
                    </a:cubicBezTo>
                    <a:cubicBezTo>
                      <a:pt x="758" y="518"/>
                      <a:pt x="635" y="342"/>
                      <a:pt x="529" y="272"/>
                    </a:cubicBezTo>
                    <a:cubicBezTo>
                      <a:pt x="579" y="172"/>
                      <a:pt x="679" y="117"/>
                      <a:pt x="780" y="117"/>
                    </a:cubicBezTo>
                    <a:cubicBezTo>
                      <a:pt x="857" y="117"/>
                      <a:pt x="934" y="150"/>
                      <a:pt x="988" y="219"/>
                    </a:cubicBezTo>
                    <a:cubicBezTo>
                      <a:pt x="952" y="289"/>
                      <a:pt x="917" y="518"/>
                      <a:pt x="1058" y="518"/>
                    </a:cubicBezTo>
                    <a:cubicBezTo>
                      <a:pt x="1182" y="466"/>
                      <a:pt x="1129" y="289"/>
                      <a:pt x="1058" y="201"/>
                    </a:cubicBezTo>
                    <a:cubicBezTo>
                      <a:pt x="1119" y="104"/>
                      <a:pt x="1173" y="66"/>
                      <a:pt x="1219" y="66"/>
                    </a:cubicBezTo>
                    <a:cubicBezTo>
                      <a:pt x="1334" y="66"/>
                      <a:pt x="1403" y="297"/>
                      <a:pt x="1429" y="448"/>
                    </a:cubicBezTo>
                    <a:cubicBezTo>
                      <a:pt x="1446" y="607"/>
                      <a:pt x="1464" y="765"/>
                      <a:pt x="1446" y="906"/>
                    </a:cubicBezTo>
                    <a:cubicBezTo>
                      <a:pt x="1411" y="1136"/>
                      <a:pt x="1393" y="1347"/>
                      <a:pt x="1376" y="1577"/>
                    </a:cubicBezTo>
                    <a:cubicBezTo>
                      <a:pt x="1384" y="1583"/>
                      <a:pt x="1391" y="1586"/>
                      <a:pt x="1398" y="1586"/>
                    </a:cubicBezTo>
                    <a:cubicBezTo>
                      <a:pt x="1446" y="1586"/>
                      <a:pt x="1446" y="1431"/>
                      <a:pt x="1446" y="1400"/>
                    </a:cubicBezTo>
                    <a:cubicBezTo>
                      <a:pt x="1446" y="1294"/>
                      <a:pt x="1464" y="1189"/>
                      <a:pt x="1481" y="1083"/>
                    </a:cubicBezTo>
                    <a:cubicBezTo>
                      <a:pt x="1517" y="854"/>
                      <a:pt x="1517" y="624"/>
                      <a:pt x="1481" y="395"/>
                    </a:cubicBezTo>
                    <a:cubicBezTo>
                      <a:pt x="1445" y="202"/>
                      <a:pt x="1351" y="0"/>
                      <a:pt x="12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8"/>
              <p:cNvSpPr/>
              <p:nvPr/>
            </p:nvSpPr>
            <p:spPr>
              <a:xfrm rot="-479857">
                <a:off x="3692678" y="-474411"/>
                <a:ext cx="92702" cy="80986"/>
              </a:xfrm>
              <a:custGeom>
                <a:avLst/>
                <a:gdLst/>
                <a:ahLst/>
                <a:cxnLst/>
                <a:rect l="l" t="t" r="r" b="b"/>
                <a:pathLst>
                  <a:path w="1535" h="1341" extrusionOk="0">
                    <a:moveTo>
                      <a:pt x="1164" y="1"/>
                    </a:moveTo>
                    <a:lnTo>
                      <a:pt x="900" y="54"/>
                    </a:lnTo>
                    <a:lnTo>
                      <a:pt x="547" y="142"/>
                    </a:lnTo>
                    <a:lnTo>
                      <a:pt x="177" y="230"/>
                    </a:lnTo>
                    <a:lnTo>
                      <a:pt x="53" y="248"/>
                    </a:lnTo>
                    <a:lnTo>
                      <a:pt x="0" y="265"/>
                    </a:lnTo>
                    <a:lnTo>
                      <a:pt x="0" y="283"/>
                    </a:lnTo>
                    <a:lnTo>
                      <a:pt x="0" y="318"/>
                    </a:lnTo>
                    <a:cubicBezTo>
                      <a:pt x="71" y="635"/>
                      <a:pt x="141" y="971"/>
                      <a:pt x="194" y="1323"/>
                    </a:cubicBezTo>
                    <a:lnTo>
                      <a:pt x="194" y="1341"/>
                    </a:lnTo>
                    <a:lnTo>
                      <a:pt x="230" y="1341"/>
                    </a:lnTo>
                    <a:lnTo>
                      <a:pt x="282" y="1306"/>
                    </a:lnTo>
                    <a:lnTo>
                      <a:pt x="318" y="1306"/>
                    </a:lnTo>
                    <a:lnTo>
                      <a:pt x="582" y="1235"/>
                    </a:lnTo>
                    <a:lnTo>
                      <a:pt x="829" y="1165"/>
                    </a:lnTo>
                    <a:lnTo>
                      <a:pt x="970" y="1129"/>
                    </a:lnTo>
                    <a:lnTo>
                      <a:pt x="1111" y="1094"/>
                    </a:lnTo>
                    <a:lnTo>
                      <a:pt x="1358" y="1023"/>
                    </a:lnTo>
                    <a:lnTo>
                      <a:pt x="1393" y="1023"/>
                    </a:lnTo>
                    <a:lnTo>
                      <a:pt x="1446" y="1006"/>
                    </a:lnTo>
                    <a:lnTo>
                      <a:pt x="1499" y="988"/>
                    </a:lnTo>
                    <a:lnTo>
                      <a:pt x="1535" y="988"/>
                    </a:lnTo>
                    <a:lnTo>
                      <a:pt x="1535" y="971"/>
                    </a:lnTo>
                    <a:lnTo>
                      <a:pt x="1535" y="953"/>
                    </a:lnTo>
                    <a:cubicBezTo>
                      <a:pt x="1535" y="918"/>
                      <a:pt x="1499" y="900"/>
                      <a:pt x="1499" y="865"/>
                    </a:cubicBezTo>
                    <a:cubicBezTo>
                      <a:pt x="1446" y="671"/>
                      <a:pt x="1393" y="494"/>
                      <a:pt x="1323" y="300"/>
                    </a:cubicBezTo>
                    <a:cubicBezTo>
                      <a:pt x="1288" y="212"/>
                      <a:pt x="1252" y="124"/>
                      <a:pt x="1235" y="36"/>
                    </a:cubicBezTo>
                    <a:lnTo>
                      <a:pt x="1217" y="1"/>
                    </a:ln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22" name="Google Shape;2122;p8"/>
          <p:cNvGrpSpPr/>
          <p:nvPr/>
        </p:nvGrpSpPr>
        <p:grpSpPr>
          <a:xfrm rot="-1774630" flipH="1">
            <a:off x="6793096" y="4040302"/>
            <a:ext cx="3427007" cy="1567776"/>
            <a:chOff x="-1161920" y="4121475"/>
            <a:chExt cx="3426974" cy="1567761"/>
          </a:xfrm>
        </p:grpSpPr>
        <p:sp>
          <p:nvSpPr>
            <p:cNvPr id="2123" name="Google Shape;2123;p8"/>
            <p:cNvSpPr/>
            <p:nvPr/>
          </p:nvSpPr>
          <p:spPr>
            <a:xfrm rot="841654">
              <a:off x="-1117072" y="4514295"/>
              <a:ext cx="3337277" cy="780667"/>
            </a:xfrm>
            <a:custGeom>
              <a:avLst/>
              <a:gdLst/>
              <a:ahLst/>
              <a:cxnLst/>
              <a:rect l="l" t="t" r="r" b="b"/>
              <a:pathLst>
                <a:path w="55529" h="12989" extrusionOk="0">
                  <a:moveTo>
                    <a:pt x="20308" y="4810"/>
                  </a:moveTo>
                  <a:cubicBezTo>
                    <a:pt x="20711" y="4810"/>
                    <a:pt x="20816" y="5351"/>
                    <a:pt x="20829" y="5684"/>
                  </a:cubicBezTo>
                  <a:cubicBezTo>
                    <a:pt x="20829" y="6340"/>
                    <a:pt x="20553" y="6957"/>
                    <a:pt x="20067" y="7390"/>
                  </a:cubicBezTo>
                  <a:lnTo>
                    <a:pt x="20041" y="7364"/>
                  </a:lnTo>
                  <a:cubicBezTo>
                    <a:pt x="19621" y="7088"/>
                    <a:pt x="19385" y="6615"/>
                    <a:pt x="19411" y="6117"/>
                  </a:cubicBezTo>
                  <a:cubicBezTo>
                    <a:pt x="19464" y="5605"/>
                    <a:pt x="19687" y="4975"/>
                    <a:pt x="20225" y="4817"/>
                  </a:cubicBezTo>
                  <a:cubicBezTo>
                    <a:pt x="20254" y="4813"/>
                    <a:pt x="20282" y="4810"/>
                    <a:pt x="20308" y="4810"/>
                  </a:cubicBezTo>
                  <a:close/>
                  <a:moveTo>
                    <a:pt x="38997" y="6705"/>
                  </a:moveTo>
                  <a:cubicBezTo>
                    <a:pt x="39039" y="6705"/>
                    <a:pt x="39081" y="6706"/>
                    <a:pt x="39123" y="6707"/>
                  </a:cubicBezTo>
                  <a:cubicBezTo>
                    <a:pt x="38992" y="7377"/>
                    <a:pt x="38585" y="7954"/>
                    <a:pt x="38008" y="8295"/>
                  </a:cubicBezTo>
                  <a:cubicBezTo>
                    <a:pt x="37785" y="8427"/>
                    <a:pt x="37575" y="8597"/>
                    <a:pt x="37299" y="8623"/>
                  </a:cubicBezTo>
                  <a:cubicBezTo>
                    <a:pt x="37102" y="8610"/>
                    <a:pt x="36905" y="8545"/>
                    <a:pt x="36735" y="8440"/>
                  </a:cubicBezTo>
                  <a:cubicBezTo>
                    <a:pt x="36197" y="8098"/>
                    <a:pt x="36892" y="7455"/>
                    <a:pt x="37233" y="7232"/>
                  </a:cubicBezTo>
                  <a:cubicBezTo>
                    <a:pt x="37750" y="6888"/>
                    <a:pt x="38370" y="6705"/>
                    <a:pt x="38997" y="6705"/>
                  </a:cubicBezTo>
                  <a:close/>
                  <a:moveTo>
                    <a:pt x="26327" y="0"/>
                  </a:moveTo>
                  <a:cubicBezTo>
                    <a:pt x="25961" y="0"/>
                    <a:pt x="25566" y="164"/>
                    <a:pt x="25212" y="355"/>
                  </a:cubicBezTo>
                  <a:cubicBezTo>
                    <a:pt x="24687" y="697"/>
                    <a:pt x="24175" y="1261"/>
                    <a:pt x="24201" y="1904"/>
                  </a:cubicBezTo>
                  <a:cubicBezTo>
                    <a:pt x="24215" y="2311"/>
                    <a:pt x="24438" y="2823"/>
                    <a:pt x="24818" y="3046"/>
                  </a:cubicBezTo>
                  <a:cubicBezTo>
                    <a:pt x="24975" y="3119"/>
                    <a:pt x="25144" y="3161"/>
                    <a:pt x="25317" y="3161"/>
                  </a:cubicBezTo>
                  <a:cubicBezTo>
                    <a:pt x="25391" y="3161"/>
                    <a:pt x="25466" y="3153"/>
                    <a:pt x="25540" y="3138"/>
                  </a:cubicBezTo>
                  <a:cubicBezTo>
                    <a:pt x="25750" y="3124"/>
                    <a:pt x="25934" y="3059"/>
                    <a:pt x="26117" y="2967"/>
                  </a:cubicBezTo>
                  <a:lnTo>
                    <a:pt x="26354" y="3348"/>
                  </a:lnTo>
                  <a:lnTo>
                    <a:pt x="26669" y="3846"/>
                  </a:lnTo>
                  <a:lnTo>
                    <a:pt x="26984" y="4332"/>
                  </a:lnTo>
                  <a:cubicBezTo>
                    <a:pt x="27089" y="4516"/>
                    <a:pt x="27207" y="4686"/>
                    <a:pt x="27325" y="4870"/>
                  </a:cubicBezTo>
                  <a:cubicBezTo>
                    <a:pt x="27325" y="4883"/>
                    <a:pt x="27338" y="4896"/>
                    <a:pt x="27338" y="4909"/>
                  </a:cubicBezTo>
                  <a:lnTo>
                    <a:pt x="27377" y="4949"/>
                  </a:lnTo>
                  <a:lnTo>
                    <a:pt x="27404" y="4922"/>
                  </a:lnTo>
                  <a:lnTo>
                    <a:pt x="27417" y="4922"/>
                  </a:lnTo>
                  <a:lnTo>
                    <a:pt x="27627" y="4804"/>
                  </a:lnTo>
                  <a:lnTo>
                    <a:pt x="27627" y="4804"/>
                  </a:lnTo>
                  <a:cubicBezTo>
                    <a:pt x="26564" y="5657"/>
                    <a:pt x="25632" y="6681"/>
                    <a:pt x="24411" y="7350"/>
                  </a:cubicBezTo>
                  <a:cubicBezTo>
                    <a:pt x="24018" y="7600"/>
                    <a:pt x="23598" y="7797"/>
                    <a:pt x="23151" y="7928"/>
                  </a:cubicBezTo>
                  <a:lnTo>
                    <a:pt x="23138" y="7888"/>
                  </a:lnTo>
                  <a:cubicBezTo>
                    <a:pt x="23138" y="7875"/>
                    <a:pt x="23125" y="7849"/>
                    <a:pt x="23125" y="7836"/>
                  </a:cubicBezTo>
                  <a:lnTo>
                    <a:pt x="23086" y="7849"/>
                  </a:lnTo>
                  <a:lnTo>
                    <a:pt x="23073" y="7849"/>
                  </a:lnTo>
                  <a:lnTo>
                    <a:pt x="22837" y="7915"/>
                  </a:lnTo>
                  <a:cubicBezTo>
                    <a:pt x="22837" y="7902"/>
                    <a:pt x="22823" y="7888"/>
                    <a:pt x="22823" y="7888"/>
                  </a:cubicBezTo>
                  <a:cubicBezTo>
                    <a:pt x="22823" y="7862"/>
                    <a:pt x="22797" y="7862"/>
                    <a:pt x="22784" y="7862"/>
                  </a:cubicBezTo>
                  <a:cubicBezTo>
                    <a:pt x="22771" y="7862"/>
                    <a:pt x="22758" y="7888"/>
                    <a:pt x="22771" y="7902"/>
                  </a:cubicBezTo>
                  <a:lnTo>
                    <a:pt x="22771" y="7928"/>
                  </a:lnTo>
                  <a:lnTo>
                    <a:pt x="22732" y="7941"/>
                  </a:lnTo>
                  <a:lnTo>
                    <a:pt x="22403" y="8033"/>
                  </a:lnTo>
                  <a:lnTo>
                    <a:pt x="22259" y="8072"/>
                  </a:lnTo>
                  <a:cubicBezTo>
                    <a:pt x="21577" y="8072"/>
                    <a:pt x="20907" y="7902"/>
                    <a:pt x="20304" y="7574"/>
                  </a:cubicBezTo>
                  <a:cubicBezTo>
                    <a:pt x="20750" y="7167"/>
                    <a:pt x="21012" y="6602"/>
                    <a:pt x="21078" y="6012"/>
                  </a:cubicBezTo>
                  <a:cubicBezTo>
                    <a:pt x="21151" y="5474"/>
                    <a:pt x="20963" y="4606"/>
                    <a:pt x="20332" y="4606"/>
                  </a:cubicBezTo>
                  <a:cubicBezTo>
                    <a:pt x="20286" y="4606"/>
                    <a:pt x="20237" y="4611"/>
                    <a:pt x="20185" y="4621"/>
                  </a:cubicBezTo>
                  <a:cubicBezTo>
                    <a:pt x="19542" y="4791"/>
                    <a:pt x="19254" y="5526"/>
                    <a:pt x="19188" y="6130"/>
                  </a:cubicBezTo>
                  <a:cubicBezTo>
                    <a:pt x="19149" y="6707"/>
                    <a:pt x="19411" y="7259"/>
                    <a:pt x="19884" y="7600"/>
                  </a:cubicBezTo>
                  <a:cubicBezTo>
                    <a:pt x="18873" y="8503"/>
                    <a:pt x="17585" y="8875"/>
                    <a:pt x="16272" y="8875"/>
                  </a:cubicBezTo>
                  <a:cubicBezTo>
                    <a:pt x="15164" y="8875"/>
                    <a:pt x="14038" y="8610"/>
                    <a:pt x="13046" y="8177"/>
                  </a:cubicBezTo>
                  <a:lnTo>
                    <a:pt x="12875" y="8098"/>
                  </a:lnTo>
                  <a:lnTo>
                    <a:pt x="12889" y="8072"/>
                  </a:lnTo>
                  <a:cubicBezTo>
                    <a:pt x="12954" y="7915"/>
                    <a:pt x="13020" y="7744"/>
                    <a:pt x="13099" y="7587"/>
                  </a:cubicBezTo>
                  <a:cubicBezTo>
                    <a:pt x="13164" y="7416"/>
                    <a:pt x="13243" y="7232"/>
                    <a:pt x="13322" y="7049"/>
                  </a:cubicBezTo>
                  <a:cubicBezTo>
                    <a:pt x="13387" y="6878"/>
                    <a:pt x="13479" y="6655"/>
                    <a:pt x="13571" y="6458"/>
                  </a:cubicBezTo>
                  <a:lnTo>
                    <a:pt x="13781" y="5959"/>
                  </a:lnTo>
                  <a:cubicBezTo>
                    <a:pt x="13848" y="5966"/>
                    <a:pt x="13915" y="5969"/>
                    <a:pt x="13981" y="5969"/>
                  </a:cubicBezTo>
                  <a:cubicBezTo>
                    <a:pt x="14190" y="5969"/>
                    <a:pt x="14396" y="5937"/>
                    <a:pt x="14595" y="5867"/>
                  </a:cubicBezTo>
                  <a:cubicBezTo>
                    <a:pt x="15028" y="5710"/>
                    <a:pt x="15290" y="5316"/>
                    <a:pt x="15435" y="4909"/>
                  </a:cubicBezTo>
                  <a:cubicBezTo>
                    <a:pt x="15710" y="4096"/>
                    <a:pt x="15028" y="3597"/>
                    <a:pt x="14345" y="3282"/>
                  </a:cubicBezTo>
                  <a:cubicBezTo>
                    <a:pt x="14063" y="3179"/>
                    <a:pt x="13737" y="3108"/>
                    <a:pt x="13418" y="3108"/>
                  </a:cubicBezTo>
                  <a:cubicBezTo>
                    <a:pt x="13086" y="3108"/>
                    <a:pt x="12763" y="3186"/>
                    <a:pt x="12508" y="3387"/>
                  </a:cubicBezTo>
                  <a:cubicBezTo>
                    <a:pt x="12180" y="3649"/>
                    <a:pt x="11904" y="4122"/>
                    <a:pt x="11957" y="4555"/>
                  </a:cubicBezTo>
                  <a:cubicBezTo>
                    <a:pt x="11996" y="4804"/>
                    <a:pt x="12127" y="5027"/>
                    <a:pt x="12311" y="5198"/>
                  </a:cubicBezTo>
                  <a:cubicBezTo>
                    <a:pt x="12442" y="5356"/>
                    <a:pt x="12600" y="5474"/>
                    <a:pt x="12784" y="5552"/>
                  </a:cubicBezTo>
                  <a:cubicBezTo>
                    <a:pt x="12731" y="5697"/>
                    <a:pt x="12679" y="5841"/>
                    <a:pt x="12626" y="5986"/>
                  </a:cubicBezTo>
                  <a:cubicBezTo>
                    <a:pt x="12547" y="6156"/>
                    <a:pt x="12482" y="6340"/>
                    <a:pt x="12416" y="6524"/>
                  </a:cubicBezTo>
                  <a:lnTo>
                    <a:pt x="12206" y="7062"/>
                  </a:lnTo>
                  <a:cubicBezTo>
                    <a:pt x="12141" y="7245"/>
                    <a:pt x="12062" y="7429"/>
                    <a:pt x="11996" y="7613"/>
                  </a:cubicBezTo>
                  <a:cubicBezTo>
                    <a:pt x="11629" y="7390"/>
                    <a:pt x="11274" y="7140"/>
                    <a:pt x="10920" y="6904"/>
                  </a:cubicBezTo>
                  <a:cubicBezTo>
                    <a:pt x="10329" y="6510"/>
                    <a:pt x="9726" y="6130"/>
                    <a:pt x="9135" y="5736"/>
                  </a:cubicBezTo>
                  <a:cubicBezTo>
                    <a:pt x="7893" y="4866"/>
                    <a:pt x="6788" y="4465"/>
                    <a:pt x="5523" y="4465"/>
                  </a:cubicBezTo>
                  <a:cubicBezTo>
                    <a:pt x="4957" y="4465"/>
                    <a:pt x="4359" y="4545"/>
                    <a:pt x="3702" y="4699"/>
                  </a:cubicBezTo>
                  <a:lnTo>
                    <a:pt x="3662" y="4712"/>
                  </a:lnTo>
                  <a:lnTo>
                    <a:pt x="3636" y="4712"/>
                  </a:lnTo>
                  <a:lnTo>
                    <a:pt x="3479" y="4752"/>
                  </a:lnTo>
                  <a:lnTo>
                    <a:pt x="3400" y="4778"/>
                  </a:lnTo>
                  <a:cubicBezTo>
                    <a:pt x="3400" y="4765"/>
                    <a:pt x="3400" y="4752"/>
                    <a:pt x="3400" y="4752"/>
                  </a:cubicBezTo>
                  <a:cubicBezTo>
                    <a:pt x="3387" y="4726"/>
                    <a:pt x="3374" y="4726"/>
                    <a:pt x="3361" y="4726"/>
                  </a:cubicBezTo>
                  <a:cubicBezTo>
                    <a:pt x="3334" y="4739"/>
                    <a:pt x="3334" y="4752"/>
                    <a:pt x="3334" y="4765"/>
                  </a:cubicBezTo>
                  <a:cubicBezTo>
                    <a:pt x="3334" y="4778"/>
                    <a:pt x="3334" y="4778"/>
                    <a:pt x="3348" y="4791"/>
                  </a:cubicBezTo>
                  <a:lnTo>
                    <a:pt x="3295" y="4804"/>
                  </a:lnTo>
                  <a:lnTo>
                    <a:pt x="2980" y="4896"/>
                  </a:lnTo>
                  <a:lnTo>
                    <a:pt x="2796" y="4949"/>
                  </a:lnTo>
                  <a:lnTo>
                    <a:pt x="2731" y="4975"/>
                  </a:lnTo>
                  <a:lnTo>
                    <a:pt x="2744" y="5001"/>
                  </a:lnTo>
                  <a:cubicBezTo>
                    <a:pt x="1563" y="5513"/>
                    <a:pt x="513" y="6432"/>
                    <a:pt x="198" y="7705"/>
                  </a:cubicBezTo>
                  <a:cubicBezTo>
                    <a:pt x="132" y="8033"/>
                    <a:pt x="132" y="8400"/>
                    <a:pt x="368" y="8663"/>
                  </a:cubicBezTo>
                  <a:cubicBezTo>
                    <a:pt x="405" y="8707"/>
                    <a:pt x="442" y="8723"/>
                    <a:pt x="474" y="8723"/>
                  </a:cubicBezTo>
                  <a:cubicBezTo>
                    <a:pt x="556" y="8723"/>
                    <a:pt x="597" y="8612"/>
                    <a:pt x="473" y="8584"/>
                  </a:cubicBezTo>
                  <a:cubicBezTo>
                    <a:pt x="1" y="7941"/>
                    <a:pt x="578" y="7009"/>
                    <a:pt x="998" y="6484"/>
                  </a:cubicBezTo>
                  <a:cubicBezTo>
                    <a:pt x="1471" y="5894"/>
                    <a:pt x="2101" y="5447"/>
                    <a:pt x="2796" y="5172"/>
                  </a:cubicBezTo>
                  <a:cubicBezTo>
                    <a:pt x="2823" y="5277"/>
                    <a:pt x="2862" y="5395"/>
                    <a:pt x="2888" y="5513"/>
                  </a:cubicBezTo>
                  <a:cubicBezTo>
                    <a:pt x="2941" y="5697"/>
                    <a:pt x="2993" y="5894"/>
                    <a:pt x="3046" y="6077"/>
                  </a:cubicBezTo>
                  <a:lnTo>
                    <a:pt x="3203" y="6694"/>
                  </a:lnTo>
                  <a:cubicBezTo>
                    <a:pt x="3256" y="6878"/>
                    <a:pt x="3308" y="7049"/>
                    <a:pt x="3348" y="7219"/>
                  </a:cubicBezTo>
                  <a:cubicBezTo>
                    <a:pt x="3124" y="7377"/>
                    <a:pt x="2928" y="7574"/>
                    <a:pt x="2770" y="7797"/>
                  </a:cubicBezTo>
                  <a:cubicBezTo>
                    <a:pt x="2534" y="8190"/>
                    <a:pt x="2573" y="8663"/>
                    <a:pt x="2718" y="9070"/>
                  </a:cubicBezTo>
                  <a:cubicBezTo>
                    <a:pt x="2900" y="9609"/>
                    <a:pt x="3337" y="9773"/>
                    <a:pt x="3820" y="9773"/>
                  </a:cubicBezTo>
                  <a:cubicBezTo>
                    <a:pt x="4066" y="9773"/>
                    <a:pt x="4325" y="9731"/>
                    <a:pt x="4568" y="9673"/>
                  </a:cubicBezTo>
                  <a:cubicBezTo>
                    <a:pt x="5159" y="9490"/>
                    <a:pt x="5802" y="9070"/>
                    <a:pt x="5946" y="8453"/>
                  </a:cubicBezTo>
                  <a:cubicBezTo>
                    <a:pt x="6038" y="8046"/>
                    <a:pt x="5972" y="7495"/>
                    <a:pt x="5657" y="7193"/>
                  </a:cubicBezTo>
                  <a:cubicBezTo>
                    <a:pt x="5460" y="7022"/>
                    <a:pt x="5224" y="6930"/>
                    <a:pt x="4975" y="6904"/>
                  </a:cubicBezTo>
                  <a:cubicBezTo>
                    <a:pt x="4886" y="6892"/>
                    <a:pt x="4798" y="6886"/>
                    <a:pt x="4709" y="6886"/>
                  </a:cubicBezTo>
                  <a:cubicBezTo>
                    <a:pt x="4601" y="6886"/>
                    <a:pt x="4493" y="6896"/>
                    <a:pt x="4384" y="6917"/>
                  </a:cubicBezTo>
                  <a:cubicBezTo>
                    <a:pt x="4345" y="6773"/>
                    <a:pt x="4292" y="6629"/>
                    <a:pt x="4253" y="6484"/>
                  </a:cubicBezTo>
                  <a:lnTo>
                    <a:pt x="4082" y="5933"/>
                  </a:lnTo>
                  <a:cubicBezTo>
                    <a:pt x="4030" y="5749"/>
                    <a:pt x="3977" y="5566"/>
                    <a:pt x="3912" y="5382"/>
                  </a:cubicBezTo>
                  <a:lnTo>
                    <a:pt x="3754" y="4870"/>
                  </a:lnTo>
                  <a:cubicBezTo>
                    <a:pt x="3872" y="4844"/>
                    <a:pt x="4004" y="4817"/>
                    <a:pt x="4122" y="4791"/>
                  </a:cubicBezTo>
                  <a:cubicBezTo>
                    <a:pt x="4594" y="4708"/>
                    <a:pt x="5022" y="4667"/>
                    <a:pt x="5420" y="4667"/>
                  </a:cubicBezTo>
                  <a:cubicBezTo>
                    <a:pt x="6904" y="4667"/>
                    <a:pt x="7975" y="5228"/>
                    <a:pt x="9371" y="6222"/>
                  </a:cubicBezTo>
                  <a:cubicBezTo>
                    <a:pt x="10605" y="6983"/>
                    <a:pt x="11734" y="7941"/>
                    <a:pt x="13085" y="8505"/>
                  </a:cubicBezTo>
                  <a:cubicBezTo>
                    <a:pt x="14063" y="8909"/>
                    <a:pt x="15157" y="9148"/>
                    <a:pt x="16236" y="9148"/>
                  </a:cubicBezTo>
                  <a:cubicBezTo>
                    <a:pt x="17648" y="9148"/>
                    <a:pt x="19036" y="8739"/>
                    <a:pt x="20107" y="7757"/>
                  </a:cubicBezTo>
                  <a:cubicBezTo>
                    <a:pt x="20737" y="8125"/>
                    <a:pt x="21459" y="8322"/>
                    <a:pt x="22207" y="8335"/>
                  </a:cubicBezTo>
                  <a:cubicBezTo>
                    <a:pt x="22233" y="8440"/>
                    <a:pt x="22259" y="8545"/>
                    <a:pt x="22285" y="8663"/>
                  </a:cubicBezTo>
                  <a:cubicBezTo>
                    <a:pt x="22338" y="8847"/>
                    <a:pt x="22377" y="9030"/>
                    <a:pt x="22430" y="9214"/>
                  </a:cubicBezTo>
                  <a:lnTo>
                    <a:pt x="22600" y="9844"/>
                  </a:lnTo>
                  <a:lnTo>
                    <a:pt x="22732" y="10369"/>
                  </a:lnTo>
                  <a:cubicBezTo>
                    <a:pt x="22495" y="10513"/>
                    <a:pt x="22298" y="10710"/>
                    <a:pt x="22154" y="10946"/>
                  </a:cubicBezTo>
                  <a:cubicBezTo>
                    <a:pt x="21905" y="11327"/>
                    <a:pt x="21944" y="11799"/>
                    <a:pt x="22075" y="12206"/>
                  </a:cubicBezTo>
                  <a:cubicBezTo>
                    <a:pt x="22256" y="12765"/>
                    <a:pt x="22714" y="12934"/>
                    <a:pt x="23222" y="12934"/>
                  </a:cubicBezTo>
                  <a:cubicBezTo>
                    <a:pt x="23454" y="12934"/>
                    <a:pt x="23695" y="12899"/>
                    <a:pt x="23926" y="12849"/>
                  </a:cubicBezTo>
                  <a:cubicBezTo>
                    <a:pt x="24516" y="12652"/>
                    <a:pt x="25159" y="12259"/>
                    <a:pt x="25317" y="11642"/>
                  </a:cubicBezTo>
                  <a:cubicBezTo>
                    <a:pt x="25409" y="11222"/>
                    <a:pt x="25343" y="10684"/>
                    <a:pt x="25041" y="10369"/>
                  </a:cubicBezTo>
                  <a:cubicBezTo>
                    <a:pt x="24844" y="10211"/>
                    <a:pt x="24608" y="10106"/>
                    <a:pt x="24359" y="10080"/>
                  </a:cubicBezTo>
                  <a:cubicBezTo>
                    <a:pt x="24260" y="10060"/>
                    <a:pt x="24162" y="10051"/>
                    <a:pt x="24064" y="10051"/>
                  </a:cubicBezTo>
                  <a:cubicBezTo>
                    <a:pt x="23965" y="10051"/>
                    <a:pt x="23867" y="10060"/>
                    <a:pt x="23768" y="10080"/>
                  </a:cubicBezTo>
                  <a:lnTo>
                    <a:pt x="23637" y="9647"/>
                  </a:lnTo>
                  <a:cubicBezTo>
                    <a:pt x="23585" y="9463"/>
                    <a:pt x="23532" y="9280"/>
                    <a:pt x="23480" y="9096"/>
                  </a:cubicBezTo>
                  <a:cubicBezTo>
                    <a:pt x="23427" y="8912"/>
                    <a:pt x="23375" y="8728"/>
                    <a:pt x="23309" y="8545"/>
                  </a:cubicBezTo>
                  <a:lnTo>
                    <a:pt x="23217" y="8190"/>
                  </a:lnTo>
                  <a:cubicBezTo>
                    <a:pt x="23637" y="8059"/>
                    <a:pt x="24044" y="7875"/>
                    <a:pt x="24425" y="7652"/>
                  </a:cubicBezTo>
                  <a:cubicBezTo>
                    <a:pt x="25698" y="6944"/>
                    <a:pt x="26682" y="5867"/>
                    <a:pt x="27797" y="4962"/>
                  </a:cubicBezTo>
                  <a:cubicBezTo>
                    <a:pt x="29018" y="4096"/>
                    <a:pt x="30330" y="3387"/>
                    <a:pt x="31721" y="2836"/>
                  </a:cubicBezTo>
                  <a:cubicBezTo>
                    <a:pt x="32246" y="2639"/>
                    <a:pt x="32784" y="2481"/>
                    <a:pt x="33336" y="2350"/>
                  </a:cubicBezTo>
                  <a:lnTo>
                    <a:pt x="33349" y="2783"/>
                  </a:lnTo>
                  <a:cubicBezTo>
                    <a:pt x="33349" y="2980"/>
                    <a:pt x="33362" y="3177"/>
                    <a:pt x="33375" y="3361"/>
                  </a:cubicBezTo>
                  <a:lnTo>
                    <a:pt x="33401" y="4017"/>
                  </a:lnTo>
                  <a:cubicBezTo>
                    <a:pt x="33401" y="4188"/>
                    <a:pt x="33414" y="4371"/>
                    <a:pt x="33414" y="4555"/>
                  </a:cubicBezTo>
                  <a:cubicBezTo>
                    <a:pt x="33165" y="4647"/>
                    <a:pt x="32929" y="4804"/>
                    <a:pt x="32732" y="4988"/>
                  </a:cubicBezTo>
                  <a:cubicBezTo>
                    <a:pt x="32404" y="5316"/>
                    <a:pt x="32338" y="5789"/>
                    <a:pt x="32378" y="6209"/>
                  </a:cubicBezTo>
                  <a:cubicBezTo>
                    <a:pt x="32469" y="7062"/>
                    <a:pt x="33296" y="7232"/>
                    <a:pt x="34057" y="7232"/>
                  </a:cubicBezTo>
                  <a:cubicBezTo>
                    <a:pt x="34661" y="7167"/>
                    <a:pt x="35383" y="6917"/>
                    <a:pt x="35672" y="6353"/>
                  </a:cubicBezTo>
                  <a:cubicBezTo>
                    <a:pt x="35855" y="5972"/>
                    <a:pt x="35908" y="5421"/>
                    <a:pt x="35672" y="5054"/>
                  </a:cubicBezTo>
                  <a:cubicBezTo>
                    <a:pt x="35527" y="4844"/>
                    <a:pt x="35317" y="4699"/>
                    <a:pt x="35081" y="4621"/>
                  </a:cubicBezTo>
                  <a:cubicBezTo>
                    <a:pt x="34884" y="4542"/>
                    <a:pt x="34687" y="4503"/>
                    <a:pt x="34491" y="4503"/>
                  </a:cubicBezTo>
                  <a:cubicBezTo>
                    <a:pt x="34491" y="4345"/>
                    <a:pt x="34477" y="4201"/>
                    <a:pt x="34464" y="4043"/>
                  </a:cubicBezTo>
                  <a:cubicBezTo>
                    <a:pt x="34451" y="3859"/>
                    <a:pt x="34438" y="3663"/>
                    <a:pt x="34425" y="3466"/>
                  </a:cubicBezTo>
                  <a:cubicBezTo>
                    <a:pt x="34412" y="3269"/>
                    <a:pt x="34399" y="3085"/>
                    <a:pt x="34386" y="2888"/>
                  </a:cubicBezTo>
                  <a:cubicBezTo>
                    <a:pt x="34359" y="2705"/>
                    <a:pt x="34346" y="2468"/>
                    <a:pt x="34333" y="2258"/>
                  </a:cubicBezTo>
                  <a:cubicBezTo>
                    <a:pt x="34333" y="2245"/>
                    <a:pt x="34333" y="2232"/>
                    <a:pt x="34333" y="2219"/>
                  </a:cubicBezTo>
                  <a:lnTo>
                    <a:pt x="34333" y="2193"/>
                  </a:lnTo>
                  <a:cubicBezTo>
                    <a:pt x="34617" y="2158"/>
                    <a:pt x="34901" y="2139"/>
                    <a:pt x="35182" y="2139"/>
                  </a:cubicBezTo>
                  <a:cubicBezTo>
                    <a:pt x="35951" y="2139"/>
                    <a:pt x="36686" y="2283"/>
                    <a:pt x="37273" y="2639"/>
                  </a:cubicBezTo>
                  <a:cubicBezTo>
                    <a:pt x="38546" y="3413"/>
                    <a:pt x="39281" y="4975"/>
                    <a:pt x="39176" y="6445"/>
                  </a:cubicBezTo>
                  <a:cubicBezTo>
                    <a:pt x="39120" y="6443"/>
                    <a:pt x="39065" y="6441"/>
                    <a:pt x="39009" y="6441"/>
                  </a:cubicBezTo>
                  <a:cubicBezTo>
                    <a:pt x="38128" y="6441"/>
                    <a:pt x="37221" y="6736"/>
                    <a:pt x="36617" y="7390"/>
                  </a:cubicBezTo>
                  <a:cubicBezTo>
                    <a:pt x="36315" y="7692"/>
                    <a:pt x="36039" y="8230"/>
                    <a:pt x="36394" y="8597"/>
                  </a:cubicBezTo>
                  <a:cubicBezTo>
                    <a:pt x="36617" y="8807"/>
                    <a:pt x="36905" y="8938"/>
                    <a:pt x="37220" y="8978"/>
                  </a:cubicBezTo>
                  <a:cubicBezTo>
                    <a:pt x="37240" y="8980"/>
                    <a:pt x="37260" y="8980"/>
                    <a:pt x="37280" y="8980"/>
                  </a:cubicBezTo>
                  <a:cubicBezTo>
                    <a:pt x="37544" y="8980"/>
                    <a:pt x="37775" y="8824"/>
                    <a:pt x="37995" y="8702"/>
                  </a:cubicBezTo>
                  <a:cubicBezTo>
                    <a:pt x="38730" y="8308"/>
                    <a:pt x="39268" y="7600"/>
                    <a:pt x="39412" y="6773"/>
                  </a:cubicBezTo>
                  <a:cubicBezTo>
                    <a:pt x="40029" y="6825"/>
                    <a:pt x="40593" y="7101"/>
                    <a:pt x="41131" y="7377"/>
                  </a:cubicBezTo>
                  <a:cubicBezTo>
                    <a:pt x="41827" y="7731"/>
                    <a:pt x="42522" y="8098"/>
                    <a:pt x="43231" y="8427"/>
                  </a:cubicBezTo>
                  <a:cubicBezTo>
                    <a:pt x="44714" y="9083"/>
                    <a:pt x="46355" y="9319"/>
                    <a:pt x="47956" y="9332"/>
                  </a:cubicBezTo>
                  <a:cubicBezTo>
                    <a:pt x="49058" y="9319"/>
                    <a:pt x="50213" y="9227"/>
                    <a:pt x="51237" y="8755"/>
                  </a:cubicBezTo>
                  <a:cubicBezTo>
                    <a:pt x="51289" y="8728"/>
                    <a:pt x="51342" y="8702"/>
                    <a:pt x="51394" y="8676"/>
                  </a:cubicBezTo>
                  <a:lnTo>
                    <a:pt x="51683" y="9122"/>
                  </a:lnTo>
                  <a:lnTo>
                    <a:pt x="51985" y="9608"/>
                  </a:lnTo>
                  <a:lnTo>
                    <a:pt x="52339" y="10159"/>
                  </a:lnTo>
                  <a:lnTo>
                    <a:pt x="52628" y="10618"/>
                  </a:lnTo>
                  <a:cubicBezTo>
                    <a:pt x="52457" y="10828"/>
                    <a:pt x="52326" y="11064"/>
                    <a:pt x="52260" y="11340"/>
                  </a:cubicBezTo>
                  <a:cubicBezTo>
                    <a:pt x="52142" y="11773"/>
                    <a:pt x="52326" y="12219"/>
                    <a:pt x="52575" y="12561"/>
                  </a:cubicBezTo>
                  <a:cubicBezTo>
                    <a:pt x="52798" y="12872"/>
                    <a:pt x="53085" y="12989"/>
                    <a:pt x="53390" y="12989"/>
                  </a:cubicBezTo>
                  <a:cubicBezTo>
                    <a:pt x="53768" y="12989"/>
                    <a:pt x="54175" y="12810"/>
                    <a:pt x="54531" y="12600"/>
                  </a:cubicBezTo>
                  <a:cubicBezTo>
                    <a:pt x="55029" y="12193"/>
                    <a:pt x="55528" y="11616"/>
                    <a:pt x="55489" y="10973"/>
                  </a:cubicBezTo>
                  <a:cubicBezTo>
                    <a:pt x="55449" y="10553"/>
                    <a:pt x="55213" y="10054"/>
                    <a:pt x="54833" y="9857"/>
                  </a:cubicBezTo>
                  <a:cubicBezTo>
                    <a:pt x="54683" y="9791"/>
                    <a:pt x="54523" y="9756"/>
                    <a:pt x="54362" y="9756"/>
                  </a:cubicBezTo>
                  <a:cubicBezTo>
                    <a:pt x="54269" y="9756"/>
                    <a:pt x="54176" y="9767"/>
                    <a:pt x="54085" y="9791"/>
                  </a:cubicBezTo>
                  <a:cubicBezTo>
                    <a:pt x="53888" y="9805"/>
                    <a:pt x="53704" y="9870"/>
                    <a:pt x="53533" y="9975"/>
                  </a:cubicBezTo>
                  <a:lnTo>
                    <a:pt x="53271" y="9608"/>
                  </a:lnTo>
                  <a:lnTo>
                    <a:pt x="52943" y="9122"/>
                  </a:lnTo>
                  <a:cubicBezTo>
                    <a:pt x="52838" y="8965"/>
                    <a:pt x="52733" y="8807"/>
                    <a:pt x="52615" y="8650"/>
                  </a:cubicBezTo>
                  <a:lnTo>
                    <a:pt x="52260" y="8125"/>
                  </a:lnTo>
                  <a:lnTo>
                    <a:pt x="52247" y="8098"/>
                  </a:lnTo>
                  <a:cubicBezTo>
                    <a:pt x="53140" y="7482"/>
                    <a:pt x="54098" y="6629"/>
                    <a:pt x="54465" y="5894"/>
                  </a:cubicBezTo>
                  <a:cubicBezTo>
                    <a:pt x="54521" y="5781"/>
                    <a:pt x="54433" y="5659"/>
                    <a:pt x="54316" y="5659"/>
                  </a:cubicBezTo>
                  <a:cubicBezTo>
                    <a:pt x="54297" y="5659"/>
                    <a:pt x="54276" y="5663"/>
                    <a:pt x="54255" y="5671"/>
                  </a:cubicBezTo>
                  <a:cubicBezTo>
                    <a:pt x="54163" y="5710"/>
                    <a:pt x="54137" y="5841"/>
                    <a:pt x="54085" y="5907"/>
                  </a:cubicBezTo>
                  <a:cubicBezTo>
                    <a:pt x="53966" y="6064"/>
                    <a:pt x="53835" y="6209"/>
                    <a:pt x="53704" y="6353"/>
                  </a:cubicBezTo>
                  <a:cubicBezTo>
                    <a:pt x="53166" y="6904"/>
                    <a:pt x="52575" y="7416"/>
                    <a:pt x="51945" y="7849"/>
                  </a:cubicBezTo>
                  <a:cubicBezTo>
                    <a:pt x="51000" y="8571"/>
                    <a:pt x="49806" y="8820"/>
                    <a:pt x="48651" y="8912"/>
                  </a:cubicBezTo>
                  <a:cubicBezTo>
                    <a:pt x="48388" y="8927"/>
                    <a:pt x="48125" y="8934"/>
                    <a:pt x="47863" y="8934"/>
                  </a:cubicBezTo>
                  <a:cubicBezTo>
                    <a:pt x="46727" y="8934"/>
                    <a:pt x="45602" y="8796"/>
                    <a:pt x="44504" y="8518"/>
                  </a:cubicBezTo>
                  <a:cubicBezTo>
                    <a:pt x="43704" y="8269"/>
                    <a:pt x="42929" y="7941"/>
                    <a:pt x="42194" y="7547"/>
                  </a:cubicBezTo>
                  <a:lnTo>
                    <a:pt x="42194" y="7547"/>
                  </a:lnTo>
                  <a:lnTo>
                    <a:pt x="42339" y="7600"/>
                  </a:lnTo>
                  <a:lnTo>
                    <a:pt x="42391" y="7626"/>
                  </a:lnTo>
                  <a:lnTo>
                    <a:pt x="42404" y="7587"/>
                  </a:lnTo>
                  <a:cubicBezTo>
                    <a:pt x="42483" y="7416"/>
                    <a:pt x="42549" y="7259"/>
                    <a:pt x="42627" y="7101"/>
                  </a:cubicBezTo>
                  <a:lnTo>
                    <a:pt x="42864" y="6576"/>
                  </a:lnTo>
                  <a:lnTo>
                    <a:pt x="43126" y="5986"/>
                  </a:lnTo>
                  <a:lnTo>
                    <a:pt x="43349" y="5500"/>
                  </a:lnTo>
                  <a:cubicBezTo>
                    <a:pt x="43416" y="5506"/>
                    <a:pt x="43483" y="5510"/>
                    <a:pt x="43550" y="5510"/>
                  </a:cubicBezTo>
                  <a:cubicBezTo>
                    <a:pt x="43758" y="5510"/>
                    <a:pt x="43964" y="5478"/>
                    <a:pt x="44163" y="5408"/>
                  </a:cubicBezTo>
                  <a:cubicBezTo>
                    <a:pt x="44596" y="5264"/>
                    <a:pt x="44872" y="4870"/>
                    <a:pt x="45029" y="4476"/>
                  </a:cubicBezTo>
                  <a:cubicBezTo>
                    <a:pt x="45318" y="3676"/>
                    <a:pt x="44648" y="3151"/>
                    <a:pt x="43979" y="2823"/>
                  </a:cubicBezTo>
                  <a:cubicBezTo>
                    <a:pt x="43684" y="2709"/>
                    <a:pt x="43341" y="2629"/>
                    <a:pt x="43008" y="2629"/>
                  </a:cubicBezTo>
                  <a:cubicBezTo>
                    <a:pt x="42689" y="2629"/>
                    <a:pt x="42379" y="2702"/>
                    <a:pt x="42129" y="2888"/>
                  </a:cubicBezTo>
                  <a:cubicBezTo>
                    <a:pt x="41801" y="3151"/>
                    <a:pt x="41512" y="3610"/>
                    <a:pt x="41551" y="4043"/>
                  </a:cubicBezTo>
                  <a:cubicBezTo>
                    <a:pt x="41604" y="4293"/>
                    <a:pt x="41722" y="4529"/>
                    <a:pt x="41906" y="4699"/>
                  </a:cubicBezTo>
                  <a:cubicBezTo>
                    <a:pt x="42037" y="4857"/>
                    <a:pt x="42194" y="4975"/>
                    <a:pt x="42365" y="5067"/>
                  </a:cubicBezTo>
                  <a:lnTo>
                    <a:pt x="42194" y="5487"/>
                  </a:lnTo>
                  <a:cubicBezTo>
                    <a:pt x="42116" y="5657"/>
                    <a:pt x="42050" y="5841"/>
                    <a:pt x="41971" y="6025"/>
                  </a:cubicBezTo>
                  <a:lnTo>
                    <a:pt x="41761" y="6563"/>
                  </a:lnTo>
                  <a:lnTo>
                    <a:pt x="41512" y="7140"/>
                  </a:lnTo>
                  <a:cubicBezTo>
                    <a:pt x="41512" y="7154"/>
                    <a:pt x="41499" y="7167"/>
                    <a:pt x="41499" y="7180"/>
                  </a:cubicBezTo>
                  <a:lnTo>
                    <a:pt x="41328" y="7088"/>
                  </a:lnTo>
                  <a:cubicBezTo>
                    <a:pt x="40738" y="6786"/>
                    <a:pt x="40134" y="6497"/>
                    <a:pt x="39465" y="6432"/>
                  </a:cubicBezTo>
                  <a:cubicBezTo>
                    <a:pt x="39570" y="4922"/>
                    <a:pt x="38848" y="3321"/>
                    <a:pt x="37575" y="2468"/>
                  </a:cubicBezTo>
                  <a:cubicBezTo>
                    <a:pt x="36904" y="2021"/>
                    <a:pt x="36086" y="1855"/>
                    <a:pt x="35237" y="1855"/>
                  </a:cubicBezTo>
                  <a:cubicBezTo>
                    <a:pt x="34092" y="1855"/>
                    <a:pt x="32890" y="2157"/>
                    <a:pt x="31918" y="2481"/>
                  </a:cubicBezTo>
                  <a:cubicBezTo>
                    <a:pt x="30619" y="2967"/>
                    <a:pt x="29359" y="3610"/>
                    <a:pt x="28191" y="4371"/>
                  </a:cubicBezTo>
                  <a:lnTo>
                    <a:pt x="27929" y="3912"/>
                  </a:lnTo>
                  <a:cubicBezTo>
                    <a:pt x="27837" y="3754"/>
                    <a:pt x="27732" y="3584"/>
                    <a:pt x="27640" y="3426"/>
                  </a:cubicBezTo>
                  <a:lnTo>
                    <a:pt x="27312" y="2862"/>
                  </a:lnTo>
                  <a:cubicBezTo>
                    <a:pt x="27220" y="2705"/>
                    <a:pt x="27128" y="2560"/>
                    <a:pt x="27036" y="2403"/>
                  </a:cubicBezTo>
                  <a:cubicBezTo>
                    <a:pt x="27207" y="2193"/>
                    <a:pt x="27351" y="1956"/>
                    <a:pt x="27430" y="1694"/>
                  </a:cubicBezTo>
                  <a:cubicBezTo>
                    <a:pt x="27561" y="1261"/>
                    <a:pt x="27391" y="802"/>
                    <a:pt x="27154" y="447"/>
                  </a:cubicBezTo>
                  <a:cubicBezTo>
                    <a:pt x="26930" y="120"/>
                    <a:pt x="26639" y="0"/>
                    <a:pt x="26327" y="0"/>
                  </a:cubicBezTo>
                  <a:close/>
                </a:path>
              </a:pathLst>
            </a:custGeom>
            <a:solidFill>
              <a:schemeClr val="accent5"/>
            </a:solidFill>
            <a:ln w="76200" cap="flat" cmpd="sng">
              <a:solidFill>
                <a:schemeClr val="accent5"/>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4" name="Google Shape;2124;p8"/>
            <p:cNvGrpSpPr/>
            <p:nvPr/>
          </p:nvGrpSpPr>
          <p:grpSpPr>
            <a:xfrm>
              <a:off x="-1115472" y="4224054"/>
              <a:ext cx="3298639" cy="1465183"/>
              <a:chOff x="-1115472" y="4224054"/>
              <a:chExt cx="3298639" cy="1465183"/>
            </a:xfrm>
          </p:grpSpPr>
          <p:grpSp>
            <p:nvGrpSpPr>
              <p:cNvPr id="2125" name="Google Shape;2125;p8"/>
              <p:cNvGrpSpPr/>
              <p:nvPr/>
            </p:nvGrpSpPr>
            <p:grpSpPr>
              <a:xfrm>
                <a:off x="1870107" y="5342101"/>
                <a:ext cx="255512" cy="347136"/>
                <a:chOff x="1870107" y="5342101"/>
                <a:chExt cx="255512" cy="347136"/>
              </a:xfrm>
            </p:grpSpPr>
            <p:sp>
              <p:nvSpPr>
                <p:cNvPr id="2126" name="Google Shape;2126;p8"/>
                <p:cNvSpPr/>
                <p:nvPr/>
              </p:nvSpPr>
              <p:spPr>
                <a:xfrm rot="845890">
                  <a:off x="1901827" y="5475168"/>
                  <a:ext cx="203449" cy="192184"/>
                </a:xfrm>
                <a:custGeom>
                  <a:avLst/>
                  <a:gdLst/>
                  <a:ahLst/>
                  <a:cxnLst/>
                  <a:rect l="l" t="t" r="r" b="b"/>
                  <a:pathLst>
                    <a:path w="4533" h="4282" extrusionOk="0">
                      <a:moveTo>
                        <a:pt x="2949" y="0"/>
                      </a:moveTo>
                      <a:cubicBezTo>
                        <a:pt x="2836" y="0"/>
                        <a:pt x="2722" y="12"/>
                        <a:pt x="2610" y="35"/>
                      </a:cubicBezTo>
                      <a:cubicBezTo>
                        <a:pt x="2275" y="88"/>
                        <a:pt x="1958" y="212"/>
                        <a:pt x="1676" y="406"/>
                      </a:cubicBezTo>
                      <a:cubicBezTo>
                        <a:pt x="1552" y="423"/>
                        <a:pt x="1464" y="476"/>
                        <a:pt x="1358" y="529"/>
                      </a:cubicBezTo>
                      <a:cubicBezTo>
                        <a:pt x="1147" y="670"/>
                        <a:pt x="935" y="811"/>
                        <a:pt x="741" y="988"/>
                      </a:cubicBezTo>
                      <a:cubicBezTo>
                        <a:pt x="459" y="1287"/>
                        <a:pt x="265" y="1658"/>
                        <a:pt x="159" y="2063"/>
                      </a:cubicBezTo>
                      <a:cubicBezTo>
                        <a:pt x="0" y="2663"/>
                        <a:pt x="247" y="3245"/>
                        <a:pt x="582" y="3721"/>
                      </a:cubicBezTo>
                      <a:cubicBezTo>
                        <a:pt x="880" y="4128"/>
                        <a:pt x="1257" y="4281"/>
                        <a:pt x="1662" y="4281"/>
                      </a:cubicBezTo>
                      <a:cubicBezTo>
                        <a:pt x="2169" y="4281"/>
                        <a:pt x="2720" y="4041"/>
                        <a:pt x="3210" y="3756"/>
                      </a:cubicBezTo>
                      <a:cubicBezTo>
                        <a:pt x="3880" y="3280"/>
                        <a:pt x="4533" y="2487"/>
                        <a:pt x="4497" y="1640"/>
                      </a:cubicBezTo>
                      <a:cubicBezTo>
                        <a:pt x="4444" y="1076"/>
                        <a:pt x="4127" y="406"/>
                        <a:pt x="3616" y="141"/>
                      </a:cubicBezTo>
                      <a:cubicBezTo>
                        <a:pt x="3404" y="47"/>
                        <a:pt x="3177" y="0"/>
                        <a:pt x="29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8"/>
                <p:cNvSpPr/>
                <p:nvPr/>
              </p:nvSpPr>
              <p:spPr>
                <a:xfrm rot="845890">
                  <a:off x="1931110" y="5486263"/>
                  <a:ext cx="124278" cy="128587"/>
                </a:xfrm>
                <a:custGeom>
                  <a:avLst/>
                  <a:gdLst/>
                  <a:ahLst/>
                  <a:cxnLst/>
                  <a:rect l="l" t="t" r="r" b="b"/>
                  <a:pathLst>
                    <a:path w="2769" h="2865" extrusionOk="0">
                      <a:moveTo>
                        <a:pt x="1693" y="0"/>
                      </a:moveTo>
                      <a:cubicBezTo>
                        <a:pt x="1235" y="0"/>
                        <a:pt x="794" y="159"/>
                        <a:pt x="476" y="477"/>
                      </a:cubicBezTo>
                      <a:cubicBezTo>
                        <a:pt x="423" y="529"/>
                        <a:pt x="141" y="865"/>
                        <a:pt x="194" y="935"/>
                      </a:cubicBezTo>
                      <a:cubicBezTo>
                        <a:pt x="0" y="1394"/>
                        <a:pt x="18" y="1905"/>
                        <a:pt x="247" y="2363"/>
                      </a:cubicBezTo>
                      <a:cubicBezTo>
                        <a:pt x="405" y="2719"/>
                        <a:pt x="680" y="2865"/>
                        <a:pt x="984" y="2865"/>
                      </a:cubicBezTo>
                      <a:cubicBezTo>
                        <a:pt x="1222" y="2865"/>
                        <a:pt x="1478" y="2775"/>
                        <a:pt x="1711" y="2628"/>
                      </a:cubicBezTo>
                      <a:cubicBezTo>
                        <a:pt x="2240" y="2311"/>
                        <a:pt x="2751" y="1693"/>
                        <a:pt x="2769" y="1041"/>
                      </a:cubicBezTo>
                      <a:cubicBezTo>
                        <a:pt x="2769" y="459"/>
                        <a:pt x="2275" y="0"/>
                        <a:pt x="16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8" name="Google Shape;2128;p8"/>
                <p:cNvGrpSpPr/>
                <p:nvPr/>
              </p:nvGrpSpPr>
              <p:grpSpPr>
                <a:xfrm>
                  <a:off x="1927411" y="5474788"/>
                  <a:ext cx="115098" cy="170905"/>
                  <a:chOff x="1927411" y="5474788"/>
                  <a:chExt cx="115098" cy="170905"/>
                </a:xfrm>
              </p:grpSpPr>
              <p:sp>
                <p:nvSpPr>
                  <p:cNvPr id="2129" name="Google Shape;2129;p8"/>
                  <p:cNvSpPr/>
                  <p:nvPr/>
                </p:nvSpPr>
                <p:spPr>
                  <a:xfrm rot="845890">
                    <a:off x="1949029" y="5482577"/>
                    <a:ext cx="76838" cy="104216"/>
                  </a:xfrm>
                  <a:custGeom>
                    <a:avLst/>
                    <a:gdLst/>
                    <a:ahLst/>
                    <a:cxnLst/>
                    <a:rect l="l" t="t" r="r" b="b"/>
                    <a:pathLst>
                      <a:path w="1712" h="2322" extrusionOk="0">
                        <a:moveTo>
                          <a:pt x="692" y="1111"/>
                        </a:moveTo>
                        <a:cubicBezTo>
                          <a:pt x="709" y="1111"/>
                          <a:pt x="729" y="1139"/>
                          <a:pt x="741" y="1151"/>
                        </a:cubicBezTo>
                        <a:cubicBezTo>
                          <a:pt x="776" y="1222"/>
                          <a:pt x="812" y="1310"/>
                          <a:pt x="829" y="1398"/>
                        </a:cubicBezTo>
                        <a:cubicBezTo>
                          <a:pt x="847" y="1469"/>
                          <a:pt x="882" y="1557"/>
                          <a:pt x="900" y="1628"/>
                        </a:cubicBezTo>
                        <a:cubicBezTo>
                          <a:pt x="759" y="1504"/>
                          <a:pt x="688" y="1328"/>
                          <a:pt x="671" y="1134"/>
                        </a:cubicBezTo>
                        <a:cubicBezTo>
                          <a:pt x="676" y="1117"/>
                          <a:pt x="684" y="1111"/>
                          <a:pt x="692" y="1111"/>
                        </a:cubicBezTo>
                        <a:close/>
                        <a:moveTo>
                          <a:pt x="245" y="1"/>
                        </a:moveTo>
                        <a:cubicBezTo>
                          <a:pt x="213" y="1"/>
                          <a:pt x="180" y="32"/>
                          <a:pt x="195" y="76"/>
                        </a:cubicBezTo>
                        <a:cubicBezTo>
                          <a:pt x="212" y="93"/>
                          <a:pt x="230" y="111"/>
                          <a:pt x="247" y="111"/>
                        </a:cubicBezTo>
                        <a:cubicBezTo>
                          <a:pt x="389" y="182"/>
                          <a:pt x="512" y="252"/>
                          <a:pt x="635" y="340"/>
                        </a:cubicBezTo>
                        <a:cubicBezTo>
                          <a:pt x="724" y="393"/>
                          <a:pt x="829" y="446"/>
                          <a:pt x="918" y="517"/>
                        </a:cubicBezTo>
                        <a:cubicBezTo>
                          <a:pt x="1094" y="711"/>
                          <a:pt x="1253" y="922"/>
                          <a:pt x="1358" y="1169"/>
                        </a:cubicBezTo>
                        <a:cubicBezTo>
                          <a:pt x="1411" y="1257"/>
                          <a:pt x="1447" y="1345"/>
                          <a:pt x="1482" y="1451"/>
                        </a:cubicBezTo>
                        <a:cubicBezTo>
                          <a:pt x="1517" y="1557"/>
                          <a:pt x="1552" y="1663"/>
                          <a:pt x="1552" y="1786"/>
                        </a:cubicBezTo>
                        <a:cubicBezTo>
                          <a:pt x="1537" y="1928"/>
                          <a:pt x="1469" y="1978"/>
                          <a:pt x="1382" y="1978"/>
                        </a:cubicBezTo>
                        <a:cubicBezTo>
                          <a:pt x="1275" y="1978"/>
                          <a:pt x="1139" y="1900"/>
                          <a:pt x="1041" y="1822"/>
                        </a:cubicBezTo>
                        <a:cubicBezTo>
                          <a:pt x="1023" y="1680"/>
                          <a:pt x="988" y="1522"/>
                          <a:pt x="953" y="1381"/>
                        </a:cubicBezTo>
                        <a:cubicBezTo>
                          <a:pt x="918" y="1275"/>
                          <a:pt x="882" y="1187"/>
                          <a:pt x="812" y="1081"/>
                        </a:cubicBezTo>
                        <a:cubicBezTo>
                          <a:pt x="788" y="1034"/>
                          <a:pt x="733" y="1010"/>
                          <a:pt x="679" y="1010"/>
                        </a:cubicBezTo>
                        <a:cubicBezTo>
                          <a:pt x="651" y="1010"/>
                          <a:pt x="624" y="1016"/>
                          <a:pt x="600" y="1028"/>
                        </a:cubicBezTo>
                        <a:cubicBezTo>
                          <a:pt x="547" y="1081"/>
                          <a:pt x="512" y="1169"/>
                          <a:pt x="530" y="1257"/>
                        </a:cubicBezTo>
                        <a:cubicBezTo>
                          <a:pt x="583" y="1486"/>
                          <a:pt x="724" y="1698"/>
                          <a:pt x="918" y="1857"/>
                        </a:cubicBezTo>
                        <a:cubicBezTo>
                          <a:pt x="918" y="1963"/>
                          <a:pt x="918" y="2051"/>
                          <a:pt x="882" y="2139"/>
                        </a:cubicBezTo>
                        <a:cubicBezTo>
                          <a:pt x="865" y="2157"/>
                          <a:pt x="847" y="2174"/>
                          <a:pt x="829" y="2174"/>
                        </a:cubicBezTo>
                        <a:cubicBezTo>
                          <a:pt x="812" y="2174"/>
                          <a:pt x="776" y="2157"/>
                          <a:pt x="759" y="2139"/>
                        </a:cubicBezTo>
                        <a:cubicBezTo>
                          <a:pt x="618" y="2033"/>
                          <a:pt x="512" y="1910"/>
                          <a:pt x="424" y="1769"/>
                        </a:cubicBezTo>
                        <a:cubicBezTo>
                          <a:pt x="283" y="1504"/>
                          <a:pt x="159" y="1240"/>
                          <a:pt x="89" y="957"/>
                        </a:cubicBezTo>
                        <a:cubicBezTo>
                          <a:pt x="71" y="922"/>
                          <a:pt x="71" y="869"/>
                          <a:pt x="53" y="834"/>
                        </a:cubicBezTo>
                        <a:cubicBezTo>
                          <a:pt x="45" y="825"/>
                          <a:pt x="31" y="821"/>
                          <a:pt x="20" y="821"/>
                        </a:cubicBezTo>
                        <a:cubicBezTo>
                          <a:pt x="9" y="821"/>
                          <a:pt x="1" y="825"/>
                          <a:pt x="1" y="834"/>
                        </a:cubicBezTo>
                        <a:lnTo>
                          <a:pt x="1" y="852"/>
                        </a:lnTo>
                        <a:cubicBezTo>
                          <a:pt x="18" y="975"/>
                          <a:pt x="36" y="1081"/>
                          <a:pt x="71" y="1204"/>
                        </a:cubicBezTo>
                        <a:cubicBezTo>
                          <a:pt x="142" y="1451"/>
                          <a:pt x="230" y="1680"/>
                          <a:pt x="353" y="1892"/>
                        </a:cubicBezTo>
                        <a:cubicBezTo>
                          <a:pt x="441" y="2068"/>
                          <a:pt x="583" y="2210"/>
                          <a:pt x="741" y="2298"/>
                        </a:cubicBezTo>
                        <a:cubicBezTo>
                          <a:pt x="778" y="2314"/>
                          <a:pt x="810" y="2322"/>
                          <a:pt x="840" y="2322"/>
                        </a:cubicBezTo>
                        <a:cubicBezTo>
                          <a:pt x="996" y="2322"/>
                          <a:pt x="1059" y="2111"/>
                          <a:pt x="1059" y="1963"/>
                        </a:cubicBezTo>
                        <a:cubicBezTo>
                          <a:pt x="1150" y="2028"/>
                          <a:pt x="1271" y="2064"/>
                          <a:pt x="1385" y="2064"/>
                        </a:cubicBezTo>
                        <a:cubicBezTo>
                          <a:pt x="1424" y="2064"/>
                          <a:pt x="1463" y="2060"/>
                          <a:pt x="1500" y="2051"/>
                        </a:cubicBezTo>
                        <a:cubicBezTo>
                          <a:pt x="1641" y="1945"/>
                          <a:pt x="1711" y="1786"/>
                          <a:pt x="1658" y="1628"/>
                        </a:cubicBezTo>
                        <a:cubicBezTo>
                          <a:pt x="1605" y="1363"/>
                          <a:pt x="1500" y="1134"/>
                          <a:pt x="1358" y="922"/>
                        </a:cubicBezTo>
                        <a:cubicBezTo>
                          <a:pt x="1253" y="746"/>
                          <a:pt x="1129" y="587"/>
                          <a:pt x="970" y="446"/>
                        </a:cubicBezTo>
                        <a:cubicBezTo>
                          <a:pt x="794" y="305"/>
                          <a:pt x="583" y="164"/>
                          <a:pt x="389" y="58"/>
                        </a:cubicBezTo>
                        <a:cubicBezTo>
                          <a:pt x="336" y="40"/>
                          <a:pt x="318" y="23"/>
                          <a:pt x="265" y="5"/>
                        </a:cubicBezTo>
                        <a:cubicBezTo>
                          <a:pt x="259" y="2"/>
                          <a:pt x="252" y="1"/>
                          <a:pt x="2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8"/>
                  <p:cNvSpPr/>
                  <p:nvPr/>
                </p:nvSpPr>
                <p:spPr>
                  <a:xfrm rot="845890">
                    <a:off x="2028398" y="5539329"/>
                    <a:ext cx="8079" cy="6463"/>
                  </a:xfrm>
                  <a:custGeom>
                    <a:avLst/>
                    <a:gdLst/>
                    <a:ahLst/>
                    <a:cxnLst/>
                    <a:rect l="l" t="t" r="r" b="b"/>
                    <a:pathLst>
                      <a:path w="180" h="144" extrusionOk="0">
                        <a:moveTo>
                          <a:pt x="79" y="0"/>
                        </a:moveTo>
                        <a:cubicBezTo>
                          <a:pt x="65" y="0"/>
                          <a:pt x="51" y="4"/>
                          <a:pt x="36" y="13"/>
                        </a:cubicBezTo>
                        <a:cubicBezTo>
                          <a:pt x="1" y="31"/>
                          <a:pt x="1" y="66"/>
                          <a:pt x="18" y="119"/>
                        </a:cubicBezTo>
                        <a:cubicBezTo>
                          <a:pt x="31" y="131"/>
                          <a:pt x="52" y="144"/>
                          <a:pt x="76" y="144"/>
                        </a:cubicBezTo>
                        <a:cubicBezTo>
                          <a:pt x="86" y="144"/>
                          <a:pt x="96" y="142"/>
                          <a:pt x="106" y="136"/>
                        </a:cubicBezTo>
                        <a:cubicBezTo>
                          <a:pt x="180" y="93"/>
                          <a:pt x="144" y="0"/>
                          <a:pt x="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8"/>
                  <p:cNvSpPr/>
                  <p:nvPr/>
                </p:nvSpPr>
                <p:spPr>
                  <a:xfrm rot="845890">
                    <a:off x="1958977" y="5639721"/>
                    <a:ext cx="9470" cy="4892"/>
                  </a:xfrm>
                  <a:custGeom>
                    <a:avLst/>
                    <a:gdLst/>
                    <a:ahLst/>
                    <a:cxnLst/>
                    <a:rect l="l" t="t" r="r" b="b"/>
                    <a:pathLst>
                      <a:path w="211" h="109" extrusionOk="0">
                        <a:moveTo>
                          <a:pt x="58" y="1"/>
                        </a:moveTo>
                        <a:cubicBezTo>
                          <a:pt x="24" y="1"/>
                          <a:pt x="0" y="17"/>
                          <a:pt x="26" y="62"/>
                        </a:cubicBezTo>
                        <a:cubicBezTo>
                          <a:pt x="37" y="96"/>
                          <a:pt x="63" y="108"/>
                          <a:pt x="89" y="108"/>
                        </a:cubicBezTo>
                        <a:cubicBezTo>
                          <a:pt x="104" y="108"/>
                          <a:pt x="119" y="104"/>
                          <a:pt x="132" y="98"/>
                        </a:cubicBezTo>
                        <a:cubicBezTo>
                          <a:pt x="210" y="53"/>
                          <a:pt x="117" y="1"/>
                          <a:pt x="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8"/>
                  <p:cNvSpPr/>
                  <p:nvPr/>
                </p:nvSpPr>
                <p:spPr>
                  <a:xfrm rot="845890">
                    <a:off x="1999899" y="5636547"/>
                    <a:ext cx="7181" cy="6418"/>
                  </a:xfrm>
                  <a:custGeom>
                    <a:avLst/>
                    <a:gdLst/>
                    <a:ahLst/>
                    <a:cxnLst/>
                    <a:rect l="l" t="t" r="r" b="b"/>
                    <a:pathLst>
                      <a:path w="160" h="143" extrusionOk="0">
                        <a:moveTo>
                          <a:pt x="96" y="1"/>
                        </a:moveTo>
                        <a:cubicBezTo>
                          <a:pt x="83" y="1"/>
                          <a:pt x="68" y="5"/>
                          <a:pt x="53" y="12"/>
                        </a:cubicBezTo>
                        <a:cubicBezTo>
                          <a:pt x="18" y="30"/>
                          <a:pt x="0" y="65"/>
                          <a:pt x="18" y="100"/>
                        </a:cubicBezTo>
                        <a:cubicBezTo>
                          <a:pt x="31" y="126"/>
                          <a:pt x="63" y="143"/>
                          <a:pt x="93" y="143"/>
                        </a:cubicBezTo>
                        <a:cubicBezTo>
                          <a:pt x="104" y="143"/>
                          <a:pt x="114" y="140"/>
                          <a:pt x="124" y="136"/>
                        </a:cubicBezTo>
                        <a:cubicBezTo>
                          <a:pt x="159" y="118"/>
                          <a:pt x="159" y="65"/>
                          <a:pt x="142" y="30"/>
                        </a:cubicBezTo>
                        <a:cubicBezTo>
                          <a:pt x="131" y="9"/>
                          <a:pt x="115" y="1"/>
                          <a:pt x="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8"/>
                  <p:cNvSpPr/>
                  <p:nvPr/>
                </p:nvSpPr>
                <p:spPr>
                  <a:xfrm rot="845890">
                    <a:off x="2038175" y="5599205"/>
                    <a:ext cx="3994" cy="3276"/>
                  </a:xfrm>
                  <a:custGeom>
                    <a:avLst/>
                    <a:gdLst/>
                    <a:ahLst/>
                    <a:cxnLst/>
                    <a:rect l="l" t="t" r="r" b="b"/>
                    <a:pathLst>
                      <a:path w="89" h="73" extrusionOk="0">
                        <a:moveTo>
                          <a:pt x="40" y="0"/>
                        </a:moveTo>
                        <a:cubicBezTo>
                          <a:pt x="33" y="0"/>
                          <a:pt x="26" y="5"/>
                          <a:pt x="18" y="12"/>
                        </a:cubicBezTo>
                        <a:cubicBezTo>
                          <a:pt x="1" y="12"/>
                          <a:pt x="1" y="30"/>
                          <a:pt x="1" y="47"/>
                        </a:cubicBezTo>
                        <a:cubicBezTo>
                          <a:pt x="13" y="60"/>
                          <a:pt x="26" y="72"/>
                          <a:pt x="38" y="72"/>
                        </a:cubicBezTo>
                        <a:cubicBezTo>
                          <a:pt x="43" y="72"/>
                          <a:pt x="48" y="70"/>
                          <a:pt x="54" y="65"/>
                        </a:cubicBezTo>
                        <a:cubicBezTo>
                          <a:pt x="71" y="65"/>
                          <a:pt x="89" y="30"/>
                          <a:pt x="71" y="30"/>
                        </a:cubicBezTo>
                        <a:cubicBezTo>
                          <a:pt x="61" y="9"/>
                          <a:pt x="51" y="0"/>
                          <a:pt x="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8"/>
                  <p:cNvSpPr/>
                  <p:nvPr/>
                </p:nvSpPr>
                <p:spPr>
                  <a:xfrm rot="845890">
                    <a:off x="1928009" y="5601393"/>
                    <a:ext cx="7450" cy="5835"/>
                  </a:xfrm>
                  <a:custGeom>
                    <a:avLst/>
                    <a:gdLst/>
                    <a:ahLst/>
                    <a:cxnLst/>
                    <a:rect l="l" t="t" r="r" b="b"/>
                    <a:pathLst>
                      <a:path w="166" h="130" extrusionOk="0">
                        <a:moveTo>
                          <a:pt x="79" y="0"/>
                        </a:moveTo>
                        <a:cubicBezTo>
                          <a:pt x="71" y="0"/>
                          <a:pt x="62" y="4"/>
                          <a:pt x="54" y="12"/>
                        </a:cubicBezTo>
                        <a:cubicBezTo>
                          <a:pt x="18" y="30"/>
                          <a:pt x="1" y="65"/>
                          <a:pt x="18" y="100"/>
                        </a:cubicBezTo>
                        <a:cubicBezTo>
                          <a:pt x="29" y="121"/>
                          <a:pt x="45" y="129"/>
                          <a:pt x="64" y="129"/>
                        </a:cubicBezTo>
                        <a:cubicBezTo>
                          <a:pt x="77" y="129"/>
                          <a:pt x="92" y="125"/>
                          <a:pt x="106" y="118"/>
                        </a:cubicBezTo>
                        <a:cubicBezTo>
                          <a:pt x="166" y="103"/>
                          <a:pt x="125" y="0"/>
                          <a:pt x="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5" name="Google Shape;2135;p8"/>
                <p:cNvSpPr/>
                <p:nvPr/>
              </p:nvSpPr>
              <p:spPr>
                <a:xfrm rot="845890">
                  <a:off x="1887100" y="5355948"/>
                  <a:ext cx="132985" cy="155964"/>
                </a:xfrm>
                <a:custGeom>
                  <a:avLst/>
                  <a:gdLst/>
                  <a:ahLst/>
                  <a:cxnLst/>
                  <a:rect l="l" t="t" r="r" b="b"/>
                  <a:pathLst>
                    <a:path w="2963" h="3475" extrusionOk="0">
                      <a:moveTo>
                        <a:pt x="1111" y="1"/>
                      </a:moveTo>
                      <a:lnTo>
                        <a:pt x="1076" y="36"/>
                      </a:lnTo>
                      <a:lnTo>
                        <a:pt x="1058" y="36"/>
                      </a:lnTo>
                      <a:lnTo>
                        <a:pt x="670" y="300"/>
                      </a:lnTo>
                      <a:lnTo>
                        <a:pt x="282" y="547"/>
                      </a:lnTo>
                      <a:lnTo>
                        <a:pt x="71" y="688"/>
                      </a:lnTo>
                      <a:lnTo>
                        <a:pt x="0" y="724"/>
                      </a:lnTo>
                      <a:lnTo>
                        <a:pt x="35" y="776"/>
                      </a:lnTo>
                      <a:cubicBezTo>
                        <a:pt x="159" y="988"/>
                        <a:pt x="282" y="1182"/>
                        <a:pt x="423" y="1376"/>
                      </a:cubicBezTo>
                      <a:lnTo>
                        <a:pt x="829" y="2046"/>
                      </a:lnTo>
                      <a:cubicBezTo>
                        <a:pt x="988" y="2293"/>
                        <a:pt x="1146" y="2522"/>
                        <a:pt x="1305" y="2769"/>
                      </a:cubicBezTo>
                      <a:lnTo>
                        <a:pt x="1711" y="3404"/>
                      </a:lnTo>
                      <a:lnTo>
                        <a:pt x="1746" y="3475"/>
                      </a:lnTo>
                      <a:lnTo>
                        <a:pt x="1799" y="3439"/>
                      </a:lnTo>
                      <a:lnTo>
                        <a:pt x="1834" y="3404"/>
                      </a:lnTo>
                      <a:lnTo>
                        <a:pt x="2204" y="3157"/>
                      </a:lnTo>
                      <a:lnTo>
                        <a:pt x="2610" y="2893"/>
                      </a:lnTo>
                      <a:lnTo>
                        <a:pt x="2874" y="2734"/>
                      </a:lnTo>
                      <a:lnTo>
                        <a:pt x="2963" y="2663"/>
                      </a:lnTo>
                      <a:lnTo>
                        <a:pt x="2910" y="2628"/>
                      </a:lnTo>
                      <a:lnTo>
                        <a:pt x="2557" y="2099"/>
                      </a:lnTo>
                      <a:lnTo>
                        <a:pt x="2116" y="1447"/>
                      </a:lnTo>
                      <a:lnTo>
                        <a:pt x="1675" y="812"/>
                      </a:lnTo>
                      <a:lnTo>
                        <a:pt x="1182" y="106"/>
                      </a:lnTo>
                      <a:lnTo>
                        <a:pt x="1146" y="71"/>
                      </a:lnTo>
                      <a:lnTo>
                        <a:pt x="111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8"/>
                <p:cNvSpPr/>
                <p:nvPr/>
              </p:nvSpPr>
              <p:spPr>
                <a:xfrm rot="845890">
                  <a:off x="1900777" y="5378772"/>
                  <a:ext cx="77601" cy="117994"/>
                </a:xfrm>
                <a:custGeom>
                  <a:avLst/>
                  <a:gdLst/>
                  <a:ahLst/>
                  <a:cxnLst/>
                  <a:rect l="l" t="t" r="r" b="b"/>
                  <a:pathLst>
                    <a:path w="1729" h="2629" extrusionOk="0">
                      <a:moveTo>
                        <a:pt x="18" y="0"/>
                      </a:moveTo>
                      <a:cubicBezTo>
                        <a:pt x="0" y="18"/>
                        <a:pt x="0" y="36"/>
                        <a:pt x="18" y="53"/>
                      </a:cubicBezTo>
                      <a:lnTo>
                        <a:pt x="88" y="142"/>
                      </a:lnTo>
                      <a:lnTo>
                        <a:pt x="141" y="247"/>
                      </a:lnTo>
                      <a:cubicBezTo>
                        <a:pt x="212" y="371"/>
                        <a:pt x="300" y="477"/>
                        <a:pt x="370" y="582"/>
                      </a:cubicBezTo>
                      <a:lnTo>
                        <a:pt x="582" y="935"/>
                      </a:lnTo>
                      <a:lnTo>
                        <a:pt x="829" y="1288"/>
                      </a:lnTo>
                      <a:lnTo>
                        <a:pt x="1041" y="1640"/>
                      </a:lnTo>
                      <a:lnTo>
                        <a:pt x="1252" y="1940"/>
                      </a:lnTo>
                      <a:lnTo>
                        <a:pt x="1499" y="2311"/>
                      </a:lnTo>
                      <a:lnTo>
                        <a:pt x="1605" y="2469"/>
                      </a:lnTo>
                      <a:cubicBezTo>
                        <a:pt x="1622" y="2505"/>
                        <a:pt x="1640" y="2522"/>
                        <a:pt x="1658" y="2557"/>
                      </a:cubicBezTo>
                      <a:lnTo>
                        <a:pt x="1693" y="2610"/>
                      </a:lnTo>
                      <a:lnTo>
                        <a:pt x="1711" y="2628"/>
                      </a:lnTo>
                      <a:cubicBezTo>
                        <a:pt x="1728" y="2628"/>
                        <a:pt x="1728" y="2628"/>
                        <a:pt x="1728" y="2610"/>
                      </a:cubicBezTo>
                      <a:cubicBezTo>
                        <a:pt x="1728" y="2610"/>
                        <a:pt x="1728" y="2593"/>
                        <a:pt x="1728" y="2593"/>
                      </a:cubicBezTo>
                      <a:cubicBezTo>
                        <a:pt x="1728" y="2593"/>
                        <a:pt x="1728" y="2575"/>
                        <a:pt x="1711" y="2575"/>
                      </a:cubicBezTo>
                      <a:cubicBezTo>
                        <a:pt x="1711" y="2557"/>
                        <a:pt x="1693" y="2540"/>
                        <a:pt x="1693" y="2522"/>
                      </a:cubicBezTo>
                      <a:lnTo>
                        <a:pt x="1622" y="2416"/>
                      </a:lnTo>
                      <a:cubicBezTo>
                        <a:pt x="1587" y="2381"/>
                        <a:pt x="1552" y="2328"/>
                        <a:pt x="1517" y="2275"/>
                      </a:cubicBezTo>
                      <a:lnTo>
                        <a:pt x="1411" y="2099"/>
                      </a:lnTo>
                      <a:lnTo>
                        <a:pt x="1164" y="1729"/>
                      </a:lnTo>
                      <a:lnTo>
                        <a:pt x="952" y="1411"/>
                      </a:lnTo>
                      <a:lnTo>
                        <a:pt x="723" y="1059"/>
                      </a:lnTo>
                      <a:lnTo>
                        <a:pt x="511" y="706"/>
                      </a:lnTo>
                      <a:lnTo>
                        <a:pt x="282" y="371"/>
                      </a:lnTo>
                      <a:lnTo>
                        <a:pt x="176" y="194"/>
                      </a:lnTo>
                      <a:lnTo>
                        <a:pt x="53" y="36"/>
                      </a:lnTo>
                      <a:lnTo>
                        <a:pt x="53" y="18"/>
                      </a:lnTo>
                      <a:cubicBezTo>
                        <a:pt x="53" y="18"/>
                        <a:pt x="53" y="0"/>
                        <a:pt x="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8"/>
                <p:cNvSpPr/>
                <p:nvPr/>
              </p:nvSpPr>
              <p:spPr>
                <a:xfrm rot="845890">
                  <a:off x="1919151" y="5365469"/>
                  <a:ext cx="88687" cy="123111"/>
                </a:xfrm>
                <a:custGeom>
                  <a:avLst/>
                  <a:gdLst/>
                  <a:ahLst/>
                  <a:cxnLst/>
                  <a:rect l="l" t="t" r="r" b="b"/>
                  <a:pathLst>
                    <a:path w="1976" h="2743" extrusionOk="0">
                      <a:moveTo>
                        <a:pt x="62" y="1"/>
                      </a:moveTo>
                      <a:cubicBezTo>
                        <a:pt x="53" y="1"/>
                        <a:pt x="44" y="5"/>
                        <a:pt x="35" y="14"/>
                      </a:cubicBezTo>
                      <a:cubicBezTo>
                        <a:pt x="18" y="32"/>
                        <a:pt x="0" y="49"/>
                        <a:pt x="18" y="67"/>
                      </a:cubicBezTo>
                      <a:lnTo>
                        <a:pt x="53" y="120"/>
                      </a:lnTo>
                      <a:lnTo>
                        <a:pt x="106" y="190"/>
                      </a:lnTo>
                      <a:cubicBezTo>
                        <a:pt x="141" y="226"/>
                        <a:pt x="159" y="261"/>
                        <a:pt x="176" y="296"/>
                      </a:cubicBezTo>
                      <a:lnTo>
                        <a:pt x="318" y="472"/>
                      </a:lnTo>
                      <a:lnTo>
                        <a:pt x="582" y="843"/>
                      </a:lnTo>
                      <a:lnTo>
                        <a:pt x="847" y="1231"/>
                      </a:lnTo>
                      <a:lnTo>
                        <a:pt x="1129" y="1619"/>
                      </a:lnTo>
                      <a:lnTo>
                        <a:pt x="1393" y="2007"/>
                      </a:lnTo>
                      <a:lnTo>
                        <a:pt x="1658" y="2359"/>
                      </a:lnTo>
                      <a:lnTo>
                        <a:pt x="1799" y="2553"/>
                      </a:lnTo>
                      <a:lnTo>
                        <a:pt x="1852" y="2641"/>
                      </a:lnTo>
                      <a:lnTo>
                        <a:pt x="1887" y="2677"/>
                      </a:lnTo>
                      <a:lnTo>
                        <a:pt x="1905" y="2712"/>
                      </a:lnTo>
                      <a:lnTo>
                        <a:pt x="1922" y="2730"/>
                      </a:lnTo>
                      <a:lnTo>
                        <a:pt x="1940" y="2730"/>
                      </a:lnTo>
                      <a:cubicBezTo>
                        <a:pt x="1940" y="2738"/>
                        <a:pt x="1944" y="2743"/>
                        <a:pt x="1951" y="2743"/>
                      </a:cubicBezTo>
                      <a:cubicBezTo>
                        <a:pt x="1958" y="2743"/>
                        <a:pt x="1966" y="2738"/>
                        <a:pt x="1975" y="2730"/>
                      </a:cubicBezTo>
                      <a:cubicBezTo>
                        <a:pt x="1975" y="2730"/>
                        <a:pt x="1975" y="2712"/>
                        <a:pt x="1975" y="2694"/>
                      </a:cubicBezTo>
                      <a:cubicBezTo>
                        <a:pt x="1958" y="2694"/>
                        <a:pt x="1958" y="2677"/>
                        <a:pt x="1958" y="2677"/>
                      </a:cubicBezTo>
                      <a:lnTo>
                        <a:pt x="1940" y="2659"/>
                      </a:lnTo>
                      <a:cubicBezTo>
                        <a:pt x="1905" y="2606"/>
                        <a:pt x="1852" y="2536"/>
                        <a:pt x="1817" y="2483"/>
                      </a:cubicBezTo>
                      <a:lnTo>
                        <a:pt x="1693" y="2306"/>
                      </a:lnTo>
                      <a:lnTo>
                        <a:pt x="1411" y="1918"/>
                      </a:lnTo>
                      <a:lnTo>
                        <a:pt x="1164" y="1548"/>
                      </a:lnTo>
                      <a:lnTo>
                        <a:pt x="882" y="1143"/>
                      </a:lnTo>
                      <a:lnTo>
                        <a:pt x="600" y="755"/>
                      </a:lnTo>
                      <a:cubicBezTo>
                        <a:pt x="512" y="631"/>
                        <a:pt x="441" y="508"/>
                        <a:pt x="353" y="384"/>
                      </a:cubicBezTo>
                      <a:lnTo>
                        <a:pt x="212" y="190"/>
                      </a:lnTo>
                      <a:lnTo>
                        <a:pt x="141" y="102"/>
                      </a:lnTo>
                      <a:cubicBezTo>
                        <a:pt x="124" y="67"/>
                        <a:pt x="106" y="49"/>
                        <a:pt x="88" y="14"/>
                      </a:cubicBezTo>
                      <a:cubicBezTo>
                        <a:pt x="80" y="5"/>
                        <a:pt x="71" y="1"/>
                        <a:pt x="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8" name="Google Shape;2138;p8"/>
              <p:cNvGrpSpPr/>
              <p:nvPr/>
            </p:nvGrpSpPr>
            <p:grpSpPr>
              <a:xfrm>
                <a:off x="1335449" y="4879513"/>
                <a:ext cx="298574" cy="320668"/>
                <a:chOff x="1335449" y="4879513"/>
                <a:chExt cx="298574" cy="320668"/>
              </a:xfrm>
            </p:grpSpPr>
            <p:sp>
              <p:nvSpPr>
                <p:cNvPr id="2139" name="Google Shape;2139;p8"/>
                <p:cNvSpPr/>
                <p:nvPr/>
              </p:nvSpPr>
              <p:spPr>
                <a:xfrm rot="845890">
                  <a:off x="1385922" y="4904951"/>
                  <a:ext cx="230379" cy="174007"/>
                </a:xfrm>
                <a:custGeom>
                  <a:avLst/>
                  <a:gdLst/>
                  <a:ahLst/>
                  <a:cxnLst/>
                  <a:rect l="l" t="t" r="r" b="b"/>
                  <a:pathLst>
                    <a:path w="5133" h="3877" extrusionOk="0">
                      <a:moveTo>
                        <a:pt x="2021" y="0"/>
                      </a:moveTo>
                      <a:cubicBezTo>
                        <a:pt x="1596" y="0"/>
                        <a:pt x="1184" y="98"/>
                        <a:pt x="847" y="349"/>
                      </a:cubicBezTo>
                      <a:cubicBezTo>
                        <a:pt x="389" y="701"/>
                        <a:pt x="1" y="1336"/>
                        <a:pt x="71" y="1918"/>
                      </a:cubicBezTo>
                      <a:cubicBezTo>
                        <a:pt x="124" y="2253"/>
                        <a:pt x="283" y="2553"/>
                        <a:pt x="530" y="2800"/>
                      </a:cubicBezTo>
                      <a:cubicBezTo>
                        <a:pt x="759" y="3047"/>
                        <a:pt x="1041" y="3241"/>
                        <a:pt x="1359" y="3382"/>
                      </a:cubicBezTo>
                      <a:cubicBezTo>
                        <a:pt x="1429" y="3470"/>
                        <a:pt x="1535" y="3523"/>
                        <a:pt x="1623" y="3576"/>
                      </a:cubicBezTo>
                      <a:cubicBezTo>
                        <a:pt x="1852" y="3681"/>
                        <a:pt x="2099" y="3770"/>
                        <a:pt x="2346" y="3840"/>
                      </a:cubicBezTo>
                      <a:cubicBezTo>
                        <a:pt x="2485" y="3864"/>
                        <a:pt x="2627" y="3876"/>
                        <a:pt x="2768" y="3876"/>
                      </a:cubicBezTo>
                      <a:cubicBezTo>
                        <a:pt x="3038" y="3876"/>
                        <a:pt x="3308" y="3833"/>
                        <a:pt x="3563" y="3752"/>
                      </a:cubicBezTo>
                      <a:cubicBezTo>
                        <a:pt x="4145" y="3558"/>
                        <a:pt x="4515" y="3029"/>
                        <a:pt x="4727" y="2482"/>
                      </a:cubicBezTo>
                      <a:cubicBezTo>
                        <a:pt x="5133" y="1407"/>
                        <a:pt x="4216" y="701"/>
                        <a:pt x="3316" y="260"/>
                      </a:cubicBezTo>
                      <a:cubicBezTo>
                        <a:pt x="2920" y="107"/>
                        <a:pt x="2464" y="0"/>
                        <a:pt x="20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8"/>
                <p:cNvSpPr/>
                <p:nvPr/>
              </p:nvSpPr>
              <p:spPr>
                <a:xfrm rot="845890">
                  <a:off x="1408538" y="4958576"/>
                  <a:ext cx="155964" cy="111442"/>
                </a:xfrm>
                <a:custGeom>
                  <a:avLst/>
                  <a:gdLst/>
                  <a:ahLst/>
                  <a:cxnLst/>
                  <a:rect l="l" t="t" r="r" b="b"/>
                  <a:pathLst>
                    <a:path w="3475" h="2483" extrusionOk="0">
                      <a:moveTo>
                        <a:pt x="1476" y="0"/>
                      </a:moveTo>
                      <a:cubicBezTo>
                        <a:pt x="1169" y="0"/>
                        <a:pt x="868" y="65"/>
                        <a:pt x="618" y="218"/>
                      </a:cubicBezTo>
                      <a:cubicBezTo>
                        <a:pt x="124" y="553"/>
                        <a:pt x="1" y="1206"/>
                        <a:pt x="336" y="1699"/>
                      </a:cubicBezTo>
                      <a:cubicBezTo>
                        <a:pt x="565" y="2087"/>
                        <a:pt x="953" y="2352"/>
                        <a:pt x="1394" y="2458"/>
                      </a:cubicBezTo>
                      <a:cubicBezTo>
                        <a:pt x="1442" y="2467"/>
                        <a:pt x="1585" y="2482"/>
                        <a:pt x="1711" y="2482"/>
                      </a:cubicBezTo>
                      <a:cubicBezTo>
                        <a:pt x="1815" y="2482"/>
                        <a:pt x="1907" y="2472"/>
                        <a:pt x="1923" y="2440"/>
                      </a:cubicBezTo>
                      <a:cubicBezTo>
                        <a:pt x="2417" y="2352"/>
                        <a:pt x="2840" y="2052"/>
                        <a:pt x="3087" y="1629"/>
                      </a:cubicBezTo>
                      <a:cubicBezTo>
                        <a:pt x="3475" y="1029"/>
                        <a:pt x="3087" y="500"/>
                        <a:pt x="2522" y="236"/>
                      </a:cubicBezTo>
                      <a:cubicBezTo>
                        <a:pt x="2216" y="92"/>
                        <a:pt x="1842" y="0"/>
                        <a:pt x="1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41" name="Google Shape;2141;p8"/>
                <p:cNvGrpSpPr/>
                <p:nvPr/>
              </p:nvGrpSpPr>
              <p:grpSpPr>
                <a:xfrm>
                  <a:off x="1434526" y="4939247"/>
                  <a:ext cx="147550" cy="147793"/>
                  <a:chOff x="1434526" y="4939247"/>
                  <a:chExt cx="147550" cy="147793"/>
                </a:xfrm>
              </p:grpSpPr>
              <p:sp>
                <p:nvSpPr>
                  <p:cNvPr id="2142" name="Google Shape;2142;p8"/>
                  <p:cNvSpPr/>
                  <p:nvPr/>
                </p:nvSpPr>
                <p:spPr>
                  <a:xfrm rot="845890">
                    <a:off x="1445921" y="4979260"/>
                    <a:ext cx="74459" cy="100221"/>
                  </a:xfrm>
                  <a:custGeom>
                    <a:avLst/>
                    <a:gdLst/>
                    <a:ahLst/>
                    <a:cxnLst/>
                    <a:rect l="l" t="t" r="r" b="b"/>
                    <a:pathLst>
                      <a:path w="1659" h="2233" extrusionOk="0">
                        <a:moveTo>
                          <a:pt x="1002" y="776"/>
                        </a:moveTo>
                        <a:cubicBezTo>
                          <a:pt x="963" y="960"/>
                          <a:pt x="859" y="1111"/>
                          <a:pt x="724" y="1213"/>
                        </a:cubicBezTo>
                        <a:cubicBezTo>
                          <a:pt x="713" y="1220"/>
                          <a:pt x="706" y="1223"/>
                          <a:pt x="702" y="1223"/>
                        </a:cubicBezTo>
                        <a:cubicBezTo>
                          <a:pt x="683" y="1223"/>
                          <a:pt x="706" y="1174"/>
                          <a:pt x="706" y="1160"/>
                        </a:cubicBezTo>
                        <a:cubicBezTo>
                          <a:pt x="741" y="1089"/>
                          <a:pt x="794" y="1019"/>
                          <a:pt x="847" y="948"/>
                        </a:cubicBezTo>
                        <a:cubicBezTo>
                          <a:pt x="894" y="885"/>
                          <a:pt x="942" y="836"/>
                          <a:pt x="1002" y="776"/>
                        </a:cubicBezTo>
                        <a:close/>
                        <a:moveTo>
                          <a:pt x="909" y="1"/>
                        </a:moveTo>
                        <a:cubicBezTo>
                          <a:pt x="792" y="1"/>
                          <a:pt x="685" y="44"/>
                          <a:pt x="618" y="137"/>
                        </a:cubicBezTo>
                        <a:cubicBezTo>
                          <a:pt x="442" y="313"/>
                          <a:pt x="300" y="543"/>
                          <a:pt x="195" y="772"/>
                        </a:cubicBezTo>
                        <a:cubicBezTo>
                          <a:pt x="107" y="948"/>
                          <a:pt x="54" y="1142"/>
                          <a:pt x="18" y="1354"/>
                        </a:cubicBezTo>
                        <a:cubicBezTo>
                          <a:pt x="1" y="1583"/>
                          <a:pt x="1" y="1830"/>
                          <a:pt x="18" y="2059"/>
                        </a:cubicBezTo>
                        <a:lnTo>
                          <a:pt x="18" y="2183"/>
                        </a:lnTo>
                        <a:cubicBezTo>
                          <a:pt x="18" y="2213"/>
                          <a:pt x="42" y="2232"/>
                          <a:pt x="69" y="2232"/>
                        </a:cubicBezTo>
                        <a:cubicBezTo>
                          <a:pt x="88" y="2232"/>
                          <a:pt x="109" y="2223"/>
                          <a:pt x="124" y="2200"/>
                        </a:cubicBezTo>
                        <a:cubicBezTo>
                          <a:pt x="124" y="2183"/>
                          <a:pt x="124" y="2165"/>
                          <a:pt x="124" y="2147"/>
                        </a:cubicBezTo>
                        <a:cubicBezTo>
                          <a:pt x="107" y="1989"/>
                          <a:pt x="107" y="1848"/>
                          <a:pt x="107" y="1707"/>
                        </a:cubicBezTo>
                        <a:lnTo>
                          <a:pt x="107" y="1372"/>
                        </a:lnTo>
                        <a:cubicBezTo>
                          <a:pt x="142" y="1107"/>
                          <a:pt x="212" y="860"/>
                          <a:pt x="353" y="631"/>
                        </a:cubicBezTo>
                        <a:cubicBezTo>
                          <a:pt x="406" y="543"/>
                          <a:pt x="459" y="455"/>
                          <a:pt x="512" y="384"/>
                        </a:cubicBezTo>
                        <a:cubicBezTo>
                          <a:pt x="583" y="296"/>
                          <a:pt x="671" y="208"/>
                          <a:pt x="759" y="155"/>
                        </a:cubicBezTo>
                        <a:cubicBezTo>
                          <a:pt x="808" y="130"/>
                          <a:pt x="849" y="120"/>
                          <a:pt x="885" y="120"/>
                        </a:cubicBezTo>
                        <a:cubicBezTo>
                          <a:pt x="1057" y="120"/>
                          <a:pt x="1091" y="368"/>
                          <a:pt x="1076" y="543"/>
                        </a:cubicBezTo>
                        <a:cubicBezTo>
                          <a:pt x="971" y="649"/>
                          <a:pt x="865" y="754"/>
                          <a:pt x="777" y="860"/>
                        </a:cubicBezTo>
                        <a:cubicBezTo>
                          <a:pt x="706" y="948"/>
                          <a:pt x="636" y="1036"/>
                          <a:pt x="583" y="1142"/>
                        </a:cubicBezTo>
                        <a:cubicBezTo>
                          <a:pt x="547" y="1213"/>
                          <a:pt x="583" y="1319"/>
                          <a:pt x="671" y="1354"/>
                        </a:cubicBezTo>
                        <a:cubicBezTo>
                          <a:pt x="686" y="1357"/>
                          <a:pt x="702" y="1358"/>
                          <a:pt x="716" y="1358"/>
                        </a:cubicBezTo>
                        <a:cubicBezTo>
                          <a:pt x="783" y="1358"/>
                          <a:pt x="839" y="1327"/>
                          <a:pt x="882" y="1283"/>
                        </a:cubicBezTo>
                        <a:cubicBezTo>
                          <a:pt x="1059" y="1107"/>
                          <a:pt x="1165" y="860"/>
                          <a:pt x="1200" y="613"/>
                        </a:cubicBezTo>
                        <a:cubicBezTo>
                          <a:pt x="1270" y="560"/>
                          <a:pt x="1359" y="507"/>
                          <a:pt x="1447" y="507"/>
                        </a:cubicBezTo>
                        <a:cubicBezTo>
                          <a:pt x="1456" y="499"/>
                          <a:pt x="1464" y="494"/>
                          <a:pt x="1473" y="494"/>
                        </a:cubicBezTo>
                        <a:cubicBezTo>
                          <a:pt x="1482" y="494"/>
                          <a:pt x="1491" y="499"/>
                          <a:pt x="1500" y="507"/>
                        </a:cubicBezTo>
                        <a:cubicBezTo>
                          <a:pt x="1517" y="525"/>
                          <a:pt x="1517" y="560"/>
                          <a:pt x="1500" y="578"/>
                        </a:cubicBezTo>
                        <a:cubicBezTo>
                          <a:pt x="1500" y="754"/>
                          <a:pt x="1447" y="913"/>
                          <a:pt x="1376" y="1072"/>
                        </a:cubicBezTo>
                        <a:cubicBezTo>
                          <a:pt x="1235" y="1336"/>
                          <a:pt x="1076" y="1583"/>
                          <a:pt x="882" y="1795"/>
                        </a:cubicBezTo>
                        <a:cubicBezTo>
                          <a:pt x="847" y="1830"/>
                          <a:pt x="830" y="1865"/>
                          <a:pt x="812" y="1901"/>
                        </a:cubicBezTo>
                        <a:cubicBezTo>
                          <a:pt x="794" y="1918"/>
                          <a:pt x="812" y="1936"/>
                          <a:pt x="830" y="1936"/>
                        </a:cubicBezTo>
                        <a:lnTo>
                          <a:pt x="865" y="1918"/>
                        </a:lnTo>
                        <a:cubicBezTo>
                          <a:pt x="935" y="1848"/>
                          <a:pt x="1006" y="1759"/>
                          <a:pt x="1076" y="1671"/>
                        </a:cubicBezTo>
                        <a:cubicBezTo>
                          <a:pt x="1253" y="1495"/>
                          <a:pt x="1411" y="1283"/>
                          <a:pt x="1517" y="1054"/>
                        </a:cubicBezTo>
                        <a:cubicBezTo>
                          <a:pt x="1605" y="895"/>
                          <a:pt x="1658" y="701"/>
                          <a:pt x="1641" y="507"/>
                        </a:cubicBezTo>
                        <a:cubicBezTo>
                          <a:pt x="1622" y="386"/>
                          <a:pt x="1539" y="344"/>
                          <a:pt x="1442" y="344"/>
                        </a:cubicBezTo>
                        <a:cubicBezTo>
                          <a:pt x="1355" y="344"/>
                          <a:pt x="1257" y="378"/>
                          <a:pt x="1182" y="419"/>
                        </a:cubicBezTo>
                        <a:cubicBezTo>
                          <a:pt x="1200" y="278"/>
                          <a:pt x="1129" y="119"/>
                          <a:pt x="1024" y="14"/>
                        </a:cubicBezTo>
                        <a:cubicBezTo>
                          <a:pt x="985" y="5"/>
                          <a:pt x="946" y="1"/>
                          <a:pt x="9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8"/>
                  <p:cNvSpPr/>
                  <p:nvPr/>
                </p:nvSpPr>
                <p:spPr>
                  <a:xfrm rot="845890">
                    <a:off x="1454506" y="4980166"/>
                    <a:ext cx="8348" cy="6014"/>
                  </a:xfrm>
                  <a:custGeom>
                    <a:avLst/>
                    <a:gdLst/>
                    <a:ahLst/>
                    <a:cxnLst/>
                    <a:rect l="l" t="t" r="r" b="b"/>
                    <a:pathLst>
                      <a:path w="186" h="134" extrusionOk="0">
                        <a:moveTo>
                          <a:pt x="84" y="1"/>
                        </a:moveTo>
                        <a:cubicBezTo>
                          <a:pt x="60" y="1"/>
                          <a:pt x="38" y="13"/>
                          <a:pt x="26" y="41"/>
                        </a:cubicBezTo>
                        <a:cubicBezTo>
                          <a:pt x="1" y="92"/>
                          <a:pt x="48" y="133"/>
                          <a:pt x="96" y="133"/>
                        </a:cubicBezTo>
                        <a:cubicBezTo>
                          <a:pt x="115" y="133"/>
                          <a:pt x="135" y="127"/>
                          <a:pt x="150" y="112"/>
                        </a:cubicBezTo>
                        <a:cubicBezTo>
                          <a:pt x="185" y="52"/>
                          <a:pt x="132" y="1"/>
                          <a:pt x="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8"/>
                  <p:cNvSpPr/>
                  <p:nvPr/>
                </p:nvSpPr>
                <p:spPr>
                  <a:xfrm rot="845890">
                    <a:off x="1571947" y="4982002"/>
                    <a:ext cx="9335" cy="7675"/>
                  </a:xfrm>
                  <a:custGeom>
                    <a:avLst/>
                    <a:gdLst/>
                    <a:ahLst/>
                    <a:cxnLst/>
                    <a:rect l="l" t="t" r="r" b="b"/>
                    <a:pathLst>
                      <a:path w="208" h="171" extrusionOk="0">
                        <a:moveTo>
                          <a:pt x="123" y="1"/>
                        </a:moveTo>
                        <a:cubicBezTo>
                          <a:pt x="93" y="1"/>
                          <a:pt x="62" y="17"/>
                          <a:pt x="49" y="43"/>
                        </a:cubicBezTo>
                        <a:cubicBezTo>
                          <a:pt x="1" y="115"/>
                          <a:pt x="59" y="171"/>
                          <a:pt x="118" y="171"/>
                        </a:cubicBezTo>
                        <a:cubicBezTo>
                          <a:pt x="146" y="171"/>
                          <a:pt x="173" y="159"/>
                          <a:pt x="190" y="131"/>
                        </a:cubicBezTo>
                        <a:cubicBezTo>
                          <a:pt x="207" y="78"/>
                          <a:pt x="207" y="25"/>
                          <a:pt x="155" y="7"/>
                        </a:cubicBezTo>
                        <a:cubicBezTo>
                          <a:pt x="145" y="3"/>
                          <a:pt x="134" y="1"/>
                          <a:pt x="1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8"/>
                  <p:cNvSpPr/>
                  <p:nvPr/>
                </p:nvSpPr>
                <p:spPr>
                  <a:xfrm rot="845890">
                    <a:off x="1552401" y="4950408"/>
                    <a:ext cx="5251" cy="6014"/>
                  </a:xfrm>
                  <a:custGeom>
                    <a:avLst/>
                    <a:gdLst/>
                    <a:ahLst/>
                    <a:cxnLst/>
                    <a:rect l="l" t="t" r="r" b="b"/>
                    <a:pathLst>
                      <a:path w="117" h="134" extrusionOk="0">
                        <a:moveTo>
                          <a:pt x="55" y="1"/>
                        </a:moveTo>
                        <a:cubicBezTo>
                          <a:pt x="1" y="1"/>
                          <a:pt x="34" y="133"/>
                          <a:pt x="74" y="133"/>
                        </a:cubicBezTo>
                        <a:cubicBezTo>
                          <a:pt x="82" y="133"/>
                          <a:pt x="91" y="128"/>
                          <a:pt x="99" y="114"/>
                        </a:cubicBezTo>
                        <a:cubicBezTo>
                          <a:pt x="117" y="79"/>
                          <a:pt x="117" y="26"/>
                          <a:pt x="81" y="8"/>
                        </a:cubicBezTo>
                        <a:cubicBezTo>
                          <a:pt x="71" y="3"/>
                          <a:pt x="62" y="1"/>
                          <a:pt x="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8"/>
                  <p:cNvSpPr/>
                  <p:nvPr/>
                </p:nvSpPr>
                <p:spPr>
                  <a:xfrm rot="845890">
                    <a:off x="1500563" y="4942315"/>
                    <a:ext cx="3187" cy="3231"/>
                  </a:xfrm>
                  <a:custGeom>
                    <a:avLst/>
                    <a:gdLst/>
                    <a:ahLst/>
                    <a:cxnLst/>
                    <a:rect l="l" t="t" r="r" b="b"/>
                    <a:pathLst>
                      <a:path w="71" h="72" extrusionOk="0">
                        <a:moveTo>
                          <a:pt x="53" y="1"/>
                        </a:moveTo>
                        <a:cubicBezTo>
                          <a:pt x="36" y="1"/>
                          <a:pt x="18" y="1"/>
                          <a:pt x="0" y="19"/>
                        </a:cubicBezTo>
                        <a:cubicBezTo>
                          <a:pt x="0" y="36"/>
                          <a:pt x="0" y="54"/>
                          <a:pt x="18" y="71"/>
                        </a:cubicBezTo>
                        <a:cubicBezTo>
                          <a:pt x="36" y="71"/>
                          <a:pt x="53" y="71"/>
                          <a:pt x="71" y="54"/>
                        </a:cubicBezTo>
                        <a:cubicBezTo>
                          <a:pt x="71" y="36"/>
                          <a:pt x="71" y="19"/>
                          <a:pt x="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8"/>
                  <p:cNvSpPr/>
                  <p:nvPr/>
                </p:nvSpPr>
                <p:spPr>
                  <a:xfrm rot="845890">
                    <a:off x="1435007" y="4939667"/>
                    <a:ext cx="3994" cy="4443"/>
                  </a:xfrm>
                  <a:custGeom>
                    <a:avLst/>
                    <a:gdLst/>
                    <a:ahLst/>
                    <a:cxnLst/>
                    <a:rect l="l" t="t" r="r" b="b"/>
                    <a:pathLst>
                      <a:path w="89" h="99" extrusionOk="0">
                        <a:moveTo>
                          <a:pt x="37" y="0"/>
                        </a:moveTo>
                        <a:cubicBezTo>
                          <a:pt x="1" y="0"/>
                          <a:pt x="23" y="98"/>
                          <a:pt x="50" y="98"/>
                        </a:cubicBezTo>
                        <a:cubicBezTo>
                          <a:pt x="57" y="98"/>
                          <a:pt x="64" y="92"/>
                          <a:pt x="71" y="75"/>
                        </a:cubicBezTo>
                        <a:cubicBezTo>
                          <a:pt x="88" y="58"/>
                          <a:pt x="71" y="22"/>
                          <a:pt x="53" y="5"/>
                        </a:cubicBezTo>
                        <a:cubicBezTo>
                          <a:pt x="47" y="2"/>
                          <a:pt x="42" y="0"/>
                          <a:pt x="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8"/>
                  <p:cNvSpPr/>
                  <p:nvPr/>
                </p:nvSpPr>
                <p:spPr>
                  <a:xfrm rot="845890">
                    <a:off x="1560699" y="5030055"/>
                    <a:ext cx="7181" cy="5655"/>
                  </a:xfrm>
                  <a:custGeom>
                    <a:avLst/>
                    <a:gdLst/>
                    <a:ahLst/>
                    <a:cxnLst/>
                    <a:rect l="l" t="t" r="r" b="b"/>
                    <a:pathLst>
                      <a:path w="160" h="126" extrusionOk="0">
                        <a:moveTo>
                          <a:pt x="71" y="1"/>
                        </a:moveTo>
                        <a:cubicBezTo>
                          <a:pt x="51" y="1"/>
                          <a:pt x="28" y="9"/>
                          <a:pt x="18" y="30"/>
                        </a:cubicBezTo>
                        <a:cubicBezTo>
                          <a:pt x="0" y="65"/>
                          <a:pt x="18" y="101"/>
                          <a:pt x="53" y="118"/>
                        </a:cubicBezTo>
                        <a:cubicBezTo>
                          <a:pt x="64" y="123"/>
                          <a:pt x="74" y="126"/>
                          <a:pt x="84" y="126"/>
                        </a:cubicBezTo>
                        <a:cubicBezTo>
                          <a:pt x="108" y="126"/>
                          <a:pt x="129" y="113"/>
                          <a:pt x="142" y="101"/>
                        </a:cubicBezTo>
                        <a:cubicBezTo>
                          <a:pt x="159" y="65"/>
                          <a:pt x="142" y="30"/>
                          <a:pt x="106" y="12"/>
                        </a:cubicBezTo>
                        <a:cubicBezTo>
                          <a:pt x="99" y="5"/>
                          <a:pt x="86" y="1"/>
                          <a:pt x="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9" name="Google Shape;2149;p8"/>
                <p:cNvSpPr/>
                <p:nvPr/>
              </p:nvSpPr>
              <p:spPr>
                <a:xfrm rot="845890">
                  <a:off x="1353103" y="5029444"/>
                  <a:ext cx="114808" cy="159151"/>
                </a:xfrm>
                <a:custGeom>
                  <a:avLst/>
                  <a:gdLst/>
                  <a:ahLst/>
                  <a:cxnLst/>
                  <a:rect l="l" t="t" r="r" b="b"/>
                  <a:pathLst>
                    <a:path w="2558" h="3546" extrusionOk="0">
                      <a:moveTo>
                        <a:pt x="1235" y="1"/>
                      </a:moveTo>
                      <a:cubicBezTo>
                        <a:pt x="1217" y="36"/>
                        <a:pt x="1200" y="54"/>
                        <a:pt x="1200" y="89"/>
                      </a:cubicBezTo>
                      <a:cubicBezTo>
                        <a:pt x="1112" y="283"/>
                        <a:pt x="1041" y="477"/>
                        <a:pt x="953" y="671"/>
                      </a:cubicBezTo>
                      <a:lnTo>
                        <a:pt x="653" y="1394"/>
                      </a:lnTo>
                      <a:cubicBezTo>
                        <a:pt x="565" y="1623"/>
                        <a:pt x="459" y="1870"/>
                        <a:pt x="371" y="2099"/>
                      </a:cubicBezTo>
                      <a:lnTo>
                        <a:pt x="36" y="2893"/>
                      </a:lnTo>
                      <a:cubicBezTo>
                        <a:pt x="36" y="2910"/>
                        <a:pt x="18" y="2928"/>
                        <a:pt x="18" y="2946"/>
                      </a:cubicBezTo>
                      <a:lnTo>
                        <a:pt x="1" y="3016"/>
                      </a:lnTo>
                      <a:lnTo>
                        <a:pt x="36" y="3034"/>
                      </a:lnTo>
                      <a:lnTo>
                        <a:pt x="54" y="3034"/>
                      </a:lnTo>
                      <a:lnTo>
                        <a:pt x="494" y="3228"/>
                      </a:lnTo>
                      <a:lnTo>
                        <a:pt x="918" y="3404"/>
                      </a:lnTo>
                      <a:lnTo>
                        <a:pt x="1164" y="3510"/>
                      </a:lnTo>
                      <a:lnTo>
                        <a:pt x="1235" y="3545"/>
                      </a:lnTo>
                      <a:lnTo>
                        <a:pt x="1253" y="3475"/>
                      </a:lnTo>
                      <a:cubicBezTo>
                        <a:pt x="1358" y="3281"/>
                        <a:pt x="1447" y="3069"/>
                        <a:pt x="1552" y="2840"/>
                      </a:cubicBezTo>
                      <a:cubicBezTo>
                        <a:pt x="1641" y="2593"/>
                        <a:pt x="1764" y="2364"/>
                        <a:pt x="1870" y="2117"/>
                      </a:cubicBezTo>
                      <a:lnTo>
                        <a:pt x="2223" y="1341"/>
                      </a:lnTo>
                      <a:cubicBezTo>
                        <a:pt x="2328" y="1094"/>
                        <a:pt x="2434" y="865"/>
                        <a:pt x="2522" y="653"/>
                      </a:cubicBezTo>
                      <a:lnTo>
                        <a:pt x="2558" y="583"/>
                      </a:lnTo>
                      <a:lnTo>
                        <a:pt x="2505" y="565"/>
                      </a:lnTo>
                      <a:lnTo>
                        <a:pt x="2452" y="547"/>
                      </a:lnTo>
                      <a:lnTo>
                        <a:pt x="2046" y="353"/>
                      </a:lnTo>
                      <a:lnTo>
                        <a:pt x="1605" y="177"/>
                      </a:lnTo>
                      <a:lnTo>
                        <a:pt x="1323" y="54"/>
                      </a:lnTo>
                      <a:lnTo>
                        <a:pt x="12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8"/>
                <p:cNvSpPr/>
                <p:nvPr/>
              </p:nvSpPr>
              <p:spPr>
                <a:xfrm rot="845890">
                  <a:off x="1391913" y="5051400"/>
                  <a:ext cx="57853" cy="130427"/>
                </a:xfrm>
                <a:custGeom>
                  <a:avLst/>
                  <a:gdLst/>
                  <a:ahLst/>
                  <a:cxnLst/>
                  <a:rect l="l" t="t" r="r" b="b"/>
                  <a:pathLst>
                    <a:path w="1289" h="2906" extrusionOk="0">
                      <a:moveTo>
                        <a:pt x="1244" y="0"/>
                      </a:moveTo>
                      <a:cubicBezTo>
                        <a:pt x="1240" y="0"/>
                        <a:pt x="1235" y="5"/>
                        <a:pt x="1235" y="14"/>
                      </a:cubicBezTo>
                      <a:cubicBezTo>
                        <a:pt x="1235" y="14"/>
                        <a:pt x="1218" y="31"/>
                        <a:pt x="1218" y="31"/>
                      </a:cubicBezTo>
                      <a:lnTo>
                        <a:pt x="1218" y="49"/>
                      </a:lnTo>
                      <a:cubicBezTo>
                        <a:pt x="1218" y="66"/>
                        <a:pt x="1200" y="84"/>
                        <a:pt x="1200" y="102"/>
                      </a:cubicBezTo>
                      <a:cubicBezTo>
                        <a:pt x="1182" y="137"/>
                        <a:pt x="1165" y="172"/>
                        <a:pt x="1147" y="208"/>
                      </a:cubicBezTo>
                      <a:lnTo>
                        <a:pt x="1077" y="384"/>
                      </a:lnTo>
                      <a:lnTo>
                        <a:pt x="988" y="578"/>
                      </a:lnTo>
                      <a:cubicBezTo>
                        <a:pt x="936" y="701"/>
                        <a:pt x="865" y="842"/>
                        <a:pt x="812" y="983"/>
                      </a:cubicBezTo>
                      <a:lnTo>
                        <a:pt x="671" y="1319"/>
                      </a:lnTo>
                      <a:lnTo>
                        <a:pt x="495" y="1706"/>
                      </a:lnTo>
                      <a:lnTo>
                        <a:pt x="336" y="2077"/>
                      </a:lnTo>
                      <a:cubicBezTo>
                        <a:pt x="283" y="2218"/>
                        <a:pt x="213" y="2341"/>
                        <a:pt x="160" y="2465"/>
                      </a:cubicBezTo>
                      <a:lnTo>
                        <a:pt x="89" y="2659"/>
                      </a:lnTo>
                      <a:cubicBezTo>
                        <a:pt x="54" y="2712"/>
                        <a:pt x="36" y="2765"/>
                        <a:pt x="1" y="2835"/>
                      </a:cubicBezTo>
                      <a:lnTo>
                        <a:pt x="1" y="2853"/>
                      </a:lnTo>
                      <a:cubicBezTo>
                        <a:pt x="1" y="2870"/>
                        <a:pt x="1" y="2870"/>
                        <a:pt x="1" y="2888"/>
                      </a:cubicBezTo>
                      <a:cubicBezTo>
                        <a:pt x="19" y="2888"/>
                        <a:pt x="19" y="2906"/>
                        <a:pt x="19" y="2906"/>
                      </a:cubicBezTo>
                      <a:cubicBezTo>
                        <a:pt x="36" y="2906"/>
                        <a:pt x="54" y="2906"/>
                        <a:pt x="72" y="2888"/>
                      </a:cubicBezTo>
                      <a:lnTo>
                        <a:pt x="107" y="2782"/>
                      </a:lnTo>
                      <a:cubicBezTo>
                        <a:pt x="124" y="2747"/>
                        <a:pt x="142" y="2694"/>
                        <a:pt x="160" y="2659"/>
                      </a:cubicBezTo>
                      <a:lnTo>
                        <a:pt x="318" y="2288"/>
                      </a:lnTo>
                      <a:lnTo>
                        <a:pt x="495" y="1918"/>
                      </a:lnTo>
                      <a:lnTo>
                        <a:pt x="653" y="1530"/>
                      </a:lnTo>
                      <a:lnTo>
                        <a:pt x="812" y="1142"/>
                      </a:lnTo>
                      <a:cubicBezTo>
                        <a:pt x="865" y="1019"/>
                        <a:pt x="900" y="948"/>
                        <a:pt x="971" y="807"/>
                      </a:cubicBezTo>
                      <a:cubicBezTo>
                        <a:pt x="1024" y="666"/>
                        <a:pt x="1094" y="525"/>
                        <a:pt x="1147" y="384"/>
                      </a:cubicBezTo>
                      <a:lnTo>
                        <a:pt x="1218" y="225"/>
                      </a:lnTo>
                      <a:cubicBezTo>
                        <a:pt x="1235" y="190"/>
                        <a:pt x="1253" y="155"/>
                        <a:pt x="1253" y="119"/>
                      </a:cubicBezTo>
                      <a:lnTo>
                        <a:pt x="1288" y="66"/>
                      </a:lnTo>
                      <a:cubicBezTo>
                        <a:pt x="1288" y="66"/>
                        <a:pt x="1288" y="49"/>
                        <a:pt x="1288" y="49"/>
                      </a:cubicBezTo>
                      <a:cubicBezTo>
                        <a:pt x="1288" y="49"/>
                        <a:pt x="1288" y="31"/>
                        <a:pt x="1288" y="31"/>
                      </a:cubicBezTo>
                      <a:cubicBezTo>
                        <a:pt x="1271" y="14"/>
                        <a:pt x="1271" y="14"/>
                        <a:pt x="1253" y="14"/>
                      </a:cubicBezTo>
                      <a:cubicBezTo>
                        <a:pt x="1253" y="5"/>
                        <a:pt x="1249" y="0"/>
                        <a:pt x="12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8"/>
                <p:cNvSpPr/>
                <p:nvPr/>
              </p:nvSpPr>
              <p:spPr>
                <a:xfrm rot="845890">
                  <a:off x="1369985" y="5033385"/>
                  <a:ext cx="56237" cy="139672"/>
                </a:xfrm>
                <a:custGeom>
                  <a:avLst/>
                  <a:gdLst/>
                  <a:ahLst/>
                  <a:cxnLst/>
                  <a:rect l="l" t="t" r="r" b="b"/>
                  <a:pathLst>
                    <a:path w="1253" h="3112" extrusionOk="0">
                      <a:moveTo>
                        <a:pt x="1199" y="0"/>
                      </a:moveTo>
                      <a:lnTo>
                        <a:pt x="1199" y="36"/>
                      </a:lnTo>
                      <a:lnTo>
                        <a:pt x="1199" y="53"/>
                      </a:lnTo>
                      <a:cubicBezTo>
                        <a:pt x="1164" y="124"/>
                        <a:pt x="1147" y="194"/>
                        <a:pt x="1111" y="247"/>
                      </a:cubicBezTo>
                      <a:cubicBezTo>
                        <a:pt x="1076" y="318"/>
                        <a:pt x="1058" y="388"/>
                        <a:pt x="1023" y="459"/>
                      </a:cubicBezTo>
                      <a:cubicBezTo>
                        <a:pt x="970" y="600"/>
                        <a:pt x="917" y="759"/>
                        <a:pt x="847" y="900"/>
                      </a:cubicBezTo>
                      <a:lnTo>
                        <a:pt x="688" y="1323"/>
                      </a:lnTo>
                      <a:lnTo>
                        <a:pt x="512" y="1764"/>
                      </a:lnTo>
                      <a:cubicBezTo>
                        <a:pt x="459" y="1905"/>
                        <a:pt x="388" y="2081"/>
                        <a:pt x="335" y="2205"/>
                      </a:cubicBezTo>
                      <a:cubicBezTo>
                        <a:pt x="282" y="2346"/>
                        <a:pt x="230" y="2487"/>
                        <a:pt x="177" y="2628"/>
                      </a:cubicBezTo>
                      <a:cubicBezTo>
                        <a:pt x="141" y="2699"/>
                        <a:pt x="124" y="2769"/>
                        <a:pt x="88" y="2840"/>
                      </a:cubicBezTo>
                      <a:lnTo>
                        <a:pt x="53" y="2945"/>
                      </a:lnTo>
                      <a:cubicBezTo>
                        <a:pt x="36" y="2981"/>
                        <a:pt x="18" y="3016"/>
                        <a:pt x="0" y="3051"/>
                      </a:cubicBezTo>
                      <a:cubicBezTo>
                        <a:pt x="0" y="3069"/>
                        <a:pt x="0" y="3104"/>
                        <a:pt x="36" y="3104"/>
                      </a:cubicBezTo>
                      <a:cubicBezTo>
                        <a:pt x="41" y="3109"/>
                        <a:pt x="46" y="3111"/>
                        <a:pt x="51" y="3111"/>
                      </a:cubicBezTo>
                      <a:cubicBezTo>
                        <a:pt x="64" y="3111"/>
                        <a:pt x="76" y="3099"/>
                        <a:pt x="88" y="3086"/>
                      </a:cubicBezTo>
                      <a:cubicBezTo>
                        <a:pt x="88" y="3069"/>
                        <a:pt x="88" y="3051"/>
                        <a:pt x="106" y="3034"/>
                      </a:cubicBezTo>
                      <a:cubicBezTo>
                        <a:pt x="106" y="2998"/>
                        <a:pt x="124" y="2963"/>
                        <a:pt x="141" y="2928"/>
                      </a:cubicBezTo>
                      <a:lnTo>
                        <a:pt x="177" y="2822"/>
                      </a:lnTo>
                      <a:cubicBezTo>
                        <a:pt x="212" y="2734"/>
                        <a:pt x="230" y="2681"/>
                        <a:pt x="265" y="2610"/>
                      </a:cubicBezTo>
                      <a:lnTo>
                        <a:pt x="424" y="2187"/>
                      </a:lnTo>
                      <a:lnTo>
                        <a:pt x="600" y="1746"/>
                      </a:lnTo>
                      <a:cubicBezTo>
                        <a:pt x="653" y="1588"/>
                        <a:pt x="706" y="1446"/>
                        <a:pt x="759" y="1305"/>
                      </a:cubicBezTo>
                      <a:cubicBezTo>
                        <a:pt x="829" y="1164"/>
                        <a:pt x="882" y="988"/>
                        <a:pt x="935" y="865"/>
                      </a:cubicBezTo>
                      <a:cubicBezTo>
                        <a:pt x="988" y="723"/>
                        <a:pt x="1041" y="600"/>
                        <a:pt x="1094" y="459"/>
                      </a:cubicBezTo>
                      <a:lnTo>
                        <a:pt x="1182" y="247"/>
                      </a:lnTo>
                      <a:lnTo>
                        <a:pt x="1217" y="141"/>
                      </a:lnTo>
                      <a:lnTo>
                        <a:pt x="1235" y="89"/>
                      </a:lnTo>
                      <a:lnTo>
                        <a:pt x="1252" y="53"/>
                      </a:lnTo>
                      <a:lnTo>
                        <a:pt x="1252" y="36"/>
                      </a:lnTo>
                      <a:cubicBezTo>
                        <a:pt x="1252" y="36"/>
                        <a:pt x="1252" y="18"/>
                        <a:pt x="1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2" name="Google Shape;2152;p8"/>
              <p:cNvGrpSpPr/>
              <p:nvPr/>
            </p:nvGrpSpPr>
            <p:grpSpPr>
              <a:xfrm>
                <a:off x="388878" y="4470292"/>
                <a:ext cx="248487" cy="348870"/>
                <a:chOff x="388878" y="4470292"/>
                <a:chExt cx="248487" cy="348870"/>
              </a:xfrm>
            </p:grpSpPr>
            <p:sp>
              <p:nvSpPr>
                <p:cNvPr id="2153" name="Google Shape;2153;p8"/>
                <p:cNvSpPr/>
                <p:nvPr/>
              </p:nvSpPr>
              <p:spPr>
                <a:xfrm rot="845890">
                  <a:off x="409056" y="4492294"/>
                  <a:ext cx="204257" cy="190927"/>
                </a:xfrm>
                <a:custGeom>
                  <a:avLst/>
                  <a:gdLst/>
                  <a:ahLst/>
                  <a:cxnLst/>
                  <a:rect l="l" t="t" r="r" b="b"/>
                  <a:pathLst>
                    <a:path w="4551" h="4254" extrusionOk="0">
                      <a:moveTo>
                        <a:pt x="2884" y="0"/>
                      </a:moveTo>
                      <a:cubicBezTo>
                        <a:pt x="2388" y="0"/>
                        <a:pt x="1851" y="221"/>
                        <a:pt x="1376" y="477"/>
                      </a:cubicBezTo>
                      <a:cubicBezTo>
                        <a:pt x="688" y="936"/>
                        <a:pt x="1" y="1694"/>
                        <a:pt x="18" y="2558"/>
                      </a:cubicBezTo>
                      <a:cubicBezTo>
                        <a:pt x="54" y="3123"/>
                        <a:pt x="336" y="3810"/>
                        <a:pt x="847" y="4093"/>
                      </a:cubicBezTo>
                      <a:cubicBezTo>
                        <a:pt x="1070" y="4198"/>
                        <a:pt x="1323" y="4254"/>
                        <a:pt x="1576" y="4254"/>
                      </a:cubicBezTo>
                      <a:cubicBezTo>
                        <a:pt x="1662" y="4254"/>
                        <a:pt x="1749" y="4247"/>
                        <a:pt x="1835" y="4234"/>
                      </a:cubicBezTo>
                      <a:cubicBezTo>
                        <a:pt x="2170" y="4181"/>
                        <a:pt x="2505" y="4075"/>
                        <a:pt x="2787" y="3899"/>
                      </a:cubicBezTo>
                      <a:cubicBezTo>
                        <a:pt x="2910" y="3881"/>
                        <a:pt x="3016" y="3828"/>
                        <a:pt x="3104" y="3775"/>
                      </a:cubicBezTo>
                      <a:cubicBezTo>
                        <a:pt x="3334" y="3652"/>
                        <a:pt x="3545" y="3511"/>
                        <a:pt x="3739" y="3334"/>
                      </a:cubicBezTo>
                      <a:cubicBezTo>
                        <a:pt x="4021" y="3034"/>
                        <a:pt x="4251" y="2682"/>
                        <a:pt x="4374" y="2276"/>
                      </a:cubicBezTo>
                      <a:cubicBezTo>
                        <a:pt x="4550" y="1694"/>
                        <a:pt x="4321" y="1095"/>
                        <a:pt x="4004" y="601"/>
                      </a:cubicBezTo>
                      <a:cubicBezTo>
                        <a:pt x="3703" y="162"/>
                        <a:pt x="3308" y="0"/>
                        <a:pt x="28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8"/>
                <p:cNvSpPr/>
                <p:nvPr/>
              </p:nvSpPr>
              <p:spPr>
                <a:xfrm rot="845890">
                  <a:off x="456449" y="4545002"/>
                  <a:ext cx="125086" cy="127240"/>
                </a:xfrm>
                <a:custGeom>
                  <a:avLst/>
                  <a:gdLst/>
                  <a:ahLst/>
                  <a:cxnLst/>
                  <a:rect l="l" t="t" r="r" b="b"/>
                  <a:pathLst>
                    <a:path w="2787" h="2835" extrusionOk="0">
                      <a:moveTo>
                        <a:pt x="1819" y="1"/>
                      </a:moveTo>
                      <a:cubicBezTo>
                        <a:pt x="1589" y="1"/>
                        <a:pt x="1341" y="80"/>
                        <a:pt x="1112" y="206"/>
                      </a:cubicBezTo>
                      <a:cubicBezTo>
                        <a:pt x="582" y="523"/>
                        <a:pt x="53" y="1105"/>
                        <a:pt x="18" y="1758"/>
                      </a:cubicBezTo>
                      <a:cubicBezTo>
                        <a:pt x="1" y="2340"/>
                        <a:pt x="477" y="2816"/>
                        <a:pt x="1059" y="2833"/>
                      </a:cubicBezTo>
                      <a:cubicBezTo>
                        <a:pt x="1084" y="2834"/>
                        <a:pt x="1109" y="2835"/>
                        <a:pt x="1135" y="2835"/>
                      </a:cubicBezTo>
                      <a:cubicBezTo>
                        <a:pt x="1566" y="2835"/>
                        <a:pt x="1977" y="2692"/>
                        <a:pt x="2293" y="2393"/>
                      </a:cubicBezTo>
                      <a:cubicBezTo>
                        <a:pt x="2364" y="2357"/>
                        <a:pt x="2628" y="2040"/>
                        <a:pt x="2575" y="1952"/>
                      </a:cubicBezTo>
                      <a:cubicBezTo>
                        <a:pt x="2787" y="1511"/>
                        <a:pt x="2787" y="982"/>
                        <a:pt x="2575" y="541"/>
                      </a:cubicBezTo>
                      <a:cubicBezTo>
                        <a:pt x="2422" y="152"/>
                        <a:pt x="2138" y="1"/>
                        <a:pt x="18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5" name="Google Shape;2155;p8"/>
                <p:cNvGrpSpPr/>
                <p:nvPr/>
              </p:nvGrpSpPr>
              <p:grpSpPr>
                <a:xfrm>
                  <a:off x="431768" y="4514393"/>
                  <a:ext cx="155352" cy="170726"/>
                  <a:chOff x="431768" y="4514393"/>
                  <a:chExt cx="155352" cy="170726"/>
                </a:xfrm>
              </p:grpSpPr>
              <p:sp>
                <p:nvSpPr>
                  <p:cNvPr id="2156" name="Google Shape;2156;p8"/>
                  <p:cNvSpPr/>
                  <p:nvPr/>
                </p:nvSpPr>
                <p:spPr>
                  <a:xfrm rot="845890">
                    <a:off x="487463" y="4572516"/>
                    <a:ext cx="75222" cy="105024"/>
                  </a:xfrm>
                  <a:custGeom>
                    <a:avLst/>
                    <a:gdLst/>
                    <a:ahLst/>
                    <a:cxnLst/>
                    <a:rect l="l" t="t" r="r" b="b"/>
                    <a:pathLst>
                      <a:path w="1676" h="2340" extrusionOk="0">
                        <a:moveTo>
                          <a:pt x="812" y="695"/>
                        </a:moveTo>
                        <a:cubicBezTo>
                          <a:pt x="953" y="836"/>
                          <a:pt x="1023" y="1012"/>
                          <a:pt x="1023" y="1206"/>
                        </a:cubicBezTo>
                        <a:cubicBezTo>
                          <a:pt x="1018" y="1223"/>
                          <a:pt x="1009" y="1229"/>
                          <a:pt x="999" y="1229"/>
                        </a:cubicBezTo>
                        <a:cubicBezTo>
                          <a:pt x="977" y="1229"/>
                          <a:pt x="953" y="1201"/>
                          <a:pt x="953" y="1189"/>
                        </a:cubicBezTo>
                        <a:cubicBezTo>
                          <a:pt x="917" y="1118"/>
                          <a:pt x="900" y="1030"/>
                          <a:pt x="865" y="942"/>
                        </a:cubicBezTo>
                        <a:cubicBezTo>
                          <a:pt x="847" y="871"/>
                          <a:pt x="829" y="783"/>
                          <a:pt x="812" y="695"/>
                        </a:cubicBezTo>
                        <a:close/>
                        <a:moveTo>
                          <a:pt x="888" y="1"/>
                        </a:moveTo>
                        <a:cubicBezTo>
                          <a:pt x="728" y="1"/>
                          <a:pt x="653" y="212"/>
                          <a:pt x="653" y="360"/>
                        </a:cubicBezTo>
                        <a:cubicBezTo>
                          <a:pt x="560" y="281"/>
                          <a:pt x="448" y="241"/>
                          <a:pt x="331" y="241"/>
                        </a:cubicBezTo>
                        <a:cubicBezTo>
                          <a:pt x="291" y="241"/>
                          <a:pt x="252" y="245"/>
                          <a:pt x="212" y="254"/>
                        </a:cubicBezTo>
                        <a:cubicBezTo>
                          <a:pt x="71" y="342"/>
                          <a:pt x="0" y="519"/>
                          <a:pt x="36" y="677"/>
                        </a:cubicBezTo>
                        <a:cubicBezTo>
                          <a:pt x="89" y="924"/>
                          <a:pt x="177" y="1171"/>
                          <a:pt x="318" y="1400"/>
                        </a:cubicBezTo>
                        <a:cubicBezTo>
                          <a:pt x="424" y="1559"/>
                          <a:pt x="547" y="1718"/>
                          <a:pt x="688" y="1859"/>
                        </a:cubicBezTo>
                        <a:cubicBezTo>
                          <a:pt x="882" y="2018"/>
                          <a:pt x="1076" y="2159"/>
                          <a:pt x="1270" y="2282"/>
                        </a:cubicBezTo>
                        <a:cubicBezTo>
                          <a:pt x="1305" y="2300"/>
                          <a:pt x="1341" y="2317"/>
                          <a:pt x="1376" y="2335"/>
                        </a:cubicBezTo>
                        <a:cubicBezTo>
                          <a:pt x="1382" y="2338"/>
                          <a:pt x="1389" y="2340"/>
                          <a:pt x="1396" y="2340"/>
                        </a:cubicBezTo>
                        <a:cubicBezTo>
                          <a:pt x="1428" y="2340"/>
                          <a:pt x="1461" y="2308"/>
                          <a:pt x="1446" y="2264"/>
                        </a:cubicBezTo>
                        <a:cubicBezTo>
                          <a:pt x="1446" y="2247"/>
                          <a:pt x="1429" y="2229"/>
                          <a:pt x="1394" y="2229"/>
                        </a:cubicBezTo>
                        <a:cubicBezTo>
                          <a:pt x="1270" y="2159"/>
                          <a:pt x="1147" y="2070"/>
                          <a:pt x="1023" y="1982"/>
                        </a:cubicBezTo>
                        <a:cubicBezTo>
                          <a:pt x="935" y="1929"/>
                          <a:pt x="847" y="1859"/>
                          <a:pt x="759" y="1788"/>
                        </a:cubicBezTo>
                        <a:cubicBezTo>
                          <a:pt x="565" y="1612"/>
                          <a:pt x="424" y="1400"/>
                          <a:pt x="300" y="1153"/>
                        </a:cubicBezTo>
                        <a:cubicBezTo>
                          <a:pt x="265" y="1065"/>
                          <a:pt x="230" y="977"/>
                          <a:pt x="194" y="871"/>
                        </a:cubicBezTo>
                        <a:cubicBezTo>
                          <a:pt x="159" y="766"/>
                          <a:pt x="142" y="660"/>
                          <a:pt x="142" y="536"/>
                        </a:cubicBezTo>
                        <a:cubicBezTo>
                          <a:pt x="164" y="400"/>
                          <a:pt x="229" y="352"/>
                          <a:pt x="309" y="352"/>
                        </a:cubicBezTo>
                        <a:cubicBezTo>
                          <a:pt x="417" y="352"/>
                          <a:pt x="552" y="438"/>
                          <a:pt x="653" y="519"/>
                        </a:cubicBezTo>
                        <a:cubicBezTo>
                          <a:pt x="653" y="660"/>
                          <a:pt x="688" y="801"/>
                          <a:pt x="723" y="960"/>
                        </a:cubicBezTo>
                        <a:cubicBezTo>
                          <a:pt x="759" y="1065"/>
                          <a:pt x="812" y="1153"/>
                          <a:pt x="865" y="1259"/>
                        </a:cubicBezTo>
                        <a:cubicBezTo>
                          <a:pt x="888" y="1306"/>
                          <a:pt x="943" y="1338"/>
                          <a:pt x="998" y="1338"/>
                        </a:cubicBezTo>
                        <a:cubicBezTo>
                          <a:pt x="1025" y="1338"/>
                          <a:pt x="1053" y="1330"/>
                          <a:pt x="1076" y="1312"/>
                        </a:cubicBezTo>
                        <a:cubicBezTo>
                          <a:pt x="1147" y="1259"/>
                          <a:pt x="1164" y="1171"/>
                          <a:pt x="1147" y="1101"/>
                        </a:cubicBezTo>
                        <a:cubicBezTo>
                          <a:pt x="1094" y="854"/>
                          <a:pt x="970" y="642"/>
                          <a:pt x="794" y="483"/>
                        </a:cubicBezTo>
                        <a:cubicBezTo>
                          <a:pt x="776" y="378"/>
                          <a:pt x="794" y="289"/>
                          <a:pt x="847" y="201"/>
                        </a:cubicBezTo>
                        <a:cubicBezTo>
                          <a:pt x="847" y="184"/>
                          <a:pt x="865" y="166"/>
                          <a:pt x="882" y="166"/>
                        </a:cubicBezTo>
                        <a:cubicBezTo>
                          <a:pt x="900" y="166"/>
                          <a:pt x="935" y="184"/>
                          <a:pt x="953" y="201"/>
                        </a:cubicBezTo>
                        <a:cubicBezTo>
                          <a:pt x="1094" y="307"/>
                          <a:pt x="1200" y="430"/>
                          <a:pt x="1288" y="589"/>
                        </a:cubicBezTo>
                        <a:cubicBezTo>
                          <a:pt x="1411" y="836"/>
                          <a:pt x="1535" y="1118"/>
                          <a:pt x="1605" y="1400"/>
                        </a:cubicBezTo>
                        <a:cubicBezTo>
                          <a:pt x="1605" y="1436"/>
                          <a:pt x="1623" y="1489"/>
                          <a:pt x="1640" y="1524"/>
                        </a:cubicBezTo>
                        <a:cubicBezTo>
                          <a:pt x="1640" y="1533"/>
                          <a:pt x="1649" y="1537"/>
                          <a:pt x="1658" y="1537"/>
                        </a:cubicBezTo>
                        <a:cubicBezTo>
                          <a:pt x="1667" y="1537"/>
                          <a:pt x="1676" y="1533"/>
                          <a:pt x="1676" y="1524"/>
                        </a:cubicBezTo>
                        <a:cubicBezTo>
                          <a:pt x="1676" y="1506"/>
                          <a:pt x="1676" y="1506"/>
                          <a:pt x="1676" y="1506"/>
                        </a:cubicBezTo>
                        <a:cubicBezTo>
                          <a:pt x="1676" y="1383"/>
                          <a:pt x="1640" y="1259"/>
                          <a:pt x="1623" y="1153"/>
                        </a:cubicBezTo>
                        <a:cubicBezTo>
                          <a:pt x="1570" y="907"/>
                          <a:pt x="1482" y="677"/>
                          <a:pt x="1358" y="448"/>
                        </a:cubicBezTo>
                        <a:cubicBezTo>
                          <a:pt x="1270" y="272"/>
                          <a:pt x="1147" y="131"/>
                          <a:pt x="988" y="25"/>
                        </a:cubicBezTo>
                        <a:cubicBezTo>
                          <a:pt x="952" y="8"/>
                          <a:pt x="918" y="1"/>
                          <a:pt x="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8"/>
                  <p:cNvSpPr/>
                  <p:nvPr/>
                </p:nvSpPr>
                <p:spPr>
                  <a:xfrm rot="845890">
                    <a:off x="477054" y="4612255"/>
                    <a:ext cx="8213" cy="6912"/>
                  </a:xfrm>
                  <a:custGeom>
                    <a:avLst/>
                    <a:gdLst/>
                    <a:ahLst/>
                    <a:cxnLst/>
                    <a:rect l="l" t="t" r="r" b="b"/>
                    <a:pathLst>
                      <a:path w="183" h="154" extrusionOk="0">
                        <a:moveTo>
                          <a:pt x="99" y="1"/>
                        </a:moveTo>
                        <a:cubicBezTo>
                          <a:pt x="49" y="1"/>
                          <a:pt x="0" y="52"/>
                          <a:pt x="24" y="112"/>
                        </a:cubicBezTo>
                        <a:cubicBezTo>
                          <a:pt x="37" y="137"/>
                          <a:pt x="69" y="154"/>
                          <a:pt x="99" y="154"/>
                        </a:cubicBezTo>
                        <a:cubicBezTo>
                          <a:pt x="110" y="154"/>
                          <a:pt x="121" y="152"/>
                          <a:pt x="130" y="147"/>
                        </a:cubicBezTo>
                        <a:cubicBezTo>
                          <a:pt x="165" y="112"/>
                          <a:pt x="183" y="76"/>
                          <a:pt x="165" y="41"/>
                        </a:cubicBezTo>
                        <a:cubicBezTo>
                          <a:pt x="148" y="12"/>
                          <a:pt x="123" y="1"/>
                          <a:pt x="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8"/>
                  <p:cNvSpPr/>
                  <p:nvPr/>
                </p:nvSpPr>
                <p:spPr>
                  <a:xfrm rot="845890">
                    <a:off x="547198" y="4515436"/>
                    <a:ext cx="9560" cy="8079"/>
                  </a:xfrm>
                  <a:custGeom>
                    <a:avLst/>
                    <a:gdLst/>
                    <a:ahLst/>
                    <a:cxnLst/>
                    <a:rect l="l" t="t" r="r" b="b"/>
                    <a:pathLst>
                      <a:path w="213" h="180" extrusionOk="0">
                        <a:moveTo>
                          <a:pt x="121" y="1"/>
                        </a:moveTo>
                        <a:cubicBezTo>
                          <a:pt x="61" y="1"/>
                          <a:pt x="1" y="60"/>
                          <a:pt x="36" y="120"/>
                        </a:cubicBezTo>
                        <a:cubicBezTo>
                          <a:pt x="50" y="160"/>
                          <a:pt x="83" y="179"/>
                          <a:pt x="113" y="179"/>
                        </a:cubicBezTo>
                        <a:cubicBezTo>
                          <a:pt x="123" y="179"/>
                          <a:pt x="133" y="177"/>
                          <a:pt x="142" y="173"/>
                        </a:cubicBezTo>
                        <a:cubicBezTo>
                          <a:pt x="195" y="137"/>
                          <a:pt x="213" y="102"/>
                          <a:pt x="195" y="49"/>
                        </a:cubicBezTo>
                        <a:cubicBezTo>
                          <a:pt x="178" y="15"/>
                          <a:pt x="149" y="1"/>
                          <a:pt x="1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8"/>
                  <p:cNvSpPr/>
                  <p:nvPr/>
                </p:nvSpPr>
                <p:spPr>
                  <a:xfrm rot="845890">
                    <a:off x="508842" y="4516389"/>
                    <a:ext cx="7136" cy="6194"/>
                  </a:xfrm>
                  <a:custGeom>
                    <a:avLst/>
                    <a:gdLst/>
                    <a:ahLst/>
                    <a:cxnLst/>
                    <a:rect l="l" t="t" r="r" b="b"/>
                    <a:pathLst>
                      <a:path w="159" h="138" extrusionOk="0">
                        <a:moveTo>
                          <a:pt x="81" y="0"/>
                        </a:moveTo>
                        <a:cubicBezTo>
                          <a:pt x="72" y="0"/>
                          <a:pt x="63" y="3"/>
                          <a:pt x="53" y="7"/>
                        </a:cubicBezTo>
                        <a:cubicBezTo>
                          <a:pt x="18" y="25"/>
                          <a:pt x="0" y="60"/>
                          <a:pt x="18" y="95"/>
                        </a:cubicBezTo>
                        <a:cubicBezTo>
                          <a:pt x="31" y="121"/>
                          <a:pt x="53" y="138"/>
                          <a:pt x="78" y="138"/>
                        </a:cubicBezTo>
                        <a:cubicBezTo>
                          <a:pt x="87" y="138"/>
                          <a:pt x="97" y="135"/>
                          <a:pt x="106" y="131"/>
                        </a:cubicBezTo>
                        <a:cubicBezTo>
                          <a:pt x="141" y="113"/>
                          <a:pt x="159" y="78"/>
                          <a:pt x="141" y="43"/>
                        </a:cubicBezTo>
                        <a:cubicBezTo>
                          <a:pt x="128" y="17"/>
                          <a:pt x="106" y="0"/>
                          <a:pt x="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8"/>
                  <p:cNvSpPr/>
                  <p:nvPr/>
                </p:nvSpPr>
                <p:spPr>
                  <a:xfrm rot="845890">
                    <a:off x="472629" y="4555283"/>
                    <a:ext cx="3815" cy="3366"/>
                  </a:xfrm>
                  <a:custGeom>
                    <a:avLst/>
                    <a:gdLst/>
                    <a:ahLst/>
                    <a:cxnLst/>
                    <a:rect l="l" t="t" r="r" b="b"/>
                    <a:pathLst>
                      <a:path w="85" h="75" extrusionOk="0">
                        <a:moveTo>
                          <a:pt x="32" y="1"/>
                        </a:moveTo>
                        <a:cubicBezTo>
                          <a:pt x="0" y="16"/>
                          <a:pt x="25" y="74"/>
                          <a:pt x="55" y="74"/>
                        </a:cubicBezTo>
                        <a:cubicBezTo>
                          <a:pt x="59" y="74"/>
                          <a:pt x="63" y="73"/>
                          <a:pt x="67" y="71"/>
                        </a:cubicBezTo>
                        <a:cubicBezTo>
                          <a:pt x="85" y="54"/>
                          <a:pt x="85" y="36"/>
                          <a:pt x="85" y="18"/>
                        </a:cubicBezTo>
                        <a:cubicBezTo>
                          <a:pt x="67" y="1"/>
                          <a:pt x="49" y="1"/>
                          <a:pt x="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8"/>
                  <p:cNvSpPr/>
                  <p:nvPr/>
                </p:nvSpPr>
                <p:spPr>
                  <a:xfrm rot="845890">
                    <a:off x="432307" y="4607087"/>
                    <a:ext cx="5565" cy="5117"/>
                  </a:xfrm>
                  <a:custGeom>
                    <a:avLst/>
                    <a:gdLst/>
                    <a:ahLst/>
                    <a:cxnLst/>
                    <a:rect l="l" t="t" r="r" b="b"/>
                    <a:pathLst>
                      <a:path w="124" h="114" extrusionOk="0">
                        <a:moveTo>
                          <a:pt x="55" y="1"/>
                        </a:moveTo>
                        <a:cubicBezTo>
                          <a:pt x="48" y="1"/>
                          <a:pt x="41" y="3"/>
                          <a:pt x="36" y="8"/>
                        </a:cubicBezTo>
                        <a:cubicBezTo>
                          <a:pt x="0" y="26"/>
                          <a:pt x="0" y="61"/>
                          <a:pt x="0" y="78"/>
                        </a:cubicBezTo>
                        <a:cubicBezTo>
                          <a:pt x="18" y="114"/>
                          <a:pt x="53" y="114"/>
                          <a:pt x="89" y="114"/>
                        </a:cubicBezTo>
                        <a:cubicBezTo>
                          <a:pt x="106" y="96"/>
                          <a:pt x="124" y="61"/>
                          <a:pt x="106" y="26"/>
                        </a:cubicBezTo>
                        <a:cubicBezTo>
                          <a:pt x="94" y="13"/>
                          <a:pt x="72" y="1"/>
                          <a:pt x="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8"/>
                  <p:cNvSpPr/>
                  <p:nvPr/>
                </p:nvSpPr>
                <p:spPr>
                  <a:xfrm rot="845890">
                    <a:off x="580154" y="4554373"/>
                    <a:ext cx="6373" cy="5655"/>
                  </a:xfrm>
                  <a:custGeom>
                    <a:avLst/>
                    <a:gdLst/>
                    <a:ahLst/>
                    <a:cxnLst/>
                    <a:rect l="l" t="t" r="r" b="b"/>
                    <a:pathLst>
                      <a:path w="142" h="126" extrusionOk="0">
                        <a:moveTo>
                          <a:pt x="78" y="1"/>
                        </a:moveTo>
                        <a:cubicBezTo>
                          <a:pt x="65" y="1"/>
                          <a:pt x="50" y="5"/>
                          <a:pt x="35" y="12"/>
                        </a:cubicBezTo>
                        <a:cubicBezTo>
                          <a:pt x="18" y="12"/>
                          <a:pt x="0" y="65"/>
                          <a:pt x="18" y="100"/>
                        </a:cubicBezTo>
                        <a:cubicBezTo>
                          <a:pt x="30" y="113"/>
                          <a:pt x="51" y="125"/>
                          <a:pt x="75" y="125"/>
                        </a:cubicBezTo>
                        <a:cubicBezTo>
                          <a:pt x="85" y="125"/>
                          <a:pt x="96" y="123"/>
                          <a:pt x="106" y="118"/>
                        </a:cubicBezTo>
                        <a:cubicBezTo>
                          <a:pt x="124" y="100"/>
                          <a:pt x="141" y="65"/>
                          <a:pt x="124" y="30"/>
                        </a:cubicBezTo>
                        <a:cubicBezTo>
                          <a:pt x="113" y="9"/>
                          <a:pt x="97" y="1"/>
                          <a:pt x="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3" name="Google Shape;2163;p8"/>
                <p:cNvSpPr/>
                <p:nvPr/>
              </p:nvSpPr>
              <p:spPr>
                <a:xfrm rot="845890">
                  <a:off x="490384" y="4648937"/>
                  <a:ext cx="129843" cy="156772"/>
                </a:xfrm>
                <a:custGeom>
                  <a:avLst/>
                  <a:gdLst/>
                  <a:ahLst/>
                  <a:cxnLst/>
                  <a:rect l="l" t="t" r="r" b="b"/>
                  <a:pathLst>
                    <a:path w="2893" h="3493" extrusionOk="0">
                      <a:moveTo>
                        <a:pt x="1234" y="1"/>
                      </a:moveTo>
                      <a:lnTo>
                        <a:pt x="1182" y="36"/>
                      </a:lnTo>
                      <a:lnTo>
                        <a:pt x="1146" y="71"/>
                      </a:lnTo>
                      <a:lnTo>
                        <a:pt x="758" y="283"/>
                      </a:lnTo>
                      <a:lnTo>
                        <a:pt x="353" y="530"/>
                      </a:lnTo>
                      <a:lnTo>
                        <a:pt x="88" y="689"/>
                      </a:lnTo>
                      <a:lnTo>
                        <a:pt x="0" y="742"/>
                      </a:lnTo>
                      <a:lnTo>
                        <a:pt x="35" y="812"/>
                      </a:lnTo>
                      <a:lnTo>
                        <a:pt x="388" y="1341"/>
                      </a:lnTo>
                      <a:lnTo>
                        <a:pt x="794" y="2011"/>
                      </a:lnTo>
                      <a:cubicBezTo>
                        <a:pt x="935" y="2223"/>
                        <a:pt x="1058" y="2434"/>
                        <a:pt x="1217" y="2664"/>
                      </a:cubicBezTo>
                      <a:cubicBezTo>
                        <a:pt x="1376" y="2911"/>
                        <a:pt x="1517" y="3140"/>
                        <a:pt x="1675" y="3387"/>
                      </a:cubicBezTo>
                      <a:cubicBezTo>
                        <a:pt x="1693" y="3387"/>
                        <a:pt x="1693" y="3404"/>
                        <a:pt x="1711" y="3422"/>
                      </a:cubicBezTo>
                      <a:lnTo>
                        <a:pt x="1746" y="3493"/>
                      </a:lnTo>
                      <a:lnTo>
                        <a:pt x="1799" y="3457"/>
                      </a:lnTo>
                      <a:lnTo>
                        <a:pt x="1816" y="3457"/>
                      </a:lnTo>
                      <a:lnTo>
                        <a:pt x="2222" y="3210"/>
                      </a:lnTo>
                      <a:lnTo>
                        <a:pt x="2592" y="2964"/>
                      </a:lnTo>
                      <a:lnTo>
                        <a:pt x="2822" y="2822"/>
                      </a:lnTo>
                      <a:lnTo>
                        <a:pt x="2892" y="2787"/>
                      </a:lnTo>
                      <a:lnTo>
                        <a:pt x="2857" y="2734"/>
                      </a:lnTo>
                      <a:lnTo>
                        <a:pt x="2486" y="2117"/>
                      </a:lnTo>
                      <a:lnTo>
                        <a:pt x="2099" y="1465"/>
                      </a:lnTo>
                      <a:lnTo>
                        <a:pt x="1658" y="706"/>
                      </a:lnTo>
                      <a:lnTo>
                        <a:pt x="1270" y="71"/>
                      </a:lnTo>
                      <a:lnTo>
                        <a:pt x="12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8"/>
                <p:cNvSpPr/>
                <p:nvPr/>
              </p:nvSpPr>
              <p:spPr>
                <a:xfrm rot="845890">
                  <a:off x="532960" y="4662761"/>
                  <a:ext cx="74414" cy="121136"/>
                </a:xfrm>
                <a:custGeom>
                  <a:avLst/>
                  <a:gdLst/>
                  <a:ahLst/>
                  <a:cxnLst/>
                  <a:rect l="l" t="t" r="r" b="b"/>
                  <a:pathLst>
                    <a:path w="1658" h="2699" extrusionOk="0">
                      <a:moveTo>
                        <a:pt x="0" y="0"/>
                      </a:moveTo>
                      <a:cubicBezTo>
                        <a:pt x="0" y="9"/>
                        <a:pt x="4" y="13"/>
                        <a:pt x="11" y="13"/>
                      </a:cubicBezTo>
                      <a:cubicBezTo>
                        <a:pt x="13" y="13"/>
                        <a:pt x="15" y="13"/>
                        <a:pt x="18" y="12"/>
                      </a:cubicBezTo>
                      <a:lnTo>
                        <a:pt x="18" y="12"/>
                      </a:lnTo>
                      <a:cubicBezTo>
                        <a:pt x="18" y="14"/>
                        <a:pt x="18" y="16"/>
                        <a:pt x="18" y="18"/>
                      </a:cubicBezTo>
                      <a:cubicBezTo>
                        <a:pt x="18" y="18"/>
                        <a:pt x="35" y="1"/>
                        <a:pt x="35" y="0"/>
                      </a:cubicBezTo>
                      <a:lnTo>
                        <a:pt x="35" y="0"/>
                      </a:lnTo>
                      <a:cubicBezTo>
                        <a:pt x="29" y="6"/>
                        <a:pt x="23" y="10"/>
                        <a:pt x="18" y="12"/>
                      </a:cubicBezTo>
                      <a:lnTo>
                        <a:pt x="18" y="12"/>
                      </a:lnTo>
                      <a:cubicBezTo>
                        <a:pt x="17" y="0"/>
                        <a:pt x="16" y="0"/>
                        <a:pt x="0" y="0"/>
                      </a:cubicBezTo>
                      <a:close/>
                      <a:moveTo>
                        <a:pt x="18" y="18"/>
                      </a:moveTo>
                      <a:cubicBezTo>
                        <a:pt x="18" y="35"/>
                        <a:pt x="18" y="35"/>
                        <a:pt x="18" y="53"/>
                      </a:cubicBezTo>
                      <a:lnTo>
                        <a:pt x="18" y="71"/>
                      </a:lnTo>
                      <a:cubicBezTo>
                        <a:pt x="35" y="88"/>
                        <a:pt x="53" y="106"/>
                        <a:pt x="53" y="124"/>
                      </a:cubicBezTo>
                      <a:lnTo>
                        <a:pt x="106" y="212"/>
                      </a:lnTo>
                      <a:lnTo>
                        <a:pt x="212" y="370"/>
                      </a:lnTo>
                      <a:lnTo>
                        <a:pt x="317" y="564"/>
                      </a:lnTo>
                      <a:lnTo>
                        <a:pt x="529" y="935"/>
                      </a:lnTo>
                      <a:cubicBezTo>
                        <a:pt x="600" y="1041"/>
                        <a:pt x="652" y="1129"/>
                        <a:pt x="723" y="1252"/>
                      </a:cubicBezTo>
                      <a:cubicBezTo>
                        <a:pt x="794" y="1376"/>
                        <a:pt x="882" y="1499"/>
                        <a:pt x="952" y="1605"/>
                      </a:cubicBezTo>
                      <a:lnTo>
                        <a:pt x="1164" y="1958"/>
                      </a:lnTo>
                      <a:cubicBezTo>
                        <a:pt x="1234" y="2081"/>
                        <a:pt x="1323" y="2204"/>
                        <a:pt x="1393" y="2328"/>
                      </a:cubicBezTo>
                      <a:lnTo>
                        <a:pt x="1499" y="2487"/>
                      </a:lnTo>
                      <a:cubicBezTo>
                        <a:pt x="1534" y="2557"/>
                        <a:pt x="1552" y="2610"/>
                        <a:pt x="1587" y="2663"/>
                      </a:cubicBezTo>
                      <a:lnTo>
                        <a:pt x="1587" y="2681"/>
                      </a:lnTo>
                      <a:cubicBezTo>
                        <a:pt x="1605" y="2681"/>
                        <a:pt x="1605" y="2681"/>
                        <a:pt x="1622" y="2698"/>
                      </a:cubicBezTo>
                      <a:lnTo>
                        <a:pt x="1640" y="2698"/>
                      </a:lnTo>
                      <a:cubicBezTo>
                        <a:pt x="1658" y="2681"/>
                        <a:pt x="1658" y="2663"/>
                        <a:pt x="1640" y="2645"/>
                      </a:cubicBezTo>
                      <a:lnTo>
                        <a:pt x="1569" y="2540"/>
                      </a:lnTo>
                      <a:cubicBezTo>
                        <a:pt x="1552" y="2522"/>
                        <a:pt x="1534" y="2469"/>
                        <a:pt x="1517" y="2451"/>
                      </a:cubicBezTo>
                      <a:cubicBezTo>
                        <a:pt x="1446" y="2328"/>
                        <a:pt x="1376" y="2222"/>
                        <a:pt x="1305" y="2099"/>
                      </a:cubicBezTo>
                      <a:lnTo>
                        <a:pt x="1093" y="1746"/>
                      </a:lnTo>
                      <a:lnTo>
                        <a:pt x="864" y="1376"/>
                      </a:lnTo>
                      <a:cubicBezTo>
                        <a:pt x="794" y="1270"/>
                        <a:pt x="705" y="1129"/>
                        <a:pt x="652" y="1023"/>
                      </a:cubicBezTo>
                      <a:cubicBezTo>
                        <a:pt x="582" y="935"/>
                        <a:pt x="511" y="811"/>
                        <a:pt x="459" y="706"/>
                      </a:cubicBezTo>
                      <a:lnTo>
                        <a:pt x="212" y="335"/>
                      </a:lnTo>
                      <a:lnTo>
                        <a:pt x="123" y="176"/>
                      </a:lnTo>
                      <a:lnTo>
                        <a:pt x="71" y="88"/>
                      </a:lnTo>
                      <a:lnTo>
                        <a:pt x="35" y="35"/>
                      </a:lnTo>
                      <a:lnTo>
                        <a:pt x="18" y="1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8"/>
                <p:cNvSpPr/>
                <p:nvPr/>
              </p:nvSpPr>
              <p:spPr>
                <a:xfrm rot="845890">
                  <a:off x="502850" y="4670447"/>
                  <a:ext cx="85096" cy="125759"/>
                </a:xfrm>
                <a:custGeom>
                  <a:avLst/>
                  <a:gdLst/>
                  <a:ahLst/>
                  <a:cxnLst/>
                  <a:rect l="l" t="t" r="r" b="b"/>
                  <a:pathLst>
                    <a:path w="1896" h="2802" extrusionOk="0">
                      <a:moveTo>
                        <a:pt x="18" y="1"/>
                      </a:moveTo>
                      <a:cubicBezTo>
                        <a:pt x="0" y="19"/>
                        <a:pt x="0" y="36"/>
                        <a:pt x="18" y="36"/>
                      </a:cubicBezTo>
                      <a:lnTo>
                        <a:pt x="18" y="54"/>
                      </a:lnTo>
                      <a:lnTo>
                        <a:pt x="36" y="89"/>
                      </a:lnTo>
                      <a:lnTo>
                        <a:pt x="159" y="265"/>
                      </a:lnTo>
                      <a:lnTo>
                        <a:pt x="283" y="459"/>
                      </a:lnTo>
                      <a:lnTo>
                        <a:pt x="529" y="847"/>
                      </a:lnTo>
                      <a:lnTo>
                        <a:pt x="776" y="1218"/>
                      </a:lnTo>
                      <a:lnTo>
                        <a:pt x="1041" y="1606"/>
                      </a:lnTo>
                      <a:lnTo>
                        <a:pt x="1305" y="2029"/>
                      </a:lnTo>
                      <a:lnTo>
                        <a:pt x="1552" y="2399"/>
                      </a:lnTo>
                      <a:lnTo>
                        <a:pt x="1676" y="2593"/>
                      </a:lnTo>
                      <a:lnTo>
                        <a:pt x="1729" y="2681"/>
                      </a:lnTo>
                      <a:lnTo>
                        <a:pt x="1799" y="2787"/>
                      </a:lnTo>
                      <a:cubicBezTo>
                        <a:pt x="1809" y="2797"/>
                        <a:pt x="1822" y="2801"/>
                        <a:pt x="1834" y="2801"/>
                      </a:cubicBezTo>
                      <a:cubicBezTo>
                        <a:pt x="1866" y="2801"/>
                        <a:pt x="1895" y="2772"/>
                        <a:pt x="1870" y="2734"/>
                      </a:cubicBezTo>
                      <a:lnTo>
                        <a:pt x="1834" y="2699"/>
                      </a:lnTo>
                      <a:lnTo>
                        <a:pt x="1782" y="2611"/>
                      </a:lnTo>
                      <a:cubicBezTo>
                        <a:pt x="1746" y="2576"/>
                        <a:pt x="1729" y="2540"/>
                        <a:pt x="1711" y="2505"/>
                      </a:cubicBezTo>
                      <a:lnTo>
                        <a:pt x="1588" y="2311"/>
                      </a:lnTo>
                      <a:cubicBezTo>
                        <a:pt x="1499" y="2188"/>
                        <a:pt x="1429" y="2082"/>
                        <a:pt x="1341" y="1941"/>
                      </a:cubicBezTo>
                      <a:cubicBezTo>
                        <a:pt x="1252" y="1817"/>
                        <a:pt x="1164" y="1676"/>
                        <a:pt x="1076" y="1553"/>
                      </a:cubicBezTo>
                      <a:lnTo>
                        <a:pt x="812" y="1147"/>
                      </a:lnTo>
                      <a:lnTo>
                        <a:pt x="547" y="759"/>
                      </a:lnTo>
                      <a:lnTo>
                        <a:pt x="318" y="389"/>
                      </a:lnTo>
                      <a:lnTo>
                        <a:pt x="177" y="195"/>
                      </a:lnTo>
                      <a:lnTo>
                        <a:pt x="124" y="107"/>
                      </a:lnTo>
                      <a:lnTo>
                        <a:pt x="89" y="54"/>
                      </a:lnTo>
                      <a:lnTo>
                        <a:pt x="71" y="36"/>
                      </a:lnTo>
                      <a:lnTo>
                        <a:pt x="53" y="19"/>
                      </a:lnTo>
                      <a:lnTo>
                        <a:pt x="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6" name="Google Shape;2166;p8"/>
              <p:cNvGrpSpPr/>
              <p:nvPr/>
            </p:nvGrpSpPr>
            <p:grpSpPr>
              <a:xfrm>
                <a:off x="-973200" y="4428961"/>
                <a:ext cx="247455" cy="346576"/>
                <a:chOff x="-973200" y="4428961"/>
                <a:chExt cx="247455" cy="346576"/>
              </a:xfrm>
            </p:grpSpPr>
            <p:sp>
              <p:nvSpPr>
                <p:cNvPr id="2167" name="Google Shape;2167;p8"/>
                <p:cNvSpPr/>
                <p:nvPr/>
              </p:nvSpPr>
              <p:spPr>
                <a:xfrm rot="845890">
                  <a:off x="-955169" y="4578228"/>
                  <a:ext cx="211394" cy="174186"/>
                </a:xfrm>
                <a:custGeom>
                  <a:avLst/>
                  <a:gdLst/>
                  <a:ahLst/>
                  <a:cxnLst/>
                  <a:rect l="l" t="t" r="r" b="b"/>
                  <a:pathLst>
                    <a:path w="4710" h="3881" extrusionOk="0">
                      <a:moveTo>
                        <a:pt x="2916" y="0"/>
                      </a:moveTo>
                      <a:cubicBezTo>
                        <a:pt x="2697" y="0"/>
                        <a:pt x="2479" y="32"/>
                        <a:pt x="2276" y="100"/>
                      </a:cubicBezTo>
                      <a:cubicBezTo>
                        <a:pt x="2243" y="95"/>
                        <a:pt x="2211" y="93"/>
                        <a:pt x="2180" y="93"/>
                      </a:cubicBezTo>
                      <a:cubicBezTo>
                        <a:pt x="2096" y="93"/>
                        <a:pt x="2018" y="109"/>
                        <a:pt x="1941" y="135"/>
                      </a:cubicBezTo>
                      <a:cubicBezTo>
                        <a:pt x="1694" y="188"/>
                        <a:pt x="1447" y="258"/>
                        <a:pt x="1218" y="382"/>
                      </a:cubicBezTo>
                      <a:cubicBezTo>
                        <a:pt x="847" y="576"/>
                        <a:pt x="548" y="876"/>
                        <a:pt x="336" y="1228"/>
                      </a:cubicBezTo>
                      <a:cubicBezTo>
                        <a:pt x="1" y="1740"/>
                        <a:pt x="71" y="2392"/>
                        <a:pt x="248" y="2939"/>
                      </a:cubicBezTo>
                      <a:cubicBezTo>
                        <a:pt x="495" y="3658"/>
                        <a:pt x="1090" y="3881"/>
                        <a:pt x="1752" y="3881"/>
                      </a:cubicBezTo>
                      <a:cubicBezTo>
                        <a:pt x="2080" y="3881"/>
                        <a:pt x="2425" y="3826"/>
                        <a:pt x="2752" y="3750"/>
                      </a:cubicBezTo>
                      <a:cubicBezTo>
                        <a:pt x="3528" y="3485"/>
                        <a:pt x="4392" y="2921"/>
                        <a:pt x="4586" y="2092"/>
                      </a:cubicBezTo>
                      <a:cubicBezTo>
                        <a:pt x="4709" y="1546"/>
                        <a:pt x="4604" y="805"/>
                        <a:pt x="4198" y="399"/>
                      </a:cubicBezTo>
                      <a:cubicBezTo>
                        <a:pt x="3933" y="188"/>
                        <a:pt x="3616" y="47"/>
                        <a:pt x="3281" y="29"/>
                      </a:cubicBezTo>
                      <a:cubicBezTo>
                        <a:pt x="3161" y="10"/>
                        <a:pt x="3038" y="0"/>
                        <a:pt x="29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8"/>
                <p:cNvSpPr/>
                <p:nvPr/>
              </p:nvSpPr>
              <p:spPr>
                <a:xfrm rot="845890">
                  <a:off x="-918360" y="4581067"/>
                  <a:ext cx="136172" cy="119610"/>
                </a:xfrm>
                <a:custGeom>
                  <a:avLst/>
                  <a:gdLst/>
                  <a:ahLst/>
                  <a:cxnLst/>
                  <a:rect l="l" t="t" r="r" b="b"/>
                  <a:pathLst>
                    <a:path w="3034" h="2665" extrusionOk="0">
                      <a:moveTo>
                        <a:pt x="1608" y="0"/>
                      </a:moveTo>
                      <a:cubicBezTo>
                        <a:pt x="1346" y="0"/>
                        <a:pt x="1087" y="60"/>
                        <a:pt x="847" y="174"/>
                      </a:cubicBezTo>
                      <a:cubicBezTo>
                        <a:pt x="777" y="227"/>
                        <a:pt x="424" y="456"/>
                        <a:pt x="442" y="545"/>
                      </a:cubicBezTo>
                      <a:cubicBezTo>
                        <a:pt x="124" y="915"/>
                        <a:pt x="1" y="1426"/>
                        <a:pt x="71" y="1903"/>
                      </a:cubicBezTo>
                      <a:cubicBezTo>
                        <a:pt x="139" y="2445"/>
                        <a:pt x="530" y="2664"/>
                        <a:pt x="980" y="2664"/>
                      </a:cubicBezTo>
                      <a:cubicBezTo>
                        <a:pt x="1115" y="2664"/>
                        <a:pt x="1255" y="2645"/>
                        <a:pt x="1394" y="2608"/>
                      </a:cubicBezTo>
                      <a:cubicBezTo>
                        <a:pt x="1993" y="2467"/>
                        <a:pt x="2646" y="2026"/>
                        <a:pt x="2875" y="1409"/>
                      </a:cubicBezTo>
                      <a:cubicBezTo>
                        <a:pt x="3034" y="844"/>
                        <a:pt x="2716" y="245"/>
                        <a:pt x="2152" y="86"/>
                      </a:cubicBezTo>
                      <a:cubicBezTo>
                        <a:pt x="1972" y="29"/>
                        <a:pt x="1789" y="0"/>
                        <a:pt x="1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9" name="Google Shape;2169;p8"/>
                <p:cNvGrpSpPr/>
                <p:nvPr/>
              </p:nvGrpSpPr>
              <p:grpSpPr>
                <a:xfrm>
                  <a:off x="-933398" y="4559435"/>
                  <a:ext cx="163874" cy="173791"/>
                  <a:chOff x="-933398" y="4559435"/>
                  <a:chExt cx="163874" cy="173791"/>
                </a:xfrm>
              </p:grpSpPr>
              <p:sp>
                <p:nvSpPr>
                  <p:cNvPr id="2170" name="Google Shape;2170;p8"/>
                  <p:cNvSpPr/>
                  <p:nvPr/>
                </p:nvSpPr>
                <p:spPr>
                  <a:xfrm rot="845890">
                    <a:off x="-888034" y="4565526"/>
                    <a:ext cx="63373" cy="108031"/>
                  </a:xfrm>
                  <a:custGeom>
                    <a:avLst/>
                    <a:gdLst/>
                    <a:ahLst/>
                    <a:cxnLst/>
                    <a:rect l="l" t="t" r="r" b="b"/>
                    <a:pathLst>
                      <a:path w="1412" h="2407" extrusionOk="0">
                        <a:moveTo>
                          <a:pt x="598" y="1202"/>
                        </a:moveTo>
                        <a:cubicBezTo>
                          <a:pt x="615" y="1202"/>
                          <a:pt x="636" y="1236"/>
                          <a:pt x="636" y="1249"/>
                        </a:cubicBezTo>
                        <a:cubicBezTo>
                          <a:pt x="653" y="1337"/>
                          <a:pt x="653" y="1426"/>
                          <a:pt x="653" y="1514"/>
                        </a:cubicBezTo>
                        <a:lnTo>
                          <a:pt x="653" y="1761"/>
                        </a:lnTo>
                        <a:cubicBezTo>
                          <a:pt x="565" y="1602"/>
                          <a:pt x="530" y="1408"/>
                          <a:pt x="583" y="1214"/>
                        </a:cubicBezTo>
                        <a:cubicBezTo>
                          <a:pt x="587" y="1205"/>
                          <a:pt x="592" y="1202"/>
                          <a:pt x="598" y="1202"/>
                        </a:cubicBezTo>
                        <a:close/>
                        <a:moveTo>
                          <a:pt x="516" y="1"/>
                        </a:moveTo>
                        <a:cubicBezTo>
                          <a:pt x="487" y="1"/>
                          <a:pt x="459" y="30"/>
                          <a:pt x="459" y="68"/>
                        </a:cubicBezTo>
                        <a:cubicBezTo>
                          <a:pt x="459" y="85"/>
                          <a:pt x="477" y="103"/>
                          <a:pt x="495" y="121"/>
                        </a:cubicBezTo>
                        <a:cubicBezTo>
                          <a:pt x="601" y="226"/>
                          <a:pt x="724" y="350"/>
                          <a:pt x="795" y="438"/>
                        </a:cubicBezTo>
                        <a:cubicBezTo>
                          <a:pt x="865" y="526"/>
                          <a:pt x="936" y="614"/>
                          <a:pt x="1006" y="703"/>
                        </a:cubicBezTo>
                        <a:cubicBezTo>
                          <a:pt x="1130" y="932"/>
                          <a:pt x="1235" y="1179"/>
                          <a:pt x="1271" y="1426"/>
                        </a:cubicBezTo>
                        <a:cubicBezTo>
                          <a:pt x="1288" y="1531"/>
                          <a:pt x="1306" y="1637"/>
                          <a:pt x="1306" y="1743"/>
                        </a:cubicBezTo>
                        <a:cubicBezTo>
                          <a:pt x="1306" y="1866"/>
                          <a:pt x="1288" y="1972"/>
                          <a:pt x="1271" y="2078"/>
                        </a:cubicBezTo>
                        <a:cubicBezTo>
                          <a:pt x="1221" y="2184"/>
                          <a:pt x="1160" y="2224"/>
                          <a:pt x="1096" y="2224"/>
                        </a:cubicBezTo>
                        <a:cubicBezTo>
                          <a:pt x="980" y="2224"/>
                          <a:pt x="857" y="2092"/>
                          <a:pt x="777" y="1990"/>
                        </a:cubicBezTo>
                        <a:cubicBezTo>
                          <a:pt x="795" y="1831"/>
                          <a:pt x="812" y="1690"/>
                          <a:pt x="812" y="1549"/>
                        </a:cubicBezTo>
                        <a:cubicBezTo>
                          <a:pt x="812" y="1426"/>
                          <a:pt x="795" y="1320"/>
                          <a:pt x="777" y="1196"/>
                        </a:cubicBezTo>
                        <a:cubicBezTo>
                          <a:pt x="746" y="1120"/>
                          <a:pt x="675" y="1070"/>
                          <a:pt x="599" y="1070"/>
                        </a:cubicBezTo>
                        <a:cubicBezTo>
                          <a:pt x="588" y="1070"/>
                          <a:pt x="577" y="1071"/>
                          <a:pt x="565" y="1073"/>
                        </a:cubicBezTo>
                        <a:cubicBezTo>
                          <a:pt x="495" y="1126"/>
                          <a:pt x="442" y="1196"/>
                          <a:pt x="442" y="1285"/>
                        </a:cubicBezTo>
                        <a:cubicBezTo>
                          <a:pt x="424" y="1531"/>
                          <a:pt x="477" y="1778"/>
                          <a:pt x="618" y="1990"/>
                        </a:cubicBezTo>
                        <a:cubicBezTo>
                          <a:pt x="601" y="2078"/>
                          <a:pt x="565" y="2166"/>
                          <a:pt x="495" y="2237"/>
                        </a:cubicBezTo>
                        <a:cubicBezTo>
                          <a:pt x="481" y="2237"/>
                          <a:pt x="478" y="2259"/>
                          <a:pt x="459" y="2259"/>
                        </a:cubicBezTo>
                        <a:cubicBezTo>
                          <a:pt x="455" y="2259"/>
                          <a:pt x="449" y="2258"/>
                          <a:pt x="442" y="2254"/>
                        </a:cubicBezTo>
                        <a:cubicBezTo>
                          <a:pt x="424" y="2254"/>
                          <a:pt x="407" y="2219"/>
                          <a:pt x="389" y="2202"/>
                        </a:cubicBezTo>
                        <a:cubicBezTo>
                          <a:pt x="283" y="2060"/>
                          <a:pt x="213" y="1902"/>
                          <a:pt x="160" y="1743"/>
                        </a:cubicBezTo>
                        <a:cubicBezTo>
                          <a:pt x="107" y="1443"/>
                          <a:pt x="72" y="1143"/>
                          <a:pt x="89" y="861"/>
                        </a:cubicBezTo>
                        <a:lnTo>
                          <a:pt x="89" y="738"/>
                        </a:lnTo>
                        <a:cubicBezTo>
                          <a:pt x="80" y="729"/>
                          <a:pt x="72" y="725"/>
                          <a:pt x="63" y="725"/>
                        </a:cubicBezTo>
                        <a:cubicBezTo>
                          <a:pt x="54" y="725"/>
                          <a:pt x="45" y="729"/>
                          <a:pt x="36" y="738"/>
                        </a:cubicBezTo>
                        <a:cubicBezTo>
                          <a:pt x="36" y="738"/>
                          <a:pt x="36" y="738"/>
                          <a:pt x="36" y="755"/>
                        </a:cubicBezTo>
                        <a:cubicBezTo>
                          <a:pt x="19" y="861"/>
                          <a:pt x="19" y="985"/>
                          <a:pt x="1" y="1108"/>
                        </a:cubicBezTo>
                        <a:cubicBezTo>
                          <a:pt x="1" y="1355"/>
                          <a:pt x="19" y="1602"/>
                          <a:pt x="72" y="1849"/>
                        </a:cubicBezTo>
                        <a:cubicBezTo>
                          <a:pt x="107" y="2043"/>
                          <a:pt x="195" y="2202"/>
                          <a:pt x="318" y="2343"/>
                        </a:cubicBezTo>
                        <a:cubicBezTo>
                          <a:pt x="368" y="2388"/>
                          <a:pt x="415" y="2406"/>
                          <a:pt x="459" y="2406"/>
                        </a:cubicBezTo>
                        <a:cubicBezTo>
                          <a:pt x="587" y="2406"/>
                          <a:pt x="685" y="2249"/>
                          <a:pt x="724" y="2131"/>
                        </a:cubicBezTo>
                        <a:cubicBezTo>
                          <a:pt x="812" y="2254"/>
                          <a:pt x="953" y="2325"/>
                          <a:pt x="1112" y="2343"/>
                        </a:cubicBezTo>
                        <a:cubicBezTo>
                          <a:pt x="1288" y="2307"/>
                          <a:pt x="1376" y="2131"/>
                          <a:pt x="1394" y="1990"/>
                        </a:cubicBezTo>
                        <a:cubicBezTo>
                          <a:pt x="1412" y="1725"/>
                          <a:pt x="1394" y="1461"/>
                          <a:pt x="1306" y="1214"/>
                        </a:cubicBezTo>
                        <a:cubicBezTo>
                          <a:pt x="1253" y="1020"/>
                          <a:pt x="1182" y="826"/>
                          <a:pt x="1077" y="650"/>
                        </a:cubicBezTo>
                        <a:cubicBezTo>
                          <a:pt x="936" y="456"/>
                          <a:pt x="795" y="262"/>
                          <a:pt x="636" y="103"/>
                        </a:cubicBezTo>
                        <a:cubicBezTo>
                          <a:pt x="601" y="68"/>
                          <a:pt x="583" y="50"/>
                          <a:pt x="548" y="15"/>
                        </a:cubicBezTo>
                        <a:cubicBezTo>
                          <a:pt x="538" y="5"/>
                          <a:pt x="527" y="1"/>
                          <a:pt x="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8"/>
                  <p:cNvSpPr/>
                  <p:nvPr/>
                </p:nvSpPr>
                <p:spPr>
                  <a:xfrm rot="845890">
                    <a:off x="-818970" y="4641315"/>
                    <a:ext cx="7316" cy="6822"/>
                  </a:xfrm>
                  <a:custGeom>
                    <a:avLst/>
                    <a:gdLst/>
                    <a:ahLst/>
                    <a:cxnLst/>
                    <a:rect l="l" t="t" r="r" b="b"/>
                    <a:pathLst>
                      <a:path w="163" h="152" extrusionOk="0">
                        <a:moveTo>
                          <a:pt x="85" y="1"/>
                        </a:moveTo>
                        <a:cubicBezTo>
                          <a:pt x="44" y="1"/>
                          <a:pt x="0" y="39"/>
                          <a:pt x="11" y="100"/>
                        </a:cubicBezTo>
                        <a:cubicBezTo>
                          <a:pt x="18" y="136"/>
                          <a:pt x="45" y="151"/>
                          <a:pt x="74" y="151"/>
                        </a:cubicBezTo>
                        <a:cubicBezTo>
                          <a:pt x="116" y="151"/>
                          <a:pt x="162" y="117"/>
                          <a:pt x="152" y="65"/>
                        </a:cubicBezTo>
                        <a:cubicBezTo>
                          <a:pt x="144" y="20"/>
                          <a:pt x="115" y="1"/>
                          <a:pt x="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8"/>
                  <p:cNvSpPr/>
                  <p:nvPr/>
                </p:nvSpPr>
                <p:spPr>
                  <a:xfrm rot="845890">
                    <a:off x="-913784" y="4714584"/>
                    <a:ext cx="9335" cy="8258"/>
                  </a:xfrm>
                  <a:custGeom>
                    <a:avLst/>
                    <a:gdLst/>
                    <a:ahLst/>
                    <a:cxnLst/>
                    <a:rect l="l" t="t" r="r" b="b"/>
                    <a:pathLst>
                      <a:path w="208" h="184" extrusionOk="0">
                        <a:moveTo>
                          <a:pt x="89" y="1"/>
                        </a:moveTo>
                        <a:cubicBezTo>
                          <a:pt x="36" y="18"/>
                          <a:pt x="1" y="71"/>
                          <a:pt x="19" y="107"/>
                        </a:cubicBezTo>
                        <a:cubicBezTo>
                          <a:pt x="26" y="160"/>
                          <a:pt x="66" y="183"/>
                          <a:pt x="106" y="183"/>
                        </a:cubicBezTo>
                        <a:cubicBezTo>
                          <a:pt x="157" y="183"/>
                          <a:pt x="207" y="142"/>
                          <a:pt x="177" y="71"/>
                        </a:cubicBezTo>
                        <a:cubicBezTo>
                          <a:pt x="177" y="36"/>
                          <a:pt x="124" y="1"/>
                          <a:pt x="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8"/>
                  <p:cNvSpPr/>
                  <p:nvPr/>
                </p:nvSpPr>
                <p:spPr>
                  <a:xfrm rot="845890">
                    <a:off x="-874021" y="4725896"/>
                    <a:ext cx="6822" cy="6598"/>
                  </a:xfrm>
                  <a:custGeom>
                    <a:avLst/>
                    <a:gdLst/>
                    <a:ahLst/>
                    <a:cxnLst/>
                    <a:rect l="l" t="t" r="r" b="b"/>
                    <a:pathLst>
                      <a:path w="152" h="147" extrusionOk="0">
                        <a:moveTo>
                          <a:pt x="54" y="0"/>
                        </a:moveTo>
                        <a:cubicBezTo>
                          <a:pt x="19" y="18"/>
                          <a:pt x="1" y="53"/>
                          <a:pt x="1" y="88"/>
                        </a:cubicBezTo>
                        <a:cubicBezTo>
                          <a:pt x="9" y="128"/>
                          <a:pt x="42" y="146"/>
                          <a:pt x="74" y="146"/>
                        </a:cubicBezTo>
                        <a:cubicBezTo>
                          <a:pt x="114" y="146"/>
                          <a:pt x="152" y="119"/>
                          <a:pt x="142" y="71"/>
                        </a:cubicBezTo>
                        <a:cubicBezTo>
                          <a:pt x="142" y="18"/>
                          <a:pt x="89" y="0"/>
                          <a:pt x="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8"/>
                  <p:cNvSpPr/>
                  <p:nvPr/>
                </p:nvSpPr>
                <p:spPr>
                  <a:xfrm rot="845890">
                    <a:off x="-826686" y="4701468"/>
                    <a:ext cx="3994" cy="3187"/>
                  </a:xfrm>
                  <a:custGeom>
                    <a:avLst/>
                    <a:gdLst/>
                    <a:ahLst/>
                    <a:cxnLst/>
                    <a:rect l="l" t="t" r="r" b="b"/>
                    <a:pathLst>
                      <a:path w="89" h="71" extrusionOk="0">
                        <a:moveTo>
                          <a:pt x="36" y="0"/>
                        </a:moveTo>
                        <a:cubicBezTo>
                          <a:pt x="18" y="0"/>
                          <a:pt x="1" y="18"/>
                          <a:pt x="18" y="35"/>
                        </a:cubicBezTo>
                        <a:cubicBezTo>
                          <a:pt x="18" y="71"/>
                          <a:pt x="36" y="71"/>
                          <a:pt x="54" y="71"/>
                        </a:cubicBezTo>
                        <a:cubicBezTo>
                          <a:pt x="71" y="71"/>
                          <a:pt x="89" y="53"/>
                          <a:pt x="89" y="35"/>
                        </a:cubicBezTo>
                        <a:cubicBezTo>
                          <a:pt x="71" y="0"/>
                          <a:pt x="54" y="0"/>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8"/>
                  <p:cNvSpPr/>
                  <p:nvPr/>
                </p:nvSpPr>
                <p:spPr>
                  <a:xfrm rot="845890">
                    <a:off x="-774893" y="4659913"/>
                    <a:ext cx="4757" cy="5610"/>
                  </a:xfrm>
                  <a:custGeom>
                    <a:avLst/>
                    <a:gdLst/>
                    <a:ahLst/>
                    <a:cxnLst/>
                    <a:rect l="l" t="t" r="r" b="b"/>
                    <a:pathLst>
                      <a:path w="106" h="125" extrusionOk="0">
                        <a:moveTo>
                          <a:pt x="53" y="1"/>
                        </a:moveTo>
                        <a:cubicBezTo>
                          <a:pt x="18" y="18"/>
                          <a:pt x="0" y="36"/>
                          <a:pt x="0" y="71"/>
                        </a:cubicBezTo>
                        <a:cubicBezTo>
                          <a:pt x="0" y="106"/>
                          <a:pt x="35" y="124"/>
                          <a:pt x="71" y="124"/>
                        </a:cubicBezTo>
                        <a:cubicBezTo>
                          <a:pt x="88" y="106"/>
                          <a:pt x="106" y="89"/>
                          <a:pt x="106" y="53"/>
                        </a:cubicBezTo>
                        <a:cubicBezTo>
                          <a:pt x="106" y="18"/>
                          <a:pt x="71" y="1"/>
                          <a:pt x="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8"/>
                  <p:cNvSpPr/>
                  <p:nvPr/>
                </p:nvSpPr>
                <p:spPr>
                  <a:xfrm rot="845890">
                    <a:off x="-932784" y="4671143"/>
                    <a:ext cx="7181" cy="5924"/>
                  </a:xfrm>
                  <a:custGeom>
                    <a:avLst/>
                    <a:gdLst/>
                    <a:ahLst/>
                    <a:cxnLst/>
                    <a:rect l="l" t="t" r="r" b="b"/>
                    <a:pathLst>
                      <a:path w="160" h="132" extrusionOk="0">
                        <a:moveTo>
                          <a:pt x="71" y="1"/>
                        </a:moveTo>
                        <a:cubicBezTo>
                          <a:pt x="36" y="1"/>
                          <a:pt x="1" y="36"/>
                          <a:pt x="18" y="89"/>
                        </a:cubicBezTo>
                        <a:cubicBezTo>
                          <a:pt x="18" y="115"/>
                          <a:pt x="37" y="131"/>
                          <a:pt x="61" y="131"/>
                        </a:cubicBezTo>
                        <a:cubicBezTo>
                          <a:pt x="70" y="131"/>
                          <a:pt x="79" y="129"/>
                          <a:pt x="89" y="124"/>
                        </a:cubicBezTo>
                        <a:cubicBezTo>
                          <a:pt x="124" y="124"/>
                          <a:pt x="159" y="89"/>
                          <a:pt x="142" y="54"/>
                        </a:cubicBezTo>
                        <a:cubicBezTo>
                          <a:pt x="142" y="19"/>
                          <a:pt x="106" y="1"/>
                          <a:pt x="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7" name="Google Shape;2177;p8"/>
                <p:cNvSpPr/>
                <p:nvPr/>
              </p:nvSpPr>
              <p:spPr>
                <a:xfrm rot="845890">
                  <a:off x="-906594" y="4438845"/>
                  <a:ext cx="100535" cy="156727"/>
                </a:xfrm>
                <a:custGeom>
                  <a:avLst/>
                  <a:gdLst/>
                  <a:ahLst/>
                  <a:cxnLst/>
                  <a:rect l="l" t="t" r="r" b="b"/>
                  <a:pathLst>
                    <a:path w="2240" h="3492" extrusionOk="0">
                      <a:moveTo>
                        <a:pt x="1270" y="0"/>
                      </a:moveTo>
                      <a:lnTo>
                        <a:pt x="1217" y="18"/>
                      </a:lnTo>
                      <a:lnTo>
                        <a:pt x="1199" y="18"/>
                      </a:lnTo>
                      <a:lnTo>
                        <a:pt x="758" y="159"/>
                      </a:lnTo>
                      <a:lnTo>
                        <a:pt x="318" y="282"/>
                      </a:lnTo>
                      <a:lnTo>
                        <a:pt x="71" y="353"/>
                      </a:lnTo>
                      <a:lnTo>
                        <a:pt x="0" y="371"/>
                      </a:lnTo>
                      <a:lnTo>
                        <a:pt x="0" y="441"/>
                      </a:lnTo>
                      <a:lnTo>
                        <a:pt x="194" y="1129"/>
                      </a:lnTo>
                      <a:lnTo>
                        <a:pt x="406" y="1869"/>
                      </a:lnTo>
                      <a:cubicBezTo>
                        <a:pt x="459" y="2152"/>
                        <a:pt x="547" y="2434"/>
                        <a:pt x="617" y="2716"/>
                      </a:cubicBezTo>
                      <a:cubicBezTo>
                        <a:pt x="688" y="2945"/>
                        <a:pt x="758" y="3192"/>
                        <a:pt x="811" y="3439"/>
                      </a:cubicBezTo>
                      <a:lnTo>
                        <a:pt x="847" y="3492"/>
                      </a:lnTo>
                      <a:lnTo>
                        <a:pt x="899" y="3474"/>
                      </a:lnTo>
                      <a:lnTo>
                        <a:pt x="935" y="3474"/>
                      </a:lnTo>
                      <a:lnTo>
                        <a:pt x="1376" y="3351"/>
                      </a:lnTo>
                      <a:lnTo>
                        <a:pt x="1852" y="3210"/>
                      </a:lnTo>
                      <a:lnTo>
                        <a:pt x="2134" y="3122"/>
                      </a:lnTo>
                      <a:lnTo>
                        <a:pt x="2240" y="3104"/>
                      </a:lnTo>
                      <a:cubicBezTo>
                        <a:pt x="2222" y="3069"/>
                        <a:pt x="2222" y="3051"/>
                        <a:pt x="2204" y="3033"/>
                      </a:cubicBezTo>
                      <a:lnTo>
                        <a:pt x="2028" y="2434"/>
                      </a:lnTo>
                      <a:lnTo>
                        <a:pt x="1781" y="1693"/>
                      </a:lnTo>
                      <a:lnTo>
                        <a:pt x="1570" y="952"/>
                      </a:lnTo>
                      <a:cubicBezTo>
                        <a:pt x="1481" y="670"/>
                        <a:pt x="1393" y="406"/>
                        <a:pt x="1305" y="141"/>
                      </a:cubicBezTo>
                      <a:cubicBezTo>
                        <a:pt x="1287" y="106"/>
                        <a:pt x="1287" y="88"/>
                        <a:pt x="1287" y="88"/>
                      </a:cubicBezTo>
                      <a:lnTo>
                        <a:pt x="12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8"/>
                <p:cNvSpPr/>
                <p:nvPr/>
              </p:nvSpPr>
              <p:spPr>
                <a:xfrm rot="845890">
                  <a:off x="-892194" y="4449500"/>
                  <a:ext cx="40394" cy="136755"/>
                </a:xfrm>
                <a:custGeom>
                  <a:avLst/>
                  <a:gdLst/>
                  <a:ahLst/>
                  <a:cxnLst/>
                  <a:rect l="l" t="t" r="r" b="b"/>
                  <a:pathLst>
                    <a:path w="900" h="3047" extrusionOk="0">
                      <a:moveTo>
                        <a:pt x="27" y="0"/>
                      </a:moveTo>
                      <a:cubicBezTo>
                        <a:pt x="22" y="0"/>
                        <a:pt x="18" y="4"/>
                        <a:pt x="18" y="13"/>
                      </a:cubicBezTo>
                      <a:cubicBezTo>
                        <a:pt x="0" y="13"/>
                        <a:pt x="0" y="31"/>
                        <a:pt x="0" y="49"/>
                      </a:cubicBezTo>
                      <a:cubicBezTo>
                        <a:pt x="18" y="84"/>
                        <a:pt x="18" y="119"/>
                        <a:pt x="35" y="154"/>
                      </a:cubicBezTo>
                      <a:lnTo>
                        <a:pt x="71" y="278"/>
                      </a:lnTo>
                      <a:cubicBezTo>
                        <a:pt x="106" y="401"/>
                        <a:pt x="141" y="542"/>
                        <a:pt x="176" y="666"/>
                      </a:cubicBezTo>
                      <a:lnTo>
                        <a:pt x="300" y="1054"/>
                      </a:lnTo>
                      <a:cubicBezTo>
                        <a:pt x="353" y="1195"/>
                        <a:pt x="388" y="1336"/>
                        <a:pt x="423" y="1477"/>
                      </a:cubicBezTo>
                      <a:cubicBezTo>
                        <a:pt x="459" y="1600"/>
                        <a:pt x="512" y="1741"/>
                        <a:pt x="547" y="1865"/>
                      </a:cubicBezTo>
                      <a:cubicBezTo>
                        <a:pt x="582" y="1988"/>
                        <a:pt x="617" y="2112"/>
                        <a:pt x="653" y="2218"/>
                      </a:cubicBezTo>
                      <a:lnTo>
                        <a:pt x="776" y="2658"/>
                      </a:lnTo>
                      <a:lnTo>
                        <a:pt x="829" y="2835"/>
                      </a:lnTo>
                      <a:cubicBezTo>
                        <a:pt x="829" y="2870"/>
                        <a:pt x="829" y="2923"/>
                        <a:pt x="847" y="2941"/>
                      </a:cubicBezTo>
                      <a:cubicBezTo>
                        <a:pt x="864" y="2958"/>
                        <a:pt x="864" y="2976"/>
                        <a:pt x="864" y="2994"/>
                      </a:cubicBezTo>
                      <a:lnTo>
                        <a:pt x="864" y="3029"/>
                      </a:lnTo>
                      <a:cubicBezTo>
                        <a:pt x="864" y="3029"/>
                        <a:pt x="864" y="3029"/>
                        <a:pt x="864" y="3046"/>
                      </a:cubicBezTo>
                      <a:cubicBezTo>
                        <a:pt x="882" y="3029"/>
                        <a:pt x="882" y="3029"/>
                        <a:pt x="882" y="3029"/>
                      </a:cubicBezTo>
                      <a:lnTo>
                        <a:pt x="900" y="3029"/>
                      </a:lnTo>
                      <a:cubicBezTo>
                        <a:pt x="900" y="3011"/>
                        <a:pt x="900" y="2994"/>
                        <a:pt x="900" y="2994"/>
                      </a:cubicBezTo>
                      <a:lnTo>
                        <a:pt x="900" y="2976"/>
                      </a:lnTo>
                      <a:lnTo>
                        <a:pt x="882" y="2923"/>
                      </a:lnTo>
                      <a:cubicBezTo>
                        <a:pt x="864" y="2888"/>
                        <a:pt x="864" y="2870"/>
                        <a:pt x="847" y="2800"/>
                      </a:cubicBezTo>
                      <a:cubicBezTo>
                        <a:pt x="829" y="2747"/>
                        <a:pt x="829" y="2694"/>
                        <a:pt x="794" y="2623"/>
                      </a:cubicBezTo>
                      <a:cubicBezTo>
                        <a:pt x="776" y="2553"/>
                        <a:pt x="758" y="2500"/>
                        <a:pt x="741" y="2429"/>
                      </a:cubicBezTo>
                      <a:cubicBezTo>
                        <a:pt x="706" y="2288"/>
                        <a:pt x="653" y="2112"/>
                        <a:pt x="617" y="2006"/>
                      </a:cubicBezTo>
                      <a:cubicBezTo>
                        <a:pt x="582" y="1883"/>
                        <a:pt x="564" y="1777"/>
                        <a:pt x="512" y="1636"/>
                      </a:cubicBezTo>
                      <a:cubicBezTo>
                        <a:pt x="476" y="1512"/>
                        <a:pt x="441" y="1371"/>
                        <a:pt x="406" y="1230"/>
                      </a:cubicBezTo>
                      <a:lnTo>
                        <a:pt x="282" y="842"/>
                      </a:lnTo>
                      <a:cubicBezTo>
                        <a:pt x="247" y="701"/>
                        <a:pt x="212" y="560"/>
                        <a:pt x="176" y="436"/>
                      </a:cubicBezTo>
                      <a:cubicBezTo>
                        <a:pt x="141" y="366"/>
                        <a:pt x="124" y="313"/>
                        <a:pt x="124" y="243"/>
                      </a:cubicBezTo>
                      <a:cubicBezTo>
                        <a:pt x="106" y="190"/>
                        <a:pt x="71" y="119"/>
                        <a:pt x="53" y="49"/>
                      </a:cubicBezTo>
                      <a:lnTo>
                        <a:pt x="53" y="31"/>
                      </a:lnTo>
                      <a:cubicBezTo>
                        <a:pt x="53" y="13"/>
                        <a:pt x="53" y="13"/>
                        <a:pt x="35" y="13"/>
                      </a:cubicBezTo>
                      <a:cubicBezTo>
                        <a:pt x="35" y="4"/>
                        <a:pt x="31" y="0"/>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8"/>
                <p:cNvSpPr/>
                <p:nvPr/>
              </p:nvSpPr>
              <p:spPr>
                <a:xfrm rot="845890">
                  <a:off x="-870776" y="4443141"/>
                  <a:ext cx="48293" cy="142410"/>
                </a:xfrm>
                <a:custGeom>
                  <a:avLst/>
                  <a:gdLst/>
                  <a:ahLst/>
                  <a:cxnLst/>
                  <a:rect l="l" t="t" r="r" b="b"/>
                  <a:pathLst>
                    <a:path w="1076" h="3173" extrusionOk="0">
                      <a:moveTo>
                        <a:pt x="54" y="1"/>
                      </a:moveTo>
                      <a:cubicBezTo>
                        <a:pt x="47" y="1"/>
                        <a:pt x="40" y="3"/>
                        <a:pt x="35" y="8"/>
                      </a:cubicBezTo>
                      <a:cubicBezTo>
                        <a:pt x="18" y="8"/>
                        <a:pt x="0" y="43"/>
                        <a:pt x="18" y="61"/>
                      </a:cubicBezTo>
                      <a:lnTo>
                        <a:pt x="53" y="96"/>
                      </a:lnTo>
                      <a:cubicBezTo>
                        <a:pt x="53" y="132"/>
                        <a:pt x="71" y="149"/>
                        <a:pt x="88" y="184"/>
                      </a:cubicBezTo>
                      <a:cubicBezTo>
                        <a:pt x="88" y="220"/>
                        <a:pt x="123" y="255"/>
                        <a:pt x="123" y="290"/>
                      </a:cubicBezTo>
                      <a:cubicBezTo>
                        <a:pt x="141" y="378"/>
                        <a:pt x="159" y="449"/>
                        <a:pt x="194" y="520"/>
                      </a:cubicBezTo>
                      <a:cubicBezTo>
                        <a:pt x="229" y="678"/>
                        <a:pt x="282" y="802"/>
                        <a:pt x="335" y="960"/>
                      </a:cubicBezTo>
                      <a:cubicBezTo>
                        <a:pt x="388" y="1119"/>
                        <a:pt x="441" y="1260"/>
                        <a:pt x="476" y="1419"/>
                      </a:cubicBezTo>
                      <a:lnTo>
                        <a:pt x="635" y="1860"/>
                      </a:lnTo>
                      <a:cubicBezTo>
                        <a:pt x="670" y="2001"/>
                        <a:pt x="723" y="2177"/>
                        <a:pt x="776" y="2318"/>
                      </a:cubicBezTo>
                      <a:cubicBezTo>
                        <a:pt x="829" y="2442"/>
                        <a:pt x="864" y="2583"/>
                        <a:pt x="917" y="2724"/>
                      </a:cubicBezTo>
                      <a:cubicBezTo>
                        <a:pt x="935" y="2794"/>
                        <a:pt x="970" y="2865"/>
                        <a:pt x="988" y="2935"/>
                      </a:cubicBezTo>
                      <a:cubicBezTo>
                        <a:pt x="1005" y="2971"/>
                        <a:pt x="1005" y="3006"/>
                        <a:pt x="1023" y="3041"/>
                      </a:cubicBezTo>
                      <a:lnTo>
                        <a:pt x="1040" y="3094"/>
                      </a:lnTo>
                      <a:lnTo>
                        <a:pt x="1040" y="3129"/>
                      </a:lnTo>
                      <a:cubicBezTo>
                        <a:pt x="1040" y="3129"/>
                        <a:pt x="1040" y="3147"/>
                        <a:pt x="1040" y="3147"/>
                      </a:cubicBezTo>
                      <a:lnTo>
                        <a:pt x="1040" y="3165"/>
                      </a:lnTo>
                      <a:cubicBezTo>
                        <a:pt x="1040" y="3165"/>
                        <a:pt x="1048" y="3173"/>
                        <a:pt x="1054" y="3173"/>
                      </a:cubicBezTo>
                      <a:cubicBezTo>
                        <a:pt x="1056" y="3173"/>
                        <a:pt x="1058" y="3171"/>
                        <a:pt x="1058" y="3165"/>
                      </a:cubicBezTo>
                      <a:cubicBezTo>
                        <a:pt x="1076" y="3165"/>
                        <a:pt x="1076" y="3147"/>
                        <a:pt x="1076" y="3147"/>
                      </a:cubicBezTo>
                      <a:lnTo>
                        <a:pt x="1076" y="3112"/>
                      </a:lnTo>
                      <a:lnTo>
                        <a:pt x="1076" y="3094"/>
                      </a:lnTo>
                      <a:lnTo>
                        <a:pt x="1005" y="2883"/>
                      </a:lnTo>
                      <a:lnTo>
                        <a:pt x="952" y="2671"/>
                      </a:lnTo>
                      <a:lnTo>
                        <a:pt x="811" y="2230"/>
                      </a:lnTo>
                      <a:lnTo>
                        <a:pt x="670" y="1789"/>
                      </a:lnTo>
                      <a:cubicBezTo>
                        <a:pt x="617" y="1648"/>
                        <a:pt x="564" y="1507"/>
                        <a:pt x="511" y="1348"/>
                      </a:cubicBezTo>
                      <a:lnTo>
                        <a:pt x="370" y="890"/>
                      </a:lnTo>
                      <a:cubicBezTo>
                        <a:pt x="317" y="749"/>
                        <a:pt x="282" y="608"/>
                        <a:pt x="229" y="467"/>
                      </a:cubicBezTo>
                      <a:cubicBezTo>
                        <a:pt x="212" y="396"/>
                        <a:pt x="176" y="326"/>
                        <a:pt x="159" y="237"/>
                      </a:cubicBezTo>
                      <a:cubicBezTo>
                        <a:pt x="141" y="220"/>
                        <a:pt x="123" y="184"/>
                        <a:pt x="123" y="149"/>
                      </a:cubicBezTo>
                      <a:lnTo>
                        <a:pt x="88" y="26"/>
                      </a:lnTo>
                      <a:cubicBezTo>
                        <a:pt x="88" y="13"/>
                        <a:pt x="71" y="1"/>
                        <a:pt x="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0" name="Google Shape;2180;p8"/>
              <p:cNvGrpSpPr/>
              <p:nvPr/>
            </p:nvGrpSpPr>
            <p:grpSpPr>
              <a:xfrm>
                <a:off x="-399187" y="4470538"/>
                <a:ext cx="294179" cy="321921"/>
                <a:chOff x="-399187" y="4470538"/>
                <a:chExt cx="294179" cy="321921"/>
              </a:xfrm>
            </p:grpSpPr>
            <p:sp>
              <p:nvSpPr>
                <p:cNvPr id="2181" name="Google Shape;2181;p8"/>
                <p:cNvSpPr/>
                <p:nvPr/>
              </p:nvSpPr>
              <p:spPr>
                <a:xfrm rot="845890">
                  <a:off x="-352205" y="4495891"/>
                  <a:ext cx="229571" cy="173109"/>
                </a:xfrm>
                <a:custGeom>
                  <a:avLst/>
                  <a:gdLst/>
                  <a:ahLst/>
                  <a:cxnLst/>
                  <a:rect l="l" t="t" r="r" b="b"/>
                  <a:pathLst>
                    <a:path w="5115" h="3857" extrusionOk="0">
                      <a:moveTo>
                        <a:pt x="2053" y="0"/>
                      </a:moveTo>
                      <a:cubicBezTo>
                        <a:pt x="1598" y="0"/>
                        <a:pt x="1158" y="104"/>
                        <a:pt x="812" y="369"/>
                      </a:cubicBezTo>
                      <a:cubicBezTo>
                        <a:pt x="371" y="739"/>
                        <a:pt x="0" y="1374"/>
                        <a:pt x="71" y="1956"/>
                      </a:cubicBezTo>
                      <a:cubicBezTo>
                        <a:pt x="141" y="2273"/>
                        <a:pt x="318" y="2573"/>
                        <a:pt x="547" y="2820"/>
                      </a:cubicBezTo>
                      <a:cubicBezTo>
                        <a:pt x="794" y="3067"/>
                        <a:pt x="1076" y="3261"/>
                        <a:pt x="1393" y="3384"/>
                      </a:cubicBezTo>
                      <a:cubicBezTo>
                        <a:pt x="1482" y="3455"/>
                        <a:pt x="1570" y="3525"/>
                        <a:pt x="1676" y="3561"/>
                      </a:cubicBezTo>
                      <a:cubicBezTo>
                        <a:pt x="1905" y="3684"/>
                        <a:pt x="2152" y="3772"/>
                        <a:pt x="2399" y="3825"/>
                      </a:cubicBezTo>
                      <a:cubicBezTo>
                        <a:pt x="2520" y="3846"/>
                        <a:pt x="2642" y="3856"/>
                        <a:pt x="2765" y="3856"/>
                      </a:cubicBezTo>
                      <a:cubicBezTo>
                        <a:pt x="3054" y="3856"/>
                        <a:pt x="3343" y="3801"/>
                        <a:pt x="3615" y="3702"/>
                      </a:cubicBezTo>
                      <a:cubicBezTo>
                        <a:pt x="4197" y="3508"/>
                        <a:pt x="4550" y="2961"/>
                        <a:pt x="4744" y="2432"/>
                      </a:cubicBezTo>
                      <a:cubicBezTo>
                        <a:pt x="5114" y="1339"/>
                        <a:pt x="4197" y="651"/>
                        <a:pt x="3298" y="228"/>
                      </a:cubicBezTo>
                      <a:cubicBezTo>
                        <a:pt x="2915" y="91"/>
                        <a:pt x="2478" y="0"/>
                        <a:pt x="2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8"/>
                <p:cNvSpPr/>
                <p:nvPr/>
              </p:nvSpPr>
              <p:spPr>
                <a:xfrm rot="845890">
                  <a:off x="-328910" y="4549570"/>
                  <a:ext cx="155964" cy="111397"/>
                </a:xfrm>
                <a:custGeom>
                  <a:avLst/>
                  <a:gdLst/>
                  <a:ahLst/>
                  <a:cxnLst/>
                  <a:rect l="l" t="t" r="r" b="b"/>
                  <a:pathLst>
                    <a:path w="3475" h="2482" extrusionOk="0">
                      <a:moveTo>
                        <a:pt x="1510" y="1"/>
                      </a:moveTo>
                      <a:cubicBezTo>
                        <a:pt x="1185" y="1"/>
                        <a:pt x="866" y="72"/>
                        <a:pt x="600" y="243"/>
                      </a:cubicBezTo>
                      <a:cubicBezTo>
                        <a:pt x="124" y="578"/>
                        <a:pt x="1" y="1249"/>
                        <a:pt x="354" y="1725"/>
                      </a:cubicBezTo>
                      <a:cubicBezTo>
                        <a:pt x="600" y="2095"/>
                        <a:pt x="988" y="2377"/>
                        <a:pt x="1429" y="2465"/>
                      </a:cubicBezTo>
                      <a:cubicBezTo>
                        <a:pt x="1469" y="2473"/>
                        <a:pt x="1572" y="2481"/>
                        <a:pt x="1676" y="2481"/>
                      </a:cubicBezTo>
                      <a:cubicBezTo>
                        <a:pt x="1806" y="2481"/>
                        <a:pt x="1939" y="2469"/>
                        <a:pt x="1958" y="2430"/>
                      </a:cubicBezTo>
                      <a:cubicBezTo>
                        <a:pt x="2452" y="2324"/>
                        <a:pt x="2858" y="2024"/>
                        <a:pt x="3105" y="1584"/>
                      </a:cubicBezTo>
                      <a:cubicBezTo>
                        <a:pt x="3475" y="984"/>
                        <a:pt x="3069" y="473"/>
                        <a:pt x="2505" y="208"/>
                      </a:cubicBezTo>
                      <a:cubicBezTo>
                        <a:pt x="2205" y="81"/>
                        <a:pt x="1855" y="1"/>
                        <a:pt x="15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83" name="Google Shape;2183;p8"/>
                <p:cNvGrpSpPr/>
                <p:nvPr/>
              </p:nvGrpSpPr>
              <p:grpSpPr>
                <a:xfrm>
                  <a:off x="-306063" y="4530531"/>
                  <a:ext cx="150438" cy="147285"/>
                  <a:chOff x="-306063" y="4530531"/>
                  <a:chExt cx="150438" cy="147285"/>
                </a:xfrm>
              </p:grpSpPr>
              <p:sp>
                <p:nvSpPr>
                  <p:cNvPr id="2184" name="Google Shape;2184;p8"/>
                  <p:cNvSpPr/>
                  <p:nvPr/>
                </p:nvSpPr>
                <p:spPr>
                  <a:xfrm rot="845890">
                    <a:off x="-292164" y="4569412"/>
                    <a:ext cx="75222" cy="100760"/>
                  </a:xfrm>
                  <a:custGeom>
                    <a:avLst/>
                    <a:gdLst/>
                    <a:ahLst/>
                    <a:cxnLst/>
                    <a:rect l="l" t="t" r="r" b="b"/>
                    <a:pathLst>
                      <a:path w="1676" h="2245" extrusionOk="0">
                        <a:moveTo>
                          <a:pt x="1041" y="761"/>
                        </a:moveTo>
                        <a:cubicBezTo>
                          <a:pt x="988" y="955"/>
                          <a:pt x="882" y="1114"/>
                          <a:pt x="741" y="1220"/>
                        </a:cubicBezTo>
                        <a:cubicBezTo>
                          <a:pt x="729" y="1228"/>
                          <a:pt x="720" y="1231"/>
                          <a:pt x="715" y="1231"/>
                        </a:cubicBezTo>
                        <a:cubicBezTo>
                          <a:pt x="696" y="1231"/>
                          <a:pt x="710" y="1194"/>
                          <a:pt x="723" y="1167"/>
                        </a:cubicBezTo>
                        <a:cubicBezTo>
                          <a:pt x="758" y="1096"/>
                          <a:pt x="811" y="1026"/>
                          <a:pt x="864" y="955"/>
                        </a:cubicBezTo>
                        <a:cubicBezTo>
                          <a:pt x="917" y="885"/>
                          <a:pt x="970" y="832"/>
                          <a:pt x="1023" y="761"/>
                        </a:cubicBezTo>
                        <a:close/>
                        <a:moveTo>
                          <a:pt x="897" y="0"/>
                        </a:moveTo>
                        <a:cubicBezTo>
                          <a:pt x="778" y="0"/>
                          <a:pt x="665" y="53"/>
                          <a:pt x="600" y="144"/>
                        </a:cubicBezTo>
                        <a:cubicBezTo>
                          <a:pt x="423" y="338"/>
                          <a:pt x="282" y="550"/>
                          <a:pt x="177" y="779"/>
                        </a:cubicBezTo>
                        <a:cubicBezTo>
                          <a:pt x="106" y="973"/>
                          <a:pt x="53" y="1167"/>
                          <a:pt x="18" y="1378"/>
                        </a:cubicBezTo>
                        <a:cubicBezTo>
                          <a:pt x="0" y="1608"/>
                          <a:pt x="0" y="1855"/>
                          <a:pt x="18" y="2084"/>
                        </a:cubicBezTo>
                        <a:lnTo>
                          <a:pt x="35" y="2207"/>
                        </a:lnTo>
                        <a:cubicBezTo>
                          <a:pt x="46" y="2229"/>
                          <a:pt x="71" y="2244"/>
                          <a:pt x="96" y="2244"/>
                        </a:cubicBezTo>
                        <a:cubicBezTo>
                          <a:pt x="112" y="2244"/>
                          <a:pt x="128" y="2238"/>
                          <a:pt x="141" y="2225"/>
                        </a:cubicBezTo>
                        <a:lnTo>
                          <a:pt x="141" y="2154"/>
                        </a:lnTo>
                        <a:cubicBezTo>
                          <a:pt x="124" y="2013"/>
                          <a:pt x="106" y="1872"/>
                          <a:pt x="106" y="1714"/>
                        </a:cubicBezTo>
                        <a:lnTo>
                          <a:pt x="106" y="1378"/>
                        </a:lnTo>
                        <a:cubicBezTo>
                          <a:pt x="141" y="1132"/>
                          <a:pt x="212" y="867"/>
                          <a:pt x="335" y="655"/>
                        </a:cubicBezTo>
                        <a:cubicBezTo>
                          <a:pt x="388" y="550"/>
                          <a:pt x="441" y="461"/>
                          <a:pt x="512" y="391"/>
                        </a:cubicBezTo>
                        <a:cubicBezTo>
                          <a:pt x="565" y="285"/>
                          <a:pt x="653" y="215"/>
                          <a:pt x="741" y="144"/>
                        </a:cubicBezTo>
                        <a:cubicBezTo>
                          <a:pt x="792" y="115"/>
                          <a:pt x="836" y="103"/>
                          <a:pt x="873" y="103"/>
                        </a:cubicBezTo>
                        <a:cubicBezTo>
                          <a:pt x="1040" y="103"/>
                          <a:pt x="1073" y="359"/>
                          <a:pt x="1058" y="532"/>
                        </a:cubicBezTo>
                        <a:cubicBezTo>
                          <a:pt x="970" y="638"/>
                          <a:pt x="864" y="744"/>
                          <a:pt x="776" y="867"/>
                        </a:cubicBezTo>
                        <a:cubicBezTo>
                          <a:pt x="706" y="955"/>
                          <a:pt x="653" y="1043"/>
                          <a:pt x="600" y="1149"/>
                        </a:cubicBezTo>
                        <a:cubicBezTo>
                          <a:pt x="565" y="1237"/>
                          <a:pt x="600" y="1326"/>
                          <a:pt x="688" y="1378"/>
                        </a:cubicBezTo>
                        <a:cubicBezTo>
                          <a:pt x="776" y="1378"/>
                          <a:pt x="864" y="1343"/>
                          <a:pt x="917" y="1290"/>
                        </a:cubicBezTo>
                        <a:cubicBezTo>
                          <a:pt x="1076" y="1096"/>
                          <a:pt x="1182" y="867"/>
                          <a:pt x="1199" y="620"/>
                        </a:cubicBezTo>
                        <a:cubicBezTo>
                          <a:pt x="1270" y="567"/>
                          <a:pt x="1358" y="514"/>
                          <a:pt x="1446" y="497"/>
                        </a:cubicBezTo>
                        <a:cubicBezTo>
                          <a:pt x="1470" y="497"/>
                          <a:pt x="1485" y="489"/>
                          <a:pt x="1498" y="489"/>
                        </a:cubicBezTo>
                        <a:cubicBezTo>
                          <a:pt x="1505" y="489"/>
                          <a:pt x="1511" y="491"/>
                          <a:pt x="1517" y="497"/>
                        </a:cubicBezTo>
                        <a:cubicBezTo>
                          <a:pt x="1517" y="514"/>
                          <a:pt x="1517" y="550"/>
                          <a:pt x="1517" y="585"/>
                        </a:cubicBezTo>
                        <a:cubicBezTo>
                          <a:pt x="1517" y="744"/>
                          <a:pt x="1481" y="920"/>
                          <a:pt x="1411" y="1079"/>
                        </a:cubicBezTo>
                        <a:cubicBezTo>
                          <a:pt x="1270" y="1326"/>
                          <a:pt x="1111" y="1572"/>
                          <a:pt x="917" y="1802"/>
                        </a:cubicBezTo>
                        <a:cubicBezTo>
                          <a:pt x="900" y="1837"/>
                          <a:pt x="864" y="1855"/>
                          <a:pt x="847" y="1890"/>
                        </a:cubicBezTo>
                        <a:cubicBezTo>
                          <a:pt x="829" y="1908"/>
                          <a:pt x="847" y="1925"/>
                          <a:pt x="864" y="1925"/>
                        </a:cubicBezTo>
                        <a:lnTo>
                          <a:pt x="900" y="1925"/>
                        </a:lnTo>
                        <a:cubicBezTo>
                          <a:pt x="970" y="1855"/>
                          <a:pt x="1058" y="1766"/>
                          <a:pt x="1129" y="1678"/>
                        </a:cubicBezTo>
                        <a:cubicBezTo>
                          <a:pt x="1305" y="1484"/>
                          <a:pt x="1446" y="1273"/>
                          <a:pt x="1552" y="1061"/>
                        </a:cubicBezTo>
                        <a:cubicBezTo>
                          <a:pt x="1640" y="885"/>
                          <a:pt x="1675" y="691"/>
                          <a:pt x="1658" y="497"/>
                        </a:cubicBezTo>
                        <a:cubicBezTo>
                          <a:pt x="1631" y="382"/>
                          <a:pt x="1552" y="342"/>
                          <a:pt x="1462" y="342"/>
                        </a:cubicBezTo>
                        <a:cubicBezTo>
                          <a:pt x="1371" y="342"/>
                          <a:pt x="1270" y="382"/>
                          <a:pt x="1199" y="426"/>
                        </a:cubicBezTo>
                        <a:cubicBezTo>
                          <a:pt x="1199" y="268"/>
                          <a:pt x="1146" y="126"/>
                          <a:pt x="1023" y="21"/>
                        </a:cubicBezTo>
                        <a:cubicBezTo>
                          <a:pt x="982" y="7"/>
                          <a:pt x="939" y="0"/>
                          <a:pt x="8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8"/>
                  <p:cNvSpPr/>
                  <p:nvPr/>
                </p:nvSpPr>
                <p:spPr>
                  <a:xfrm rot="845890">
                    <a:off x="-281524" y="4571405"/>
                    <a:ext cx="5251" cy="5969"/>
                  </a:xfrm>
                  <a:custGeom>
                    <a:avLst/>
                    <a:gdLst/>
                    <a:ahLst/>
                    <a:cxnLst/>
                    <a:rect l="l" t="t" r="r" b="b"/>
                    <a:pathLst>
                      <a:path w="117" h="133" extrusionOk="0">
                        <a:moveTo>
                          <a:pt x="55" y="0"/>
                        </a:moveTo>
                        <a:cubicBezTo>
                          <a:pt x="1" y="0"/>
                          <a:pt x="34" y="133"/>
                          <a:pt x="74" y="133"/>
                        </a:cubicBezTo>
                        <a:cubicBezTo>
                          <a:pt x="82" y="133"/>
                          <a:pt x="91" y="127"/>
                          <a:pt x="99" y="113"/>
                        </a:cubicBezTo>
                        <a:cubicBezTo>
                          <a:pt x="117" y="61"/>
                          <a:pt x="117" y="25"/>
                          <a:pt x="81" y="8"/>
                        </a:cubicBezTo>
                        <a:cubicBezTo>
                          <a:pt x="71" y="2"/>
                          <a:pt x="62" y="0"/>
                          <a:pt x="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8"/>
                  <p:cNvSpPr/>
                  <p:nvPr/>
                </p:nvSpPr>
                <p:spPr>
                  <a:xfrm rot="845890">
                    <a:off x="-162943" y="4571013"/>
                    <a:ext cx="6553" cy="7091"/>
                  </a:xfrm>
                  <a:custGeom>
                    <a:avLst/>
                    <a:gdLst/>
                    <a:ahLst/>
                    <a:cxnLst/>
                    <a:rect l="l" t="t" r="r" b="b"/>
                    <a:pathLst>
                      <a:path w="146" h="158" extrusionOk="0">
                        <a:moveTo>
                          <a:pt x="60" y="0"/>
                        </a:moveTo>
                        <a:cubicBezTo>
                          <a:pt x="1" y="0"/>
                          <a:pt x="43" y="157"/>
                          <a:pt x="96" y="157"/>
                        </a:cubicBezTo>
                        <a:cubicBezTo>
                          <a:pt x="106" y="157"/>
                          <a:pt x="118" y="151"/>
                          <a:pt x="128" y="135"/>
                        </a:cubicBezTo>
                        <a:cubicBezTo>
                          <a:pt x="146" y="82"/>
                          <a:pt x="128" y="29"/>
                          <a:pt x="93" y="11"/>
                        </a:cubicBezTo>
                        <a:cubicBezTo>
                          <a:pt x="80" y="4"/>
                          <a:pt x="69" y="0"/>
                          <a:pt x="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8"/>
                  <p:cNvSpPr/>
                  <p:nvPr/>
                </p:nvSpPr>
                <p:spPr>
                  <a:xfrm rot="845890">
                    <a:off x="-189067" y="4539330"/>
                    <a:ext cx="8887" cy="6463"/>
                  </a:xfrm>
                  <a:custGeom>
                    <a:avLst/>
                    <a:gdLst/>
                    <a:ahLst/>
                    <a:cxnLst/>
                    <a:rect l="l" t="t" r="r" b="b"/>
                    <a:pathLst>
                      <a:path w="198" h="144" extrusionOk="0">
                        <a:moveTo>
                          <a:pt x="101" y="1"/>
                        </a:moveTo>
                        <a:cubicBezTo>
                          <a:pt x="37" y="1"/>
                          <a:pt x="1" y="93"/>
                          <a:pt x="74" y="137"/>
                        </a:cubicBezTo>
                        <a:cubicBezTo>
                          <a:pt x="83" y="142"/>
                          <a:pt x="94" y="144"/>
                          <a:pt x="105" y="144"/>
                        </a:cubicBezTo>
                        <a:cubicBezTo>
                          <a:pt x="135" y="144"/>
                          <a:pt x="167" y="127"/>
                          <a:pt x="180" y="102"/>
                        </a:cubicBezTo>
                        <a:cubicBezTo>
                          <a:pt x="197" y="66"/>
                          <a:pt x="180" y="31"/>
                          <a:pt x="144" y="13"/>
                        </a:cubicBezTo>
                        <a:cubicBezTo>
                          <a:pt x="129" y="4"/>
                          <a:pt x="115" y="1"/>
                          <a:pt x="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8"/>
                  <p:cNvSpPr/>
                  <p:nvPr/>
                </p:nvSpPr>
                <p:spPr>
                  <a:xfrm rot="845890">
                    <a:off x="-238400" y="4532678"/>
                    <a:ext cx="4802" cy="3815"/>
                  </a:xfrm>
                  <a:custGeom>
                    <a:avLst/>
                    <a:gdLst/>
                    <a:ahLst/>
                    <a:cxnLst/>
                    <a:rect l="l" t="t" r="r" b="b"/>
                    <a:pathLst>
                      <a:path w="107" h="85" extrusionOk="0">
                        <a:moveTo>
                          <a:pt x="53" y="1"/>
                        </a:moveTo>
                        <a:cubicBezTo>
                          <a:pt x="35" y="1"/>
                          <a:pt x="18" y="1"/>
                          <a:pt x="0" y="19"/>
                        </a:cubicBezTo>
                        <a:cubicBezTo>
                          <a:pt x="0" y="36"/>
                          <a:pt x="0" y="54"/>
                          <a:pt x="18" y="71"/>
                        </a:cubicBezTo>
                        <a:cubicBezTo>
                          <a:pt x="27" y="80"/>
                          <a:pt x="35" y="85"/>
                          <a:pt x="44" y="85"/>
                        </a:cubicBezTo>
                        <a:cubicBezTo>
                          <a:pt x="53" y="85"/>
                          <a:pt x="62" y="80"/>
                          <a:pt x="71" y="71"/>
                        </a:cubicBezTo>
                        <a:cubicBezTo>
                          <a:pt x="106" y="54"/>
                          <a:pt x="88" y="19"/>
                          <a:pt x="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8"/>
                  <p:cNvSpPr/>
                  <p:nvPr/>
                </p:nvSpPr>
                <p:spPr>
                  <a:xfrm rot="845890">
                    <a:off x="-305586" y="4531204"/>
                    <a:ext cx="6104" cy="4668"/>
                  </a:xfrm>
                  <a:custGeom>
                    <a:avLst/>
                    <a:gdLst/>
                    <a:ahLst/>
                    <a:cxnLst/>
                    <a:rect l="l" t="t" r="r" b="b"/>
                    <a:pathLst>
                      <a:path w="136" h="104" extrusionOk="0">
                        <a:moveTo>
                          <a:pt x="72" y="0"/>
                        </a:moveTo>
                        <a:cubicBezTo>
                          <a:pt x="47" y="0"/>
                          <a:pt x="25" y="16"/>
                          <a:pt x="12" y="42"/>
                        </a:cubicBezTo>
                        <a:cubicBezTo>
                          <a:pt x="1" y="77"/>
                          <a:pt x="34" y="104"/>
                          <a:pt x="69" y="104"/>
                        </a:cubicBezTo>
                        <a:cubicBezTo>
                          <a:pt x="87" y="104"/>
                          <a:pt x="106" y="96"/>
                          <a:pt x="118" y="77"/>
                        </a:cubicBezTo>
                        <a:cubicBezTo>
                          <a:pt x="136" y="60"/>
                          <a:pt x="118" y="25"/>
                          <a:pt x="100" y="7"/>
                        </a:cubicBezTo>
                        <a:cubicBezTo>
                          <a:pt x="91" y="2"/>
                          <a:pt x="81" y="0"/>
                          <a:pt x="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8"/>
                  <p:cNvSpPr/>
                  <p:nvPr/>
                </p:nvSpPr>
                <p:spPr>
                  <a:xfrm rot="845890">
                    <a:off x="-175975" y="4619305"/>
                    <a:ext cx="6867" cy="5476"/>
                  </a:xfrm>
                  <a:custGeom>
                    <a:avLst/>
                    <a:gdLst/>
                    <a:ahLst/>
                    <a:cxnLst/>
                    <a:rect l="l" t="t" r="r" b="b"/>
                    <a:pathLst>
                      <a:path w="153" h="122" extrusionOk="0">
                        <a:moveTo>
                          <a:pt x="83" y="1"/>
                        </a:moveTo>
                        <a:cubicBezTo>
                          <a:pt x="21" y="1"/>
                          <a:pt x="1" y="84"/>
                          <a:pt x="46" y="114"/>
                        </a:cubicBezTo>
                        <a:cubicBezTo>
                          <a:pt x="57" y="119"/>
                          <a:pt x="67" y="121"/>
                          <a:pt x="77" y="121"/>
                        </a:cubicBezTo>
                        <a:cubicBezTo>
                          <a:pt x="101" y="121"/>
                          <a:pt x="122" y="109"/>
                          <a:pt x="135" y="96"/>
                        </a:cubicBezTo>
                        <a:cubicBezTo>
                          <a:pt x="152" y="61"/>
                          <a:pt x="135" y="8"/>
                          <a:pt x="117" y="8"/>
                        </a:cubicBezTo>
                        <a:cubicBezTo>
                          <a:pt x="105" y="3"/>
                          <a:pt x="93" y="1"/>
                          <a:pt x="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1" name="Google Shape;2191;p8"/>
                <p:cNvSpPr/>
                <p:nvPr/>
              </p:nvSpPr>
              <p:spPr>
                <a:xfrm rot="845890">
                  <a:off x="-381497" y="4622012"/>
                  <a:ext cx="112429" cy="159151"/>
                </a:xfrm>
                <a:custGeom>
                  <a:avLst/>
                  <a:gdLst/>
                  <a:ahLst/>
                  <a:cxnLst/>
                  <a:rect l="l" t="t" r="r" b="b"/>
                  <a:pathLst>
                    <a:path w="2505" h="3546" extrusionOk="0">
                      <a:moveTo>
                        <a:pt x="1182" y="1"/>
                      </a:moveTo>
                      <a:lnTo>
                        <a:pt x="1147" y="71"/>
                      </a:lnTo>
                      <a:cubicBezTo>
                        <a:pt x="1076" y="265"/>
                        <a:pt x="1005" y="477"/>
                        <a:pt x="917" y="671"/>
                      </a:cubicBezTo>
                      <a:cubicBezTo>
                        <a:pt x="829" y="900"/>
                        <a:pt x="741" y="1147"/>
                        <a:pt x="635" y="1394"/>
                      </a:cubicBezTo>
                      <a:lnTo>
                        <a:pt x="371" y="2117"/>
                      </a:lnTo>
                      <a:lnTo>
                        <a:pt x="53" y="2928"/>
                      </a:lnTo>
                      <a:lnTo>
                        <a:pt x="36" y="2981"/>
                      </a:lnTo>
                      <a:lnTo>
                        <a:pt x="0" y="3052"/>
                      </a:lnTo>
                      <a:lnTo>
                        <a:pt x="53" y="3069"/>
                      </a:lnTo>
                      <a:lnTo>
                        <a:pt x="71" y="3069"/>
                      </a:lnTo>
                      <a:lnTo>
                        <a:pt x="512" y="3263"/>
                      </a:lnTo>
                      <a:lnTo>
                        <a:pt x="935" y="3422"/>
                      </a:lnTo>
                      <a:lnTo>
                        <a:pt x="1182" y="3528"/>
                      </a:lnTo>
                      <a:lnTo>
                        <a:pt x="1252" y="3545"/>
                      </a:lnTo>
                      <a:lnTo>
                        <a:pt x="1270" y="3493"/>
                      </a:lnTo>
                      <a:lnTo>
                        <a:pt x="1552" y="2822"/>
                      </a:lnTo>
                      <a:lnTo>
                        <a:pt x="1852" y="2117"/>
                      </a:lnTo>
                      <a:lnTo>
                        <a:pt x="2187" y="1306"/>
                      </a:lnTo>
                      <a:lnTo>
                        <a:pt x="2487" y="618"/>
                      </a:lnTo>
                      <a:lnTo>
                        <a:pt x="2504" y="548"/>
                      </a:lnTo>
                      <a:lnTo>
                        <a:pt x="2451" y="530"/>
                      </a:lnTo>
                      <a:lnTo>
                        <a:pt x="2416" y="512"/>
                      </a:lnTo>
                      <a:lnTo>
                        <a:pt x="1993" y="336"/>
                      </a:lnTo>
                      <a:lnTo>
                        <a:pt x="1552" y="160"/>
                      </a:lnTo>
                      <a:lnTo>
                        <a:pt x="1270" y="36"/>
                      </a:lnTo>
                      <a:lnTo>
                        <a:pt x="11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8"/>
                <p:cNvSpPr/>
                <p:nvPr/>
              </p:nvSpPr>
              <p:spPr>
                <a:xfrm rot="845890">
                  <a:off x="-341772" y="4643094"/>
                  <a:ext cx="54666" cy="131414"/>
                </a:xfrm>
                <a:custGeom>
                  <a:avLst/>
                  <a:gdLst/>
                  <a:ahLst/>
                  <a:cxnLst/>
                  <a:rect l="l" t="t" r="r" b="b"/>
                  <a:pathLst>
                    <a:path w="1218" h="2928" extrusionOk="0">
                      <a:moveTo>
                        <a:pt x="1182" y="1"/>
                      </a:moveTo>
                      <a:cubicBezTo>
                        <a:pt x="1164" y="18"/>
                        <a:pt x="1164" y="18"/>
                        <a:pt x="1164" y="36"/>
                      </a:cubicBezTo>
                      <a:cubicBezTo>
                        <a:pt x="1164" y="36"/>
                        <a:pt x="1164" y="36"/>
                        <a:pt x="1164" y="53"/>
                      </a:cubicBezTo>
                      <a:lnTo>
                        <a:pt x="1147" y="106"/>
                      </a:lnTo>
                      <a:cubicBezTo>
                        <a:pt x="1129" y="142"/>
                        <a:pt x="1111" y="177"/>
                        <a:pt x="1094" y="212"/>
                      </a:cubicBezTo>
                      <a:lnTo>
                        <a:pt x="1023" y="371"/>
                      </a:lnTo>
                      <a:lnTo>
                        <a:pt x="935" y="582"/>
                      </a:lnTo>
                      <a:cubicBezTo>
                        <a:pt x="882" y="706"/>
                        <a:pt x="829" y="865"/>
                        <a:pt x="776" y="988"/>
                      </a:cubicBezTo>
                      <a:cubicBezTo>
                        <a:pt x="723" y="1094"/>
                        <a:pt x="670" y="1217"/>
                        <a:pt x="635" y="1323"/>
                      </a:cubicBezTo>
                      <a:lnTo>
                        <a:pt x="476" y="1711"/>
                      </a:lnTo>
                      <a:lnTo>
                        <a:pt x="318" y="2099"/>
                      </a:lnTo>
                      <a:lnTo>
                        <a:pt x="159" y="2487"/>
                      </a:lnTo>
                      <a:cubicBezTo>
                        <a:pt x="124" y="2558"/>
                        <a:pt x="106" y="2610"/>
                        <a:pt x="88" y="2681"/>
                      </a:cubicBezTo>
                      <a:cubicBezTo>
                        <a:pt x="53" y="2734"/>
                        <a:pt x="36" y="2787"/>
                        <a:pt x="0" y="2857"/>
                      </a:cubicBezTo>
                      <a:lnTo>
                        <a:pt x="0" y="2875"/>
                      </a:lnTo>
                      <a:cubicBezTo>
                        <a:pt x="0" y="2893"/>
                        <a:pt x="0" y="2893"/>
                        <a:pt x="0" y="2910"/>
                      </a:cubicBezTo>
                      <a:cubicBezTo>
                        <a:pt x="18" y="2910"/>
                        <a:pt x="18" y="2928"/>
                        <a:pt x="18" y="2928"/>
                      </a:cubicBezTo>
                      <a:cubicBezTo>
                        <a:pt x="36" y="2928"/>
                        <a:pt x="71" y="2928"/>
                        <a:pt x="71" y="2910"/>
                      </a:cubicBezTo>
                      <a:cubicBezTo>
                        <a:pt x="71" y="2857"/>
                        <a:pt x="88" y="2840"/>
                        <a:pt x="106" y="2787"/>
                      </a:cubicBezTo>
                      <a:lnTo>
                        <a:pt x="159" y="2681"/>
                      </a:lnTo>
                      <a:lnTo>
                        <a:pt x="300" y="2311"/>
                      </a:lnTo>
                      <a:cubicBezTo>
                        <a:pt x="353" y="2187"/>
                        <a:pt x="406" y="2064"/>
                        <a:pt x="459" y="1923"/>
                      </a:cubicBezTo>
                      <a:cubicBezTo>
                        <a:pt x="512" y="1799"/>
                        <a:pt x="582" y="1658"/>
                        <a:pt x="635" y="1535"/>
                      </a:cubicBezTo>
                      <a:cubicBezTo>
                        <a:pt x="688" y="1394"/>
                        <a:pt x="741" y="1270"/>
                        <a:pt x="794" y="1147"/>
                      </a:cubicBezTo>
                      <a:lnTo>
                        <a:pt x="917" y="812"/>
                      </a:lnTo>
                      <a:lnTo>
                        <a:pt x="1094" y="388"/>
                      </a:lnTo>
                      <a:lnTo>
                        <a:pt x="1164" y="212"/>
                      </a:lnTo>
                      <a:lnTo>
                        <a:pt x="1199" y="124"/>
                      </a:lnTo>
                      <a:lnTo>
                        <a:pt x="1217" y="71"/>
                      </a:lnTo>
                      <a:lnTo>
                        <a:pt x="1217" y="36"/>
                      </a:lnTo>
                      <a:cubicBezTo>
                        <a:pt x="1217" y="36"/>
                        <a:pt x="1217" y="36"/>
                        <a:pt x="1217" y="18"/>
                      </a:cubicBezTo>
                      <a:cubicBezTo>
                        <a:pt x="1217" y="18"/>
                        <a:pt x="1217" y="1"/>
                        <a:pt x="1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8"/>
                <p:cNvSpPr/>
                <p:nvPr/>
              </p:nvSpPr>
              <p:spPr>
                <a:xfrm rot="845890">
                  <a:off x="-364573" y="4625244"/>
                  <a:ext cx="54666" cy="140480"/>
                </a:xfrm>
                <a:custGeom>
                  <a:avLst/>
                  <a:gdLst/>
                  <a:ahLst/>
                  <a:cxnLst/>
                  <a:rect l="l" t="t" r="r" b="b"/>
                  <a:pathLst>
                    <a:path w="1218" h="3130" extrusionOk="0">
                      <a:moveTo>
                        <a:pt x="1182" y="1"/>
                      </a:moveTo>
                      <a:cubicBezTo>
                        <a:pt x="1165" y="1"/>
                        <a:pt x="1147" y="1"/>
                        <a:pt x="1147" y="19"/>
                      </a:cubicBezTo>
                      <a:lnTo>
                        <a:pt x="1147" y="36"/>
                      </a:lnTo>
                      <a:lnTo>
                        <a:pt x="1147" y="54"/>
                      </a:lnTo>
                      <a:cubicBezTo>
                        <a:pt x="1112" y="124"/>
                        <a:pt x="1094" y="195"/>
                        <a:pt x="1059" y="266"/>
                      </a:cubicBezTo>
                      <a:cubicBezTo>
                        <a:pt x="1041" y="336"/>
                        <a:pt x="1006" y="407"/>
                        <a:pt x="988" y="477"/>
                      </a:cubicBezTo>
                      <a:lnTo>
                        <a:pt x="830" y="918"/>
                      </a:lnTo>
                      <a:cubicBezTo>
                        <a:pt x="777" y="1059"/>
                        <a:pt x="724" y="1183"/>
                        <a:pt x="671" y="1324"/>
                      </a:cubicBezTo>
                      <a:cubicBezTo>
                        <a:pt x="618" y="1482"/>
                        <a:pt x="565" y="1623"/>
                        <a:pt x="512" y="1764"/>
                      </a:cubicBezTo>
                      <a:lnTo>
                        <a:pt x="336" y="2241"/>
                      </a:lnTo>
                      <a:cubicBezTo>
                        <a:pt x="283" y="2364"/>
                        <a:pt x="230" y="2505"/>
                        <a:pt x="177" y="2646"/>
                      </a:cubicBezTo>
                      <a:cubicBezTo>
                        <a:pt x="160" y="2717"/>
                        <a:pt x="124" y="2787"/>
                        <a:pt x="107" y="2858"/>
                      </a:cubicBezTo>
                      <a:lnTo>
                        <a:pt x="54" y="2964"/>
                      </a:lnTo>
                      <a:cubicBezTo>
                        <a:pt x="36" y="2999"/>
                        <a:pt x="36" y="3034"/>
                        <a:pt x="19" y="3069"/>
                      </a:cubicBezTo>
                      <a:cubicBezTo>
                        <a:pt x="1" y="3087"/>
                        <a:pt x="19" y="3122"/>
                        <a:pt x="36" y="3122"/>
                      </a:cubicBezTo>
                      <a:cubicBezTo>
                        <a:pt x="47" y="3127"/>
                        <a:pt x="55" y="3130"/>
                        <a:pt x="63" y="3130"/>
                      </a:cubicBezTo>
                      <a:cubicBezTo>
                        <a:pt x="80" y="3130"/>
                        <a:pt x="89" y="3117"/>
                        <a:pt x="89" y="3105"/>
                      </a:cubicBezTo>
                      <a:lnTo>
                        <a:pt x="107" y="3052"/>
                      </a:lnTo>
                      <a:lnTo>
                        <a:pt x="142" y="2946"/>
                      </a:lnTo>
                      <a:cubicBezTo>
                        <a:pt x="160" y="2911"/>
                        <a:pt x="177" y="2875"/>
                        <a:pt x="177" y="2840"/>
                      </a:cubicBezTo>
                      <a:cubicBezTo>
                        <a:pt x="213" y="2770"/>
                        <a:pt x="230" y="2699"/>
                        <a:pt x="265" y="2629"/>
                      </a:cubicBezTo>
                      <a:cubicBezTo>
                        <a:pt x="318" y="2487"/>
                        <a:pt x="371" y="2346"/>
                        <a:pt x="424" y="2205"/>
                      </a:cubicBezTo>
                      <a:cubicBezTo>
                        <a:pt x="477" y="2047"/>
                        <a:pt x="530" y="1906"/>
                        <a:pt x="583" y="1764"/>
                      </a:cubicBezTo>
                      <a:cubicBezTo>
                        <a:pt x="636" y="1606"/>
                        <a:pt x="689" y="1465"/>
                        <a:pt x="742" y="1324"/>
                      </a:cubicBezTo>
                      <a:lnTo>
                        <a:pt x="900" y="883"/>
                      </a:lnTo>
                      <a:lnTo>
                        <a:pt x="1077" y="459"/>
                      </a:lnTo>
                      <a:cubicBezTo>
                        <a:pt x="1094" y="389"/>
                        <a:pt x="1130" y="318"/>
                        <a:pt x="1147" y="248"/>
                      </a:cubicBezTo>
                      <a:lnTo>
                        <a:pt x="1182" y="142"/>
                      </a:lnTo>
                      <a:cubicBezTo>
                        <a:pt x="1200" y="124"/>
                        <a:pt x="1200" y="89"/>
                        <a:pt x="1200" y="89"/>
                      </a:cubicBezTo>
                      <a:lnTo>
                        <a:pt x="1200" y="54"/>
                      </a:lnTo>
                      <a:cubicBezTo>
                        <a:pt x="1218" y="54"/>
                        <a:pt x="1218" y="36"/>
                        <a:pt x="1200" y="36"/>
                      </a:cubicBezTo>
                      <a:lnTo>
                        <a:pt x="1182" y="36"/>
                      </a:lnTo>
                      <a:cubicBezTo>
                        <a:pt x="1182" y="19"/>
                        <a:pt x="1182" y="1"/>
                        <a:pt x="11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4" name="Google Shape;2194;p8"/>
              <p:cNvGrpSpPr/>
              <p:nvPr/>
            </p:nvGrpSpPr>
            <p:grpSpPr>
              <a:xfrm>
                <a:off x="113605" y="4898133"/>
                <a:ext cx="247357" cy="345976"/>
                <a:chOff x="113605" y="4898133"/>
                <a:chExt cx="247357" cy="345976"/>
              </a:xfrm>
            </p:grpSpPr>
            <p:sp>
              <p:nvSpPr>
                <p:cNvPr id="2195" name="Google Shape;2195;p8"/>
                <p:cNvSpPr/>
                <p:nvPr/>
              </p:nvSpPr>
              <p:spPr>
                <a:xfrm rot="845890">
                  <a:off x="131609" y="5047026"/>
                  <a:ext cx="211349" cy="173962"/>
                </a:xfrm>
                <a:custGeom>
                  <a:avLst/>
                  <a:gdLst/>
                  <a:ahLst/>
                  <a:cxnLst/>
                  <a:rect l="l" t="t" r="r" b="b"/>
                  <a:pathLst>
                    <a:path w="4709" h="3876" extrusionOk="0">
                      <a:moveTo>
                        <a:pt x="2933" y="0"/>
                      </a:moveTo>
                      <a:cubicBezTo>
                        <a:pt x="2714" y="0"/>
                        <a:pt x="2496" y="32"/>
                        <a:pt x="2293" y="100"/>
                      </a:cubicBezTo>
                      <a:cubicBezTo>
                        <a:pt x="2257" y="95"/>
                        <a:pt x="2222" y="93"/>
                        <a:pt x="2189" y="93"/>
                      </a:cubicBezTo>
                      <a:cubicBezTo>
                        <a:pt x="2108" y="93"/>
                        <a:pt x="2033" y="105"/>
                        <a:pt x="1958" y="118"/>
                      </a:cubicBezTo>
                      <a:cubicBezTo>
                        <a:pt x="1711" y="170"/>
                        <a:pt x="1464" y="259"/>
                        <a:pt x="1235" y="364"/>
                      </a:cubicBezTo>
                      <a:cubicBezTo>
                        <a:pt x="865" y="558"/>
                        <a:pt x="547" y="858"/>
                        <a:pt x="336" y="1211"/>
                      </a:cubicBezTo>
                      <a:cubicBezTo>
                        <a:pt x="1" y="1722"/>
                        <a:pt x="53" y="2357"/>
                        <a:pt x="212" y="2904"/>
                      </a:cubicBezTo>
                      <a:cubicBezTo>
                        <a:pt x="463" y="3645"/>
                        <a:pt x="1071" y="3876"/>
                        <a:pt x="1745" y="3876"/>
                      </a:cubicBezTo>
                      <a:cubicBezTo>
                        <a:pt x="2064" y="3876"/>
                        <a:pt x="2399" y="3824"/>
                        <a:pt x="2716" y="3750"/>
                      </a:cubicBezTo>
                      <a:cubicBezTo>
                        <a:pt x="3492" y="3503"/>
                        <a:pt x="4374" y="2957"/>
                        <a:pt x="4585" y="2128"/>
                      </a:cubicBezTo>
                      <a:cubicBezTo>
                        <a:pt x="4709" y="1581"/>
                        <a:pt x="4621" y="841"/>
                        <a:pt x="4215" y="435"/>
                      </a:cubicBezTo>
                      <a:cubicBezTo>
                        <a:pt x="3951" y="206"/>
                        <a:pt x="3633" y="65"/>
                        <a:pt x="3298" y="29"/>
                      </a:cubicBezTo>
                      <a:cubicBezTo>
                        <a:pt x="3178" y="10"/>
                        <a:pt x="3055" y="0"/>
                        <a:pt x="29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8"/>
                <p:cNvSpPr/>
                <p:nvPr/>
              </p:nvSpPr>
              <p:spPr>
                <a:xfrm rot="845890">
                  <a:off x="167610" y="5050050"/>
                  <a:ext cx="137787" cy="119027"/>
                </a:xfrm>
                <a:custGeom>
                  <a:avLst/>
                  <a:gdLst/>
                  <a:ahLst/>
                  <a:cxnLst/>
                  <a:rect l="l" t="t" r="r" b="b"/>
                  <a:pathLst>
                    <a:path w="3070" h="2652" extrusionOk="0">
                      <a:moveTo>
                        <a:pt x="1620" y="0"/>
                      </a:moveTo>
                      <a:cubicBezTo>
                        <a:pt x="1366" y="0"/>
                        <a:pt x="1115" y="59"/>
                        <a:pt x="882" y="171"/>
                      </a:cubicBezTo>
                      <a:cubicBezTo>
                        <a:pt x="794" y="206"/>
                        <a:pt x="459" y="435"/>
                        <a:pt x="477" y="523"/>
                      </a:cubicBezTo>
                      <a:cubicBezTo>
                        <a:pt x="142" y="894"/>
                        <a:pt x="1" y="1387"/>
                        <a:pt x="71" y="1881"/>
                      </a:cubicBezTo>
                      <a:cubicBezTo>
                        <a:pt x="140" y="2434"/>
                        <a:pt x="545" y="2651"/>
                        <a:pt x="1006" y="2651"/>
                      </a:cubicBezTo>
                      <a:cubicBezTo>
                        <a:pt x="1133" y="2651"/>
                        <a:pt x="1264" y="2635"/>
                        <a:pt x="1394" y="2604"/>
                      </a:cubicBezTo>
                      <a:cubicBezTo>
                        <a:pt x="2011" y="2463"/>
                        <a:pt x="2663" y="2022"/>
                        <a:pt x="2893" y="1423"/>
                      </a:cubicBezTo>
                      <a:cubicBezTo>
                        <a:pt x="3069" y="858"/>
                        <a:pt x="2752" y="276"/>
                        <a:pt x="2187" y="100"/>
                      </a:cubicBezTo>
                      <a:cubicBezTo>
                        <a:pt x="2000" y="33"/>
                        <a:pt x="1809" y="0"/>
                        <a:pt x="16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7" name="Google Shape;2197;p8"/>
                <p:cNvGrpSpPr/>
                <p:nvPr/>
              </p:nvGrpSpPr>
              <p:grpSpPr>
                <a:xfrm>
                  <a:off x="153430" y="5027799"/>
                  <a:ext cx="164187" cy="174519"/>
                  <a:chOff x="153430" y="5027799"/>
                  <a:chExt cx="164187" cy="174519"/>
                </a:xfrm>
              </p:grpSpPr>
              <p:sp>
                <p:nvSpPr>
                  <p:cNvPr id="2198" name="Google Shape;2198;p8"/>
                  <p:cNvSpPr/>
                  <p:nvPr/>
                </p:nvSpPr>
                <p:spPr>
                  <a:xfrm rot="845890">
                    <a:off x="198772" y="5033884"/>
                    <a:ext cx="63373" cy="108479"/>
                  </a:xfrm>
                  <a:custGeom>
                    <a:avLst/>
                    <a:gdLst/>
                    <a:ahLst/>
                    <a:cxnLst/>
                    <a:rect l="l" t="t" r="r" b="b"/>
                    <a:pathLst>
                      <a:path w="1412" h="2417" extrusionOk="0">
                        <a:moveTo>
                          <a:pt x="621" y="1219"/>
                        </a:moveTo>
                        <a:cubicBezTo>
                          <a:pt x="637" y="1219"/>
                          <a:pt x="653" y="1247"/>
                          <a:pt x="653" y="1260"/>
                        </a:cubicBezTo>
                        <a:cubicBezTo>
                          <a:pt x="671" y="1348"/>
                          <a:pt x="671" y="1436"/>
                          <a:pt x="671" y="1524"/>
                        </a:cubicBezTo>
                        <a:cubicBezTo>
                          <a:pt x="671" y="1612"/>
                          <a:pt x="653" y="1700"/>
                          <a:pt x="653" y="1771"/>
                        </a:cubicBezTo>
                        <a:cubicBezTo>
                          <a:pt x="565" y="1612"/>
                          <a:pt x="547" y="1418"/>
                          <a:pt x="600" y="1242"/>
                        </a:cubicBezTo>
                        <a:cubicBezTo>
                          <a:pt x="606" y="1225"/>
                          <a:pt x="613" y="1219"/>
                          <a:pt x="621" y="1219"/>
                        </a:cubicBezTo>
                        <a:close/>
                        <a:moveTo>
                          <a:pt x="536" y="1"/>
                        </a:moveTo>
                        <a:cubicBezTo>
                          <a:pt x="506" y="1"/>
                          <a:pt x="477" y="21"/>
                          <a:pt x="477" y="60"/>
                        </a:cubicBezTo>
                        <a:cubicBezTo>
                          <a:pt x="477" y="78"/>
                          <a:pt x="494" y="96"/>
                          <a:pt x="512" y="113"/>
                        </a:cubicBezTo>
                        <a:cubicBezTo>
                          <a:pt x="600" y="219"/>
                          <a:pt x="706" y="343"/>
                          <a:pt x="794" y="448"/>
                        </a:cubicBezTo>
                        <a:cubicBezTo>
                          <a:pt x="865" y="537"/>
                          <a:pt x="935" y="625"/>
                          <a:pt x="1006" y="713"/>
                        </a:cubicBezTo>
                        <a:cubicBezTo>
                          <a:pt x="1129" y="942"/>
                          <a:pt x="1217" y="1189"/>
                          <a:pt x="1270" y="1436"/>
                        </a:cubicBezTo>
                        <a:cubicBezTo>
                          <a:pt x="1288" y="1542"/>
                          <a:pt x="1288" y="1647"/>
                          <a:pt x="1288" y="1753"/>
                        </a:cubicBezTo>
                        <a:cubicBezTo>
                          <a:pt x="1306" y="1859"/>
                          <a:pt x="1288" y="1965"/>
                          <a:pt x="1253" y="2071"/>
                        </a:cubicBezTo>
                        <a:cubicBezTo>
                          <a:pt x="1203" y="2176"/>
                          <a:pt x="1143" y="2216"/>
                          <a:pt x="1080" y="2216"/>
                        </a:cubicBezTo>
                        <a:cubicBezTo>
                          <a:pt x="964" y="2216"/>
                          <a:pt x="839" y="2079"/>
                          <a:pt x="759" y="1965"/>
                        </a:cubicBezTo>
                        <a:cubicBezTo>
                          <a:pt x="794" y="1824"/>
                          <a:pt x="794" y="1683"/>
                          <a:pt x="794" y="1524"/>
                        </a:cubicBezTo>
                        <a:cubicBezTo>
                          <a:pt x="794" y="1418"/>
                          <a:pt x="794" y="1312"/>
                          <a:pt x="759" y="1207"/>
                        </a:cubicBezTo>
                        <a:cubicBezTo>
                          <a:pt x="745" y="1123"/>
                          <a:pt x="687" y="1072"/>
                          <a:pt x="619" y="1072"/>
                        </a:cubicBezTo>
                        <a:cubicBezTo>
                          <a:pt x="602" y="1072"/>
                          <a:pt x="583" y="1076"/>
                          <a:pt x="565" y="1083"/>
                        </a:cubicBezTo>
                        <a:cubicBezTo>
                          <a:pt x="494" y="1118"/>
                          <a:pt x="441" y="1189"/>
                          <a:pt x="441" y="1277"/>
                        </a:cubicBezTo>
                        <a:cubicBezTo>
                          <a:pt x="406" y="1524"/>
                          <a:pt x="477" y="1771"/>
                          <a:pt x="600" y="1983"/>
                        </a:cubicBezTo>
                        <a:cubicBezTo>
                          <a:pt x="582" y="2071"/>
                          <a:pt x="547" y="2159"/>
                          <a:pt x="477" y="2229"/>
                        </a:cubicBezTo>
                        <a:cubicBezTo>
                          <a:pt x="459" y="2247"/>
                          <a:pt x="459" y="2265"/>
                          <a:pt x="424" y="2265"/>
                        </a:cubicBezTo>
                        <a:cubicBezTo>
                          <a:pt x="406" y="2247"/>
                          <a:pt x="389" y="2229"/>
                          <a:pt x="371" y="2194"/>
                        </a:cubicBezTo>
                        <a:cubicBezTo>
                          <a:pt x="283" y="2053"/>
                          <a:pt x="212" y="1894"/>
                          <a:pt x="177" y="1736"/>
                        </a:cubicBezTo>
                        <a:cubicBezTo>
                          <a:pt x="106" y="1454"/>
                          <a:pt x="89" y="1154"/>
                          <a:pt x="106" y="854"/>
                        </a:cubicBezTo>
                        <a:lnTo>
                          <a:pt x="106" y="730"/>
                        </a:lnTo>
                        <a:cubicBezTo>
                          <a:pt x="106" y="722"/>
                          <a:pt x="98" y="717"/>
                          <a:pt x="87" y="717"/>
                        </a:cubicBezTo>
                        <a:cubicBezTo>
                          <a:pt x="76" y="717"/>
                          <a:pt x="62" y="722"/>
                          <a:pt x="53" y="730"/>
                        </a:cubicBezTo>
                        <a:cubicBezTo>
                          <a:pt x="53" y="748"/>
                          <a:pt x="53" y="748"/>
                          <a:pt x="53" y="748"/>
                        </a:cubicBezTo>
                        <a:cubicBezTo>
                          <a:pt x="36" y="872"/>
                          <a:pt x="18" y="995"/>
                          <a:pt x="18" y="1101"/>
                        </a:cubicBezTo>
                        <a:cubicBezTo>
                          <a:pt x="1" y="1348"/>
                          <a:pt x="18" y="1612"/>
                          <a:pt x="71" y="1841"/>
                        </a:cubicBezTo>
                        <a:cubicBezTo>
                          <a:pt x="106" y="2035"/>
                          <a:pt x="195" y="2212"/>
                          <a:pt x="318" y="2353"/>
                        </a:cubicBezTo>
                        <a:cubicBezTo>
                          <a:pt x="368" y="2398"/>
                          <a:pt x="415" y="2417"/>
                          <a:pt x="459" y="2417"/>
                        </a:cubicBezTo>
                        <a:cubicBezTo>
                          <a:pt x="586" y="2417"/>
                          <a:pt x="684" y="2259"/>
                          <a:pt x="724" y="2141"/>
                        </a:cubicBezTo>
                        <a:cubicBezTo>
                          <a:pt x="812" y="2265"/>
                          <a:pt x="953" y="2353"/>
                          <a:pt x="1112" y="2353"/>
                        </a:cubicBezTo>
                        <a:cubicBezTo>
                          <a:pt x="1288" y="2335"/>
                          <a:pt x="1376" y="2159"/>
                          <a:pt x="1376" y="1983"/>
                        </a:cubicBezTo>
                        <a:cubicBezTo>
                          <a:pt x="1411" y="1524"/>
                          <a:pt x="1306" y="1066"/>
                          <a:pt x="1076" y="660"/>
                        </a:cubicBezTo>
                        <a:cubicBezTo>
                          <a:pt x="953" y="466"/>
                          <a:pt x="812" y="272"/>
                          <a:pt x="635" y="96"/>
                        </a:cubicBezTo>
                        <a:lnTo>
                          <a:pt x="565" y="7"/>
                        </a:lnTo>
                        <a:cubicBezTo>
                          <a:pt x="556" y="3"/>
                          <a:pt x="546" y="1"/>
                          <a:pt x="5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8"/>
                  <p:cNvSpPr/>
                  <p:nvPr/>
                </p:nvSpPr>
                <p:spPr>
                  <a:xfrm rot="845890">
                    <a:off x="267543" y="5111191"/>
                    <a:ext cx="6822" cy="6508"/>
                  </a:xfrm>
                  <a:custGeom>
                    <a:avLst/>
                    <a:gdLst/>
                    <a:ahLst/>
                    <a:cxnLst/>
                    <a:rect l="l" t="t" r="r" b="b"/>
                    <a:pathLst>
                      <a:path w="152" h="145" extrusionOk="0">
                        <a:moveTo>
                          <a:pt x="82" y="0"/>
                        </a:moveTo>
                        <a:cubicBezTo>
                          <a:pt x="41" y="0"/>
                          <a:pt x="0" y="32"/>
                          <a:pt x="10" y="92"/>
                        </a:cubicBezTo>
                        <a:cubicBezTo>
                          <a:pt x="10" y="127"/>
                          <a:pt x="45" y="145"/>
                          <a:pt x="98" y="145"/>
                        </a:cubicBezTo>
                        <a:cubicBezTo>
                          <a:pt x="134" y="145"/>
                          <a:pt x="151" y="110"/>
                          <a:pt x="151" y="57"/>
                        </a:cubicBezTo>
                        <a:cubicBezTo>
                          <a:pt x="144" y="19"/>
                          <a:pt x="113" y="0"/>
                          <a:pt x="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8"/>
                  <p:cNvSpPr/>
                  <p:nvPr/>
                </p:nvSpPr>
                <p:spPr>
                  <a:xfrm rot="845890">
                    <a:off x="172432" y="5183063"/>
                    <a:ext cx="8079" cy="6373"/>
                  </a:xfrm>
                  <a:custGeom>
                    <a:avLst/>
                    <a:gdLst/>
                    <a:ahLst/>
                    <a:cxnLst/>
                    <a:rect l="l" t="t" r="r" b="b"/>
                    <a:pathLst>
                      <a:path w="180" h="142" extrusionOk="0">
                        <a:moveTo>
                          <a:pt x="101" y="0"/>
                        </a:moveTo>
                        <a:cubicBezTo>
                          <a:pt x="97" y="0"/>
                          <a:pt x="93" y="0"/>
                          <a:pt x="89" y="1"/>
                        </a:cubicBezTo>
                        <a:cubicBezTo>
                          <a:pt x="36" y="19"/>
                          <a:pt x="1" y="54"/>
                          <a:pt x="19" y="107"/>
                        </a:cubicBezTo>
                        <a:cubicBezTo>
                          <a:pt x="22" y="132"/>
                          <a:pt x="32" y="142"/>
                          <a:pt x="45" y="142"/>
                        </a:cubicBezTo>
                        <a:cubicBezTo>
                          <a:pt x="93" y="142"/>
                          <a:pt x="180" y="0"/>
                          <a:pt x="1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8"/>
                  <p:cNvSpPr/>
                  <p:nvPr/>
                </p:nvSpPr>
                <p:spPr>
                  <a:xfrm rot="845890">
                    <a:off x="211063" y="5194979"/>
                    <a:ext cx="7630" cy="6508"/>
                  </a:xfrm>
                  <a:custGeom>
                    <a:avLst/>
                    <a:gdLst/>
                    <a:ahLst/>
                    <a:cxnLst/>
                    <a:rect l="l" t="t" r="r" b="b"/>
                    <a:pathLst>
                      <a:path w="170" h="145" extrusionOk="0">
                        <a:moveTo>
                          <a:pt x="90" y="0"/>
                        </a:moveTo>
                        <a:cubicBezTo>
                          <a:pt x="84" y="0"/>
                          <a:pt x="77" y="2"/>
                          <a:pt x="71" y="5"/>
                        </a:cubicBezTo>
                        <a:cubicBezTo>
                          <a:pt x="36" y="5"/>
                          <a:pt x="0" y="40"/>
                          <a:pt x="18" y="93"/>
                        </a:cubicBezTo>
                        <a:cubicBezTo>
                          <a:pt x="25" y="129"/>
                          <a:pt x="52" y="144"/>
                          <a:pt x="81" y="144"/>
                        </a:cubicBezTo>
                        <a:cubicBezTo>
                          <a:pt x="124" y="144"/>
                          <a:pt x="170" y="110"/>
                          <a:pt x="159" y="58"/>
                        </a:cubicBezTo>
                        <a:cubicBezTo>
                          <a:pt x="145" y="29"/>
                          <a:pt x="118" y="0"/>
                          <a:pt x="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8"/>
                  <p:cNvSpPr/>
                  <p:nvPr/>
                </p:nvSpPr>
                <p:spPr>
                  <a:xfrm rot="845890">
                    <a:off x="259886" y="5170909"/>
                    <a:ext cx="3187" cy="3231"/>
                  </a:xfrm>
                  <a:custGeom>
                    <a:avLst/>
                    <a:gdLst/>
                    <a:ahLst/>
                    <a:cxnLst/>
                    <a:rect l="l" t="t" r="r" b="b"/>
                    <a:pathLst>
                      <a:path w="71" h="72" extrusionOk="0">
                        <a:moveTo>
                          <a:pt x="18" y="1"/>
                        </a:moveTo>
                        <a:cubicBezTo>
                          <a:pt x="0" y="1"/>
                          <a:pt x="0" y="19"/>
                          <a:pt x="0" y="36"/>
                        </a:cubicBezTo>
                        <a:cubicBezTo>
                          <a:pt x="0" y="54"/>
                          <a:pt x="18" y="72"/>
                          <a:pt x="36" y="72"/>
                        </a:cubicBezTo>
                        <a:cubicBezTo>
                          <a:pt x="53" y="72"/>
                          <a:pt x="71" y="54"/>
                          <a:pt x="71" y="36"/>
                        </a:cubicBezTo>
                        <a:cubicBezTo>
                          <a:pt x="71" y="1"/>
                          <a:pt x="53" y="1"/>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8"/>
                  <p:cNvSpPr/>
                  <p:nvPr/>
                </p:nvSpPr>
                <p:spPr>
                  <a:xfrm rot="845890">
                    <a:off x="311512" y="5130385"/>
                    <a:ext cx="5610" cy="4757"/>
                  </a:xfrm>
                  <a:custGeom>
                    <a:avLst/>
                    <a:gdLst/>
                    <a:ahLst/>
                    <a:cxnLst/>
                    <a:rect l="l" t="t" r="r" b="b"/>
                    <a:pathLst>
                      <a:path w="125" h="106" extrusionOk="0">
                        <a:moveTo>
                          <a:pt x="54" y="0"/>
                        </a:moveTo>
                        <a:cubicBezTo>
                          <a:pt x="18" y="0"/>
                          <a:pt x="1" y="35"/>
                          <a:pt x="1" y="71"/>
                        </a:cubicBezTo>
                        <a:cubicBezTo>
                          <a:pt x="18" y="88"/>
                          <a:pt x="36" y="106"/>
                          <a:pt x="71" y="106"/>
                        </a:cubicBezTo>
                        <a:cubicBezTo>
                          <a:pt x="106" y="106"/>
                          <a:pt x="124" y="71"/>
                          <a:pt x="106" y="35"/>
                        </a:cubicBezTo>
                        <a:cubicBezTo>
                          <a:pt x="106" y="18"/>
                          <a:pt x="71" y="0"/>
                          <a:pt x="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8"/>
                  <p:cNvSpPr/>
                  <p:nvPr/>
                </p:nvSpPr>
                <p:spPr>
                  <a:xfrm rot="845890">
                    <a:off x="154061" y="5139495"/>
                    <a:ext cx="6373" cy="5969"/>
                  </a:xfrm>
                  <a:custGeom>
                    <a:avLst/>
                    <a:gdLst/>
                    <a:ahLst/>
                    <a:cxnLst/>
                    <a:rect l="l" t="t" r="r" b="b"/>
                    <a:pathLst>
                      <a:path w="142" h="133" extrusionOk="0">
                        <a:moveTo>
                          <a:pt x="69" y="1"/>
                        </a:moveTo>
                        <a:cubicBezTo>
                          <a:pt x="36" y="1"/>
                          <a:pt x="0" y="28"/>
                          <a:pt x="0" y="80"/>
                        </a:cubicBezTo>
                        <a:cubicBezTo>
                          <a:pt x="18" y="115"/>
                          <a:pt x="35" y="133"/>
                          <a:pt x="71" y="133"/>
                        </a:cubicBezTo>
                        <a:cubicBezTo>
                          <a:pt x="106" y="115"/>
                          <a:pt x="141" y="80"/>
                          <a:pt x="124" y="44"/>
                        </a:cubicBezTo>
                        <a:cubicBezTo>
                          <a:pt x="116" y="15"/>
                          <a:pt x="93" y="1"/>
                          <a:pt x="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5" name="Google Shape;2205;p8"/>
                <p:cNvSpPr/>
                <p:nvPr/>
              </p:nvSpPr>
              <p:spPr>
                <a:xfrm rot="845890">
                  <a:off x="181643" y="4907923"/>
                  <a:ext cx="99772" cy="156772"/>
                </a:xfrm>
                <a:custGeom>
                  <a:avLst/>
                  <a:gdLst/>
                  <a:ahLst/>
                  <a:cxnLst/>
                  <a:rect l="l" t="t" r="r" b="b"/>
                  <a:pathLst>
                    <a:path w="2223" h="3493" extrusionOk="0">
                      <a:moveTo>
                        <a:pt x="1288" y="0"/>
                      </a:moveTo>
                      <a:lnTo>
                        <a:pt x="1235" y="18"/>
                      </a:lnTo>
                      <a:lnTo>
                        <a:pt x="1218" y="18"/>
                      </a:lnTo>
                      <a:lnTo>
                        <a:pt x="759" y="142"/>
                      </a:lnTo>
                      <a:lnTo>
                        <a:pt x="318" y="265"/>
                      </a:lnTo>
                      <a:lnTo>
                        <a:pt x="71" y="336"/>
                      </a:lnTo>
                      <a:lnTo>
                        <a:pt x="1" y="353"/>
                      </a:lnTo>
                      <a:lnTo>
                        <a:pt x="1" y="406"/>
                      </a:lnTo>
                      <a:cubicBezTo>
                        <a:pt x="71" y="653"/>
                        <a:pt x="124" y="847"/>
                        <a:pt x="177" y="1111"/>
                      </a:cubicBezTo>
                      <a:cubicBezTo>
                        <a:pt x="248" y="1358"/>
                        <a:pt x="318" y="1605"/>
                        <a:pt x="371" y="1852"/>
                      </a:cubicBezTo>
                      <a:lnTo>
                        <a:pt x="601" y="2699"/>
                      </a:lnTo>
                      <a:lnTo>
                        <a:pt x="794" y="3422"/>
                      </a:lnTo>
                      <a:lnTo>
                        <a:pt x="812" y="3492"/>
                      </a:lnTo>
                      <a:lnTo>
                        <a:pt x="865" y="3474"/>
                      </a:lnTo>
                      <a:lnTo>
                        <a:pt x="918" y="3457"/>
                      </a:lnTo>
                      <a:lnTo>
                        <a:pt x="1359" y="3351"/>
                      </a:lnTo>
                      <a:lnTo>
                        <a:pt x="1817" y="3228"/>
                      </a:lnTo>
                      <a:lnTo>
                        <a:pt x="2117" y="3139"/>
                      </a:lnTo>
                      <a:lnTo>
                        <a:pt x="2223" y="3104"/>
                      </a:lnTo>
                      <a:cubicBezTo>
                        <a:pt x="2205" y="3087"/>
                        <a:pt x="2205" y="3069"/>
                        <a:pt x="2188" y="3034"/>
                      </a:cubicBezTo>
                      <a:lnTo>
                        <a:pt x="2011" y="2434"/>
                      </a:lnTo>
                      <a:lnTo>
                        <a:pt x="1782" y="1676"/>
                      </a:lnTo>
                      <a:cubicBezTo>
                        <a:pt x="1711" y="1429"/>
                        <a:pt x="1641" y="1200"/>
                        <a:pt x="1570" y="935"/>
                      </a:cubicBezTo>
                      <a:cubicBezTo>
                        <a:pt x="1482" y="653"/>
                        <a:pt x="1412" y="388"/>
                        <a:pt x="1324" y="124"/>
                      </a:cubicBezTo>
                      <a:cubicBezTo>
                        <a:pt x="1324" y="106"/>
                        <a:pt x="1306" y="89"/>
                        <a:pt x="1306" y="71"/>
                      </a:cubicBezTo>
                      <a:lnTo>
                        <a:pt x="12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8"/>
                <p:cNvSpPr/>
                <p:nvPr/>
              </p:nvSpPr>
              <p:spPr>
                <a:xfrm rot="845890">
                  <a:off x="196872" y="4918456"/>
                  <a:ext cx="38823" cy="136979"/>
                </a:xfrm>
                <a:custGeom>
                  <a:avLst/>
                  <a:gdLst/>
                  <a:ahLst/>
                  <a:cxnLst/>
                  <a:rect l="l" t="t" r="r" b="b"/>
                  <a:pathLst>
                    <a:path w="865" h="3052" extrusionOk="0">
                      <a:moveTo>
                        <a:pt x="36" y="1"/>
                      </a:moveTo>
                      <a:cubicBezTo>
                        <a:pt x="1" y="1"/>
                        <a:pt x="1" y="36"/>
                        <a:pt x="1" y="54"/>
                      </a:cubicBezTo>
                      <a:cubicBezTo>
                        <a:pt x="18" y="89"/>
                        <a:pt x="36" y="124"/>
                        <a:pt x="36" y="160"/>
                      </a:cubicBezTo>
                      <a:lnTo>
                        <a:pt x="71" y="283"/>
                      </a:lnTo>
                      <a:lnTo>
                        <a:pt x="177" y="671"/>
                      </a:lnTo>
                      <a:lnTo>
                        <a:pt x="283" y="1059"/>
                      </a:lnTo>
                      <a:cubicBezTo>
                        <a:pt x="336" y="1200"/>
                        <a:pt x="371" y="1341"/>
                        <a:pt x="406" y="1482"/>
                      </a:cubicBezTo>
                      <a:lnTo>
                        <a:pt x="512" y="1870"/>
                      </a:lnTo>
                      <a:cubicBezTo>
                        <a:pt x="547" y="1994"/>
                        <a:pt x="565" y="2082"/>
                        <a:pt x="618" y="2240"/>
                      </a:cubicBezTo>
                      <a:cubicBezTo>
                        <a:pt x="653" y="2382"/>
                        <a:pt x="688" y="2523"/>
                        <a:pt x="724" y="2681"/>
                      </a:cubicBezTo>
                      <a:cubicBezTo>
                        <a:pt x="741" y="2734"/>
                        <a:pt x="777" y="2805"/>
                        <a:pt x="777" y="2858"/>
                      </a:cubicBezTo>
                      <a:cubicBezTo>
                        <a:pt x="794" y="2893"/>
                        <a:pt x="812" y="2928"/>
                        <a:pt x="812" y="2964"/>
                      </a:cubicBezTo>
                      <a:cubicBezTo>
                        <a:pt x="812" y="2981"/>
                        <a:pt x="812" y="2999"/>
                        <a:pt x="829" y="3016"/>
                      </a:cubicBezTo>
                      <a:lnTo>
                        <a:pt x="829" y="3034"/>
                      </a:lnTo>
                      <a:cubicBezTo>
                        <a:pt x="829" y="3034"/>
                        <a:pt x="829" y="3052"/>
                        <a:pt x="829" y="3052"/>
                      </a:cubicBezTo>
                      <a:lnTo>
                        <a:pt x="847" y="3052"/>
                      </a:lnTo>
                      <a:cubicBezTo>
                        <a:pt x="847" y="3034"/>
                        <a:pt x="865" y="3034"/>
                        <a:pt x="865" y="3034"/>
                      </a:cubicBezTo>
                      <a:cubicBezTo>
                        <a:pt x="865" y="3016"/>
                        <a:pt x="865" y="3016"/>
                        <a:pt x="865" y="2999"/>
                      </a:cubicBezTo>
                      <a:cubicBezTo>
                        <a:pt x="865" y="2999"/>
                        <a:pt x="865" y="2981"/>
                        <a:pt x="865" y="2981"/>
                      </a:cubicBezTo>
                      <a:cubicBezTo>
                        <a:pt x="865" y="2964"/>
                        <a:pt x="847" y="2946"/>
                        <a:pt x="847" y="2928"/>
                      </a:cubicBezTo>
                      <a:cubicBezTo>
                        <a:pt x="847" y="2893"/>
                        <a:pt x="829" y="2875"/>
                        <a:pt x="829" y="2822"/>
                      </a:cubicBezTo>
                      <a:cubicBezTo>
                        <a:pt x="812" y="2752"/>
                        <a:pt x="794" y="2699"/>
                        <a:pt x="777" y="2628"/>
                      </a:cubicBezTo>
                      <a:cubicBezTo>
                        <a:pt x="759" y="2576"/>
                        <a:pt x="741" y="2505"/>
                        <a:pt x="724" y="2434"/>
                      </a:cubicBezTo>
                      <a:lnTo>
                        <a:pt x="600" y="2011"/>
                      </a:lnTo>
                      <a:lnTo>
                        <a:pt x="512" y="1641"/>
                      </a:lnTo>
                      <a:cubicBezTo>
                        <a:pt x="477" y="1500"/>
                        <a:pt x="424" y="1376"/>
                        <a:pt x="389" y="1235"/>
                      </a:cubicBezTo>
                      <a:lnTo>
                        <a:pt x="283" y="847"/>
                      </a:lnTo>
                      <a:cubicBezTo>
                        <a:pt x="248" y="706"/>
                        <a:pt x="212" y="565"/>
                        <a:pt x="177" y="424"/>
                      </a:cubicBezTo>
                      <a:lnTo>
                        <a:pt x="124" y="248"/>
                      </a:lnTo>
                      <a:cubicBezTo>
                        <a:pt x="106" y="177"/>
                        <a:pt x="89" y="124"/>
                        <a:pt x="71" y="54"/>
                      </a:cubicBezTo>
                      <a:lnTo>
                        <a:pt x="71" y="36"/>
                      </a:lnTo>
                      <a:lnTo>
                        <a:pt x="71" y="19"/>
                      </a:lnTo>
                      <a:cubicBezTo>
                        <a:pt x="71" y="19"/>
                        <a:pt x="54" y="1"/>
                        <a:pt x="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8"/>
                <p:cNvSpPr/>
                <p:nvPr/>
              </p:nvSpPr>
              <p:spPr>
                <a:xfrm rot="845890">
                  <a:off x="219475" y="4911940"/>
                  <a:ext cx="46408" cy="142679"/>
                </a:xfrm>
                <a:custGeom>
                  <a:avLst/>
                  <a:gdLst/>
                  <a:ahLst/>
                  <a:cxnLst/>
                  <a:rect l="l" t="t" r="r" b="b"/>
                  <a:pathLst>
                    <a:path w="1034" h="3179" extrusionOk="0">
                      <a:moveTo>
                        <a:pt x="55" y="1"/>
                      </a:moveTo>
                      <a:cubicBezTo>
                        <a:pt x="28" y="1"/>
                        <a:pt x="0" y="26"/>
                        <a:pt x="11" y="58"/>
                      </a:cubicBezTo>
                      <a:cubicBezTo>
                        <a:pt x="11" y="75"/>
                        <a:pt x="28" y="93"/>
                        <a:pt x="28" y="111"/>
                      </a:cubicBezTo>
                      <a:lnTo>
                        <a:pt x="64" y="199"/>
                      </a:lnTo>
                      <a:cubicBezTo>
                        <a:pt x="81" y="234"/>
                        <a:pt x="99" y="287"/>
                        <a:pt x="99" y="322"/>
                      </a:cubicBezTo>
                      <a:lnTo>
                        <a:pt x="169" y="534"/>
                      </a:lnTo>
                      <a:cubicBezTo>
                        <a:pt x="205" y="693"/>
                        <a:pt x="258" y="816"/>
                        <a:pt x="311" y="975"/>
                      </a:cubicBezTo>
                      <a:cubicBezTo>
                        <a:pt x="346" y="1133"/>
                        <a:pt x="399" y="1292"/>
                        <a:pt x="452" y="1433"/>
                      </a:cubicBezTo>
                      <a:cubicBezTo>
                        <a:pt x="487" y="1574"/>
                        <a:pt x="540" y="1715"/>
                        <a:pt x="593" y="1874"/>
                      </a:cubicBezTo>
                      <a:cubicBezTo>
                        <a:pt x="628" y="2033"/>
                        <a:pt x="681" y="2191"/>
                        <a:pt x="734" y="2333"/>
                      </a:cubicBezTo>
                      <a:cubicBezTo>
                        <a:pt x="769" y="2474"/>
                        <a:pt x="822" y="2597"/>
                        <a:pt x="857" y="2738"/>
                      </a:cubicBezTo>
                      <a:lnTo>
                        <a:pt x="928" y="2967"/>
                      </a:lnTo>
                      <a:lnTo>
                        <a:pt x="963" y="3073"/>
                      </a:lnTo>
                      <a:lnTo>
                        <a:pt x="981" y="3126"/>
                      </a:lnTo>
                      <a:lnTo>
                        <a:pt x="981" y="3161"/>
                      </a:lnTo>
                      <a:lnTo>
                        <a:pt x="981" y="3179"/>
                      </a:lnTo>
                      <a:lnTo>
                        <a:pt x="998" y="3161"/>
                      </a:lnTo>
                      <a:cubicBezTo>
                        <a:pt x="998" y="3179"/>
                        <a:pt x="1016" y="3179"/>
                        <a:pt x="1016" y="3179"/>
                      </a:cubicBezTo>
                      <a:cubicBezTo>
                        <a:pt x="1034" y="3179"/>
                        <a:pt x="1034" y="3161"/>
                        <a:pt x="1034" y="3144"/>
                      </a:cubicBezTo>
                      <a:cubicBezTo>
                        <a:pt x="1034" y="3144"/>
                        <a:pt x="1034" y="3126"/>
                        <a:pt x="1034" y="3126"/>
                      </a:cubicBezTo>
                      <a:lnTo>
                        <a:pt x="1034" y="3108"/>
                      </a:lnTo>
                      <a:cubicBezTo>
                        <a:pt x="1016" y="3020"/>
                        <a:pt x="998" y="2967"/>
                        <a:pt x="981" y="2879"/>
                      </a:cubicBezTo>
                      <a:cubicBezTo>
                        <a:pt x="945" y="2809"/>
                        <a:pt x="928" y="2738"/>
                        <a:pt x="910" y="2668"/>
                      </a:cubicBezTo>
                      <a:lnTo>
                        <a:pt x="769" y="2227"/>
                      </a:lnTo>
                      <a:lnTo>
                        <a:pt x="646" y="1803"/>
                      </a:lnTo>
                      <a:lnTo>
                        <a:pt x="505" y="1363"/>
                      </a:lnTo>
                      <a:lnTo>
                        <a:pt x="363" y="886"/>
                      </a:lnTo>
                      <a:lnTo>
                        <a:pt x="222" y="463"/>
                      </a:lnTo>
                      <a:cubicBezTo>
                        <a:pt x="205" y="393"/>
                        <a:pt x="169" y="322"/>
                        <a:pt x="152" y="252"/>
                      </a:cubicBezTo>
                      <a:cubicBezTo>
                        <a:pt x="134" y="216"/>
                        <a:pt x="134" y="181"/>
                        <a:pt x="117" y="146"/>
                      </a:cubicBezTo>
                      <a:cubicBezTo>
                        <a:pt x="117" y="111"/>
                        <a:pt x="99" y="75"/>
                        <a:pt x="99" y="40"/>
                      </a:cubicBezTo>
                      <a:cubicBezTo>
                        <a:pt x="92" y="12"/>
                        <a:pt x="74" y="1"/>
                        <a:pt x="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8" name="Google Shape;2208;p8"/>
              <p:cNvGrpSpPr/>
              <p:nvPr/>
            </p:nvGrpSpPr>
            <p:grpSpPr>
              <a:xfrm>
                <a:off x="807732" y="4730998"/>
                <a:ext cx="249351" cy="333359"/>
                <a:chOff x="807732" y="4730998"/>
                <a:chExt cx="249351" cy="333359"/>
              </a:xfrm>
            </p:grpSpPr>
            <p:sp>
              <p:nvSpPr>
                <p:cNvPr id="2209" name="Google Shape;2209;p8"/>
                <p:cNvSpPr/>
                <p:nvPr/>
              </p:nvSpPr>
              <p:spPr>
                <a:xfrm rot="845890">
                  <a:off x="824736" y="4874391"/>
                  <a:ext cx="215343" cy="166242"/>
                </a:xfrm>
                <a:custGeom>
                  <a:avLst/>
                  <a:gdLst/>
                  <a:ahLst/>
                  <a:cxnLst/>
                  <a:rect l="l" t="t" r="r" b="b"/>
                  <a:pathLst>
                    <a:path w="4798" h="3704" extrusionOk="0">
                      <a:moveTo>
                        <a:pt x="2346" y="0"/>
                      </a:moveTo>
                      <a:cubicBezTo>
                        <a:pt x="2082" y="0"/>
                        <a:pt x="1835" y="18"/>
                        <a:pt x="1588" y="71"/>
                      </a:cubicBezTo>
                      <a:cubicBezTo>
                        <a:pt x="1182" y="194"/>
                        <a:pt x="812" y="406"/>
                        <a:pt x="530" y="706"/>
                      </a:cubicBezTo>
                      <a:cubicBezTo>
                        <a:pt x="89" y="1129"/>
                        <a:pt x="1" y="1782"/>
                        <a:pt x="54" y="2346"/>
                      </a:cubicBezTo>
                      <a:cubicBezTo>
                        <a:pt x="177" y="3492"/>
                        <a:pt x="1288" y="3704"/>
                        <a:pt x="2293" y="3704"/>
                      </a:cubicBezTo>
                      <a:cubicBezTo>
                        <a:pt x="3122" y="3633"/>
                        <a:pt x="4092" y="3298"/>
                        <a:pt x="4480" y="2522"/>
                      </a:cubicBezTo>
                      <a:cubicBezTo>
                        <a:pt x="4727" y="2011"/>
                        <a:pt x="4798" y="1270"/>
                        <a:pt x="4480" y="776"/>
                      </a:cubicBezTo>
                      <a:cubicBezTo>
                        <a:pt x="4286" y="512"/>
                        <a:pt x="4004" y="318"/>
                        <a:pt x="3687" y="194"/>
                      </a:cubicBezTo>
                      <a:cubicBezTo>
                        <a:pt x="3393" y="86"/>
                        <a:pt x="3100" y="32"/>
                        <a:pt x="2807" y="32"/>
                      </a:cubicBezTo>
                      <a:cubicBezTo>
                        <a:pt x="2765" y="32"/>
                        <a:pt x="2723" y="33"/>
                        <a:pt x="2681" y="36"/>
                      </a:cubicBezTo>
                      <a:cubicBezTo>
                        <a:pt x="2558" y="0"/>
                        <a:pt x="2452" y="0"/>
                        <a:pt x="23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8"/>
                <p:cNvSpPr/>
                <p:nvPr/>
              </p:nvSpPr>
              <p:spPr>
                <a:xfrm rot="845890">
                  <a:off x="862169" y="4873627"/>
                  <a:ext cx="144116" cy="114404"/>
                </a:xfrm>
                <a:custGeom>
                  <a:avLst/>
                  <a:gdLst/>
                  <a:ahLst/>
                  <a:cxnLst/>
                  <a:rect l="l" t="t" r="r" b="b"/>
                  <a:pathLst>
                    <a:path w="3211" h="2549" extrusionOk="0">
                      <a:moveTo>
                        <a:pt x="1600" y="1"/>
                      </a:moveTo>
                      <a:cubicBezTo>
                        <a:pt x="1476" y="1"/>
                        <a:pt x="1354" y="15"/>
                        <a:pt x="1235" y="45"/>
                      </a:cubicBezTo>
                      <a:cubicBezTo>
                        <a:pt x="1147" y="62"/>
                        <a:pt x="759" y="221"/>
                        <a:pt x="759" y="309"/>
                      </a:cubicBezTo>
                      <a:cubicBezTo>
                        <a:pt x="371" y="609"/>
                        <a:pt x="124" y="1067"/>
                        <a:pt x="89" y="1561"/>
                      </a:cubicBezTo>
                      <a:cubicBezTo>
                        <a:pt x="1" y="2267"/>
                        <a:pt x="600" y="2549"/>
                        <a:pt x="1217" y="2549"/>
                      </a:cubicBezTo>
                      <a:cubicBezTo>
                        <a:pt x="1835" y="2531"/>
                        <a:pt x="2575" y="2249"/>
                        <a:pt x="2928" y="1702"/>
                      </a:cubicBezTo>
                      <a:cubicBezTo>
                        <a:pt x="3210" y="1191"/>
                        <a:pt x="3034" y="556"/>
                        <a:pt x="2522" y="274"/>
                      </a:cubicBezTo>
                      <a:cubicBezTo>
                        <a:pt x="2243" y="96"/>
                        <a:pt x="1918" y="1"/>
                        <a:pt x="1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1" name="Google Shape;2211;p8"/>
                <p:cNvGrpSpPr/>
                <p:nvPr/>
              </p:nvGrpSpPr>
              <p:grpSpPr>
                <a:xfrm>
                  <a:off x="846146" y="4850542"/>
                  <a:ext cx="162092" cy="168313"/>
                  <a:chOff x="846146" y="4850542"/>
                  <a:chExt cx="162092" cy="168313"/>
                </a:xfrm>
              </p:grpSpPr>
              <p:sp>
                <p:nvSpPr>
                  <p:cNvPr id="2212" name="Google Shape;2212;p8"/>
                  <p:cNvSpPr/>
                  <p:nvPr/>
                </p:nvSpPr>
                <p:spPr>
                  <a:xfrm rot="845890">
                    <a:off x="898716" y="4856442"/>
                    <a:ext cx="61757" cy="107716"/>
                  </a:xfrm>
                  <a:custGeom>
                    <a:avLst/>
                    <a:gdLst/>
                    <a:ahLst/>
                    <a:cxnLst/>
                    <a:rect l="l" t="t" r="r" b="b"/>
                    <a:pathLst>
                      <a:path w="1376" h="2400" extrusionOk="0">
                        <a:moveTo>
                          <a:pt x="682" y="1188"/>
                        </a:moveTo>
                        <a:cubicBezTo>
                          <a:pt x="705" y="1188"/>
                          <a:pt x="705" y="1222"/>
                          <a:pt x="705" y="1235"/>
                        </a:cubicBezTo>
                        <a:cubicBezTo>
                          <a:pt x="688" y="1323"/>
                          <a:pt x="688" y="1411"/>
                          <a:pt x="670" y="1500"/>
                        </a:cubicBezTo>
                        <a:cubicBezTo>
                          <a:pt x="635" y="1570"/>
                          <a:pt x="617" y="1658"/>
                          <a:pt x="600" y="1747"/>
                        </a:cubicBezTo>
                        <a:cubicBezTo>
                          <a:pt x="547" y="1553"/>
                          <a:pt x="564" y="1359"/>
                          <a:pt x="653" y="1200"/>
                        </a:cubicBezTo>
                        <a:cubicBezTo>
                          <a:pt x="665" y="1191"/>
                          <a:pt x="675" y="1188"/>
                          <a:pt x="682" y="1188"/>
                        </a:cubicBezTo>
                        <a:close/>
                        <a:moveTo>
                          <a:pt x="849" y="0"/>
                        </a:moveTo>
                        <a:cubicBezTo>
                          <a:pt x="823" y="0"/>
                          <a:pt x="794" y="19"/>
                          <a:pt x="794" y="54"/>
                        </a:cubicBezTo>
                        <a:cubicBezTo>
                          <a:pt x="776" y="71"/>
                          <a:pt x="794" y="89"/>
                          <a:pt x="811" y="107"/>
                        </a:cubicBezTo>
                        <a:cubicBezTo>
                          <a:pt x="899" y="230"/>
                          <a:pt x="970" y="371"/>
                          <a:pt x="1041" y="495"/>
                        </a:cubicBezTo>
                        <a:cubicBezTo>
                          <a:pt x="1093" y="600"/>
                          <a:pt x="1129" y="688"/>
                          <a:pt x="1182" y="794"/>
                        </a:cubicBezTo>
                        <a:cubicBezTo>
                          <a:pt x="1252" y="1041"/>
                          <a:pt x="1287" y="1306"/>
                          <a:pt x="1270" y="1570"/>
                        </a:cubicBezTo>
                        <a:cubicBezTo>
                          <a:pt x="1270" y="1676"/>
                          <a:pt x="1252" y="1782"/>
                          <a:pt x="1235" y="1870"/>
                        </a:cubicBezTo>
                        <a:cubicBezTo>
                          <a:pt x="1217" y="1993"/>
                          <a:pt x="1182" y="2099"/>
                          <a:pt x="1129" y="2187"/>
                        </a:cubicBezTo>
                        <a:cubicBezTo>
                          <a:pt x="1072" y="2264"/>
                          <a:pt x="1016" y="2295"/>
                          <a:pt x="962" y="2295"/>
                        </a:cubicBezTo>
                        <a:cubicBezTo>
                          <a:pt x="832" y="2295"/>
                          <a:pt x="720" y="2113"/>
                          <a:pt x="670" y="1976"/>
                        </a:cubicBezTo>
                        <a:cubicBezTo>
                          <a:pt x="723" y="1852"/>
                          <a:pt x="776" y="1694"/>
                          <a:pt x="794" y="1553"/>
                        </a:cubicBezTo>
                        <a:cubicBezTo>
                          <a:pt x="829" y="1447"/>
                          <a:pt x="847" y="1341"/>
                          <a:pt x="847" y="1235"/>
                        </a:cubicBezTo>
                        <a:cubicBezTo>
                          <a:pt x="847" y="1129"/>
                          <a:pt x="758" y="1059"/>
                          <a:pt x="670" y="1059"/>
                        </a:cubicBezTo>
                        <a:cubicBezTo>
                          <a:pt x="582" y="1094"/>
                          <a:pt x="529" y="1147"/>
                          <a:pt x="494" y="1235"/>
                        </a:cubicBezTo>
                        <a:cubicBezTo>
                          <a:pt x="423" y="1464"/>
                          <a:pt x="441" y="1729"/>
                          <a:pt x="511" y="1958"/>
                        </a:cubicBezTo>
                        <a:cubicBezTo>
                          <a:pt x="476" y="2046"/>
                          <a:pt x="423" y="2117"/>
                          <a:pt x="335" y="2170"/>
                        </a:cubicBezTo>
                        <a:cubicBezTo>
                          <a:pt x="318" y="2187"/>
                          <a:pt x="300" y="2187"/>
                          <a:pt x="282" y="2187"/>
                        </a:cubicBezTo>
                        <a:cubicBezTo>
                          <a:pt x="265" y="2170"/>
                          <a:pt x="247" y="2152"/>
                          <a:pt x="247" y="2117"/>
                        </a:cubicBezTo>
                        <a:cubicBezTo>
                          <a:pt x="176" y="1958"/>
                          <a:pt x="141" y="1799"/>
                          <a:pt x="141" y="1623"/>
                        </a:cubicBezTo>
                        <a:cubicBezTo>
                          <a:pt x="141" y="1323"/>
                          <a:pt x="194" y="1024"/>
                          <a:pt x="265" y="741"/>
                        </a:cubicBezTo>
                        <a:cubicBezTo>
                          <a:pt x="265" y="706"/>
                          <a:pt x="282" y="653"/>
                          <a:pt x="282" y="618"/>
                        </a:cubicBezTo>
                        <a:cubicBezTo>
                          <a:pt x="282" y="605"/>
                          <a:pt x="273" y="593"/>
                          <a:pt x="262" y="593"/>
                        </a:cubicBezTo>
                        <a:cubicBezTo>
                          <a:pt x="257" y="593"/>
                          <a:pt x="252" y="595"/>
                          <a:pt x="247" y="600"/>
                        </a:cubicBezTo>
                        <a:cubicBezTo>
                          <a:pt x="247" y="600"/>
                          <a:pt x="229" y="618"/>
                          <a:pt x="229" y="618"/>
                        </a:cubicBezTo>
                        <a:cubicBezTo>
                          <a:pt x="194" y="724"/>
                          <a:pt x="159" y="847"/>
                          <a:pt x="124" y="953"/>
                        </a:cubicBezTo>
                        <a:cubicBezTo>
                          <a:pt x="53" y="1200"/>
                          <a:pt x="18" y="1447"/>
                          <a:pt x="0" y="1694"/>
                        </a:cubicBezTo>
                        <a:cubicBezTo>
                          <a:pt x="0" y="1888"/>
                          <a:pt x="53" y="2064"/>
                          <a:pt x="141" y="2240"/>
                        </a:cubicBezTo>
                        <a:cubicBezTo>
                          <a:pt x="186" y="2302"/>
                          <a:pt x="238" y="2326"/>
                          <a:pt x="290" y="2326"/>
                        </a:cubicBezTo>
                        <a:cubicBezTo>
                          <a:pt x="404" y="2326"/>
                          <a:pt x="522" y="2213"/>
                          <a:pt x="582" y="2117"/>
                        </a:cubicBezTo>
                        <a:cubicBezTo>
                          <a:pt x="635" y="2258"/>
                          <a:pt x="758" y="2364"/>
                          <a:pt x="917" y="2399"/>
                        </a:cubicBezTo>
                        <a:cubicBezTo>
                          <a:pt x="1076" y="2399"/>
                          <a:pt x="1217" y="2276"/>
                          <a:pt x="1270" y="2117"/>
                        </a:cubicBezTo>
                        <a:cubicBezTo>
                          <a:pt x="1340" y="1870"/>
                          <a:pt x="1376" y="1623"/>
                          <a:pt x="1376" y="1359"/>
                        </a:cubicBezTo>
                        <a:cubicBezTo>
                          <a:pt x="1358" y="1165"/>
                          <a:pt x="1323" y="953"/>
                          <a:pt x="1270" y="759"/>
                        </a:cubicBezTo>
                        <a:cubicBezTo>
                          <a:pt x="1182" y="547"/>
                          <a:pt x="1076" y="336"/>
                          <a:pt x="952" y="124"/>
                        </a:cubicBezTo>
                        <a:cubicBezTo>
                          <a:pt x="935" y="89"/>
                          <a:pt x="917" y="54"/>
                          <a:pt x="882" y="18"/>
                        </a:cubicBezTo>
                        <a:cubicBezTo>
                          <a:pt x="876" y="6"/>
                          <a:pt x="863" y="0"/>
                          <a:pt x="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8"/>
                  <p:cNvSpPr/>
                  <p:nvPr/>
                </p:nvSpPr>
                <p:spPr>
                  <a:xfrm rot="845890">
                    <a:off x="963863" y="4943651"/>
                    <a:ext cx="6957" cy="5431"/>
                  </a:xfrm>
                  <a:custGeom>
                    <a:avLst/>
                    <a:gdLst/>
                    <a:ahLst/>
                    <a:cxnLst/>
                    <a:rect l="l" t="t" r="r" b="b"/>
                    <a:pathLst>
                      <a:path w="155" h="121" extrusionOk="0">
                        <a:moveTo>
                          <a:pt x="20" y="1"/>
                        </a:moveTo>
                        <a:cubicBezTo>
                          <a:pt x="9" y="1"/>
                          <a:pt x="0" y="10"/>
                          <a:pt x="0" y="33"/>
                        </a:cubicBezTo>
                        <a:cubicBezTo>
                          <a:pt x="0" y="85"/>
                          <a:pt x="18" y="103"/>
                          <a:pt x="71" y="121"/>
                        </a:cubicBezTo>
                        <a:cubicBezTo>
                          <a:pt x="154" y="121"/>
                          <a:pt x="63" y="1"/>
                          <a:pt x="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8"/>
                  <p:cNvSpPr/>
                  <p:nvPr/>
                </p:nvSpPr>
                <p:spPr>
                  <a:xfrm rot="845890">
                    <a:off x="855181" y="4991849"/>
                    <a:ext cx="7944" cy="7765"/>
                  </a:xfrm>
                  <a:custGeom>
                    <a:avLst/>
                    <a:gdLst/>
                    <a:ahLst/>
                    <a:cxnLst/>
                    <a:rect l="l" t="t" r="r" b="b"/>
                    <a:pathLst>
                      <a:path w="177" h="173" extrusionOk="0">
                        <a:moveTo>
                          <a:pt x="89" y="0"/>
                        </a:moveTo>
                        <a:cubicBezTo>
                          <a:pt x="45" y="0"/>
                          <a:pt x="1" y="27"/>
                          <a:pt x="1" y="80"/>
                        </a:cubicBezTo>
                        <a:cubicBezTo>
                          <a:pt x="1" y="142"/>
                          <a:pt x="45" y="172"/>
                          <a:pt x="89" y="172"/>
                        </a:cubicBezTo>
                        <a:cubicBezTo>
                          <a:pt x="133" y="172"/>
                          <a:pt x="177" y="142"/>
                          <a:pt x="177" y="80"/>
                        </a:cubicBezTo>
                        <a:cubicBezTo>
                          <a:pt x="177" y="27"/>
                          <a:pt x="133" y="0"/>
                          <a:pt x="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8"/>
                  <p:cNvSpPr/>
                  <p:nvPr/>
                </p:nvSpPr>
                <p:spPr>
                  <a:xfrm rot="845890">
                    <a:off x="890955" y="5013378"/>
                    <a:ext cx="6867" cy="4713"/>
                  </a:xfrm>
                  <a:custGeom>
                    <a:avLst/>
                    <a:gdLst/>
                    <a:ahLst/>
                    <a:cxnLst/>
                    <a:rect l="l" t="t" r="r" b="b"/>
                    <a:pathLst>
                      <a:path w="153" h="105" extrusionOk="0">
                        <a:moveTo>
                          <a:pt x="23" y="0"/>
                        </a:moveTo>
                        <a:cubicBezTo>
                          <a:pt x="10" y="0"/>
                          <a:pt x="0" y="10"/>
                          <a:pt x="0" y="34"/>
                        </a:cubicBezTo>
                        <a:cubicBezTo>
                          <a:pt x="0" y="69"/>
                          <a:pt x="18" y="105"/>
                          <a:pt x="71" y="105"/>
                        </a:cubicBezTo>
                        <a:cubicBezTo>
                          <a:pt x="152" y="105"/>
                          <a:pt x="67" y="0"/>
                          <a:pt x="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8"/>
                  <p:cNvSpPr/>
                  <p:nvPr/>
                </p:nvSpPr>
                <p:spPr>
                  <a:xfrm rot="845890">
                    <a:off x="943821" y="4998359"/>
                    <a:ext cx="3187" cy="3187"/>
                  </a:xfrm>
                  <a:custGeom>
                    <a:avLst/>
                    <a:gdLst/>
                    <a:ahLst/>
                    <a:cxnLst/>
                    <a:rect l="l" t="t" r="r" b="b"/>
                    <a:pathLst>
                      <a:path w="71" h="71" extrusionOk="0">
                        <a:moveTo>
                          <a:pt x="36" y="0"/>
                        </a:moveTo>
                        <a:cubicBezTo>
                          <a:pt x="18" y="0"/>
                          <a:pt x="0" y="18"/>
                          <a:pt x="0" y="36"/>
                        </a:cubicBezTo>
                        <a:cubicBezTo>
                          <a:pt x="0" y="53"/>
                          <a:pt x="18" y="71"/>
                          <a:pt x="36" y="71"/>
                        </a:cubicBezTo>
                        <a:cubicBezTo>
                          <a:pt x="71" y="71"/>
                          <a:pt x="71" y="18"/>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8"/>
                  <p:cNvSpPr/>
                  <p:nvPr/>
                </p:nvSpPr>
                <p:spPr>
                  <a:xfrm rot="845890">
                    <a:off x="1002967" y="4970170"/>
                    <a:ext cx="4757" cy="4802"/>
                  </a:xfrm>
                  <a:custGeom>
                    <a:avLst/>
                    <a:gdLst/>
                    <a:ahLst/>
                    <a:cxnLst/>
                    <a:rect l="l" t="t" r="r" b="b"/>
                    <a:pathLst>
                      <a:path w="106" h="107" extrusionOk="0">
                        <a:moveTo>
                          <a:pt x="53" y="1"/>
                        </a:moveTo>
                        <a:cubicBezTo>
                          <a:pt x="18" y="1"/>
                          <a:pt x="0" y="18"/>
                          <a:pt x="0" y="54"/>
                        </a:cubicBezTo>
                        <a:cubicBezTo>
                          <a:pt x="0" y="89"/>
                          <a:pt x="18" y="106"/>
                          <a:pt x="53" y="106"/>
                        </a:cubicBezTo>
                        <a:cubicBezTo>
                          <a:pt x="71" y="106"/>
                          <a:pt x="106" y="89"/>
                          <a:pt x="106" y="54"/>
                        </a:cubicBezTo>
                        <a:cubicBezTo>
                          <a:pt x="106" y="18"/>
                          <a:pt x="88" y="1"/>
                          <a:pt x="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8"/>
                  <p:cNvSpPr/>
                  <p:nvPr/>
                </p:nvSpPr>
                <p:spPr>
                  <a:xfrm rot="845890">
                    <a:off x="846755" y="4945034"/>
                    <a:ext cx="6373" cy="5790"/>
                  </a:xfrm>
                  <a:custGeom>
                    <a:avLst/>
                    <a:gdLst/>
                    <a:ahLst/>
                    <a:cxnLst/>
                    <a:rect l="l" t="t" r="r" b="b"/>
                    <a:pathLst>
                      <a:path w="142" h="129" extrusionOk="0">
                        <a:moveTo>
                          <a:pt x="71" y="0"/>
                        </a:moveTo>
                        <a:cubicBezTo>
                          <a:pt x="36" y="0"/>
                          <a:pt x="1" y="36"/>
                          <a:pt x="1" y="71"/>
                        </a:cubicBezTo>
                        <a:cubicBezTo>
                          <a:pt x="1" y="106"/>
                          <a:pt x="36" y="124"/>
                          <a:pt x="71" y="124"/>
                        </a:cubicBezTo>
                        <a:cubicBezTo>
                          <a:pt x="78" y="127"/>
                          <a:pt x="84" y="129"/>
                          <a:pt x="90" y="129"/>
                        </a:cubicBezTo>
                        <a:cubicBezTo>
                          <a:pt x="118" y="129"/>
                          <a:pt x="142" y="100"/>
                          <a:pt x="142" y="71"/>
                        </a:cubicBezTo>
                        <a:cubicBezTo>
                          <a:pt x="142" y="36"/>
                          <a:pt x="107" y="0"/>
                          <a:pt x="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19" name="Google Shape;2219;p8"/>
                <p:cNvSpPr/>
                <p:nvPr/>
              </p:nvSpPr>
              <p:spPr>
                <a:xfrm rot="845890">
                  <a:off x="921256" y="4737257"/>
                  <a:ext cx="69702" cy="148065"/>
                </a:xfrm>
                <a:custGeom>
                  <a:avLst/>
                  <a:gdLst/>
                  <a:ahLst/>
                  <a:cxnLst/>
                  <a:rect l="l" t="t" r="r" b="b"/>
                  <a:pathLst>
                    <a:path w="1553" h="3299" extrusionOk="0">
                      <a:moveTo>
                        <a:pt x="1252" y="0"/>
                      </a:moveTo>
                      <a:lnTo>
                        <a:pt x="794" y="18"/>
                      </a:lnTo>
                      <a:lnTo>
                        <a:pt x="335" y="36"/>
                      </a:lnTo>
                      <a:lnTo>
                        <a:pt x="71" y="53"/>
                      </a:lnTo>
                      <a:lnTo>
                        <a:pt x="0" y="53"/>
                      </a:lnTo>
                      <a:lnTo>
                        <a:pt x="0" y="124"/>
                      </a:lnTo>
                      <a:cubicBezTo>
                        <a:pt x="18" y="353"/>
                        <a:pt x="18" y="565"/>
                        <a:pt x="35" y="829"/>
                      </a:cubicBezTo>
                      <a:cubicBezTo>
                        <a:pt x="35" y="1094"/>
                        <a:pt x="53" y="1305"/>
                        <a:pt x="53" y="1605"/>
                      </a:cubicBezTo>
                      <a:cubicBezTo>
                        <a:pt x="71" y="1887"/>
                        <a:pt x="88" y="2187"/>
                        <a:pt x="88" y="2469"/>
                      </a:cubicBezTo>
                      <a:cubicBezTo>
                        <a:pt x="106" y="2716"/>
                        <a:pt x="124" y="2963"/>
                        <a:pt x="124" y="3228"/>
                      </a:cubicBezTo>
                      <a:lnTo>
                        <a:pt x="124" y="3298"/>
                      </a:lnTo>
                      <a:lnTo>
                        <a:pt x="229" y="3298"/>
                      </a:lnTo>
                      <a:lnTo>
                        <a:pt x="670" y="3263"/>
                      </a:lnTo>
                      <a:lnTo>
                        <a:pt x="1146" y="3245"/>
                      </a:lnTo>
                      <a:lnTo>
                        <a:pt x="1446" y="3228"/>
                      </a:lnTo>
                      <a:lnTo>
                        <a:pt x="1552" y="3228"/>
                      </a:lnTo>
                      <a:cubicBezTo>
                        <a:pt x="1552" y="3210"/>
                        <a:pt x="1552" y="3175"/>
                        <a:pt x="1552" y="3157"/>
                      </a:cubicBezTo>
                      <a:lnTo>
                        <a:pt x="1499" y="2522"/>
                      </a:lnTo>
                      <a:cubicBezTo>
                        <a:pt x="1481" y="2258"/>
                        <a:pt x="1464" y="1993"/>
                        <a:pt x="1446" y="1746"/>
                      </a:cubicBezTo>
                      <a:cubicBezTo>
                        <a:pt x="1429" y="1482"/>
                        <a:pt x="1411" y="1252"/>
                        <a:pt x="1393" y="970"/>
                      </a:cubicBezTo>
                      <a:cubicBezTo>
                        <a:pt x="1376" y="688"/>
                        <a:pt x="1358" y="406"/>
                        <a:pt x="1340" y="124"/>
                      </a:cubicBezTo>
                      <a:lnTo>
                        <a:pt x="1340" y="71"/>
                      </a:lnTo>
                      <a:lnTo>
                        <a:pt x="13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8"/>
                <p:cNvSpPr/>
                <p:nvPr/>
              </p:nvSpPr>
              <p:spPr>
                <a:xfrm rot="845890">
                  <a:off x="937907" y="4738690"/>
                  <a:ext cx="9560" cy="141512"/>
                </a:xfrm>
                <a:custGeom>
                  <a:avLst/>
                  <a:gdLst/>
                  <a:ahLst/>
                  <a:cxnLst/>
                  <a:rect l="l" t="t" r="r" b="b"/>
                  <a:pathLst>
                    <a:path w="213" h="3153" extrusionOk="0">
                      <a:moveTo>
                        <a:pt x="36" y="0"/>
                      </a:moveTo>
                      <a:cubicBezTo>
                        <a:pt x="18" y="0"/>
                        <a:pt x="1" y="18"/>
                        <a:pt x="1" y="35"/>
                      </a:cubicBezTo>
                      <a:lnTo>
                        <a:pt x="1" y="159"/>
                      </a:lnTo>
                      <a:lnTo>
                        <a:pt x="1" y="282"/>
                      </a:lnTo>
                      <a:lnTo>
                        <a:pt x="36" y="670"/>
                      </a:lnTo>
                      <a:cubicBezTo>
                        <a:pt x="36" y="811"/>
                        <a:pt x="36" y="935"/>
                        <a:pt x="53" y="1094"/>
                      </a:cubicBezTo>
                      <a:cubicBezTo>
                        <a:pt x="53" y="1235"/>
                        <a:pt x="71" y="1393"/>
                        <a:pt x="71" y="1534"/>
                      </a:cubicBezTo>
                      <a:lnTo>
                        <a:pt x="89" y="1940"/>
                      </a:lnTo>
                      <a:lnTo>
                        <a:pt x="106" y="2310"/>
                      </a:lnTo>
                      <a:cubicBezTo>
                        <a:pt x="124" y="2451"/>
                        <a:pt x="142" y="2610"/>
                        <a:pt x="142" y="2751"/>
                      </a:cubicBezTo>
                      <a:lnTo>
                        <a:pt x="142" y="2928"/>
                      </a:lnTo>
                      <a:lnTo>
                        <a:pt x="142" y="3051"/>
                      </a:lnTo>
                      <a:lnTo>
                        <a:pt x="142" y="3104"/>
                      </a:lnTo>
                      <a:lnTo>
                        <a:pt x="142" y="3122"/>
                      </a:lnTo>
                      <a:cubicBezTo>
                        <a:pt x="142" y="3122"/>
                        <a:pt x="142" y="3139"/>
                        <a:pt x="142" y="3139"/>
                      </a:cubicBezTo>
                      <a:cubicBezTo>
                        <a:pt x="142" y="3148"/>
                        <a:pt x="150" y="3152"/>
                        <a:pt x="159" y="3152"/>
                      </a:cubicBezTo>
                      <a:cubicBezTo>
                        <a:pt x="168" y="3152"/>
                        <a:pt x="177" y="3148"/>
                        <a:pt x="177" y="3139"/>
                      </a:cubicBezTo>
                      <a:lnTo>
                        <a:pt x="194" y="3139"/>
                      </a:lnTo>
                      <a:cubicBezTo>
                        <a:pt x="194" y="3139"/>
                        <a:pt x="194" y="3122"/>
                        <a:pt x="194" y="3122"/>
                      </a:cubicBezTo>
                      <a:lnTo>
                        <a:pt x="194" y="3086"/>
                      </a:lnTo>
                      <a:lnTo>
                        <a:pt x="194" y="3033"/>
                      </a:lnTo>
                      <a:lnTo>
                        <a:pt x="194" y="2928"/>
                      </a:lnTo>
                      <a:cubicBezTo>
                        <a:pt x="194" y="2857"/>
                        <a:pt x="212" y="2822"/>
                        <a:pt x="194" y="2734"/>
                      </a:cubicBezTo>
                      <a:cubicBezTo>
                        <a:pt x="194" y="2663"/>
                        <a:pt x="194" y="2592"/>
                        <a:pt x="194" y="2522"/>
                      </a:cubicBezTo>
                      <a:lnTo>
                        <a:pt x="177" y="2081"/>
                      </a:lnTo>
                      <a:lnTo>
                        <a:pt x="142" y="1711"/>
                      </a:lnTo>
                      <a:cubicBezTo>
                        <a:pt x="142" y="1570"/>
                        <a:pt x="124" y="1429"/>
                        <a:pt x="124" y="1288"/>
                      </a:cubicBezTo>
                      <a:lnTo>
                        <a:pt x="106" y="864"/>
                      </a:lnTo>
                      <a:cubicBezTo>
                        <a:pt x="106" y="723"/>
                        <a:pt x="89" y="582"/>
                        <a:pt x="89" y="441"/>
                      </a:cubicBezTo>
                      <a:cubicBezTo>
                        <a:pt x="89" y="388"/>
                        <a:pt x="89" y="318"/>
                        <a:pt x="89" y="247"/>
                      </a:cubicBezTo>
                      <a:cubicBezTo>
                        <a:pt x="71" y="194"/>
                        <a:pt x="71" y="124"/>
                        <a:pt x="71" y="53"/>
                      </a:cubicBezTo>
                      <a:lnTo>
                        <a:pt x="71" y="35"/>
                      </a:lnTo>
                      <a:cubicBezTo>
                        <a:pt x="71" y="18"/>
                        <a:pt x="71" y="0"/>
                        <a:pt x="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8"/>
                <p:cNvSpPr/>
                <p:nvPr/>
              </p:nvSpPr>
              <p:spPr>
                <a:xfrm rot="845890">
                  <a:off x="960174" y="4737732"/>
                  <a:ext cx="15080" cy="148828"/>
                </a:xfrm>
                <a:custGeom>
                  <a:avLst/>
                  <a:gdLst/>
                  <a:ahLst/>
                  <a:cxnLst/>
                  <a:rect l="l" t="t" r="r" b="b"/>
                  <a:pathLst>
                    <a:path w="336" h="3316" extrusionOk="0">
                      <a:moveTo>
                        <a:pt x="36" y="0"/>
                      </a:moveTo>
                      <a:cubicBezTo>
                        <a:pt x="18" y="0"/>
                        <a:pt x="0" y="18"/>
                        <a:pt x="0" y="53"/>
                      </a:cubicBezTo>
                      <a:lnTo>
                        <a:pt x="0" y="106"/>
                      </a:lnTo>
                      <a:lnTo>
                        <a:pt x="18" y="212"/>
                      </a:lnTo>
                      <a:lnTo>
                        <a:pt x="36" y="318"/>
                      </a:lnTo>
                      <a:lnTo>
                        <a:pt x="53" y="547"/>
                      </a:lnTo>
                      <a:lnTo>
                        <a:pt x="88" y="988"/>
                      </a:lnTo>
                      <a:cubicBezTo>
                        <a:pt x="106" y="1147"/>
                        <a:pt x="124" y="1305"/>
                        <a:pt x="124" y="1464"/>
                      </a:cubicBezTo>
                      <a:cubicBezTo>
                        <a:pt x="141" y="1605"/>
                        <a:pt x="159" y="1764"/>
                        <a:pt x="177" y="1923"/>
                      </a:cubicBezTo>
                      <a:cubicBezTo>
                        <a:pt x="177" y="2081"/>
                        <a:pt x="194" y="2258"/>
                        <a:pt x="212" y="2399"/>
                      </a:cubicBezTo>
                      <a:cubicBezTo>
                        <a:pt x="230" y="2540"/>
                        <a:pt x="230" y="2681"/>
                        <a:pt x="247" y="2822"/>
                      </a:cubicBezTo>
                      <a:cubicBezTo>
                        <a:pt x="265" y="2910"/>
                        <a:pt x="282" y="2981"/>
                        <a:pt x="282" y="3069"/>
                      </a:cubicBezTo>
                      <a:lnTo>
                        <a:pt x="282" y="3175"/>
                      </a:lnTo>
                      <a:lnTo>
                        <a:pt x="282" y="3228"/>
                      </a:lnTo>
                      <a:lnTo>
                        <a:pt x="282" y="3263"/>
                      </a:lnTo>
                      <a:cubicBezTo>
                        <a:pt x="265" y="3263"/>
                        <a:pt x="265" y="3281"/>
                        <a:pt x="282" y="3281"/>
                      </a:cubicBezTo>
                      <a:lnTo>
                        <a:pt x="282" y="3298"/>
                      </a:lnTo>
                      <a:cubicBezTo>
                        <a:pt x="300" y="3316"/>
                        <a:pt x="300" y="3316"/>
                        <a:pt x="318" y="3316"/>
                      </a:cubicBezTo>
                      <a:cubicBezTo>
                        <a:pt x="335" y="3316"/>
                        <a:pt x="335" y="3316"/>
                        <a:pt x="335" y="3298"/>
                      </a:cubicBezTo>
                      <a:lnTo>
                        <a:pt x="335" y="3281"/>
                      </a:lnTo>
                      <a:lnTo>
                        <a:pt x="335" y="3245"/>
                      </a:lnTo>
                      <a:cubicBezTo>
                        <a:pt x="335" y="3175"/>
                        <a:pt x="335" y="3104"/>
                        <a:pt x="318" y="3034"/>
                      </a:cubicBezTo>
                      <a:cubicBezTo>
                        <a:pt x="318" y="2963"/>
                        <a:pt x="300" y="2875"/>
                        <a:pt x="300" y="2804"/>
                      </a:cubicBezTo>
                      <a:lnTo>
                        <a:pt x="265" y="2346"/>
                      </a:lnTo>
                      <a:cubicBezTo>
                        <a:pt x="247" y="2187"/>
                        <a:pt x="247" y="2046"/>
                        <a:pt x="230" y="1905"/>
                      </a:cubicBezTo>
                      <a:lnTo>
                        <a:pt x="194" y="1429"/>
                      </a:lnTo>
                      <a:cubicBezTo>
                        <a:pt x="177" y="1270"/>
                        <a:pt x="159" y="1094"/>
                        <a:pt x="141" y="935"/>
                      </a:cubicBezTo>
                      <a:cubicBezTo>
                        <a:pt x="141" y="794"/>
                        <a:pt x="106" y="653"/>
                        <a:pt x="106" y="494"/>
                      </a:cubicBezTo>
                      <a:cubicBezTo>
                        <a:pt x="106" y="424"/>
                        <a:pt x="88" y="336"/>
                        <a:pt x="88" y="265"/>
                      </a:cubicBezTo>
                      <a:lnTo>
                        <a:pt x="88" y="159"/>
                      </a:lnTo>
                      <a:lnTo>
                        <a:pt x="88" y="36"/>
                      </a:lnTo>
                      <a:cubicBezTo>
                        <a:pt x="88" y="18"/>
                        <a:pt x="53" y="0"/>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2" name="Google Shape;2222;p8"/>
              <p:cNvSpPr/>
              <p:nvPr/>
            </p:nvSpPr>
            <p:spPr>
              <a:xfrm rot="845890">
                <a:off x="-1110220" y="4617749"/>
                <a:ext cx="3288134" cy="449716"/>
              </a:xfrm>
              <a:custGeom>
                <a:avLst/>
                <a:gdLst/>
                <a:ahLst/>
                <a:cxnLst/>
                <a:rect l="l" t="t" r="r" b="b"/>
                <a:pathLst>
                  <a:path w="73262" h="10020" extrusionOk="0">
                    <a:moveTo>
                      <a:pt x="27302" y="3997"/>
                    </a:moveTo>
                    <a:cubicBezTo>
                      <a:pt x="27829" y="3997"/>
                      <a:pt x="27970" y="4723"/>
                      <a:pt x="27987" y="5170"/>
                    </a:cubicBezTo>
                    <a:cubicBezTo>
                      <a:pt x="27987" y="6034"/>
                      <a:pt x="27634" y="6881"/>
                      <a:pt x="26982" y="7463"/>
                    </a:cubicBezTo>
                    <a:lnTo>
                      <a:pt x="26929" y="7428"/>
                    </a:lnTo>
                    <a:cubicBezTo>
                      <a:pt x="26382" y="7057"/>
                      <a:pt x="26065" y="6405"/>
                      <a:pt x="26082" y="5735"/>
                    </a:cubicBezTo>
                    <a:cubicBezTo>
                      <a:pt x="26170" y="5065"/>
                      <a:pt x="26470" y="4218"/>
                      <a:pt x="27193" y="4006"/>
                    </a:cubicBezTo>
                    <a:cubicBezTo>
                      <a:pt x="27231" y="4000"/>
                      <a:pt x="27267" y="3997"/>
                      <a:pt x="27302" y="3997"/>
                    </a:cubicBezTo>
                    <a:close/>
                    <a:moveTo>
                      <a:pt x="52415" y="6543"/>
                    </a:moveTo>
                    <a:cubicBezTo>
                      <a:pt x="52472" y="6543"/>
                      <a:pt x="52529" y="6544"/>
                      <a:pt x="52587" y="6546"/>
                    </a:cubicBezTo>
                    <a:cubicBezTo>
                      <a:pt x="52411" y="7445"/>
                      <a:pt x="51864" y="8221"/>
                      <a:pt x="51088" y="8697"/>
                    </a:cubicBezTo>
                    <a:cubicBezTo>
                      <a:pt x="50788" y="8856"/>
                      <a:pt x="50506" y="9085"/>
                      <a:pt x="50136" y="9138"/>
                    </a:cubicBezTo>
                    <a:lnTo>
                      <a:pt x="50136" y="9120"/>
                    </a:lnTo>
                    <a:cubicBezTo>
                      <a:pt x="49871" y="9103"/>
                      <a:pt x="49607" y="9015"/>
                      <a:pt x="49378" y="8874"/>
                    </a:cubicBezTo>
                    <a:cubicBezTo>
                      <a:pt x="48655" y="8415"/>
                      <a:pt x="49589" y="7551"/>
                      <a:pt x="50030" y="7251"/>
                    </a:cubicBezTo>
                    <a:cubicBezTo>
                      <a:pt x="50741" y="6788"/>
                      <a:pt x="51560" y="6543"/>
                      <a:pt x="52415" y="6543"/>
                    </a:cubicBezTo>
                    <a:close/>
                    <a:moveTo>
                      <a:pt x="47346" y="1"/>
                    </a:moveTo>
                    <a:cubicBezTo>
                      <a:pt x="45809" y="1"/>
                      <a:pt x="44197" y="414"/>
                      <a:pt x="42888" y="850"/>
                    </a:cubicBezTo>
                    <a:cubicBezTo>
                      <a:pt x="40895" y="1591"/>
                      <a:pt x="39026" y="2578"/>
                      <a:pt x="37280" y="3795"/>
                    </a:cubicBezTo>
                    <a:cubicBezTo>
                      <a:pt x="35764" y="4959"/>
                      <a:pt x="34494" y="6422"/>
                      <a:pt x="32801" y="7357"/>
                    </a:cubicBezTo>
                    <a:cubicBezTo>
                      <a:pt x="31802" y="7984"/>
                      <a:pt x="30803" y="8317"/>
                      <a:pt x="29783" y="8317"/>
                    </a:cubicBezTo>
                    <a:cubicBezTo>
                      <a:pt x="28966" y="8317"/>
                      <a:pt x="28136" y="8104"/>
                      <a:pt x="27281" y="7657"/>
                    </a:cubicBezTo>
                    <a:cubicBezTo>
                      <a:pt x="27863" y="7093"/>
                      <a:pt x="28234" y="6352"/>
                      <a:pt x="28322" y="5541"/>
                    </a:cubicBezTo>
                    <a:cubicBezTo>
                      <a:pt x="28421" y="4834"/>
                      <a:pt x="28167" y="3652"/>
                      <a:pt x="27318" y="3652"/>
                    </a:cubicBezTo>
                    <a:cubicBezTo>
                      <a:pt x="27256" y="3652"/>
                      <a:pt x="27191" y="3658"/>
                      <a:pt x="27123" y="3671"/>
                    </a:cubicBezTo>
                    <a:cubicBezTo>
                      <a:pt x="26259" y="3918"/>
                      <a:pt x="25871" y="4888"/>
                      <a:pt x="25783" y="5699"/>
                    </a:cubicBezTo>
                    <a:cubicBezTo>
                      <a:pt x="25730" y="6475"/>
                      <a:pt x="26082" y="7234"/>
                      <a:pt x="26717" y="7692"/>
                    </a:cubicBezTo>
                    <a:cubicBezTo>
                      <a:pt x="25360" y="8897"/>
                      <a:pt x="23629" y="9396"/>
                      <a:pt x="21862" y="9396"/>
                    </a:cubicBezTo>
                    <a:cubicBezTo>
                      <a:pt x="20370" y="9396"/>
                      <a:pt x="18852" y="9040"/>
                      <a:pt x="17512" y="8450"/>
                    </a:cubicBezTo>
                    <a:cubicBezTo>
                      <a:pt x="16507" y="8009"/>
                      <a:pt x="15590" y="7375"/>
                      <a:pt x="14673" y="6740"/>
                    </a:cubicBezTo>
                    <a:cubicBezTo>
                      <a:pt x="13879" y="6211"/>
                      <a:pt x="13068" y="5717"/>
                      <a:pt x="12274" y="5188"/>
                    </a:cubicBezTo>
                    <a:cubicBezTo>
                      <a:pt x="10612" y="4011"/>
                      <a:pt x="9132" y="3476"/>
                      <a:pt x="7429" y="3476"/>
                    </a:cubicBezTo>
                    <a:cubicBezTo>
                      <a:pt x="6657" y="3476"/>
                      <a:pt x="5840" y="3586"/>
                      <a:pt x="4939" y="3795"/>
                    </a:cubicBezTo>
                    <a:cubicBezTo>
                      <a:pt x="2893" y="4271"/>
                      <a:pt x="812" y="5682"/>
                      <a:pt x="265" y="7816"/>
                    </a:cubicBezTo>
                    <a:cubicBezTo>
                      <a:pt x="195" y="8256"/>
                      <a:pt x="177" y="8768"/>
                      <a:pt x="495" y="9120"/>
                    </a:cubicBezTo>
                    <a:cubicBezTo>
                      <a:pt x="541" y="9172"/>
                      <a:pt x="589" y="9191"/>
                      <a:pt x="630" y="9191"/>
                    </a:cubicBezTo>
                    <a:cubicBezTo>
                      <a:pt x="744" y="9191"/>
                      <a:pt x="804" y="9041"/>
                      <a:pt x="636" y="9015"/>
                    </a:cubicBezTo>
                    <a:cubicBezTo>
                      <a:pt x="1" y="8133"/>
                      <a:pt x="777" y="6899"/>
                      <a:pt x="1359" y="6176"/>
                    </a:cubicBezTo>
                    <a:cubicBezTo>
                      <a:pt x="2364" y="4888"/>
                      <a:pt x="3969" y="4183"/>
                      <a:pt x="5556" y="3936"/>
                    </a:cubicBezTo>
                    <a:cubicBezTo>
                      <a:pt x="6204" y="3818"/>
                      <a:pt x="6790" y="3761"/>
                      <a:pt x="7334" y="3761"/>
                    </a:cubicBezTo>
                    <a:cubicBezTo>
                      <a:pt x="9311" y="3761"/>
                      <a:pt x="10743" y="4513"/>
                      <a:pt x="12610" y="5840"/>
                    </a:cubicBezTo>
                    <a:cubicBezTo>
                      <a:pt x="14285" y="6863"/>
                      <a:pt x="15784" y="8151"/>
                      <a:pt x="17600" y="8926"/>
                    </a:cubicBezTo>
                    <a:cubicBezTo>
                      <a:pt x="18914" y="9461"/>
                      <a:pt x="20383" y="9781"/>
                      <a:pt x="21833" y="9781"/>
                    </a:cubicBezTo>
                    <a:cubicBezTo>
                      <a:pt x="23731" y="9781"/>
                      <a:pt x="25595" y="9233"/>
                      <a:pt x="27035" y="7904"/>
                    </a:cubicBezTo>
                    <a:cubicBezTo>
                      <a:pt x="27898" y="8418"/>
                      <a:pt x="28885" y="8683"/>
                      <a:pt x="29881" y="8683"/>
                    </a:cubicBezTo>
                    <a:cubicBezTo>
                      <a:pt x="29943" y="8683"/>
                      <a:pt x="30005" y="8682"/>
                      <a:pt x="30068" y="8680"/>
                    </a:cubicBezTo>
                    <a:cubicBezTo>
                      <a:pt x="31073" y="8644"/>
                      <a:pt x="31972" y="8239"/>
                      <a:pt x="32836" y="7745"/>
                    </a:cubicBezTo>
                    <a:cubicBezTo>
                      <a:pt x="34547" y="6810"/>
                      <a:pt x="35869" y="5364"/>
                      <a:pt x="37368" y="4130"/>
                    </a:cubicBezTo>
                    <a:cubicBezTo>
                      <a:pt x="39008" y="2984"/>
                      <a:pt x="40772" y="2014"/>
                      <a:pt x="42641" y="1291"/>
                    </a:cubicBezTo>
                    <a:cubicBezTo>
                      <a:pt x="43926" y="798"/>
                      <a:pt x="45640" y="345"/>
                      <a:pt x="47250" y="345"/>
                    </a:cubicBezTo>
                    <a:cubicBezTo>
                      <a:pt x="48292" y="345"/>
                      <a:pt x="49290" y="534"/>
                      <a:pt x="50101" y="1026"/>
                    </a:cubicBezTo>
                    <a:cubicBezTo>
                      <a:pt x="51793" y="2067"/>
                      <a:pt x="52781" y="4165"/>
                      <a:pt x="52640" y="6140"/>
                    </a:cubicBezTo>
                    <a:cubicBezTo>
                      <a:pt x="52566" y="6137"/>
                      <a:pt x="52493" y="6135"/>
                      <a:pt x="52418" y="6135"/>
                    </a:cubicBezTo>
                    <a:cubicBezTo>
                      <a:pt x="51249" y="6135"/>
                      <a:pt x="50030" y="6531"/>
                      <a:pt x="49201" y="7410"/>
                    </a:cubicBezTo>
                    <a:cubicBezTo>
                      <a:pt x="48796" y="7816"/>
                      <a:pt x="48425" y="8539"/>
                      <a:pt x="48901" y="9032"/>
                    </a:cubicBezTo>
                    <a:cubicBezTo>
                      <a:pt x="49219" y="9297"/>
                      <a:pt x="49607" y="9491"/>
                      <a:pt x="50012" y="9544"/>
                    </a:cubicBezTo>
                    <a:cubicBezTo>
                      <a:pt x="50039" y="9546"/>
                      <a:pt x="50066" y="9547"/>
                      <a:pt x="50093" y="9547"/>
                    </a:cubicBezTo>
                    <a:cubicBezTo>
                      <a:pt x="50447" y="9547"/>
                      <a:pt x="50757" y="9337"/>
                      <a:pt x="51053" y="9173"/>
                    </a:cubicBezTo>
                    <a:cubicBezTo>
                      <a:pt x="52058" y="8644"/>
                      <a:pt x="52763" y="7692"/>
                      <a:pt x="52975" y="6563"/>
                    </a:cubicBezTo>
                    <a:cubicBezTo>
                      <a:pt x="53786" y="6634"/>
                      <a:pt x="54544" y="7004"/>
                      <a:pt x="55267" y="7375"/>
                    </a:cubicBezTo>
                    <a:cubicBezTo>
                      <a:pt x="56220" y="7851"/>
                      <a:pt x="57137" y="8362"/>
                      <a:pt x="58107" y="8803"/>
                    </a:cubicBezTo>
                    <a:cubicBezTo>
                      <a:pt x="60082" y="9685"/>
                      <a:pt x="62268" y="10002"/>
                      <a:pt x="64437" y="10020"/>
                    </a:cubicBezTo>
                    <a:cubicBezTo>
                      <a:pt x="65936" y="9985"/>
                      <a:pt x="67471" y="9861"/>
                      <a:pt x="68846" y="9226"/>
                    </a:cubicBezTo>
                    <a:cubicBezTo>
                      <a:pt x="70239" y="8521"/>
                      <a:pt x="72496" y="6810"/>
                      <a:pt x="73202" y="5435"/>
                    </a:cubicBezTo>
                    <a:cubicBezTo>
                      <a:pt x="73261" y="5271"/>
                      <a:pt x="73144" y="5119"/>
                      <a:pt x="73000" y="5119"/>
                    </a:cubicBezTo>
                    <a:cubicBezTo>
                      <a:pt x="72974" y="5119"/>
                      <a:pt x="72947" y="5124"/>
                      <a:pt x="72920" y="5135"/>
                    </a:cubicBezTo>
                    <a:cubicBezTo>
                      <a:pt x="72779" y="5188"/>
                      <a:pt x="72761" y="5347"/>
                      <a:pt x="72673" y="5452"/>
                    </a:cubicBezTo>
                    <a:cubicBezTo>
                      <a:pt x="72514" y="5664"/>
                      <a:pt x="72355" y="5858"/>
                      <a:pt x="72179" y="6034"/>
                    </a:cubicBezTo>
                    <a:cubicBezTo>
                      <a:pt x="71456" y="6793"/>
                      <a:pt x="70662" y="7463"/>
                      <a:pt x="69798" y="8062"/>
                    </a:cubicBezTo>
                    <a:cubicBezTo>
                      <a:pt x="68529" y="9032"/>
                      <a:pt x="66942" y="9367"/>
                      <a:pt x="65372" y="9473"/>
                    </a:cubicBezTo>
                    <a:cubicBezTo>
                      <a:pt x="64987" y="9499"/>
                      <a:pt x="64602" y="9511"/>
                      <a:pt x="64216" y="9511"/>
                    </a:cubicBezTo>
                    <a:cubicBezTo>
                      <a:pt x="62729" y="9511"/>
                      <a:pt x="61242" y="9322"/>
                      <a:pt x="59800" y="8944"/>
                    </a:cubicBezTo>
                    <a:cubicBezTo>
                      <a:pt x="58283" y="8521"/>
                      <a:pt x="56907" y="7745"/>
                      <a:pt x="55514" y="7040"/>
                    </a:cubicBezTo>
                    <a:cubicBezTo>
                      <a:pt x="54721" y="6634"/>
                      <a:pt x="53910" y="6246"/>
                      <a:pt x="53028" y="6158"/>
                    </a:cubicBezTo>
                    <a:cubicBezTo>
                      <a:pt x="53169" y="4148"/>
                      <a:pt x="52181" y="1961"/>
                      <a:pt x="50471" y="832"/>
                    </a:cubicBezTo>
                    <a:cubicBezTo>
                      <a:pt x="49572" y="226"/>
                      <a:pt x="48480" y="1"/>
                      <a:pt x="47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223"/>
        <p:cNvGrpSpPr/>
        <p:nvPr/>
      </p:nvGrpSpPr>
      <p:grpSpPr>
        <a:xfrm>
          <a:off x="0" y="0"/>
          <a:ext cx="0" cy="0"/>
          <a:chOff x="0" y="0"/>
          <a:chExt cx="0" cy="0"/>
        </a:xfrm>
      </p:grpSpPr>
      <p:sp>
        <p:nvSpPr>
          <p:cNvPr id="2224" name="Google Shape;2224;p9"/>
          <p:cNvSpPr txBox="1">
            <a:spLocks noGrp="1"/>
          </p:cNvSpPr>
          <p:nvPr>
            <p:ph type="subTitle" idx="1"/>
          </p:nvPr>
        </p:nvSpPr>
        <p:spPr>
          <a:xfrm>
            <a:off x="1938300" y="2374325"/>
            <a:ext cx="5267400" cy="126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225" name="Google Shape;2225;p9"/>
          <p:cNvSpPr txBox="1">
            <a:spLocks noGrp="1"/>
          </p:cNvSpPr>
          <p:nvPr>
            <p:ph type="title"/>
          </p:nvPr>
        </p:nvSpPr>
        <p:spPr>
          <a:xfrm>
            <a:off x="1938300" y="1500475"/>
            <a:ext cx="5267400" cy="635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700"/>
              <a:buNone/>
              <a:defRPr sz="4500"/>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226" name="Google Shape;2226;p9"/>
          <p:cNvSpPr/>
          <p:nvPr/>
        </p:nvSpPr>
        <p:spPr>
          <a:xfrm>
            <a:off x="5708475" y="414923"/>
            <a:ext cx="166161" cy="136646"/>
          </a:xfrm>
          <a:custGeom>
            <a:avLst/>
            <a:gdLst/>
            <a:ahLst/>
            <a:cxnLst/>
            <a:rect l="l" t="t" r="r" b="b"/>
            <a:pathLst>
              <a:path w="4622" h="3801" extrusionOk="0">
                <a:moveTo>
                  <a:pt x="2496" y="1"/>
                </a:moveTo>
                <a:cubicBezTo>
                  <a:pt x="2448" y="1"/>
                  <a:pt x="2399" y="31"/>
                  <a:pt x="2399" y="93"/>
                </a:cubicBezTo>
                <a:lnTo>
                  <a:pt x="2399" y="1645"/>
                </a:lnTo>
                <a:lnTo>
                  <a:pt x="1094" y="340"/>
                </a:lnTo>
                <a:cubicBezTo>
                  <a:pt x="1074" y="324"/>
                  <a:pt x="1054" y="317"/>
                  <a:pt x="1034" y="317"/>
                </a:cubicBezTo>
                <a:cubicBezTo>
                  <a:pt x="966" y="317"/>
                  <a:pt x="912" y="399"/>
                  <a:pt x="953" y="481"/>
                </a:cubicBezTo>
                <a:cubicBezTo>
                  <a:pt x="1394" y="922"/>
                  <a:pt x="1835" y="1363"/>
                  <a:pt x="2276" y="1804"/>
                </a:cubicBezTo>
                <a:lnTo>
                  <a:pt x="2223" y="1839"/>
                </a:lnTo>
                <a:lnTo>
                  <a:pt x="142" y="1839"/>
                </a:lnTo>
                <a:cubicBezTo>
                  <a:pt x="1" y="1839"/>
                  <a:pt x="1" y="2033"/>
                  <a:pt x="142" y="2033"/>
                </a:cubicBezTo>
                <a:lnTo>
                  <a:pt x="2046" y="2033"/>
                </a:lnTo>
                <a:lnTo>
                  <a:pt x="777" y="3285"/>
                </a:lnTo>
                <a:cubicBezTo>
                  <a:pt x="708" y="3354"/>
                  <a:pt x="778" y="3454"/>
                  <a:pt x="854" y="3454"/>
                </a:cubicBezTo>
                <a:cubicBezTo>
                  <a:pt x="876" y="3454"/>
                  <a:pt x="898" y="3446"/>
                  <a:pt x="918" y="3426"/>
                </a:cubicBezTo>
                <a:lnTo>
                  <a:pt x="2311" y="2015"/>
                </a:lnTo>
                <a:lnTo>
                  <a:pt x="2399" y="2015"/>
                </a:lnTo>
                <a:lnTo>
                  <a:pt x="2399" y="3708"/>
                </a:lnTo>
                <a:cubicBezTo>
                  <a:pt x="2399" y="3770"/>
                  <a:pt x="2448" y="3801"/>
                  <a:pt x="2496" y="3801"/>
                </a:cubicBezTo>
                <a:cubicBezTo>
                  <a:pt x="2545" y="3801"/>
                  <a:pt x="2593" y="3770"/>
                  <a:pt x="2593" y="3708"/>
                </a:cubicBezTo>
                <a:lnTo>
                  <a:pt x="2593" y="2104"/>
                </a:lnTo>
                <a:lnTo>
                  <a:pt x="3669" y="3197"/>
                </a:lnTo>
                <a:cubicBezTo>
                  <a:pt x="3688" y="3217"/>
                  <a:pt x="3711" y="3225"/>
                  <a:pt x="3733" y="3225"/>
                </a:cubicBezTo>
                <a:cubicBezTo>
                  <a:pt x="3808" y="3225"/>
                  <a:pt x="3878" y="3124"/>
                  <a:pt x="3810" y="3056"/>
                </a:cubicBezTo>
                <a:lnTo>
                  <a:pt x="2769" y="2015"/>
                </a:lnTo>
                <a:lnTo>
                  <a:pt x="4498" y="2015"/>
                </a:lnTo>
                <a:cubicBezTo>
                  <a:pt x="4621" y="2015"/>
                  <a:pt x="4621" y="1821"/>
                  <a:pt x="4498" y="1821"/>
                </a:cubicBezTo>
                <a:lnTo>
                  <a:pt x="2593" y="1821"/>
                </a:lnTo>
                <a:lnTo>
                  <a:pt x="2593" y="1733"/>
                </a:lnTo>
                <a:lnTo>
                  <a:pt x="3775" y="569"/>
                </a:lnTo>
                <a:cubicBezTo>
                  <a:pt x="3843" y="501"/>
                  <a:pt x="3773" y="400"/>
                  <a:pt x="3697" y="400"/>
                </a:cubicBezTo>
                <a:cubicBezTo>
                  <a:pt x="3675" y="400"/>
                  <a:pt x="3653" y="409"/>
                  <a:pt x="3634" y="428"/>
                </a:cubicBezTo>
                <a:lnTo>
                  <a:pt x="2593" y="1469"/>
                </a:lnTo>
                <a:lnTo>
                  <a:pt x="2593" y="93"/>
                </a:lnTo>
                <a:cubicBezTo>
                  <a:pt x="2593" y="31"/>
                  <a:pt x="2545" y="1"/>
                  <a:pt x="24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9"/>
          <p:cNvSpPr/>
          <p:nvPr/>
        </p:nvSpPr>
        <p:spPr>
          <a:xfrm>
            <a:off x="8057973" y="1407646"/>
            <a:ext cx="92248" cy="113207"/>
          </a:xfrm>
          <a:custGeom>
            <a:avLst/>
            <a:gdLst/>
            <a:ahLst/>
            <a:cxnLst/>
            <a:rect l="l" t="t" r="r" b="b"/>
            <a:pathLst>
              <a:path w="2566" h="3149" extrusionOk="0">
                <a:moveTo>
                  <a:pt x="1277" y="1"/>
                </a:moveTo>
                <a:cubicBezTo>
                  <a:pt x="1213" y="1"/>
                  <a:pt x="1146" y="40"/>
                  <a:pt x="1129" y="120"/>
                </a:cubicBezTo>
                <a:lnTo>
                  <a:pt x="1129" y="1019"/>
                </a:lnTo>
                <a:lnTo>
                  <a:pt x="565" y="455"/>
                </a:lnTo>
                <a:cubicBezTo>
                  <a:pt x="534" y="420"/>
                  <a:pt x="499" y="405"/>
                  <a:pt x="466" y="405"/>
                </a:cubicBezTo>
                <a:cubicBezTo>
                  <a:pt x="364" y="405"/>
                  <a:pt x="278" y="538"/>
                  <a:pt x="371" y="631"/>
                </a:cubicBezTo>
                <a:lnTo>
                  <a:pt x="900" y="1160"/>
                </a:lnTo>
                <a:lnTo>
                  <a:pt x="177" y="1160"/>
                </a:lnTo>
                <a:cubicBezTo>
                  <a:pt x="0" y="1160"/>
                  <a:pt x="0" y="1442"/>
                  <a:pt x="177" y="1442"/>
                </a:cubicBezTo>
                <a:lnTo>
                  <a:pt x="1005" y="1442"/>
                </a:lnTo>
                <a:lnTo>
                  <a:pt x="459" y="1971"/>
                </a:lnTo>
                <a:cubicBezTo>
                  <a:pt x="388" y="2070"/>
                  <a:pt x="475" y="2191"/>
                  <a:pt x="576" y="2191"/>
                </a:cubicBezTo>
                <a:cubicBezTo>
                  <a:pt x="601" y="2191"/>
                  <a:pt x="628" y="2183"/>
                  <a:pt x="653" y="2165"/>
                </a:cubicBezTo>
                <a:lnTo>
                  <a:pt x="1146" y="1689"/>
                </a:lnTo>
                <a:lnTo>
                  <a:pt x="1146" y="3029"/>
                </a:lnTo>
                <a:cubicBezTo>
                  <a:pt x="1155" y="3109"/>
                  <a:pt x="1217" y="3148"/>
                  <a:pt x="1279" y="3148"/>
                </a:cubicBezTo>
                <a:cubicBezTo>
                  <a:pt x="1340" y="3148"/>
                  <a:pt x="1402" y="3109"/>
                  <a:pt x="1411" y="3029"/>
                </a:cubicBezTo>
                <a:lnTo>
                  <a:pt x="1411" y="1671"/>
                </a:lnTo>
                <a:lnTo>
                  <a:pt x="2275" y="2536"/>
                </a:lnTo>
                <a:cubicBezTo>
                  <a:pt x="2303" y="2563"/>
                  <a:pt x="2334" y="2575"/>
                  <a:pt x="2365" y="2575"/>
                </a:cubicBezTo>
                <a:cubicBezTo>
                  <a:pt x="2470" y="2575"/>
                  <a:pt x="2565" y="2437"/>
                  <a:pt x="2469" y="2342"/>
                </a:cubicBezTo>
                <a:cubicBezTo>
                  <a:pt x="2169" y="2042"/>
                  <a:pt x="1869" y="1742"/>
                  <a:pt x="1570" y="1442"/>
                </a:cubicBezTo>
                <a:lnTo>
                  <a:pt x="2381" y="1442"/>
                </a:lnTo>
                <a:cubicBezTo>
                  <a:pt x="2557" y="1442"/>
                  <a:pt x="2557" y="1160"/>
                  <a:pt x="2381" y="1160"/>
                </a:cubicBezTo>
                <a:lnTo>
                  <a:pt x="1658" y="1160"/>
                </a:lnTo>
                <a:lnTo>
                  <a:pt x="2469" y="349"/>
                </a:lnTo>
                <a:cubicBezTo>
                  <a:pt x="2566" y="252"/>
                  <a:pt x="2467" y="122"/>
                  <a:pt x="2361" y="122"/>
                </a:cubicBezTo>
                <a:cubicBezTo>
                  <a:pt x="2331" y="122"/>
                  <a:pt x="2302" y="132"/>
                  <a:pt x="2275" y="155"/>
                </a:cubicBezTo>
                <a:lnTo>
                  <a:pt x="1411" y="1019"/>
                </a:lnTo>
                <a:lnTo>
                  <a:pt x="1411" y="120"/>
                </a:lnTo>
                <a:cubicBezTo>
                  <a:pt x="1402" y="40"/>
                  <a:pt x="1340"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9"/>
          <p:cNvSpPr/>
          <p:nvPr/>
        </p:nvSpPr>
        <p:spPr>
          <a:xfrm>
            <a:off x="321583" y="3317889"/>
            <a:ext cx="166150" cy="192798"/>
          </a:xfrm>
          <a:custGeom>
            <a:avLst/>
            <a:gdLst/>
            <a:ahLst/>
            <a:cxnLst/>
            <a:rect l="l" t="t" r="r" b="b"/>
            <a:pathLst>
              <a:path w="2029" h="2355" extrusionOk="0">
                <a:moveTo>
                  <a:pt x="1032" y="1"/>
                </a:moveTo>
                <a:cubicBezTo>
                  <a:pt x="1010" y="1"/>
                  <a:pt x="988" y="14"/>
                  <a:pt x="988" y="40"/>
                </a:cubicBezTo>
                <a:lnTo>
                  <a:pt x="988" y="1028"/>
                </a:lnTo>
                <a:lnTo>
                  <a:pt x="935" y="1028"/>
                </a:lnTo>
                <a:lnTo>
                  <a:pt x="318" y="411"/>
                </a:lnTo>
                <a:cubicBezTo>
                  <a:pt x="310" y="403"/>
                  <a:pt x="300" y="399"/>
                  <a:pt x="290" y="399"/>
                </a:cubicBezTo>
                <a:cubicBezTo>
                  <a:pt x="256" y="399"/>
                  <a:pt x="220" y="440"/>
                  <a:pt x="247" y="481"/>
                </a:cubicBezTo>
                <a:lnTo>
                  <a:pt x="794" y="1010"/>
                </a:lnTo>
                <a:lnTo>
                  <a:pt x="71" y="1010"/>
                </a:lnTo>
                <a:cubicBezTo>
                  <a:pt x="0" y="1010"/>
                  <a:pt x="0" y="1116"/>
                  <a:pt x="71" y="1134"/>
                </a:cubicBezTo>
                <a:lnTo>
                  <a:pt x="882" y="1134"/>
                </a:lnTo>
                <a:lnTo>
                  <a:pt x="194" y="1804"/>
                </a:lnTo>
                <a:cubicBezTo>
                  <a:pt x="181" y="1845"/>
                  <a:pt x="209" y="1886"/>
                  <a:pt x="239" y="1886"/>
                </a:cubicBezTo>
                <a:cubicBezTo>
                  <a:pt x="248" y="1886"/>
                  <a:pt x="257" y="1882"/>
                  <a:pt x="265" y="1874"/>
                </a:cubicBezTo>
                <a:lnTo>
                  <a:pt x="953" y="1187"/>
                </a:lnTo>
                <a:lnTo>
                  <a:pt x="970" y="1204"/>
                </a:lnTo>
                <a:lnTo>
                  <a:pt x="970" y="2315"/>
                </a:lnTo>
                <a:cubicBezTo>
                  <a:pt x="979" y="2342"/>
                  <a:pt x="1001" y="2355"/>
                  <a:pt x="1023" y="2355"/>
                </a:cubicBezTo>
                <a:cubicBezTo>
                  <a:pt x="1045" y="2355"/>
                  <a:pt x="1067" y="2342"/>
                  <a:pt x="1076" y="2315"/>
                </a:cubicBezTo>
                <a:lnTo>
                  <a:pt x="1076" y="1310"/>
                </a:lnTo>
                <a:lnTo>
                  <a:pt x="1746" y="1980"/>
                </a:lnTo>
                <a:cubicBezTo>
                  <a:pt x="1754" y="1988"/>
                  <a:pt x="1763" y="1992"/>
                  <a:pt x="1772" y="1992"/>
                </a:cubicBezTo>
                <a:cubicBezTo>
                  <a:pt x="1802" y="1992"/>
                  <a:pt x="1830" y="1951"/>
                  <a:pt x="1817" y="1910"/>
                </a:cubicBezTo>
                <a:lnTo>
                  <a:pt x="1076" y="1187"/>
                </a:lnTo>
                <a:lnTo>
                  <a:pt x="1076" y="1134"/>
                </a:lnTo>
                <a:lnTo>
                  <a:pt x="1958" y="1134"/>
                </a:lnTo>
                <a:cubicBezTo>
                  <a:pt x="2028" y="1134"/>
                  <a:pt x="2028" y="1028"/>
                  <a:pt x="1958" y="1028"/>
                </a:cubicBezTo>
                <a:lnTo>
                  <a:pt x="1129" y="1028"/>
                </a:lnTo>
                <a:lnTo>
                  <a:pt x="1693" y="464"/>
                </a:lnTo>
                <a:cubicBezTo>
                  <a:pt x="1722" y="435"/>
                  <a:pt x="1693" y="384"/>
                  <a:pt x="1652" y="384"/>
                </a:cubicBezTo>
                <a:cubicBezTo>
                  <a:pt x="1643" y="384"/>
                  <a:pt x="1633" y="386"/>
                  <a:pt x="1623" y="393"/>
                </a:cubicBezTo>
                <a:lnTo>
                  <a:pt x="1076" y="940"/>
                </a:lnTo>
                <a:lnTo>
                  <a:pt x="1076" y="40"/>
                </a:lnTo>
                <a:cubicBezTo>
                  <a:pt x="1076" y="14"/>
                  <a:pt x="1054" y="1"/>
                  <a:pt x="10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9"/>
          <p:cNvSpPr/>
          <p:nvPr/>
        </p:nvSpPr>
        <p:spPr>
          <a:xfrm>
            <a:off x="1081223" y="1761721"/>
            <a:ext cx="92248" cy="113207"/>
          </a:xfrm>
          <a:custGeom>
            <a:avLst/>
            <a:gdLst/>
            <a:ahLst/>
            <a:cxnLst/>
            <a:rect l="l" t="t" r="r" b="b"/>
            <a:pathLst>
              <a:path w="2566" h="3149" extrusionOk="0">
                <a:moveTo>
                  <a:pt x="1277" y="1"/>
                </a:moveTo>
                <a:cubicBezTo>
                  <a:pt x="1213" y="1"/>
                  <a:pt x="1146" y="40"/>
                  <a:pt x="1129" y="120"/>
                </a:cubicBezTo>
                <a:lnTo>
                  <a:pt x="1129" y="1019"/>
                </a:lnTo>
                <a:lnTo>
                  <a:pt x="565" y="455"/>
                </a:lnTo>
                <a:cubicBezTo>
                  <a:pt x="534" y="420"/>
                  <a:pt x="499" y="405"/>
                  <a:pt x="466" y="405"/>
                </a:cubicBezTo>
                <a:cubicBezTo>
                  <a:pt x="364" y="405"/>
                  <a:pt x="278" y="538"/>
                  <a:pt x="371" y="631"/>
                </a:cubicBezTo>
                <a:lnTo>
                  <a:pt x="900" y="1160"/>
                </a:lnTo>
                <a:lnTo>
                  <a:pt x="177" y="1160"/>
                </a:lnTo>
                <a:cubicBezTo>
                  <a:pt x="0" y="1160"/>
                  <a:pt x="0" y="1442"/>
                  <a:pt x="177" y="1442"/>
                </a:cubicBezTo>
                <a:lnTo>
                  <a:pt x="1005" y="1442"/>
                </a:lnTo>
                <a:lnTo>
                  <a:pt x="459" y="1971"/>
                </a:lnTo>
                <a:cubicBezTo>
                  <a:pt x="388" y="2070"/>
                  <a:pt x="475" y="2191"/>
                  <a:pt x="576" y="2191"/>
                </a:cubicBezTo>
                <a:cubicBezTo>
                  <a:pt x="601" y="2191"/>
                  <a:pt x="628" y="2183"/>
                  <a:pt x="653" y="2165"/>
                </a:cubicBezTo>
                <a:lnTo>
                  <a:pt x="1146" y="1689"/>
                </a:lnTo>
                <a:lnTo>
                  <a:pt x="1146" y="3029"/>
                </a:lnTo>
                <a:cubicBezTo>
                  <a:pt x="1155" y="3109"/>
                  <a:pt x="1217" y="3148"/>
                  <a:pt x="1279" y="3148"/>
                </a:cubicBezTo>
                <a:cubicBezTo>
                  <a:pt x="1340" y="3148"/>
                  <a:pt x="1402" y="3109"/>
                  <a:pt x="1411" y="3029"/>
                </a:cubicBezTo>
                <a:lnTo>
                  <a:pt x="1411" y="1671"/>
                </a:lnTo>
                <a:lnTo>
                  <a:pt x="2275" y="2536"/>
                </a:lnTo>
                <a:cubicBezTo>
                  <a:pt x="2303" y="2563"/>
                  <a:pt x="2334" y="2575"/>
                  <a:pt x="2365" y="2575"/>
                </a:cubicBezTo>
                <a:cubicBezTo>
                  <a:pt x="2470" y="2575"/>
                  <a:pt x="2565" y="2437"/>
                  <a:pt x="2469" y="2342"/>
                </a:cubicBezTo>
                <a:cubicBezTo>
                  <a:pt x="2169" y="2042"/>
                  <a:pt x="1869" y="1742"/>
                  <a:pt x="1570" y="1442"/>
                </a:cubicBezTo>
                <a:lnTo>
                  <a:pt x="2381" y="1442"/>
                </a:lnTo>
                <a:cubicBezTo>
                  <a:pt x="2557" y="1442"/>
                  <a:pt x="2557" y="1160"/>
                  <a:pt x="2381" y="1160"/>
                </a:cubicBezTo>
                <a:lnTo>
                  <a:pt x="1658" y="1160"/>
                </a:lnTo>
                <a:lnTo>
                  <a:pt x="2469" y="349"/>
                </a:lnTo>
                <a:cubicBezTo>
                  <a:pt x="2566" y="252"/>
                  <a:pt x="2467" y="122"/>
                  <a:pt x="2361" y="122"/>
                </a:cubicBezTo>
                <a:cubicBezTo>
                  <a:pt x="2331" y="122"/>
                  <a:pt x="2302" y="132"/>
                  <a:pt x="2275" y="155"/>
                </a:cubicBezTo>
                <a:lnTo>
                  <a:pt x="1411" y="1019"/>
                </a:lnTo>
                <a:lnTo>
                  <a:pt x="1411" y="120"/>
                </a:lnTo>
                <a:cubicBezTo>
                  <a:pt x="1402" y="40"/>
                  <a:pt x="1340"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9"/>
          <p:cNvSpPr/>
          <p:nvPr/>
        </p:nvSpPr>
        <p:spPr>
          <a:xfrm>
            <a:off x="4320598" y="803996"/>
            <a:ext cx="92248" cy="113207"/>
          </a:xfrm>
          <a:custGeom>
            <a:avLst/>
            <a:gdLst/>
            <a:ahLst/>
            <a:cxnLst/>
            <a:rect l="l" t="t" r="r" b="b"/>
            <a:pathLst>
              <a:path w="2566" h="3149" extrusionOk="0">
                <a:moveTo>
                  <a:pt x="1277" y="1"/>
                </a:moveTo>
                <a:cubicBezTo>
                  <a:pt x="1213" y="1"/>
                  <a:pt x="1146" y="40"/>
                  <a:pt x="1129" y="120"/>
                </a:cubicBezTo>
                <a:lnTo>
                  <a:pt x="1129" y="1019"/>
                </a:lnTo>
                <a:lnTo>
                  <a:pt x="565" y="455"/>
                </a:lnTo>
                <a:cubicBezTo>
                  <a:pt x="534" y="420"/>
                  <a:pt x="499" y="405"/>
                  <a:pt x="466" y="405"/>
                </a:cubicBezTo>
                <a:cubicBezTo>
                  <a:pt x="364" y="405"/>
                  <a:pt x="278" y="538"/>
                  <a:pt x="371" y="631"/>
                </a:cubicBezTo>
                <a:lnTo>
                  <a:pt x="900" y="1160"/>
                </a:lnTo>
                <a:lnTo>
                  <a:pt x="177" y="1160"/>
                </a:lnTo>
                <a:cubicBezTo>
                  <a:pt x="0" y="1160"/>
                  <a:pt x="0" y="1442"/>
                  <a:pt x="177" y="1442"/>
                </a:cubicBezTo>
                <a:lnTo>
                  <a:pt x="1005" y="1442"/>
                </a:lnTo>
                <a:lnTo>
                  <a:pt x="459" y="1971"/>
                </a:lnTo>
                <a:cubicBezTo>
                  <a:pt x="388" y="2070"/>
                  <a:pt x="475" y="2191"/>
                  <a:pt x="576" y="2191"/>
                </a:cubicBezTo>
                <a:cubicBezTo>
                  <a:pt x="601" y="2191"/>
                  <a:pt x="628" y="2183"/>
                  <a:pt x="653" y="2165"/>
                </a:cubicBezTo>
                <a:lnTo>
                  <a:pt x="1146" y="1689"/>
                </a:lnTo>
                <a:lnTo>
                  <a:pt x="1146" y="3029"/>
                </a:lnTo>
                <a:cubicBezTo>
                  <a:pt x="1155" y="3109"/>
                  <a:pt x="1217" y="3148"/>
                  <a:pt x="1279" y="3148"/>
                </a:cubicBezTo>
                <a:cubicBezTo>
                  <a:pt x="1340" y="3148"/>
                  <a:pt x="1402" y="3109"/>
                  <a:pt x="1411" y="3029"/>
                </a:cubicBezTo>
                <a:lnTo>
                  <a:pt x="1411" y="1671"/>
                </a:lnTo>
                <a:lnTo>
                  <a:pt x="2275" y="2536"/>
                </a:lnTo>
                <a:cubicBezTo>
                  <a:pt x="2303" y="2563"/>
                  <a:pt x="2334" y="2575"/>
                  <a:pt x="2365" y="2575"/>
                </a:cubicBezTo>
                <a:cubicBezTo>
                  <a:pt x="2470" y="2575"/>
                  <a:pt x="2565" y="2437"/>
                  <a:pt x="2469" y="2342"/>
                </a:cubicBezTo>
                <a:cubicBezTo>
                  <a:pt x="2169" y="2042"/>
                  <a:pt x="1869" y="1742"/>
                  <a:pt x="1570" y="1442"/>
                </a:cubicBezTo>
                <a:lnTo>
                  <a:pt x="2381" y="1442"/>
                </a:lnTo>
                <a:cubicBezTo>
                  <a:pt x="2557" y="1442"/>
                  <a:pt x="2557" y="1160"/>
                  <a:pt x="2381" y="1160"/>
                </a:cubicBezTo>
                <a:lnTo>
                  <a:pt x="1658" y="1160"/>
                </a:lnTo>
                <a:lnTo>
                  <a:pt x="2469" y="349"/>
                </a:lnTo>
                <a:cubicBezTo>
                  <a:pt x="2566" y="252"/>
                  <a:pt x="2467" y="122"/>
                  <a:pt x="2361" y="122"/>
                </a:cubicBezTo>
                <a:cubicBezTo>
                  <a:pt x="2331" y="122"/>
                  <a:pt x="2302" y="132"/>
                  <a:pt x="2275" y="155"/>
                </a:cubicBezTo>
                <a:lnTo>
                  <a:pt x="1411" y="1019"/>
                </a:lnTo>
                <a:lnTo>
                  <a:pt x="1411" y="120"/>
                </a:lnTo>
                <a:cubicBezTo>
                  <a:pt x="1402" y="40"/>
                  <a:pt x="1340"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9"/>
          <p:cNvSpPr/>
          <p:nvPr/>
        </p:nvSpPr>
        <p:spPr>
          <a:xfrm>
            <a:off x="8644683" y="3695914"/>
            <a:ext cx="166150" cy="192798"/>
          </a:xfrm>
          <a:custGeom>
            <a:avLst/>
            <a:gdLst/>
            <a:ahLst/>
            <a:cxnLst/>
            <a:rect l="l" t="t" r="r" b="b"/>
            <a:pathLst>
              <a:path w="2029" h="2355" extrusionOk="0">
                <a:moveTo>
                  <a:pt x="1032" y="1"/>
                </a:moveTo>
                <a:cubicBezTo>
                  <a:pt x="1010" y="1"/>
                  <a:pt x="988" y="14"/>
                  <a:pt x="988" y="40"/>
                </a:cubicBezTo>
                <a:lnTo>
                  <a:pt x="988" y="1028"/>
                </a:lnTo>
                <a:lnTo>
                  <a:pt x="935" y="1028"/>
                </a:lnTo>
                <a:lnTo>
                  <a:pt x="318" y="411"/>
                </a:lnTo>
                <a:cubicBezTo>
                  <a:pt x="310" y="403"/>
                  <a:pt x="300" y="399"/>
                  <a:pt x="290" y="399"/>
                </a:cubicBezTo>
                <a:cubicBezTo>
                  <a:pt x="256" y="399"/>
                  <a:pt x="220" y="440"/>
                  <a:pt x="247" y="481"/>
                </a:cubicBezTo>
                <a:lnTo>
                  <a:pt x="794" y="1010"/>
                </a:lnTo>
                <a:lnTo>
                  <a:pt x="71" y="1010"/>
                </a:lnTo>
                <a:cubicBezTo>
                  <a:pt x="0" y="1010"/>
                  <a:pt x="0" y="1116"/>
                  <a:pt x="71" y="1134"/>
                </a:cubicBezTo>
                <a:lnTo>
                  <a:pt x="882" y="1134"/>
                </a:lnTo>
                <a:lnTo>
                  <a:pt x="194" y="1804"/>
                </a:lnTo>
                <a:cubicBezTo>
                  <a:pt x="181" y="1845"/>
                  <a:pt x="209" y="1886"/>
                  <a:pt x="239" y="1886"/>
                </a:cubicBezTo>
                <a:cubicBezTo>
                  <a:pt x="248" y="1886"/>
                  <a:pt x="257" y="1882"/>
                  <a:pt x="265" y="1874"/>
                </a:cubicBezTo>
                <a:lnTo>
                  <a:pt x="953" y="1187"/>
                </a:lnTo>
                <a:lnTo>
                  <a:pt x="970" y="1204"/>
                </a:lnTo>
                <a:lnTo>
                  <a:pt x="970" y="2315"/>
                </a:lnTo>
                <a:cubicBezTo>
                  <a:pt x="979" y="2342"/>
                  <a:pt x="1001" y="2355"/>
                  <a:pt x="1023" y="2355"/>
                </a:cubicBezTo>
                <a:cubicBezTo>
                  <a:pt x="1045" y="2355"/>
                  <a:pt x="1067" y="2342"/>
                  <a:pt x="1076" y="2315"/>
                </a:cubicBezTo>
                <a:lnTo>
                  <a:pt x="1076" y="1310"/>
                </a:lnTo>
                <a:lnTo>
                  <a:pt x="1746" y="1980"/>
                </a:lnTo>
                <a:cubicBezTo>
                  <a:pt x="1754" y="1988"/>
                  <a:pt x="1763" y="1992"/>
                  <a:pt x="1772" y="1992"/>
                </a:cubicBezTo>
                <a:cubicBezTo>
                  <a:pt x="1802" y="1992"/>
                  <a:pt x="1830" y="1951"/>
                  <a:pt x="1817" y="1910"/>
                </a:cubicBezTo>
                <a:lnTo>
                  <a:pt x="1076" y="1187"/>
                </a:lnTo>
                <a:lnTo>
                  <a:pt x="1076" y="1134"/>
                </a:lnTo>
                <a:lnTo>
                  <a:pt x="1958" y="1134"/>
                </a:lnTo>
                <a:cubicBezTo>
                  <a:pt x="2028" y="1134"/>
                  <a:pt x="2028" y="1028"/>
                  <a:pt x="1958" y="1028"/>
                </a:cubicBezTo>
                <a:lnTo>
                  <a:pt x="1129" y="1028"/>
                </a:lnTo>
                <a:lnTo>
                  <a:pt x="1693" y="464"/>
                </a:lnTo>
                <a:cubicBezTo>
                  <a:pt x="1722" y="435"/>
                  <a:pt x="1693" y="384"/>
                  <a:pt x="1652" y="384"/>
                </a:cubicBezTo>
                <a:cubicBezTo>
                  <a:pt x="1643" y="384"/>
                  <a:pt x="1633" y="386"/>
                  <a:pt x="1623" y="393"/>
                </a:cubicBezTo>
                <a:lnTo>
                  <a:pt x="1076" y="940"/>
                </a:lnTo>
                <a:lnTo>
                  <a:pt x="1076" y="40"/>
                </a:lnTo>
                <a:cubicBezTo>
                  <a:pt x="1076" y="14"/>
                  <a:pt x="1054" y="1"/>
                  <a:pt x="10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2" name="Google Shape;2232;p9"/>
          <p:cNvGrpSpPr/>
          <p:nvPr/>
        </p:nvGrpSpPr>
        <p:grpSpPr>
          <a:xfrm>
            <a:off x="-886684" y="-494651"/>
            <a:ext cx="5459041" cy="2226596"/>
            <a:chOff x="-1003884" y="-688576"/>
            <a:chExt cx="5459041" cy="2226596"/>
          </a:xfrm>
        </p:grpSpPr>
        <p:sp>
          <p:nvSpPr>
            <p:cNvPr id="2233" name="Google Shape;2233;p9"/>
            <p:cNvSpPr/>
            <p:nvPr/>
          </p:nvSpPr>
          <p:spPr>
            <a:xfrm rot="-486181">
              <a:off x="-905524" y="-323824"/>
              <a:ext cx="5281536" cy="1497093"/>
            </a:xfrm>
            <a:custGeom>
              <a:avLst/>
              <a:gdLst/>
              <a:ahLst/>
              <a:cxnLst/>
              <a:rect l="l" t="t" r="r" b="b"/>
              <a:pathLst>
                <a:path w="65403" h="18539" extrusionOk="0">
                  <a:moveTo>
                    <a:pt x="11463" y="15913"/>
                  </a:moveTo>
                  <a:lnTo>
                    <a:pt x="11673" y="15926"/>
                  </a:lnTo>
                  <a:cubicBezTo>
                    <a:pt x="11587" y="15922"/>
                    <a:pt x="11500" y="15917"/>
                    <a:pt x="11413" y="15913"/>
                  </a:cubicBezTo>
                  <a:close/>
                  <a:moveTo>
                    <a:pt x="58680" y="1"/>
                  </a:moveTo>
                  <a:cubicBezTo>
                    <a:pt x="58629" y="1"/>
                    <a:pt x="58577" y="7"/>
                    <a:pt x="58526" y="20"/>
                  </a:cubicBezTo>
                  <a:cubicBezTo>
                    <a:pt x="58421" y="20"/>
                    <a:pt x="58316" y="33"/>
                    <a:pt x="58224" y="59"/>
                  </a:cubicBezTo>
                  <a:cubicBezTo>
                    <a:pt x="57896" y="138"/>
                    <a:pt x="57620" y="335"/>
                    <a:pt x="57463" y="623"/>
                  </a:cubicBezTo>
                  <a:cubicBezTo>
                    <a:pt x="57226" y="1175"/>
                    <a:pt x="57541" y="1818"/>
                    <a:pt x="58132" y="1949"/>
                  </a:cubicBezTo>
                  <a:cubicBezTo>
                    <a:pt x="58184" y="2172"/>
                    <a:pt x="58224" y="2408"/>
                    <a:pt x="58263" y="2644"/>
                  </a:cubicBezTo>
                  <a:cubicBezTo>
                    <a:pt x="57148" y="2973"/>
                    <a:pt x="55901" y="3314"/>
                    <a:pt x="54536" y="3642"/>
                  </a:cubicBezTo>
                  <a:lnTo>
                    <a:pt x="54536" y="3629"/>
                  </a:lnTo>
                  <a:lnTo>
                    <a:pt x="54536" y="3616"/>
                  </a:lnTo>
                  <a:cubicBezTo>
                    <a:pt x="54536" y="3616"/>
                    <a:pt x="54536" y="3602"/>
                    <a:pt x="54536" y="3602"/>
                  </a:cubicBezTo>
                  <a:lnTo>
                    <a:pt x="54457" y="3602"/>
                  </a:lnTo>
                  <a:lnTo>
                    <a:pt x="54247" y="3655"/>
                  </a:lnTo>
                  <a:lnTo>
                    <a:pt x="54063" y="3694"/>
                  </a:lnTo>
                  <a:lnTo>
                    <a:pt x="53958" y="3721"/>
                  </a:lnTo>
                  <a:lnTo>
                    <a:pt x="53853" y="3747"/>
                  </a:lnTo>
                  <a:lnTo>
                    <a:pt x="53670" y="3799"/>
                  </a:lnTo>
                  <a:lnTo>
                    <a:pt x="53538" y="3799"/>
                  </a:lnTo>
                  <a:lnTo>
                    <a:pt x="53538" y="3826"/>
                  </a:lnTo>
                  <a:lnTo>
                    <a:pt x="53538" y="3839"/>
                  </a:lnTo>
                  <a:cubicBezTo>
                    <a:pt x="52095" y="4180"/>
                    <a:pt x="50520" y="4508"/>
                    <a:pt x="48853" y="4823"/>
                  </a:cubicBezTo>
                  <a:cubicBezTo>
                    <a:pt x="48827" y="4705"/>
                    <a:pt x="48814" y="4587"/>
                    <a:pt x="48788" y="4469"/>
                  </a:cubicBezTo>
                  <a:cubicBezTo>
                    <a:pt x="48774" y="4403"/>
                    <a:pt x="48761" y="4337"/>
                    <a:pt x="48748" y="4272"/>
                  </a:cubicBezTo>
                  <a:lnTo>
                    <a:pt x="48748" y="4246"/>
                  </a:lnTo>
                  <a:cubicBezTo>
                    <a:pt x="48906" y="4167"/>
                    <a:pt x="49037" y="4036"/>
                    <a:pt x="49142" y="3891"/>
                  </a:cubicBezTo>
                  <a:cubicBezTo>
                    <a:pt x="49286" y="3616"/>
                    <a:pt x="49299" y="3314"/>
                    <a:pt x="49208" y="3025"/>
                  </a:cubicBezTo>
                  <a:cubicBezTo>
                    <a:pt x="49194" y="3012"/>
                    <a:pt x="49194" y="3012"/>
                    <a:pt x="49194" y="2999"/>
                  </a:cubicBezTo>
                  <a:cubicBezTo>
                    <a:pt x="49120" y="2689"/>
                    <a:pt x="48847" y="2485"/>
                    <a:pt x="48541" y="2485"/>
                  </a:cubicBezTo>
                  <a:cubicBezTo>
                    <a:pt x="48523" y="2485"/>
                    <a:pt x="48504" y="2485"/>
                    <a:pt x="48486" y="2487"/>
                  </a:cubicBezTo>
                  <a:cubicBezTo>
                    <a:pt x="48433" y="2480"/>
                    <a:pt x="48381" y="2477"/>
                    <a:pt x="48330" y="2477"/>
                  </a:cubicBezTo>
                  <a:cubicBezTo>
                    <a:pt x="48279" y="2477"/>
                    <a:pt x="48230" y="2480"/>
                    <a:pt x="48184" y="2487"/>
                  </a:cubicBezTo>
                  <a:cubicBezTo>
                    <a:pt x="47843" y="2513"/>
                    <a:pt x="47541" y="2684"/>
                    <a:pt x="47344" y="2946"/>
                  </a:cubicBezTo>
                  <a:cubicBezTo>
                    <a:pt x="47029" y="3458"/>
                    <a:pt x="47265" y="4127"/>
                    <a:pt x="47816" y="4351"/>
                  </a:cubicBezTo>
                  <a:cubicBezTo>
                    <a:pt x="47843" y="4561"/>
                    <a:pt x="47856" y="4784"/>
                    <a:pt x="47856" y="5007"/>
                  </a:cubicBezTo>
                  <a:cubicBezTo>
                    <a:pt x="47265" y="5112"/>
                    <a:pt x="46662" y="5204"/>
                    <a:pt x="46058" y="5309"/>
                  </a:cubicBezTo>
                  <a:cubicBezTo>
                    <a:pt x="43433" y="5715"/>
                    <a:pt x="40467" y="6070"/>
                    <a:pt x="37212" y="6293"/>
                  </a:cubicBezTo>
                  <a:cubicBezTo>
                    <a:pt x="37186" y="6162"/>
                    <a:pt x="37173" y="6030"/>
                    <a:pt x="37147" y="5899"/>
                  </a:cubicBezTo>
                  <a:lnTo>
                    <a:pt x="37107" y="5689"/>
                  </a:lnTo>
                  <a:lnTo>
                    <a:pt x="37107" y="5676"/>
                  </a:lnTo>
                  <a:cubicBezTo>
                    <a:pt x="37278" y="5597"/>
                    <a:pt x="37422" y="5466"/>
                    <a:pt x="37527" y="5322"/>
                  </a:cubicBezTo>
                  <a:cubicBezTo>
                    <a:pt x="37659" y="5059"/>
                    <a:pt x="37698" y="4757"/>
                    <a:pt x="37606" y="4469"/>
                  </a:cubicBezTo>
                  <a:cubicBezTo>
                    <a:pt x="37606" y="4456"/>
                    <a:pt x="37593" y="4442"/>
                    <a:pt x="37593" y="4442"/>
                  </a:cubicBezTo>
                  <a:cubicBezTo>
                    <a:pt x="37529" y="4124"/>
                    <a:pt x="37242" y="3904"/>
                    <a:pt x="36925" y="3904"/>
                  </a:cubicBezTo>
                  <a:cubicBezTo>
                    <a:pt x="36916" y="3904"/>
                    <a:pt x="36907" y="3904"/>
                    <a:pt x="36897" y="3904"/>
                  </a:cubicBezTo>
                  <a:cubicBezTo>
                    <a:pt x="36832" y="3895"/>
                    <a:pt x="36761" y="3886"/>
                    <a:pt x="36687" y="3886"/>
                  </a:cubicBezTo>
                  <a:cubicBezTo>
                    <a:pt x="36657" y="3886"/>
                    <a:pt x="36626" y="3887"/>
                    <a:pt x="36596" y="3891"/>
                  </a:cubicBezTo>
                  <a:cubicBezTo>
                    <a:pt x="36267" y="3917"/>
                    <a:pt x="35966" y="4075"/>
                    <a:pt x="35756" y="4324"/>
                  </a:cubicBezTo>
                  <a:cubicBezTo>
                    <a:pt x="35546" y="4600"/>
                    <a:pt x="35519" y="4954"/>
                    <a:pt x="35677" y="5256"/>
                  </a:cubicBezTo>
                  <a:cubicBezTo>
                    <a:pt x="35769" y="5479"/>
                    <a:pt x="35952" y="5663"/>
                    <a:pt x="36189" y="5742"/>
                  </a:cubicBezTo>
                  <a:cubicBezTo>
                    <a:pt x="36202" y="5952"/>
                    <a:pt x="36202" y="6149"/>
                    <a:pt x="36202" y="6359"/>
                  </a:cubicBezTo>
                  <a:cubicBezTo>
                    <a:pt x="34326" y="6467"/>
                    <a:pt x="32363" y="6526"/>
                    <a:pt x="30321" y="6526"/>
                  </a:cubicBezTo>
                  <a:cubicBezTo>
                    <a:pt x="29405" y="6526"/>
                    <a:pt x="28474" y="6514"/>
                    <a:pt x="27527" y="6490"/>
                  </a:cubicBezTo>
                  <a:lnTo>
                    <a:pt x="27527" y="6044"/>
                  </a:lnTo>
                  <a:lnTo>
                    <a:pt x="27527" y="5834"/>
                  </a:lnTo>
                  <a:lnTo>
                    <a:pt x="27527" y="5820"/>
                  </a:lnTo>
                  <a:cubicBezTo>
                    <a:pt x="27697" y="5768"/>
                    <a:pt x="27855" y="5663"/>
                    <a:pt x="27986" y="5532"/>
                  </a:cubicBezTo>
                  <a:cubicBezTo>
                    <a:pt x="28157" y="5295"/>
                    <a:pt x="28222" y="4994"/>
                    <a:pt x="28183" y="4692"/>
                  </a:cubicBezTo>
                  <a:cubicBezTo>
                    <a:pt x="28183" y="4692"/>
                    <a:pt x="28183" y="4679"/>
                    <a:pt x="28183" y="4666"/>
                  </a:cubicBezTo>
                  <a:cubicBezTo>
                    <a:pt x="28157" y="4337"/>
                    <a:pt x="27894" y="4075"/>
                    <a:pt x="27566" y="4036"/>
                  </a:cubicBezTo>
                  <a:cubicBezTo>
                    <a:pt x="27474" y="4009"/>
                    <a:pt x="27369" y="3996"/>
                    <a:pt x="27264" y="3983"/>
                  </a:cubicBezTo>
                  <a:cubicBezTo>
                    <a:pt x="27234" y="3981"/>
                    <a:pt x="27204" y="3979"/>
                    <a:pt x="27174" y="3979"/>
                  </a:cubicBezTo>
                  <a:cubicBezTo>
                    <a:pt x="26877" y="3979"/>
                    <a:pt x="26586" y="4096"/>
                    <a:pt x="26372" y="4298"/>
                  </a:cubicBezTo>
                  <a:cubicBezTo>
                    <a:pt x="25965" y="4744"/>
                    <a:pt x="26083" y="5453"/>
                    <a:pt x="26608" y="5755"/>
                  </a:cubicBezTo>
                  <a:cubicBezTo>
                    <a:pt x="26582" y="5991"/>
                    <a:pt x="26556" y="6227"/>
                    <a:pt x="26516" y="6464"/>
                  </a:cubicBezTo>
                  <a:cubicBezTo>
                    <a:pt x="23550" y="6359"/>
                    <a:pt x="20453" y="6109"/>
                    <a:pt x="17238" y="5702"/>
                  </a:cubicBezTo>
                  <a:cubicBezTo>
                    <a:pt x="17251" y="5558"/>
                    <a:pt x="17251" y="5414"/>
                    <a:pt x="17264" y="5269"/>
                  </a:cubicBezTo>
                  <a:lnTo>
                    <a:pt x="17277" y="5072"/>
                  </a:lnTo>
                  <a:lnTo>
                    <a:pt x="17277" y="5046"/>
                  </a:lnTo>
                  <a:cubicBezTo>
                    <a:pt x="17448" y="5007"/>
                    <a:pt x="17618" y="4915"/>
                    <a:pt x="17750" y="4797"/>
                  </a:cubicBezTo>
                  <a:cubicBezTo>
                    <a:pt x="17946" y="4574"/>
                    <a:pt x="18038" y="4272"/>
                    <a:pt x="18012" y="3970"/>
                  </a:cubicBezTo>
                  <a:cubicBezTo>
                    <a:pt x="18012" y="3970"/>
                    <a:pt x="18012" y="3957"/>
                    <a:pt x="18012" y="3944"/>
                  </a:cubicBezTo>
                  <a:cubicBezTo>
                    <a:pt x="18012" y="3616"/>
                    <a:pt x="17776" y="3327"/>
                    <a:pt x="17448" y="3274"/>
                  </a:cubicBezTo>
                  <a:cubicBezTo>
                    <a:pt x="17356" y="3235"/>
                    <a:pt x="17251" y="3209"/>
                    <a:pt x="17159" y="3196"/>
                  </a:cubicBezTo>
                  <a:cubicBezTo>
                    <a:pt x="17098" y="3186"/>
                    <a:pt x="17036" y="3181"/>
                    <a:pt x="16975" y="3181"/>
                  </a:cubicBezTo>
                  <a:cubicBezTo>
                    <a:pt x="16706" y="3181"/>
                    <a:pt x="16441" y="3272"/>
                    <a:pt x="16227" y="3432"/>
                  </a:cubicBezTo>
                  <a:cubicBezTo>
                    <a:pt x="15807" y="3865"/>
                    <a:pt x="15860" y="4561"/>
                    <a:pt x="16358" y="4915"/>
                  </a:cubicBezTo>
                  <a:cubicBezTo>
                    <a:pt x="16319" y="5125"/>
                    <a:pt x="16280" y="5348"/>
                    <a:pt x="16227" y="5558"/>
                  </a:cubicBezTo>
                  <a:cubicBezTo>
                    <a:pt x="14862" y="5374"/>
                    <a:pt x="13471" y="5151"/>
                    <a:pt x="12054" y="4889"/>
                  </a:cubicBezTo>
                  <a:lnTo>
                    <a:pt x="12054" y="4876"/>
                  </a:lnTo>
                  <a:cubicBezTo>
                    <a:pt x="12054" y="4862"/>
                    <a:pt x="12054" y="4862"/>
                    <a:pt x="12054" y="4849"/>
                  </a:cubicBezTo>
                  <a:lnTo>
                    <a:pt x="11975" y="4849"/>
                  </a:lnTo>
                  <a:lnTo>
                    <a:pt x="11765" y="4823"/>
                  </a:lnTo>
                  <a:lnTo>
                    <a:pt x="11581" y="4797"/>
                  </a:lnTo>
                  <a:lnTo>
                    <a:pt x="11476" y="4784"/>
                  </a:lnTo>
                  <a:lnTo>
                    <a:pt x="11371" y="4757"/>
                  </a:lnTo>
                  <a:lnTo>
                    <a:pt x="11174" y="4731"/>
                  </a:lnTo>
                  <a:lnTo>
                    <a:pt x="11096" y="4731"/>
                  </a:lnTo>
                  <a:cubicBezTo>
                    <a:pt x="9967" y="4521"/>
                    <a:pt x="8838" y="4272"/>
                    <a:pt x="7684" y="4009"/>
                  </a:cubicBezTo>
                  <a:lnTo>
                    <a:pt x="7684" y="3983"/>
                  </a:lnTo>
                  <a:cubicBezTo>
                    <a:pt x="7723" y="3852"/>
                    <a:pt x="7749" y="3707"/>
                    <a:pt x="7775" y="3563"/>
                  </a:cubicBezTo>
                  <a:lnTo>
                    <a:pt x="7815" y="3353"/>
                  </a:lnTo>
                  <a:lnTo>
                    <a:pt x="7815" y="3340"/>
                  </a:lnTo>
                  <a:cubicBezTo>
                    <a:pt x="7998" y="3314"/>
                    <a:pt x="8169" y="3261"/>
                    <a:pt x="8327" y="3156"/>
                  </a:cubicBezTo>
                  <a:cubicBezTo>
                    <a:pt x="8550" y="2959"/>
                    <a:pt x="8681" y="2684"/>
                    <a:pt x="8694" y="2382"/>
                  </a:cubicBezTo>
                  <a:cubicBezTo>
                    <a:pt x="8694" y="2356"/>
                    <a:pt x="8694" y="2329"/>
                    <a:pt x="8694" y="2316"/>
                  </a:cubicBezTo>
                  <a:cubicBezTo>
                    <a:pt x="8733" y="2001"/>
                    <a:pt x="8537" y="1700"/>
                    <a:pt x="8235" y="1608"/>
                  </a:cubicBezTo>
                  <a:cubicBezTo>
                    <a:pt x="8143" y="1555"/>
                    <a:pt x="8051" y="1516"/>
                    <a:pt x="7959" y="1490"/>
                  </a:cubicBezTo>
                  <a:cubicBezTo>
                    <a:pt x="7842" y="1457"/>
                    <a:pt x="7724" y="1441"/>
                    <a:pt x="7606" y="1441"/>
                  </a:cubicBezTo>
                  <a:cubicBezTo>
                    <a:pt x="7394" y="1441"/>
                    <a:pt x="7187" y="1493"/>
                    <a:pt x="7001" y="1595"/>
                  </a:cubicBezTo>
                  <a:cubicBezTo>
                    <a:pt x="6529" y="1962"/>
                    <a:pt x="6489" y="2658"/>
                    <a:pt x="6922" y="3078"/>
                  </a:cubicBezTo>
                  <a:cubicBezTo>
                    <a:pt x="6844" y="3314"/>
                    <a:pt x="6765" y="3537"/>
                    <a:pt x="6686" y="3773"/>
                  </a:cubicBezTo>
                  <a:cubicBezTo>
                    <a:pt x="5597" y="3511"/>
                    <a:pt x="4508" y="3222"/>
                    <a:pt x="3418" y="2920"/>
                  </a:cubicBezTo>
                  <a:lnTo>
                    <a:pt x="3418" y="2907"/>
                  </a:lnTo>
                  <a:lnTo>
                    <a:pt x="3340" y="2907"/>
                  </a:lnTo>
                  <a:lnTo>
                    <a:pt x="3143" y="2854"/>
                  </a:lnTo>
                  <a:lnTo>
                    <a:pt x="2946" y="2802"/>
                  </a:lnTo>
                  <a:lnTo>
                    <a:pt x="2893" y="2789"/>
                  </a:lnTo>
                  <a:cubicBezTo>
                    <a:pt x="1975" y="2526"/>
                    <a:pt x="1069" y="2251"/>
                    <a:pt x="150" y="1962"/>
                  </a:cubicBezTo>
                  <a:cubicBezTo>
                    <a:pt x="141" y="1960"/>
                    <a:pt x="133" y="1959"/>
                    <a:pt x="125" y="1959"/>
                  </a:cubicBezTo>
                  <a:cubicBezTo>
                    <a:pt x="27" y="1959"/>
                    <a:pt x="1" y="2096"/>
                    <a:pt x="98" y="2133"/>
                  </a:cubicBezTo>
                  <a:cubicBezTo>
                    <a:pt x="859" y="2369"/>
                    <a:pt x="1620" y="2605"/>
                    <a:pt x="2395" y="2828"/>
                  </a:cubicBezTo>
                  <a:lnTo>
                    <a:pt x="2316" y="3209"/>
                  </a:lnTo>
                  <a:lnTo>
                    <a:pt x="2276" y="3406"/>
                  </a:lnTo>
                  <a:lnTo>
                    <a:pt x="2276" y="3432"/>
                  </a:lnTo>
                  <a:cubicBezTo>
                    <a:pt x="2093" y="3445"/>
                    <a:pt x="1922" y="3511"/>
                    <a:pt x="1765" y="3616"/>
                  </a:cubicBezTo>
                  <a:cubicBezTo>
                    <a:pt x="1542" y="3812"/>
                    <a:pt x="1410" y="4088"/>
                    <a:pt x="1397" y="4390"/>
                  </a:cubicBezTo>
                  <a:lnTo>
                    <a:pt x="1397" y="4456"/>
                  </a:lnTo>
                  <a:cubicBezTo>
                    <a:pt x="1358" y="4771"/>
                    <a:pt x="1555" y="5072"/>
                    <a:pt x="1856" y="5164"/>
                  </a:cubicBezTo>
                  <a:cubicBezTo>
                    <a:pt x="1948" y="5217"/>
                    <a:pt x="2040" y="5256"/>
                    <a:pt x="2132" y="5282"/>
                  </a:cubicBezTo>
                  <a:cubicBezTo>
                    <a:pt x="2247" y="5315"/>
                    <a:pt x="2363" y="5331"/>
                    <a:pt x="2479" y="5331"/>
                  </a:cubicBezTo>
                  <a:cubicBezTo>
                    <a:pt x="2693" y="5331"/>
                    <a:pt x="2902" y="5275"/>
                    <a:pt x="3090" y="5164"/>
                  </a:cubicBezTo>
                  <a:cubicBezTo>
                    <a:pt x="3563" y="4810"/>
                    <a:pt x="3602" y="4101"/>
                    <a:pt x="3169" y="3694"/>
                  </a:cubicBezTo>
                  <a:cubicBezTo>
                    <a:pt x="3235" y="3498"/>
                    <a:pt x="3300" y="3301"/>
                    <a:pt x="3366" y="3117"/>
                  </a:cubicBezTo>
                  <a:cubicBezTo>
                    <a:pt x="5886" y="3812"/>
                    <a:pt x="8445" y="4429"/>
                    <a:pt x="11017" y="4928"/>
                  </a:cubicBezTo>
                  <a:cubicBezTo>
                    <a:pt x="11004" y="5046"/>
                    <a:pt x="10991" y="5177"/>
                    <a:pt x="10991" y="5295"/>
                  </a:cubicBezTo>
                  <a:cubicBezTo>
                    <a:pt x="10991" y="5361"/>
                    <a:pt x="10978" y="5440"/>
                    <a:pt x="10964" y="5505"/>
                  </a:cubicBezTo>
                  <a:lnTo>
                    <a:pt x="10964" y="5519"/>
                  </a:lnTo>
                  <a:cubicBezTo>
                    <a:pt x="10781" y="5558"/>
                    <a:pt x="10623" y="5637"/>
                    <a:pt x="10479" y="5755"/>
                  </a:cubicBezTo>
                  <a:cubicBezTo>
                    <a:pt x="10269" y="5978"/>
                    <a:pt x="10177" y="6267"/>
                    <a:pt x="10190" y="6569"/>
                  </a:cubicBezTo>
                  <a:lnTo>
                    <a:pt x="10190" y="6634"/>
                  </a:lnTo>
                  <a:cubicBezTo>
                    <a:pt x="10190" y="6949"/>
                    <a:pt x="10413" y="7225"/>
                    <a:pt x="10728" y="7290"/>
                  </a:cubicBezTo>
                  <a:cubicBezTo>
                    <a:pt x="10820" y="7330"/>
                    <a:pt x="10912" y="7356"/>
                    <a:pt x="11017" y="7382"/>
                  </a:cubicBezTo>
                  <a:cubicBezTo>
                    <a:pt x="11089" y="7394"/>
                    <a:pt x="11162" y="7400"/>
                    <a:pt x="11234" y="7400"/>
                  </a:cubicBezTo>
                  <a:cubicBezTo>
                    <a:pt x="11491" y="7400"/>
                    <a:pt x="11744" y="7326"/>
                    <a:pt x="11949" y="7172"/>
                  </a:cubicBezTo>
                  <a:cubicBezTo>
                    <a:pt x="12382" y="6752"/>
                    <a:pt x="12356" y="6057"/>
                    <a:pt x="11870" y="5689"/>
                  </a:cubicBezTo>
                  <a:cubicBezTo>
                    <a:pt x="11909" y="5505"/>
                    <a:pt x="11949" y="5309"/>
                    <a:pt x="12001" y="5125"/>
                  </a:cubicBezTo>
                  <a:cubicBezTo>
                    <a:pt x="15085" y="5689"/>
                    <a:pt x="18209" y="6122"/>
                    <a:pt x="21346" y="6398"/>
                  </a:cubicBezTo>
                  <a:lnTo>
                    <a:pt x="21346" y="6450"/>
                  </a:lnTo>
                  <a:lnTo>
                    <a:pt x="21346" y="6883"/>
                  </a:lnTo>
                  <a:lnTo>
                    <a:pt x="21346" y="7093"/>
                  </a:lnTo>
                  <a:lnTo>
                    <a:pt x="21346" y="7107"/>
                  </a:lnTo>
                  <a:cubicBezTo>
                    <a:pt x="21175" y="7172"/>
                    <a:pt x="21017" y="7264"/>
                    <a:pt x="20886" y="7395"/>
                  </a:cubicBezTo>
                  <a:cubicBezTo>
                    <a:pt x="20716" y="7632"/>
                    <a:pt x="20650" y="7933"/>
                    <a:pt x="20689" y="8235"/>
                  </a:cubicBezTo>
                  <a:lnTo>
                    <a:pt x="20689" y="8261"/>
                  </a:lnTo>
                  <a:cubicBezTo>
                    <a:pt x="20716" y="8590"/>
                    <a:pt x="20978" y="8865"/>
                    <a:pt x="21306" y="8891"/>
                  </a:cubicBezTo>
                  <a:cubicBezTo>
                    <a:pt x="21398" y="8918"/>
                    <a:pt x="21503" y="8944"/>
                    <a:pt x="21608" y="8944"/>
                  </a:cubicBezTo>
                  <a:cubicBezTo>
                    <a:pt x="21638" y="8946"/>
                    <a:pt x="21669" y="8948"/>
                    <a:pt x="21699" y="8948"/>
                  </a:cubicBezTo>
                  <a:cubicBezTo>
                    <a:pt x="21996" y="8948"/>
                    <a:pt x="22286" y="8833"/>
                    <a:pt x="22500" y="8642"/>
                  </a:cubicBezTo>
                  <a:cubicBezTo>
                    <a:pt x="22894" y="8183"/>
                    <a:pt x="22789" y="7474"/>
                    <a:pt x="22277" y="7172"/>
                  </a:cubicBezTo>
                  <a:cubicBezTo>
                    <a:pt x="22290" y="6936"/>
                    <a:pt x="22317" y="6713"/>
                    <a:pt x="22356" y="6477"/>
                  </a:cubicBezTo>
                  <a:cubicBezTo>
                    <a:pt x="23340" y="6555"/>
                    <a:pt x="24325" y="6621"/>
                    <a:pt x="25322" y="6674"/>
                  </a:cubicBezTo>
                  <a:cubicBezTo>
                    <a:pt x="26949" y="6742"/>
                    <a:pt x="28586" y="6781"/>
                    <a:pt x="30224" y="6781"/>
                  </a:cubicBezTo>
                  <a:cubicBezTo>
                    <a:pt x="30462" y="6781"/>
                    <a:pt x="30701" y="6780"/>
                    <a:pt x="30939" y="6778"/>
                  </a:cubicBezTo>
                  <a:lnTo>
                    <a:pt x="30939" y="6844"/>
                  </a:lnTo>
                  <a:cubicBezTo>
                    <a:pt x="30952" y="6988"/>
                    <a:pt x="30978" y="7133"/>
                    <a:pt x="30992" y="7277"/>
                  </a:cubicBezTo>
                  <a:cubicBezTo>
                    <a:pt x="31005" y="7343"/>
                    <a:pt x="31018" y="7408"/>
                    <a:pt x="31018" y="7474"/>
                  </a:cubicBezTo>
                  <a:lnTo>
                    <a:pt x="31018" y="7500"/>
                  </a:lnTo>
                  <a:cubicBezTo>
                    <a:pt x="30860" y="7579"/>
                    <a:pt x="30703" y="7684"/>
                    <a:pt x="30598" y="7828"/>
                  </a:cubicBezTo>
                  <a:cubicBezTo>
                    <a:pt x="30454" y="8091"/>
                    <a:pt x="30414" y="8393"/>
                    <a:pt x="30493" y="8681"/>
                  </a:cubicBezTo>
                  <a:cubicBezTo>
                    <a:pt x="30493" y="8695"/>
                    <a:pt x="30493" y="8708"/>
                    <a:pt x="30506" y="8721"/>
                  </a:cubicBezTo>
                  <a:cubicBezTo>
                    <a:pt x="30559" y="9036"/>
                    <a:pt x="30847" y="9272"/>
                    <a:pt x="31175" y="9272"/>
                  </a:cubicBezTo>
                  <a:cubicBezTo>
                    <a:pt x="31280" y="9285"/>
                    <a:pt x="31372" y="9298"/>
                    <a:pt x="31477" y="9298"/>
                  </a:cubicBezTo>
                  <a:cubicBezTo>
                    <a:pt x="31805" y="9285"/>
                    <a:pt x="32120" y="9141"/>
                    <a:pt x="32343" y="8891"/>
                  </a:cubicBezTo>
                  <a:cubicBezTo>
                    <a:pt x="32685" y="8393"/>
                    <a:pt x="32501" y="7710"/>
                    <a:pt x="31950" y="7461"/>
                  </a:cubicBezTo>
                  <a:lnTo>
                    <a:pt x="31950" y="6765"/>
                  </a:lnTo>
                  <a:cubicBezTo>
                    <a:pt x="33354" y="6739"/>
                    <a:pt x="34771" y="6687"/>
                    <a:pt x="36176" y="6595"/>
                  </a:cubicBezTo>
                  <a:lnTo>
                    <a:pt x="36254" y="6595"/>
                  </a:lnTo>
                  <a:lnTo>
                    <a:pt x="36399" y="6582"/>
                  </a:lnTo>
                  <a:cubicBezTo>
                    <a:pt x="38170" y="6477"/>
                    <a:pt x="39942" y="6319"/>
                    <a:pt x="41714" y="6122"/>
                  </a:cubicBezTo>
                  <a:cubicBezTo>
                    <a:pt x="41740" y="6254"/>
                    <a:pt x="41766" y="6398"/>
                    <a:pt x="41793" y="6542"/>
                  </a:cubicBezTo>
                  <a:cubicBezTo>
                    <a:pt x="41806" y="6608"/>
                    <a:pt x="41819" y="6674"/>
                    <a:pt x="41832" y="6739"/>
                  </a:cubicBezTo>
                  <a:lnTo>
                    <a:pt x="41832" y="6765"/>
                  </a:lnTo>
                  <a:cubicBezTo>
                    <a:pt x="41674" y="6844"/>
                    <a:pt x="41530" y="6975"/>
                    <a:pt x="41425" y="7133"/>
                  </a:cubicBezTo>
                  <a:cubicBezTo>
                    <a:pt x="41294" y="7395"/>
                    <a:pt x="41281" y="7697"/>
                    <a:pt x="41373" y="7986"/>
                  </a:cubicBezTo>
                  <a:cubicBezTo>
                    <a:pt x="41386" y="7999"/>
                    <a:pt x="41386" y="7999"/>
                    <a:pt x="41386" y="8012"/>
                  </a:cubicBezTo>
                  <a:cubicBezTo>
                    <a:pt x="41460" y="8322"/>
                    <a:pt x="41733" y="8526"/>
                    <a:pt x="42039" y="8526"/>
                  </a:cubicBezTo>
                  <a:cubicBezTo>
                    <a:pt x="42058" y="8526"/>
                    <a:pt x="42076" y="8525"/>
                    <a:pt x="42094" y="8524"/>
                  </a:cubicBezTo>
                  <a:cubicBezTo>
                    <a:pt x="42147" y="8531"/>
                    <a:pt x="42199" y="8534"/>
                    <a:pt x="42250" y="8534"/>
                  </a:cubicBezTo>
                  <a:cubicBezTo>
                    <a:pt x="42301" y="8534"/>
                    <a:pt x="42350" y="8531"/>
                    <a:pt x="42396" y="8524"/>
                  </a:cubicBezTo>
                  <a:cubicBezTo>
                    <a:pt x="42724" y="8498"/>
                    <a:pt x="43026" y="8327"/>
                    <a:pt x="43236" y="8065"/>
                  </a:cubicBezTo>
                  <a:cubicBezTo>
                    <a:pt x="43551" y="7553"/>
                    <a:pt x="43315" y="6883"/>
                    <a:pt x="42764" y="6660"/>
                  </a:cubicBezTo>
                  <a:cubicBezTo>
                    <a:pt x="42737" y="6437"/>
                    <a:pt x="42724" y="6214"/>
                    <a:pt x="42724" y="5991"/>
                  </a:cubicBezTo>
                  <a:cubicBezTo>
                    <a:pt x="43840" y="5860"/>
                    <a:pt x="44942" y="5702"/>
                    <a:pt x="46058" y="5532"/>
                  </a:cubicBezTo>
                  <a:cubicBezTo>
                    <a:pt x="46885" y="5400"/>
                    <a:pt x="47698" y="5256"/>
                    <a:pt x="48486" y="5112"/>
                  </a:cubicBezTo>
                  <a:lnTo>
                    <a:pt x="48538" y="5112"/>
                  </a:lnTo>
                  <a:lnTo>
                    <a:pt x="48722" y="5086"/>
                  </a:lnTo>
                  <a:lnTo>
                    <a:pt x="48853" y="5086"/>
                  </a:lnTo>
                  <a:lnTo>
                    <a:pt x="48853" y="5072"/>
                  </a:lnTo>
                  <a:cubicBezTo>
                    <a:pt x="50533" y="4757"/>
                    <a:pt x="52108" y="4429"/>
                    <a:pt x="53565" y="4088"/>
                  </a:cubicBezTo>
                  <a:cubicBezTo>
                    <a:pt x="53591" y="4193"/>
                    <a:pt x="53630" y="4298"/>
                    <a:pt x="53657" y="4416"/>
                  </a:cubicBezTo>
                  <a:lnTo>
                    <a:pt x="53722" y="4613"/>
                  </a:lnTo>
                  <a:lnTo>
                    <a:pt x="53722" y="4626"/>
                  </a:lnTo>
                  <a:cubicBezTo>
                    <a:pt x="53565" y="4731"/>
                    <a:pt x="53447" y="4876"/>
                    <a:pt x="53368" y="5033"/>
                  </a:cubicBezTo>
                  <a:cubicBezTo>
                    <a:pt x="53263" y="5309"/>
                    <a:pt x="53276" y="5624"/>
                    <a:pt x="53407" y="5886"/>
                  </a:cubicBezTo>
                  <a:cubicBezTo>
                    <a:pt x="53407" y="5899"/>
                    <a:pt x="53407" y="5912"/>
                    <a:pt x="53420" y="5912"/>
                  </a:cubicBezTo>
                  <a:cubicBezTo>
                    <a:pt x="53511" y="6184"/>
                    <a:pt x="53768" y="6359"/>
                    <a:pt x="54048" y="6359"/>
                  </a:cubicBezTo>
                  <a:cubicBezTo>
                    <a:pt x="54092" y="6359"/>
                    <a:pt x="54137" y="6354"/>
                    <a:pt x="54182" y="6345"/>
                  </a:cubicBezTo>
                  <a:cubicBezTo>
                    <a:pt x="54273" y="6345"/>
                    <a:pt x="54378" y="6345"/>
                    <a:pt x="54483" y="6319"/>
                  </a:cubicBezTo>
                  <a:cubicBezTo>
                    <a:pt x="54798" y="6254"/>
                    <a:pt x="55087" y="6057"/>
                    <a:pt x="55258" y="5781"/>
                  </a:cubicBezTo>
                  <a:cubicBezTo>
                    <a:pt x="55507" y="5230"/>
                    <a:pt x="55218" y="4587"/>
                    <a:pt x="54628" y="4429"/>
                  </a:cubicBezTo>
                  <a:cubicBezTo>
                    <a:pt x="54588" y="4246"/>
                    <a:pt x="54562" y="4049"/>
                    <a:pt x="54536" y="3852"/>
                  </a:cubicBezTo>
                  <a:cubicBezTo>
                    <a:pt x="59602" y="2605"/>
                    <a:pt x="63132" y="1293"/>
                    <a:pt x="64576" y="715"/>
                  </a:cubicBezTo>
                  <a:lnTo>
                    <a:pt x="64576" y="715"/>
                  </a:lnTo>
                  <a:cubicBezTo>
                    <a:pt x="62712" y="1962"/>
                    <a:pt x="56938" y="5624"/>
                    <a:pt x="48709" y="9023"/>
                  </a:cubicBezTo>
                  <a:cubicBezTo>
                    <a:pt x="48670" y="8918"/>
                    <a:pt x="48643" y="8800"/>
                    <a:pt x="48604" y="8681"/>
                  </a:cubicBezTo>
                  <a:lnTo>
                    <a:pt x="48538" y="8485"/>
                  </a:lnTo>
                  <a:lnTo>
                    <a:pt x="48538" y="8471"/>
                  </a:lnTo>
                  <a:cubicBezTo>
                    <a:pt x="48683" y="8366"/>
                    <a:pt x="48801" y="8222"/>
                    <a:pt x="48879" y="8065"/>
                  </a:cubicBezTo>
                  <a:cubicBezTo>
                    <a:pt x="48971" y="7776"/>
                    <a:pt x="48958" y="7461"/>
                    <a:pt x="48814" y="7198"/>
                  </a:cubicBezTo>
                  <a:lnTo>
                    <a:pt x="48801" y="7172"/>
                  </a:lnTo>
                  <a:cubicBezTo>
                    <a:pt x="48701" y="6918"/>
                    <a:pt x="48452" y="6747"/>
                    <a:pt x="48180" y="6747"/>
                  </a:cubicBezTo>
                  <a:cubicBezTo>
                    <a:pt x="48129" y="6747"/>
                    <a:pt x="48078" y="6753"/>
                    <a:pt x="48026" y="6765"/>
                  </a:cubicBezTo>
                  <a:cubicBezTo>
                    <a:pt x="47935" y="6765"/>
                    <a:pt x="47830" y="6778"/>
                    <a:pt x="47725" y="6792"/>
                  </a:cubicBezTo>
                  <a:cubicBezTo>
                    <a:pt x="47410" y="6870"/>
                    <a:pt x="47134" y="7080"/>
                    <a:pt x="46963" y="7369"/>
                  </a:cubicBezTo>
                  <a:cubicBezTo>
                    <a:pt x="46727" y="7920"/>
                    <a:pt x="47042" y="8550"/>
                    <a:pt x="47620" y="8695"/>
                  </a:cubicBezTo>
                  <a:cubicBezTo>
                    <a:pt x="47672" y="8931"/>
                    <a:pt x="47725" y="9167"/>
                    <a:pt x="47764" y="9416"/>
                  </a:cubicBezTo>
                  <a:cubicBezTo>
                    <a:pt x="47108" y="9679"/>
                    <a:pt x="46438" y="9941"/>
                    <a:pt x="45756" y="10191"/>
                  </a:cubicBezTo>
                  <a:cubicBezTo>
                    <a:pt x="42291" y="11503"/>
                    <a:pt x="38761" y="12606"/>
                    <a:pt x="35178" y="13498"/>
                  </a:cubicBezTo>
                  <a:cubicBezTo>
                    <a:pt x="35139" y="13367"/>
                    <a:pt x="35099" y="13235"/>
                    <a:pt x="35060" y="13091"/>
                  </a:cubicBezTo>
                  <a:cubicBezTo>
                    <a:pt x="35047" y="13025"/>
                    <a:pt x="35021" y="12960"/>
                    <a:pt x="35008" y="12894"/>
                  </a:cubicBezTo>
                  <a:lnTo>
                    <a:pt x="35008" y="12881"/>
                  </a:lnTo>
                  <a:cubicBezTo>
                    <a:pt x="35152" y="12776"/>
                    <a:pt x="35283" y="12632"/>
                    <a:pt x="35375" y="12474"/>
                  </a:cubicBezTo>
                  <a:cubicBezTo>
                    <a:pt x="35480" y="12199"/>
                    <a:pt x="35467" y="11884"/>
                    <a:pt x="35336" y="11621"/>
                  </a:cubicBezTo>
                  <a:cubicBezTo>
                    <a:pt x="35336" y="11608"/>
                    <a:pt x="35336" y="11595"/>
                    <a:pt x="35322" y="11582"/>
                  </a:cubicBezTo>
                  <a:cubicBezTo>
                    <a:pt x="35231" y="11319"/>
                    <a:pt x="34981" y="11136"/>
                    <a:pt x="34701" y="11136"/>
                  </a:cubicBezTo>
                  <a:cubicBezTo>
                    <a:pt x="34660" y="11136"/>
                    <a:pt x="34617" y="11140"/>
                    <a:pt x="34574" y="11149"/>
                  </a:cubicBezTo>
                  <a:cubicBezTo>
                    <a:pt x="34469" y="11149"/>
                    <a:pt x="34364" y="11149"/>
                    <a:pt x="34273" y="11162"/>
                  </a:cubicBezTo>
                  <a:cubicBezTo>
                    <a:pt x="33944" y="11228"/>
                    <a:pt x="33656" y="11424"/>
                    <a:pt x="33485" y="11700"/>
                  </a:cubicBezTo>
                  <a:cubicBezTo>
                    <a:pt x="33223" y="12251"/>
                    <a:pt x="33511" y="12894"/>
                    <a:pt x="34089" y="13052"/>
                  </a:cubicBezTo>
                  <a:cubicBezTo>
                    <a:pt x="34128" y="13288"/>
                    <a:pt x="34168" y="13511"/>
                    <a:pt x="34194" y="13734"/>
                  </a:cubicBezTo>
                  <a:cubicBezTo>
                    <a:pt x="31005" y="14495"/>
                    <a:pt x="27776" y="15073"/>
                    <a:pt x="24522" y="15467"/>
                  </a:cubicBezTo>
                  <a:cubicBezTo>
                    <a:pt x="24495" y="15322"/>
                    <a:pt x="24482" y="15178"/>
                    <a:pt x="24456" y="15033"/>
                  </a:cubicBezTo>
                  <a:cubicBezTo>
                    <a:pt x="24443" y="14968"/>
                    <a:pt x="24443" y="14902"/>
                    <a:pt x="24430" y="14823"/>
                  </a:cubicBezTo>
                  <a:lnTo>
                    <a:pt x="24430" y="14810"/>
                  </a:lnTo>
                  <a:cubicBezTo>
                    <a:pt x="24587" y="14732"/>
                    <a:pt x="24731" y="14613"/>
                    <a:pt x="24850" y="14469"/>
                  </a:cubicBezTo>
                  <a:cubicBezTo>
                    <a:pt x="24994" y="14207"/>
                    <a:pt x="25020" y="13905"/>
                    <a:pt x="24941" y="13616"/>
                  </a:cubicBezTo>
                  <a:cubicBezTo>
                    <a:pt x="24941" y="13603"/>
                    <a:pt x="24928" y="13590"/>
                    <a:pt x="24928" y="13577"/>
                  </a:cubicBezTo>
                  <a:cubicBezTo>
                    <a:pt x="24864" y="13270"/>
                    <a:pt x="24589" y="13038"/>
                    <a:pt x="24272" y="13038"/>
                  </a:cubicBezTo>
                  <a:cubicBezTo>
                    <a:pt x="24263" y="13038"/>
                    <a:pt x="24255" y="13038"/>
                    <a:pt x="24246" y="13039"/>
                  </a:cubicBezTo>
                  <a:cubicBezTo>
                    <a:pt x="24141" y="13025"/>
                    <a:pt x="24036" y="13012"/>
                    <a:pt x="23944" y="13012"/>
                  </a:cubicBezTo>
                  <a:cubicBezTo>
                    <a:pt x="23603" y="13039"/>
                    <a:pt x="23301" y="13183"/>
                    <a:pt x="23091" y="13432"/>
                  </a:cubicBezTo>
                  <a:cubicBezTo>
                    <a:pt x="22750" y="13944"/>
                    <a:pt x="22947" y="14627"/>
                    <a:pt x="23498" y="14863"/>
                  </a:cubicBezTo>
                  <a:cubicBezTo>
                    <a:pt x="23511" y="15099"/>
                    <a:pt x="23511" y="15348"/>
                    <a:pt x="23498" y="15585"/>
                  </a:cubicBezTo>
                  <a:cubicBezTo>
                    <a:pt x="21569" y="15795"/>
                    <a:pt x="19587" y="15926"/>
                    <a:pt x="17553" y="15992"/>
                  </a:cubicBezTo>
                  <a:lnTo>
                    <a:pt x="17316" y="15992"/>
                  </a:lnTo>
                  <a:lnTo>
                    <a:pt x="17316" y="16005"/>
                  </a:lnTo>
                  <a:cubicBezTo>
                    <a:pt x="16711" y="16019"/>
                    <a:pt x="16104" y="16027"/>
                    <a:pt x="15494" y="16027"/>
                  </a:cubicBezTo>
                  <a:cubicBezTo>
                    <a:pt x="14476" y="16027"/>
                    <a:pt x="13450" y="16006"/>
                    <a:pt x="12408" y="15965"/>
                  </a:cubicBezTo>
                  <a:lnTo>
                    <a:pt x="12408" y="15900"/>
                  </a:lnTo>
                  <a:cubicBezTo>
                    <a:pt x="12408" y="15755"/>
                    <a:pt x="12421" y="15611"/>
                    <a:pt x="12434" y="15467"/>
                  </a:cubicBezTo>
                  <a:lnTo>
                    <a:pt x="12434" y="15257"/>
                  </a:lnTo>
                  <a:lnTo>
                    <a:pt x="12434" y="15243"/>
                  </a:lnTo>
                  <a:cubicBezTo>
                    <a:pt x="12605" y="15191"/>
                    <a:pt x="12776" y="15099"/>
                    <a:pt x="12907" y="14981"/>
                  </a:cubicBezTo>
                  <a:cubicBezTo>
                    <a:pt x="13091" y="14745"/>
                    <a:pt x="13182" y="14456"/>
                    <a:pt x="13143" y="14154"/>
                  </a:cubicBezTo>
                  <a:cubicBezTo>
                    <a:pt x="13143" y="14154"/>
                    <a:pt x="13143" y="14141"/>
                    <a:pt x="13143" y="14128"/>
                  </a:cubicBezTo>
                  <a:cubicBezTo>
                    <a:pt x="13143" y="13800"/>
                    <a:pt x="12894" y="13524"/>
                    <a:pt x="12566" y="13472"/>
                  </a:cubicBezTo>
                  <a:cubicBezTo>
                    <a:pt x="12474" y="13432"/>
                    <a:pt x="12369" y="13419"/>
                    <a:pt x="12277" y="13393"/>
                  </a:cubicBezTo>
                  <a:cubicBezTo>
                    <a:pt x="12231" y="13387"/>
                    <a:pt x="12185" y="13385"/>
                    <a:pt x="12139" y="13385"/>
                  </a:cubicBezTo>
                  <a:cubicBezTo>
                    <a:pt x="11858" y="13385"/>
                    <a:pt x="11584" y="13486"/>
                    <a:pt x="11358" y="13655"/>
                  </a:cubicBezTo>
                  <a:cubicBezTo>
                    <a:pt x="11109" y="13892"/>
                    <a:pt x="11017" y="14233"/>
                    <a:pt x="11109" y="14561"/>
                  </a:cubicBezTo>
                  <a:cubicBezTo>
                    <a:pt x="11161" y="14797"/>
                    <a:pt x="11306" y="15007"/>
                    <a:pt x="11516" y="15138"/>
                  </a:cubicBezTo>
                  <a:cubicBezTo>
                    <a:pt x="11476" y="15388"/>
                    <a:pt x="11437" y="15637"/>
                    <a:pt x="11384" y="15887"/>
                  </a:cubicBezTo>
                  <a:cubicBezTo>
                    <a:pt x="11384" y="15899"/>
                    <a:pt x="11384" y="15900"/>
                    <a:pt x="11384" y="15911"/>
                  </a:cubicBezTo>
                  <a:lnTo>
                    <a:pt x="11384" y="15911"/>
                  </a:lnTo>
                  <a:cubicBezTo>
                    <a:pt x="7703" y="15717"/>
                    <a:pt x="4059" y="15223"/>
                    <a:pt x="465" y="14430"/>
                  </a:cubicBezTo>
                  <a:cubicBezTo>
                    <a:pt x="426" y="14430"/>
                    <a:pt x="387" y="14456"/>
                    <a:pt x="373" y="14495"/>
                  </a:cubicBezTo>
                  <a:cubicBezTo>
                    <a:pt x="360" y="14548"/>
                    <a:pt x="387" y="14587"/>
                    <a:pt x="439" y="14600"/>
                  </a:cubicBezTo>
                  <a:cubicBezTo>
                    <a:pt x="2381" y="15020"/>
                    <a:pt x="4363" y="15362"/>
                    <a:pt x="6358" y="15624"/>
                  </a:cubicBezTo>
                  <a:cubicBezTo>
                    <a:pt x="6345" y="15755"/>
                    <a:pt x="6332" y="15887"/>
                    <a:pt x="6332" y="16031"/>
                  </a:cubicBezTo>
                  <a:cubicBezTo>
                    <a:pt x="6332" y="16096"/>
                    <a:pt x="6319" y="16162"/>
                    <a:pt x="6319" y="16228"/>
                  </a:cubicBezTo>
                  <a:lnTo>
                    <a:pt x="6319" y="16254"/>
                  </a:lnTo>
                  <a:cubicBezTo>
                    <a:pt x="6135" y="16293"/>
                    <a:pt x="5977" y="16385"/>
                    <a:pt x="5833" y="16503"/>
                  </a:cubicBezTo>
                  <a:cubicBezTo>
                    <a:pt x="5636" y="16726"/>
                    <a:pt x="5544" y="17028"/>
                    <a:pt x="5571" y="17317"/>
                  </a:cubicBezTo>
                  <a:cubicBezTo>
                    <a:pt x="5571" y="17330"/>
                    <a:pt x="5571" y="17343"/>
                    <a:pt x="5571" y="17356"/>
                  </a:cubicBezTo>
                  <a:cubicBezTo>
                    <a:pt x="5557" y="17684"/>
                    <a:pt x="5794" y="17973"/>
                    <a:pt x="6122" y="18026"/>
                  </a:cubicBezTo>
                  <a:cubicBezTo>
                    <a:pt x="6214" y="18065"/>
                    <a:pt x="6319" y="18091"/>
                    <a:pt x="6410" y="18104"/>
                  </a:cubicBezTo>
                  <a:cubicBezTo>
                    <a:pt x="6477" y="18115"/>
                    <a:pt x="6544" y="18120"/>
                    <a:pt x="6610" y="18120"/>
                  </a:cubicBezTo>
                  <a:cubicBezTo>
                    <a:pt x="6873" y="18120"/>
                    <a:pt x="7133" y="18038"/>
                    <a:pt x="7342" y="17881"/>
                  </a:cubicBezTo>
                  <a:cubicBezTo>
                    <a:pt x="7775" y="17461"/>
                    <a:pt x="7723" y="16753"/>
                    <a:pt x="7224" y="16398"/>
                  </a:cubicBezTo>
                  <a:cubicBezTo>
                    <a:pt x="7264" y="16175"/>
                    <a:pt x="7316" y="15965"/>
                    <a:pt x="7355" y="15742"/>
                  </a:cubicBezTo>
                  <a:cubicBezTo>
                    <a:pt x="9838" y="16009"/>
                    <a:pt x="12342" y="16152"/>
                    <a:pt x="14838" y="16152"/>
                  </a:cubicBezTo>
                  <a:cubicBezTo>
                    <a:pt x="15048" y="16152"/>
                    <a:pt x="15257" y="16151"/>
                    <a:pt x="15466" y="16149"/>
                  </a:cubicBezTo>
                  <a:cubicBezTo>
                    <a:pt x="16096" y="16149"/>
                    <a:pt x="16713" y="16149"/>
                    <a:pt x="17343" y="16123"/>
                  </a:cubicBezTo>
                  <a:cubicBezTo>
                    <a:pt x="17343" y="16241"/>
                    <a:pt x="17343" y="16359"/>
                    <a:pt x="17356" y="16477"/>
                  </a:cubicBezTo>
                  <a:lnTo>
                    <a:pt x="17369" y="16687"/>
                  </a:lnTo>
                  <a:lnTo>
                    <a:pt x="17369" y="16700"/>
                  </a:lnTo>
                  <a:cubicBezTo>
                    <a:pt x="17198" y="16766"/>
                    <a:pt x="17041" y="16871"/>
                    <a:pt x="16910" y="17002"/>
                  </a:cubicBezTo>
                  <a:cubicBezTo>
                    <a:pt x="16739" y="17251"/>
                    <a:pt x="16673" y="17553"/>
                    <a:pt x="16739" y="17842"/>
                  </a:cubicBezTo>
                  <a:cubicBezTo>
                    <a:pt x="16739" y="17855"/>
                    <a:pt x="16739" y="17868"/>
                    <a:pt x="16739" y="17868"/>
                  </a:cubicBezTo>
                  <a:cubicBezTo>
                    <a:pt x="16765" y="18196"/>
                    <a:pt x="17028" y="18459"/>
                    <a:pt x="17356" y="18485"/>
                  </a:cubicBezTo>
                  <a:cubicBezTo>
                    <a:pt x="17461" y="18511"/>
                    <a:pt x="17553" y="18524"/>
                    <a:pt x="17658" y="18538"/>
                  </a:cubicBezTo>
                  <a:cubicBezTo>
                    <a:pt x="17674" y="18538"/>
                    <a:pt x="17691" y="18539"/>
                    <a:pt x="17707" y="18539"/>
                  </a:cubicBezTo>
                  <a:cubicBezTo>
                    <a:pt x="18019" y="18539"/>
                    <a:pt x="18326" y="18421"/>
                    <a:pt x="18550" y="18209"/>
                  </a:cubicBezTo>
                  <a:cubicBezTo>
                    <a:pt x="18944" y="17750"/>
                    <a:pt x="18813" y="17041"/>
                    <a:pt x="18288" y="16753"/>
                  </a:cubicBezTo>
                  <a:cubicBezTo>
                    <a:pt x="18301" y="16530"/>
                    <a:pt x="18314" y="16320"/>
                    <a:pt x="18340" y="16096"/>
                  </a:cubicBezTo>
                  <a:cubicBezTo>
                    <a:pt x="20597" y="16018"/>
                    <a:pt x="22855" y="15821"/>
                    <a:pt x="25138" y="15545"/>
                  </a:cubicBezTo>
                  <a:cubicBezTo>
                    <a:pt x="26543" y="15362"/>
                    <a:pt x="27934" y="15152"/>
                    <a:pt x="29351" y="14889"/>
                  </a:cubicBezTo>
                  <a:cubicBezTo>
                    <a:pt x="29377" y="15033"/>
                    <a:pt x="29417" y="15178"/>
                    <a:pt x="29456" y="15322"/>
                  </a:cubicBezTo>
                  <a:cubicBezTo>
                    <a:pt x="29469" y="15388"/>
                    <a:pt x="29482" y="15453"/>
                    <a:pt x="29509" y="15519"/>
                  </a:cubicBezTo>
                  <a:lnTo>
                    <a:pt x="29509" y="15532"/>
                  </a:lnTo>
                  <a:cubicBezTo>
                    <a:pt x="29351" y="15637"/>
                    <a:pt x="29220" y="15768"/>
                    <a:pt x="29128" y="15926"/>
                  </a:cubicBezTo>
                  <a:cubicBezTo>
                    <a:pt x="29010" y="16201"/>
                    <a:pt x="29010" y="16503"/>
                    <a:pt x="29128" y="16779"/>
                  </a:cubicBezTo>
                  <a:lnTo>
                    <a:pt x="29141" y="16805"/>
                  </a:lnTo>
                  <a:cubicBezTo>
                    <a:pt x="29223" y="17098"/>
                    <a:pt x="29483" y="17286"/>
                    <a:pt x="29770" y="17286"/>
                  </a:cubicBezTo>
                  <a:cubicBezTo>
                    <a:pt x="29805" y="17286"/>
                    <a:pt x="29841" y="17283"/>
                    <a:pt x="29876" y="17278"/>
                  </a:cubicBezTo>
                  <a:cubicBezTo>
                    <a:pt x="29907" y="17281"/>
                    <a:pt x="29938" y="17283"/>
                    <a:pt x="29968" y="17283"/>
                  </a:cubicBezTo>
                  <a:cubicBezTo>
                    <a:pt x="30041" y="17283"/>
                    <a:pt x="30113" y="17274"/>
                    <a:pt x="30178" y="17265"/>
                  </a:cubicBezTo>
                  <a:cubicBezTo>
                    <a:pt x="30506" y="17212"/>
                    <a:pt x="30808" y="17028"/>
                    <a:pt x="30992" y="16753"/>
                  </a:cubicBezTo>
                  <a:cubicBezTo>
                    <a:pt x="31267" y="16215"/>
                    <a:pt x="30992" y="15558"/>
                    <a:pt x="30427" y="15388"/>
                  </a:cubicBezTo>
                  <a:cubicBezTo>
                    <a:pt x="30388" y="15165"/>
                    <a:pt x="30362" y="14928"/>
                    <a:pt x="30335" y="14705"/>
                  </a:cubicBezTo>
                  <a:cubicBezTo>
                    <a:pt x="33826" y="14036"/>
                    <a:pt x="37252" y="13170"/>
                    <a:pt x="40638" y="12094"/>
                  </a:cubicBezTo>
                  <a:lnTo>
                    <a:pt x="40651" y="12133"/>
                  </a:lnTo>
                  <a:cubicBezTo>
                    <a:pt x="40703" y="12264"/>
                    <a:pt x="40743" y="12396"/>
                    <a:pt x="40795" y="12540"/>
                  </a:cubicBezTo>
                  <a:lnTo>
                    <a:pt x="40900" y="12737"/>
                  </a:lnTo>
                  <a:lnTo>
                    <a:pt x="40900" y="12750"/>
                  </a:lnTo>
                  <a:cubicBezTo>
                    <a:pt x="40756" y="12868"/>
                    <a:pt x="40638" y="13012"/>
                    <a:pt x="40572" y="13183"/>
                  </a:cubicBezTo>
                  <a:cubicBezTo>
                    <a:pt x="40480" y="13472"/>
                    <a:pt x="40520" y="13774"/>
                    <a:pt x="40664" y="14036"/>
                  </a:cubicBezTo>
                  <a:lnTo>
                    <a:pt x="40677" y="14062"/>
                  </a:lnTo>
                  <a:cubicBezTo>
                    <a:pt x="40784" y="14309"/>
                    <a:pt x="41023" y="14468"/>
                    <a:pt x="41285" y="14468"/>
                  </a:cubicBezTo>
                  <a:cubicBezTo>
                    <a:pt x="41344" y="14468"/>
                    <a:pt x="41404" y="14460"/>
                    <a:pt x="41464" y="14443"/>
                  </a:cubicBezTo>
                  <a:cubicBezTo>
                    <a:pt x="41556" y="14443"/>
                    <a:pt x="41661" y="14430"/>
                    <a:pt x="41766" y="14404"/>
                  </a:cubicBezTo>
                  <a:cubicBezTo>
                    <a:pt x="42081" y="14312"/>
                    <a:pt x="42344" y="14102"/>
                    <a:pt x="42501" y="13813"/>
                  </a:cubicBezTo>
                  <a:cubicBezTo>
                    <a:pt x="42724" y="13249"/>
                    <a:pt x="42383" y="12619"/>
                    <a:pt x="41793" y="12501"/>
                  </a:cubicBezTo>
                  <a:cubicBezTo>
                    <a:pt x="41740" y="12264"/>
                    <a:pt x="41688" y="12028"/>
                    <a:pt x="41635" y="11792"/>
                  </a:cubicBezTo>
                  <a:cubicBezTo>
                    <a:pt x="43039" y="11333"/>
                    <a:pt x="44444" y="10834"/>
                    <a:pt x="45835" y="10309"/>
                  </a:cubicBezTo>
                  <a:cubicBezTo>
                    <a:pt x="46819" y="9941"/>
                    <a:pt x="47764" y="9574"/>
                    <a:pt x="48683" y="9193"/>
                  </a:cubicBezTo>
                  <a:lnTo>
                    <a:pt x="48722" y="9180"/>
                  </a:lnTo>
                  <a:lnTo>
                    <a:pt x="48761" y="9167"/>
                  </a:lnTo>
                  <a:lnTo>
                    <a:pt x="48788" y="9167"/>
                  </a:lnTo>
                  <a:lnTo>
                    <a:pt x="48788" y="9154"/>
                  </a:lnTo>
                  <a:cubicBezTo>
                    <a:pt x="51911" y="7868"/>
                    <a:pt x="54680" y="6529"/>
                    <a:pt x="57016" y="5322"/>
                  </a:cubicBezTo>
                  <a:lnTo>
                    <a:pt x="57226" y="5702"/>
                  </a:lnTo>
                  <a:cubicBezTo>
                    <a:pt x="57266" y="5755"/>
                    <a:pt x="57305" y="5820"/>
                    <a:pt x="57344" y="5886"/>
                  </a:cubicBezTo>
                  <a:lnTo>
                    <a:pt x="57344" y="5899"/>
                  </a:lnTo>
                  <a:cubicBezTo>
                    <a:pt x="57213" y="6030"/>
                    <a:pt x="57134" y="6201"/>
                    <a:pt x="57082" y="6372"/>
                  </a:cubicBezTo>
                  <a:cubicBezTo>
                    <a:pt x="57056" y="6674"/>
                    <a:pt x="57148" y="6962"/>
                    <a:pt x="57331" y="7198"/>
                  </a:cubicBezTo>
                  <a:cubicBezTo>
                    <a:pt x="57344" y="7212"/>
                    <a:pt x="57358" y="7225"/>
                    <a:pt x="57371" y="7251"/>
                  </a:cubicBezTo>
                  <a:cubicBezTo>
                    <a:pt x="57507" y="7423"/>
                    <a:pt x="57712" y="7521"/>
                    <a:pt x="57921" y="7521"/>
                  </a:cubicBezTo>
                  <a:cubicBezTo>
                    <a:pt x="58015" y="7521"/>
                    <a:pt x="58109" y="7501"/>
                    <a:pt x="58197" y="7461"/>
                  </a:cubicBezTo>
                  <a:cubicBezTo>
                    <a:pt x="58289" y="7435"/>
                    <a:pt x="58394" y="7395"/>
                    <a:pt x="58486" y="7356"/>
                  </a:cubicBezTo>
                  <a:cubicBezTo>
                    <a:pt x="58788" y="7212"/>
                    <a:pt x="59011" y="6949"/>
                    <a:pt x="59116" y="6634"/>
                  </a:cubicBezTo>
                  <a:cubicBezTo>
                    <a:pt x="59221" y="6044"/>
                    <a:pt x="58775" y="5505"/>
                    <a:pt x="58184" y="5492"/>
                  </a:cubicBezTo>
                  <a:cubicBezTo>
                    <a:pt x="58079" y="5282"/>
                    <a:pt x="57987" y="5059"/>
                    <a:pt x="57896" y="4836"/>
                  </a:cubicBezTo>
                  <a:cubicBezTo>
                    <a:pt x="62568" y="2343"/>
                    <a:pt x="65284" y="413"/>
                    <a:pt x="65324" y="387"/>
                  </a:cubicBezTo>
                  <a:cubicBezTo>
                    <a:pt x="65376" y="361"/>
                    <a:pt x="65402" y="295"/>
                    <a:pt x="65350" y="256"/>
                  </a:cubicBezTo>
                  <a:cubicBezTo>
                    <a:pt x="65340" y="226"/>
                    <a:pt x="65308" y="212"/>
                    <a:pt x="65282" y="212"/>
                  </a:cubicBezTo>
                  <a:cubicBezTo>
                    <a:pt x="65273" y="212"/>
                    <a:pt x="65265" y="213"/>
                    <a:pt x="65258" y="217"/>
                  </a:cubicBezTo>
                  <a:cubicBezTo>
                    <a:pt x="65206" y="230"/>
                    <a:pt x="63040" y="1188"/>
                    <a:pt x="59234" y="2356"/>
                  </a:cubicBezTo>
                  <a:cubicBezTo>
                    <a:pt x="59195" y="2211"/>
                    <a:pt x="59142" y="2080"/>
                    <a:pt x="59103" y="1936"/>
                  </a:cubicBezTo>
                  <a:cubicBezTo>
                    <a:pt x="59077" y="1870"/>
                    <a:pt x="59051" y="1805"/>
                    <a:pt x="59037" y="1739"/>
                  </a:cubicBezTo>
                  <a:lnTo>
                    <a:pt x="59037" y="1726"/>
                  </a:lnTo>
                  <a:cubicBezTo>
                    <a:pt x="59182" y="1621"/>
                    <a:pt x="59300" y="1476"/>
                    <a:pt x="59379" y="1306"/>
                  </a:cubicBezTo>
                  <a:cubicBezTo>
                    <a:pt x="59470" y="1030"/>
                    <a:pt x="59444" y="715"/>
                    <a:pt x="59313" y="453"/>
                  </a:cubicBezTo>
                  <a:lnTo>
                    <a:pt x="59300" y="427"/>
                  </a:lnTo>
                  <a:cubicBezTo>
                    <a:pt x="59190" y="163"/>
                    <a:pt x="58943" y="1"/>
                    <a:pt x="58680" y="1"/>
                  </a:cubicBezTo>
                  <a:close/>
                </a:path>
              </a:pathLst>
            </a:custGeom>
            <a:solidFill>
              <a:schemeClr val="accent5"/>
            </a:solidFill>
            <a:ln w="76200" cap="flat" cmpd="sng">
              <a:solidFill>
                <a:schemeClr val="accent5"/>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4" name="Google Shape;2234;p9"/>
            <p:cNvGrpSpPr/>
            <p:nvPr/>
          </p:nvGrpSpPr>
          <p:grpSpPr>
            <a:xfrm>
              <a:off x="-1003884" y="-670965"/>
              <a:ext cx="5436771" cy="2111155"/>
              <a:chOff x="-1003884" y="-670965"/>
              <a:chExt cx="5436771" cy="2111155"/>
            </a:xfrm>
          </p:grpSpPr>
          <p:grpSp>
            <p:nvGrpSpPr>
              <p:cNvPr id="2235" name="Google Shape;2235;p9"/>
              <p:cNvGrpSpPr/>
              <p:nvPr/>
            </p:nvGrpSpPr>
            <p:grpSpPr>
              <a:xfrm>
                <a:off x="1505127" y="880692"/>
                <a:ext cx="194812" cy="231346"/>
                <a:chOff x="1335275" y="848542"/>
                <a:chExt cx="194812" cy="231346"/>
              </a:xfrm>
            </p:grpSpPr>
            <p:sp>
              <p:nvSpPr>
                <p:cNvPr id="2236" name="Google Shape;2236;p9"/>
                <p:cNvSpPr/>
                <p:nvPr/>
              </p:nvSpPr>
              <p:spPr>
                <a:xfrm rot="-479857">
                  <a:off x="1345323" y="911026"/>
                  <a:ext cx="174715" cy="156658"/>
                </a:xfrm>
                <a:custGeom>
                  <a:avLst/>
                  <a:gdLst/>
                  <a:ahLst/>
                  <a:cxnLst/>
                  <a:rect l="l" t="t" r="r" b="b"/>
                  <a:pathLst>
                    <a:path w="2893" h="2594" extrusionOk="0">
                      <a:moveTo>
                        <a:pt x="1584" y="1"/>
                      </a:moveTo>
                      <a:cubicBezTo>
                        <a:pt x="1527" y="1"/>
                        <a:pt x="1470" y="5"/>
                        <a:pt x="1412" y="13"/>
                      </a:cubicBezTo>
                      <a:cubicBezTo>
                        <a:pt x="1165" y="31"/>
                        <a:pt x="918" y="101"/>
                        <a:pt x="706" y="225"/>
                      </a:cubicBezTo>
                      <a:cubicBezTo>
                        <a:pt x="477" y="366"/>
                        <a:pt x="301" y="542"/>
                        <a:pt x="160" y="771"/>
                      </a:cubicBezTo>
                      <a:cubicBezTo>
                        <a:pt x="1" y="1142"/>
                        <a:pt x="1" y="1565"/>
                        <a:pt x="160" y="1935"/>
                      </a:cubicBezTo>
                      <a:cubicBezTo>
                        <a:pt x="348" y="2414"/>
                        <a:pt x="811" y="2594"/>
                        <a:pt x="1283" y="2594"/>
                      </a:cubicBezTo>
                      <a:cubicBezTo>
                        <a:pt x="1385" y="2594"/>
                        <a:pt x="1488" y="2586"/>
                        <a:pt x="1588" y="2570"/>
                      </a:cubicBezTo>
                      <a:cubicBezTo>
                        <a:pt x="2029" y="2499"/>
                        <a:pt x="2417" y="2252"/>
                        <a:pt x="2664" y="1900"/>
                      </a:cubicBezTo>
                      <a:cubicBezTo>
                        <a:pt x="2893" y="1512"/>
                        <a:pt x="2893" y="1018"/>
                        <a:pt x="2646" y="648"/>
                      </a:cubicBezTo>
                      <a:cubicBezTo>
                        <a:pt x="2443" y="241"/>
                        <a:pt x="2032" y="1"/>
                        <a:pt x="15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9"/>
                <p:cNvSpPr/>
                <p:nvPr/>
              </p:nvSpPr>
              <p:spPr>
                <a:xfrm rot="-479857">
                  <a:off x="1357812" y="914667"/>
                  <a:ext cx="134252" cy="130327"/>
                </a:xfrm>
                <a:custGeom>
                  <a:avLst/>
                  <a:gdLst/>
                  <a:ahLst/>
                  <a:cxnLst/>
                  <a:rect l="l" t="t" r="r" b="b"/>
                  <a:pathLst>
                    <a:path w="2223" h="2158" extrusionOk="0">
                      <a:moveTo>
                        <a:pt x="1164" y="1"/>
                      </a:moveTo>
                      <a:cubicBezTo>
                        <a:pt x="1008" y="1"/>
                        <a:pt x="841" y="49"/>
                        <a:pt x="688" y="110"/>
                      </a:cubicBezTo>
                      <a:lnTo>
                        <a:pt x="529" y="198"/>
                      </a:lnTo>
                      <a:cubicBezTo>
                        <a:pt x="512" y="216"/>
                        <a:pt x="494" y="233"/>
                        <a:pt x="512" y="251"/>
                      </a:cubicBezTo>
                      <a:cubicBezTo>
                        <a:pt x="229" y="410"/>
                        <a:pt x="53" y="692"/>
                        <a:pt x="35" y="1009"/>
                      </a:cubicBezTo>
                      <a:cubicBezTo>
                        <a:pt x="0" y="1256"/>
                        <a:pt x="35" y="1503"/>
                        <a:pt x="141" y="1715"/>
                      </a:cubicBezTo>
                      <a:cubicBezTo>
                        <a:pt x="265" y="1909"/>
                        <a:pt x="441" y="2050"/>
                        <a:pt x="653" y="2120"/>
                      </a:cubicBezTo>
                      <a:cubicBezTo>
                        <a:pt x="729" y="2142"/>
                        <a:pt x="812" y="2157"/>
                        <a:pt x="898" y="2157"/>
                      </a:cubicBezTo>
                      <a:cubicBezTo>
                        <a:pt x="950" y="2157"/>
                        <a:pt x="1004" y="2151"/>
                        <a:pt x="1058" y="2138"/>
                      </a:cubicBezTo>
                      <a:cubicBezTo>
                        <a:pt x="1587" y="2032"/>
                        <a:pt x="2222" y="1538"/>
                        <a:pt x="2134" y="939"/>
                      </a:cubicBezTo>
                      <a:cubicBezTo>
                        <a:pt x="2063" y="498"/>
                        <a:pt x="1746" y="4"/>
                        <a:pt x="1235" y="4"/>
                      </a:cubicBezTo>
                      <a:cubicBezTo>
                        <a:pt x="1211" y="2"/>
                        <a:pt x="1188" y="1"/>
                        <a:pt x="11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9"/>
                <p:cNvSpPr/>
                <p:nvPr/>
              </p:nvSpPr>
              <p:spPr>
                <a:xfrm rot="-479857">
                  <a:off x="1346384" y="916664"/>
                  <a:ext cx="166683" cy="152370"/>
                </a:xfrm>
                <a:custGeom>
                  <a:avLst/>
                  <a:gdLst/>
                  <a:ahLst/>
                  <a:cxnLst/>
                  <a:rect l="l" t="t" r="r" b="b"/>
                  <a:pathLst>
                    <a:path w="2760" h="2523" extrusionOk="0">
                      <a:moveTo>
                        <a:pt x="1388" y="66"/>
                      </a:moveTo>
                      <a:cubicBezTo>
                        <a:pt x="1976" y="66"/>
                        <a:pt x="2501" y="463"/>
                        <a:pt x="2636" y="1038"/>
                      </a:cubicBezTo>
                      <a:cubicBezTo>
                        <a:pt x="2707" y="1779"/>
                        <a:pt x="1913" y="2325"/>
                        <a:pt x="1261" y="2449"/>
                      </a:cubicBezTo>
                      <a:lnTo>
                        <a:pt x="1278" y="2449"/>
                      </a:lnTo>
                      <a:cubicBezTo>
                        <a:pt x="1199" y="2464"/>
                        <a:pt x="1123" y="2471"/>
                        <a:pt x="1052" y="2471"/>
                      </a:cubicBezTo>
                      <a:cubicBezTo>
                        <a:pt x="455" y="2471"/>
                        <a:pt x="130" y="1971"/>
                        <a:pt x="114" y="1373"/>
                      </a:cubicBezTo>
                      <a:cubicBezTo>
                        <a:pt x="114" y="1073"/>
                        <a:pt x="220" y="773"/>
                        <a:pt x="379" y="526"/>
                      </a:cubicBezTo>
                      <a:cubicBezTo>
                        <a:pt x="467" y="385"/>
                        <a:pt x="591" y="280"/>
                        <a:pt x="714" y="191"/>
                      </a:cubicBezTo>
                      <a:cubicBezTo>
                        <a:pt x="720" y="203"/>
                        <a:pt x="732" y="207"/>
                        <a:pt x="746" y="207"/>
                      </a:cubicBezTo>
                      <a:cubicBezTo>
                        <a:pt x="775" y="207"/>
                        <a:pt x="814" y="191"/>
                        <a:pt x="837" y="191"/>
                      </a:cubicBezTo>
                      <a:cubicBezTo>
                        <a:pt x="996" y="156"/>
                        <a:pt x="1155" y="86"/>
                        <a:pt x="1314" y="68"/>
                      </a:cubicBezTo>
                      <a:cubicBezTo>
                        <a:pt x="1339" y="67"/>
                        <a:pt x="1363" y="66"/>
                        <a:pt x="1388" y="66"/>
                      </a:cubicBezTo>
                      <a:close/>
                      <a:moveTo>
                        <a:pt x="1437" y="1"/>
                      </a:moveTo>
                      <a:cubicBezTo>
                        <a:pt x="1277" y="1"/>
                        <a:pt x="1116" y="29"/>
                        <a:pt x="961" y="86"/>
                      </a:cubicBezTo>
                      <a:lnTo>
                        <a:pt x="784" y="139"/>
                      </a:lnTo>
                      <a:cubicBezTo>
                        <a:pt x="767" y="139"/>
                        <a:pt x="749" y="139"/>
                        <a:pt x="732" y="156"/>
                      </a:cubicBezTo>
                      <a:cubicBezTo>
                        <a:pt x="727" y="152"/>
                        <a:pt x="722" y="150"/>
                        <a:pt x="716" y="150"/>
                      </a:cubicBezTo>
                      <a:cubicBezTo>
                        <a:pt x="675" y="150"/>
                        <a:pt x="604" y="249"/>
                        <a:pt x="573" y="280"/>
                      </a:cubicBezTo>
                      <a:cubicBezTo>
                        <a:pt x="308" y="509"/>
                        <a:pt x="150" y="809"/>
                        <a:pt x="97" y="1161"/>
                      </a:cubicBezTo>
                      <a:cubicBezTo>
                        <a:pt x="1" y="1835"/>
                        <a:pt x="356" y="2523"/>
                        <a:pt x="1045" y="2523"/>
                      </a:cubicBezTo>
                      <a:cubicBezTo>
                        <a:pt x="1113" y="2523"/>
                        <a:pt x="1185" y="2516"/>
                        <a:pt x="1261" y="2502"/>
                      </a:cubicBezTo>
                      <a:cubicBezTo>
                        <a:pt x="1772" y="2413"/>
                        <a:pt x="2213" y="2131"/>
                        <a:pt x="2513" y="1726"/>
                      </a:cubicBezTo>
                      <a:cubicBezTo>
                        <a:pt x="2707" y="1461"/>
                        <a:pt x="2760" y="1126"/>
                        <a:pt x="2636" y="826"/>
                      </a:cubicBezTo>
                      <a:cubicBezTo>
                        <a:pt x="2513" y="579"/>
                        <a:pt x="2354" y="368"/>
                        <a:pt x="2125" y="191"/>
                      </a:cubicBezTo>
                      <a:cubicBezTo>
                        <a:pt x="1913" y="64"/>
                        <a:pt x="1676" y="1"/>
                        <a:pt x="14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9"/>
                <p:cNvSpPr/>
                <p:nvPr/>
              </p:nvSpPr>
              <p:spPr>
                <a:xfrm rot="-479857">
                  <a:off x="1385084" y="917686"/>
                  <a:ext cx="93789" cy="102124"/>
                </a:xfrm>
                <a:custGeom>
                  <a:avLst/>
                  <a:gdLst/>
                  <a:ahLst/>
                  <a:cxnLst/>
                  <a:rect l="l" t="t" r="r" b="b"/>
                  <a:pathLst>
                    <a:path w="1553" h="1691" extrusionOk="0">
                      <a:moveTo>
                        <a:pt x="900" y="1135"/>
                      </a:moveTo>
                      <a:lnTo>
                        <a:pt x="900" y="1135"/>
                      </a:lnTo>
                      <a:cubicBezTo>
                        <a:pt x="1005" y="1171"/>
                        <a:pt x="1005" y="1329"/>
                        <a:pt x="988" y="1417"/>
                      </a:cubicBezTo>
                      <a:cubicBezTo>
                        <a:pt x="917" y="1347"/>
                        <a:pt x="847" y="1223"/>
                        <a:pt x="900" y="1135"/>
                      </a:cubicBezTo>
                      <a:close/>
                      <a:moveTo>
                        <a:pt x="459" y="1259"/>
                      </a:moveTo>
                      <a:cubicBezTo>
                        <a:pt x="512" y="1276"/>
                        <a:pt x="476" y="1400"/>
                        <a:pt x="459" y="1453"/>
                      </a:cubicBezTo>
                      <a:lnTo>
                        <a:pt x="459" y="1435"/>
                      </a:lnTo>
                      <a:cubicBezTo>
                        <a:pt x="424" y="1382"/>
                        <a:pt x="406" y="1294"/>
                        <a:pt x="459" y="1259"/>
                      </a:cubicBezTo>
                      <a:close/>
                      <a:moveTo>
                        <a:pt x="897" y="1"/>
                      </a:moveTo>
                      <a:cubicBezTo>
                        <a:pt x="891" y="1"/>
                        <a:pt x="886" y="3"/>
                        <a:pt x="882" y="7"/>
                      </a:cubicBezTo>
                      <a:cubicBezTo>
                        <a:pt x="882" y="7"/>
                        <a:pt x="882" y="24"/>
                        <a:pt x="882" y="42"/>
                      </a:cubicBezTo>
                      <a:cubicBezTo>
                        <a:pt x="1076" y="271"/>
                        <a:pt x="1217" y="536"/>
                        <a:pt x="1305" y="800"/>
                      </a:cubicBezTo>
                      <a:cubicBezTo>
                        <a:pt x="1358" y="959"/>
                        <a:pt x="1376" y="1135"/>
                        <a:pt x="1323" y="1294"/>
                      </a:cubicBezTo>
                      <a:cubicBezTo>
                        <a:pt x="1295" y="1377"/>
                        <a:pt x="1214" y="1480"/>
                        <a:pt x="1121" y="1480"/>
                      </a:cubicBezTo>
                      <a:cubicBezTo>
                        <a:pt x="1095" y="1480"/>
                        <a:pt x="1068" y="1472"/>
                        <a:pt x="1041" y="1453"/>
                      </a:cubicBezTo>
                      <a:cubicBezTo>
                        <a:pt x="1058" y="1382"/>
                        <a:pt x="1076" y="1312"/>
                        <a:pt x="1058" y="1241"/>
                      </a:cubicBezTo>
                      <a:cubicBezTo>
                        <a:pt x="1044" y="1171"/>
                        <a:pt x="986" y="1079"/>
                        <a:pt x="919" y="1079"/>
                      </a:cubicBezTo>
                      <a:cubicBezTo>
                        <a:pt x="901" y="1079"/>
                        <a:pt x="883" y="1085"/>
                        <a:pt x="864" y="1100"/>
                      </a:cubicBezTo>
                      <a:cubicBezTo>
                        <a:pt x="776" y="1206"/>
                        <a:pt x="864" y="1400"/>
                        <a:pt x="970" y="1470"/>
                      </a:cubicBezTo>
                      <a:cubicBezTo>
                        <a:pt x="913" y="1565"/>
                        <a:pt x="815" y="1614"/>
                        <a:pt x="717" y="1614"/>
                      </a:cubicBezTo>
                      <a:cubicBezTo>
                        <a:pt x="634" y="1614"/>
                        <a:pt x="551" y="1579"/>
                        <a:pt x="494" y="1506"/>
                      </a:cubicBezTo>
                      <a:cubicBezTo>
                        <a:pt x="547" y="1417"/>
                        <a:pt x="600" y="1188"/>
                        <a:pt x="459" y="1188"/>
                      </a:cubicBezTo>
                      <a:cubicBezTo>
                        <a:pt x="335" y="1241"/>
                        <a:pt x="371" y="1417"/>
                        <a:pt x="424" y="1506"/>
                      </a:cubicBezTo>
                      <a:cubicBezTo>
                        <a:pt x="360" y="1594"/>
                        <a:pt x="307" y="1629"/>
                        <a:pt x="263" y="1629"/>
                      </a:cubicBezTo>
                      <a:cubicBezTo>
                        <a:pt x="151" y="1629"/>
                        <a:pt x="101" y="1394"/>
                        <a:pt x="88" y="1241"/>
                      </a:cubicBezTo>
                      <a:cubicBezTo>
                        <a:pt x="71" y="1082"/>
                        <a:pt x="71" y="924"/>
                        <a:pt x="106" y="765"/>
                      </a:cubicBezTo>
                      <a:cubicBezTo>
                        <a:pt x="141" y="553"/>
                        <a:pt x="177" y="324"/>
                        <a:pt x="230" y="113"/>
                      </a:cubicBezTo>
                      <a:cubicBezTo>
                        <a:pt x="220" y="106"/>
                        <a:pt x="213" y="103"/>
                        <a:pt x="206" y="103"/>
                      </a:cubicBezTo>
                      <a:cubicBezTo>
                        <a:pt x="159" y="103"/>
                        <a:pt x="157" y="240"/>
                        <a:pt x="141" y="271"/>
                      </a:cubicBezTo>
                      <a:cubicBezTo>
                        <a:pt x="124" y="377"/>
                        <a:pt x="106" y="483"/>
                        <a:pt x="71" y="589"/>
                      </a:cubicBezTo>
                      <a:cubicBezTo>
                        <a:pt x="18" y="818"/>
                        <a:pt x="0" y="1047"/>
                        <a:pt x="18" y="1276"/>
                      </a:cubicBezTo>
                      <a:cubicBezTo>
                        <a:pt x="30" y="1475"/>
                        <a:pt x="113" y="1691"/>
                        <a:pt x="252" y="1691"/>
                      </a:cubicBezTo>
                      <a:cubicBezTo>
                        <a:pt x="311" y="1691"/>
                        <a:pt x="380" y="1653"/>
                        <a:pt x="459" y="1559"/>
                      </a:cubicBezTo>
                      <a:cubicBezTo>
                        <a:pt x="529" y="1629"/>
                        <a:pt x="618" y="1682"/>
                        <a:pt x="723" y="1682"/>
                      </a:cubicBezTo>
                      <a:cubicBezTo>
                        <a:pt x="847" y="1682"/>
                        <a:pt x="953" y="1629"/>
                        <a:pt x="1023" y="1523"/>
                      </a:cubicBezTo>
                      <a:cubicBezTo>
                        <a:pt x="1051" y="1537"/>
                        <a:pt x="1082" y="1544"/>
                        <a:pt x="1113" y="1544"/>
                      </a:cubicBezTo>
                      <a:cubicBezTo>
                        <a:pt x="1198" y="1544"/>
                        <a:pt x="1284" y="1495"/>
                        <a:pt x="1323" y="1417"/>
                      </a:cubicBezTo>
                      <a:cubicBezTo>
                        <a:pt x="1552" y="1135"/>
                        <a:pt x="1305" y="589"/>
                        <a:pt x="1164" y="324"/>
                      </a:cubicBezTo>
                      <a:cubicBezTo>
                        <a:pt x="1132" y="275"/>
                        <a:pt x="964" y="1"/>
                        <a:pt x="8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9"/>
                <p:cNvSpPr/>
                <p:nvPr/>
              </p:nvSpPr>
              <p:spPr>
                <a:xfrm rot="-479857">
                  <a:off x="1357116" y="854401"/>
                  <a:ext cx="89502" cy="75672"/>
                </a:xfrm>
                <a:custGeom>
                  <a:avLst/>
                  <a:gdLst/>
                  <a:ahLst/>
                  <a:cxnLst/>
                  <a:rect l="l" t="t" r="r" b="b"/>
                  <a:pathLst>
                    <a:path w="1482" h="1253" extrusionOk="0">
                      <a:moveTo>
                        <a:pt x="1323" y="1"/>
                      </a:moveTo>
                      <a:lnTo>
                        <a:pt x="1270" y="18"/>
                      </a:lnTo>
                      <a:lnTo>
                        <a:pt x="1235" y="18"/>
                      </a:lnTo>
                      <a:lnTo>
                        <a:pt x="952" y="71"/>
                      </a:lnTo>
                      <a:lnTo>
                        <a:pt x="706" y="124"/>
                      </a:lnTo>
                      <a:lnTo>
                        <a:pt x="564" y="159"/>
                      </a:lnTo>
                      <a:lnTo>
                        <a:pt x="423" y="177"/>
                      </a:lnTo>
                      <a:lnTo>
                        <a:pt x="177" y="230"/>
                      </a:lnTo>
                      <a:lnTo>
                        <a:pt x="0" y="230"/>
                      </a:lnTo>
                      <a:lnTo>
                        <a:pt x="0" y="248"/>
                      </a:lnTo>
                      <a:lnTo>
                        <a:pt x="0" y="283"/>
                      </a:lnTo>
                      <a:cubicBezTo>
                        <a:pt x="0" y="301"/>
                        <a:pt x="18" y="336"/>
                        <a:pt x="18" y="371"/>
                      </a:cubicBezTo>
                      <a:cubicBezTo>
                        <a:pt x="53" y="565"/>
                        <a:pt x="106" y="741"/>
                        <a:pt x="159" y="935"/>
                      </a:cubicBezTo>
                      <a:lnTo>
                        <a:pt x="229" y="1200"/>
                      </a:lnTo>
                      <a:lnTo>
                        <a:pt x="247" y="1253"/>
                      </a:lnTo>
                      <a:lnTo>
                        <a:pt x="282" y="1253"/>
                      </a:lnTo>
                      <a:lnTo>
                        <a:pt x="564" y="1218"/>
                      </a:lnTo>
                      <a:lnTo>
                        <a:pt x="917" y="1165"/>
                      </a:lnTo>
                      <a:lnTo>
                        <a:pt x="1287" y="1112"/>
                      </a:lnTo>
                      <a:lnTo>
                        <a:pt x="1429" y="1094"/>
                      </a:lnTo>
                      <a:lnTo>
                        <a:pt x="1481" y="1094"/>
                      </a:lnTo>
                      <a:lnTo>
                        <a:pt x="1481" y="1059"/>
                      </a:lnTo>
                      <a:lnTo>
                        <a:pt x="1481" y="1041"/>
                      </a:lnTo>
                      <a:cubicBezTo>
                        <a:pt x="1429" y="706"/>
                        <a:pt x="1376" y="353"/>
                        <a:pt x="1358" y="18"/>
                      </a:cubicBezTo>
                      <a:lnTo>
                        <a:pt x="13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1" name="Google Shape;2241;p9"/>
              <p:cNvGrpSpPr/>
              <p:nvPr/>
            </p:nvGrpSpPr>
            <p:grpSpPr>
              <a:xfrm>
                <a:off x="1805926" y="540467"/>
                <a:ext cx="195879" cy="232361"/>
                <a:chOff x="1633184" y="508317"/>
                <a:chExt cx="195879" cy="232361"/>
              </a:xfrm>
            </p:grpSpPr>
            <p:sp>
              <p:nvSpPr>
                <p:cNvPr id="2242" name="Google Shape;2242;p9"/>
                <p:cNvSpPr/>
                <p:nvPr/>
              </p:nvSpPr>
              <p:spPr>
                <a:xfrm rot="-479857">
                  <a:off x="1643252" y="520390"/>
                  <a:ext cx="175742" cy="157020"/>
                </a:xfrm>
                <a:custGeom>
                  <a:avLst/>
                  <a:gdLst/>
                  <a:ahLst/>
                  <a:cxnLst/>
                  <a:rect l="l" t="t" r="r" b="b"/>
                  <a:pathLst>
                    <a:path w="2910" h="2600" extrusionOk="0">
                      <a:moveTo>
                        <a:pt x="1646" y="1"/>
                      </a:moveTo>
                      <a:cubicBezTo>
                        <a:pt x="1526" y="1"/>
                        <a:pt x="1405" y="13"/>
                        <a:pt x="1287" y="35"/>
                      </a:cubicBezTo>
                      <a:cubicBezTo>
                        <a:pt x="847" y="123"/>
                        <a:pt x="476" y="388"/>
                        <a:pt x="229" y="758"/>
                      </a:cubicBezTo>
                      <a:cubicBezTo>
                        <a:pt x="0" y="1146"/>
                        <a:pt x="35" y="1640"/>
                        <a:pt x="300" y="2010"/>
                      </a:cubicBezTo>
                      <a:cubicBezTo>
                        <a:pt x="492" y="2379"/>
                        <a:pt x="881" y="2600"/>
                        <a:pt x="1293" y="2600"/>
                      </a:cubicBezTo>
                      <a:cubicBezTo>
                        <a:pt x="1373" y="2600"/>
                        <a:pt x="1454" y="2592"/>
                        <a:pt x="1534" y="2574"/>
                      </a:cubicBezTo>
                      <a:cubicBezTo>
                        <a:pt x="1781" y="2574"/>
                        <a:pt x="2028" y="2486"/>
                        <a:pt x="2240" y="2363"/>
                      </a:cubicBezTo>
                      <a:cubicBezTo>
                        <a:pt x="2451" y="2222"/>
                        <a:pt x="2628" y="2028"/>
                        <a:pt x="2769" y="1798"/>
                      </a:cubicBezTo>
                      <a:cubicBezTo>
                        <a:pt x="2910" y="1428"/>
                        <a:pt x="2892" y="1005"/>
                        <a:pt x="2733" y="635"/>
                      </a:cubicBezTo>
                      <a:cubicBezTo>
                        <a:pt x="2538" y="174"/>
                        <a:pt x="2100" y="1"/>
                        <a:pt x="16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9"/>
                <p:cNvSpPr/>
                <p:nvPr/>
              </p:nvSpPr>
              <p:spPr>
                <a:xfrm rot="-479857">
                  <a:off x="1671271" y="543433"/>
                  <a:ext cx="135339" cy="130629"/>
                </a:xfrm>
                <a:custGeom>
                  <a:avLst/>
                  <a:gdLst/>
                  <a:ahLst/>
                  <a:cxnLst/>
                  <a:rect l="l" t="t" r="r" b="b"/>
                  <a:pathLst>
                    <a:path w="2241" h="2163" extrusionOk="0">
                      <a:moveTo>
                        <a:pt x="1336" y="0"/>
                      </a:moveTo>
                      <a:cubicBezTo>
                        <a:pt x="1274" y="0"/>
                        <a:pt x="1211" y="9"/>
                        <a:pt x="1147" y="25"/>
                      </a:cubicBezTo>
                      <a:cubicBezTo>
                        <a:pt x="636" y="148"/>
                        <a:pt x="1" y="660"/>
                        <a:pt x="124" y="1259"/>
                      </a:cubicBezTo>
                      <a:cubicBezTo>
                        <a:pt x="213" y="1700"/>
                        <a:pt x="530" y="2159"/>
                        <a:pt x="1041" y="2159"/>
                      </a:cubicBezTo>
                      <a:cubicBezTo>
                        <a:pt x="1066" y="2161"/>
                        <a:pt x="1091" y="2162"/>
                        <a:pt x="1116" y="2162"/>
                      </a:cubicBezTo>
                      <a:cubicBezTo>
                        <a:pt x="1285" y="2162"/>
                        <a:pt x="1450" y="2112"/>
                        <a:pt x="1588" y="2035"/>
                      </a:cubicBezTo>
                      <a:lnTo>
                        <a:pt x="1764" y="1947"/>
                      </a:lnTo>
                      <a:cubicBezTo>
                        <a:pt x="1782" y="1929"/>
                        <a:pt x="1782" y="1912"/>
                        <a:pt x="1782" y="1894"/>
                      </a:cubicBezTo>
                      <a:cubicBezTo>
                        <a:pt x="2047" y="1718"/>
                        <a:pt x="2205" y="1436"/>
                        <a:pt x="2223" y="1118"/>
                      </a:cubicBezTo>
                      <a:cubicBezTo>
                        <a:pt x="2241" y="871"/>
                        <a:pt x="2188" y="624"/>
                        <a:pt x="2082" y="413"/>
                      </a:cubicBezTo>
                      <a:cubicBezTo>
                        <a:pt x="1958" y="237"/>
                        <a:pt x="1764" y="95"/>
                        <a:pt x="1553" y="43"/>
                      </a:cubicBezTo>
                      <a:cubicBezTo>
                        <a:pt x="1485" y="13"/>
                        <a:pt x="1412" y="0"/>
                        <a:pt x="13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9"/>
                <p:cNvSpPr/>
                <p:nvPr/>
              </p:nvSpPr>
              <p:spPr>
                <a:xfrm rot="-479857">
                  <a:off x="1651347" y="519093"/>
                  <a:ext cx="165596" cy="153155"/>
                </a:xfrm>
                <a:custGeom>
                  <a:avLst/>
                  <a:gdLst/>
                  <a:ahLst/>
                  <a:cxnLst/>
                  <a:rect l="l" t="t" r="r" b="b"/>
                  <a:pathLst>
                    <a:path w="2742" h="2536" extrusionOk="0">
                      <a:moveTo>
                        <a:pt x="1711" y="51"/>
                      </a:moveTo>
                      <a:cubicBezTo>
                        <a:pt x="2272" y="51"/>
                        <a:pt x="2597" y="541"/>
                        <a:pt x="2628" y="1125"/>
                      </a:cubicBezTo>
                      <a:cubicBezTo>
                        <a:pt x="2628" y="1442"/>
                        <a:pt x="2540" y="1724"/>
                        <a:pt x="2381" y="1989"/>
                      </a:cubicBezTo>
                      <a:cubicBezTo>
                        <a:pt x="2293" y="2112"/>
                        <a:pt x="2187" y="2236"/>
                        <a:pt x="2081" y="2341"/>
                      </a:cubicBezTo>
                      <a:cubicBezTo>
                        <a:pt x="2069" y="2324"/>
                        <a:pt x="2056" y="2318"/>
                        <a:pt x="2041" y="2318"/>
                      </a:cubicBezTo>
                      <a:cubicBezTo>
                        <a:pt x="2012" y="2318"/>
                        <a:pt x="1981" y="2341"/>
                        <a:pt x="1958" y="2341"/>
                      </a:cubicBezTo>
                      <a:cubicBezTo>
                        <a:pt x="1799" y="2377"/>
                        <a:pt x="1640" y="2430"/>
                        <a:pt x="1464" y="2465"/>
                      </a:cubicBezTo>
                      <a:cubicBezTo>
                        <a:pt x="1427" y="2468"/>
                        <a:pt x="1391" y="2470"/>
                        <a:pt x="1354" y="2470"/>
                      </a:cubicBezTo>
                      <a:cubicBezTo>
                        <a:pt x="795" y="2470"/>
                        <a:pt x="273" y="2093"/>
                        <a:pt x="124" y="1530"/>
                      </a:cubicBezTo>
                      <a:cubicBezTo>
                        <a:pt x="35" y="790"/>
                        <a:pt x="811" y="225"/>
                        <a:pt x="1446" y="84"/>
                      </a:cubicBezTo>
                      <a:cubicBezTo>
                        <a:pt x="1539" y="62"/>
                        <a:pt x="1627" y="51"/>
                        <a:pt x="1711" y="51"/>
                      </a:cubicBezTo>
                      <a:close/>
                      <a:moveTo>
                        <a:pt x="1706" y="1"/>
                      </a:moveTo>
                      <a:cubicBezTo>
                        <a:pt x="1624" y="1"/>
                        <a:pt x="1537" y="10"/>
                        <a:pt x="1446" y="31"/>
                      </a:cubicBezTo>
                      <a:cubicBezTo>
                        <a:pt x="952" y="137"/>
                        <a:pt x="512" y="437"/>
                        <a:pt x="229" y="843"/>
                      </a:cubicBezTo>
                      <a:cubicBezTo>
                        <a:pt x="35" y="1107"/>
                        <a:pt x="0" y="1460"/>
                        <a:pt x="124" y="1760"/>
                      </a:cubicBezTo>
                      <a:cubicBezTo>
                        <a:pt x="247" y="1989"/>
                        <a:pt x="441" y="2200"/>
                        <a:pt x="670" y="2359"/>
                      </a:cubicBezTo>
                      <a:cubicBezTo>
                        <a:pt x="847" y="2465"/>
                        <a:pt x="1058" y="2535"/>
                        <a:pt x="1287" y="2535"/>
                      </a:cubicBezTo>
                      <a:cubicBezTo>
                        <a:pt x="1464" y="2535"/>
                        <a:pt x="1658" y="2500"/>
                        <a:pt x="1834" y="2430"/>
                      </a:cubicBezTo>
                      <a:lnTo>
                        <a:pt x="2010" y="2394"/>
                      </a:lnTo>
                      <a:cubicBezTo>
                        <a:pt x="2010" y="2377"/>
                        <a:pt x="2046" y="2377"/>
                        <a:pt x="2063" y="2359"/>
                      </a:cubicBezTo>
                      <a:cubicBezTo>
                        <a:pt x="2068" y="2363"/>
                        <a:pt x="2073" y="2365"/>
                        <a:pt x="2079" y="2365"/>
                      </a:cubicBezTo>
                      <a:cubicBezTo>
                        <a:pt x="2120" y="2365"/>
                        <a:pt x="2191" y="2267"/>
                        <a:pt x="2222" y="2236"/>
                      </a:cubicBezTo>
                      <a:cubicBezTo>
                        <a:pt x="2469" y="2006"/>
                        <a:pt x="2628" y="1689"/>
                        <a:pt x="2663" y="1336"/>
                      </a:cubicBezTo>
                      <a:cubicBezTo>
                        <a:pt x="2742" y="675"/>
                        <a:pt x="2385" y="1"/>
                        <a:pt x="1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9"/>
                <p:cNvSpPr/>
                <p:nvPr/>
              </p:nvSpPr>
              <p:spPr>
                <a:xfrm rot="-479857">
                  <a:off x="1684502" y="568190"/>
                  <a:ext cx="94876" cy="103875"/>
                </a:xfrm>
                <a:custGeom>
                  <a:avLst/>
                  <a:gdLst/>
                  <a:ahLst/>
                  <a:cxnLst/>
                  <a:rect l="l" t="t" r="r" b="b"/>
                  <a:pathLst>
                    <a:path w="1571" h="1720" extrusionOk="0">
                      <a:moveTo>
                        <a:pt x="1094" y="250"/>
                      </a:moveTo>
                      <a:cubicBezTo>
                        <a:pt x="1130" y="303"/>
                        <a:pt x="1165" y="409"/>
                        <a:pt x="1094" y="444"/>
                      </a:cubicBezTo>
                      <a:cubicBezTo>
                        <a:pt x="1059" y="426"/>
                        <a:pt x="1077" y="303"/>
                        <a:pt x="1094" y="250"/>
                      </a:cubicBezTo>
                      <a:close/>
                      <a:moveTo>
                        <a:pt x="583" y="303"/>
                      </a:moveTo>
                      <a:lnTo>
                        <a:pt x="583" y="303"/>
                      </a:lnTo>
                      <a:cubicBezTo>
                        <a:pt x="653" y="356"/>
                        <a:pt x="724" y="497"/>
                        <a:pt x="671" y="568"/>
                      </a:cubicBezTo>
                      <a:cubicBezTo>
                        <a:pt x="565" y="550"/>
                        <a:pt x="565" y="391"/>
                        <a:pt x="583" y="303"/>
                      </a:cubicBezTo>
                      <a:close/>
                      <a:moveTo>
                        <a:pt x="1299" y="0"/>
                      </a:moveTo>
                      <a:cubicBezTo>
                        <a:pt x="1239" y="0"/>
                        <a:pt x="1170" y="42"/>
                        <a:pt x="1094" y="144"/>
                      </a:cubicBezTo>
                      <a:cubicBezTo>
                        <a:pt x="1024" y="74"/>
                        <a:pt x="936" y="21"/>
                        <a:pt x="830" y="21"/>
                      </a:cubicBezTo>
                      <a:cubicBezTo>
                        <a:pt x="706" y="21"/>
                        <a:pt x="583" y="91"/>
                        <a:pt x="530" y="197"/>
                      </a:cubicBezTo>
                      <a:cubicBezTo>
                        <a:pt x="498" y="183"/>
                        <a:pt x="464" y="177"/>
                        <a:pt x="431" y="177"/>
                      </a:cubicBezTo>
                      <a:cubicBezTo>
                        <a:pt x="339" y="177"/>
                        <a:pt x="252" y="229"/>
                        <a:pt x="213" y="321"/>
                      </a:cubicBezTo>
                      <a:cubicBezTo>
                        <a:pt x="1" y="603"/>
                        <a:pt x="265" y="1132"/>
                        <a:pt x="424" y="1396"/>
                      </a:cubicBezTo>
                      <a:cubicBezTo>
                        <a:pt x="457" y="1445"/>
                        <a:pt x="625" y="1720"/>
                        <a:pt x="692" y="1720"/>
                      </a:cubicBezTo>
                      <a:cubicBezTo>
                        <a:pt x="697" y="1720"/>
                        <a:pt x="702" y="1718"/>
                        <a:pt x="706" y="1714"/>
                      </a:cubicBezTo>
                      <a:cubicBezTo>
                        <a:pt x="706" y="1696"/>
                        <a:pt x="706" y="1679"/>
                        <a:pt x="706" y="1679"/>
                      </a:cubicBezTo>
                      <a:cubicBezTo>
                        <a:pt x="512" y="1449"/>
                        <a:pt x="354" y="1202"/>
                        <a:pt x="265" y="920"/>
                      </a:cubicBezTo>
                      <a:cubicBezTo>
                        <a:pt x="195" y="762"/>
                        <a:pt x="177" y="603"/>
                        <a:pt x="213" y="444"/>
                      </a:cubicBezTo>
                      <a:cubicBezTo>
                        <a:pt x="241" y="358"/>
                        <a:pt x="328" y="249"/>
                        <a:pt x="426" y="249"/>
                      </a:cubicBezTo>
                      <a:cubicBezTo>
                        <a:pt x="448" y="249"/>
                        <a:pt x="472" y="255"/>
                        <a:pt x="495" y="268"/>
                      </a:cubicBezTo>
                      <a:cubicBezTo>
                        <a:pt x="477" y="338"/>
                        <a:pt x="477" y="409"/>
                        <a:pt x="495" y="479"/>
                      </a:cubicBezTo>
                      <a:cubicBezTo>
                        <a:pt x="509" y="538"/>
                        <a:pt x="573" y="633"/>
                        <a:pt x="644" y="633"/>
                      </a:cubicBezTo>
                      <a:cubicBezTo>
                        <a:pt x="659" y="633"/>
                        <a:pt x="674" y="629"/>
                        <a:pt x="689" y="620"/>
                      </a:cubicBezTo>
                      <a:cubicBezTo>
                        <a:pt x="777" y="497"/>
                        <a:pt x="689" y="321"/>
                        <a:pt x="565" y="232"/>
                      </a:cubicBezTo>
                      <a:cubicBezTo>
                        <a:pt x="622" y="137"/>
                        <a:pt x="720" y="88"/>
                        <a:pt x="818" y="88"/>
                      </a:cubicBezTo>
                      <a:cubicBezTo>
                        <a:pt x="901" y="88"/>
                        <a:pt x="984" y="124"/>
                        <a:pt x="1041" y="197"/>
                      </a:cubicBezTo>
                      <a:cubicBezTo>
                        <a:pt x="988" y="285"/>
                        <a:pt x="953" y="497"/>
                        <a:pt x="1094" y="497"/>
                      </a:cubicBezTo>
                      <a:cubicBezTo>
                        <a:pt x="1218" y="462"/>
                        <a:pt x="1182" y="268"/>
                        <a:pt x="1112" y="197"/>
                      </a:cubicBezTo>
                      <a:cubicBezTo>
                        <a:pt x="1177" y="107"/>
                        <a:pt x="1232" y="71"/>
                        <a:pt x="1279" y="71"/>
                      </a:cubicBezTo>
                      <a:cubicBezTo>
                        <a:pt x="1394" y="71"/>
                        <a:pt x="1452" y="298"/>
                        <a:pt x="1465" y="462"/>
                      </a:cubicBezTo>
                      <a:cubicBezTo>
                        <a:pt x="1482" y="603"/>
                        <a:pt x="1482" y="762"/>
                        <a:pt x="1465" y="920"/>
                      </a:cubicBezTo>
                      <a:cubicBezTo>
                        <a:pt x="1429" y="1132"/>
                        <a:pt x="1412" y="1361"/>
                        <a:pt x="1376" y="1573"/>
                      </a:cubicBezTo>
                      <a:cubicBezTo>
                        <a:pt x="1383" y="1580"/>
                        <a:pt x="1389" y="1583"/>
                        <a:pt x="1395" y="1583"/>
                      </a:cubicBezTo>
                      <a:cubicBezTo>
                        <a:pt x="1434" y="1583"/>
                        <a:pt x="1447" y="1445"/>
                        <a:pt x="1447" y="1414"/>
                      </a:cubicBezTo>
                      <a:cubicBezTo>
                        <a:pt x="1465" y="1308"/>
                        <a:pt x="1482" y="1202"/>
                        <a:pt x="1500" y="1097"/>
                      </a:cubicBezTo>
                      <a:cubicBezTo>
                        <a:pt x="1553" y="867"/>
                        <a:pt x="1570" y="638"/>
                        <a:pt x="1535" y="409"/>
                      </a:cubicBezTo>
                      <a:cubicBezTo>
                        <a:pt x="1523" y="213"/>
                        <a:pt x="1434" y="0"/>
                        <a:pt x="12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9"/>
                <p:cNvSpPr/>
                <p:nvPr/>
              </p:nvSpPr>
              <p:spPr>
                <a:xfrm rot="-479857">
                  <a:off x="1720979" y="656969"/>
                  <a:ext cx="90589" cy="77785"/>
                </a:xfrm>
                <a:custGeom>
                  <a:avLst/>
                  <a:gdLst/>
                  <a:ahLst/>
                  <a:cxnLst/>
                  <a:rect l="l" t="t" r="r" b="b"/>
                  <a:pathLst>
                    <a:path w="1500" h="1288" extrusionOk="0">
                      <a:moveTo>
                        <a:pt x="1164" y="0"/>
                      </a:moveTo>
                      <a:lnTo>
                        <a:pt x="900" y="53"/>
                      </a:lnTo>
                      <a:lnTo>
                        <a:pt x="547" y="106"/>
                      </a:lnTo>
                      <a:lnTo>
                        <a:pt x="176" y="177"/>
                      </a:lnTo>
                      <a:lnTo>
                        <a:pt x="53" y="194"/>
                      </a:lnTo>
                      <a:lnTo>
                        <a:pt x="0" y="194"/>
                      </a:lnTo>
                      <a:lnTo>
                        <a:pt x="0" y="230"/>
                      </a:lnTo>
                      <a:lnTo>
                        <a:pt x="0" y="247"/>
                      </a:lnTo>
                      <a:cubicBezTo>
                        <a:pt x="53" y="582"/>
                        <a:pt x="106" y="917"/>
                        <a:pt x="141" y="1270"/>
                      </a:cubicBezTo>
                      <a:lnTo>
                        <a:pt x="141" y="1288"/>
                      </a:lnTo>
                      <a:lnTo>
                        <a:pt x="176" y="1288"/>
                      </a:lnTo>
                      <a:lnTo>
                        <a:pt x="229" y="1270"/>
                      </a:lnTo>
                      <a:lnTo>
                        <a:pt x="265" y="1270"/>
                      </a:lnTo>
                      <a:lnTo>
                        <a:pt x="547" y="1200"/>
                      </a:lnTo>
                      <a:lnTo>
                        <a:pt x="794" y="1147"/>
                      </a:lnTo>
                      <a:lnTo>
                        <a:pt x="935" y="1111"/>
                      </a:lnTo>
                      <a:lnTo>
                        <a:pt x="1076" y="1076"/>
                      </a:lnTo>
                      <a:lnTo>
                        <a:pt x="1323" y="1023"/>
                      </a:lnTo>
                      <a:lnTo>
                        <a:pt x="1358" y="1023"/>
                      </a:lnTo>
                      <a:lnTo>
                        <a:pt x="1411" y="1006"/>
                      </a:lnTo>
                      <a:lnTo>
                        <a:pt x="1499" y="1006"/>
                      </a:lnTo>
                      <a:lnTo>
                        <a:pt x="1499" y="988"/>
                      </a:lnTo>
                      <a:lnTo>
                        <a:pt x="1499" y="970"/>
                      </a:lnTo>
                      <a:lnTo>
                        <a:pt x="1481" y="882"/>
                      </a:lnTo>
                      <a:cubicBezTo>
                        <a:pt x="1429" y="688"/>
                        <a:pt x="1376" y="494"/>
                        <a:pt x="1323" y="318"/>
                      </a:cubicBezTo>
                      <a:cubicBezTo>
                        <a:pt x="1287" y="230"/>
                        <a:pt x="1270" y="142"/>
                        <a:pt x="1235" y="53"/>
                      </a:cubicBezTo>
                      <a:cubicBezTo>
                        <a:pt x="1235" y="36"/>
                        <a:pt x="1235" y="18"/>
                        <a:pt x="1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7" name="Google Shape;2247;p9"/>
              <p:cNvGrpSpPr/>
              <p:nvPr/>
            </p:nvGrpSpPr>
            <p:grpSpPr>
              <a:xfrm>
                <a:off x="2389521" y="521707"/>
                <a:ext cx="197292" cy="233642"/>
                <a:chOff x="2222558" y="489557"/>
                <a:chExt cx="197292" cy="233642"/>
              </a:xfrm>
            </p:grpSpPr>
            <p:sp>
              <p:nvSpPr>
                <p:cNvPr id="2248" name="Google Shape;2248;p9"/>
                <p:cNvSpPr/>
                <p:nvPr/>
              </p:nvSpPr>
              <p:spPr>
                <a:xfrm rot="-479857">
                  <a:off x="2232790" y="551344"/>
                  <a:ext cx="176829" cy="159436"/>
                </a:xfrm>
                <a:custGeom>
                  <a:avLst/>
                  <a:gdLst/>
                  <a:ahLst/>
                  <a:cxnLst/>
                  <a:rect l="l" t="t" r="r" b="b"/>
                  <a:pathLst>
                    <a:path w="2928" h="2640" extrusionOk="0">
                      <a:moveTo>
                        <a:pt x="1584" y="1"/>
                      </a:moveTo>
                      <a:cubicBezTo>
                        <a:pt x="1486" y="1"/>
                        <a:pt x="1386" y="13"/>
                        <a:pt x="1288" y="37"/>
                      </a:cubicBezTo>
                      <a:cubicBezTo>
                        <a:pt x="1041" y="72"/>
                        <a:pt x="811" y="178"/>
                        <a:pt x="600" y="319"/>
                      </a:cubicBezTo>
                      <a:cubicBezTo>
                        <a:pt x="406" y="478"/>
                        <a:pt x="230" y="690"/>
                        <a:pt x="124" y="937"/>
                      </a:cubicBezTo>
                      <a:cubicBezTo>
                        <a:pt x="0" y="1307"/>
                        <a:pt x="53" y="1730"/>
                        <a:pt x="247" y="2083"/>
                      </a:cubicBezTo>
                      <a:cubicBezTo>
                        <a:pt x="450" y="2489"/>
                        <a:pt x="845" y="2639"/>
                        <a:pt x="1253" y="2639"/>
                      </a:cubicBezTo>
                      <a:cubicBezTo>
                        <a:pt x="1413" y="2639"/>
                        <a:pt x="1575" y="2616"/>
                        <a:pt x="1728" y="2577"/>
                      </a:cubicBezTo>
                      <a:cubicBezTo>
                        <a:pt x="2152" y="2453"/>
                        <a:pt x="2522" y="2171"/>
                        <a:pt x="2734" y="1783"/>
                      </a:cubicBezTo>
                      <a:cubicBezTo>
                        <a:pt x="2928" y="1360"/>
                        <a:pt x="2857" y="884"/>
                        <a:pt x="2575" y="531"/>
                      </a:cubicBezTo>
                      <a:cubicBezTo>
                        <a:pt x="2349" y="192"/>
                        <a:pt x="1977" y="1"/>
                        <a:pt x="15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9"/>
                <p:cNvSpPr/>
                <p:nvPr/>
              </p:nvSpPr>
              <p:spPr>
                <a:xfrm rot="-479857">
                  <a:off x="2246406" y="556360"/>
                  <a:ext cx="135279" cy="131716"/>
                </a:xfrm>
                <a:custGeom>
                  <a:avLst/>
                  <a:gdLst/>
                  <a:ahLst/>
                  <a:cxnLst/>
                  <a:rect l="l" t="t" r="r" b="b"/>
                  <a:pathLst>
                    <a:path w="2240" h="2181" extrusionOk="0">
                      <a:moveTo>
                        <a:pt x="1191" y="0"/>
                      </a:moveTo>
                      <a:cubicBezTo>
                        <a:pt x="1165" y="0"/>
                        <a:pt x="1138" y="2"/>
                        <a:pt x="1111" y="4"/>
                      </a:cubicBezTo>
                      <a:cubicBezTo>
                        <a:pt x="917" y="4"/>
                        <a:pt x="723" y="75"/>
                        <a:pt x="564" y="181"/>
                      </a:cubicBezTo>
                      <a:lnTo>
                        <a:pt x="406" y="269"/>
                      </a:lnTo>
                      <a:cubicBezTo>
                        <a:pt x="388" y="287"/>
                        <a:pt x="388" y="304"/>
                        <a:pt x="388" y="322"/>
                      </a:cubicBezTo>
                      <a:cubicBezTo>
                        <a:pt x="141" y="516"/>
                        <a:pt x="0" y="816"/>
                        <a:pt x="0" y="1133"/>
                      </a:cubicBezTo>
                      <a:cubicBezTo>
                        <a:pt x="0" y="1380"/>
                        <a:pt x="71" y="1609"/>
                        <a:pt x="194" y="1821"/>
                      </a:cubicBezTo>
                      <a:cubicBezTo>
                        <a:pt x="335" y="1997"/>
                        <a:pt x="529" y="2121"/>
                        <a:pt x="741" y="2156"/>
                      </a:cubicBezTo>
                      <a:cubicBezTo>
                        <a:pt x="804" y="2172"/>
                        <a:pt x="868" y="2180"/>
                        <a:pt x="929" y="2180"/>
                      </a:cubicBezTo>
                      <a:cubicBezTo>
                        <a:pt x="1005" y="2180"/>
                        <a:pt x="1078" y="2167"/>
                        <a:pt x="1146" y="2138"/>
                      </a:cubicBezTo>
                      <a:cubicBezTo>
                        <a:pt x="1658" y="1980"/>
                        <a:pt x="2240" y="1415"/>
                        <a:pt x="2099" y="833"/>
                      </a:cubicBezTo>
                      <a:cubicBezTo>
                        <a:pt x="1965" y="417"/>
                        <a:pt x="1643" y="0"/>
                        <a:pt x="1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9"/>
                <p:cNvSpPr/>
                <p:nvPr/>
              </p:nvSpPr>
              <p:spPr>
                <a:xfrm rot="-479857">
                  <a:off x="2238975" y="557787"/>
                  <a:ext cx="162697" cy="154846"/>
                </a:xfrm>
                <a:custGeom>
                  <a:avLst/>
                  <a:gdLst/>
                  <a:ahLst/>
                  <a:cxnLst/>
                  <a:rect l="l" t="t" r="r" b="b"/>
                  <a:pathLst>
                    <a:path w="2694" h="2564" extrusionOk="0">
                      <a:moveTo>
                        <a:pt x="1347" y="57"/>
                      </a:moveTo>
                      <a:cubicBezTo>
                        <a:pt x="1599" y="57"/>
                        <a:pt x="1851" y="133"/>
                        <a:pt x="2059" y="286"/>
                      </a:cubicBezTo>
                      <a:cubicBezTo>
                        <a:pt x="2288" y="427"/>
                        <a:pt x="2464" y="656"/>
                        <a:pt x="2552" y="903"/>
                      </a:cubicBezTo>
                      <a:cubicBezTo>
                        <a:pt x="2694" y="1644"/>
                        <a:pt x="1970" y="2261"/>
                        <a:pt x="1336" y="2455"/>
                      </a:cubicBezTo>
                      <a:cubicBezTo>
                        <a:pt x="1216" y="2494"/>
                        <a:pt x="1104" y="2512"/>
                        <a:pt x="999" y="2512"/>
                      </a:cubicBezTo>
                      <a:cubicBezTo>
                        <a:pt x="481" y="2512"/>
                        <a:pt x="142" y="2074"/>
                        <a:pt x="84" y="1503"/>
                      </a:cubicBezTo>
                      <a:cubicBezTo>
                        <a:pt x="66" y="1185"/>
                        <a:pt x="119" y="885"/>
                        <a:pt x="260" y="621"/>
                      </a:cubicBezTo>
                      <a:cubicBezTo>
                        <a:pt x="330" y="480"/>
                        <a:pt x="436" y="356"/>
                        <a:pt x="542" y="251"/>
                      </a:cubicBezTo>
                      <a:cubicBezTo>
                        <a:pt x="554" y="268"/>
                        <a:pt x="568" y="274"/>
                        <a:pt x="582" y="274"/>
                      </a:cubicBezTo>
                      <a:cubicBezTo>
                        <a:pt x="611" y="274"/>
                        <a:pt x="642" y="251"/>
                        <a:pt x="666" y="251"/>
                      </a:cubicBezTo>
                      <a:cubicBezTo>
                        <a:pt x="824" y="198"/>
                        <a:pt x="983" y="127"/>
                        <a:pt x="1142" y="74"/>
                      </a:cubicBezTo>
                      <a:cubicBezTo>
                        <a:pt x="1210" y="63"/>
                        <a:pt x="1279" y="57"/>
                        <a:pt x="1347" y="57"/>
                      </a:cubicBezTo>
                      <a:close/>
                      <a:moveTo>
                        <a:pt x="1400" y="0"/>
                      </a:moveTo>
                      <a:cubicBezTo>
                        <a:pt x="1373" y="0"/>
                        <a:pt x="1345" y="1"/>
                        <a:pt x="1318" y="4"/>
                      </a:cubicBezTo>
                      <a:cubicBezTo>
                        <a:pt x="1124" y="4"/>
                        <a:pt x="948" y="57"/>
                        <a:pt x="771" y="145"/>
                      </a:cubicBezTo>
                      <a:lnTo>
                        <a:pt x="613" y="198"/>
                      </a:lnTo>
                      <a:cubicBezTo>
                        <a:pt x="595" y="215"/>
                        <a:pt x="560" y="215"/>
                        <a:pt x="560" y="233"/>
                      </a:cubicBezTo>
                      <a:cubicBezTo>
                        <a:pt x="556" y="229"/>
                        <a:pt x="551" y="227"/>
                        <a:pt x="546" y="227"/>
                      </a:cubicBezTo>
                      <a:cubicBezTo>
                        <a:pt x="506" y="227"/>
                        <a:pt x="432" y="341"/>
                        <a:pt x="401" y="356"/>
                      </a:cubicBezTo>
                      <a:cubicBezTo>
                        <a:pt x="172" y="621"/>
                        <a:pt x="48" y="956"/>
                        <a:pt x="31" y="1291"/>
                      </a:cubicBezTo>
                      <a:cubicBezTo>
                        <a:pt x="1" y="1940"/>
                        <a:pt x="371" y="2564"/>
                        <a:pt x="998" y="2564"/>
                      </a:cubicBezTo>
                      <a:cubicBezTo>
                        <a:pt x="1104" y="2564"/>
                        <a:pt x="1216" y="2546"/>
                        <a:pt x="1336" y="2508"/>
                      </a:cubicBezTo>
                      <a:cubicBezTo>
                        <a:pt x="1829" y="2367"/>
                        <a:pt x="2235" y="2049"/>
                        <a:pt x="2482" y="1608"/>
                      </a:cubicBezTo>
                      <a:cubicBezTo>
                        <a:pt x="2658" y="1326"/>
                        <a:pt x="2658" y="991"/>
                        <a:pt x="2517" y="691"/>
                      </a:cubicBezTo>
                      <a:cubicBezTo>
                        <a:pt x="2376" y="462"/>
                        <a:pt x="2182" y="268"/>
                        <a:pt x="1953" y="127"/>
                      </a:cubicBezTo>
                      <a:cubicBezTo>
                        <a:pt x="1769" y="50"/>
                        <a:pt x="1584" y="0"/>
                        <a:pt x="14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9"/>
                <p:cNvSpPr/>
                <p:nvPr/>
              </p:nvSpPr>
              <p:spPr>
                <a:xfrm rot="-479857">
                  <a:off x="2272620" y="558408"/>
                  <a:ext cx="92702" cy="106170"/>
                </a:xfrm>
                <a:custGeom>
                  <a:avLst/>
                  <a:gdLst/>
                  <a:ahLst/>
                  <a:cxnLst/>
                  <a:rect l="l" t="t" r="r" b="b"/>
                  <a:pathLst>
                    <a:path w="1535" h="1758" extrusionOk="0">
                      <a:moveTo>
                        <a:pt x="918" y="1139"/>
                      </a:moveTo>
                      <a:cubicBezTo>
                        <a:pt x="1023" y="1139"/>
                        <a:pt x="1041" y="1315"/>
                        <a:pt x="1023" y="1404"/>
                      </a:cubicBezTo>
                      <a:cubicBezTo>
                        <a:pt x="953" y="1351"/>
                        <a:pt x="865" y="1227"/>
                        <a:pt x="918" y="1139"/>
                      </a:cubicBezTo>
                      <a:close/>
                      <a:moveTo>
                        <a:pt x="477" y="1298"/>
                      </a:moveTo>
                      <a:lnTo>
                        <a:pt x="477" y="1298"/>
                      </a:lnTo>
                      <a:cubicBezTo>
                        <a:pt x="547" y="1315"/>
                        <a:pt x="512" y="1439"/>
                        <a:pt x="494" y="1492"/>
                      </a:cubicBezTo>
                      <a:cubicBezTo>
                        <a:pt x="477" y="1439"/>
                        <a:pt x="424" y="1333"/>
                        <a:pt x="477" y="1298"/>
                      </a:cubicBezTo>
                      <a:close/>
                      <a:moveTo>
                        <a:pt x="779" y="0"/>
                      </a:moveTo>
                      <a:cubicBezTo>
                        <a:pt x="771" y="0"/>
                        <a:pt x="764" y="3"/>
                        <a:pt x="759" y="10"/>
                      </a:cubicBezTo>
                      <a:cubicBezTo>
                        <a:pt x="741" y="10"/>
                        <a:pt x="741" y="28"/>
                        <a:pt x="759" y="46"/>
                      </a:cubicBezTo>
                      <a:cubicBezTo>
                        <a:pt x="971" y="257"/>
                        <a:pt x="1129" y="487"/>
                        <a:pt x="1253" y="769"/>
                      </a:cubicBezTo>
                      <a:cubicBezTo>
                        <a:pt x="1323" y="910"/>
                        <a:pt x="1358" y="1068"/>
                        <a:pt x="1341" y="1245"/>
                      </a:cubicBezTo>
                      <a:cubicBezTo>
                        <a:pt x="1296" y="1335"/>
                        <a:pt x="1225" y="1450"/>
                        <a:pt x="1119" y="1450"/>
                      </a:cubicBezTo>
                      <a:cubicBezTo>
                        <a:pt x="1100" y="1450"/>
                        <a:pt x="1080" y="1447"/>
                        <a:pt x="1059" y="1439"/>
                      </a:cubicBezTo>
                      <a:cubicBezTo>
                        <a:pt x="1076" y="1368"/>
                        <a:pt x="1076" y="1298"/>
                        <a:pt x="1059" y="1227"/>
                      </a:cubicBezTo>
                      <a:cubicBezTo>
                        <a:pt x="1045" y="1159"/>
                        <a:pt x="990" y="1081"/>
                        <a:pt x="924" y="1081"/>
                      </a:cubicBezTo>
                      <a:cubicBezTo>
                        <a:pt x="905" y="1081"/>
                        <a:pt x="885" y="1088"/>
                        <a:pt x="865" y="1104"/>
                      </a:cubicBezTo>
                      <a:cubicBezTo>
                        <a:pt x="777" y="1227"/>
                        <a:pt x="882" y="1404"/>
                        <a:pt x="1006" y="1456"/>
                      </a:cubicBezTo>
                      <a:cubicBezTo>
                        <a:pt x="953" y="1572"/>
                        <a:pt x="844" y="1638"/>
                        <a:pt x="738" y="1638"/>
                      </a:cubicBezTo>
                      <a:cubicBezTo>
                        <a:pt x="666" y="1638"/>
                        <a:pt x="597" y="1608"/>
                        <a:pt x="547" y="1545"/>
                      </a:cubicBezTo>
                      <a:cubicBezTo>
                        <a:pt x="583" y="1456"/>
                        <a:pt x="618" y="1245"/>
                        <a:pt x="459" y="1245"/>
                      </a:cubicBezTo>
                      <a:cubicBezTo>
                        <a:pt x="336" y="1298"/>
                        <a:pt x="406" y="1474"/>
                        <a:pt x="459" y="1545"/>
                      </a:cubicBezTo>
                      <a:cubicBezTo>
                        <a:pt x="401" y="1650"/>
                        <a:pt x="348" y="1691"/>
                        <a:pt x="301" y="1691"/>
                      </a:cubicBezTo>
                      <a:cubicBezTo>
                        <a:pt x="190" y="1691"/>
                        <a:pt x="114" y="1464"/>
                        <a:pt x="89" y="1315"/>
                      </a:cubicBezTo>
                      <a:cubicBezTo>
                        <a:pt x="71" y="1157"/>
                        <a:pt x="54" y="998"/>
                        <a:pt x="71" y="857"/>
                      </a:cubicBezTo>
                      <a:cubicBezTo>
                        <a:pt x="89" y="628"/>
                        <a:pt x="106" y="416"/>
                        <a:pt x="124" y="187"/>
                      </a:cubicBezTo>
                      <a:cubicBezTo>
                        <a:pt x="116" y="180"/>
                        <a:pt x="108" y="178"/>
                        <a:pt x="102" y="178"/>
                      </a:cubicBezTo>
                      <a:cubicBezTo>
                        <a:pt x="54" y="178"/>
                        <a:pt x="54" y="332"/>
                        <a:pt x="54" y="363"/>
                      </a:cubicBezTo>
                      <a:cubicBezTo>
                        <a:pt x="54" y="469"/>
                        <a:pt x="36" y="575"/>
                        <a:pt x="36" y="680"/>
                      </a:cubicBezTo>
                      <a:cubicBezTo>
                        <a:pt x="1" y="910"/>
                        <a:pt x="1" y="1139"/>
                        <a:pt x="54" y="1368"/>
                      </a:cubicBezTo>
                      <a:cubicBezTo>
                        <a:pt x="89" y="1559"/>
                        <a:pt x="189" y="1758"/>
                        <a:pt x="316" y="1758"/>
                      </a:cubicBezTo>
                      <a:cubicBezTo>
                        <a:pt x="377" y="1758"/>
                        <a:pt x="443" y="1712"/>
                        <a:pt x="512" y="1597"/>
                      </a:cubicBezTo>
                      <a:cubicBezTo>
                        <a:pt x="583" y="1668"/>
                        <a:pt x="688" y="1703"/>
                        <a:pt x="794" y="1703"/>
                      </a:cubicBezTo>
                      <a:cubicBezTo>
                        <a:pt x="900" y="1686"/>
                        <a:pt x="1006" y="1597"/>
                        <a:pt x="1059" y="1509"/>
                      </a:cubicBezTo>
                      <a:cubicBezTo>
                        <a:pt x="1077" y="1516"/>
                        <a:pt x="1097" y="1518"/>
                        <a:pt x="1118" y="1518"/>
                      </a:cubicBezTo>
                      <a:cubicBezTo>
                        <a:pt x="1212" y="1518"/>
                        <a:pt x="1315" y="1455"/>
                        <a:pt x="1358" y="1368"/>
                      </a:cubicBezTo>
                      <a:cubicBezTo>
                        <a:pt x="1535" y="1068"/>
                        <a:pt x="1235" y="539"/>
                        <a:pt x="1059" y="293"/>
                      </a:cubicBezTo>
                      <a:cubicBezTo>
                        <a:pt x="1027" y="261"/>
                        <a:pt x="852" y="0"/>
                        <a:pt x="7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9"/>
                <p:cNvSpPr/>
                <p:nvPr/>
              </p:nvSpPr>
              <p:spPr>
                <a:xfrm rot="-479857">
                  <a:off x="2234232" y="495525"/>
                  <a:ext cx="91615" cy="83160"/>
                </a:xfrm>
                <a:custGeom>
                  <a:avLst/>
                  <a:gdLst/>
                  <a:ahLst/>
                  <a:cxnLst/>
                  <a:rect l="l" t="t" r="r" b="b"/>
                  <a:pathLst>
                    <a:path w="1517" h="1377" extrusionOk="0">
                      <a:moveTo>
                        <a:pt x="1305" y="1"/>
                      </a:moveTo>
                      <a:lnTo>
                        <a:pt x="1270" y="18"/>
                      </a:lnTo>
                      <a:lnTo>
                        <a:pt x="1217" y="36"/>
                      </a:lnTo>
                      <a:lnTo>
                        <a:pt x="1182" y="36"/>
                      </a:lnTo>
                      <a:lnTo>
                        <a:pt x="917" y="124"/>
                      </a:lnTo>
                      <a:lnTo>
                        <a:pt x="670" y="195"/>
                      </a:lnTo>
                      <a:lnTo>
                        <a:pt x="547" y="230"/>
                      </a:lnTo>
                      <a:lnTo>
                        <a:pt x="406" y="283"/>
                      </a:lnTo>
                      <a:lnTo>
                        <a:pt x="159" y="353"/>
                      </a:lnTo>
                      <a:lnTo>
                        <a:pt x="141" y="353"/>
                      </a:lnTo>
                      <a:lnTo>
                        <a:pt x="88" y="371"/>
                      </a:lnTo>
                      <a:lnTo>
                        <a:pt x="35" y="389"/>
                      </a:lnTo>
                      <a:lnTo>
                        <a:pt x="0" y="389"/>
                      </a:lnTo>
                      <a:lnTo>
                        <a:pt x="0" y="406"/>
                      </a:lnTo>
                      <a:lnTo>
                        <a:pt x="0" y="442"/>
                      </a:lnTo>
                      <a:cubicBezTo>
                        <a:pt x="0" y="459"/>
                        <a:pt x="18" y="495"/>
                        <a:pt x="18" y="530"/>
                      </a:cubicBezTo>
                      <a:lnTo>
                        <a:pt x="229" y="1076"/>
                      </a:lnTo>
                      <a:lnTo>
                        <a:pt x="335" y="1341"/>
                      </a:lnTo>
                      <a:lnTo>
                        <a:pt x="300" y="1376"/>
                      </a:lnTo>
                      <a:lnTo>
                        <a:pt x="353" y="1376"/>
                      </a:lnTo>
                      <a:lnTo>
                        <a:pt x="635" y="1306"/>
                      </a:lnTo>
                      <a:lnTo>
                        <a:pt x="970" y="1218"/>
                      </a:lnTo>
                      <a:lnTo>
                        <a:pt x="1340" y="1129"/>
                      </a:lnTo>
                      <a:lnTo>
                        <a:pt x="1464" y="1094"/>
                      </a:lnTo>
                      <a:lnTo>
                        <a:pt x="1517" y="1076"/>
                      </a:lnTo>
                      <a:lnTo>
                        <a:pt x="1517" y="1059"/>
                      </a:lnTo>
                      <a:lnTo>
                        <a:pt x="1517" y="1024"/>
                      </a:lnTo>
                      <a:cubicBezTo>
                        <a:pt x="1446" y="689"/>
                        <a:pt x="1358" y="371"/>
                        <a:pt x="1305" y="18"/>
                      </a:cubicBezTo>
                      <a:lnTo>
                        <a:pt x="13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3" name="Google Shape;2253;p9"/>
              <p:cNvGrpSpPr/>
              <p:nvPr/>
            </p:nvGrpSpPr>
            <p:grpSpPr>
              <a:xfrm>
                <a:off x="2834720" y="35676"/>
                <a:ext cx="196132" cy="233216"/>
                <a:chOff x="2667757" y="3526"/>
                <a:chExt cx="196132" cy="233216"/>
              </a:xfrm>
            </p:grpSpPr>
            <p:sp>
              <p:nvSpPr>
                <p:cNvPr id="2254" name="Google Shape;2254;p9"/>
                <p:cNvSpPr/>
                <p:nvPr/>
              </p:nvSpPr>
              <p:spPr>
                <a:xfrm rot="-479857">
                  <a:off x="2677922" y="15573"/>
                  <a:ext cx="175802" cy="158409"/>
                </a:xfrm>
                <a:custGeom>
                  <a:avLst/>
                  <a:gdLst/>
                  <a:ahLst/>
                  <a:cxnLst/>
                  <a:rect l="l" t="t" r="r" b="b"/>
                  <a:pathLst>
                    <a:path w="2911" h="2623" extrusionOk="0">
                      <a:moveTo>
                        <a:pt x="1676" y="1"/>
                      </a:moveTo>
                      <a:cubicBezTo>
                        <a:pt x="1529" y="1"/>
                        <a:pt x="1379" y="21"/>
                        <a:pt x="1235" y="57"/>
                      </a:cubicBezTo>
                      <a:cubicBezTo>
                        <a:pt x="812" y="162"/>
                        <a:pt x="441" y="427"/>
                        <a:pt x="212" y="815"/>
                      </a:cubicBezTo>
                      <a:cubicBezTo>
                        <a:pt x="0" y="1221"/>
                        <a:pt x="53" y="1697"/>
                        <a:pt x="318" y="2067"/>
                      </a:cubicBezTo>
                      <a:cubicBezTo>
                        <a:pt x="537" y="2418"/>
                        <a:pt x="925" y="2623"/>
                        <a:pt x="1333" y="2623"/>
                      </a:cubicBezTo>
                      <a:cubicBezTo>
                        <a:pt x="1418" y="2623"/>
                        <a:pt x="1503" y="2614"/>
                        <a:pt x="1587" y="2596"/>
                      </a:cubicBezTo>
                      <a:cubicBezTo>
                        <a:pt x="1834" y="2561"/>
                        <a:pt x="2081" y="2473"/>
                        <a:pt x="2275" y="2332"/>
                      </a:cubicBezTo>
                      <a:cubicBezTo>
                        <a:pt x="2487" y="2190"/>
                        <a:pt x="2663" y="1979"/>
                        <a:pt x="2787" y="1750"/>
                      </a:cubicBezTo>
                      <a:cubicBezTo>
                        <a:pt x="2910" y="1362"/>
                        <a:pt x="2892" y="956"/>
                        <a:pt x="2698" y="603"/>
                      </a:cubicBezTo>
                      <a:cubicBezTo>
                        <a:pt x="2515" y="170"/>
                        <a:pt x="2106" y="1"/>
                        <a:pt x="16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9"/>
                <p:cNvSpPr/>
                <p:nvPr/>
              </p:nvSpPr>
              <p:spPr>
                <a:xfrm rot="-479857">
                  <a:off x="2705921" y="38742"/>
                  <a:ext cx="135279" cy="130629"/>
                </a:xfrm>
                <a:custGeom>
                  <a:avLst/>
                  <a:gdLst/>
                  <a:ahLst/>
                  <a:cxnLst/>
                  <a:rect l="l" t="t" r="r" b="b"/>
                  <a:pathLst>
                    <a:path w="2240" h="2163" extrusionOk="0">
                      <a:moveTo>
                        <a:pt x="1325" y="1"/>
                      </a:moveTo>
                      <a:cubicBezTo>
                        <a:pt x="1257" y="1"/>
                        <a:pt x="1191" y="9"/>
                        <a:pt x="1129" y="27"/>
                      </a:cubicBezTo>
                      <a:cubicBezTo>
                        <a:pt x="617" y="186"/>
                        <a:pt x="0" y="715"/>
                        <a:pt x="141" y="1297"/>
                      </a:cubicBezTo>
                      <a:cubicBezTo>
                        <a:pt x="243" y="1721"/>
                        <a:pt x="574" y="2163"/>
                        <a:pt x="1040" y="2163"/>
                      </a:cubicBezTo>
                      <a:cubicBezTo>
                        <a:pt x="1058" y="2163"/>
                        <a:pt x="1076" y="2162"/>
                        <a:pt x="1094" y="2161"/>
                      </a:cubicBezTo>
                      <a:cubicBezTo>
                        <a:pt x="1288" y="2161"/>
                        <a:pt x="1482" y="2108"/>
                        <a:pt x="1658" y="2020"/>
                      </a:cubicBezTo>
                      <a:lnTo>
                        <a:pt x="1817" y="1932"/>
                      </a:lnTo>
                      <a:cubicBezTo>
                        <a:pt x="1817" y="1914"/>
                        <a:pt x="1817" y="1896"/>
                        <a:pt x="1817" y="1879"/>
                      </a:cubicBezTo>
                      <a:cubicBezTo>
                        <a:pt x="2063" y="1702"/>
                        <a:pt x="2222" y="1402"/>
                        <a:pt x="2222" y="1085"/>
                      </a:cubicBezTo>
                      <a:cubicBezTo>
                        <a:pt x="2240" y="838"/>
                        <a:pt x="2187" y="591"/>
                        <a:pt x="2063" y="380"/>
                      </a:cubicBezTo>
                      <a:cubicBezTo>
                        <a:pt x="1940" y="203"/>
                        <a:pt x="1746" y="80"/>
                        <a:pt x="1534" y="27"/>
                      </a:cubicBezTo>
                      <a:cubicBezTo>
                        <a:pt x="1464" y="9"/>
                        <a:pt x="1393" y="1"/>
                        <a:pt x="13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9"/>
                <p:cNvSpPr/>
                <p:nvPr/>
              </p:nvSpPr>
              <p:spPr>
                <a:xfrm rot="-479857">
                  <a:off x="2687091" y="14151"/>
                  <a:ext cx="163543" cy="154605"/>
                </a:xfrm>
                <a:custGeom>
                  <a:avLst/>
                  <a:gdLst/>
                  <a:ahLst/>
                  <a:cxnLst/>
                  <a:rect l="l" t="t" r="r" b="b"/>
                  <a:pathLst>
                    <a:path w="2708" h="2560" extrusionOk="0">
                      <a:moveTo>
                        <a:pt x="1674" y="49"/>
                      </a:moveTo>
                      <a:cubicBezTo>
                        <a:pt x="2223" y="49"/>
                        <a:pt x="2565" y="508"/>
                        <a:pt x="2610" y="1095"/>
                      </a:cubicBezTo>
                      <a:cubicBezTo>
                        <a:pt x="2610" y="1395"/>
                        <a:pt x="2539" y="1695"/>
                        <a:pt x="2398" y="1960"/>
                      </a:cubicBezTo>
                      <a:cubicBezTo>
                        <a:pt x="2310" y="2101"/>
                        <a:pt x="2204" y="2206"/>
                        <a:pt x="2099" y="2312"/>
                      </a:cubicBezTo>
                      <a:cubicBezTo>
                        <a:pt x="2087" y="2295"/>
                        <a:pt x="2073" y="2289"/>
                        <a:pt x="2059" y="2289"/>
                      </a:cubicBezTo>
                      <a:cubicBezTo>
                        <a:pt x="2030" y="2289"/>
                        <a:pt x="1999" y="2312"/>
                        <a:pt x="1975" y="2312"/>
                      </a:cubicBezTo>
                      <a:cubicBezTo>
                        <a:pt x="1816" y="2365"/>
                        <a:pt x="1658" y="2436"/>
                        <a:pt x="1499" y="2471"/>
                      </a:cubicBezTo>
                      <a:cubicBezTo>
                        <a:pt x="1449" y="2477"/>
                        <a:pt x="1398" y="2480"/>
                        <a:pt x="1349" y="2480"/>
                      </a:cubicBezTo>
                      <a:cubicBezTo>
                        <a:pt x="789" y="2480"/>
                        <a:pt x="284" y="2124"/>
                        <a:pt x="106" y="1589"/>
                      </a:cubicBezTo>
                      <a:cubicBezTo>
                        <a:pt x="0" y="866"/>
                        <a:pt x="741" y="267"/>
                        <a:pt x="1393" y="90"/>
                      </a:cubicBezTo>
                      <a:lnTo>
                        <a:pt x="1376" y="90"/>
                      </a:lnTo>
                      <a:cubicBezTo>
                        <a:pt x="1481" y="62"/>
                        <a:pt x="1580" y="49"/>
                        <a:pt x="1674" y="49"/>
                      </a:cubicBezTo>
                      <a:close/>
                      <a:moveTo>
                        <a:pt x="1677" y="0"/>
                      </a:moveTo>
                      <a:cubicBezTo>
                        <a:pt x="1588" y="0"/>
                        <a:pt x="1493" y="12"/>
                        <a:pt x="1393" y="37"/>
                      </a:cubicBezTo>
                      <a:cubicBezTo>
                        <a:pt x="899" y="161"/>
                        <a:pt x="459" y="478"/>
                        <a:pt x="194" y="901"/>
                      </a:cubicBezTo>
                      <a:cubicBezTo>
                        <a:pt x="18" y="1184"/>
                        <a:pt x="0" y="1519"/>
                        <a:pt x="141" y="1818"/>
                      </a:cubicBezTo>
                      <a:cubicBezTo>
                        <a:pt x="265" y="2048"/>
                        <a:pt x="459" y="2242"/>
                        <a:pt x="688" y="2400"/>
                      </a:cubicBezTo>
                      <a:cubicBezTo>
                        <a:pt x="882" y="2489"/>
                        <a:pt x="1111" y="2541"/>
                        <a:pt x="1323" y="2559"/>
                      </a:cubicBezTo>
                      <a:cubicBezTo>
                        <a:pt x="1517" y="2541"/>
                        <a:pt x="1693" y="2506"/>
                        <a:pt x="1869" y="2418"/>
                      </a:cubicBezTo>
                      <a:lnTo>
                        <a:pt x="2028" y="2365"/>
                      </a:lnTo>
                      <a:cubicBezTo>
                        <a:pt x="2046" y="2365"/>
                        <a:pt x="2081" y="2365"/>
                        <a:pt x="2081" y="2348"/>
                      </a:cubicBezTo>
                      <a:cubicBezTo>
                        <a:pt x="2083" y="2349"/>
                        <a:pt x="2086" y="2349"/>
                        <a:pt x="2089" y="2349"/>
                      </a:cubicBezTo>
                      <a:cubicBezTo>
                        <a:pt x="2130" y="2349"/>
                        <a:pt x="2223" y="2241"/>
                        <a:pt x="2240" y="2224"/>
                      </a:cubicBezTo>
                      <a:cubicBezTo>
                        <a:pt x="2487" y="1960"/>
                        <a:pt x="2628" y="1642"/>
                        <a:pt x="2645" y="1307"/>
                      </a:cubicBezTo>
                      <a:cubicBezTo>
                        <a:pt x="2707" y="640"/>
                        <a:pt x="2333" y="0"/>
                        <a:pt x="16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9"/>
                <p:cNvSpPr/>
                <p:nvPr/>
              </p:nvSpPr>
              <p:spPr>
                <a:xfrm rot="-479857">
                  <a:off x="2722332" y="61994"/>
                  <a:ext cx="92702" cy="106291"/>
                </a:xfrm>
                <a:custGeom>
                  <a:avLst/>
                  <a:gdLst/>
                  <a:ahLst/>
                  <a:cxnLst/>
                  <a:rect l="l" t="t" r="r" b="b"/>
                  <a:pathLst>
                    <a:path w="1535" h="1760" extrusionOk="0">
                      <a:moveTo>
                        <a:pt x="1058" y="272"/>
                      </a:moveTo>
                      <a:cubicBezTo>
                        <a:pt x="1076" y="325"/>
                        <a:pt x="1111" y="413"/>
                        <a:pt x="1058" y="449"/>
                      </a:cubicBezTo>
                      <a:cubicBezTo>
                        <a:pt x="1005" y="431"/>
                        <a:pt x="1041" y="307"/>
                        <a:pt x="1058" y="272"/>
                      </a:cubicBezTo>
                      <a:close/>
                      <a:moveTo>
                        <a:pt x="529" y="343"/>
                      </a:moveTo>
                      <a:cubicBezTo>
                        <a:pt x="600" y="396"/>
                        <a:pt x="670" y="519"/>
                        <a:pt x="617" y="607"/>
                      </a:cubicBezTo>
                      <a:cubicBezTo>
                        <a:pt x="529" y="590"/>
                        <a:pt x="512" y="413"/>
                        <a:pt x="529" y="343"/>
                      </a:cubicBezTo>
                      <a:close/>
                      <a:moveTo>
                        <a:pt x="1233" y="1"/>
                      </a:moveTo>
                      <a:cubicBezTo>
                        <a:pt x="1171" y="1"/>
                        <a:pt x="1101" y="43"/>
                        <a:pt x="1023" y="149"/>
                      </a:cubicBezTo>
                      <a:cubicBezTo>
                        <a:pt x="952" y="78"/>
                        <a:pt x="864" y="43"/>
                        <a:pt x="758" y="43"/>
                      </a:cubicBezTo>
                      <a:cubicBezTo>
                        <a:pt x="653" y="61"/>
                        <a:pt x="547" y="131"/>
                        <a:pt x="494" y="237"/>
                      </a:cubicBezTo>
                      <a:cubicBezTo>
                        <a:pt x="469" y="230"/>
                        <a:pt x="443" y="226"/>
                        <a:pt x="419" y="226"/>
                      </a:cubicBezTo>
                      <a:cubicBezTo>
                        <a:pt x="323" y="226"/>
                        <a:pt x="236" y="280"/>
                        <a:pt x="194" y="378"/>
                      </a:cubicBezTo>
                      <a:cubicBezTo>
                        <a:pt x="0" y="660"/>
                        <a:pt x="282" y="1189"/>
                        <a:pt x="441" y="1436"/>
                      </a:cubicBezTo>
                      <a:cubicBezTo>
                        <a:pt x="474" y="1485"/>
                        <a:pt x="657" y="1759"/>
                        <a:pt x="726" y="1759"/>
                      </a:cubicBezTo>
                      <a:cubicBezTo>
                        <a:pt x="732" y="1759"/>
                        <a:pt x="737" y="1758"/>
                        <a:pt x="741" y="1753"/>
                      </a:cubicBezTo>
                      <a:cubicBezTo>
                        <a:pt x="741" y="1736"/>
                        <a:pt x="741" y="1718"/>
                        <a:pt x="741" y="1701"/>
                      </a:cubicBezTo>
                      <a:cubicBezTo>
                        <a:pt x="529" y="1489"/>
                        <a:pt x="370" y="1242"/>
                        <a:pt x="265" y="978"/>
                      </a:cubicBezTo>
                      <a:cubicBezTo>
                        <a:pt x="194" y="819"/>
                        <a:pt x="176" y="660"/>
                        <a:pt x="212" y="501"/>
                      </a:cubicBezTo>
                      <a:cubicBezTo>
                        <a:pt x="240" y="401"/>
                        <a:pt x="316" y="289"/>
                        <a:pt x="410" y="289"/>
                      </a:cubicBezTo>
                      <a:cubicBezTo>
                        <a:pt x="431" y="289"/>
                        <a:pt x="453" y="294"/>
                        <a:pt x="476" y="307"/>
                      </a:cubicBezTo>
                      <a:cubicBezTo>
                        <a:pt x="459" y="378"/>
                        <a:pt x="459" y="449"/>
                        <a:pt x="476" y="519"/>
                      </a:cubicBezTo>
                      <a:cubicBezTo>
                        <a:pt x="504" y="575"/>
                        <a:pt x="565" y="664"/>
                        <a:pt x="624" y="664"/>
                      </a:cubicBezTo>
                      <a:cubicBezTo>
                        <a:pt x="640" y="664"/>
                        <a:pt x="655" y="657"/>
                        <a:pt x="670" y="643"/>
                      </a:cubicBezTo>
                      <a:cubicBezTo>
                        <a:pt x="776" y="519"/>
                        <a:pt x="653" y="343"/>
                        <a:pt x="547" y="272"/>
                      </a:cubicBezTo>
                      <a:cubicBezTo>
                        <a:pt x="597" y="162"/>
                        <a:pt x="697" y="109"/>
                        <a:pt x="798" y="109"/>
                      </a:cubicBezTo>
                      <a:cubicBezTo>
                        <a:pt x="875" y="109"/>
                        <a:pt x="952" y="140"/>
                        <a:pt x="1005" y="202"/>
                      </a:cubicBezTo>
                      <a:cubicBezTo>
                        <a:pt x="970" y="290"/>
                        <a:pt x="935" y="519"/>
                        <a:pt x="1076" y="519"/>
                      </a:cubicBezTo>
                      <a:cubicBezTo>
                        <a:pt x="1199" y="466"/>
                        <a:pt x="1146" y="290"/>
                        <a:pt x="1076" y="202"/>
                      </a:cubicBezTo>
                      <a:cubicBezTo>
                        <a:pt x="1137" y="105"/>
                        <a:pt x="1191" y="67"/>
                        <a:pt x="1237" y="67"/>
                      </a:cubicBezTo>
                      <a:cubicBezTo>
                        <a:pt x="1351" y="67"/>
                        <a:pt x="1421" y="298"/>
                        <a:pt x="1446" y="449"/>
                      </a:cubicBezTo>
                      <a:cubicBezTo>
                        <a:pt x="1464" y="607"/>
                        <a:pt x="1464" y="766"/>
                        <a:pt x="1464" y="907"/>
                      </a:cubicBezTo>
                      <a:cubicBezTo>
                        <a:pt x="1429" y="1136"/>
                        <a:pt x="1411" y="1348"/>
                        <a:pt x="1393" y="1577"/>
                      </a:cubicBezTo>
                      <a:cubicBezTo>
                        <a:pt x="1400" y="1583"/>
                        <a:pt x="1405" y="1586"/>
                        <a:pt x="1410" y="1586"/>
                      </a:cubicBezTo>
                      <a:cubicBezTo>
                        <a:pt x="1446" y="1586"/>
                        <a:pt x="1446" y="1432"/>
                        <a:pt x="1446" y="1401"/>
                      </a:cubicBezTo>
                      <a:cubicBezTo>
                        <a:pt x="1464" y="1295"/>
                        <a:pt x="1481" y="1189"/>
                        <a:pt x="1499" y="1083"/>
                      </a:cubicBezTo>
                      <a:cubicBezTo>
                        <a:pt x="1534" y="854"/>
                        <a:pt x="1534" y="625"/>
                        <a:pt x="1499" y="396"/>
                      </a:cubicBezTo>
                      <a:cubicBezTo>
                        <a:pt x="1463" y="202"/>
                        <a:pt x="1369" y="1"/>
                        <a:pt x="12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9"/>
                <p:cNvSpPr/>
                <p:nvPr/>
              </p:nvSpPr>
              <p:spPr>
                <a:xfrm rot="-479857">
                  <a:off x="2758674" y="149701"/>
                  <a:ext cx="92702" cy="80986"/>
                </a:xfrm>
                <a:custGeom>
                  <a:avLst/>
                  <a:gdLst/>
                  <a:ahLst/>
                  <a:cxnLst/>
                  <a:rect l="l" t="t" r="r" b="b"/>
                  <a:pathLst>
                    <a:path w="1535" h="1341" extrusionOk="0">
                      <a:moveTo>
                        <a:pt x="1164" y="0"/>
                      </a:moveTo>
                      <a:lnTo>
                        <a:pt x="900" y="53"/>
                      </a:lnTo>
                      <a:lnTo>
                        <a:pt x="547" y="141"/>
                      </a:lnTo>
                      <a:lnTo>
                        <a:pt x="177" y="212"/>
                      </a:lnTo>
                      <a:lnTo>
                        <a:pt x="53" y="247"/>
                      </a:lnTo>
                      <a:lnTo>
                        <a:pt x="0" y="247"/>
                      </a:lnTo>
                      <a:lnTo>
                        <a:pt x="0" y="265"/>
                      </a:lnTo>
                      <a:lnTo>
                        <a:pt x="0" y="300"/>
                      </a:lnTo>
                      <a:cubicBezTo>
                        <a:pt x="71" y="635"/>
                        <a:pt x="141" y="970"/>
                        <a:pt x="194" y="1305"/>
                      </a:cubicBezTo>
                      <a:lnTo>
                        <a:pt x="194" y="1323"/>
                      </a:lnTo>
                      <a:lnTo>
                        <a:pt x="194" y="1340"/>
                      </a:lnTo>
                      <a:lnTo>
                        <a:pt x="230" y="1340"/>
                      </a:lnTo>
                      <a:lnTo>
                        <a:pt x="282" y="1305"/>
                      </a:lnTo>
                      <a:lnTo>
                        <a:pt x="318" y="1305"/>
                      </a:lnTo>
                      <a:lnTo>
                        <a:pt x="582" y="1217"/>
                      </a:lnTo>
                      <a:lnTo>
                        <a:pt x="829" y="1164"/>
                      </a:lnTo>
                      <a:lnTo>
                        <a:pt x="970" y="1129"/>
                      </a:lnTo>
                      <a:lnTo>
                        <a:pt x="1111" y="1076"/>
                      </a:lnTo>
                      <a:lnTo>
                        <a:pt x="1358" y="1023"/>
                      </a:lnTo>
                      <a:lnTo>
                        <a:pt x="1393" y="1023"/>
                      </a:lnTo>
                      <a:lnTo>
                        <a:pt x="1446" y="1005"/>
                      </a:lnTo>
                      <a:lnTo>
                        <a:pt x="1499" y="988"/>
                      </a:lnTo>
                      <a:lnTo>
                        <a:pt x="1535" y="988"/>
                      </a:lnTo>
                      <a:lnTo>
                        <a:pt x="1535" y="970"/>
                      </a:lnTo>
                      <a:lnTo>
                        <a:pt x="1535" y="953"/>
                      </a:lnTo>
                      <a:lnTo>
                        <a:pt x="1499" y="864"/>
                      </a:lnTo>
                      <a:cubicBezTo>
                        <a:pt x="1446" y="670"/>
                        <a:pt x="1393" y="476"/>
                        <a:pt x="1323" y="300"/>
                      </a:cubicBezTo>
                      <a:lnTo>
                        <a:pt x="1235" y="36"/>
                      </a:lnTo>
                      <a:lnTo>
                        <a:pt x="12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9" name="Google Shape;2259;p9"/>
              <p:cNvGrpSpPr/>
              <p:nvPr/>
            </p:nvGrpSpPr>
            <p:grpSpPr>
              <a:xfrm>
                <a:off x="3626671" y="-225605"/>
                <a:ext cx="212277" cy="233849"/>
                <a:chOff x="3459708" y="-257755"/>
                <a:chExt cx="212277" cy="233849"/>
              </a:xfrm>
            </p:grpSpPr>
            <p:sp>
              <p:nvSpPr>
                <p:cNvPr id="2260" name="Google Shape;2260;p9"/>
                <p:cNvSpPr/>
                <p:nvPr/>
              </p:nvSpPr>
              <p:spPr>
                <a:xfrm rot="-479857">
                  <a:off x="3487815" y="-199838"/>
                  <a:ext cx="173688" cy="162818"/>
                </a:xfrm>
                <a:custGeom>
                  <a:avLst/>
                  <a:gdLst/>
                  <a:ahLst/>
                  <a:cxnLst/>
                  <a:rect l="l" t="t" r="r" b="b"/>
                  <a:pathLst>
                    <a:path w="2876" h="2696" extrusionOk="0">
                      <a:moveTo>
                        <a:pt x="1533" y="0"/>
                      </a:moveTo>
                      <a:cubicBezTo>
                        <a:pt x="1361" y="0"/>
                        <a:pt x="1187" y="39"/>
                        <a:pt x="1024" y="121"/>
                      </a:cubicBezTo>
                      <a:cubicBezTo>
                        <a:pt x="794" y="191"/>
                        <a:pt x="583" y="333"/>
                        <a:pt x="407" y="509"/>
                      </a:cubicBezTo>
                      <a:cubicBezTo>
                        <a:pt x="230" y="703"/>
                        <a:pt x="107" y="950"/>
                        <a:pt x="36" y="1197"/>
                      </a:cubicBezTo>
                      <a:cubicBezTo>
                        <a:pt x="1" y="1585"/>
                        <a:pt x="124" y="1990"/>
                        <a:pt x="371" y="2308"/>
                      </a:cubicBezTo>
                      <a:cubicBezTo>
                        <a:pt x="579" y="2585"/>
                        <a:pt x="876" y="2695"/>
                        <a:pt x="1186" y="2695"/>
                      </a:cubicBezTo>
                      <a:cubicBezTo>
                        <a:pt x="1429" y="2695"/>
                        <a:pt x="1681" y="2628"/>
                        <a:pt x="1905" y="2519"/>
                      </a:cubicBezTo>
                      <a:cubicBezTo>
                        <a:pt x="2311" y="2325"/>
                        <a:pt x="2611" y="1973"/>
                        <a:pt x="2752" y="1549"/>
                      </a:cubicBezTo>
                      <a:cubicBezTo>
                        <a:pt x="2875" y="1126"/>
                        <a:pt x="2717" y="650"/>
                        <a:pt x="2382" y="368"/>
                      </a:cubicBezTo>
                      <a:cubicBezTo>
                        <a:pt x="2154" y="129"/>
                        <a:pt x="1846" y="0"/>
                        <a:pt x="15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9"/>
                <p:cNvSpPr/>
                <p:nvPr/>
              </p:nvSpPr>
              <p:spPr>
                <a:xfrm rot="-479857">
                  <a:off x="3495359" y="-192250"/>
                  <a:ext cx="140593" cy="134071"/>
                </a:xfrm>
                <a:custGeom>
                  <a:avLst/>
                  <a:gdLst/>
                  <a:ahLst/>
                  <a:cxnLst/>
                  <a:rect l="l" t="t" r="r" b="b"/>
                  <a:pathLst>
                    <a:path w="2328" h="2220" extrusionOk="0">
                      <a:moveTo>
                        <a:pt x="1167" y="1"/>
                      </a:moveTo>
                      <a:cubicBezTo>
                        <a:pt x="1097" y="1"/>
                        <a:pt x="1025" y="11"/>
                        <a:pt x="952" y="33"/>
                      </a:cubicBezTo>
                      <a:cubicBezTo>
                        <a:pt x="758" y="68"/>
                        <a:pt x="582" y="156"/>
                        <a:pt x="441" y="297"/>
                      </a:cubicBezTo>
                      <a:lnTo>
                        <a:pt x="300" y="421"/>
                      </a:lnTo>
                      <a:cubicBezTo>
                        <a:pt x="282" y="421"/>
                        <a:pt x="282" y="456"/>
                        <a:pt x="300" y="456"/>
                      </a:cubicBezTo>
                      <a:cubicBezTo>
                        <a:pt x="88" y="703"/>
                        <a:pt x="0" y="1020"/>
                        <a:pt x="71" y="1320"/>
                      </a:cubicBezTo>
                      <a:cubicBezTo>
                        <a:pt x="106" y="1567"/>
                        <a:pt x="212" y="1796"/>
                        <a:pt x="388" y="1972"/>
                      </a:cubicBezTo>
                      <a:cubicBezTo>
                        <a:pt x="547" y="2131"/>
                        <a:pt x="758" y="2202"/>
                        <a:pt x="988" y="2219"/>
                      </a:cubicBezTo>
                      <a:cubicBezTo>
                        <a:pt x="1111" y="2219"/>
                        <a:pt x="1252" y="2184"/>
                        <a:pt x="1376" y="2113"/>
                      </a:cubicBezTo>
                      <a:cubicBezTo>
                        <a:pt x="1852" y="1867"/>
                        <a:pt x="2328" y="1214"/>
                        <a:pt x="2063" y="667"/>
                      </a:cubicBezTo>
                      <a:cubicBezTo>
                        <a:pt x="1899" y="309"/>
                        <a:pt x="1557" y="1"/>
                        <a:pt x="1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9"/>
                <p:cNvSpPr/>
                <p:nvPr/>
              </p:nvSpPr>
              <p:spPr>
                <a:xfrm rot="-479857">
                  <a:off x="3493835" y="-193211"/>
                  <a:ext cx="165113" cy="158590"/>
                </a:xfrm>
                <a:custGeom>
                  <a:avLst/>
                  <a:gdLst/>
                  <a:ahLst/>
                  <a:cxnLst/>
                  <a:rect l="l" t="t" r="r" b="b"/>
                  <a:pathLst>
                    <a:path w="2734" h="2626" extrusionOk="0">
                      <a:moveTo>
                        <a:pt x="1368" y="74"/>
                      </a:moveTo>
                      <a:cubicBezTo>
                        <a:pt x="1538" y="74"/>
                        <a:pt x="1709" y="109"/>
                        <a:pt x="1869" y="184"/>
                      </a:cubicBezTo>
                      <a:cubicBezTo>
                        <a:pt x="2116" y="290"/>
                        <a:pt x="2328" y="466"/>
                        <a:pt x="2469" y="713"/>
                      </a:cubicBezTo>
                      <a:cubicBezTo>
                        <a:pt x="2733" y="1401"/>
                        <a:pt x="2134" y="2142"/>
                        <a:pt x="1552" y="2441"/>
                      </a:cubicBezTo>
                      <a:lnTo>
                        <a:pt x="1517" y="2441"/>
                      </a:lnTo>
                      <a:cubicBezTo>
                        <a:pt x="1351" y="2531"/>
                        <a:pt x="1192" y="2572"/>
                        <a:pt x="1043" y="2572"/>
                      </a:cubicBezTo>
                      <a:cubicBezTo>
                        <a:pt x="609" y="2572"/>
                        <a:pt x="268" y="2223"/>
                        <a:pt x="124" y="1736"/>
                      </a:cubicBezTo>
                      <a:cubicBezTo>
                        <a:pt x="53" y="1436"/>
                        <a:pt x="53" y="1137"/>
                        <a:pt x="141" y="854"/>
                      </a:cubicBezTo>
                      <a:cubicBezTo>
                        <a:pt x="194" y="696"/>
                        <a:pt x="282" y="555"/>
                        <a:pt x="370" y="431"/>
                      </a:cubicBezTo>
                      <a:cubicBezTo>
                        <a:pt x="380" y="445"/>
                        <a:pt x="390" y="450"/>
                        <a:pt x="401" y="450"/>
                      </a:cubicBezTo>
                      <a:cubicBezTo>
                        <a:pt x="432" y="450"/>
                        <a:pt x="468" y="409"/>
                        <a:pt x="494" y="396"/>
                      </a:cubicBezTo>
                      <a:cubicBezTo>
                        <a:pt x="635" y="325"/>
                        <a:pt x="776" y="220"/>
                        <a:pt x="935" y="149"/>
                      </a:cubicBezTo>
                      <a:cubicBezTo>
                        <a:pt x="1074" y="100"/>
                        <a:pt x="1221" y="74"/>
                        <a:pt x="1368" y="74"/>
                      </a:cubicBezTo>
                      <a:close/>
                      <a:moveTo>
                        <a:pt x="1361" y="1"/>
                      </a:moveTo>
                      <a:cubicBezTo>
                        <a:pt x="1266" y="1"/>
                        <a:pt x="1171" y="10"/>
                        <a:pt x="1076" y="26"/>
                      </a:cubicBezTo>
                      <a:cubicBezTo>
                        <a:pt x="882" y="78"/>
                        <a:pt x="723" y="167"/>
                        <a:pt x="564" y="272"/>
                      </a:cubicBezTo>
                      <a:lnTo>
                        <a:pt x="406" y="361"/>
                      </a:lnTo>
                      <a:cubicBezTo>
                        <a:pt x="406" y="378"/>
                        <a:pt x="370" y="378"/>
                        <a:pt x="370" y="396"/>
                      </a:cubicBezTo>
                      <a:cubicBezTo>
                        <a:pt x="367" y="395"/>
                        <a:pt x="364" y="394"/>
                        <a:pt x="361" y="394"/>
                      </a:cubicBezTo>
                      <a:cubicBezTo>
                        <a:pt x="311" y="394"/>
                        <a:pt x="263" y="521"/>
                        <a:pt x="229" y="555"/>
                      </a:cubicBezTo>
                      <a:cubicBezTo>
                        <a:pt x="71" y="854"/>
                        <a:pt x="0" y="1207"/>
                        <a:pt x="35" y="1542"/>
                      </a:cubicBezTo>
                      <a:cubicBezTo>
                        <a:pt x="118" y="2132"/>
                        <a:pt x="520" y="2625"/>
                        <a:pt x="1059" y="2625"/>
                      </a:cubicBezTo>
                      <a:cubicBezTo>
                        <a:pt x="1213" y="2625"/>
                        <a:pt x="1379" y="2585"/>
                        <a:pt x="1552" y="2494"/>
                      </a:cubicBezTo>
                      <a:cubicBezTo>
                        <a:pt x="1993" y="2265"/>
                        <a:pt x="2346" y="1877"/>
                        <a:pt x="2504" y="1401"/>
                      </a:cubicBezTo>
                      <a:cubicBezTo>
                        <a:pt x="2610" y="1101"/>
                        <a:pt x="2575" y="766"/>
                        <a:pt x="2381" y="502"/>
                      </a:cubicBezTo>
                      <a:cubicBezTo>
                        <a:pt x="2187" y="308"/>
                        <a:pt x="1958" y="149"/>
                        <a:pt x="1711" y="43"/>
                      </a:cubicBezTo>
                      <a:cubicBezTo>
                        <a:pt x="1594" y="14"/>
                        <a:pt x="1478" y="1"/>
                        <a:pt x="1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9"/>
                <p:cNvSpPr/>
                <p:nvPr/>
              </p:nvSpPr>
              <p:spPr>
                <a:xfrm rot="-479857">
                  <a:off x="3518723" y="-191409"/>
                  <a:ext cx="97654" cy="111182"/>
                </a:xfrm>
                <a:custGeom>
                  <a:avLst/>
                  <a:gdLst/>
                  <a:ahLst/>
                  <a:cxnLst/>
                  <a:rect l="l" t="t" r="r" b="b"/>
                  <a:pathLst>
                    <a:path w="1617" h="1841" extrusionOk="0">
                      <a:moveTo>
                        <a:pt x="1017" y="1124"/>
                      </a:moveTo>
                      <a:cubicBezTo>
                        <a:pt x="1123" y="1124"/>
                        <a:pt x="1158" y="1282"/>
                        <a:pt x="1158" y="1353"/>
                      </a:cubicBezTo>
                      <a:cubicBezTo>
                        <a:pt x="1088" y="1318"/>
                        <a:pt x="965" y="1212"/>
                        <a:pt x="1017" y="1124"/>
                      </a:cubicBezTo>
                      <a:close/>
                      <a:moveTo>
                        <a:pt x="612" y="1353"/>
                      </a:moveTo>
                      <a:lnTo>
                        <a:pt x="612" y="1353"/>
                      </a:lnTo>
                      <a:cubicBezTo>
                        <a:pt x="659" y="1369"/>
                        <a:pt x="664" y="1470"/>
                        <a:pt x="665" y="1529"/>
                      </a:cubicBezTo>
                      <a:lnTo>
                        <a:pt x="665" y="1529"/>
                      </a:lnTo>
                      <a:cubicBezTo>
                        <a:pt x="647" y="1494"/>
                        <a:pt x="577" y="1406"/>
                        <a:pt x="612" y="1353"/>
                      </a:cubicBezTo>
                      <a:close/>
                      <a:moveTo>
                        <a:pt x="699" y="1"/>
                      </a:moveTo>
                      <a:cubicBezTo>
                        <a:pt x="690" y="1"/>
                        <a:pt x="684" y="4"/>
                        <a:pt x="682" y="13"/>
                      </a:cubicBezTo>
                      <a:cubicBezTo>
                        <a:pt x="665" y="30"/>
                        <a:pt x="665" y="48"/>
                        <a:pt x="682" y="65"/>
                      </a:cubicBezTo>
                      <a:cubicBezTo>
                        <a:pt x="912" y="224"/>
                        <a:pt x="1123" y="436"/>
                        <a:pt x="1282" y="665"/>
                      </a:cubicBezTo>
                      <a:cubicBezTo>
                        <a:pt x="1388" y="806"/>
                        <a:pt x="1441" y="965"/>
                        <a:pt x="1458" y="1124"/>
                      </a:cubicBezTo>
                      <a:cubicBezTo>
                        <a:pt x="1458" y="1235"/>
                        <a:pt x="1386" y="1375"/>
                        <a:pt x="1268" y="1375"/>
                      </a:cubicBezTo>
                      <a:cubicBezTo>
                        <a:pt x="1256" y="1375"/>
                        <a:pt x="1243" y="1374"/>
                        <a:pt x="1229" y="1370"/>
                      </a:cubicBezTo>
                      <a:cubicBezTo>
                        <a:pt x="1229" y="1300"/>
                        <a:pt x="1211" y="1229"/>
                        <a:pt x="1176" y="1159"/>
                      </a:cubicBezTo>
                      <a:cubicBezTo>
                        <a:pt x="1151" y="1109"/>
                        <a:pt x="1092" y="1051"/>
                        <a:pt x="1034" y="1051"/>
                      </a:cubicBezTo>
                      <a:cubicBezTo>
                        <a:pt x="1010" y="1051"/>
                        <a:pt x="986" y="1062"/>
                        <a:pt x="965" y="1088"/>
                      </a:cubicBezTo>
                      <a:cubicBezTo>
                        <a:pt x="894" y="1229"/>
                        <a:pt x="1035" y="1370"/>
                        <a:pt x="1158" y="1423"/>
                      </a:cubicBezTo>
                      <a:cubicBezTo>
                        <a:pt x="1134" y="1556"/>
                        <a:pt x="1012" y="1639"/>
                        <a:pt x="885" y="1639"/>
                      </a:cubicBezTo>
                      <a:cubicBezTo>
                        <a:pt x="827" y="1639"/>
                        <a:pt x="768" y="1621"/>
                        <a:pt x="718" y="1582"/>
                      </a:cubicBezTo>
                      <a:cubicBezTo>
                        <a:pt x="750" y="1500"/>
                        <a:pt x="737" y="1296"/>
                        <a:pt x="622" y="1296"/>
                      </a:cubicBezTo>
                      <a:cubicBezTo>
                        <a:pt x="613" y="1296"/>
                        <a:pt x="604" y="1297"/>
                        <a:pt x="594" y="1300"/>
                      </a:cubicBezTo>
                      <a:cubicBezTo>
                        <a:pt x="488" y="1370"/>
                        <a:pt x="577" y="1529"/>
                        <a:pt x="647" y="1600"/>
                      </a:cubicBezTo>
                      <a:cubicBezTo>
                        <a:pt x="607" y="1721"/>
                        <a:pt x="557" y="1766"/>
                        <a:pt x="506" y="1766"/>
                      </a:cubicBezTo>
                      <a:cubicBezTo>
                        <a:pt x="401" y="1766"/>
                        <a:pt x="289" y="1572"/>
                        <a:pt x="241" y="1441"/>
                      </a:cubicBezTo>
                      <a:cubicBezTo>
                        <a:pt x="189" y="1300"/>
                        <a:pt x="153" y="1141"/>
                        <a:pt x="136" y="1000"/>
                      </a:cubicBezTo>
                      <a:cubicBezTo>
                        <a:pt x="118" y="771"/>
                        <a:pt x="83" y="559"/>
                        <a:pt x="65" y="330"/>
                      </a:cubicBezTo>
                      <a:cubicBezTo>
                        <a:pt x="59" y="327"/>
                        <a:pt x="53" y="325"/>
                        <a:pt x="49" y="325"/>
                      </a:cubicBezTo>
                      <a:cubicBezTo>
                        <a:pt x="1" y="325"/>
                        <a:pt x="30" y="474"/>
                        <a:pt x="30" y="506"/>
                      </a:cubicBezTo>
                      <a:cubicBezTo>
                        <a:pt x="48" y="612"/>
                        <a:pt x="65" y="736"/>
                        <a:pt x="65" y="841"/>
                      </a:cubicBezTo>
                      <a:cubicBezTo>
                        <a:pt x="65" y="1071"/>
                        <a:pt x="118" y="1300"/>
                        <a:pt x="206" y="1511"/>
                      </a:cubicBezTo>
                      <a:cubicBezTo>
                        <a:pt x="262" y="1680"/>
                        <a:pt x="382" y="1841"/>
                        <a:pt x="503" y="1841"/>
                      </a:cubicBezTo>
                      <a:cubicBezTo>
                        <a:pt x="573" y="1841"/>
                        <a:pt x="642" y="1788"/>
                        <a:pt x="700" y="1653"/>
                      </a:cubicBezTo>
                      <a:cubicBezTo>
                        <a:pt x="766" y="1692"/>
                        <a:pt x="842" y="1712"/>
                        <a:pt x="913" y="1712"/>
                      </a:cubicBezTo>
                      <a:cubicBezTo>
                        <a:pt x="937" y="1712"/>
                        <a:pt x="960" y="1710"/>
                        <a:pt x="982" y="1705"/>
                      </a:cubicBezTo>
                      <a:cubicBezTo>
                        <a:pt x="1106" y="1653"/>
                        <a:pt x="1194" y="1564"/>
                        <a:pt x="1229" y="1441"/>
                      </a:cubicBezTo>
                      <a:cubicBezTo>
                        <a:pt x="1240" y="1442"/>
                        <a:pt x="1250" y="1443"/>
                        <a:pt x="1261" y="1443"/>
                      </a:cubicBezTo>
                      <a:cubicBezTo>
                        <a:pt x="1373" y="1443"/>
                        <a:pt x="1477" y="1360"/>
                        <a:pt x="1494" y="1247"/>
                      </a:cubicBezTo>
                      <a:cubicBezTo>
                        <a:pt x="1617" y="930"/>
                        <a:pt x="1247" y="471"/>
                        <a:pt x="1017" y="242"/>
                      </a:cubicBezTo>
                      <a:cubicBezTo>
                        <a:pt x="986" y="211"/>
                        <a:pt x="763" y="1"/>
                        <a:pt x="6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9"/>
                <p:cNvSpPr/>
                <p:nvPr/>
              </p:nvSpPr>
              <p:spPr>
                <a:xfrm rot="-479857">
                  <a:off x="3465670" y="-251240"/>
                  <a:ext cx="100131" cy="92702"/>
                </a:xfrm>
                <a:custGeom>
                  <a:avLst/>
                  <a:gdLst/>
                  <a:ahLst/>
                  <a:cxnLst/>
                  <a:rect l="l" t="t" r="r" b="b"/>
                  <a:pathLst>
                    <a:path w="1658" h="1535" extrusionOk="0">
                      <a:moveTo>
                        <a:pt x="1235" y="1"/>
                      </a:moveTo>
                      <a:lnTo>
                        <a:pt x="1199" y="18"/>
                      </a:lnTo>
                      <a:lnTo>
                        <a:pt x="1111" y="53"/>
                      </a:lnTo>
                      <a:lnTo>
                        <a:pt x="1076" y="71"/>
                      </a:lnTo>
                      <a:lnTo>
                        <a:pt x="829" y="195"/>
                      </a:lnTo>
                      <a:lnTo>
                        <a:pt x="617" y="318"/>
                      </a:lnTo>
                      <a:lnTo>
                        <a:pt x="476" y="389"/>
                      </a:lnTo>
                      <a:lnTo>
                        <a:pt x="353" y="459"/>
                      </a:lnTo>
                      <a:cubicBezTo>
                        <a:pt x="282" y="494"/>
                        <a:pt x="212" y="530"/>
                        <a:pt x="141" y="565"/>
                      </a:cubicBezTo>
                      <a:lnTo>
                        <a:pt x="71" y="600"/>
                      </a:lnTo>
                      <a:lnTo>
                        <a:pt x="35" y="618"/>
                      </a:lnTo>
                      <a:lnTo>
                        <a:pt x="18" y="635"/>
                      </a:lnTo>
                      <a:lnTo>
                        <a:pt x="0" y="635"/>
                      </a:lnTo>
                      <a:lnTo>
                        <a:pt x="0" y="653"/>
                      </a:lnTo>
                      <a:lnTo>
                        <a:pt x="0" y="671"/>
                      </a:lnTo>
                      <a:lnTo>
                        <a:pt x="53" y="759"/>
                      </a:lnTo>
                      <a:lnTo>
                        <a:pt x="353" y="1253"/>
                      </a:lnTo>
                      <a:cubicBezTo>
                        <a:pt x="406" y="1341"/>
                        <a:pt x="441" y="1411"/>
                        <a:pt x="494" y="1500"/>
                      </a:cubicBezTo>
                      <a:lnTo>
                        <a:pt x="529" y="1535"/>
                      </a:lnTo>
                      <a:lnTo>
                        <a:pt x="565" y="1517"/>
                      </a:lnTo>
                      <a:lnTo>
                        <a:pt x="829" y="1394"/>
                      </a:lnTo>
                      <a:lnTo>
                        <a:pt x="1146" y="1253"/>
                      </a:lnTo>
                      <a:lnTo>
                        <a:pt x="1482" y="1094"/>
                      </a:lnTo>
                      <a:lnTo>
                        <a:pt x="1605" y="1041"/>
                      </a:lnTo>
                      <a:lnTo>
                        <a:pt x="1658" y="1006"/>
                      </a:lnTo>
                      <a:lnTo>
                        <a:pt x="1658" y="988"/>
                      </a:lnTo>
                      <a:lnTo>
                        <a:pt x="1640" y="970"/>
                      </a:lnTo>
                      <a:cubicBezTo>
                        <a:pt x="1499" y="653"/>
                        <a:pt x="1358" y="336"/>
                        <a:pt x="1235" y="18"/>
                      </a:cubicBezTo>
                      <a:lnTo>
                        <a:pt x="12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65" name="Google Shape;2265;p9"/>
              <p:cNvSpPr/>
              <p:nvPr/>
            </p:nvSpPr>
            <p:spPr>
              <a:xfrm rot="-479857">
                <a:off x="-939653" y="-307983"/>
                <a:ext cx="5308309" cy="1294390"/>
              </a:xfrm>
              <a:custGeom>
                <a:avLst/>
                <a:gdLst/>
                <a:ahLst/>
                <a:cxnLst/>
                <a:rect l="l" t="t" r="r" b="b"/>
                <a:pathLst>
                  <a:path w="87897" h="21433" extrusionOk="0">
                    <a:moveTo>
                      <a:pt x="87770" y="0"/>
                    </a:moveTo>
                    <a:cubicBezTo>
                      <a:pt x="87758" y="0"/>
                      <a:pt x="87747" y="2"/>
                      <a:pt x="87738" y="7"/>
                    </a:cubicBezTo>
                    <a:cubicBezTo>
                      <a:pt x="87632" y="77"/>
                      <a:pt x="77633" y="4451"/>
                      <a:pt x="61903" y="6902"/>
                    </a:cubicBezTo>
                    <a:cubicBezTo>
                      <a:pt x="55981" y="7831"/>
                      <a:pt x="48726" y="8560"/>
                      <a:pt x="40529" y="8560"/>
                    </a:cubicBezTo>
                    <a:cubicBezTo>
                      <a:pt x="28663" y="8560"/>
                      <a:pt x="14823" y="7032"/>
                      <a:pt x="200" y="2370"/>
                    </a:cubicBezTo>
                    <a:cubicBezTo>
                      <a:pt x="189" y="2367"/>
                      <a:pt x="179" y="2366"/>
                      <a:pt x="169" y="2366"/>
                    </a:cubicBezTo>
                    <a:cubicBezTo>
                      <a:pt x="50" y="2366"/>
                      <a:pt x="1" y="2550"/>
                      <a:pt x="147" y="2599"/>
                    </a:cubicBezTo>
                    <a:cubicBezTo>
                      <a:pt x="11133" y="6091"/>
                      <a:pt x="22543" y="8136"/>
                      <a:pt x="34058" y="8665"/>
                    </a:cubicBezTo>
                    <a:cubicBezTo>
                      <a:pt x="36192" y="8766"/>
                      <a:pt x="38326" y="8816"/>
                      <a:pt x="40460" y="8816"/>
                    </a:cubicBezTo>
                    <a:cubicBezTo>
                      <a:pt x="47656" y="8816"/>
                      <a:pt x="54843" y="8246"/>
                      <a:pt x="61956" y="7131"/>
                    </a:cubicBezTo>
                    <a:cubicBezTo>
                      <a:pt x="74882" y="5103"/>
                      <a:pt x="83946" y="1770"/>
                      <a:pt x="86839" y="624"/>
                    </a:cubicBezTo>
                    <a:lnTo>
                      <a:pt x="86839" y="624"/>
                    </a:lnTo>
                    <a:cubicBezTo>
                      <a:pt x="84035" y="2493"/>
                      <a:pt x="74724" y="8383"/>
                      <a:pt x="61551" y="13356"/>
                    </a:cubicBezTo>
                    <a:cubicBezTo>
                      <a:pt x="51154" y="17283"/>
                      <a:pt x="36777" y="21183"/>
                      <a:pt x="20709" y="21183"/>
                    </a:cubicBezTo>
                    <a:cubicBezTo>
                      <a:pt x="14266" y="21183"/>
                      <a:pt x="7551" y="20556"/>
                      <a:pt x="711" y="19052"/>
                    </a:cubicBezTo>
                    <a:cubicBezTo>
                      <a:pt x="659" y="19052"/>
                      <a:pt x="606" y="19087"/>
                      <a:pt x="588" y="19140"/>
                    </a:cubicBezTo>
                    <a:cubicBezTo>
                      <a:pt x="570" y="19211"/>
                      <a:pt x="606" y="19264"/>
                      <a:pt x="676" y="19281"/>
                    </a:cubicBezTo>
                    <a:cubicBezTo>
                      <a:pt x="7289" y="20727"/>
                      <a:pt x="14061" y="21433"/>
                      <a:pt x="20832" y="21433"/>
                    </a:cubicBezTo>
                    <a:cubicBezTo>
                      <a:pt x="25188" y="21415"/>
                      <a:pt x="29526" y="21150"/>
                      <a:pt x="33847" y="20604"/>
                    </a:cubicBezTo>
                    <a:cubicBezTo>
                      <a:pt x="42999" y="19440"/>
                      <a:pt x="52363" y="17077"/>
                      <a:pt x="61639" y="13568"/>
                    </a:cubicBezTo>
                    <a:cubicBezTo>
                      <a:pt x="77457" y="7590"/>
                      <a:pt x="87738" y="271"/>
                      <a:pt x="87844" y="201"/>
                    </a:cubicBezTo>
                    <a:cubicBezTo>
                      <a:pt x="87879" y="165"/>
                      <a:pt x="87897" y="112"/>
                      <a:pt x="87861" y="60"/>
                    </a:cubicBezTo>
                    <a:cubicBezTo>
                      <a:pt x="87848" y="20"/>
                      <a:pt x="87805" y="0"/>
                      <a:pt x="87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66" name="Google Shape;2266;p9"/>
              <p:cNvGrpSpPr/>
              <p:nvPr/>
            </p:nvGrpSpPr>
            <p:grpSpPr>
              <a:xfrm rot="-709743">
                <a:off x="-848940" y="240043"/>
                <a:ext cx="192750" cy="223125"/>
                <a:chOff x="5318197" y="-566537"/>
                <a:chExt cx="192743" cy="223116"/>
              </a:xfrm>
            </p:grpSpPr>
            <p:sp>
              <p:nvSpPr>
                <p:cNvPr id="2267" name="Google Shape;2267;p9"/>
                <p:cNvSpPr/>
                <p:nvPr/>
              </p:nvSpPr>
              <p:spPr>
                <a:xfrm rot="229867">
                  <a:off x="5330146" y="-504624"/>
                  <a:ext cx="175795" cy="155504"/>
                </a:xfrm>
                <a:custGeom>
                  <a:avLst/>
                  <a:gdLst/>
                  <a:ahLst/>
                  <a:cxnLst/>
                  <a:rect l="l" t="t" r="r" b="b"/>
                  <a:pathLst>
                    <a:path w="2911" h="2575" extrusionOk="0">
                      <a:moveTo>
                        <a:pt x="1408" y="1"/>
                      </a:moveTo>
                      <a:cubicBezTo>
                        <a:pt x="1368" y="1"/>
                        <a:pt x="1328" y="2"/>
                        <a:pt x="1288" y="5"/>
                      </a:cubicBezTo>
                      <a:cubicBezTo>
                        <a:pt x="1023" y="23"/>
                        <a:pt x="776" y="111"/>
                        <a:pt x="565" y="252"/>
                      </a:cubicBezTo>
                      <a:cubicBezTo>
                        <a:pt x="265" y="534"/>
                        <a:pt x="71" y="904"/>
                        <a:pt x="53" y="1310"/>
                      </a:cubicBezTo>
                      <a:cubicBezTo>
                        <a:pt x="0" y="1927"/>
                        <a:pt x="512" y="2333"/>
                        <a:pt x="1059" y="2509"/>
                      </a:cubicBezTo>
                      <a:cubicBezTo>
                        <a:pt x="1207" y="2552"/>
                        <a:pt x="1359" y="2574"/>
                        <a:pt x="1511" y="2574"/>
                      </a:cubicBezTo>
                      <a:cubicBezTo>
                        <a:pt x="1794" y="2574"/>
                        <a:pt x="2076" y="2500"/>
                        <a:pt x="2328" y="2351"/>
                      </a:cubicBezTo>
                      <a:cubicBezTo>
                        <a:pt x="2699" y="2104"/>
                        <a:pt x="2910" y="1663"/>
                        <a:pt x="2857" y="1222"/>
                      </a:cubicBezTo>
                      <a:cubicBezTo>
                        <a:pt x="2840" y="711"/>
                        <a:pt x="2505" y="270"/>
                        <a:pt x="2011" y="129"/>
                      </a:cubicBezTo>
                      <a:cubicBezTo>
                        <a:pt x="1819" y="40"/>
                        <a:pt x="1614" y="1"/>
                        <a:pt x="1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9"/>
                <p:cNvSpPr/>
                <p:nvPr/>
              </p:nvSpPr>
              <p:spPr>
                <a:xfrm rot="229867">
                  <a:off x="5350259" y="-502213"/>
                  <a:ext cx="136421" cy="121686"/>
                </a:xfrm>
                <a:custGeom>
                  <a:avLst/>
                  <a:gdLst/>
                  <a:ahLst/>
                  <a:cxnLst/>
                  <a:rect l="l" t="t" r="r" b="b"/>
                  <a:pathLst>
                    <a:path w="2259" h="2015" extrusionOk="0">
                      <a:moveTo>
                        <a:pt x="1006" y="0"/>
                      </a:moveTo>
                      <a:cubicBezTo>
                        <a:pt x="988" y="0"/>
                        <a:pt x="971" y="18"/>
                        <a:pt x="971" y="36"/>
                      </a:cubicBezTo>
                      <a:cubicBezTo>
                        <a:pt x="653" y="71"/>
                        <a:pt x="371" y="247"/>
                        <a:pt x="212" y="512"/>
                      </a:cubicBezTo>
                      <a:cubicBezTo>
                        <a:pt x="71" y="723"/>
                        <a:pt x="1" y="953"/>
                        <a:pt x="1" y="1200"/>
                      </a:cubicBezTo>
                      <a:cubicBezTo>
                        <a:pt x="36" y="1429"/>
                        <a:pt x="124" y="1640"/>
                        <a:pt x="301" y="1781"/>
                      </a:cubicBezTo>
                      <a:cubicBezTo>
                        <a:pt x="389" y="1887"/>
                        <a:pt x="512" y="1958"/>
                        <a:pt x="636" y="1975"/>
                      </a:cubicBezTo>
                      <a:cubicBezTo>
                        <a:pt x="746" y="2001"/>
                        <a:pt x="869" y="2015"/>
                        <a:pt x="994" y="2015"/>
                      </a:cubicBezTo>
                      <a:cubicBezTo>
                        <a:pt x="1470" y="2015"/>
                        <a:pt x="1995" y="1822"/>
                        <a:pt x="2135" y="1376"/>
                      </a:cubicBezTo>
                      <a:cubicBezTo>
                        <a:pt x="2258" y="935"/>
                        <a:pt x="2170" y="371"/>
                        <a:pt x="1729" y="141"/>
                      </a:cubicBezTo>
                      <a:cubicBezTo>
                        <a:pt x="1570" y="36"/>
                        <a:pt x="1376" y="0"/>
                        <a:pt x="1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69" name="Google Shape;2269;p9"/>
                <p:cNvGrpSpPr/>
                <p:nvPr/>
              </p:nvGrpSpPr>
              <p:grpSpPr>
                <a:xfrm>
                  <a:off x="5318197" y="-509618"/>
                  <a:ext cx="185191" cy="157925"/>
                  <a:chOff x="5318197" y="-509618"/>
                  <a:chExt cx="185191" cy="157925"/>
                </a:xfrm>
              </p:grpSpPr>
              <p:sp>
                <p:nvSpPr>
                  <p:cNvPr id="2270" name="Google Shape;2270;p9"/>
                  <p:cNvSpPr/>
                  <p:nvPr/>
                </p:nvSpPr>
                <p:spPr>
                  <a:xfrm rot="229867">
                    <a:off x="5322895" y="-503909"/>
                    <a:ext cx="175795" cy="146506"/>
                  </a:xfrm>
                  <a:custGeom>
                    <a:avLst/>
                    <a:gdLst/>
                    <a:ahLst/>
                    <a:cxnLst/>
                    <a:rect l="l" t="t" r="r" b="b"/>
                    <a:pathLst>
                      <a:path w="2911" h="2426" extrusionOk="0">
                        <a:moveTo>
                          <a:pt x="1412" y="38"/>
                        </a:moveTo>
                        <a:cubicBezTo>
                          <a:pt x="1412" y="91"/>
                          <a:pt x="1500" y="73"/>
                          <a:pt x="1535" y="91"/>
                        </a:cubicBezTo>
                        <a:cubicBezTo>
                          <a:pt x="1694" y="126"/>
                          <a:pt x="1870" y="144"/>
                          <a:pt x="2029" y="197"/>
                        </a:cubicBezTo>
                        <a:cubicBezTo>
                          <a:pt x="2593" y="444"/>
                          <a:pt x="2911" y="1043"/>
                          <a:pt x="2787" y="1660"/>
                        </a:cubicBezTo>
                        <a:cubicBezTo>
                          <a:pt x="2590" y="2173"/>
                          <a:pt x="2010" y="2382"/>
                          <a:pt x="1465" y="2382"/>
                        </a:cubicBezTo>
                        <a:cubicBezTo>
                          <a:pt x="1279" y="2382"/>
                          <a:pt x="1097" y="2358"/>
                          <a:pt x="936" y="2313"/>
                        </a:cubicBezTo>
                        <a:cubicBezTo>
                          <a:pt x="213" y="2137"/>
                          <a:pt x="72" y="1466"/>
                          <a:pt x="371" y="849"/>
                        </a:cubicBezTo>
                        <a:cubicBezTo>
                          <a:pt x="512" y="585"/>
                          <a:pt x="724" y="355"/>
                          <a:pt x="971" y="197"/>
                        </a:cubicBezTo>
                        <a:cubicBezTo>
                          <a:pt x="1112" y="126"/>
                          <a:pt x="1271" y="73"/>
                          <a:pt x="1412" y="38"/>
                        </a:cubicBezTo>
                        <a:close/>
                        <a:moveTo>
                          <a:pt x="1409" y="1"/>
                        </a:moveTo>
                        <a:cubicBezTo>
                          <a:pt x="1359" y="1"/>
                          <a:pt x="1274" y="38"/>
                          <a:pt x="1235" y="38"/>
                        </a:cubicBezTo>
                        <a:cubicBezTo>
                          <a:pt x="918" y="144"/>
                          <a:pt x="618" y="355"/>
                          <a:pt x="424" y="638"/>
                        </a:cubicBezTo>
                        <a:cubicBezTo>
                          <a:pt x="1" y="1272"/>
                          <a:pt x="72" y="2137"/>
                          <a:pt x="900" y="2348"/>
                        </a:cubicBezTo>
                        <a:cubicBezTo>
                          <a:pt x="1080" y="2399"/>
                          <a:pt x="1264" y="2425"/>
                          <a:pt x="1447" y="2425"/>
                        </a:cubicBezTo>
                        <a:cubicBezTo>
                          <a:pt x="1767" y="2425"/>
                          <a:pt x="2083" y="2347"/>
                          <a:pt x="2364" y="2189"/>
                        </a:cubicBezTo>
                        <a:cubicBezTo>
                          <a:pt x="2646" y="2048"/>
                          <a:pt x="2840" y="1749"/>
                          <a:pt x="2875" y="1431"/>
                        </a:cubicBezTo>
                        <a:cubicBezTo>
                          <a:pt x="2875" y="1167"/>
                          <a:pt x="2805" y="884"/>
                          <a:pt x="2681" y="655"/>
                        </a:cubicBezTo>
                        <a:cubicBezTo>
                          <a:pt x="2558" y="461"/>
                          <a:pt x="2399" y="320"/>
                          <a:pt x="2205" y="214"/>
                        </a:cubicBezTo>
                        <a:cubicBezTo>
                          <a:pt x="2047" y="126"/>
                          <a:pt x="1853" y="73"/>
                          <a:pt x="1676" y="56"/>
                        </a:cubicBezTo>
                        <a:lnTo>
                          <a:pt x="1500" y="20"/>
                        </a:lnTo>
                        <a:lnTo>
                          <a:pt x="1447" y="20"/>
                        </a:lnTo>
                        <a:cubicBezTo>
                          <a:pt x="1442" y="6"/>
                          <a:pt x="1428" y="1"/>
                          <a:pt x="14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9"/>
                  <p:cNvSpPr/>
                  <p:nvPr/>
                </p:nvSpPr>
                <p:spPr>
                  <a:xfrm rot="229867">
                    <a:off x="5374302" y="-499358"/>
                    <a:ext cx="94691" cy="103267"/>
                  </a:xfrm>
                  <a:custGeom>
                    <a:avLst/>
                    <a:gdLst/>
                    <a:ahLst/>
                    <a:cxnLst/>
                    <a:rect l="l" t="t" r="r" b="b"/>
                    <a:pathLst>
                      <a:path w="1568" h="1710" extrusionOk="0">
                        <a:moveTo>
                          <a:pt x="509" y="1138"/>
                        </a:moveTo>
                        <a:cubicBezTo>
                          <a:pt x="544" y="1191"/>
                          <a:pt x="456" y="1279"/>
                          <a:pt x="421" y="1314"/>
                        </a:cubicBezTo>
                        <a:cubicBezTo>
                          <a:pt x="421" y="1261"/>
                          <a:pt x="439" y="1156"/>
                          <a:pt x="509" y="1138"/>
                        </a:cubicBezTo>
                        <a:close/>
                        <a:moveTo>
                          <a:pt x="950" y="1244"/>
                        </a:moveTo>
                        <a:lnTo>
                          <a:pt x="950" y="1244"/>
                        </a:lnTo>
                        <a:cubicBezTo>
                          <a:pt x="1038" y="1297"/>
                          <a:pt x="968" y="1455"/>
                          <a:pt x="897" y="1508"/>
                        </a:cubicBezTo>
                        <a:cubicBezTo>
                          <a:pt x="862" y="1438"/>
                          <a:pt x="862" y="1279"/>
                          <a:pt x="950" y="1244"/>
                        </a:cubicBezTo>
                        <a:close/>
                        <a:moveTo>
                          <a:pt x="752" y="1"/>
                        </a:moveTo>
                        <a:cubicBezTo>
                          <a:pt x="715" y="1"/>
                          <a:pt x="647" y="105"/>
                          <a:pt x="633" y="133"/>
                        </a:cubicBezTo>
                        <a:cubicBezTo>
                          <a:pt x="562" y="221"/>
                          <a:pt x="509" y="309"/>
                          <a:pt x="439" y="397"/>
                        </a:cubicBezTo>
                        <a:cubicBezTo>
                          <a:pt x="280" y="574"/>
                          <a:pt x="174" y="768"/>
                          <a:pt x="86" y="979"/>
                        </a:cubicBezTo>
                        <a:cubicBezTo>
                          <a:pt x="14" y="1194"/>
                          <a:pt x="1" y="1468"/>
                          <a:pt x="197" y="1468"/>
                        </a:cubicBezTo>
                        <a:cubicBezTo>
                          <a:pt x="243" y="1468"/>
                          <a:pt x="299" y="1453"/>
                          <a:pt x="368" y="1420"/>
                        </a:cubicBezTo>
                        <a:cubicBezTo>
                          <a:pt x="403" y="1526"/>
                          <a:pt x="456" y="1596"/>
                          <a:pt x="544" y="1649"/>
                        </a:cubicBezTo>
                        <a:cubicBezTo>
                          <a:pt x="586" y="1670"/>
                          <a:pt x="633" y="1680"/>
                          <a:pt x="682" y="1680"/>
                        </a:cubicBezTo>
                        <a:cubicBezTo>
                          <a:pt x="756" y="1680"/>
                          <a:pt x="833" y="1657"/>
                          <a:pt x="897" y="1614"/>
                        </a:cubicBezTo>
                        <a:cubicBezTo>
                          <a:pt x="940" y="1678"/>
                          <a:pt x="1007" y="1709"/>
                          <a:pt x="1081" y="1709"/>
                        </a:cubicBezTo>
                        <a:cubicBezTo>
                          <a:pt x="1131" y="1709"/>
                          <a:pt x="1183" y="1695"/>
                          <a:pt x="1232" y="1667"/>
                        </a:cubicBezTo>
                        <a:cubicBezTo>
                          <a:pt x="1532" y="1526"/>
                          <a:pt x="1567" y="926"/>
                          <a:pt x="1532" y="609"/>
                        </a:cubicBezTo>
                        <a:cubicBezTo>
                          <a:pt x="1532" y="557"/>
                          <a:pt x="1515" y="203"/>
                          <a:pt x="1449" y="203"/>
                        </a:cubicBezTo>
                        <a:cubicBezTo>
                          <a:pt x="1447" y="203"/>
                          <a:pt x="1445" y="203"/>
                          <a:pt x="1444" y="203"/>
                        </a:cubicBezTo>
                        <a:cubicBezTo>
                          <a:pt x="1426" y="203"/>
                          <a:pt x="1409" y="221"/>
                          <a:pt x="1409" y="239"/>
                        </a:cubicBezTo>
                        <a:cubicBezTo>
                          <a:pt x="1479" y="521"/>
                          <a:pt x="1497" y="820"/>
                          <a:pt x="1461" y="1103"/>
                        </a:cubicBezTo>
                        <a:cubicBezTo>
                          <a:pt x="1444" y="1261"/>
                          <a:pt x="1373" y="1420"/>
                          <a:pt x="1268" y="1544"/>
                        </a:cubicBezTo>
                        <a:cubicBezTo>
                          <a:pt x="1213" y="1598"/>
                          <a:pt x="1133" y="1645"/>
                          <a:pt x="1058" y="1645"/>
                        </a:cubicBezTo>
                        <a:cubicBezTo>
                          <a:pt x="1011" y="1645"/>
                          <a:pt x="966" y="1626"/>
                          <a:pt x="932" y="1579"/>
                        </a:cubicBezTo>
                        <a:cubicBezTo>
                          <a:pt x="985" y="1526"/>
                          <a:pt x="1021" y="1455"/>
                          <a:pt x="1038" y="1385"/>
                        </a:cubicBezTo>
                        <a:cubicBezTo>
                          <a:pt x="1055" y="1318"/>
                          <a:pt x="1040" y="1189"/>
                          <a:pt x="950" y="1189"/>
                        </a:cubicBezTo>
                        <a:cubicBezTo>
                          <a:pt x="944" y="1189"/>
                          <a:pt x="939" y="1190"/>
                          <a:pt x="932" y="1191"/>
                        </a:cubicBezTo>
                        <a:cubicBezTo>
                          <a:pt x="791" y="1244"/>
                          <a:pt x="809" y="1455"/>
                          <a:pt x="862" y="1561"/>
                        </a:cubicBezTo>
                        <a:cubicBezTo>
                          <a:pt x="812" y="1600"/>
                          <a:pt x="753" y="1618"/>
                          <a:pt x="694" y="1618"/>
                        </a:cubicBezTo>
                        <a:cubicBezTo>
                          <a:pt x="568" y="1618"/>
                          <a:pt x="445" y="1535"/>
                          <a:pt x="421" y="1402"/>
                        </a:cubicBezTo>
                        <a:cubicBezTo>
                          <a:pt x="509" y="1350"/>
                          <a:pt x="650" y="1156"/>
                          <a:pt x="527" y="1103"/>
                        </a:cubicBezTo>
                        <a:cubicBezTo>
                          <a:pt x="515" y="1100"/>
                          <a:pt x="504" y="1098"/>
                          <a:pt x="494" y="1098"/>
                        </a:cubicBezTo>
                        <a:cubicBezTo>
                          <a:pt x="378" y="1098"/>
                          <a:pt x="334" y="1270"/>
                          <a:pt x="351" y="1367"/>
                        </a:cubicBezTo>
                        <a:cubicBezTo>
                          <a:pt x="291" y="1398"/>
                          <a:pt x="244" y="1412"/>
                          <a:pt x="208" y="1412"/>
                        </a:cubicBezTo>
                        <a:cubicBezTo>
                          <a:pt x="40" y="1412"/>
                          <a:pt x="99" y="1121"/>
                          <a:pt x="157" y="962"/>
                        </a:cubicBezTo>
                        <a:cubicBezTo>
                          <a:pt x="227" y="820"/>
                          <a:pt x="298" y="679"/>
                          <a:pt x="386" y="556"/>
                        </a:cubicBezTo>
                        <a:cubicBezTo>
                          <a:pt x="509" y="380"/>
                          <a:pt x="650" y="203"/>
                          <a:pt x="774" y="27"/>
                        </a:cubicBezTo>
                        <a:cubicBezTo>
                          <a:pt x="770" y="8"/>
                          <a:pt x="762" y="1"/>
                          <a:pt x="7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72" name="Google Shape;2272;p9"/>
                <p:cNvSpPr/>
                <p:nvPr/>
              </p:nvSpPr>
              <p:spPr>
                <a:xfrm rot="229867">
                  <a:off x="5413215" y="-563572"/>
                  <a:ext cx="91612" cy="85271"/>
                </a:xfrm>
                <a:custGeom>
                  <a:avLst/>
                  <a:gdLst/>
                  <a:ahLst/>
                  <a:cxnLst/>
                  <a:rect l="l" t="t" r="r" b="b"/>
                  <a:pathLst>
                    <a:path w="1517" h="1412" extrusionOk="0">
                      <a:moveTo>
                        <a:pt x="194" y="0"/>
                      </a:moveTo>
                      <a:lnTo>
                        <a:pt x="194" y="18"/>
                      </a:lnTo>
                      <a:lnTo>
                        <a:pt x="194" y="53"/>
                      </a:lnTo>
                      <a:lnTo>
                        <a:pt x="159" y="141"/>
                      </a:lnTo>
                      <a:cubicBezTo>
                        <a:pt x="124" y="335"/>
                        <a:pt x="88" y="512"/>
                        <a:pt x="53" y="706"/>
                      </a:cubicBezTo>
                      <a:lnTo>
                        <a:pt x="0" y="988"/>
                      </a:lnTo>
                      <a:lnTo>
                        <a:pt x="0" y="1023"/>
                      </a:lnTo>
                      <a:lnTo>
                        <a:pt x="35" y="1041"/>
                      </a:lnTo>
                      <a:lnTo>
                        <a:pt x="300" y="1129"/>
                      </a:lnTo>
                      <a:lnTo>
                        <a:pt x="653" y="1235"/>
                      </a:lnTo>
                      <a:lnTo>
                        <a:pt x="1005" y="1358"/>
                      </a:lnTo>
                      <a:lnTo>
                        <a:pt x="1129" y="1393"/>
                      </a:lnTo>
                      <a:lnTo>
                        <a:pt x="1182" y="1411"/>
                      </a:lnTo>
                      <a:lnTo>
                        <a:pt x="1182" y="1393"/>
                      </a:lnTo>
                      <a:lnTo>
                        <a:pt x="1182" y="1358"/>
                      </a:lnTo>
                      <a:cubicBezTo>
                        <a:pt x="1287" y="1041"/>
                        <a:pt x="1393" y="706"/>
                        <a:pt x="1517" y="388"/>
                      </a:cubicBezTo>
                      <a:cubicBezTo>
                        <a:pt x="1517" y="388"/>
                        <a:pt x="1517" y="371"/>
                        <a:pt x="1517" y="371"/>
                      </a:cubicBezTo>
                      <a:lnTo>
                        <a:pt x="1481" y="371"/>
                      </a:lnTo>
                      <a:lnTo>
                        <a:pt x="1446" y="318"/>
                      </a:lnTo>
                      <a:lnTo>
                        <a:pt x="1411" y="318"/>
                      </a:lnTo>
                      <a:lnTo>
                        <a:pt x="1146" y="230"/>
                      </a:lnTo>
                      <a:lnTo>
                        <a:pt x="899" y="177"/>
                      </a:lnTo>
                      <a:lnTo>
                        <a:pt x="758" y="141"/>
                      </a:lnTo>
                      <a:lnTo>
                        <a:pt x="617" y="106"/>
                      </a:lnTo>
                      <a:lnTo>
                        <a:pt x="353" y="36"/>
                      </a:lnTo>
                      <a:lnTo>
                        <a:pt x="335" y="36"/>
                      </a:lnTo>
                      <a:lnTo>
                        <a:pt x="282" y="18"/>
                      </a:lnTo>
                      <a:lnTo>
                        <a:pt x="2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3" name="Google Shape;2273;p9"/>
              <p:cNvGrpSpPr/>
              <p:nvPr/>
            </p:nvGrpSpPr>
            <p:grpSpPr>
              <a:xfrm>
                <a:off x="-120172" y="297642"/>
                <a:ext cx="203674" cy="233118"/>
                <a:chOff x="-301585" y="265492"/>
                <a:chExt cx="203674" cy="233118"/>
              </a:xfrm>
            </p:grpSpPr>
            <p:sp>
              <p:nvSpPr>
                <p:cNvPr id="2274" name="Google Shape;2274;p9"/>
                <p:cNvSpPr/>
                <p:nvPr/>
              </p:nvSpPr>
              <p:spPr>
                <a:xfrm rot="-479857">
                  <a:off x="-283711" y="331146"/>
                  <a:ext cx="175802" cy="155994"/>
                </a:xfrm>
                <a:custGeom>
                  <a:avLst/>
                  <a:gdLst/>
                  <a:ahLst/>
                  <a:cxnLst/>
                  <a:rect l="l" t="t" r="r" b="b"/>
                  <a:pathLst>
                    <a:path w="2911" h="2583" extrusionOk="0">
                      <a:moveTo>
                        <a:pt x="1390" y="1"/>
                      </a:moveTo>
                      <a:cubicBezTo>
                        <a:pt x="1297" y="1"/>
                        <a:pt x="1204" y="11"/>
                        <a:pt x="1112" y="30"/>
                      </a:cubicBezTo>
                      <a:cubicBezTo>
                        <a:pt x="865" y="83"/>
                        <a:pt x="618" y="207"/>
                        <a:pt x="406" y="365"/>
                      </a:cubicBezTo>
                      <a:cubicBezTo>
                        <a:pt x="142" y="665"/>
                        <a:pt x="1" y="1071"/>
                        <a:pt x="36" y="1476"/>
                      </a:cubicBezTo>
                      <a:cubicBezTo>
                        <a:pt x="54" y="2094"/>
                        <a:pt x="583" y="2446"/>
                        <a:pt x="1147" y="2552"/>
                      </a:cubicBezTo>
                      <a:cubicBezTo>
                        <a:pt x="1249" y="2573"/>
                        <a:pt x="1353" y="2583"/>
                        <a:pt x="1455" y="2583"/>
                      </a:cubicBezTo>
                      <a:cubicBezTo>
                        <a:pt x="1795" y="2583"/>
                        <a:pt x="2128" y="2473"/>
                        <a:pt x="2399" y="2270"/>
                      </a:cubicBezTo>
                      <a:cubicBezTo>
                        <a:pt x="2752" y="1988"/>
                        <a:pt x="2911" y="1512"/>
                        <a:pt x="2805" y="1088"/>
                      </a:cubicBezTo>
                      <a:cubicBezTo>
                        <a:pt x="2734" y="577"/>
                        <a:pt x="2346" y="171"/>
                        <a:pt x="1852" y="83"/>
                      </a:cubicBezTo>
                      <a:cubicBezTo>
                        <a:pt x="1698" y="28"/>
                        <a:pt x="1544" y="1"/>
                        <a:pt x="1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9"/>
                <p:cNvSpPr/>
                <p:nvPr/>
              </p:nvSpPr>
              <p:spPr>
                <a:xfrm rot="-479857">
                  <a:off x="-269565" y="334468"/>
                  <a:ext cx="135279" cy="123502"/>
                </a:xfrm>
                <a:custGeom>
                  <a:avLst/>
                  <a:gdLst/>
                  <a:ahLst/>
                  <a:cxnLst/>
                  <a:rect l="l" t="t" r="r" b="b"/>
                  <a:pathLst>
                    <a:path w="2240" h="2045" extrusionOk="0">
                      <a:moveTo>
                        <a:pt x="1158" y="1"/>
                      </a:moveTo>
                      <a:cubicBezTo>
                        <a:pt x="1125" y="1"/>
                        <a:pt x="1092" y="2"/>
                        <a:pt x="1058" y="5"/>
                      </a:cubicBezTo>
                      <a:lnTo>
                        <a:pt x="882" y="23"/>
                      </a:lnTo>
                      <a:cubicBezTo>
                        <a:pt x="864" y="23"/>
                        <a:pt x="847" y="58"/>
                        <a:pt x="847" y="76"/>
                      </a:cubicBezTo>
                      <a:cubicBezTo>
                        <a:pt x="547" y="128"/>
                        <a:pt x="283" y="340"/>
                        <a:pt x="159" y="640"/>
                      </a:cubicBezTo>
                      <a:cubicBezTo>
                        <a:pt x="36" y="851"/>
                        <a:pt x="0" y="1098"/>
                        <a:pt x="36" y="1345"/>
                      </a:cubicBezTo>
                      <a:cubicBezTo>
                        <a:pt x="71" y="1557"/>
                        <a:pt x="194" y="1751"/>
                        <a:pt x="371" y="1874"/>
                      </a:cubicBezTo>
                      <a:cubicBezTo>
                        <a:pt x="476" y="1962"/>
                        <a:pt x="600" y="2033"/>
                        <a:pt x="741" y="2033"/>
                      </a:cubicBezTo>
                      <a:cubicBezTo>
                        <a:pt x="800" y="2041"/>
                        <a:pt x="861" y="2045"/>
                        <a:pt x="925" y="2045"/>
                      </a:cubicBezTo>
                      <a:cubicBezTo>
                        <a:pt x="1434" y="2045"/>
                        <a:pt x="2058" y="1792"/>
                        <a:pt x="2152" y="1275"/>
                      </a:cubicBezTo>
                      <a:cubicBezTo>
                        <a:pt x="2240" y="816"/>
                        <a:pt x="2099" y="270"/>
                        <a:pt x="1623" y="93"/>
                      </a:cubicBezTo>
                      <a:cubicBezTo>
                        <a:pt x="1477" y="35"/>
                        <a:pt x="1318" y="1"/>
                        <a:pt x="11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9"/>
                <p:cNvSpPr/>
                <p:nvPr/>
              </p:nvSpPr>
              <p:spPr>
                <a:xfrm rot="-479857">
                  <a:off x="-292224" y="336546"/>
                  <a:ext cx="172601" cy="146633"/>
                </a:xfrm>
                <a:custGeom>
                  <a:avLst/>
                  <a:gdLst/>
                  <a:ahLst/>
                  <a:cxnLst/>
                  <a:rect l="l" t="t" r="r" b="b"/>
                  <a:pathLst>
                    <a:path w="2858" h="2428" extrusionOk="0">
                      <a:moveTo>
                        <a:pt x="1270" y="35"/>
                      </a:moveTo>
                      <a:cubicBezTo>
                        <a:pt x="1270" y="88"/>
                        <a:pt x="1341" y="70"/>
                        <a:pt x="1376" y="88"/>
                      </a:cubicBezTo>
                      <a:cubicBezTo>
                        <a:pt x="1553" y="105"/>
                        <a:pt x="1711" y="105"/>
                        <a:pt x="1888" y="141"/>
                      </a:cubicBezTo>
                      <a:cubicBezTo>
                        <a:pt x="2187" y="211"/>
                        <a:pt x="2470" y="423"/>
                        <a:pt x="2628" y="705"/>
                      </a:cubicBezTo>
                      <a:cubicBezTo>
                        <a:pt x="2769" y="934"/>
                        <a:pt x="2822" y="1216"/>
                        <a:pt x="2805" y="1499"/>
                      </a:cubicBezTo>
                      <a:cubicBezTo>
                        <a:pt x="2636" y="2113"/>
                        <a:pt x="1904" y="2380"/>
                        <a:pt x="1299" y="2380"/>
                      </a:cubicBezTo>
                      <a:cubicBezTo>
                        <a:pt x="1209" y="2380"/>
                        <a:pt x="1123" y="2374"/>
                        <a:pt x="1041" y="2363"/>
                      </a:cubicBezTo>
                      <a:lnTo>
                        <a:pt x="1041" y="2345"/>
                      </a:lnTo>
                      <a:cubicBezTo>
                        <a:pt x="301" y="2239"/>
                        <a:pt x="89" y="1587"/>
                        <a:pt x="318" y="952"/>
                      </a:cubicBezTo>
                      <a:cubicBezTo>
                        <a:pt x="424" y="670"/>
                        <a:pt x="618" y="423"/>
                        <a:pt x="847" y="247"/>
                      </a:cubicBezTo>
                      <a:cubicBezTo>
                        <a:pt x="988" y="158"/>
                        <a:pt x="1129" y="88"/>
                        <a:pt x="1270" y="35"/>
                      </a:cubicBezTo>
                      <a:close/>
                      <a:moveTo>
                        <a:pt x="1253" y="1"/>
                      </a:moveTo>
                      <a:cubicBezTo>
                        <a:pt x="1202" y="1"/>
                        <a:pt x="1121" y="57"/>
                        <a:pt x="1094" y="70"/>
                      </a:cubicBezTo>
                      <a:cubicBezTo>
                        <a:pt x="777" y="194"/>
                        <a:pt x="512" y="441"/>
                        <a:pt x="353" y="740"/>
                      </a:cubicBezTo>
                      <a:cubicBezTo>
                        <a:pt x="1" y="1410"/>
                        <a:pt x="159" y="2275"/>
                        <a:pt x="1006" y="2398"/>
                      </a:cubicBezTo>
                      <a:cubicBezTo>
                        <a:pt x="1118" y="2418"/>
                        <a:pt x="1231" y="2428"/>
                        <a:pt x="1344" y="2428"/>
                      </a:cubicBezTo>
                      <a:cubicBezTo>
                        <a:pt x="1728" y="2428"/>
                        <a:pt x="2107" y="2312"/>
                        <a:pt x="2434" y="2081"/>
                      </a:cubicBezTo>
                      <a:cubicBezTo>
                        <a:pt x="2699" y="1904"/>
                        <a:pt x="2858" y="1604"/>
                        <a:pt x="2858" y="1287"/>
                      </a:cubicBezTo>
                      <a:cubicBezTo>
                        <a:pt x="2822" y="1005"/>
                        <a:pt x="2734" y="740"/>
                        <a:pt x="2575" y="511"/>
                      </a:cubicBezTo>
                      <a:cubicBezTo>
                        <a:pt x="2434" y="352"/>
                        <a:pt x="2258" y="211"/>
                        <a:pt x="2064" y="123"/>
                      </a:cubicBezTo>
                      <a:cubicBezTo>
                        <a:pt x="1918" y="65"/>
                        <a:pt x="1772" y="30"/>
                        <a:pt x="1616" y="30"/>
                      </a:cubicBezTo>
                      <a:cubicBezTo>
                        <a:pt x="1583" y="30"/>
                        <a:pt x="1551" y="32"/>
                        <a:pt x="1517" y="35"/>
                      </a:cubicBezTo>
                      <a:lnTo>
                        <a:pt x="1341" y="17"/>
                      </a:lnTo>
                      <a:lnTo>
                        <a:pt x="1288" y="17"/>
                      </a:lnTo>
                      <a:cubicBezTo>
                        <a:pt x="1280" y="5"/>
                        <a:pt x="1268" y="1"/>
                        <a:pt x="12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9"/>
                <p:cNvSpPr/>
                <p:nvPr/>
              </p:nvSpPr>
              <p:spPr>
                <a:xfrm rot="-479857">
                  <a:off x="-245215" y="337398"/>
                  <a:ext cx="92823" cy="101761"/>
                </a:xfrm>
                <a:custGeom>
                  <a:avLst/>
                  <a:gdLst/>
                  <a:ahLst/>
                  <a:cxnLst/>
                  <a:rect l="l" t="t" r="r" b="b"/>
                  <a:pathLst>
                    <a:path w="1537" h="1685" extrusionOk="0">
                      <a:moveTo>
                        <a:pt x="479" y="1165"/>
                      </a:moveTo>
                      <a:lnTo>
                        <a:pt x="479" y="1165"/>
                      </a:lnTo>
                      <a:cubicBezTo>
                        <a:pt x="532" y="1218"/>
                        <a:pt x="461" y="1324"/>
                        <a:pt x="426" y="1359"/>
                      </a:cubicBezTo>
                      <a:cubicBezTo>
                        <a:pt x="408" y="1288"/>
                        <a:pt x="408" y="1182"/>
                        <a:pt x="479" y="1165"/>
                      </a:cubicBezTo>
                      <a:close/>
                      <a:moveTo>
                        <a:pt x="937" y="1218"/>
                      </a:moveTo>
                      <a:lnTo>
                        <a:pt x="937" y="1218"/>
                      </a:lnTo>
                      <a:cubicBezTo>
                        <a:pt x="1025" y="1271"/>
                        <a:pt x="972" y="1429"/>
                        <a:pt x="920" y="1500"/>
                      </a:cubicBezTo>
                      <a:cubicBezTo>
                        <a:pt x="884" y="1412"/>
                        <a:pt x="849" y="1271"/>
                        <a:pt x="937" y="1218"/>
                      </a:cubicBezTo>
                      <a:close/>
                      <a:moveTo>
                        <a:pt x="614" y="1"/>
                      </a:moveTo>
                      <a:cubicBezTo>
                        <a:pt x="573" y="1"/>
                        <a:pt x="511" y="113"/>
                        <a:pt x="496" y="142"/>
                      </a:cubicBezTo>
                      <a:cubicBezTo>
                        <a:pt x="443" y="230"/>
                        <a:pt x="391" y="336"/>
                        <a:pt x="338" y="424"/>
                      </a:cubicBezTo>
                      <a:cubicBezTo>
                        <a:pt x="214" y="618"/>
                        <a:pt x="108" y="830"/>
                        <a:pt x="55" y="1059"/>
                      </a:cubicBezTo>
                      <a:cubicBezTo>
                        <a:pt x="0" y="1267"/>
                        <a:pt x="10" y="1529"/>
                        <a:pt x="188" y="1529"/>
                      </a:cubicBezTo>
                      <a:cubicBezTo>
                        <a:pt x="237" y="1529"/>
                        <a:pt x="297" y="1510"/>
                        <a:pt x="373" y="1465"/>
                      </a:cubicBezTo>
                      <a:cubicBezTo>
                        <a:pt x="426" y="1553"/>
                        <a:pt x="496" y="1623"/>
                        <a:pt x="585" y="1659"/>
                      </a:cubicBezTo>
                      <a:cubicBezTo>
                        <a:pt x="620" y="1676"/>
                        <a:pt x="659" y="1684"/>
                        <a:pt x="699" y="1684"/>
                      </a:cubicBezTo>
                      <a:cubicBezTo>
                        <a:pt x="779" y="1684"/>
                        <a:pt x="861" y="1653"/>
                        <a:pt x="920" y="1606"/>
                      </a:cubicBezTo>
                      <a:cubicBezTo>
                        <a:pt x="964" y="1650"/>
                        <a:pt x="1025" y="1672"/>
                        <a:pt x="1087" y="1672"/>
                      </a:cubicBezTo>
                      <a:cubicBezTo>
                        <a:pt x="1149" y="1672"/>
                        <a:pt x="1211" y="1650"/>
                        <a:pt x="1255" y="1606"/>
                      </a:cubicBezTo>
                      <a:cubicBezTo>
                        <a:pt x="1537" y="1412"/>
                        <a:pt x="1502" y="812"/>
                        <a:pt x="1449" y="512"/>
                      </a:cubicBezTo>
                      <a:cubicBezTo>
                        <a:pt x="1432" y="462"/>
                        <a:pt x="1383" y="122"/>
                        <a:pt x="1317" y="122"/>
                      </a:cubicBezTo>
                      <a:cubicBezTo>
                        <a:pt x="1314" y="122"/>
                        <a:pt x="1311" y="123"/>
                        <a:pt x="1308" y="124"/>
                      </a:cubicBezTo>
                      <a:cubicBezTo>
                        <a:pt x="1290" y="124"/>
                        <a:pt x="1290" y="142"/>
                        <a:pt x="1290" y="160"/>
                      </a:cubicBezTo>
                      <a:cubicBezTo>
                        <a:pt x="1396" y="442"/>
                        <a:pt x="1431" y="724"/>
                        <a:pt x="1431" y="1024"/>
                      </a:cubicBezTo>
                      <a:cubicBezTo>
                        <a:pt x="1431" y="1182"/>
                        <a:pt x="1378" y="1341"/>
                        <a:pt x="1290" y="1482"/>
                      </a:cubicBezTo>
                      <a:cubicBezTo>
                        <a:pt x="1230" y="1542"/>
                        <a:pt x="1147" y="1601"/>
                        <a:pt x="1066" y="1601"/>
                      </a:cubicBezTo>
                      <a:cubicBezTo>
                        <a:pt x="1028" y="1601"/>
                        <a:pt x="989" y="1587"/>
                        <a:pt x="955" y="1553"/>
                      </a:cubicBezTo>
                      <a:cubicBezTo>
                        <a:pt x="1008" y="1482"/>
                        <a:pt x="1025" y="1429"/>
                        <a:pt x="1043" y="1359"/>
                      </a:cubicBezTo>
                      <a:cubicBezTo>
                        <a:pt x="1059" y="1280"/>
                        <a:pt x="1032" y="1159"/>
                        <a:pt x="951" y="1159"/>
                      </a:cubicBezTo>
                      <a:cubicBezTo>
                        <a:pt x="942" y="1159"/>
                        <a:pt x="931" y="1161"/>
                        <a:pt x="920" y="1165"/>
                      </a:cubicBezTo>
                      <a:cubicBezTo>
                        <a:pt x="779" y="1235"/>
                        <a:pt x="814" y="1447"/>
                        <a:pt x="884" y="1553"/>
                      </a:cubicBezTo>
                      <a:cubicBezTo>
                        <a:pt x="828" y="1597"/>
                        <a:pt x="762" y="1618"/>
                        <a:pt x="698" y="1618"/>
                      </a:cubicBezTo>
                      <a:cubicBezTo>
                        <a:pt x="582" y="1618"/>
                        <a:pt x="471" y="1548"/>
                        <a:pt x="426" y="1412"/>
                      </a:cubicBezTo>
                      <a:cubicBezTo>
                        <a:pt x="514" y="1359"/>
                        <a:pt x="637" y="1165"/>
                        <a:pt x="496" y="1112"/>
                      </a:cubicBezTo>
                      <a:cubicBezTo>
                        <a:pt x="490" y="1111"/>
                        <a:pt x="484" y="1111"/>
                        <a:pt x="479" y="1111"/>
                      </a:cubicBezTo>
                      <a:cubicBezTo>
                        <a:pt x="354" y="1111"/>
                        <a:pt x="338" y="1293"/>
                        <a:pt x="355" y="1394"/>
                      </a:cubicBezTo>
                      <a:cubicBezTo>
                        <a:pt x="291" y="1437"/>
                        <a:pt x="240" y="1455"/>
                        <a:pt x="202" y="1455"/>
                      </a:cubicBezTo>
                      <a:cubicBezTo>
                        <a:pt x="53" y="1455"/>
                        <a:pt x="84" y="1178"/>
                        <a:pt x="126" y="1024"/>
                      </a:cubicBezTo>
                      <a:cubicBezTo>
                        <a:pt x="161" y="865"/>
                        <a:pt x="232" y="724"/>
                        <a:pt x="302" y="600"/>
                      </a:cubicBezTo>
                      <a:cubicBezTo>
                        <a:pt x="408" y="407"/>
                        <a:pt x="514" y="213"/>
                        <a:pt x="637" y="19"/>
                      </a:cubicBezTo>
                      <a:cubicBezTo>
                        <a:pt x="631" y="6"/>
                        <a:pt x="623" y="1"/>
                        <a:pt x="6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9"/>
                <p:cNvSpPr/>
                <p:nvPr/>
              </p:nvSpPr>
              <p:spPr>
                <a:xfrm rot="-479857">
                  <a:off x="-231419" y="271198"/>
                  <a:ext cx="87388" cy="76759"/>
                </a:xfrm>
                <a:custGeom>
                  <a:avLst/>
                  <a:gdLst/>
                  <a:ahLst/>
                  <a:cxnLst/>
                  <a:rect l="l" t="t" r="r" b="b"/>
                  <a:pathLst>
                    <a:path w="1447" h="1271" extrusionOk="0">
                      <a:moveTo>
                        <a:pt x="71" y="1"/>
                      </a:moveTo>
                      <a:lnTo>
                        <a:pt x="71" y="36"/>
                      </a:lnTo>
                      <a:lnTo>
                        <a:pt x="71" y="142"/>
                      </a:lnTo>
                      <a:cubicBezTo>
                        <a:pt x="53" y="336"/>
                        <a:pt x="35" y="530"/>
                        <a:pt x="18" y="724"/>
                      </a:cubicBezTo>
                      <a:cubicBezTo>
                        <a:pt x="18" y="812"/>
                        <a:pt x="0" y="900"/>
                        <a:pt x="0" y="1006"/>
                      </a:cubicBezTo>
                      <a:lnTo>
                        <a:pt x="0" y="1041"/>
                      </a:lnTo>
                      <a:lnTo>
                        <a:pt x="53" y="1041"/>
                      </a:lnTo>
                      <a:lnTo>
                        <a:pt x="318" y="1094"/>
                      </a:lnTo>
                      <a:lnTo>
                        <a:pt x="670" y="1165"/>
                      </a:lnTo>
                      <a:lnTo>
                        <a:pt x="1041" y="1235"/>
                      </a:lnTo>
                      <a:lnTo>
                        <a:pt x="1164" y="1271"/>
                      </a:lnTo>
                      <a:lnTo>
                        <a:pt x="1217" y="1271"/>
                      </a:lnTo>
                      <a:lnTo>
                        <a:pt x="1217" y="1235"/>
                      </a:lnTo>
                      <a:lnTo>
                        <a:pt x="1217" y="1218"/>
                      </a:lnTo>
                      <a:cubicBezTo>
                        <a:pt x="1288" y="883"/>
                        <a:pt x="1358" y="548"/>
                        <a:pt x="1446" y="212"/>
                      </a:cubicBezTo>
                      <a:cubicBezTo>
                        <a:pt x="1446" y="212"/>
                        <a:pt x="1446" y="195"/>
                        <a:pt x="1446" y="195"/>
                      </a:cubicBezTo>
                      <a:lnTo>
                        <a:pt x="1411" y="195"/>
                      </a:lnTo>
                      <a:lnTo>
                        <a:pt x="1358" y="160"/>
                      </a:lnTo>
                      <a:lnTo>
                        <a:pt x="1323" y="160"/>
                      </a:lnTo>
                      <a:lnTo>
                        <a:pt x="1058" y="124"/>
                      </a:lnTo>
                      <a:lnTo>
                        <a:pt x="794" y="89"/>
                      </a:lnTo>
                      <a:lnTo>
                        <a:pt x="653" y="54"/>
                      </a:lnTo>
                      <a:lnTo>
                        <a:pt x="512" y="36"/>
                      </a:lnTo>
                      <a:lnTo>
                        <a:pt x="2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9" name="Google Shape;2279;p9"/>
              <p:cNvGrpSpPr/>
              <p:nvPr/>
            </p:nvGrpSpPr>
            <p:grpSpPr>
              <a:xfrm rot="-709743">
                <a:off x="-431864" y="75173"/>
                <a:ext cx="191646" cy="222097"/>
                <a:chOff x="5759721" y="-639680"/>
                <a:chExt cx="191639" cy="222089"/>
              </a:xfrm>
            </p:grpSpPr>
            <p:sp>
              <p:nvSpPr>
                <p:cNvPr id="2280" name="Google Shape;2280;p9"/>
                <p:cNvSpPr/>
                <p:nvPr/>
              </p:nvSpPr>
              <p:spPr>
                <a:xfrm rot="229867">
                  <a:off x="5764684" y="-633979"/>
                  <a:ext cx="175795" cy="154417"/>
                </a:xfrm>
                <a:custGeom>
                  <a:avLst/>
                  <a:gdLst/>
                  <a:ahLst/>
                  <a:cxnLst/>
                  <a:rect l="l" t="t" r="r" b="b"/>
                  <a:pathLst>
                    <a:path w="2911" h="2557" extrusionOk="0">
                      <a:moveTo>
                        <a:pt x="1379" y="1"/>
                      </a:moveTo>
                      <a:cubicBezTo>
                        <a:pt x="1096" y="1"/>
                        <a:pt x="821" y="71"/>
                        <a:pt x="583" y="207"/>
                      </a:cubicBezTo>
                      <a:cubicBezTo>
                        <a:pt x="195" y="454"/>
                        <a:pt x="1" y="895"/>
                        <a:pt x="54" y="1353"/>
                      </a:cubicBezTo>
                      <a:cubicBezTo>
                        <a:pt x="71" y="1847"/>
                        <a:pt x="406" y="2288"/>
                        <a:pt x="882" y="2429"/>
                      </a:cubicBezTo>
                      <a:cubicBezTo>
                        <a:pt x="1074" y="2518"/>
                        <a:pt x="1279" y="2557"/>
                        <a:pt x="1496" y="2557"/>
                      </a:cubicBezTo>
                      <a:cubicBezTo>
                        <a:pt x="1538" y="2557"/>
                        <a:pt x="1580" y="2555"/>
                        <a:pt x="1623" y="2553"/>
                      </a:cubicBezTo>
                      <a:cubicBezTo>
                        <a:pt x="1870" y="2535"/>
                        <a:pt x="2117" y="2447"/>
                        <a:pt x="2346" y="2306"/>
                      </a:cubicBezTo>
                      <a:cubicBezTo>
                        <a:pt x="2646" y="2041"/>
                        <a:pt x="2822" y="1653"/>
                        <a:pt x="2840" y="1265"/>
                      </a:cubicBezTo>
                      <a:cubicBezTo>
                        <a:pt x="2910" y="630"/>
                        <a:pt x="2399" y="225"/>
                        <a:pt x="1852" y="66"/>
                      </a:cubicBezTo>
                      <a:cubicBezTo>
                        <a:pt x="1695" y="22"/>
                        <a:pt x="1536" y="1"/>
                        <a:pt x="13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9"/>
                <p:cNvSpPr/>
                <p:nvPr/>
              </p:nvSpPr>
              <p:spPr>
                <a:xfrm rot="229867">
                  <a:off x="5782918" y="-603671"/>
                  <a:ext cx="136361" cy="122712"/>
                </a:xfrm>
                <a:custGeom>
                  <a:avLst/>
                  <a:gdLst/>
                  <a:ahLst/>
                  <a:cxnLst/>
                  <a:rect l="l" t="t" r="r" b="b"/>
                  <a:pathLst>
                    <a:path w="2258" h="2032" extrusionOk="0">
                      <a:moveTo>
                        <a:pt x="1273" y="0"/>
                      </a:moveTo>
                      <a:cubicBezTo>
                        <a:pt x="801" y="0"/>
                        <a:pt x="263" y="196"/>
                        <a:pt x="123" y="656"/>
                      </a:cubicBezTo>
                      <a:cubicBezTo>
                        <a:pt x="0" y="1097"/>
                        <a:pt x="88" y="1662"/>
                        <a:pt x="529" y="1873"/>
                      </a:cubicBezTo>
                      <a:cubicBezTo>
                        <a:pt x="705" y="1979"/>
                        <a:pt x="882" y="2032"/>
                        <a:pt x="1076" y="2032"/>
                      </a:cubicBezTo>
                      <a:lnTo>
                        <a:pt x="1270" y="2032"/>
                      </a:lnTo>
                      <a:cubicBezTo>
                        <a:pt x="1287" y="2032"/>
                        <a:pt x="1305" y="2014"/>
                        <a:pt x="1305" y="1979"/>
                      </a:cubicBezTo>
                      <a:cubicBezTo>
                        <a:pt x="1622" y="1961"/>
                        <a:pt x="1905" y="1785"/>
                        <a:pt x="2063" y="1503"/>
                      </a:cubicBezTo>
                      <a:cubicBezTo>
                        <a:pt x="2187" y="1309"/>
                        <a:pt x="2257" y="1062"/>
                        <a:pt x="2257" y="815"/>
                      </a:cubicBezTo>
                      <a:cubicBezTo>
                        <a:pt x="2240" y="604"/>
                        <a:pt x="2134" y="392"/>
                        <a:pt x="1975" y="233"/>
                      </a:cubicBezTo>
                      <a:cubicBezTo>
                        <a:pt x="1887" y="145"/>
                        <a:pt x="1763" y="75"/>
                        <a:pt x="1622" y="39"/>
                      </a:cubicBezTo>
                      <a:cubicBezTo>
                        <a:pt x="1516" y="14"/>
                        <a:pt x="1397" y="0"/>
                        <a:pt x="12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82" name="Google Shape;2282;p9"/>
                <p:cNvGrpSpPr/>
                <p:nvPr/>
              </p:nvGrpSpPr>
              <p:grpSpPr>
                <a:xfrm>
                  <a:off x="5769350" y="-632049"/>
                  <a:ext cx="182010" cy="157891"/>
                  <a:chOff x="5769350" y="-632049"/>
                  <a:chExt cx="182010" cy="157891"/>
                </a:xfrm>
              </p:grpSpPr>
              <p:sp>
                <p:nvSpPr>
                  <p:cNvPr id="2283" name="Google Shape;2283;p9"/>
                  <p:cNvSpPr/>
                  <p:nvPr/>
                </p:nvSpPr>
                <p:spPr>
                  <a:xfrm rot="229867">
                    <a:off x="5774058" y="-626447"/>
                    <a:ext cx="172594" cy="146687"/>
                  </a:xfrm>
                  <a:custGeom>
                    <a:avLst/>
                    <a:gdLst/>
                    <a:ahLst/>
                    <a:cxnLst/>
                    <a:rect l="l" t="t" r="r" b="b"/>
                    <a:pathLst>
                      <a:path w="2858" h="2429" extrusionOk="0">
                        <a:moveTo>
                          <a:pt x="1440" y="50"/>
                        </a:moveTo>
                        <a:cubicBezTo>
                          <a:pt x="1616" y="50"/>
                          <a:pt x="1787" y="71"/>
                          <a:pt x="1940" y="109"/>
                        </a:cubicBezTo>
                        <a:cubicBezTo>
                          <a:pt x="2663" y="303"/>
                          <a:pt x="2787" y="973"/>
                          <a:pt x="2504" y="1590"/>
                        </a:cubicBezTo>
                        <a:cubicBezTo>
                          <a:pt x="2363" y="1855"/>
                          <a:pt x="2152" y="2084"/>
                          <a:pt x="1887" y="2225"/>
                        </a:cubicBezTo>
                        <a:cubicBezTo>
                          <a:pt x="1746" y="2296"/>
                          <a:pt x="1605" y="2366"/>
                          <a:pt x="1446" y="2384"/>
                        </a:cubicBezTo>
                        <a:cubicBezTo>
                          <a:pt x="1446" y="2331"/>
                          <a:pt x="1376" y="2348"/>
                          <a:pt x="1341" y="2331"/>
                        </a:cubicBezTo>
                        <a:cubicBezTo>
                          <a:pt x="1182" y="2296"/>
                          <a:pt x="1005" y="2278"/>
                          <a:pt x="847" y="2225"/>
                        </a:cubicBezTo>
                        <a:cubicBezTo>
                          <a:pt x="547" y="2102"/>
                          <a:pt x="300" y="1872"/>
                          <a:pt x="177" y="1573"/>
                        </a:cubicBezTo>
                        <a:cubicBezTo>
                          <a:pt x="53" y="1326"/>
                          <a:pt x="18" y="1043"/>
                          <a:pt x="88" y="779"/>
                        </a:cubicBezTo>
                        <a:cubicBezTo>
                          <a:pt x="289" y="257"/>
                          <a:pt x="887" y="50"/>
                          <a:pt x="1440" y="50"/>
                        </a:cubicBezTo>
                        <a:close/>
                        <a:moveTo>
                          <a:pt x="1447" y="1"/>
                        </a:moveTo>
                        <a:cubicBezTo>
                          <a:pt x="1124" y="1"/>
                          <a:pt x="799" y="83"/>
                          <a:pt x="512" y="232"/>
                        </a:cubicBezTo>
                        <a:cubicBezTo>
                          <a:pt x="212" y="391"/>
                          <a:pt x="36" y="673"/>
                          <a:pt x="0" y="991"/>
                        </a:cubicBezTo>
                        <a:cubicBezTo>
                          <a:pt x="0" y="1273"/>
                          <a:pt x="71" y="1537"/>
                          <a:pt x="194" y="1784"/>
                        </a:cubicBezTo>
                        <a:cubicBezTo>
                          <a:pt x="318" y="1960"/>
                          <a:pt x="476" y="2119"/>
                          <a:pt x="653" y="2225"/>
                        </a:cubicBezTo>
                        <a:cubicBezTo>
                          <a:pt x="829" y="2313"/>
                          <a:pt x="1005" y="2366"/>
                          <a:pt x="1199" y="2384"/>
                        </a:cubicBezTo>
                        <a:lnTo>
                          <a:pt x="1376" y="2419"/>
                        </a:lnTo>
                        <a:lnTo>
                          <a:pt x="1429" y="2419"/>
                        </a:lnTo>
                        <a:cubicBezTo>
                          <a:pt x="1432" y="2426"/>
                          <a:pt x="1441" y="2429"/>
                          <a:pt x="1452" y="2429"/>
                        </a:cubicBezTo>
                        <a:cubicBezTo>
                          <a:pt x="1499" y="2429"/>
                          <a:pt x="1594" y="2384"/>
                          <a:pt x="1623" y="2384"/>
                        </a:cubicBezTo>
                        <a:cubicBezTo>
                          <a:pt x="1958" y="2278"/>
                          <a:pt x="2240" y="2066"/>
                          <a:pt x="2434" y="1784"/>
                        </a:cubicBezTo>
                        <a:cubicBezTo>
                          <a:pt x="2857" y="1167"/>
                          <a:pt x="2804" y="285"/>
                          <a:pt x="1958" y="74"/>
                        </a:cubicBezTo>
                        <a:cubicBezTo>
                          <a:pt x="1792" y="24"/>
                          <a:pt x="1619" y="1"/>
                          <a:pt x="14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9"/>
                  <p:cNvSpPr/>
                  <p:nvPr/>
                </p:nvSpPr>
                <p:spPr>
                  <a:xfrm rot="229867">
                    <a:off x="5801611" y="-587074"/>
                    <a:ext cx="94631" cy="102844"/>
                  </a:xfrm>
                  <a:custGeom>
                    <a:avLst/>
                    <a:gdLst/>
                    <a:ahLst/>
                    <a:cxnLst/>
                    <a:rect l="l" t="t" r="r" b="b"/>
                    <a:pathLst>
                      <a:path w="1567" h="1703" extrusionOk="0">
                        <a:moveTo>
                          <a:pt x="653" y="185"/>
                        </a:moveTo>
                        <a:cubicBezTo>
                          <a:pt x="688" y="274"/>
                          <a:pt x="706" y="415"/>
                          <a:pt x="600" y="468"/>
                        </a:cubicBezTo>
                        <a:cubicBezTo>
                          <a:pt x="529" y="415"/>
                          <a:pt x="600" y="256"/>
                          <a:pt x="653" y="185"/>
                        </a:cubicBezTo>
                        <a:close/>
                        <a:moveTo>
                          <a:pt x="1147" y="379"/>
                        </a:moveTo>
                        <a:cubicBezTo>
                          <a:pt x="1147" y="450"/>
                          <a:pt x="1129" y="538"/>
                          <a:pt x="1059" y="556"/>
                        </a:cubicBezTo>
                        <a:cubicBezTo>
                          <a:pt x="1023" y="503"/>
                          <a:pt x="1111" y="415"/>
                          <a:pt x="1147" y="379"/>
                        </a:cubicBezTo>
                        <a:close/>
                        <a:moveTo>
                          <a:pt x="479" y="1"/>
                        </a:moveTo>
                        <a:cubicBezTo>
                          <a:pt x="430" y="1"/>
                          <a:pt x="380" y="15"/>
                          <a:pt x="336" y="44"/>
                        </a:cubicBezTo>
                        <a:cubicBezTo>
                          <a:pt x="18" y="185"/>
                          <a:pt x="0" y="785"/>
                          <a:pt x="18" y="1102"/>
                        </a:cubicBezTo>
                        <a:cubicBezTo>
                          <a:pt x="18" y="1154"/>
                          <a:pt x="52" y="1509"/>
                          <a:pt x="119" y="1509"/>
                        </a:cubicBezTo>
                        <a:cubicBezTo>
                          <a:pt x="121" y="1509"/>
                          <a:pt x="122" y="1508"/>
                          <a:pt x="124" y="1508"/>
                        </a:cubicBezTo>
                        <a:cubicBezTo>
                          <a:pt x="124" y="1490"/>
                          <a:pt x="142" y="1490"/>
                          <a:pt x="142" y="1473"/>
                        </a:cubicBezTo>
                        <a:cubicBezTo>
                          <a:pt x="71" y="1191"/>
                          <a:pt x="53" y="891"/>
                          <a:pt x="89" y="609"/>
                        </a:cubicBezTo>
                        <a:cubicBezTo>
                          <a:pt x="106" y="432"/>
                          <a:pt x="177" y="274"/>
                          <a:pt x="283" y="150"/>
                        </a:cubicBezTo>
                        <a:cubicBezTo>
                          <a:pt x="336" y="108"/>
                          <a:pt x="415" y="65"/>
                          <a:pt x="488" y="65"/>
                        </a:cubicBezTo>
                        <a:cubicBezTo>
                          <a:pt x="537" y="65"/>
                          <a:pt x="583" y="84"/>
                          <a:pt x="618" y="133"/>
                        </a:cubicBezTo>
                        <a:cubicBezTo>
                          <a:pt x="565" y="185"/>
                          <a:pt x="529" y="238"/>
                          <a:pt x="512" y="309"/>
                        </a:cubicBezTo>
                        <a:cubicBezTo>
                          <a:pt x="495" y="376"/>
                          <a:pt x="510" y="522"/>
                          <a:pt x="602" y="522"/>
                        </a:cubicBezTo>
                        <a:cubicBezTo>
                          <a:pt x="607" y="522"/>
                          <a:pt x="612" y="521"/>
                          <a:pt x="618" y="521"/>
                        </a:cubicBezTo>
                        <a:cubicBezTo>
                          <a:pt x="759" y="450"/>
                          <a:pt x="759" y="256"/>
                          <a:pt x="688" y="133"/>
                        </a:cubicBezTo>
                        <a:cubicBezTo>
                          <a:pt x="743" y="94"/>
                          <a:pt x="803" y="76"/>
                          <a:pt x="861" y="76"/>
                        </a:cubicBezTo>
                        <a:cubicBezTo>
                          <a:pt x="989" y="76"/>
                          <a:pt x="1105" y="163"/>
                          <a:pt x="1129" y="309"/>
                        </a:cubicBezTo>
                        <a:cubicBezTo>
                          <a:pt x="1059" y="362"/>
                          <a:pt x="917" y="538"/>
                          <a:pt x="1041" y="609"/>
                        </a:cubicBezTo>
                        <a:cubicBezTo>
                          <a:pt x="1047" y="610"/>
                          <a:pt x="1052" y="610"/>
                          <a:pt x="1058" y="610"/>
                        </a:cubicBezTo>
                        <a:cubicBezTo>
                          <a:pt x="1169" y="610"/>
                          <a:pt x="1216" y="445"/>
                          <a:pt x="1200" y="344"/>
                        </a:cubicBezTo>
                        <a:cubicBezTo>
                          <a:pt x="1264" y="312"/>
                          <a:pt x="1314" y="298"/>
                          <a:pt x="1352" y="298"/>
                        </a:cubicBezTo>
                        <a:cubicBezTo>
                          <a:pt x="1521" y="298"/>
                          <a:pt x="1451" y="577"/>
                          <a:pt x="1394" y="750"/>
                        </a:cubicBezTo>
                        <a:cubicBezTo>
                          <a:pt x="1341" y="891"/>
                          <a:pt x="1270" y="1014"/>
                          <a:pt x="1182" y="1138"/>
                        </a:cubicBezTo>
                        <a:cubicBezTo>
                          <a:pt x="1041" y="1314"/>
                          <a:pt x="917" y="1508"/>
                          <a:pt x="776" y="1684"/>
                        </a:cubicBezTo>
                        <a:cubicBezTo>
                          <a:pt x="783" y="1697"/>
                          <a:pt x="791" y="1702"/>
                          <a:pt x="800" y="1702"/>
                        </a:cubicBezTo>
                        <a:cubicBezTo>
                          <a:pt x="842" y="1702"/>
                          <a:pt x="906" y="1593"/>
                          <a:pt x="935" y="1579"/>
                        </a:cubicBezTo>
                        <a:cubicBezTo>
                          <a:pt x="988" y="1490"/>
                          <a:pt x="1059" y="1402"/>
                          <a:pt x="1129" y="1314"/>
                        </a:cubicBezTo>
                        <a:cubicBezTo>
                          <a:pt x="1270" y="1138"/>
                          <a:pt x="1394" y="926"/>
                          <a:pt x="1464" y="715"/>
                        </a:cubicBezTo>
                        <a:cubicBezTo>
                          <a:pt x="1550" y="499"/>
                          <a:pt x="1566" y="226"/>
                          <a:pt x="1361" y="226"/>
                        </a:cubicBezTo>
                        <a:cubicBezTo>
                          <a:pt x="1314" y="226"/>
                          <a:pt x="1255" y="241"/>
                          <a:pt x="1182" y="274"/>
                        </a:cubicBezTo>
                        <a:cubicBezTo>
                          <a:pt x="1164" y="185"/>
                          <a:pt x="1094" y="97"/>
                          <a:pt x="1006" y="62"/>
                        </a:cubicBezTo>
                        <a:cubicBezTo>
                          <a:pt x="959" y="31"/>
                          <a:pt x="906" y="17"/>
                          <a:pt x="852" y="17"/>
                        </a:cubicBezTo>
                        <a:cubicBezTo>
                          <a:pt x="783" y="17"/>
                          <a:pt x="712" y="40"/>
                          <a:pt x="653" y="80"/>
                        </a:cubicBezTo>
                        <a:cubicBezTo>
                          <a:pt x="612" y="28"/>
                          <a:pt x="547" y="1"/>
                          <a:pt x="4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5" name="Google Shape;2285;p9"/>
                <p:cNvSpPr/>
                <p:nvPr/>
              </p:nvSpPr>
              <p:spPr>
                <a:xfrm rot="229867">
                  <a:off x="5764743" y="-505863"/>
                  <a:ext cx="92699" cy="85271"/>
                </a:xfrm>
                <a:custGeom>
                  <a:avLst/>
                  <a:gdLst/>
                  <a:ahLst/>
                  <a:cxnLst/>
                  <a:rect l="l" t="t" r="r" b="b"/>
                  <a:pathLst>
                    <a:path w="1535" h="1412" extrusionOk="0">
                      <a:moveTo>
                        <a:pt x="335" y="1"/>
                      </a:moveTo>
                      <a:lnTo>
                        <a:pt x="335" y="36"/>
                      </a:lnTo>
                      <a:lnTo>
                        <a:pt x="335" y="54"/>
                      </a:lnTo>
                      <a:cubicBezTo>
                        <a:pt x="247" y="389"/>
                        <a:pt x="124" y="706"/>
                        <a:pt x="0" y="1023"/>
                      </a:cubicBezTo>
                      <a:cubicBezTo>
                        <a:pt x="0" y="1041"/>
                        <a:pt x="0" y="1041"/>
                        <a:pt x="0" y="1059"/>
                      </a:cubicBezTo>
                      <a:lnTo>
                        <a:pt x="36" y="1059"/>
                      </a:lnTo>
                      <a:lnTo>
                        <a:pt x="89" y="1112"/>
                      </a:lnTo>
                      <a:lnTo>
                        <a:pt x="106" y="1112"/>
                      </a:lnTo>
                      <a:lnTo>
                        <a:pt x="388" y="1182"/>
                      </a:lnTo>
                      <a:lnTo>
                        <a:pt x="635" y="1253"/>
                      </a:lnTo>
                      <a:lnTo>
                        <a:pt x="776" y="1288"/>
                      </a:lnTo>
                      <a:lnTo>
                        <a:pt x="917" y="1323"/>
                      </a:lnTo>
                      <a:lnTo>
                        <a:pt x="1164" y="1394"/>
                      </a:lnTo>
                      <a:lnTo>
                        <a:pt x="1200" y="1394"/>
                      </a:lnTo>
                      <a:lnTo>
                        <a:pt x="1252" y="1411"/>
                      </a:lnTo>
                      <a:lnTo>
                        <a:pt x="1341" y="1411"/>
                      </a:lnTo>
                      <a:lnTo>
                        <a:pt x="1341" y="1394"/>
                      </a:lnTo>
                      <a:lnTo>
                        <a:pt x="1341" y="1376"/>
                      </a:lnTo>
                      <a:cubicBezTo>
                        <a:pt x="1341" y="1341"/>
                        <a:pt x="1358" y="1306"/>
                        <a:pt x="1358" y="1270"/>
                      </a:cubicBezTo>
                      <a:cubicBezTo>
                        <a:pt x="1394" y="1094"/>
                        <a:pt x="1446" y="900"/>
                        <a:pt x="1482" y="706"/>
                      </a:cubicBezTo>
                      <a:lnTo>
                        <a:pt x="1535" y="424"/>
                      </a:lnTo>
                      <a:lnTo>
                        <a:pt x="1535" y="389"/>
                      </a:lnTo>
                      <a:lnTo>
                        <a:pt x="1482" y="371"/>
                      </a:lnTo>
                      <a:lnTo>
                        <a:pt x="1217" y="283"/>
                      </a:lnTo>
                      <a:lnTo>
                        <a:pt x="865" y="177"/>
                      </a:lnTo>
                      <a:lnTo>
                        <a:pt x="512" y="71"/>
                      </a:lnTo>
                      <a:lnTo>
                        <a:pt x="388" y="18"/>
                      </a:lnTo>
                      <a:lnTo>
                        <a:pt x="3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6" name="Google Shape;2286;p9"/>
              <p:cNvGrpSpPr/>
              <p:nvPr/>
            </p:nvGrpSpPr>
            <p:grpSpPr>
              <a:xfrm>
                <a:off x="305733" y="107810"/>
                <a:ext cx="203597" cy="231852"/>
                <a:chOff x="138770" y="75660"/>
                <a:chExt cx="203597" cy="231852"/>
              </a:xfrm>
            </p:grpSpPr>
            <p:sp>
              <p:nvSpPr>
                <p:cNvPr id="2287" name="Google Shape;2287;p9"/>
                <p:cNvSpPr/>
                <p:nvPr/>
              </p:nvSpPr>
              <p:spPr>
                <a:xfrm rot="-479857">
                  <a:off x="148679" y="87133"/>
                  <a:ext cx="175742" cy="154725"/>
                </a:xfrm>
                <a:custGeom>
                  <a:avLst/>
                  <a:gdLst/>
                  <a:ahLst/>
                  <a:cxnLst/>
                  <a:rect l="l" t="t" r="r" b="b"/>
                  <a:pathLst>
                    <a:path w="2910" h="2562" extrusionOk="0">
                      <a:moveTo>
                        <a:pt x="1481" y="0"/>
                      </a:moveTo>
                      <a:cubicBezTo>
                        <a:pt x="1120" y="0"/>
                        <a:pt x="763" y="122"/>
                        <a:pt x="476" y="337"/>
                      </a:cubicBezTo>
                      <a:cubicBezTo>
                        <a:pt x="141" y="637"/>
                        <a:pt x="0" y="1096"/>
                        <a:pt x="124" y="1536"/>
                      </a:cubicBezTo>
                      <a:cubicBezTo>
                        <a:pt x="212" y="2030"/>
                        <a:pt x="600" y="2436"/>
                        <a:pt x="1111" y="2506"/>
                      </a:cubicBezTo>
                      <a:cubicBezTo>
                        <a:pt x="1234" y="2544"/>
                        <a:pt x="1367" y="2562"/>
                        <a:pt x="1499" y="2562"/>
                      </a:cubicBezTo>
                      <a:cubicBezTo>
                        <a:pt x="1614" y="2562"/>
                        <a:pt x="1728" y="2549"/>
                        <a:pt x="1834" y="2524"/>
                      </a:cubicBezTo>
                      <a:cubicBezTo>
                        <a:pt x="2099" y="2453"/>
                        <a:pt x="2328" y="2330"/>
                        <a:pt x="2522" y="2171"/>
                      </a:cubicBezTo>
                      <a:cubicBezTo>
                        <a:pt x="2786" y="1854"/>
                        <a:pt x="2910" y="1466"/>
                        <a:pt x="2875" y="1060"/>
                      </a:cubicBezTo>
                      <a:cubicBezTo>
                        <a:pt x="2839" y="443"/>
                        <a:pt x="2293" y="108"/>
                        <a:pt x="1728" y="20"/>
                      </a:cubicBezTo>
                      <a:cubicBezTo>
                        <a:pt x="1646" y="7"/>
                        <a:pt x="1563" y="0"/>
                        <a:pt x="14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9"/>
                <p:cNvSpPr/>
                <p:nvPr/>
              </p:nvSpPr>
              <p:spPr>
                <a:xfrm rot="-479857">
                  <a:off x="177107" y="114688"/>
                  <a:ext cx="134252" cy="124348"/>
                </a:xfrm>
                <a:custGeom>
                  <a:avLst/>
                  <a:gdLst/>
                  <a:ahLst/>
                  <a:cxnLst/>
                  <a:rect l="l" t="t" r="r" b="b"/>
                  <a:pathLst>
                    <a:path w="2223" h="2059" extrusionOk="0">
                      <a:moveTo>
                        <a:pt x="1316" y="0"/>
                      </a:moveTo>
                      <a:cubicBezTo>
                        <a:pt x="799" y="0"/>
                        <a:pt x="134" y="283"/>
                        <a:pt x="53" y="835"/>
                      </a:cubicBezTo>
                      <a:cubicBezTo>
                        <a:pt x="0" y="1276"/>
                        <a:pt x="141" y="1823"/>
                        <a:pt x="617" y="1981"/>
                      </a:cubicBezTo>
                      <a:cubicBezTo>
                        <a:pt x="752" y="2035"/>
                        <a:pt x="897" y="2058"/>
                        <a:pt x="1044" y="2058"/>
                      </a:cubicBezTo>
                      <a:cubicBezTo>
                        <a:pt x="1090" y="2058"/>
                        <a:pt x="1136" y="2056"/>
                        <a:pt x="1182" y="2052"/>
                      </a:cubicBezTo>
                      <a:lnTo>
                        <a:pt x="1376" y="2017"/>
                      </a:lnTo>
                      <a:cubicBezTo>
                        <a:pt x="1393" y="2017"/>
                        <a:pt x="1393" y="1999"/>
                        <a:pt x="1393" y="1981"/>
                      </a:cubicBezTo>
                      <a:cubicBezTo>
                        <a:pt x="1711" y="1911"/>
                        <a:pt x="1958" y="1699"/>
                        <a:pt x="2081" y="1400"/>
                      </a:cubicBezTo>
                      <a:cubicBezTo>
                        <a:pt x="2187" y="1170"/>
                        <a:pt x="2222" y="923"/>
                        <a:pt x="2187" y="694"/>
                      </a:cubicBezTo>
                      <a:cubicBezTo>
                        <a:pt x="2134" y="465"/>
                        <a:pt x="1993" y="289"/>
                        <a:pt x="1816" y="165"/>
                      </a:cubicBezTo>
                      <a:cubicBezTo>
                        <a:pt x="1711" y="77"/>
                        <a:pt x="1587" y="24"/>
                        <a:pt x="1446" y="6"/>
                      </a:cubicBezTo>
                      <a:cubicBezTo>
                        <a:pt x="1404" y="2"/>
                        <a:pt x="1361" y="0"/>
                        <a:pt x="13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9"/>
                <p:cNvSpPr/>
                <p:nvPr/>
              </p:nvSpPr>
              <p:spPr>
                <a:xfrm rot="-479857">
                  <a:off x="159387" y="91104"/>
                  <a:ext cx="173628" cy="146572"/>
                </a:xfrm>
                <a:custGeom>
                  <a:avLst/>
                  <a:gdLst/>
                  <a:ahLst/>
                  <a:cxnLst/>
                  <a:rect l="l" t="t" r="r" b="b"/>
                  <a:pathLst>
                    <a:path w="2875" h="2427" extrusionOk="0">
                      <a:moveTo>
                        <a:pt x="1603" y="44"/>
                      </a:moveTo>
                      <a:cubicBezTo>
                        <a:pt x="1676" y="44"/>
                        <a:pt x="1748" y="48"/>
                        <a:pt x="1817" y="55"/>
                      </a:cubicBezTo>
                      <a:cubicBezTo>
                        <a:pt x="2558" y="143"/>
                        <a:pt x="2787" y="796"/>
                        <a:pt x="2575" y="1431"/>
                      </a:cubicBezTo>
                      <a:cubicBezTo>
                        <a:pt x="2469" y="1713"/>
                        <a:pt x="2293" y="1977"/>
                        <a:pt x="2064" y="2154"/>
                      </a:cubicBezTo>
                      <a:cubicBezTo>
                        <a:pt x="1940" y="2260"/>
                        <a:pt x="1799" y="2330"/>
                        <a:pt x="1658" y="2383"/>
                      </a:cubicBezTo>
                      <a:cubicBezTo>
                        <a:pt x="1648" y="2351"/>
                        <a:pt x="1618" y="2345"/>
                        <a:pt x="1588" y="2345"/>
                      </a:cubicBezTo>
                      <a:cubicBezTo>
                        <a:pt x="1569" y="2345"/>
                        <a:pt x="1549" y="2348"/>
                        <a:pt x="1535" y="2348"/>
                      </a:cubicBezTo>
                      <a:cubicBezTo>
                        <a:pt x="1358" y="2330"/>
                        <a:pt x="1200" y="2330"/>
                        <a:pt x="1023" y="2313"/>
                      </a:cubicBezTo>
                      <a:cubicBezTo>
                        <a:pt x="724" y="2224"/>
                        <a:pt x="441" y="2030"/>
                        <a:pt x="283" y="1766"/>
                      </a:cubicBezTo>
                      <a:cubicBezTo>
                        <a:pt x="124" y="1519"/>
                        <a:pt x="53" y="1254"/>
                        <a:pt x="71" y="972"/>
                      </a:cubicBezTo>
                      <a:cubicBezTo>
                        <a:pt x="229" y="324"/>
                        <a:pt x="969" y="44"/>
                        <a:pt x="1603" y="44"/>
                      </a:cubicBezTo>
                      <a:close/>
                      <a:moveTo>
                        <a:pt x="1564" y="1"/>
                      </a:moveTo>
                      <a:cubicBezTo>
                        <a:pt x="1158" y="1"/>
                        <a:pt x="756" y="131"/>
                        <a:pt x="424" y="390"/>
                      </a:cubicBezTo>
                      <a:cubicBezTo>
                        <a:pt x="159" y="567"/>
                        <a:pt x="1" y="884"/>
                        <a:pt x="18" y="1202"/>
                      </a:cubicBezTo>
                      <a:cubicBezTo>
                        <a:pt x="53" y="1466"/>
                        <a:pt x="159" y="1731"/>
                        <a:pt x="318" y="1960"/>
                      </a:cubicBezTo>
                      <a:cubicBezTo>
                        <a:pt x="459" y="2119"/>
                        <a:pt x="653" y="2242"/>
                        <a:pt x="847" y="2330"/>
                      </a:cubicBezTo>
                      <a:cubicBezTo>
                        <a:pt x="1023" y="2401"/>
                        <a:pt x="1217" y="2418"/>
                        <a:pt x="1394" y="2418"/>
                      </a:cubicBezTo>
                      <a:lnTo>
                        <a:pt x="1641" y="2418"/>
                      </a:lnTo>
                      <a:cubicBezTo>
                        <a:pt x="1643" y="2424"/>
                        <a:pt x="1649" y="2427"/>
                        <a:pt x="1657" y="2427"/>
                      </a:cubicBezTo>
                      <a:cubicBezTo>
                        <a:pt x="1697" y="2427"/>
                        <a:pt x="1790" y="2363"/>
                        <a:pt x="1835" y="2348"/>
                      </a:cubicBezTo>
                      <a:cubicBezTo>
                        <a:pt x="2134" y="2207"/>
                        <a:pt x="2399" y="1960"/>
                        <a:pt x="2540" y="1660"/>
                      </a:cubicBezTo>
                      <a:cubicBezTo>
                        <a:pt x="2875" y="972"/>
                        <a:pt x="2699" y="108"/>
                        <a:pt x="1835" y="20"/>
                      </a:cubicBezTo>
                      <a:cubicBezTo>
                        <a:pt x="1745" y="7"/>
                        <a:pt x="1654" y="1"/>
                        <a:pt x="15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9"/>
                <p:cNvSpPr/>
                <p:nvPr/>
              </p:nvSpPr>
              <p:spPr>
                <a:xfrm rot="-479857">
                  <a:off x="193140" y="135151"/>
                  <a:ext cx="93125" cy="100976"/>
                </a:xfrm>
                <a:custGeom>
                  <a:avLst/>
                  <a:gdLst/>
                  <a:ahLst/>
                  <a:cxnLst/>
                  <a:rect l="l" t="t" r="r" b="b"/>
                  <a:pathLst>
                    <a:path w="1542" h="1672" extrusionOk="0">
                      <a:moveTo>
                        <a:pt x="618" y="191"/>
                      </a:moveTo>
                      <a:cubicBezTo>
                        <a:pt x="653" y="261"/>
                        <a:pt x="689" y="420"/>
                        <a:pt x="618" y="473"/>
                      </a:cubicBezTo>
                      <a:cubicBezTo>
                        <a:pt x="512" y="420"/>
                        <a:pt x="565" y="261"/>
                        <a:pt x="618" y="191"/>
                      </a:cubicBezTo>
                      <a:close/>
                      <a:moveTo>
                        <a:pt x="1130" y="314"/>
                      </a:moveTo>
                      <a:cubicBezTo>
                        <a:pt x="1130" y="385"/>
                        <a:pt x="1130" y="491"/>
                        <a:pt x="1059" y="508"/>
                      </a:cubicBezTo>
                      <a:cubicBezTo>
                        <a:pt x="1024" y="455"/>
                        <a:pt x="1094" y="349"/>
                        <a:pt x="1130" y="314"/>
                      </a:cubicBezTo>
                      <a:close/>
                      <a:moveTo>
                        <a:pt x="855" y="1"/>
                      </a:moveTo>
                      <a:cubicBezTo>
                        <a:pt x="760" y="1"/>
                        <a:pt x="666" y="37"/>
                        <a:pt x="601" y="103"/>
                      </a:cubicBezTo>
                      <a:cubicBezTo>
                        <a:pt x="556" y="59"/>
                        <a:pt x="499" y="36"/>
                        <a:pt x="442" y="36"/>
                      </a:cubicBezTo>
                      <a:cubicBezTo>
                        <a:pt x="385" y="36"/>
                        <a:pt x="327" y="59"/>
                        <a:pt x="283" y="103"/>
                      </a:cubicBezTo>
                      <a:cubicBezTo>
                        <a:pt x="1" y="297"/>
                        <a:pt x="54" y="879"/>
                        <a:pt x="107" y="1178"/>
                      </a:cubicBezTo>
                      <a:cubicBezTo>
                        <a:pt x="124" y="1229"/>
                        <a:pt x="205" y="1569"/>
                        <a:pt x="258" y="1569"/>
                      </a:cubicBezTo>
                      <a:cubicBezTo>
                        <a:pt x="261" y="1569"/>
                        <a:pt x="263" y="1568"/>
                        <a:pt x="265" y="1566"/>
                      </a:cubicBezTo>
                      <a:cubicBezTo>
                        <a:pt x="283" y="1566"/>
                        <a:pt x="283" y="1549"/>
                        <a:pt x="283" y="1531"/>
                      </a:cubicBezTo>
                      <a:cubicBezTo>
                        <a:pt x="177" y="1266"/>
                        <a:pt x="124" y="967"/>
                        <a:pt x="124" y="685"/>
                      </a:cubicBezTo>
                      <a:cubicBezTo>
                        <a:pt x="107" y="526"/>
                        <a:pt x="160" y="349"/>
                        <a:pt x="248" y="208"/>
                      </a:cubicBezTo>
                      <a:cubicBezTo>
                        <a:pt x="295" y="149"/>
                        <a:pt x="383" y="90"/>
                        <a:pt x="462" y="90"/>
                      </a:cubicBezTo>
                      <a:cubicBezTo>
                        <a:pt x="500" y="90"/>
                        <a:pt x="537" y="103"/>
                        <a:pt x="565" y="138"/>
                      </a:cubicBezTo>
                      <a:cubicBezTo>
                        <a:pt x="530" y="191"/>
                        <a:pt x="512" y="261"/>
                        <a:pt x="495" y="332"/>
                      </a:cubicBezTo>
                      <a:cubicBezTo>
                        <a:pt x="495" y="411"/>
                        <a:pt x="523" y="531"/>
                        <a:pt x="604" y="531"/>
                      </a:cubicBezTo>
                      <a:cubicBezTo>
                        <a:pt x="614" y="531"/>
                        <a:pt x="624" y="530"/>
                        <a:pt x="636" y="526"/>
                      </a:cubicBezTo>
                      <a:cubicBezTo>
                        <a:pt x="759" y="438"/>
                        <a:pt x="724" y="244"/>
                        <a:pt x="653" y="138"/>
                      </a:cubicBezTo>
                      <a:cubicBezTo>
                        <a:pt x="708" y="84"/>
                        <a:pt x="777" y="58"/>
                        <a:pt x="847" y="58"/>
                      </a:cubicBezTo>
                      <a:cubicBezTo>
                        <a:pt x="958" y="58"/>
                        <a:pt x="1068" y="124"/>
                        <a:pt x="1112" y="244"/>
                      </a:cubicBezTo>
                      <a:cubicBezTo>
                        <a:pt x="1024" y="314"/>
                        <a:pt x="918" y="508"/>
                        <a:pt x="1041" y="561"/>
                      </a:cubicBezTo>
                      <a:cubicBezTo>
                        <a:pt x="1182" y="561"/>
                        <a:pt x="1200" y="367"/>
                        <a:pt x="1182" y="279"/>
                      </a:cubicBezTo>
                      <a:cubicBezTo>
                        <a:pt x="1253" y="228"/>
                        <a:pt x="1306" y="207"/>
                        <a:pt x="1346" y="207"/>
                      </a:cubicBezTo>
                      <a:cubicBezTo>
                        <a:pt x="1484" y="207"/>
                        <a:pt x="1457" y="467"/>
                        <a:pt x="1429" y="632"/>
                      </a:cubicBezTo>
                      <a:cubicBezTo>
                        <a:pt x="1376" y="790"/>
                        <a:pt x="1324" y="931"/>
                        <a:pt x="1253" y="1073"/>
                      </a:cubicBezTo>
                      <a:cubicBezTo>
                        <a:pt x="1147" y="1266"/>
                        <a:pt x="1059" y="1460"/>
                        <a:pt x="953" y="1654"/>
                      </a:cubicBezTo>
                      <a:cubicBezTo>
                        <a:pt x="959" y="1666"/>
                        <a:pt x="966" y="1671"/>
                        <a:pt x="973" y="1671"/>
                      </a:cubicBezTo>
                      <a:cubicBezTo>
                        <a:pt x="1010" y="1671"/>
                        <a:pt x="1062" y="1546"/>
                        <a:pt x="1077" y="1531"/>
                      </a:cubicBezTo>
                      <a:cubicBezTo>
                        <a:pt x="1130" y="1425"/>
                        <a:pt x="1182" y="1337"/>
                        <a:pt x="1235" y="1249"/>
                      </a:cubicBezTo>
                      <a:cubicBezTo>
                        <a:pt x="1359" y="1037"/>
                        <a:pt x="1447" y="826"/>
                        <a:pt x="1500" y="596"/>
                      </a:cubicBezTo>
                      <a:cubicBezTo>
                        <a:pt x="1541" y="390"/>
                        <a:pt x="1518" y="142"/>
                        <a:pt x="1339" y="142"/>
                      </a:cubicBezTo>
                      <a:cubicBezTo>
                        <a:pt x="1289" y="142"/>
                        <a:pt x="1225" y="162"/>
                        <a:pt x="1147" y="208"/>
                      </a:cubicBezTo>
                      <a:cubicBezTo>
                        <a:pt x="1112" y="120"/>
                        <a:pt x="1041" y="50"/>
                        <a:pt x="953" y="14"/>
                      </a:cubicBezTo>
                      <a:cubicBezTo>
                        <a:pt x="921" y="5"/>
                        <a:pt x="888" y="1"/>
                        <a:pt x="8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9"/>
                <p:cNvSpPr/>
                <p:nvPr/>
              </p:nvSpPr>
              <p:spPr>
                <a:xfrm rot="-479857">
                  <a:off x="189193" y="227226"/>
                  <a:ext cx="86301" cy="74645"/>
                </a:xfrm>
                <a:custGeom>
                  <a:avLst/>
                  <a:gdLst/>
                  <a:ahLst/>
                  <a:cxnLst/>
                  <a:rect l="l" t="t" r="r" b="b"/>
                  <a:pathLst>
                    <a:path w="1429" h="1236" extrusionOk="0">
                      <a:moveTo>
                        <a:pt x="194" y="1"/>
                      </a:moveTo>
                      <a:lnTo>
                        <a:pt x="194" y="18"/>
                      </a:lnTo>
                      <a:lnTo>
                        <a:pt x="194" y="54"/>
                      </a:lnTo>
                      <a:cubicBezTo>
                        <a:pt x="141" y="389"/>
                        <a:pt x="88" y="724"/>
                        <a:pt x="0" y="1059"/>
                      </a:cubicBezTo>
                      <a:cubicBezTo>
                        <a:pt x="0" y="1059"/>
                        <a:pt x="0" y="1076"/>
                        <a:pt x="0" y="1076"/>
                      </a:cubicBezTo>
                      <a:lnTo>
                        <a:pt x="35" y="1076"/>
                      </a:lnTo>
                      <a:lnTo>
                        <a:pt x="71" y="1094"/>
                      </a:lnTo>
                      <a:lnTo>
                        <a:pt x="106" y="1094"/>
                      </a:lnTo>
                      <a:lnTo>
                        <a:pt x="388" y="1129"/>
                      </a:lnTo>
                      <a:lnTo>
                        <a:pt x="653" y="1165"/>
                      </a:lnTo>
                      <a:lnTo>
                        <a:pt x="794" y="1182"/>
                      </a:lnTo>
                      <a:lnTo>
                        <a:pt x="952" y="1200"/>
                      </a:lnTo>
                      <a:lnTo>
                        <a:pt x="1199" y="1235"/>
                      </a:lnTo>
                      <a:lnTo>
                        <a:pt x="1376" y="1235"/>
                      </a:lnTo>
                      <a:lnTo>
                        <a:pt x="1376" y="1182"/>
                      </a:lnTo>
                      <a:lnTo>
                        <a:pt x="1376" y="1094"/>
                      </a:lnTo>
                      <a:cubicBezTo>
                        <a:pt x="1393" y="900"/>
                        <a:pt x="1411" y="706"/>
                        <a:pt x="1411" y="512"/>
                      </a:cubicBezTo>
                      <a:lnTo>
                        <a:pt x="1428" y="230"/>
                      </a:lnTo>
                      <a:lnTo>
                        <a:pt x="1428" y="195"/>
                      </a:lnTo>
                      <a:lnTo>
                        <a:pt x="1376" y="195"/>
                      </a:lnTo>
                      <a:lnTo>
                        <a:pt x="1111" y="142"/>
                      </a:lnTo>
                      <a:lnTo>
                        <a:pt x="758" y="89"/>
                      </a:lnTo>
                      <a:lnTo>
                        <a:pt x="388" y="18"/>
                      </a:lnTo>
                      <a:lnTo>
                        <a:pt x="2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2" name="Google Shape;2292;p9"/>
              <p:cNvGrpSpPr/>
              <p:nvPr/>
            </p:nvGrpSpPr>
            <p:grpSpPr>
              <a:xfrm>
                <a:off x="740346" y="306551"/>
                <a:ext cx="202396" cy="229631"/>
                <a:chOff x="561824" y="274401"/>
                <a:chExt cx="202396" cy="229631"/>
              </a:xfrm>
            </p:grpSpPr>
            <p:sp>
              <p:nvSpPr>
                <p:cNvPr id="2293" name="Google Shape;2293;p9"/>
                <p:cNvSpPr/>
                <p:nvPr/>
              </p:nvSpPr>
              <p:spPr>
                <a:xfrm rot="-479857">
                  <a:off x="577474" y="337578"/>
                  <a:ext cx="176829" cy="154906"/>
                </a:xfrm>
                <a:custGeom>
                  <a:avLst/>
                  <a:gdLst/>
                  <a:ahLst/>
                  <a:cxnLst/>
                  <a:rect l="l" t="t" r="r" b="b"/>
                  <a:pathLst>
                    <a:path w="2928" h="2565" extrusionOk="0">
                      <a:moveTo>
                        <a:pt x="1379" y="0"/>
                      </a:moveTo>
                      <a:cubicBezTo>
                        <a:pt x="1244" y="0"/>
                        <a:pt x="1111" y="18"/>
                        <a:pt x="988" y="56"/>
                      </a:cubicBezTo>
                      <a:cubicBezTo>
                        <a:pt x="741" y="144"/>
                        <a:pt x="512" y="285"/>
                        <a:pt x="318" y="479"/>
                      </a:cubicBezTo>
                      <a:cubicBezTo>
                        <a:pt x="89" y="796"/>
                        <a:pt x="0" y="1202"/>
                        <a:pt x="53" y="1607"/>
                      </a:cubicBezTo>
                      <a:cubicBezTo>
                        <a:pt x="142" y="2225"/>
                        <a:pt x="723" y="2507"/>
                        <a:pt x="1288" y="2560"/>
                      </a:cubicBezTo>
                      <a:cubicBezTo>
                        <a:pt x="1328" y="2563"/>
                        <a:pt x="1369" y="2564"/>
                        <a:pt x="1409" y="2564"/>
                      </a:cubicBezTo>
                      <a:cubicBezTo>
                        <a:pt x="1809" y="2564"/>
                        <a:pt x="2200" y="2409"/>
                        <a:pt x="2505" y="2136"/>
                      </a:cubicBezTo>
                      <a:cubicBezTo>
                        <a:pt x="2822" y="1819"/>
                        <a:pt x="2928" y="1343"/>
                        <a:pt x="2769" y="920"/>
                      </a:cubicBezTo>
                      <a:cubicBezTo>
                        <a:pt x="2646" y="426"/>
                        <a:pt x="2222" y="73"/>
                        <a:pt x="1729" y="38"/>
                      </a:cubicBezTo>
                      <a:cubicBezTo>
                        <a:pt x="1614" y="13"/>
                        <a:pt x="1496" y="0"/>
                        <a:pt x="13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9"/>
                <p:cNvSpPr/>
                <p:nvPr/>
              </p:nvSpPr>
              <p:spPr>
                <a:xfrm rot="-479857">
                  <a:off x="591631" y="339986"/>
                  <a:ext cx="132139" cy="125556"/>
                </a:xfrm>
                <a:custGeom>
                  <a:avLst/>
                  <a:gdLst/>
                  <a:ahLst/>
                  <a:cxnLst/>
                  <a:rect l="l" t="t" r="r" b="b"/>
                  <a:pathLst>
                    <a:path w="2188" h="2079" extrusionOk="0">
                      <a:moveTo>
                        <a:pt x="1182" y="1"/>
                      </a:moveTo>
                      <a:cubicBezTo>
                        <a:pt x="1104" y="1"/>
                        <a:pt x="1027" y="10"/>
                        <a:pt x="953" y="33"/>
                      </a:cubicBezTo>
                      <a:lnTo>
                        <a:pt x="777" y="68"/>
                      </a:lnTo>
                      <a:cubicBezTo>
                        <a:pt x="742" y="68"/>
                        <a:pt x="742" y="85"/>
                        <a:pt x="742" y="121"/>
                      </a:cubicBezTo>
                      <a:cubicBezTo>
                        <a:pt x="442" y="209"/>
                        <a:pt x="195" y="438"/>
                        <a:pt x="107" y="738"/>
                      </a:cubicBezTo>
                      <a:cubicBezTo>
                        <a:pt x="19" y="967"/>
                        <a:pt x="1" y="1214"/>
                        <a:pt x="54" y="1461"/>
                      </a:cubicBezTo>
                      <a:cubicBezTo>
                        <a:pt x="124" y="1673"/>
                        <a:pt x="266" y="1849"/>
                        <a:pt x="459" y="1972"/>
                      </a:cubicBezTo>
                      <a:cubicBezTo>
                        <a:pt x="565" y="2043"/>
                        <a:pt x="706" y="2078"/>
                        <a:pt x="847" y="2078"/>
                      </a:cubicBezTo>
                      <a:cubicBezTo>
                        <a:pt x="861" y="2079"/>
                        <a:pt x="874" y="2079"/>
                        <a:pt x="888" y="2079"/>
                      </a:cubicBezTo>
                      <a:cubicBezTo>
                        <a:pt x="1413" y="2079"/>
                        <a:pt x="2118" y="1746"/>
                        <a:pt x="2170" y="1161"/>
                      </a:cubicBezTo>
                      <a:cubicBezTo>
                        <a:pt x="2188" y="720"/>
                        <a:pt x="1994" y="174"/>
                        <a:pt x="1500" y="50"/>
                      </a:cubicBezTo>
                      <a:cubicBezTo>
                        <a:pt x="1397" y="19"/>
                        <a:pt x="1289" y="1"/>
                        <a:pt x="11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9"/>
                <p:cNvSpPr/>
                <p:nvPr/>
              </p:nvSpPr>
              <p:spPr>
                <a:xfrm rot="-479857">
                  <a:off x="571160" y="343110"/>
                  <a:ext cx="172601" cy="146270"/>
                </a:xfrm>
                <a:custGeom>
                  <a:avLst/>
                  <a:gdLst/>
                  <a:ahLst/>
                  <a:cxnLst/>
                  <a:rect l="l" t="t" r="r" b="b"/>
                  <a:pathLst>
                    <a:path w="2858" h="2422" extrusionOk="0">
                      <a:moveTo>
                        <a:pt x="1094" y="36"/>
                      </a:moveTo>
                      <a:cubicBezTo>
                        <a:pt x="1105" y="68"/>
                        <a:pt x="1134" y="75"/>
                        <a:pt x="1164" y="75"/>
                      </a:cubicBezTo>
                      <a:cubicBezTo>
                        <a:pt x="1184" y="75"/>
                        <a:pt x="1203" y="72"/>
                        <a:pt x="1217" y="72"/>
                      </a:cubicBezTo>
                      <a:cubicBezTo>
                        <a:pt x="1335" y="72"/>
                        <a:pt x="1445" y="64"/>
                        <a:pt x="1557" y="64"/>
                      </a:cubicBezTo>
                      <a:cubicBezTo>
                        <a:pt x="1613" y="64"/>
                        <a:pt x="1670" y="66"/>
                        <a:pt x="1729" y="72"/>
                      </a:cubicBezTo>
                      <a:cubicBezTo>
                        <a:pt x="2046" y="125"/>
                        <a:pt x="2328" y="301"/>
                        <a:pt x="2522" y="565"/>
                      </a:cubicBezTo>
                      <a:cubicBezTo>
                        <a:pt x="2681" y="777"/>
                        <a:pt x="2769" y="1059"/>
                        <a:pt x="2769" y="1324"/>
                      </a:cubicBezTo>
                      <a:cubicBezTo>
                        <a:pt x="2669" y="2029"/>
                        <a:pt x="1864" y="2367"/>
                        <a:pt x="1208" y="2367"/>
                      </a:cubicBezTo>
                      <a:cubicBezTo>
                        <a:pt x="1176" y="2367"/>
                        <a:pt x="1143" y="2366"/>
                        <a:pt x="1112" y="2364"/>
                      </a:cubicBezTo>
                      <a:cubicBezTo>
                        <a:pt x="371" y="2347"/>
                        <a:pt x="106" y="1729"/>
                        <a:pt x="248" y="1059"/>
                      </a:cubicBezTo>
                      <a:cubicBezTo>
                        <a:pt x="353" y="601"/>
                        <a:pt x="671" y="230"/>
                        <a:pt x="1094" y="36"/>
                      </a:cubicBezTo>
                      <a:close/>
                      <a:moveTo>
                        <a:pt x="1551" y="0"/>
                      </a:moveTo>
                      <a:cubicBezTo>
                        <a:pt x="1486" y="0"/>
                        <a:pt x="1421" y="6"/>
                        <a:pt x="1359" y="19"/>
                      </a:cubicBezTo>
                      <a:lnTo>
                        <a:pt x="1182" y="19"/>
                      </a:lnTo>
                      <a:cubicBezTo>
                        <a:pt x="1170" y="19"/>
                        <a:pt x="1151" y="11"/>
                        <a:pt x="1134" y="11"/>
                      </a:cubicBezTo>
                      <a:cubicBezTo>
                        <a:pt x="1125" y="11"/>
                        <a:pt x="1118" y="13"/>
                        <a:pt x="1112" y="19"/>
                      </a:cubicBezTo>
                      <a:cubicBezTo>
                        <a:pt x="1109" y="13"/>
                        <a:pt x="1103" y="11"/>
                        <a:pt x="1095" y="11"/>
                      </a:cubicBezTo>
                      <a:cubicBezTo>
                        <a:pt x="1056" y="11"/>
                        <a:pt x="965" y="75"/>
                        <a:pt x="935" y="89"/>
                      </a:cubicBezTo>
                      <a:cubicBezTo>
                        <a:pt x="636" y="266"/>
                        <a:pt x="389" y="530"/>
                        <a:pt x="265" y="848"/>
                      </a:cubicBezTo>
                      <a:cubicBezTo>
                        <a:pt x="1" y="1535"/>
                        <a:pt x="230" y="2399"/>
                        <a:pt x="1094" y="2417"/>
                      </a:cubicBezTo>
                      <a:cubicBezTo>
                        <a:pt x="1141" y="2420"/>
                        <a:pt x="1187" y="2422"/>
                        <a:pt x="1234" y="2422"/>
                      </a:cubicBezTo>
                      <a:cubicBezTo>
                        <a:pt x="1695" y="2422"/>
                        <a:pt x="2135" y="2263"/>
                        <a:pt x="2487" y="1959"/>
                      </a:cubicBezTo>
                      <a:cubicBezTo>
                        <a:pt x="2734" y="1765"/>
                        <a:pt x="2857" y="1447"/>
                        <a:pt x="2822" y="1112"/>
                      </a:cubicBezTo>
                      <a:cubicBezTo>
                        <a:pt x="2752" y="848"/>
                        <a:pt x="2646" y="601"/>
                        <a:pt x="2469" y="389"/>
                      </a:cubicBezTo>
                      <a:cubicBezTo>
                        <a:pt x="2311" y="230"/>
                        <a:pt x="2117" y="125"/>
                        <a:pt x="1905" y="54"/>
                      </a:cubicBezTo>
                      <a:cubicBezTo>
                        <a:pt x="1791" y="20"/>
                        <a:pt x="1670" y="0"/>
                        <a:pt x="1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9"/>
                <p:cNvSpPr/>
                <p:nvPr/>
              </p:nvSpPr>
              <p:spPr>
                <a:xfrm rot="-479857">
                  <a:off x="616549" y="343241"/>
                  <a:ext cx="93306" cy="101459"/>
                </a:xfrm>
                <a:custGeom>
                  <a:avLst/>
                  <a:gdLst/>
                  <a:ahLst/>
                  <a:cxnLst/>
                  <a:rect l="l" t="t" r="r" b="b"/>
                  <a:pathLst>
                    <a:path w="1545" h="1680" extrusionOk="0">
                      <a:moveTo>
                        <a:pt x="468" y="1181"/>
                      </a:moveTo>
                      <a:cubicBezTo>
                        <a:pt x="516" y="1229"/>
                        <a:pt x="464" y="1319"/>
                        <a:pt x="427" y="1363"/>
                      </a:cubicBezTo>
                      <a:lnTo>
                        <a:pt x="427" y="1363"/>
                      </a:lnTo>
                      <a:cubicBezTo>
                        <a:pt x="416" y="1295"/>
                        <a:pt x="423" y="1212"/>
                        <a:pt x="468" y="1181"/>
                      </a:cubicBezTo>
                      <a:close/>
                      <a:moveTo>
                        <a:pt x="927" y="1181"/>
                      </a:moveTo>
                      <a:cubicBezTo>
                        <a:pt x="1027" y="1231"/>
                        <a:pt x="985" y="1376"/>
                        <a:pt x="951" y="1451"/>
                      </a:cubicBezTo>
                      <a:lnTo>
                        <a:pt x="951" y="1451"/>
                      </a:lnTo>
                      <a:cubicBezTo>
                        <a:pt x="888" y="1377"/>
                        <a:pt x="860" y="1248"/>
                        <a:pt x="927" y="1181"/>
                      </a:cubicBezTo>
                      <a:close/>
                      <a:moveTo>
                        <a:pt x="485" y="1"/>
                      </a:moveTo>
                      <a:cubicBezTo>
                        <a:pt x="452" y="1"/>
                        <a:pt x="413" y="129"/>
                        <a:pt x="398" y="159"/>
                      </a:cubicBezTo>
                      <a:cubicBezTo>
                        <a:pt x="345" y="264"/>
                        <a:pt x="310" y="352"/>
                        <a:pt x="257" y="458"/>
                      </a:cubicBezTo>
                      <a:cubicBezTo>
                        <a:pt x="151" y="670"/>
                        <a:pt x="63" y="882"/>
                        <a:pt x="27" y="1111"/>
                      </a:cubicBezTo>
                      <a:cubicBezTo>
                        <a:pt x="1" y="1324"/>
                        <a:pt x="45" y="1567"/>
                        <a:pt x="204" y="1567"/>
                      </a:cubicBezTo>
                      <a:cubicBezTo>
                        <a:pt x="256" y="1567"/>
                        <a:pt x="320" y="1542"/>
                        <a:pt x="398" y="1481"/>
                      </a:cubicBezTo>
                      <a:cubicBezTo>
                        <a:pt x="451" y="1569"/>
                        <a:pt x="521" y="1640"/>
                        <a:pt x="627" y="1675"/>
                      </a:cubicBezTo>
                      <a:cubicBezTo>
                        <a:pt x="645" y="1678"/>
                        <a:pt x="663" y="1679"/>
                        <a:pt x="681" y="1679"/>
                      </a:cubicBezTo>
                      <a:cubicBezTo>
                        <a:pt x="773" y="1679"/>
                        <a:pt x="871" y="1643"/>
                        <a:pt x="944" y="1569"/>
                      </a:cubicBezTo>
                      <a:cubicBezTo>
                        <a:pt x="990" y="1607"/>
                        <a:pt x="1043" y="1626"/>
                        <a:pt x="1094" y="1626"/>
                      </a:cubicBezTo>
                      <a:cubicBezTo>
                        <a:pt x="1162" y="1626"/>
                        <a:pt x="1229" y="1594"/>
                        <a:pt x="1280" y="1534"/>
                      </a:cubicBezTo>
                      <a:cubicBezTo>
                        <a:pt x="1544" y="1322"/>
                        <a:pt x="1438" y="723"/>
                        <a:pt x="1350" y="441"/>
                      </a:cubicBezTo>
                      <a:cubicBezTo>
                        <a:pt x="1334" y="391"/>
                        <a:pt x="1240" y="65"/>
                        <a:pt x="1185" y="65"/>
                      </a:cubicBezTo>
                      <a:cubicBezTo>
                        <a:pt x="1181" y="65"/>
                        <a:pt x="1177" y="67"/>
                        <a:pt x="1174" y="70"/>
                      </a:cubicBezTo>
                      <a:cubicBezTo>
                        <a:pt x="1156" y="70"/>
                        <a:pt x="1156" y="106"/>
                        <a:pt x="1174" y="106"/>
                      </a:cubicBezTo>
                      <a:cubicBezTo>
                        <a:pt x="1297" y="370"/>
                        <a:pt x="1368" y="652"/>
                        <a:pt x="1403" y="952"/>
                      </a:cubicBezTo>
                      <a:cubicBezTo>
                        <a:pt x="1421" y="1111"/>
                        <a:pt x="1385" y="1269"/>
                        <a:pt x="1315" y="1411"/>
                      </a:cubicBezTo>
                      <a:cubicBezTo>
                        <a:pt x="1265" y="1472"/>
                        <a:pt x="1181" y="1543"/>
                        <a:pt x="1099" y="1543"/>
                      </a:cubicBezTo>
                      <a:cubicBezTo>
                        <a:pt x="1064" y="1543"/>
                        <a:pt x="1029" y="1530"/>
                        <a:pt x="997" y="1499"/>
                      </a:cubicBezTo>
                      <a:cubicBezTo>
                        <a:pt x="1033" y="1446"/>
                        <a:pt x="1050" y="1375"/>
                        <a:pt x="1068" y="1305"/>
                      </a:cubicBezTo>
                      <a:cubicBezTo>
                        <a:pt x="1068" y="1242"/>
                        <a:pt x="1026" y="1123"/>
                        <a:pt x="942" y="1123"/>
                      </a:cubicBezTo>
                      <a:cubicBezTo>
                        <a:pt x="931" y="1123"/>
                        <a:pt x="921" y="1125"/>
                        <a:pt x="909" y="1128"/>
                      </a:cubicBezTo>
                      <a:cubicBezTo>
                        <a:pt x="786" y="1217"/>
                        <a:pt x="839" y="1411"/>
                        <a:pt x="927" y="1516"/>
                      </a:cubicBezTo>
                      <a:cubicBezTo>
                        <a:pt x="870" y="1580"/>
                        <a:pt x="796" y="1610"/>
                        <a:pt x="723" y="1610"/>
                      </a:cubicBezTo>
                      <a:cubicBezTo>
                        <a:pt x="613" y="1610"/>
                        <a:pt x="503" y="1544"/>
                        <a:pt x="451" y="1428"/>
                      </a:cubicBezTo>
                      <a:cubicBezTo>
                        <a:pt x="521" y="1375"/>
                        <a:pt x="627" y="1164"/>
                        <a:pt x="486" y="1128"/>
                      </a:cubicBezTo>
                      <a:cubicBezTo>
                        <a:pt x="363" y="1128"/>
                        <a:pt x="345" y="1322"/>
                        <a:pt x="380" y="1428"/>
                      </a:cubicBezTo>
                      <a:cubicBezTo>
                        <a:pt x="312" y="1484"/>
                        <a:pt x="259" y="1508"/>
                        <a:pt x="219" y="1508"/>
                      </a:cubicBezTo>
                      <a:cubicBezTo>
                        <a:pt x="82" y="1508"/>
                        <a:pt x="88" y="1239"/>
                        <a:pt x="116" y="1075"/>
                      </a:cubicBezTo>
                      <a:cubicBezTo>
                        <a:pt x="133" y="917"/>
                        <a:pt x="186" y="776"/>
                        <a:pt x="239" y="635"/>
                      </a:cubicBezTo>
                      <a:cubicBezTo>
                        <a:pt x="327" y="423"/>
                        <a:pt x="415" y="211"/>
                        <a:pt x="504" y="17"/>
                      </a:cubicBezTo>
                      <a:cubicBezTo>
                        <a:pt x="498" y="6"/>
                        <a:pt x="492" y="1"/>
                        <a:pt x="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9"/>
                <p:cNvSpPr/>
                <p:nvPr/>
              </p:nvSpPr>
              <p:spPr>
                <a:xfrm rot="-479857">
                  <a:off x="619981" y="279840"/>
                  <a:ext cx="83100" cy="70357"/>
                </a:xfrm>
                <a:custGeom>
                  <a:avLst/>
                  <a:gdLst/>
                  <a:ahLst/>
                  <a:cxnLst/>
                  <a:rect l="l" t="t" r="r" b="b"/>
                  <a:pathLst>
                    <a:path w="1376" h="1165" extrusionOk="0">
                      <a:moveTo>
                        <a:pt x="0" y="0"/>
                      </a:moveTo>
                      <a:lnTo>
                        <a:pt x="0" y="53"/>
                      </a:lnTo>
                      <a:lnTo>
                        <a:pt x="0" y="141"/>
                      </a:lnTo>
                      <a:lnTo>
                        <a:pt x="0" y="741"/>
                      </a:lnTo>
                      <a:lnTo>
                        <a:pt x="0" y="1006"/>
                      </a:lnTo>
                      <a:lnTo>
                        <a:pt x="0" y="1058"/>
                      </a:lnTo>
                      <a:lnTo>
                        <a:pt x="53" y="1058"/>
                      </a:lnTo>
                      <a:lnTo>
                        <a:pt x="335" y="1094"/>
                      </a:lnTo>
                      <a:lnTo>
                        <a:pt x="705" y="1129"/>
                      </a:lnTo>
                      <a:lnTo>
                        <a:pt x="1076" y="1164"/>
                      </a:lnTo>
                      <a:lnTo>
                        <a:pt x="1252" y="1164"/>
                      </a:lnTo>
                      <a:lnTo>
                        <a:pt x="1252" y="1111"/>
                      </a:lnTo>
                      <a:cubicBezTo>
                        <a:pt x="1287" y="776"/>
                        <a:pt x="1323" y="424"/>
                        <a:pt x="1376" y="89"/>
                      </a:cubicBezTo>
                      <a:cubicBezTo>
                        <a:pt x="1376" y="89"/>
                        <a:pt x="1376" y="71"/>
                        <a:pt x="1376" y="71"/>
                      </a:cubicBezTo>
                      <a:lnTo>
                        <a:pt x="1340" y="71"/>
                      </a:lnTo>
                      <a:lnTo>
                        <a:pt x="1358" y="18"/>
                      </a:lnTo>
                      <a:lnTo>
                        <a:pt x="988" y="18"/>
                      </a:lnTo>
                      <a:lnTo>
                        <a:pt x="7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8" name="Google Shape;2298;p9"/>
              <p:cNvGrpSpPr/>
              <p:nvPr/>
            </p:nvGrpSpPr>
            <p:grpSpPr>
              <a:xfrm>
                <a:off x="-372411" y="1208123"/>
                <a:ext cx="202648" cy="232067"/>
                <a:chOff x="-548044" y="1175973"/>
                <a:chExt cx="202648" cy="232067"/>
              </a:xfrm>
            </p:grpSpPr>
            <p:sp>
              <p:nvSpPr>
                <p:cNvPr id="2299" name="Google Shape;2299;p9"/>
                <p:cNvSpPr/>
                <p:nvPr/>
              </p:nvSpPr>
              <p:spPr>
                <a:xfrm rot="-479857">
                  <a:off x="-530033" y="1241792"/>
                  <a:ext cx="174715" cy="154846"/>
                </a:xfrm>
                <a:custGeom>
                  <a:avLst/>
                  <a:gdLst/>
                  <a:ahLst/>
                  <a:cxnLst/>
                  <a:rect l="l" t="t" r="r" b="b"/>
                  <a:pathLst>
                    <a:path w="2893" h="2564" extrusionOk="0">
                      <a:moveTo>
                        <a:pt x="1419" y="1"/>
                      </a:moveTo>
                      <a:cubicBezTo>
                        <a:pt x="1305" y="1"/>
                        <a:pt x="1190" y="14"/>
                        <a:pt x="1076" y="39"/>
                      </a:cubicBezTo>
                      <a:cubicBezTo>
                        <a:pt x="829" y="91"/>
                        <a:pt x="582" y="215"/>
                        <a:pt x="388" y="391"/>
                      </a:cubicBezTo>
                      <a:cubicBezTo>
                        <a:pt x="123" y="691"/>
                        <a:pt x="0" y="1097"/>
                        <a:pt x="18" y="1485"/>
                      </a:cubicBezTo>
                      <a:cubicBezTo>
                        <a:pt x="53" y="2102"/>
                        <a:pt x="600" y="2454"/>
                        <a:pt x="1164" y="2543"/>
                      </a:cubicBezTo>
                      <a:cubicBezTo>
                        <a:pt x="1253" y="2557"/>
                        <a:pt x="1343" y="2564"/>
                        <a:pt x="1432" y="2564"/>
                      </a:cubicBezTo>
                      <a:cubicBezTo>
                        <a:pt x="1786" y="2564"/>
                        <a:pt x="2135" y="2454"/>
                        <a:pt x="2416" y="2243"/>
                      </a:cubicBezTo>
                      <a:cubicBezTo>
                        <a:pt x="2751" y="1943"/>
                        <a:pt x="2892" y="1485"/>
                        <a:pt x="2786" y="1044"/>
                      </a:cubicBezTo>
                      <a:cubicBezTo>
                        <a:pt x="2698" y="532"/>
                        <a:pt x="2310" y="144"/>
                        <a:pt x="1816" y="56"/>
                      </a:cubicBezTo>
                      <a:cubicBezTo>
                        <a:pt x="1684" y="18"/>
                        <a:pt x="1552" y="1"/>
                        <a:pt x="14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9"/>
                <p:cNvSpPr/>
                <p:nvPr/>
              </p:nvSpPr>
              <p:spPr>
                <a:xfrm rot="-479857">
                  <a:off x="-516982" y="1244526"/>
                  <a:ext cx="135339" cy="124348"/>
                </a:xfrm>
                <a:custGeom>
                  <a:avLst/>
                  <a:gdLst/>
                  <a:ahLst/>
                  <a:cxnLst/>
                  <a:rect l="l" t="t" r="r" b="b"/>
                  <a:pathLst>
                    <a:path w="2241" h="2059" extrusionOk="0">
                      <a:moveTo>
                        <a:pt x="1178" y="0"/>
                      </a:moveTo>
                      <a:cubicBezTo>
                        <a:pt x="1133" y="0"/>
                        <a:pt x="1087" y="2"/>
                        <a:pt x="1041" y="7"/>
                      </a:cubicBezTo>
                      <a:lnTo>
                        <a:pt x="865" y="42"/>
                      </a:lnTo>
                      <a:cubicBezTo>
                        <a:pt x="847" y="42"/>
                        <a:pt x="830" y="59"/>
                        <a:pt x="830" y="77"/>
                      </a:cubicBezTo>
                      <a:cubicBezTo>
                        <a:pt x="530" y="148"/>
                        <a:pt x="265" y="359"/>
                        <a:pt x="142" y="659"/>
                      </a:cubicBezTo>
                      <a:cubicBezTo>
                        <a:pt x="36" y="871"/>
                        <a:pt x="1" y="1117"/>
                        <a:pt x="36" y="1364"/>
                      </a:cubicBezTo>
                      <a:cubicBezTo>
                        <a:pt x="89" y="1576"/>
                        <a:pt x="213" y="1770"/>
                        <a:pt x="389" y="1893"/>
                      </a:cubicBezTo>
                      <a:cubicBezTo>
                        <a:pt x="495" y="1982"/>
                        <a:pt x="636" y="2034"/>
                        <a:pt x="777" y="2052"/>
                      </a:cubicBezTo>
                      <a:cubicBezTo>
                        <a:pt x="821" y="2057"/>
                        <a:pt x="866" y="2059"/>
                        <a:pt x="913" y="2059"/>
                      </a:cubicBezTo>
                      <a:cubicBezTo>
                        <a:pt x="1427" y="2059"/>
                        <a:pt x="2073" y="1791"/>
                        <a:pt x="2170" y="1241"/>
                      </a:cubicBezTo>
                      <a:cubicBezTo>
                        <a:pt x="2240" y="800"/>
                        <a:pt x="2082" y="253"/>
                        <a:pt x="1606" y="77"/>
                      </a:cubicBezTo>
                      <a:cubicBezTo>
                        <a:pt x="1471" y="23"/>
                        <a:pt x="1326" y="0"/>
                        <a:pt x="11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9"/>
                <p:cNvSpPr/>
                <p:nvPr/>
              </p:nvSpPr>
              <p:spPr>
                <a:xfrm rot="-479857">
                  <a:off x="-538691" y="1246044"/>
                  <a:ext cx="172601" cy="146512"/>
                </a:xfrm>
                <a:custGeom>
                  <a:avLst/>
                  <a:gdLst/>
                  <a:ahLst/>
                  <a:cxnLst/>
                  <a:rect l="l" t="t" r="r" b="b"/>
                  <a:pathLst>
                    <a:path w="2858" h="2426" extrusionOk="0">
                      <a:moveTo>
                        <a:pt x="1235" y="43"/>
                      </a:moveTo>
                      <a:cubicBezTo>
                        <a:pt x="1235" y="75"/>
                        <a:pt x="1261" y="82"/>
                        <a:pt x="1289" y="82"/>
                      </a:cubicBezTo>
                      <a:cubicBezTo>
                        <a:pt x="1307" y="82"/>
                        <a:pt x="1327" y="79"/>
                        <a:pt x="1341" y="79"/>
                      </a:cubicBezTo>
                      <a:cubicBezTo>
                        <a:pt x="1518" y="96"/>
                        <a:pt x="1676" y="96"/>
                        <a:pt x="1853" y="132"/>
                      </a:cubicBezTo>
                      <a:cubicBezTo>
                        <a:pt x="2452" y="290"/>
                        <a:pt x="2840" y="855"/>
                        <a:pt x="2787" y="1472"/>
                      </a:cubicBezTo>
                      <a:cubicBezTo>
                        <a:pt x="2645" y="2104"/>
                        <a:pt x="1893" y="2382"/>
                        <a:pt x="1256" y="2382"/>
                      </a:cubicBezTo>
                      <a:cubicBezTo>
                        <a:pt x="1183" y="2382"/>
                        <a:pt x="1111" y="2378"/>
                        <a:pt x="1041" y="2371"/>
                      </a:cubicBezTo>
                      <a:cubicBezTo>
                        <a:pt x="301" y="2283"/>
                        <a:pt x="89" y="1631"/>
                        <a:pt x="301" y="978"/>
                      </a:cubicBezTo>
                      <a:cubicBezTo>
                        <a:pt x="407" y="696"/>
                        <a:pt x="583" y="449"/>
                        <a:pt x="812" y="255"/>
                      </a:cubicBezTo>
                      <a:cubicBezTo>
                        <a:pt x="953" y="167"/>
                        <a:pt x="1094" y="96"/>
                        <a:pt x="1235" y="43"/>
                      </a:cubicBezTo>
                      <a:close/>
                      <a:moveTo>
                        <a:pt x="1239" y="1"/>
                      </a:moveTo>
                      <a:cubicBezTo>
                        <a:pt x="1197" y="1"/>
                        <a:pt x="1089" y="79"/>
                        <a:pt x="1059" y="79"/>
                      </a:cubicBezTo>
                      <a:cubicBezTo>
                        <a:pt x="742" y="220"/>
                        <a:pt x="495" y="467"/>
                        <a:pt x="336" y="766"/>
                      </a:cubicBezTo>
                      <a:cubicBezTo>
                        <a:pt x="1" y="1454"/>
                        <a:pt x="177" y="2301"/>
                        <a:pt x="1024" y="2406"/>
                      </a:cubicBezTo>
                      <a:cubicBezTo>
                        <a:pt x="1114" y="2419"/>
                        <a:pt x="1205" y="2426"/>
                        <a:pt x="1296" y="2426"/>
                      </a:cubicBezTo>
                      <a:cubicBezTo>
                        <a:pt x="1702" y="2426"/>
                        <a:pt x="2107" y="2299"/>
                        <a:pt x="2452" y="2054"/>
                      </a:cubicBezTo>
                      <a:cubicBezTo>
                        <a:pt x="2717" y="1877"/>
                        <a:pt x="2858" y="1560"/>
                        <a:pt x="2858" y="1243"/>
                      </a:cubicBezTo>
                      <a:cubicBezTo>
                        <a:pt x="2822" y="960"/>
                        <a:pt x="2717" y="714"/>
                        <a:pt x="2558" y="484"/>
                      </a:cubicBezTo>
                      <a:cubicBezTo>
                        <a:pt x="2417" y="326"/>
                        <a:pt x="2241" y="184"/>
                        <a:pt x="2029" y="96"/>
                      </a:cubicBezTo>
                      <a:cubicBezTo>
                        <a:pt x="1853" y="43"/>
                        <a:pt x="1676" y="8"/>
                        <a:pt x="1482" y="8"/>
                      </a:cubicBezTo>
                      <a:lnTo>
                        <a:pt x="1253" y="8"/>
                      </a:lnTo>
                      <a:cubicBezTo>
                        <a:pt x="1250" y="3"/>
                        <a:pt x="1245" y="1"/>
                        <a:pt x="12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9"/>
                <p:cNvSpPr/>
                <p:nvPr/>
              </p:nvSpPr>
              <p:spPr>
                <a:xfrm rot="-479857">
                  <a:off x="-491746" y="1248470"/>
                  <a:ext cx="93065" cy="101036"/>
                </a:xfrm>
                <a:custGeom>
                  <a:avLst/>
                  <a:gdLst/>
                  <a:ahLst/>
                  <a:cxnLst/>
                  <a:rect l="l" t="t" r="r" b="b"/>
                  <a:pathLst>
                    <a:path w="1541" h="1673" extrusionOk="0">
                      <a:moveTo>
                        <a:pt x="483" y="1165"/>
                      </a:moveTo>
                      <a:cubicBezTo>
                        <a:pt x="518" y="1218"/>
                        <a:pt x="448" y="1306"/>
                        <a:pt x="412" y="1359"/>
                      </a:cubicBezTo>
                      <a:lnTo>
                        <a:pt x="412" y="1341"/>
                      </a:lnTo>
                      <a:cubicBezTo>
                        <a:pt x="412" y="1271"/>
                        <a:pt x="412" y="1183"/>
                        <a:pt x="483" y="1165"/>
                      </a:cubicBezTo>
                      <a:close/>
                      <a:moveTo>
                        <a:pt x="924" y="1200"/>
                      </a:moveTo>
                      <a:lnTo>
                        <a:pt x="924" y="1200"/>
                      </a:lnTo>
                      <a:cubicBezTo>
                        <a:pt x="1020" y="1264"/>
                        <a:pt x="985" y="1387"/>
                        <a:pt x="938" y="1461"/>
                      </a:cubicBezTo>
                      <a:lnTo>
                        <a:pt x="938" y="1461"/>
                      </a:lnTo>
                      <a:cubicBezTo>
                        <a:pt x="870" y="1390"/>
                        <a:pt x="854" y="1252"/>
                        <a:pt x="924" y="1200"/>
                      </a:cubicBezTo>
                      <a:close/>
                      <a:moveTo>
                        <a:pt x="585" y="1"/>
                      </a:moveTo>
                      <a:cubicBezTo>
                        <a:pt x="548" y="1"/>
                        <a:pt x="497" y="113"/>
                        <a:pt x="483" y="142"/>
                      </a:cubicBezTo>
                      <a:cubicBezTo>
                        <a:pt x="430" y="230"/>
                        <a:pt x="377" y="336"/>
                        <a:pt x="307" y="424"/>
                      </a:cubicBezTo>
                      <a:cubicBezTo>
                        <a:pt x="183" y="618"/>
                        <a:pt x="95" y="830"/>
                        <a:pt x="42" y="1059"/>
                      </a:cubicBezTo>
                      <a:cubicBezTo>
                        <a:pt x="0" y="1267"/>
                        <a:pt x="24" y="1529"/>
                        <a:pt x="199" y="1529"/>
                      </a:cubicBezTo>
                      <a:cubicBezTo>
                        <a:pt x="247" y="1529"/>
                        <a:pt x="305" y="1510"/>
                        <a:pt x="377" y="1465"/>
                      </a:cubicBezTo>
                      <a:cubicBezTo>
                        <a:pt x="412" y="1553"/>
                        <a:pt x="501" y="1623"/>
                        <a:pt x="589" y="1659"/>
                      </a:cubicBezTo>
                      <a:cubicBezTo>
                        <a:pt x="622" y="1668"/>
                        <a:pt x="655" y="1673"/>
                        <a:pt x="687" y="1673"/>
                      </a:cubicBezTo>
                      <a:cubicBezTo>
                        <a:pt x="776" y="1673"/>
                        <a:pt x="859" y="1640"/>
                        <a:pt x="924" y="1588"/>
                      </a:cubicBezTo>
                      <a:cubicBezTo>
                        <a:pt x="968" y="1623"/>
                        <a:pt x="1030" y="1641"/>
                        <a:pt x="1091" y="1641"/>
                      </a:cubicBezTo>
                      <a:cubicBezTo>
                        <a:pt x="1153" y="1641"/>
                        <a:pt x="1215" y="1623"/>
                        <a:pt x="1259" y="1588"/>
                      </a:cubicBezTo>
                      <a:cubicBezTo>
                        <a:pt x="1541" y="1394"/>
                        <a:pt x="1488" y="795"/>
                        <a:pt x="1435" y="495"/>
                      </a:cubicBezTo>
                      <a:cubicBezTo>
                        <a:pt x="1418" y="444"/>
                        <a:pt x="1353" y="104"/>
                        <a:pt x="1286" y="104"/>
                      </a:cubicBezTo>
                      <a:cubicBezTo>
                        <a:pt x="1283" y="104"/>
                        <a:pt x="1280" y="105"/>
                        <a:pt x="1276" y="107"/>
                      </a:cubicBezTo>
                      <a:cubicBezTo>
                        <a:pt x="1259" y="107"/>
                        <a:pt x="1259" y="124"/>
                        <a:pt x="1259" y="142"/>
                      </a:cubicBezTo>
                      <a:cubicBezTo>
                        <a:pt x="1365" y="407"/>
                        <a:pt x="1418" y="706"/>
                        <a:pt x="1418" y="989"/>
                      </a:cubicBezTo>
                      <a:cubicBezTo>
                        <a:pt x="1418" y="1165"/>
                        <a:pt x="1382" y="1324"/>
                        <a:pt x="1294" y="1465"/>
                      </a:cubicBezTo>
                      <a:cubicBezTo>
                        <a:pt x="1235" y="1524"/>
                        <a:pt x="1151" y="1584"/>
                        <a:pt x="1071" y="1584"/>
                      </a:cubicBezTo>
                      <a:cubicBezTo>
                        <a:pt x="1032" y="1584"/>
                        <a:pt x="994" y="1570"/>
                        <a:pt x="959" y="1535"/>
                      </a:cubicBezTo>
                      <a:cubicBezTo>
                        <a:pt x="1012" y="1482"/>
                        <a:pt x="1030" y="1412"/>
                        <a:pt x="1047" y="1341"/>
                      </a:cubicBezTo>
                      <a:cubicBezTo>
                        <a:pt x="1047" y="1263"/>
                        <a:pt x="1019" y="1142"/>
                        <a:pt x="938" y="1142"/>
                      </a:cubicBezTo>
                      <a:cubicBezTo>
                        <a:pt x="928" y="1142"/>
                        <a:pt x="918" y="1143"/>
                        <a:pt x="906" y="1147"/>
                      </a:cubicBezTo>
                      <a:cubicBezTo>
                        <a:pt x="783" y="1218"/>
                        <a:pt x="818" y="1429"/>
                        <a:pt x="888" y="1535"/>
                      </a:cubicBezTo>
                      <a:cubicBezTo>
                        <a:pt x="831" y="1586"/>
                        <a:pt x="765" y="1609"/>
                        <a:pt x="700" y="1609"/>
                      </a:cubicBezTo>
                      <a:cubicBezTo>
                        <a:pt x="585" y="1609"/>
                        <a:pt x="475" y="1536"/>
                        <a:pt x="430" y="1412"/>
                      </a:cubicBezTo>
                      <a:cubicBezTo>
                        <a:pt x="501" y="1359"/>
                        <a:pt x="624" y="1165"/>
                        <a:pt x="483" y="1112"/>
                      </a:cubicBezTo>
                      <a:cubicBezTo>
                        <a:pt x="359" y="1112"/>
                        <a:pt x="342" y="1288"/>
                        <a:pt x="359" y="1394"/>
                      </a:cubicBezTo>
                      <a:cubicBezTo>
                        <a:pt x="291" y="1444"/>
                        <a:pt x="239" y="1464"/>
                        <a:pt x="200" y="1464"/>
                      </a:cubicBezTo>
                      <a:cubicBezTo>
                        <a:pt x="57" y="1464"/>
                        <a:pt x="85" y="1190"/>
                        <a:pt x="113" y="1024"/>
                      </a:cubicBezTo>
                      <a:cubicBezTo>
                        <a:pt x="148" y="883"/>
                        <a:pt x="218" y="724"/>
                        <a:pt x="289" y="601"/>
                      </a:cubicBezTo>
                      <a:cubicBezTo>
                        <a:pt x="395" y="407"/>
                        <a:pt x="501" y="195"/>
                        <a:pt x="606" y="19"/>
                      </a:cubicBezTo>
                      <a:cubicBezTo>
                        <a:pt x="600" y="6"/>
                        <a:pt x="593" y="1"/>
                        <a:pt x="5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9"/>
                <p:cNvSpPr/>
                <p:nvPr/>
              </p:nvSpPr>
              <p:spPr>
                <a:xfrm rot="-479857">
                  <a:off x="-481047" y="1181684"/>
                  <a:ext cx="87388" cy="75672"/>
                </a:xfrm>
                <a:custGeom>
                  <a:avLst/>
                  <a:gdLst/>
                  <a:ahLst/>
                  <a:cxnLst/>
                  <a:rect l="l" t="t" r="r" b="b"/>
                  <a:pathLst>
                    <a:path w="1447" h="1253" extrusionOk="0">
                      <a:moveTo>
                        <a:pt x="71" y="0"/>
                      </a:moveTo>
                      <a:lnTo>
                        <a:pt x="71" y="36"/>
                      </a:lnTo>
                      <a:lnTo>
                        <a:pt x="71" y="141"/>
                      </a:lnTo>
                      <a:cubicBezTo>
                        <a:pt x="53" y="335"/>
                        <a:pt x="36" y="529"/>
                        <a:pt x="18" y="723"/>
                      </a:cubicBezTo>
                      <a:cubicBezTo>
                        <a:pt x="0" y="812"/>
                        <a:pt x="0" y="900"/>
                        <a:pt x="0" y="1006"/>
                      </a:cubicBezTo>
                      <a:lnTo>
                        <a:pt x="0" y="1041"/>
                      </a:lnTo>
                      <a:lnTo>
                        <a:pt x="53" y="1041"/>
                      </a:lnTo>
                      <a:lnTo>
                        <a:pt x="336" y="1094"/>
                      </a:lnTo>
                      <a:lnTo>
                        <a:pt x="688" y="1164"/>
                      </a:lnTo>
                      <a:lnTo>
                        <a:pt x="1059" y="1217"/>
                      </a:lnTo>
                      <a:lnTo>
                        <a:pt x="1182" y="1252"/>
                      </a:lnTo>
                      <a:lnTo>
                        <a:pt x="1235" y="1252"/>
                      </a:lnTo>
                      <a:lnTo>
                        <a:pt x="1235" y="1217"/>
                      </a:lnTo>
                      <a:lnTo>
                        <a:pt x="1235" y="1199"/>
                      </a:lnTo>
                      <a:cubicBezTo>
                        <a:pt x="1288" y="847"/>
                        <a:pt x="1358" y="529"/>
                        <a:pt x="1446" y="194"/>
                      </a:cubicBezTo>
                      <a:cubicBezTo>
                        <a:pt x="1446" y="177"/>
                        <a:pt x="1446" y="177"/>
                        <a:pt x="1446" y="159"/>
                      </a:cubicBezTo>
                      <a:lnTo>
                        <a:pt x="1411" y="159"/>
                      </a:lnTo>
                      <a:lnTo>
                        <a:pt x="1358" y="141"/>
                      </a:lnTo>
                      <a:lnTo>
                        <a:pt x="1323" y="141"/>
                      </a:lnTo>
                      <a:lnTo>
                        <a:pt x="1041" y="106"/>
                      </a:lnTo>
                      <a:lnTo>
                        <a:pt x="794" y="71"/>
                      </a:lnTo>
                      <a:lnTo>
                        <a:pt x="653" y="53"/>
                      </a:lnTo>
                      <a:lnTo>
                        <a:pt x="494" y="36"/>
                      </a:lnTo>
                      <a:lnTo>
                        <a:pt x="2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4" name="Google Shape;2304;p9"/>
              <p:cNvGrpSpPr/>
              <p:nvPr/>
            </p:nvGrpSpPr>
            <p:grpSpPr>
              <a:xfrm rot="-1185565">
                <a:off x="997873" y="801616"/>
                <a:ext cx="202892" cy="236072"/>
                <a:chOff x="-879939" y="959642"/>
                <a:chExt cx="202874" cy="236052"/>
              </a:xfrm>
            </p:grpSpPr>
            <p:sp>
              <p:nvSpPr>
                <p:cNvPr id="2305" name="Google Shape;2305;p9"/>
                <p:cNvSpPr/>
                <p:nvPr/>
              </p:nvSpPr>
              <p:spPr>
                <a:xfrm rot="-479857">
                  <a:off x="-869993" y="971117"/>
                  <a:ext cx="175802" cy="155269"/>
                </a:xfrm>
                <a:custGeom>
                  <a:avLst/>
                  <a:gdLst/>
                  <a:ahLst/>
                  <a:cxnLst/>
                  <a:rect l="l" t="t" r="r" b="b"/>
                  <a:pathLst>
                    <a:path w="2911" h="2571" extrusionOk="0">
                      <a:moveTo>
                        <a:pt x="1411" y="1"/>
                      </a:moveTo>
                      <a:cubicBezTo>
                        <a:pt x="1119" y="1"/>
                        <a:pt x="826" y="75"/>
                        <a:pt x="565" y="229"/>
                      </a:cubicBezTo>
                      <a:cubicBezTo>
                        <a:pt x="195" y="476"/>
                        <a:pt x="1" y="935"/>
                        <a:pt x="71" y="1375"/>
                      </a:cubicBezTo>
                      <a:cubicBezTo>
                        <a:pt x="89" y="1887"/>
                        <a:pt x="442" y="2310"/>
                        <a:pt x="918" y="2451"/>
                      </a:cubicBezTo>
                      <a:cubicBezTo>
                        <a:pt x="1090" y="2530"/>
                        <a:pt x="1281" y="2570"/>
                        <a:pt x="1471" y="2570"/>
                      </a:cubicBezTo>
                      <a:cubicBezTo>
                        <a:pt x="1534" y="2570"/>
                        <a:pt x="1597" y="2566"/>
                        <a:pt x="1658" y="2557"/>
                      </a:cubicBezTo>
                      <a:cubicBezTo>
                        <a:pt x="1923" y="2522"/>
                        <a:pt x="2170" y="2433"/>
                        <a:pt x="2381" y="2292"/>
                      </a:cubicBezTo>
                      <a:cubicBezTo>
                        <a:pt x="2681" y="2010"/>
                        <a:pt x="2840" y="1640"/>
                        <a:pt x="2858" y="1234"/>
                      </a:cubicBezTo>
                      <a:cubicBezTo>
                        <a:pt x="2910" y="599"/>
                        <a:pt x="2381" y="212"/>
                        <a:pt x="1835" y="53"/>
                      </a:cubicBezTo>
                      <a:cubicBezTo>
                        <a:pt x="1696" y="18"/>
                        <a:pt x="1554" y="1"/>
                        <a:pt x="14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9"/>
                <p:cNvSpPr/>
                <p:nvPr/>
              </p:nvSpPr>
              <p:spPr>
                <a:xfrm rot="-479857">
                  <a:off x="-846782" y="1000971"/>
                  <a:ext cx="135279" cy="122355"/>
                </a:xfrm>
                <a:custGeom>
                  <a:avLst/>
                  <a:gdLst/>
                  <a:ahLst/>
                  <a:cxnLst/>
                  <a:rect l="l" t="t" r="r" b="b"/>
                  <a:pathLst>
                    <a:path w="2240" h="2026" extrusionOk="0">
                      <a:moveTo>
                        <a:pt x="1281" y="1"/>
                      </a:moveTo>
                      <a:cubicBezTo>
                        <a:pt x="793" y="1"/>
                        <a:pt x="236" y="205"/>
                        <a:pt x="106" y="682"/>
                      </a:cubicBezTo>
                      <a:cubicBezTo>
                        <a:pt x="0" y="1123"/>
                        <a:pt x="89" y="1688"/>
                        <a:pt x="529" y="1899"/>
                      </a:cubicBezTo>
                      <a:cubicBezTo>
                        <a:pt x="683" y="1976"/>
                        <a:pt x="850" y="2026"/>
                        <a:pt x="1019" y="2026"/>
                      </a:cubicBezTo>
                      <a:cubicBezTo>
                        <a:pt x="1044" y="2026"/>
                        <a:pt x="1069" y="2025"/>
                        <a:pt x="1094" y="2023"/>
                      </a:cubicBezTo>
                      <a:lnTo>
                        <a:pt x="1270" y="2023"/>
                      </a:lnTo>
                      <a:cubicBezTo>
                        <a:pt x="1288" y="2023"/>
                        <a:pt x="1305" y="2005"/>
                        <a:pt x="1305" y="1987"/>
                      </a:cubicBezTo>
                      <a:cubicBezTo>
                        <a:pt x="1623" y="1952"/>
                        <a:pt x="1905" y="1776"/>
                        <a:pt x="2046" y="1494"/>
                      </a:cubicBezTo>
                      <a:cubicBezTo>
                        <a:pt x="2187" y="1282"/>
                        <a:pt x="2240" y="1035"/>
                        <a:pt x="2240" y="806"/>
                      </a:cubicBezTo>
                      <a:cubicBezTo>
                        <a:pt x="2222" y="577"/>
                        <a:pt x="2117" y="383"/>
                        <a:pt x="1940" y="224"/>
                      </a:cubicBezTo>
                      <a:cubicBezTo>
                        <a:pt x="1852" y="136"/>
                        <a:pt x="1729" y="65"/>
                        <a:pt x="1588" y="30"/>
                      </a:cubicBezTo>
                      <a:cubicBezTo>
                        <a:pt x="1492" y="11"/>
                        <a:pt x="1388" y="1"/>
                        <a:pt x="1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9"/>
                <p:cNvSpPr/>
                <p:nvPr/>
              </p:nvSpPr>
              <p:spPr>
                <a:xfrm rot="-479857">
                  <a:off x="-861173" y="976745"/>
                  <a:ext cx="174715" cy="147237"/>
                </a:xfrm>
                <a:custGeom>
                  <a:avLst/>
                  <a:gdLst/>
                  <a:ahLst/>
                  <a:cxnLst/>
                  <a:rect l="l" t="t" r="r" b="b"/>
                  <a:pathLst>
                    <a:path w="2893" h="2438" extrusionOk="0">
                      <a:moveTo>
                        <a:pt x="1460" y="61"/>
                      </a:moveTo>
                      <a:cubicBezTo>
                        <a:pt x="1629" y="61"/>
                        <a:pt x="1793" y="80"/>
                        <a:pt x="1941" y="117"/>
                      </a:cubicBezTo>
                      <a:cubicBezTo>
                        <a:pt x="2681" y="276"/>
                        <a:pt x="2822" y="946"/>
                        <a:pt x="2540" y="1563"/>
                      </a:cubicBezTo>
                      <a:cubicBezTo>
                        <a:pt x="2417" y="1828"/>
                        <a:pt x="2205" y="2057"/>
                        <a:pt x="1941" y="2233"/>
                      </a:cubicBezTo>
                      <a:cubicBezTo>
                        <a:pt x="1817" y="2304"/>
                        <a:pt x="1658" y="2357"/>
                        <a:pt x="1500" y="2392"/>
                      </a:cubicBezTo>
                      <a:cubicBezTo>
                        <a:pt x="1500" y="2339"/>
                        <a:pt x="1429" y="2357"/>
                        <a:pt x="1394" y="2339"/>
                      </a:cubicBezTo>
                      <a:cubicBezTo>
                        <a:pt x="1235" y="2304"/>
                        <a:pt x="1059" y="2286"/>
                        <a:pt x="900" y="2251"/>
                      </a:cubicBezTo>
                      <a:cubicBezTo>
                        <a:pt x="336" y="2022"/>
                        <a:pt x="1" y="1422"/>
                        <a:pt x="107" y="805"/>
                      </a:cubicBezTo>
                      <a:cubicBezTo>
                        <a:pt x="296" y="277"/>
                        <a:pt x="902" y="61"/>
                        <a:pt x="1460" y="61"/>
                      </a:cubicBezTo>
                      <a:close/>
                      <a:moveTo>
                        <a:pt x="1467" y="1"/>
                      </a:moveTo>
                      <a:cubicBezTo>
                        <a:pt x="1134" y="1"/>
                        <a:pt x="804" y="83"/>
                        <a:pt x="512" y="258"/>
                      </a:cubicBezTo>
                      <a:cubicBezTo>
                        <a:pt x="230" y="399"/>
                        <a:pt x="54" y="699"/>
                        <a:pt x="18" y="1016"/>
                      </a:cubicBezTo>
                      <a:cubicBezTo>
                        <a:pt x="36" y="1299"/>
                        <a:pt x="107" y="1563"/>
                        <a:pt x="230" y="1810"/>
                      </a:cubicBezTo>
                      <a:cubicBezTo>
                        <a:pt x="353" y="1986"/>
                        <a:pt x="530" y="2127"/>
                        <a:pt x="724" y="2251"/>
                      </a:cubicBezTo>
                      <a:cubicBezTo>
                        <a:pt x="883" y="2321"/>
                        <a:pt x="1059" y="2374"/>
                        <a:pt x="1253" y="2392"/>
                      </a:cubicBezTo>
                      <a:lnTo>
                        <a:pt x="1429" y="2427"/>
                      </a:lnTo>
                      <a:lnTo>
                        <a:pt x="1482" y="2427"/>
                      </a:lnTo>
                      <a:cubicBezTo>
                        <a:pt x="1486" y="2434"/>
                        <a:pt x="1494" y="2437"/>
                        <a:pt x="1506" y="2437"/>
                      </a:cubicBezTo>
                      <a:cubicBezTo>
                        <a:pt x="1553" y="2437"/>
                        <a:pt x="1651" y="2392"/>
                        <a:pt x="1694" y="2392"/>
                      </a:cubicBezTo>
                      <a:cubicBezTo>
                        <a:pt x="2011" y="2269"/>
                        <a:pt x="2293" y="2057"/>
                        <a:pt x="2487" y="1775"/>
                      </a:cubicBezTo>
                      <a:cubicBezTo>
                        <a:pt x="2893" y="1140"/>
                        <a:pt x="2805" y="258"/>
                        <a:pt x="1976" y="64"/>
                      </a:cubicBezTo>
                      <a:cubicBezTo>
                        <a:pt x="1809" y="22"/>
                        <a:pt x="1638" y="1"/>
                        <a:pt x="1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9"/>
                <p:cNvSpPr/>
                <p:nvPr/>
              </p:nvSpPr>
              <p:spPr>
                <a:xfrm rot="-479857">
                  <a:off x="-826492" y="1018691"/>
                  <a:ext cx="92883" cy="103513"/>
                </a:xfrm>
                <a:custGeom>
                  <a:avLst/>
                  <a:gdLst/>
                  <a:ahLst/>
                  <a:cxnLst/>
                  <a:rect l="l" t="t" r="r" b="b"/>
                  <a:pathLst>
                    <a:path w="1538" h="1714" extrusionOk="0">
                      <a:moveTo>
                        <a:pt x="636" y="181"/>
                      </a:moveTo>
                      <a:lnTo>
                        <a:pt x="636" y="181"/>
                      </a:lnTo>
                      <a:cubicBezTo>
                        <a:pt x="671" y="269"/>
                        <a:pt x="689" y="410"/>
                        <a:pt x="583" y="463"/>
                      </a:cubicBezTo>
                      <a:cubicBezTo>
                        <a:pt x="495" y="410"/>
                        <a:pt x="565" y="251"/>
                        <a:pt x="636" y="181"/>
                      </a:cubicBezTo>
                      <a:close/>
                      <a:moveTo>
                        <a:pt x="1129" y="375"/>
                      </a:moveTo>
                      <a:cubicBezTo>
                        <a:pt x="1129" y="428"/>
                        <a:pt x="1112" y="533"/>
                        <a:pt x="1041" y="551"/>
                      </a:cubicBezTo>
                      <a:cubicBezTo>
                        <a:pt x="1006" y="498"/>
                        <a:pt x="1077" y="410"/>
                        <a:pt x="1129" y="375"/>
                      </a:cubicBezTo>
                      <a:close/>
                      <a:moveTo>
                        <a:pt x="468" y="1"/>
                      </a:moveTo>
                      <a:cubicBezTo>
                        <a:pt x="416" y="1"/>
                        <a:pt x="364" y="19"/>
                        <a:pt x="318" y="57"/>
                      </a:cubicBezTo>
                      <a:cubicBezTo>
                        <a:pt x="18" y="216"/>
                        <a:pt x="1" y="816"/>
                        <a:pt x="18" y="1115"/>
                      </a:cubicBezTo>
                      <a:cubicBezTo>
                        <a:pt x="36" y="1167"/>
                        <a:pt x="70" y="1522"/>
                        <a:pt x="121" y="1522"/>
                      </a:cubicBezTo>
                      <a:cubicBezTo>
                        <a:pt x="122" y="1522"/>
                        <a:pt x="123" y="1521"/>
                        <a:pt x="124" y="1521"/>
                      </a:cubicBezTo>
                      <a:cubicBezTo>
                        <a:pt x="142" y="1521"/>
                        <a:pt x="160" y="1503"/>
                        <a:pt x="160" y="1486"/>
                      </a:cubicBezTo>
                      <a:cubicBezTo>
                        <a:pt x="71" y="1204"/>
                        <a:pt x="54" y="904"/>
                        <a:pt x="89" y="622"/>
                      </a:cubicBezTo>
                      <a:cubicBezTo>
                        <a:pt x="107" y="463"/>
                        <a:pt x="160" y="304"/>
                        <a:pt x="265" y="163"/>
                      </a:cubicBezTo>
                      <a:cubicBezTo>
                        <a:pt x="322" y="118"/>
                        <a:pt x="406" y="66"/>
                        <a:pt x="483" y="66"/>
                      </a:cubicBezTo>
                      <a:cubicBezTo>
                        <a:pt x="527" y="66"/>
                        <a:pt x="568" y="83"/>
                        <a:pt x="600" y="128"/>
                      </a:cubicBezTo>
                      <a:cubicBezTo>
                        <a:pt x="548" y="181"/>
                        <a:pt x="512" y="251"/>
                        <a:pt x="495" y="322"/>
                      </a:cubicBezTo>
                      <a:cubicBezTo>
                        <a:pt x="495" y="385"/>
                        <a:pt x="509" y="521"/>
                        <a:pt x="589" y="521"/>
                      </a:cubicBezTo>
                      <a:cubicBezTo>
                        <a:pt x="598" y="521"/>
                        <a:pt x="608" y="519"/>
                        <a:pt x="618" y="516"/>
                      </a:cubicBezTo>
                      <a:cubicBezTo>
                        <a:pt x="759" y="463"/>
                        <a:pt x="741" y="251"/>
                        <a:pt x="671" y="146"/>
                      </a:cubicBezTo>
                      <a:cubicBezTo>
                        <a:pt x="727" y="106"/>
                        <a:pt x="788" y="89"/>
                        <a:pt x="847" y="89"/>
                      </a:cubicBezTo>
                      <a:cubicBezTo>
                        <a:pt x="973" y="89"/>
                        <a:pt x="1088" y="172"/>
                        <a:pt x="1112" y="304"/>
                      </a:cubicBezTo>
                      <a:cubicBezTo>
                        <a:pt x="1024" y="357"/>
                        <a:pt x="900" y="533"/>
                        <a:pt x="1024" y="604"/>
                      </a:cubicBezTo>
                      <a:cubicBezTo>
                        <a:pt x="1030" y="605"/>
                        <a:pt x="1037" y="605"/>
                        <a:pt x="1043" y="605"/>
                      </a:cubicBezTo>
                      <a:cubicBezTo>
                        <a:pt x="1168" y="605"/>
                        <a:pt x="1199" y="440"/>
                        <a:pt x="1182" y="339"/>
                      </a:cubicBezTo>
                      <a:cubicBezTo>
                        <a:pt x="1250" y="302"/>
                        <a:pt x="1302" y="287"/>
                        <a:pt x="1341" y="287"/>
                      </a:cubicBezTo>
                      <a:cubicBezTo>
                        <a:pt x="1508" y="287"/>
                        <a:pt x="1451" y="571"/>
                        <a:pt x="1394" y="727"/>
                      </a:cubicBezTo>
                      <a:cubicBezTo>
                        <a:pt x="1323" y="869"/>
                        <a:pt x="1253" y="1010"/>
                        <a:pt x="1165" y="1133"/>
                      </a:cubicBezTo>
                      <a:cubicBezTo>
                        <a:pt x="1041" y="1327"/>
                        <a:pt x="918" y="1503"/>
                        <a:pt x="794" y="1697"/>
                      </a:cubicBezTo>
                      <a:cubicBezTo>
                        <a:pt x="797" y="1709"/>
                        <a:pt x="802" y="1714"/>
                        <a:pt x="808" y="1714"/>
                      </a:cubicBezTo>
                      <a:cubicBezTo>
                        <a:pt x="840" y="1714"/>
                        <a:pt x="906" y="1589"/>
                        <a:pt x="935" y="1574"/>
                      </a:cubicBezTo>
                      <a:cubicBezTo>
                        <a:pt x="988" y="1486"/>
                        <a:pt x="1059" y="1398"/>
                        <a:pt x="1129" y="1309"/>
                      </a:cubicBezTo>
                      <a:cubicBezTo>
                        <a:pt x="1271" y="1133"/>
                        <a:pt x="1376" y="921"/>
                        <a:pt x="1464" y="710"/>
                      </a:cubicBezTo>
                      <a:cubicBezTo>
                        <a:pt x="1535" y="484"/>
                        <a:pt x="1538" y="213"/>
                        <a:pt x="1347" y="213"/>
                      </a:cubicBezTo>
                      <a:cubicBezTo>
                        <a:pt x="1299" y="213"/>
                        <a:pt x="1239" y="230"/>
                        <a:pt x="1165" y="269"/>
                      </a:cubicBezTo>
                      <a:cubicBezTo>
                        <a:pt x="1129" y="163"/>
                        <a:pt x="1077" y="93"/>
                        <a:pt x="988" y="40"/>
                      </a:cubicBezTo>
                      <a:cubicBezTo>
                        <a:pt x="947" y="28"/>
                        <a:pt x="906" y="22"/>
                        <a:pt x="866" y="22"/>
                      </a:cubicBezTo>
                      <a:cubicBezTo>
                        <a:pt x="787" y="22"/>
                        <a:pt x="712" y="46"/>
                        <a:pt x="653" y="93"/>
                      </a:cubicBezTo>
                      <a:cubicBezTo>
                        <a:pt x="603" y="33"/>
                        <a:pt x="536" y="1"/>
                        <a:pt x="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9"/>
                <p:cNvSpPr/>
                <p:nvPr/>
              </p:nvSpPr>
              <p:spPr>
                <a:xfrm rot="-479857">
                  <a:off x="-845640" y="1106641"/>
                  <a:ext cx="90528" cy="83160"/>
                </a:xfrm>
                <a:custGeom>
                  <a:avLst/>
                  <a:gdLst/>
                  <a:ahLst/>
                  <a:cxnLst/>
                  <a:rect l="l" t="t" r="r" b="b"/>
                  <a:pathLst>
                    <a:path w="1499" h="1377" extrusionOk="0">
                      <a:moveTo>
                        <a:pt x="300" y="1"/>
                      </a:moveTo>
                      <a:lnTo>
                        <a:pt x="300" y="18"/>
                      </a:lnTo>
                      <a:lnTo>
                        <a:pt x="300" y="53"/>
                      </a:lnTo>
                      <a:cubicBezTo>
                        <a:pt x="212" y="371"/>
                        <a:pt x="106" y="706"/>
                        <a:pt x="0" y="1023"/>
                      </a:cubicBezTo>
                      <a:lnTo>
                        <a:pt x="0" y="1041"/>
                      </a:lnTo>
                      <a:cubicBezTo>
                        <a:pt x="0" y="1041"/>
                        <a:pt x="0" y="1059"/>
                        <a:pt x="0" y="1059"/>
                      </a:cubicBezTo>
                      <a:lnTo>
                        <a:pt x="35" y="1059"/>
                      </a:lnTo>
                      <a:lnTo>
                        <a:pt x="88" y="1112"/>
                      </a:lnTo>
                      <a:lnTo>
                        <a:pt x="124" y="1112"/>
                      </a:lnTo>
                      <a:lnTo>
                        <a:pt x="388" y="1164"/>
                      </a:lnTo>
                      <a:lnTo>
                        <a:pt x="635" y="1235"/>
                      </a:lnTo>
                      <a:lnTo>
                        <a:pt x="776" y="1270"/>
                      </a:lnTo>
                      <a:lnTo>
                        <a:pt x="917" y="1306"/>
                      </a:lnTo>
                      <a:lnTo>
                        <a:pt x="1164" y="1358"/>
                      </a:lnTo>
                      <a:lnTo>
                        <a:pt x="1182" y="1358"/>
                      </a:lnTo>
                      <a:lnTo>
                        <a:pt x="1234" y="1376"/>
                      </a:lnTo>
                      <a:lnTo>
                        <a:pt x="1323" y="1376"/>
                      </a:lnTo>
                      <a:lnTo>
                        <a:pt x="1323" y="1358"/>
                      </a:lnTo>
                      <a:lnTo>
                        <a:pt x="1323" y="1341"/>
                      </a:lnTo>
                      <a:cubicBezTo>
                        <a:pt x="1340" y="1306"/>
                        <a:pt x="1340" y="1288"/>
                        <a:pt x="1340" y="1253"/>
                      </a:cubicBezTo>
                      <a:cubicBezTo>
                        <a:pt x="1376" y="1059"/>
                        <a:pt x="1411" y="865"/>
                        <a:pt x="1446" y="671"/>
                      </a:cubicBezTo>
                      <a:lnTo>
                        <a:pt x="1499" y="389"/>
                      </a:lnTo>
                      <a:lnTo>
                        <a:pt x="1499" y="353"/>
                      </a:lnTo>
                      <a:lnTo>
                        <a:pt x="1446" y="336"/>
                      </a:lnTo>
                      <a:lnTo>
                        <a:pt x="1182" y="265"/>
                      </a:lnTo>
                      <a:lnTo>
                        <a:pt x="847" y="159"/>
                      </a:lnTo>
                      <a:lnTo>
                        <a:pt x="476" y="53"/>
                      </a:lnTo>
                      <a:lnTo>
                        <a:pt x="353" y="18"/>
                      </a:lnTo>
                      <a:lnTo>
                        <a:pt x="3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0" name="Google Shape;2310;p9"/>
              <p:cNvGrpSpPr/>
              <p:nvPr/>
            </p:nvGrpSpPr>
            <p:grpSpPr>
              <a:xfrm>
                <a:off x="43323" y="972276"/>
                <a:ext cx="202513" cy="230936"/>
                <a:chOff x="-132310" y="940126"/>
                <a:chExt cx="202513" cy="230936"/>
              </a:xfrm>
            </p:grpSpPr>
            <p:sp>
              <p:nvSpPr>
                <p:cNvPr id="2311" name="Google Shape;2311;p9"/>
                <p:cNvSpPr/>
                <p:nvPr/>
              </p:nvSpPr>
              <p:spPr>
                <a:xfrm rot="-479857">
                  <a:off x="-122443" y="951607"/>
                  <a:ext cx="175802" cy="154121"/>
                </a:xfrm>
                <a:custGeom>
                  <a:avLst/>
                  <a:gdLst/>
                  <a:ahLst/>
                  <a:cxnLst/>
                  <a:rect l="l" t="t" r="r" b="b"/>
                  <a:pathLst>
                    <a:path w="2911" h="2552" extrusionOk="0">
                      <a:moveTo>
                        <a:pt x="1494" y="0"/>
                      </a:moveTo>
                      <a:cubicBezTo>
                        <a:pt x="1121" y="0"/>
                        <a:pt x="759" y="125"/>
                        <a:pt x="459" y="365"/>
                      </a:cubicBezTo>
                      <a:cubicBezTo>
                        <a:pt x="124" y="665"/>
                        <a:pt x="1" y="1141"/>
                        <a:pt x="142" y="1564"/>
                      </a:cubicBezTo>
                      <a:cubicBezTo>
                        <a:pt x="230" y="2058"/>
                        <a:pt x="635" y="2446"/>
                        <a:pt x="1129" y="2499"/>
                      </a:cubicBezTo>
                      <a:cubicBezTo>
                        <a:pt x="1253" y="2534"/>
                        <a:pt x="1376" y="2552"/>
                        <a:pt x="1500" y="2552"/>
                      </a:cubicBezTo>
                      <a:cubicBezTo>
                        <a:pt x="1623" y="2552"/>
                        <a:pt x="1746" y="2534"/>
                        <a:pt x="1870" y="2499"/>
                      </a:cubicBezTo>
                      <a:cubicBezTo>
                        <a:pt x="2117" y="2446"/>
                        <a:pt x="2346" y="2322"/>
                        <a:pt x="2540" y="2128"/>
                      </a:cubicBezTo>
                      <a:cubicBezTo>
                        <a:pt x="2805" y="1829"/>
                        <a:pt x="2910" y="1423"/>
                        <a:pt x="2875" y="1035"/>
                      </a:cubicBezTo>
                      <a:cubicBezTo>
                        <a:pt x="2822" y="418"/>
                        <a:pt x="2258" y="83"/>
                        <a:pt x="1694" y="12"/>
                      </a:cubicBezTo>
                      <a:cubicBezTo>
                        <a:pt x="1627" y="4"/>
                        <a:pt x="1560" y="0"/>
                        <a:pt x="14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9"/>
                <p:cNvSpPr/>
                <p:nvPr/>
              </p:nvSpPr>
              <p:spPr>
                <a:xfrm rot="-479857">
                  <a:off x="-92900" y="978786"/>
                  <a:ext cx="133165" cy="124831"/>
                </a:xfrm>
                <a:custGeom>
                  <a:avLst/>
                  <a:gdLst/>
                  <a:ahLst/>
                  <a:cxnLst/>
                  <a:rect l="l" t="t" r="r" b="b"/>
                  <a:pathLst>
                    <a:path w="2205" h="2067" extrusionOk="0">
                      <a:moveTo>
                        <a:pt x="1321" y="1"/>
                      </a:moveTo>
                      <a:cubicBezTo>
                        <a:pt x="800" y="1"/>
                        <a:pt x="119" y="284"/>
                        <a:pt x="35" y="850"/>
                      </a:cubicBezTo>
                      <a:cubicBezTo>
                        <a:pt x="0" y="1309"/>
                        <a:pt x="159" y="1855"/>
                        <a:pt x="635" y="1996"/>
                      </a:cubicBezTo>
                      <a:cubicBezTo>
                        <a:pt x="753" y="2043"/>
                        <a:pt x="886" y="2067"/>
                        <a:pt x="1014" y="2067"/>
                      </a:cubicBezTo>
                      <a:cubicBezTo>
                        <a:pt x="1078" y="2067"/>
                        <a:pt x="1140" y="2061"/>
                        <a:pt x="1199" y="2049"/>
                      </a:cubicBezTo>
                      <a:lnTo>
                        <a:pt x="1393" y="2032"/>
                      </a:lnTo>
                      <a:cubicBezTo>
                        <a:pt x="1411" y="2014"/>
                        <a:pt x="1429" y="1996"/>
                        <a:pt x="1411" y="1979"/>
                      </a:cubicBezTo>
                      <a:cubicBezTo>
                        <a:pt x="1728" y="1908"/>
                        <a:pt x="1975" y="1679"/>
                        <a:pt x="2081" y="1379"/>
                      </a:cubicBezTo>
                      <a:cubicBezTo>
                        <a:pt x="2187" y="1168"/>
                        <a:pt x="2204" y="903"/>
                        <a:pt x="2169" y="674"/>
                      </a:cubicBezTo>
                      <a:cubicBezTo>
                        <a:pt x="2116" y="462"/>
                        <a:pt x="1975" y="268"/>
                        <a:pt x="1799" y="145"/>
                      </a:cubicBezTo>
                      <a:cubicBezTo>
                        <a:pt x="1693" y="57"/>
                        <a:pt x="1552" y="21"/>
                        <a:pt x="1411" y="4"/>
                      </a:cubicBezTo>
                      <a:cubicBezTo>
                        <a:pt x="1381" y="2"/>
                        <a:pt x="1351" y="1"/>
                        <a:pt x="13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9"/>
                <p:cNvSpPr/>
                <p:nvPr/>
              </p:nvSpPr>
              <p:spPr>
                <a:xfrm rot="-479857">
                  <a:off x="-112768" y="955363"/>
                  <a:ext cx="173628" cy="146452"/>
                </a:xfrm>
                <a:custGeom>
                  <a:avLst/>
                  <a:gdLst/>
                  <a:ahLst/>
                  <a:cxnLst/>
                  <a:rect l="l" t="t" r="r" b="b"/>
                  <a:pathLst>
                    <a:path w="2875" h="2425" extrusionOk="0">
                      <a:moveTo>
                        <a:pt x="1639" y="47"/>
                      </a:moveTo>
                      <a:cubicBezTo>
                        <a:pt x="1693" y="47"/>
                        <a:pt x="1747" y="50"/>
                        <a:pt x="1799" y="54"/>
                      </a:cubicBezTo>
                      <a:lnTo>
                        <a:pt x="1817" y="54"/>
                      </a:lnTo>
                      <a:cubicBezTo>
                        <a:pt x="2557" y="124"/>
                        <a:pt x="2787" y="759"/>
                        <a:pt x="2593" y="1411"/>
                      </a:cubicBezTo>
                      <a:cubicBezTo>
                        <a:pt x="2452" y="1870"/>
                        <a:pt x="2116" y="2223"/>
                        <a:pt x="1693" y="2381"/>
                      </a:cubicBezTo>
                      <a:cubicBezTo>
                        <a:pt x="1683" y="2350"/>
                        <a:pt x="1653" y="2343"/>
                        <a:pt x="1623" y="2343"/>
                      </a:cubicBezTo>
                      <a:cubicBezTo>
                        <a:pt x="1604" y="2343"/>
                        <a:pt x="1584" y="2346"/>
                        <a:pt x="1570" y="2346"/>
                      </a:cubicBezTo>
                      <a:cubicBezTo>
                        <a:pt x="1482" y="2337"/>
                        <a:pt x="1398" y="2337"/>
                        <a:pt x="1314" y="2337"/>
                      </a:cubicBezTo>
                      <a:cubicBezTo>
                        <a:pt x="1230" y="2337"/>
                        <a:pt x="1147" y="2337"/>
                        <a:pt x="1058" y="2328"/>
                      </a:cubicBezTo>
                      <a:cubicBezTo>
                        <a:pt x="459" y="2170"/>
                        <a:pt x="53" y="1623"/>
                        <a:pt x="89" y="1006"/>
                      </a:cubicBezTo>
                      <a:cubicBezTo>
                        <a:pt x="219" y="339"/>
                        <a:pt x="993" y="47"/>
                        <a:pt x="1639" y="47"/>
                      </a:cubicBezTo>
                      <a:close/>
                      <a:moveTo>
                        <a:pt x="1565" y="1"/>
                      </a:moveTo>
                      <a:cubicBezTo>
                        <a:pt x="1153" y="1"/>
                        <a:pt x="743" y="143"/>
                        <a:pt x="406" y="406"/>
                      </a:cubicBezTo>
                      <a:cubicBezTo>
                        <a:pt x="141" y="583"/>
                        <a:pt x="0" y="900"/>
                        <a:pt x="36" y="1218"/>
                      </a:cubicBezTo>
                      <a:cubicBezTo>
                        <a:pt x="71" y="1500"/>
                        <a:pt x="177" y="1747"/>
                        <a:pt x="335" y="1976"/>
                      </a:cubicBezTo>
                      <a:cubicBezTo>
                        <a:pt x="594" y="2250"/>
                        <a:pt x="955" y="2421"/>
                        <a:pt x="1326" y="2421"/>
                      </a:cubicBezTo>
                      <a:cubicBezTo>
                        <a:pt x="1360" y="2421"/>
                        <a:pt x="1394" y="2420"/>
                        <a:pt x="1429" y="2417"/>
                      </a:cubicBezTo>
                      <a:lnTo>
                        <a:pt x="1676" y="2417"/>
                      </a:lnTo>
                      <a:cubicBezTo>
                        <a:pt x="1679" y="2422"/>
                        <a:pt x="1684" y="2425"/>
                        <a:pt x="1692" y="2425"/>
                      </a:cubicBezTo>
                      <a:cubicBezTo>
                        <a:pt x="1732" y="2425"/>
                        <a:pt x="1825" y="2361"/>
                        <a:pt x="1870" y="2346"/>
                      </a:cubicBezTo>
                      <a:cubicBezTo>
                        <a:pt x="2169" y="2205"/>
                        <a:pt x="2416" y="1941"/>
                        <a:pt x="2557" y="1641"/>
                      </a:cubicBezTo>
                      <a:cubicBezTo>
                        <a:pt x="2875" y="935"/>
                        <a:pt x="2681" y="89"/>
                        <a:pt x="1817" y="18"/>
                      </a:cubicBezTo>
                      <a:cubicBezTo>
                        <a:pt x="1733" y="6"/>
                        <a:pt x="1649" y="1"/>
                        <a:pt x="15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9"/>
                <p:cNvSpPr/>
                <p:nvPr/>
              </p:nvSpPr>
              <p:spPr>
                <a:xfrm rot="-479857">
                  <a:off x="-77896" y="999140"/>
                  <a:ext cx="93065" cy="101701"/>
                </a:xfrm>
                <a:custGeom>
                  <a:avLst/>
                  <a:gdLst/>
                  <a:ahLst/>
                  <a:cxnLst/>
                  <a:rect l="l" t="t" r="r" b="b"/>
                  <a:pathLst>
                    <a:path w="1541" h="1684" extrusionOk="0">
                      <a:moveTo>
                        <a:pt x="600" y="209"/>
                      </a:moveTo>
                      <a:cubicBezTo>
                        <a:pt x="653" y="279"/>
                        <a:pt x="688" y="420"/>
                        <a:pt x="600" y="491"/>
                      </a:cubicBezTo>
                      <a:cubicBezTo>
                        <a:pt x="512" y="420"/>
                        <a:pt x="565" y="279"/>
                        <a:pt x="600" y="209"/>
                      </a:cubicBezTo>
                      <a:close/>
                      <a:moveTo>
                        <a:pt x="1111" y="315"/>
                      </a:moveTo>
                      <a:cubicBezTo>
                        <a:pt x="1129" y="385"/>
                        <a:pt x="1129" y="491"/>
                        <a:pt x="1058" y="509"/>
                      </a:cubicBezTo>
                      <a:cubicBezTo>
                        <a:pt x="1023" y="456"/>
                        <a:pt x="1076" y="367"/>
                        <a:pt x="1111" y="315"/>
                      </a:cubicBezTo>
                      <a:close/>
                      <a:moveTo>
                        <a:pt x="836" y="1"/>
                      </a:moveTo>
                      <a:cubicBezTo>
                        <a:pt x="748" y="1"/>
                        <a:pt x="664" y="34"/>
                        <a:pt x="600" y="85"/>
                      </a:cubicBezTo>
                      <a:cubicBezTo>
                        <a:pt x="560" y="46"/>
                        <a:pt x="510" y="27"/>
                        <a:pt x="458" y="27"/>
                      </a:cubicBezTo>
                      <a:cubicBezTo>
                        <a:pt x="395" y="27"/>
                        <a:pt x="331" y="54"/>
                        <a:pt x="283" y="103"/>
                      </a:cubicBezTo>
                      <a:cubicBezTo>
                        <a:pt x="0" y="315"/>
                        <a:pt x="71" y="896"/>
                        <a:pt x="141" y="1196"/>
                      </a:cubicBezTo>
                      <a:cubicBezTo>
                        <a:pt x="141" y="1247"/>
                        <a:pt x="222" y="1587"/>
                        <a:pt x="290" y="1587"/>
                      </a:cubicBezTo>
                      <a:cubicBezTo>
                        <a:pt x="294" y="1587"/>
                        <a:pt x="297" y="1586"/>
                        <a:pt x="300" y="1584"/>
                      </a:cubicBezTo>
                      <a:cubicBezTo>
                        <a:pt x="318" y="1584"/>
                        <a:pt x="318" y="1567"/>
                        <a:pt x="318" y="1549"/>
                      </a:cubicBezTo>
                      <a:cubicBezTo>
                        <a:pt x="212" y="1284"/>
                        <a:pt x="141" y="985"/>
                        <a:pt x="141" y="702"/>
                      </a:cubicBezTo>
                      <a:cubicBezTo>
                        <a:pt x="124" y="544"/>
                        <a:pt x="159" y="367"/>
                        <a:pt x="247" y="226"/>
                      </a:cubicBezTo>
                      <a:cubicBezTo>
                        <a:pt x="297" y="164"/>
                        <a:pt x="381" y="94"/>
                        <a:pt x="463" y="94"/>
                      </a:cubicBezTo>
                      <a:cubicBezTo>
                        <a:pt x="498" y="94"/>
                        <a:pt x="533" y="107"/>
                        <a:pt x="565" y="138"/>
                      </a:cubicBezTo>
                      <a:cubicBezTo>
                        <a:pt x="529" y="209"/>
                        <a:pt x="512" y="279"/>
                        <a:pt x="494" y="350"/>
                      </a:cubicBezTo>
                      <a:cubicBezTo>
                        <a:pt x="494" y="413"/>
                        <a:pt x="522" y="532"/>
                        <a:pt x="603" y="532"/>
                      </a:cubicBezTo>
                      <a:cubicBezTo>
                        <a:pt x="613" y="532"/>
                        <a:pt x="624" y="530"/>
                        <a:pt x="635" y="526"/>
                      </a:cubicBezTo>
                      <a:cubicBezTo>
                        <a:pt x="759" y="456"/>
                        <a:pt x="723" y="244"/>
                        <a:pt x="653" y="138"/>
                      </a:cubicBezTo>
                      <a:cubicBezTo>
                        <a:pt x="707" y="84"/>
                        <a:pt x="777" y="58"/>
                        <a:pt x="846" y="58"/>
                      </a:cubicBezTo>
                      <a:cubicBezTo>
                        <a:pt x="957" y="58"/>
                        <a:pt x="1068" y="124"/>
                        <a:pt x="1111" y="244"/>
                      </a:cubicBezTo>
                      <a:cubicBezTo>
                        <a:pt x="1023" y="315"/>
                        <a:pt x="917" y="509"/>
                        <a:pt x="1058" y="561"/>
                      </a:cubicBezTo>
                      <a:cubicBezTo>
                        <a:pt x="1200" y="561"/>
                        <a:pt x="1200" y="367"/>
                        <a:pt x="1182" y="262"/>
                      </a:cubicBezTo>
                      <a:cubicBezTo>
                        <a:pt x="1247" y="212"/>
                        <a:pt x="1297" y="191"/>
                        <a:pt x="1336" y="191"/>
                      </a:cubicBezTo>
                      <a:cubicBezTo>
                        <a:pt x="1479" y="191"/>
                        <a:pt x="1470" y="466"/>
                        <a:pt x="1429" y="632"/>
                      </a:cubicBezTo>
                      <a:cubicBezTo>
                        <a:pt x="1394" y="773"/>
                        <a:pt x="1341" y="932"/>
                        <a:pt x="1288" y="1073"/>
                      </a:cubicBezTo>
                      <a:cubicBezTo>
                        <a:pt x="1182" y="1267"/>
                        <a:pt x="1076" y="1478"/>
                        <a:pt x="988" y="1672"/>
                      </a:cubicBezTo>
                      <a:cubicBezTo>
                        <a:pt x="993" y="1680"/>
                        <a:pt x="999" y="1683"/>
                        <a:pt x="1005" y="1683"/>
                      </a:cubicBezTo>
                      <a:cubicBezTo>
                        <a:pt x="1042" y="1683"/>
                        <a:pt x="1096" y="1562"/>
                        <a:pt x="1111" y="1531"/>
                      </a:cubicBezTo>
                      <a:cubicBezTo>
                        <a:pt x="1147" y="1443"/>
                        <a:pt x="1200" y="1337"/>
                        <a:pt x="1252" y="1249"/>
                      </a:cubicBezTo>
                      <a:cubicBezTo>
                        <a:pt x="1376" y="1038"/>
                        <a:pt x="1464" y="826"/>
                        <a:pt x="1499" y="597"/>
                      </a:cubicBezTo>
                      <a:cubicBezTo>
                        <a:pt x="1540" y="392"/>
                        <a:pt x="1518" y="135"/>
                        <a:pt x="1342" y="135"/>
                      </a:cubicBezTo>
                      <a:cubicBezTo>
                        <a:pt x="1291" y="135"/>
                        <a:pt x="1227" y="157"/>
                        <a:pt x="1147" y="209"/>
                      </a:cubicBezTo>
                      <a:cubicBezTo>
                        <a:pt x="1111" y="121"/>
                        <a:pt x="1023" y="50"/>
                        <a:pt x="935" y="15"/>
                      </a:cubicBezTo>
                      <a:cubicBezTo>
                        <a:pt x="902" y="5"/>
                        <a:pt x="869" y="1"/>
                        <a:pt x="8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9"/>
                <p:cNvSpPr/>
                <p:nvPr/>
              </p:nvSpPr>
              <p:spPr>
                <a:xfrm rot="-479857">
                  <a:off x="-78704" y="1091930"/>
                  <a:ext cx="85274" cy="73558"/>
                </a:xfrm>
                <a:custGeom>
                  <a:avLst/>
                  <a:gdLst/>
                  <a:ahLst/>
                  <a:cxnLst/>
                  <a:rect l="l" t="t" r="r" b="b"/>
                  <a:pathLst>
                    <a:path w="1412" h="1218" extrusionOk="0">
                      <a:moveTo>
                        <a:pt x="177" y="1"/>
                      </a:moveTo>
                      <a:lnTo>
                        <a:pt x="177" y="36"/>
                      </a:lnTo>
                      <a:lnTo>
                        <a:pt x="177" y="54"/>
                      </a:lnTo>
                      <a:cubicBezTo>
                        <a:pt x="124" y="406"/>
                        <a:pt x="71" y="724"/>
                        <a:pt x="0" y="1059"/>
                      </a:cubicBezTo>
                      <a:lnTo>
                        <a:pt x="0" y="1076"/>
                      </a:lnTo>
                      <a:cubicBezTo>
                        <a:pt x="0" y="1076"/>
                        <a:pt x="0" y="1094"/>
                        <a:pt x="0" y="1094"/>
                      </a:cubicBezTo>
                      <a:lnTo>
                        <a:pt x="36" y="1094"/>
                      </a:lnTo>
                      <a:lnTo>
                        <a:pt x="36" y="1112"/>
                      </a:lnTo>
                      <a:lnTo>
                        <a:pt x="124" y="1112"/>
                      </a:lnTo>
                      <a:lnTo>
                        <a:pt x="388" y="1147"/>
                      </a:lnTo>
                      <a:lnTo>
                        <a:pt x="653" y="1165"/>
                      </a:lnTo>
                      <a:lnTo>
                        <a:pt x="794" y="1182"/>
                      </a:lnTo>
                      <a:lnTo>
                        <a:pt x="935" y="1182"/>
                      </a:lnTo>
                      <a:lnTo>
                        <a:pt x="1200" y="1217"/>
                      </a:lnTo>
                      <a:lnTo>
                        <a:pt x="1376" y="1217"/>
                      </a:lnTo>
                      <a:lnTo>
                        <a:pt x="1376" y="1182"/>
                      </a:lnTo>
                      <a:lnTo>
                        <a:pt x="1376" y="1076"/>
                      </a:lnTo>
                      <a:cubicBezTo>
                        <a:pt x="1394" y="882"/>
                        <a:pt x="1411" y="688"/>
                        <a:pt x="1411" y="494"/>
                      </a:cubicBezTo>
                      <a:lnTo>
                        <a:pt x="1411" y="212"/>
                      </a:lnTo>
                      <a:lnTo>
                        <a:pt x="1411" y="177"/>
                      </a:lnTo>
                      <a:lnTo>
                        <a:pt x="1358" y="177"/>
                      </a:lnTo>
                      <a:lnTo>
                        <a:pt x="1076" y="124"/>
                      </a:lnTo>
                      <a:lnTo>
                        <a:pt x="723" y="71"/>
                      </a:lnTo>
                      <a:lnTo>
                        <a:pt x="353" y="18"/>
                      </a:lnTo>
                      <a:lnTo>
                        <a:pt x="2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6" name="Google Shape;2316;p9"/>
              <p:cNvGrpSpPr/>
              <p:nvPr/>
            </p:nvGrpSpPr>
            <p:grpSpPr>
              <a:xfrm>
                <a:off x="531330" y="1124608"/>
                <a:ext cx="202270" cy="227004"/>
                <a:chOff x="352807" y="1092458"/>
                <a:chExt cx="202270" cy="227004"/>
              </a:xfrm>
            </p:grpSpPr>
            <p:sp>
              <p:nvSpPr>
                <p:cNvPr id="2317" name="Google Shape;2317;p9"/>
                <p:cNvSpPr/>
                <p:nvPr/>
              </p:nvSpPr>
              <p:spPr>
                <a:xfrm rot="-479857">
                  <a:off x="367275" y="1153293"/>
                  <a:ext cx="177916" cy="154544"/>
                </a:xfrm>
                <a:custGeom>
                  <a:avLst/>
                  <a:gdLst/>
                  <a:ahLst/>
                  <a:cxnLst/>
                  <a:rect l="l" t="t" r="r" b="b"/>
                  <a:pathLst>
                    <a:path w="2946" h="2559" extrusionOk="0">
                      <a:moveTo>
                        <a:pt x="1465" y="0"/>
                      </a:moveTo>
                      <a:cubicBezTo>
                        <a:pt x="1300" y="0"/>
                        <a:pt x="1135" y="24"/>
                        <a:pt x="971" y="71"/>
                      </a:cubicBezTo>
                      <a:cubicBezTo>
                        <a:pt x="724" y="159"/>
                        <a:pt x="495" y="300"/>
                        <a:pt x="318" y="494"/>
                      </a:cubicBezTo>
                      <a:cubicBezTo>
                        <a:pt x="89" y="829"/>
                        <a:pt x="1" y="1235"/>
                        <a:pt x="89" y="1623"/>
                      </a:cubicBezTo>
                      <a:cubicBezTo>
                        <a:pt x="177" y="2240"/>
                        <a:pt x="759" y="2522"/>
                        <a:pt x="1341" y="2557"/>
                      </a:cubicBezTo>
                      <a:cubicBezTo>
                        <a:pt x="1363" y="2558"/>
                        <a:pt x="1385" y="2559"/>
                        <a:pt x="1407" y="2559"/>
                      </a:cubicBezTo>
                      <a:cubicBezTo>
                        <a:pt x="1824" y="2559"/>
                        <a:pt x="2222" y="2401"/>
                        <a:pt x="2540" y="2117"/>
                      </a:cubicBezTo>
                      <a:cubicBezTo>
                        <a:pt x="2840" y="1782"/>
                        <a:pt x="2946" y="1305"/>
                        <a:pt x="2769" y="900"/>
                      </a:cubicBezTo>
                      <a:cubicBezTo>
                        <a:pt x="2646" y="406"/>
                        <a:pt x="2223" y="53"/>
                        <a:pt x="1711" y="18"/>
                      </a:cubicBezTo>
                      <a:cubicBezTo>
                        <a:pt x="1629" y="6"/>
                        <a:pt x="1547" y="0"/>
                        <a:pt x="1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9"/>
                <p:cNvSpPr/>
                <p:nvPr/>
              </p:nvSpPr>
              <p:spPr>
                <a:xfrm rot="-479857">
                  <a:off x="381619" y="1156243"/>
                  <a:ext cx="132139" cy="125979"/>
                </a:xfrm>
                <a:custGeom>
                  <a:avLst/>
                  <a:gdLst/>
                  <a:ahLst/>
                  <a:cxnLst/>
                  <a:rect l="l" t="t" r="r" b="b"/>
                  <a:pathLst>
                    <a:path w="2188" h="2086" extrusionOk="0">
                      <a:moveTo>
                        <a:pt x="1208" y="0"/>
                      </a:moveTo>
                      <a:cubicBezTo>
                        <a:pt x="1111" y="0"/>
                        <a:pt x="1014" y="14"/>
                        <a:pt x="917" y="40"/>
                      </a:cubicBezTo>
                      <a:lnTo>
                        <a:pt x="741" y="75"/>
                      </a:lnTo>
                      <a:cubicBezTo>
                        <a:pt x="723" y="75"/>
                        <a:pt x="706" y="93"/>
                        <a:pt x="723" y="128"/>
                      </a:cubicBezTo>
                      <a:cubicBezTo>
                        <a:pt x="424" y="216"/>
                        <a:pt x="194" y="463"/>
                        <a:pt x="89" y="763"/>
                      </a:cubicBezTo>
                      <a:cubicBezTo>
                        <a:pt x="18" y="992"/>
                        <a:pt x="0" y="1239"/>
                        <a:pt x="71" y="1486"/>
                      </a:cubicBezTo>
                      <a:cubicBezTo>
                        <a:pt x="141" y="1698"/>
                        <a:pt x="283" y="1874"/>
                        <a:pt x="476" y="1980"/>
                      </a:cubicBezTo>
                      <a:cubicBezTo>
                        <a:pt x="582" y="2050"/>
                        <a:pt x="723" y="2086"/>
                        <a:pt x="864" y="2086"/>
                      </a:cubicBezTo>
                      <a:cubicBezTo>
                        <a:pt x="1393" y="2086"/>
                        <a:pt x="2134" y="1751"/>
                        <a:pt x="2169" y="1133"/>
                      </a:cubicBezTo>
                      <a:cubicBezTo>
                        <a:pt x="2187" y="675"/>
                        <a:pt x="1975" y="146"/>
                        <a:pt x="1499" y="40"/>
                      </a:cubicBezTo>
                      <a:cubicBezTo>
                        <a:pt x="1402" y="14"/>
                        <a:pt x="1305" y="0"/>
                        <a:pt x="12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9"/>
                <p:cNvSpPr/>
                <p:nvPr/>
              </p:nvSpPr>
              <p:spPr>
                <a:xfrm rot="-479857">
                  <a:off x="362156" y="1157335"/>
                  <a:ext cx="172601" cy="146452"/>
                </a:xfrm>
                <a:custGeom>
                  <a:avLst/>
                  <a:gdLst/>
                  <a:ahLst/>
                  <a:cxnLst/>
                  <a:rect l="l" t="t" r="r" b="b"/>
                  <a:pathLst>
                    <a:path w="2858" h="2425" extrusionOk="0">
                      <a:moveTo>
                        <a:pt x="1076" y="43"/>
                      </a:moveTo>
                      <a:cubicBezTo>
                        <a:pt x="1084" y="66"/>
                        <a:pt x="1101" y="72"/>
                        <a:pt x="1121" y="72"/>
                      </a:cubicBezTo>
                      <a:cubicBezTo>
                        <a:pt x="1148" y="72"/>
                        <a:pt x="1180" y="61"/>
                        <a:pt x="1200" y="61"/>
                      </a:cubicBezTo>
                      <a:cubicBezTo>
                        <a:pt x="1317" y="61"/>
                        <a:pt x="1427" y="53"/>
                        <a:pt x="1539" y="53"/>
                      </a:cubicBezTo>
                      <a:cubicBezTo>
                        <a:pt x="1596" y="53"/>
                        <a:pt x="1652" y="55"/>
                        <a:pt x="1711" y="61"/>
                      </a:cubicBezTo>
                      <a:cubicBezTo>
                        <a:pt x="2311" y="166"/>
                        <a:pt x="2769" y="678"/>
                        <a:pt x="2787" y="1295"/>
                      </a:cubicBezTo>
                      <a:cubicBezTo>
                        <a:pt x="2684" y="2018"/>
                        <a:pt x="1841" y="2371"/>
                        <a:pt x="1194" y="2371"/>
                      </a:cubicBezTo>
                      <a:cubicBezTo>
                        <a:pt x="1178" y="2371"/>
                        <a:pt x="1162" y="2371"/>
                        <a:pt x="1147" y="2371"/>
                      </a:cubicBezTo>
                      <a:cubicBezTo>
                        <a:pt x="389" y="2371"/>
                        <a:pt x="106" y="1753"/>
                        <a:pt x="248" y="1066"/>
                      </a:cubicBezTo>
                      <a:cubicBezTo>
                        <a:pt x="318" y="766"/>
                        <a:pt x="477" y="501"/>
                        <a:pt x="688" y="290"/>
                      </a:cubicBezTo>
                      <a:cubicBezTo>
                        <a:pt x="812" y="184"/>
                        <a:pt x="935" y="96"/>
                        <a:pt x="1076" y="43"/>
                      </a:cubicBezTo>
                      <a:close/>
                      <a:moveTo>
                        <a:pt x="1479" y="1"/>
                      </a:moveTo>
                      <a:cubicBezTo>
                        <a:pt x="1427" y="1"/>
                        <a:pt x="1375" y="3"/>
                        <a:pt x="1323" y="8"/>
                      </a:cubicBezTo>
                      <a:lnTo>
                        <a:pt x="1094" y="8"/>
                      </a:lnTo>
                      <a:cubicBezTo>
                        <a:pt x="1091" y="6"/>
                        <a:pt x="1087" y="5"/>
                        <a:pt x="1083" y="5"/>
                      </a:cubicBezTo>
                      <a:cubicBezTo>
                        <a:pt x="1040" y="5"/>
                        <a:pt x="948" y="80"/>
                        <a:pt x="900" y="96"/>
                      </a:cubicBezTo>
                      <a:cubicBezTo>
                        <a:pt x="618" y="272"/>
                        <a:pt x="389" y="537"/>
                        <a:pt x="265" y="854"/>
                      </a:cubicBezTo>
                      <a:cubicBezTo>
                        <a:pt x="1" y="1577"/>
                        <a:pt x="265" y="2424"/>
                        <a:pt x="1129" y="2424"/>
                      </a:cubicBezTo>
                      <a:cubicBezTo>
                        <a:pt x="1154" y="2424"/>
                        <a:pt x="1179" y="2425"/>
                        <a:pt x="1203" y="2425"/>
                      </a:cubicBezTo>
                      <a:cubicBezTo>
                        <a:pt x="1672" y="2425"/>
                        <a:pt x="2136" y="2266"/>
                        <a:pt x="2505" y="1947"/>
                      </a:cubicBezTo>
                      <a:cubicBezTo>
                        <a:pt x="2752" y="1736"/>
                        <a:pt x="2857" y="1401"/>
                        <a:pt x="2822" y="1083"/>
                      </a:cubicBezTo>
                      <a:cubicBezTo>
                        <a:pt x="2752" y="819"/>
                        <a:pt x="2628" y="572"/>
                        <a:pt x="2452" y="360"/>
                      </a:cubicBezTo>
                      <a:cubicBezTo>
                        <a:pt x="2293" y="219"/>
                        <a:pt x="2099" y="113"/>
                        <a:pt x="1888" y="43"/>
                      </a:cubicBezTo>
                      <a:cubicBezTo>
                        <a:pt x="1758" y="17"/>
                        <a:pt x="1620" y="1"/>
                        <a:pt x="14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9"/>
                <p:cNvSpPr/>
                <p:nvPr/>
              </p:nvSpPr>
              <p:spPr>
                <a:xfrm rot="-479857">
                  <a:off x="407511" y="1157820"/>
                  <a:ext cx="94333" cy="100372"/>
                </a:xfrm>
                <a:custGeom>
                  <a:avLst/>
                  <a:gdLst/>
                  <a:ahLst/>
                  <a:cxnLst/>
                  <a:rect l="l" t="t" r="r" b="b"/>
                  <a:pathLst>
                    <a:path w="1562" h="1662" extrusionOk="0">
                      <a:moveTo>
                        <a:pt x="468" y="1163"/>
                      </a:moveTo>
                      <a:lnTo>
                        <a:pt x="468" y="1163"/>
                      </a:lnTo>
                      <a:cubicBezTo>
                        <a:pt x="521" y="1216"/>
                        <a:pt x="451" y="1322"/>
                        <a:pt x="433" y="1357"/>
                      </a:cubicBezTo>
                      <a:lnTo>
                        <a:pt x="433" y="1375"/>
                      </a:lnTo>
                      <a:cubicBezTo>
                        <a:pt x="415" y="1304"/>
                        <a:pt x="398" y="1216"/>
                        <a:pt x="468" y="1163"/>
                      </a:cubicBezTo>
                      <a:close/>
                      <a:moveTo>
                        <a:pt x="927" y="1163"/>
                      </a:moveTo>
                      <a:lnTo>
                        <a:pt x="927" y="1163"/>
                      </a:lnTo>
                      <a:cubicBezTo>
                        <a:pt x="1033" y="1198"/>
                        <a:pt x="997" y="1357"/>
                        <a:pt x="944" y="1445"/>
                      </a:cubicBezTo>
                      <a:cubicBezTo>
                        <a:pt x="892" y="1375"/>
                        <a:pt x="856" y="1234"/>
                        <a:pt x="927" y="1163"/>
                      </a:cubicBezTo>
                      <a:close/>
                      <a:moveTo>
                        <a:pt x="450" y="0"/>
                      </a:moveTo>
                      <a:cubicBezTo>
                        <a:pt x="417" y="0"/>
                        <a:pt x="377" y="128"/>
                        <a:pt x="363" y="158"/>
                      </a:cubicBezTo>
                      <a:cubicBezTo>
                        <a:pt x="327" y="264"/>
                        <a:pt x="274" y="352"/>
                        <a:pt x="239" y="458"/>
                      </a:cubicBezTo>
                      <a:cubicBezTo>
                        <a:pt x="133" y="669"/>
                        <a:pt x="63" y="881"/>
                        <a:pt x="27" y="1110"/>
                      </a:cubicBezTo>
                      <a:cubicBezTo>
                        <a:pt x="1" y="1323"/>
                        <a:pt x="45" y="1567"/>
                        <a:pt x="212" y="1567"/>
                      </a:cubicBezTo>
                      <a:cubicBezTo>
                        <a:pt x="266" y="1567"/>
                        <a:pt x="333" y="1541"/>
                        <a:pt x="415" y="1481"/>
                      </a:cubicBezTo>
                      <a:cubicBezTo>
                        <a:pt x="451" y="1569"/>
                        <a:pt x="539" y="1622"/>
                        <a:pt x="627" y="1657"/>
                      </a:cubicBezTo>
                      <a:cubicBezTo>
                        <a:pt x="648" y="1660"/>
                        <a:pt x="668" y="1661"/>
                        <a:pt x="689" y="1661"/>
                      </a:cubicBezTo>
                      <a:cubicBezTo>
                        <a:pt x="791" y="1661"/>
                        <a:pt x="889" y="1625"/>
                        <a:pt x="962" y="1551"/>
                      </a:cubicBezTo>
                      <a:cubicBezTo>
                        <a:pt x="1004" y="1579"/>
                        <a:pt x="1052" y="1593"/>
                        <a:pt x="1100" y="1593"/>
                      </a:cubicBezTo>
                      <a:cubicBezTo>
                        <a:pt x="1172" y="1593"/>
                        <a:pt x="1244" y="1562"/>
                        <a:pt x="1297" y="1498"/>
                      </a:cubicBezTo>
                      <a:cubicBezTo>
                        <a:pt x="1562" y="1287"/>
                        <a:pt x="1438" y="687"/>
                        <a:pt x="1350" y="405"/>
                      </a:cubicBezTo>
                      <a:cubicBezTo>
                        <a:pt x="1334" y="355"/>
                        <a:pt x="1240" y="29"/>
                        <a:pt x="1171" y="29"/>
                      </a:cubicBezTo>
                      <a:cubicBezTo>
                        <a:pt x="1166" y="29"/>
                        <a:pt x="1161" y="31"/>
                        <a:pt x="1156" y="35"/>
                      </a:cubicBezTo>
                      <a:cubicBezTo>
                        <a:pt x="1138" y="35"/>
                        <a:pt x="1138" y="52"/>
                        <a:pt x="1138" y="70"/>
                      </a:cubicBezTo>
                      <a:cubicBezTo>
                        <a:pt x="1280" y="334"/>
                        <a:pt x="1368" y="616"/>
                        <a:pt x="1385" y="899"/>
                      </a:cubicBezTo>
                      <a:cubicBezTo>
                        <a:pt x="1421" y="1075"/>
                        <a:pt x="1385" y="1234"/>
                        <a:pt x="1315" y="1375"/>
                      </a:cubicBezTo>
                      <a:cubicBezTo>
                        <a:pt x="1265" y="1450"/>
                        <a:pt x="1180" y="1524"/>
                        <a:pt x="1097" y="1524"/>
                      </a:cubicBezTo>
                      <a:cubicBezTo>
                        <a:pt x="1062" y="1524"/>
                        <a:pt x="1028" y="1512"/>
                        <a:pt x="997" y="1481"/>
                      </a:cubicBezTo>
                      <a:cubicBezTo>
                        <a:pt x="1033" y="1428"/>
                        <a:pt x="1050" y="1357"/>
                        <a:pt x="1050" y="1287"/>
                      </a:cubicBezTo>
                      <a:cubicBezTo>
                        <a:pt x="1050" y="1209"/>
                        <a:pt x="1009" y="1104"/>
                        <a:pt x="927" y="1104"/>
                      </a:cubicBezTo>
                      <a:cubicBezTo>
                        <a:pt x="916" y="1104"/>
                        <a:pt x="904" y="1106"/>
                        <a:pt x="892" y="1110"/>
                      </a:cubicBezTo>
                      <a:cubicBezTo>
                        <a:pt x="786" y="1198"/>
                        <a:pt x="839" y="1392"/>
                        <a:pt x="927" y="1498"/>
                      </a:cubicBezTo>
                      <a:cubicBezTo>
                        <a:pt x="867" y="1566"/>
                        <a:pt x="788" y="1598"/>
                        <a:pt x="710" y="1598"/>
                      </a:cubicBezTo>
                      <a:cubicBezTo>
                        <a:pt x="604" y="1598"/>
                        <a:pt x="501" y="1539"/>
                        <a:pt x="451" y="1428"/>
                      </a:cubicBezTo>
                      <a:cubicBezTo>
                        <a:pt x="521" y="1357"/>
                        <a:pt x="627" y="1145"/>
                        <a:pt x="486" y="1110"/>
                      </a:cubicBezTo>
                      <a:lnTo>
                        <a:pt x="486" y="1110"/>
                      </a:lnTo>
                      <a:cubicBezTo>
                        <a:pt x="345" y="1128"/>
                        <a:pt x="345" y="1322"/>
                        <a:pt x="380" y="1410"/>
                      </a:cubicBezTo>
                      <a:cubicBezTo>
                        <a:pt x="309" y="1473"/>
                        <a:pt x="254" y="1499"/>
                        <a:pt x="213" y="1499"/>
                      </a:cubicBezTo>
                      <a:cubicBezTo>
                        <a:pt x="81" y="1499"/>
                        <a:pt x="85" y="1236"/>
                        <a:pt x="98" y="1075"/>
                      </a:cubicBezTo>
                      <a:cubicBezTo>
                        <a:pt x="116" y="916"/>
                        <a:pt x="169" y="775"/>
                        <a:pt x="221" y="634"/>
                      </a:cubicBezTo>
                      <a:cubicBezTo>
                        <a:pt x="310" y="422"/>
                        <a:pt x="380" y="211"/>
                        <a:pt x="468" y="17"/>
                      </a:cubicBezTo>
                      <a:cubicBezTo>
                        <a:pt x="463" y="5"/>
                        <a:pt x="456" y="0"/>
                        <a:pt x="4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9"/>
                <p:cNvSpPr/>
                <p:nvPr/>
              </p:nvSpPr>
              <p:spPr>
                <a:xfrm rot="-479857">
                  <a:off x="407849" y="1097907"/>
                  <a:ext cx="83100" cy="68243"/>
                </a:xfrm>
                <a:custGeom>
                  <a:avLst/>
                  <a:gdLst/>
                  <a:ahLst/>
                  <a:cxnLst/>
                  <a:rect l="l" t="t" r="r" b="b"/>
                  <a:pathLst>
                    <a:path w="1376" h="1130" extrusionOk="0">
                      <a:moveTo>
                        <a:pt x="0" y="0"/>
                      </a:moveTo>
                      <a:lnTo>
                        <a:pt x="0" y="53"/>
                      </a:lnTo>
                      <a:lnTo>
                        <a:pt x="0" y="142"/>
                      </a:lnTo>
                      <a:cubicBezTo>
                        <a:pt x="18" y="336"/>
                        <a:pt x="18" y="529"/>
                        <a:pt x="18" y="723"/>
                      </a:cubicBezTo>
                      <a:lnTo>
                        <a:pt x="35" y="1006"/>
                      </a:lnTo>
                      <a:lnTo>
                        <a:pt x="35" y="1059"/>
                      </a:lnTo>
                      <a:lnTo>
                        <a:pt x="88" y="1059"/>
                      </a:lnTo>
                      <a:lnTo>
                        <a:pt x="371" y="1076"/>
                      </a:lnTo>
                      <a:lnTo>
                        <a:pt x="723" y="1094"/>
                      </a:lnTo>
                      <a:lnTo>
                        <a:pt x="1094" y="1129"/>
                      </a:lnTo>
                      <a:lnTo>
                        <a:pt x="1288" y="1129"/>
                      </a:lnTo>
                      <a:lnTo>
                        <a:pt x="1288" y="1076"/>
                      </a:lnTo>
                      <a:cubicBezTo>
                        <a:pt x="1305" y="723"/>
                        <a:pt x="1340" y="388"/>
                        <a:pt x="1376" y="53"/>
                      </a:cubicBezTo>
                      <a:lnTo>
                        <a:pt x="1376" y="36"/>
                      </a:lnTo>
                      <a:cubicBezTo>
                        <a:pt x="1376" y="36"/>
                        <a:pt x="1376" y="18"/>
                        <a:pt x="1376" y="18"/>
                      </a:cubicBezTo>
                      <a:lnTo>
                        <a:pt x="1340" y="18"/>
                      </a:lnTo>
                      <a:lnTo>
                        <a:pt x="13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2" name="Google Shape;2322;p9"/>
              <p:cNvGrpSpPr/>
              <p:nvPr/>
            </p:nvGrpSpPr>
            <p:grpSpPr>
              <a:xfrm>
                <a:off x="1521918" y="224450"/>
                <a:ext cx="198773" cy="228544"/>
                <a:chOff x="1354956" y="192300"/>
                <a:chExt cx="198773" cy="228544"/>
              </a:xfrm>
            </p:grpSpPr>
            <p:sp>
              <p:nvSpPr>
                <p:cNvPr id="2323" name="Google Shape;2323;p9"/>
                <p:cNvSpPr/>
                <p:nvPr/>
              </p:nvSpPr>
              <p:spPr>
                <a:xfrm rot="-479857">
                  <a:off x="1366988" y="254449"/>
                  <a:ext cx="176829" cy="154846"/>
                </a:xfrm>
                <a:custGeom>
                  <a:avLst/>
                  <a:gdLst/>
                  <a:ahLst/>
                  <a:cxnLst/>
                  <a:rect l="l" t="t" r="r" b="b"/>
                  <a:pathLst>
                    <a:path w="2928" h="2564" extrusionOk="0">
                      <a:moveTo>
                        <a:pt x="1478" y="1"/>
                      </a:moveTo>
                      <a:cubicBezTo>
                        <a:pt x="1261" y="1"/>
                        <a:pt x="1056" y="40"/>
                        <a:pt x="864" y="129"/>
                      </a:cubicBezTo>
                      <a:cubicBezTo>
                        <a:pt x="635" y="234"/>
                        <a:pt x="423" y="393"/>
                        <a:pt x="265" y="605"/>
                      </a:cubicBezTo>
                      <a:cubicBezTo>
                        <a:pt x="53" y="940"/>
                        <a:pt x="0" y="1363"/>
                        <a:pt x="124" y="1751"/>
                      </a:cubicBezTo>
                      <a:cubicBezTo>
                        <a:pt x="243" y="2329"/>
                        <a:pt x="821" y="2563"/>
                        <a:pt x="1384" y="2563"/>
                      </a:cubicBezTo>
                      <a:cubicBezTo>
                        <a:pt x="1405" y="2563"/>
                        <a:pt x="1426" y="2563"/>
                        <a:pt x="1446" y="2562"/>
                      </a:cubicBezTo>
                      <a:cubicBezTo>
                        <a:pt x="1887" y="2544"/>
                        <a:pt x="2293" y="2351"/>
                        <a:pt x="2592" y="2015"/>
                      </a:cubicBezTo>
                      <a:cubicBezTo>
                        <a:pt x="2875" y="1663"/>
                        <a:pt x="2928" y="1187"/>
                        <a:pt x="2734" y="781"/>
                      </a:cubicBezTo>
                      <a:cubicBezTo>
                        <a:pt x="2562" y="318"/>
                        <a:pt x="2123" y="4"/>
                        <a:pt x="1644" y="4"/>
                      </a:cubicBezTo>
                      <a:cubicBezTo>
                        <a:pt x="1631" y="4"/>
                        <a:pt x="1618" y="5"/>
                        <a:pt x="1605" y="5"/>
                      </a:cubicBezTo>
                      <a:cubicBezTo>
                        <a:pt x="1562" y="2"/>
                        <a:pt x="1520" y="1"/>
                        <a:pt x="14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9"/>
                <p:cNvSpPr/>
                <p:nvPr/>
              </p:nvSpPr>
              <p:spPr>
                <a:xfrm rot="-479857">
                  <a:off x="1380304" y="256932"/>
                  <a:ext cx="132078" cy="128153"/>
                </a:xfrm>
                <a:custGeom>
                  <a:avLst/>
                  <a:gdLst/>
                  <a:ahLst/>
                  <a:cxnLst/>
                  <a:rect l="l" t="t" r="r" b="b"/>
                  <a:pathLst>
                    <a:path w="2187" h="2122" extrusionOk="0">
                      <a:moveTo>
                        <a:pt x="1200" y="1"/>
                      </a:moveTo>
                      <a:cubicBezTo>
                        <a:pt x="1072" y="1"/>
                        <a:pt x="946" y="24"/>
                        <a:pt x="829" y="71"/>
                      </a:cubicBezTo>
                      <a:lnTo>
                        <a:pt x="653" y="124"/>
                      </a:lnTo>
                      <a:cubicBezTo>
                        <a:pt x="635" y="124"/>
                        <a:pt x="617" y="142"/>
                        <a:pt x="635" y="177"/>
                      </a:cubicBezTo>
                      <a:cubicBezTo>
                        <a:pt x="335" y="301"/>
                        <a:pt x="124" y="565"/>
                        <a:pt x="71" y="865"/>
                      </a:cubicBezTo>
                      <a:cubicBezTo>
                        <a:pt x="0" y="1112"/>
                        <a:pt x="18" y="1359"/>
                        <a:pt x="106" y="1588"/>
                      </a:cubicBezTo>
                      <a:cubicBezTo>
                        <a:pt x="176" y="1782"/>
                        <a:pt x="353" y="1958"/>
                        <a:pt x="547" y="2046"/>
                      </a:cubicBezTo>
                      <a:cubicBezTo>
                        <a:pt x="648" y="2090"/>
                        <a:pt x="762" y="2121"/>
                        <a:pt x="877" y="2121"/>
                      </a:cubicBezTo>
                      <a:cubicBezTo>
                        <a:pt x="902" y="2121"/>
                        <a:pt x="927" y="2120"/>
                        <a:pt x="952" y="2117"/>
                      </a:cubicBezTo>
                      <a:cubicBezTo>
                        <a:pt x="1481" y="2064"/>
                        <a:pt x="2187" y="1658"/>
                        <a:pt x="2169" y="1059"/>
                      </a:cubicBezTo>
                      <a:cubicBezTo>
                        <a:pt x="2134" y="600"/>
                        <a:pt x="1887" y="89"/>
                        <a:pt x="1393" y="18"/>
                      </a:cubicBezTo>
                      <a:cubicBezTo>
                        <a:pt x="1329" y="7"/>
                        <a:pt x="1264" y="1"/>
                        <a:pt x="1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9"/>
                <p:cNvSpPr/>
                <p:nvPr/>
              </p:nvSpPr>
              <p:spPr>
                <a:xfrm rot="-479857">
                  <a:off x="1364476" y="259326"/>
                  <a:ext cx="171031" cy="148807"/>
                </a:xfrm>
                <a:custGeom>
                  <a:avLst/>
                  <a:gdLst/>
                  <a:ahLst/>
                  <a:cxnLst/>
                  <a:rect l="l" t="t" r="r" b="b"/>
                  <a:pathLst>
                    <a:path w="2832" h="2464" extrusionOk="0">
                      <a:moveTo>
                        <a:pt x="1562" y="78"/>
                      </a:moveTo>
                      <a:cubicBezTo>
                        <a:pt x="2179" y="113"/>
                        <a:pt x="2673" y="590"/>
                        <a:pt x="2743" y="1207"/>
                      </a:cubicBezTo>
                      <a:cubicBezTo>
                        <a:pt x="2708" y="1930"/>
                        <a:pt x="1862" y="2371"/>
                        <a:pt x="1191" y="2424"/>
                      </a:cubicBezTo>
                      <a:cubicBezTo>
                        <a:pt x="1162" y="2426"/>
                        <a:pt x="1132" y="2427"/>
                        <a:pt x="1104" y="2427"/>
                      </a:cubicBezTo>
                      <a:cubicBezTo>
                        <a:pt x="440" y="2427"/>
                        <a:pt x="119" y="1849"/>
                        <a:pt x="204" y="1207"/>
                      </a:cubicBezTo>
                      <a:cubicBezTo>
                        <a:pt x="257" y="907"/>
                        <a:pt x="380" y="625"/>
                        <a:pt x="574" y="396"/>
                      </a:cubicBezTo>
                      <a:cubicBezTo>
                        <a:pt x="680" y="290"/>
                        <a:pt x="803" y="184"/>
                        <a:pt x="945" y="113"/>
                      </a:cubicBezTo>
                      <a:cubicBezTo>
                        <a:pt x="952" y="136"/>
                        <a:pt x="969" y="143"/>
                        <a:pt x="989" y="143"/>
                      </a:cubicBezTo>
                      <a:cubicBezTo>
                        <a:pt x="1016" y="143"/>
                        <a:pt x="1048" y="131"/>
                        <a:pt x="1068" y="131"/>
                      </a:cubicBezTo>
                      <a:cubicBezTo>
                        <a:pt x="1227" y="113"/>
                        <a:pt x="1403" y="78"/>
                        <a:pt x="1562" y="78"/>
                      </a:cubicBezTo>
                      <a:close/>
                      <a:moveTo>
                        <a:pt x="1478" y="1"/>
                      </a:moveTo>
                      <a:cubicBezTo>
                        <a:pt x="1373" y="1"/>
                        <a:pt x="1271" y="14"/>
                        <a:pt x="1174" y="43"/>
                      </a:cubicBezTo>
                      <a:lnTo>
                        <a:pt x="997" y="61"/>
                      </a:lnTo>
                      <a:cubicBezTo>
                        <a:pt x="989" y="69"/>
                        <a:pt x="980" y="69"/>
                        <a:pt x="971" y="69"/>
                      </a:cubicBezTo>
                      <a:cubicBezTo>
                        <a:pt x="962" y="69"/>
                        <a:pt x="953" y="69"/>
                        <a:pt x="945" y="78"/>
                      </a:cubicBezTo>
                      <a:cubicBezTo>
                        <a:pt x="940" y="73"/>
                        <a:pt x="933" y="71"/>
                        <a:pt x="926" y="71"/>
                      </a:cubicBezTo>
                      <a:cubicBezTo>
                        <a:pt x="881" y="71"/>
                        <a:pt x="799" y="151"/>
                        <a:pt x="768" y="166"/>
                      </a:cubicBezTo>
                      <a:cubicBezTo>
                        <a:pt x="486" y="360"/>
                        <a:pt x="274" y="660"/>
                        <a:pt x="186" y="995"/>
                      </a:cubicBezTo>
                      <a:cubicBezTo>
                        <a:pt x="0" y="1689"/>
                        <a:pt x="301" y="2463"/>
                        <a:pt x="1072" y="2463"/>
                      </a:cubicBezTo>
                      <a:cubicBezTo>
                        <a:pt x="1105" y="2463"/>
                        <a:pt x="1139" y="2462"/>
                        <a:pt x="1174" y="2459"/>
                      </a:cubicBezTo>
                      <a:cubicBezTo>
                        <a:pt x="1685" y="2441"/>
                        <a:pt x="2161" y="2230"/>
                        <a:pt x="2514" y="1859"/>
                      </a:cubicBezTo>
                      <a:cubicBezTo>
                        <a:pt x="2743" y="1612"/>
                        <a:pt x="2831" y="1295"/>
                        <a:pt x="2761" y="978"/>
                      </a:cubicBezTo>
                      <a:cubicBezTo>
                        <a:pt x="2673" y="713"/>
                        <a:pt x="2514" y="484"/>
                        <a:pt x="2320" y="290"/>
                      </a:cubicBezTo>
                      <a:cubicBezTo>
                        <a:pt x="2144" y="149"/>
                        <a:pt x="1950" y="61"/>
                        <a:pt x="1738" y="25"/>
                      </a:cubicBezTo>
                      <a:cubicBezTo>
                        <a:pt x="1651" y="9"/>
                        <a:pt x="1564" y="1"/>
                        <a:pt x="14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9"/>
                <p:cNvSpPr/>
                <p:nvPr/>
              </p:nvSpPr>
              <p:spPr>
                <a:xfrm rot="-479857">
                  <a:off x="1407918" y="259927"/>
                  <a:ext cx="91374" cy="101399"/>
                </a:xfrm>
                <a:custGeom>
                  <a:avLst/>
                  <a:gdLst/>
                  <a:ahLst/>
                  <a:cxnLst/>
                  <a:rect l="l" t="t" r="r" b="b"/>
                  <a:pathLst>
                    <a:path w="1513" h="1679" extrusionOk="0">
                      <a:moveTo>
                        <a:pt x="455" y="1220"/>
                      </a:moveTo>
                      <a:cubicBezTo>
                        <a:pt x="508" y="1255"/>
                        <a:pt x="455" y="1361"/>
                        <a:pt x="419" y="1414"/>
                      </a:cubicBezTo>
                      <a:cubicBezTo>
                        <a:pt x="402" y="1361"/>
                        <a:pt x="384" y="1255"/>
                        <a:pt x="455" y="1220"/>
                      </a:cubicBezTo>
                      <a:close/>
                      <a:moveTo>
                        <a:pt x="913" y="1167"/>
                      </a:moveTo>
                      <a:lnTo>
                        <a:pt x="913" y="1167"/>
                      </a:lnTo>
                      <a:cubicBezTo>
                        <a:pt x="1001" y="1202"/>
                        <a:pt x="984" y="1361"/>
                        <a:pt x="948" y="1449"/>
                      </a:cubicBezTo>
                      <a:cubicBezTo>
                        <a:pt x="896" y="1379"/>
                        <a:pt x="825" y="1238"/>
                        <a:pt x="913" y="1167"/>
                      </a:cubicBezTo>
                      <a:close/>
                      <a:moveTo>
                        <a:pt x="1027" y="1"/>
                      </a:moveTo>
                      <a:cubicBezTo>
                        <a:pt x="1024" y="1"/>
                        <a:pt x="1022" y="2"/>
                        <a:pt x="1019" y="3"/>
                      </a:cubicBezTo>
                      <a:cubicBezTo>
                        <a:pt x="1001" y="21"/>
                        <a:pt x="1001" y="39"/>
                        <a:pt x="1019" y="56"/>
                      </a:cubicBezTo>
                      <a:cubicBezTo>
                        <a:pt x="1178" y="303"/>
                        <a:pt x="1284" y="568"/>
                        <a:pt x="1336" y="850"/>
                      </a:cubicBezTo>
                      <a:cubicBezTo>
                        <a:pt x="1372" y="1026"/>
                        <a:pt x="1354" y="1185"/>
                        <a:pt x="1301" y="1344"/>
                      </a:cubicBezTo>
                      <a:cubicBezTo>
                        <a:pt x="1262" y="1422"/>
                        <a:pt x="1175" y="1500"/>
                        <a:pt x="1089" y="1500"/>
                      </a:cubicBezTo>
                      <a:cubicBezTo>
                        <a:pt x="1059" y="1500"/>
                        <a:pt x="1029" y="1490"/>
                        <a:pt x="1001" y="1467"/>
                      </a:cubicBezTo>
                      <a:cubicBezTo>
                        <a:pt x="1019" y="1414"/>
                        <a:pt x="1037" y="1344"/>
                        <a:pt x="1037" y="1273"/>
                      </a:cubicBezTo>
                      <a:cubicBezTo>
                        <a:pt x="1022" y="1198"/>
                        <a:pt x="981" y="1085"/>
                        <a:pt x="905" y="1085"/>
                      </a:cubicBezTo>
                      <a:cubicBezTo>
                        <a:pt x="891" y="1085"/>
                        <a:pt x="876" y="1089"/>
                        <a:pt x="860" y="1097"/>
                      </a:cubicBezTo>
                      <a:cubicBezTo>
                        <a:pt x="755" y="1202"/>
                        <a:pt x="825" y="1396"/>
                        <a:pt x="913" y="1485"/>
                      </a:cubicBezTo>
                      <a:cubicBezTo>
                        <a:pt x="863" y="1568"/>
                        <a:pt x="777" y="1608"/>
                        <a:pt x="691" y="1608"/>
                      </a:cubicBezTo>
                      <a:cubicBezTo>
                        <a:pt x="596" y="1608"/>
                        <a:pt x="501" y="1560"/>
                        <a:pt x="455" y="1467"/>
                      </a:cubicBezTo>
                      <a:cubicBezTo>
                        <a:pt x="525" y="1396"/>
                        <a:pt x="596" y="1167"/>
                        <a:pt x="455" y="1150"/>
                      </a:cubicBezTo>
                      <a:cubicBezTo>
                        <a:pt x="314" y="1167"/>
                        <a:pt x="331" y="1361"/>
                        <a:pt x="384" y="1449"/>
                      </a:cubicBezTo>
                      <a:cubicBezTo>
                        <a:pt x="312" y="1522"/>
                        <a:pt x="256" y="1551"/>
                        <a:pt x="212" y="1551"/>
                      </a:cubicBezTo>
                      <a:cubicBezTo>
                        <a:pt x="86" y="1551"/>
                        <a:pt x="67" y="1302"/>
                        <a:pt x="67" y="1132"/>
                      </a:cubicBezTo>
                      <a:cubicBezTo>
                        <a:pt x="84" y="991"/>
                        <a:pt x="102" y="832"/>
                        <a:pt x="155" y="691"/>
                      </a:cubicBezTo>
                      <a:cubicBezTo>
                        <a:pt x="225" y="479"/>
                        <a:pt x="278" y="285"/>
                        <a:pt x="349" y="56"/>
                      </a:cubicBezTo>
                      <a:cubicBezTo>
                        <a:pt x="341" y="45"/>
                        <a:pt x="333" y="41"/>
                        <a:pt x="326" y="41"/>
                      </a:cubicBezTo>
                      <a:cubicBezTo>
                        <a:pt x="286" y="41"/>
                        <a:pt x="258" y="185"/>
                        <a:pt x="243" y="215"/>
                      </a:cubicBezTo>
                      <a:cubicBezTo>
                        <a:pt x="225" y="321"/>
                        <a:pt x="190" y="427"/>
                        <a:pt x="155" y="515"/>
                      </a:cubicBezTo>
                      <a:cubicBezTo>
                        <a:pt x="67" y="744"/>
                        <a:pt x="14" y="973"/>
                        <a:pt x="14" y="1202"/>
                      </a:cubicBezTo>
                      <a:cubicBezTo>
                        <a:pt x="1" y="1396"/>
                        <a:pt x="63" y="1627"/>
                        <a:pt x="215" y="1627"/>
                      </a:cubicBezTo>
                      <a:cubicBezTo>
                        <a:pt x="271" y="1627"/>
                        <a:pt x="339" y="1596"/>
                        <a:pt x="419" y="1520"/>
                      </a:cubicBezTo>
                      <a:cubicBezTo>
                        <a:pt x="472" y="1608"/>
                        <a:pt x="561" y="1661"/>
                        <a:pt x="649" y="1679"/>
                      </a:cubicBezTo>
                      <a:cubicBezTo>
                        <a:pt x="772" y="1679"/>
                        <a:pt x="878" y="1626"/>
                        <a:pt x="948" y="1537"/>
                      </a:cubicBezTo>
                      <a:cubicBezTo>
                        <a:pt x="986" y="1556"/>
                        <a:pt x="1029" y="1566"/>
                        <a:pt x="1072" y="1566"/>
                      </a:cubicBezTo>
                      <a:cubicBezTo>
                        <a:pt x="1149" y="1566"/>
                        <a:pt x="1227" y="1535"/>
                        <a:pt x="1284" y="1467"/>
                      </a:cubicBezTo>
                      <a:cubicBezTo>
                        <a:pt x="1513" y="1220"/>
                        <a:pt x="1354" y="638"/>
                        <a:pt x="1248" y="356"/>
                      </a:cubicBezTo>
                      <a:cubicBezTo>
                        <a:pt x="1215" y="322"/>
                        <a:pt x="1085" y="1"/>
                        <a:pt x="10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9"/>
                <p:cNvSpPr/>
                <p:nvPr/>
              </p:nvSpPr>
              <p:spPr>
                <a:xfrm rot="-479857">
                  <a:off x="1395395" y="197758"/>
                  <a:ext cx="83160" cy="67156"/>
                </a:xfrm>
                <a:custGeom>
                  <a:avLst/>
                  <a:gdLst/>
                  <a:ahLst/>
                  <a:cxnLst/>
                  <a:rect l="l" t="t" r="r" b="b"/>
                  <a:pathLst>
                    <a:path w="1377" h="1112" extrusionOk="0">
                      <a:moveTo>
                        <a:pt x="1253" y="0"/>
                      </a:moveTo>
                      <a:lnTo>
                        <a:pt x="988" y="18"/>
                      </a:lnTo>
                      <a:lnTo>
                        <a:pt x="741" y="35"/>
                      </a:lnTo>
                      <a:lnTo>
                        <a:pt x="600" y="53"/>
                      </a:lnTo>
                      <a:lnTo>
                        <a:pt x="441" y="53"/>
                      </a:lnTo>
                      <a:lnTo>
                        <a:pt x="195" y="71"/>
                      </a:lnTo>
                      <a:lnTo>
                        <a:pt x="1" y="71"/>
                      </a:lnTo>
                      <a:lnTo>
                        <a:pt x="1" y="106"/>
                      </a:lnTo>
                      <a:lnTo>
                        <a:pt x="18" y="194"/>
                      </a:lnTo>
                      <a:cubicBezTo>
                        <a:pt x="36" y="388"/>
                        <a:pt x="71" y="582"/>
                        <a:pt x="89" y="776"/>
                      </a:cubicBezTo>
                      <a:cubicBezTo>
                        <a:pt x="106" y="864"/>
                        <a:pt x="124" y="970"/>
                        <a:pt x="124" y="1058"/>
                      </a:cubicBezTo>
                      <a:lnTo>
                        <a:pt x="124" y="1111"/>
                      </a:lnTo>
                      <a:lnTo>
                        <a:pt x="1376" y="1111"/>
                      </a:lnTo>
                      <a:lnTo>
                        <a:pt x="1376" y="1058"/>
                      </a:lnTo>
                      <a:cubicBezTo>
                        <a:pt x="1358" y="706"/>
                        <a:pt x="1358" y="371"/>
                        <a:pt x="1376" y="35"/>
                      </a:cubicBezTo>
                      <a:cubicBezTo>
                        <a:pt x="1376" y="18"/>
                        <a:pt x="1376" y="0"/>
                        <a:pt x="13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8" name="Google Shape;2328;p9"/>
              <p:cNvGrpSpPr/>
              <p:nvPr/>
            </p:nvGrpSpPr>
            <p:grpSpPr>
              <a:xfrm>
                <a:off x="1141749" y="56780"/>
                <a:ext cx="202303" cy="228610"/>
                <a:chOff x="966116" y="24630"/>
                <a:chExt cx="202303" cy="228610"/>
              </a:xfrm>
            </p:grpSpPr>
            <p:sp>
              <p:nvSpPr>
                <p:cNvPr id="2329" name="Google Shape;2329;p9"/>
                <p:cNvSpPr/>
                <p:nvPr/>
              </p:nvSpPr>
              <p:spPr>
                <a:xfrm rot="-479857">
                  <a:off x="976008" y="36180"/>
                  <a:ext cx="176829" cy="154544"/>
                </a:xfrm>
                <a:custGeom>
                  <a:avLst/>
                  <a:gdLst/>
                  <a:ahLst/>
                  <a:cxnLst/>
                  <a:rect l="l" t="t" r="r" b="b"/>
                  <a:pathLst>
                    <a:path w="2928" h="2559" extrusionOk="0">
                      <a:moveTo>
                        <a:pt x="1490" y="1"/>
                      </a:moveTo>
                      <a:cubicBezTo>
                        <a:pt x="1095" y="1"/>
                        <a:pt x="709" y="142"/>
                        <a:pt x="424" y="412"/>
                      </a:cubicBezTo>
                      <a:cubicBezTo>
                        <a:pt x="106" y="729"/>
                        <a:pt x="1" y="1205"/>
                        <a:pt x="159" y="1628"/>
                      </a:cubicBezTo>
                      <a:cubicBezTo>
                        <a:pt x="265" y="2122"/>
                        <a:pt x="688" y="2492"/>
                        <a:pt x="1200" y="2528"/>
                      </a:cubicBezTo>
                      <a:cubicBezTo>
                        <a:pt x="1297" y="2549"/>
                        <a:pt x="1395" y="2558"/>
                        <a:pt x="1492" y="2558"/>
                      </a:cubicBezTo>
                      <a:cubicBezTo>
                        <a:pt x="1641" y="2558"/>
                        <a:pt x="1791" y="2535"/>
                        <a:pt x="1940" y="2492"/>
                      </a:cubicBezTo>
                      <a:cubicBezTo>
                        <a:pt x="2187" y="2404"/>
                        <a:pt x="2417" y="2263"/>
                        <a:pt x="2593" y="2087"/>
                      </a:cubicBezTo>
                      <a:cubicBezTo>
                        <a:pt x="2822" y="1752"/>
                        <a:pt x="2928" y="1346"/>
                        <a:pt x="2857" y="958"/>
                      </a:cubicBezTo>
                      <a:cubicBezTo>
                        <a:pt x="2787" y="341"/>
                        <a:pt x="2205" y="41"/>
                        <a:pt x="1623" y="6"/>
                      </a:cubicBezTo>
                      <a:cubicBezTo>
                        <a:pt x="1579" y="2"/>
                        <a:pt x="1534" y="1"/>
                        <a:pt x="14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9"/>
                <p:cNvSpPr/>
                <p:nvPr/>
              </p:nvSpPr>
              <p:spPr>
                <a:xfrm rot="-479857">
                  <a:off x="1006531" y="63121"/>
                  <a:ext cx="132139" cy="125073"/>
                </a:xfrm>
                <a:custGeom>
                  <a:avLst/>
                  <a:gdLst/>
                  <a:ahLst/>
                  <a:cxnLst/>
                  <a:rect l="l" t="t" r="r" b="b"/>
                  <a:pathLst>
                    <a:path w="2188" h="2071" extrusionOk="0">
                      <a:moveTo>
                        <a:pt x="1301" y="1"/>
                      </a:moveTo>
                      <a:cubicBezTo>
                        <a:pt x="775" y="1"/>
                        <a:pt x="70" y="334"/>
                        <a:pt x="18" y="918"/>
                      </a:cubicBezTo>
                      <a:cubicBezTo>
                        <a:pt x="1" y="1359"/>
                        <a:pt x="195" y="1888"/>
                        <a:pt x="689" y="2012"/>
                      </a:cubicBezTo>
                      <a:cubicBezTo>
                        <a:pt x="792" y="2053"/>
                        <a:pt x="901" y="2070"/>
                        <a:pt x="1009" y="2070"/>
                      </a:cubicBezTo>
                      <a:cubicBezTo>
                        <a:pt x="1086" y="2070"/>
                        <a:pt x="1162" y="2062"/>
                        <a:pt x="1235" y="2047"/>
                      </a:cubicBezTo>
                      <a:lnTo>
                        <a:pt x="1412" y="2012"/>
                      </a:lnTo>
                      <a:cubicBezTo>
                        <a:pt x="1447" y="2012"/>
                        <a:pt x="1447" y="1994"/>
                        <a:pt x="1447" y="1977"/>
                      </a:cubicBezTo>
                      <a:cubicBezTo>
                        <a:pt x="1747" y="1871"/>
                        <a:pt x="1993" y="1641"/>
                        <a:pt x="2082" y="1342"/>
                      </a:cubicBezTo>
                      <a:cubicBezTo>
                        <a:pt x="2170" y="1112"/>
                        <a:pt x="2187" y="866"/>
                        <a:pt x="2135" y="619"/>
                      </a:cubicBezTo>
                      <a:cubicBezTo>
                        <a:pt x="2064" y="407"/>
                        <a:pt x="1923" y="231"/>
                        <a:pt x="1729" y="125"/>
                      </a:cubicBezTo>
                      <a:cubicBezTo>
                        <a:pt x="1623" y="37"/>
                        <a:pt x="1482" y="1"/>
                        <a:pt x="1341" y="1"/>
                      </a:cubicBezTo>
                      <a:cubicBezTo>
                        <a:pt x="1328" y="1"/>
                        <a:pt x="1314" y="1"/>
                        <a:pt x="1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9"/>
                <p:cNvSpPr/>
                <p:nvPr/>
              </p:nvSpPr>
              <p:spPr>
                <a:xfrm rot="-479857">
                  <a:off x="986457" y="38263"/>
                  <a:ext cx="172601" cy="146633"/>
                </a:xfrm>
                <a:custGeom>
                  <a:avLst/>
                  <a:gdLst/>
                  <a:ahLst/>
                  <a:cxnLst/>
                  <a:rect l="l" t="t" r="r" b="b"/>
                  <a:pathLst>
                    <a:path w="2858" h="2428" extrusionOk="0">
                      <a:moveTo>
                        <a:pt x="1639" y="55"/>
                      </a:moveTo>
                      <a:cubicBezTo>
                        <a:pt x="1669" y="55"/>
                        <a:pt x="1699" y="56"/>
                        <a:pt x="1729" y="58"/>
                      </a:cubicBezTo>
                      <a:lnTo>
                        <a:pt x="1747" y="58"/>
                      </a:lnTo>
                      <a:cubicBezTo>
                        <a:pt x="2487" y="75"/>
                        <a:pt x="2752" y="710"/>
                        <a:pt x="2593" y="1380"/>
                      </a:cubicBezTo>
                      <a:cubicBezTo>
                        <a:pt x="2523" y="1663"/>
                        <a:pt x="2364" y="1927"/>
                        <a:pt x="2135" y="2139"/>
                      </a:cubicBezTo>
                      <a:cubicBezTo>
                        <a:pt x="2011" y="2227"/>
                        <a:pt x="1888" y="2315"/>
                        <a:pt x="1747" y="2386"/>
                      </a:cubicBezTo>
                      <a:cubicBezTo>
                        <a:pt x="1736" y="2354"/>
                        <a:pt x="1707" y="2347"/>
                        <a:pt x="1677" y="2347"/>
                      </a:cubicBezTo>
                      <a:cubicBezTo>
                        <a:pt x="1657" y="2347"/>
                        <a:pt x="1637" y="2350"/>
                        <a:pt x="1623" y="2350"/>
                      </a:cubicBezTo>
                      <a:cubicBezTo>
                        <a:pt x="1518" y="2350"/>
                        <a:pt x="1404" y="2358"/>
                        <a:pt x="1293" y="2358"/>
                      </a:cubicBezTo>
                      <a:cubicBezTo>
                        <a:pt x="1237" y="2358"/>
                        <a:pt x="1182" y="2356"/>
                        <a:pt x="1130" y="2350"/>
                      </a:cubicBezTo>
                      <a:cubicBezTo>
                        <a:pt x="812" y="2297"/>
                        <a:pt x="512" y="2121"/>
                        <a:pt x="336" y="1856"/>
                      </a:cubicBezTo>
                      <a:cubicBezTo>
                        <a:pt x="160" y="1645"/>
                        <a:pt x="72" y="1380"/>
                        <a:pt x="72" y="1098"/>
                      </a:cubicBezTo>
                      <a:cubicBezTo>
                        <a:pt x="173" y="408"/>
                        <a:pt x="996" y="55"/>
                        <a:pt x="1639" y="55"/>
                      </a:cubicBezTo>
                      <a:close/>
                      <a:moveTo>
                        <a:pt x="1635" y="0"/>
                      </a:moveTo>
                      <a:cubicBezTo>
                        <a:pt x="1170" y="0"/>
                        <a:pt x="726" y="173"/>
                        <a:pt x="371" y="463"/>
                      </a:cubicBezTo>
                      <a:cubicBezTo>
                        <a:pt x="124" y="675"/>
                        <a:pt x="1" y="992"/>
                        <a:pt x="36" y="1310"/>
                      </a:cubicBezTo>
                      <a:cubicBezTo>
                        <a:pt x="89" y="1574"/>
                        <a:pt x="213" y="1821"/>
                        <a:pt x="389" y="2033"/>
                      </a:cubicBezTo>
                      <a:cubicBezTo>
                        <a:pt x="548" y="2192"/>
                        <a:pt x="742" y="2297"/>
                        <a:pt x="936" y="2368"/>
                      </a:cubicBezTo>
                      <a:cubicBezTo>
                        <a:pt x="1081" y="2408"/>
                        <a:pt x="1217" y="2427"/>
                        <a:pt x="1357" y="2427"/>
                      </a:cubicBezTo>
                      <a:cubicBezTo>
                        <a:pt x="1404" y="2427"/>
                        <a:pt x="1451" y="2425"/>
                        <a:pt x="1500" y="2421"/>
                      </a:cubicBezTo>
                      <a:lnTo>
                        <a:pt x="1729" y="2421"/>
                      </a:lnTo>
                      <a:cubicBezTo>
                        <a:pt x="1734" y="2426"/>
                        <a:pt x="1741" y="2428"/>
                        <a:pt x="1749" y="2428"/>
                      </a:cubicBezTo>
                      <a:cubicBezTo>
                        <a:pt x="1798" y="2428"/>
                        <a:pt x="1893" y="2350"/>
                        <a:pt x="1923" y="2350"/>
                      </a:cubicBezTo>
                      <a:cubicBezTo>
                        <a:pt x="2223" y="2174"/>
                        <a:pt x="2452" y="1909"/>
                        <a:pt x="2576" y="1592"/>
                      </a:cubicBezTo>
                      <a:cubicBezTo>
                        <a:pt x="2858" y="887"/>
                        <a:pt x="2611" y="40"/>
                        <a:pt x="1764" y="5"/>
                      </a:cubicBezTo>
                      <a:cubicBezTo>
                        <a:pt x="1721" y="2"/>
                        <a:pt x="1678" y="0"/>
                        <a:pt x="16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9"/>
                <p:cNvSpPr/>
                <p:nvPr/>
              </p:nvSpPr>
              <p:spPr>
                <a:xfrm rot="-479857">
                  <a:off x="1018326" y="83643"/>
                  <a:ext cx="95118" cy="100855"/>
                </a:xfrm>
                <a:custGeom>
                  <a:avLst/>
                  <a:gdLst/>
                  <a:ahLst/>
                  <a:cxnLst/>
                  <a:rect l="l" t="t" r="r" b="b"/>
                  <a:pathLst>
                    <a:path w="1575" h="1670" extrusionOk="0">
                      <a:moveTo>
                        <a:pt x="635" y="207"/>
                      </a:moveTo>
                      <a:lnTo>
                        <a:pt x="635" y="207"/>
                      </a:lnTo>
                      <a:cubicBezTo>
                        <a:pt x="688" y="296"/>
                        <a:pt x="723" y="437"/>
                        <a:pt x="653" y="490"/>
                      </a:cubicBezTo>
                      <a:cubicBezTo>
                        <a:pt x="547" y="454"/>
                        <a:pt x="582" y="296"/>
                        <a:pt x="635" y="207"/>
                      </a:cubicBezTo>
                      <a:close/>
                      <a:moveTo>
                        <a:pt x="1146" y="296"/>
                      </a:moveTo>
                      <a:lnTo>
                        <a:pt x="1146" y="313"/>
                      </a:lnTo>
                      <a:cubicBezTo>
                        <a:pt x="1164" y="366"/>
                        <a:pt x="1164" y="472"/>
                        <a:pt x="1111" y="490"/>
                      </a:cubicBezTo>
                      <a:cubicBezTo>
                        <a:pt x="1058" y="454"/>
                        <a:pt x="1129" y="349"/>
                        <a:pt x="1146" y="296"/>
                      </a:cubicBezTo>
                      <a:close/>
                      <a:moveTo>
                        <a:pt x="858" y="0"/>
                      </a:moveTo>
                      <a:cubicBezTo>
                        <a:pt x="762" y="0"/>
                        <a:pt x="666" y="40"/>
                        <a:pt x="600" y="119"/>
                      </a:cubicBezTo>
                      <a:cubicBezTo>
                        <a:pt x="552" y="80"/>
                        <a:pt x="497" y="61"/>
                        <a:pt x="445" y="61"/>
                      </a:cubicBezTo>
                      <a:cubicBezTo>
                        <a:pt x="381" y="61"/>
                        <a:pt x="321" y="88"/>
                        <a:pt x="282" y="137"/>
                      </a:cubicBezTo>
                      <a:cubicBezTo>
                        <a:pt x="0" y="366"/>
                        <a:pt x="106" y="948"/>
                        <a:pt x="194" y="1248"/>
                      </a:cubicBezTo>
                      <a:cubicBezTo>
                        <a:pt x="211" y="1298"/>
                        <a:pt x="308" y="1621"/>
                        <a:pt x="363" y="1621"/>
                      </a:cubicBezTo>
                      <a:cubicBezTo>
                        <a:pt x="365" y="1621"/>
                        <a:pt x="368" y="1620"/>
                        <a:pt x="370" y="1618"/>
                      </a:cubicBezTo>
                      <a:cubicBezTo>
                        <a:pt x="388" y="1618"/>
                        <a:pt x="388" y="1601"/>
                        <a:pt x="388" y="1583"/>
                      </a:cubicBezTo>
                      <a:cubicBezTo>
                        <a:pt x="265" y="1318"/>
                        <a:pt x="194" y="1036"/>
                        <a:pt x="176" y="754"/>
                      </a:cubicBezTo>
                      <a:cubicBezTo>
                        <a:pt x="141" y="578"/>
                        <a:pt x="176" y="419"/>
                        <a:pt x="247" y="260"/>
                      </a:cubicBezTo>
                      <a:cubicBezTo>
                        <a:pt x="296" y="199"/>
                        <a:pt x="381" y="128"/>
                        <a:pt x="463" y="128"/>
                      </a:cubicBezTo>
                      <a:cubicBezTo>
                        <a:pt x="498" y="128"/>
                        <a:pt x="533" y="141"/>
                        <a:pt x="564" y="172"/>
                      </a:cubicBezTo>
                      <a:cubicBezTo>
                        <a:pt x="529" y="225"/>
                        <a:pt x="512" y="296"/>
                        <a:pt x="512" y="366"/>
                      </a:cubicBezTo>
                      <a:cubicBezTo>
                        <a:pt x="512" y="441"/>
                        <a:pt x="550" y="554"/>
                        <a:pt x="615" y="554"/>
                      </a:cubicBezTo>
                      <a:cubicBezTo>
                        <a:pt x="627" y="554"/>
                        <a:pt x="639" y="551"/>
                        <a:pt x="653" y="543"/>
                      </a:cubicBezTo>
                      <a:cubicBezTo>
                        <a:pt x="794" y="454"/>
                        <a:pt x="741" y="260"/>
                        <a:pt x="653" y="155"/>
                      </a:cubicBezTo>
                      <a:cubicBezTo>
                        <a:pt x="710" y="97"/>
                        <a:pt x="785" y="69"/>
                        <a:pt x="859" y="69"/>
                      </a:cubicBezTo>
                      <a:cubicBezTo>
                        <a:pt x="966" y="69"/>
                        <a:pt x="1069" y="128"/>
                        <a:pt x="1111" y="243"/>
                      </a:cubicBezTo>
                      <a:cubicBezTo>
                        <a:pt x="1058" y="313"/>
                        <a:pt x="952" y="507"/>
                        <a:pt x="1093" y="560"/>
                      </a:cubicBezTo>
                      <a:cubicBezTo>
                        <a:pt x="1217" y="543"/>
                        <a:pt x="1235" y="349"/>
                        <a:pt x="1199" y="260"/>
                      </a:cubicBezTo>
                      <a:cubicBezTo>
                        <a:pt x="1269" y="203"/>
                        <a:pt x="1323" y="179"/>
                        <a:pt x="1364" y="179"/>
                      </a:cubicBezTo>
                      <a:cubicBezTo>
                        <a:pt x="1497" y="179"/>
                        <a:pt x="1491" y="437"/>
                        <a:pt x="1464" y="613"/>
                      </a:cubicBezTo>
                      <a:cubicBezTo>
                        <a:pt x="1446" y="754"/>
                        <a:pt x="1393" y="895"/>
                        <a:pt x="1340" y="1054"/>
                      </a:cubicBezTo>
                      <a:cubicBezTo>
                        <a:pt x="1252" y="1248"/>
                        <a:pt x="1164" y="1460"/>
                        <a:pt x="1076" y="1654"/>
                      </a:cubicBezTo>
                      <a:cubicBezTo>
                        <a:pt x="1082" y="1665"/>
                        <a:pt x="1088" y="1670"/>
                        <a:pt x="1094" y="1670"/>
                      </a:cubicBezTo>
                      <a:cubicBezTo>
                        <a:pt x="1127" y="1670"/>
                        <a:pt x="1167" y="1542"/>
                        <a:pt x="1182" y="1512"/>
                      </a:cubicBezTo>
                      <a:cubicBezTo>
                        <a:pt x="1235" y="1424"/>
                        <a:pt x="1270" y="1318"/>
                        <a:pt x="1323" y="1230"/>
                      </a:cubicBezTo>
                      <a:cubicBezTo>
                        <a:pt x="1429" y="1019"/>
                        <a:pt x="1499" y="789"/>
                        <a:pt x="1534" y="560"/>
                      </a:cubicBezTo>
                      <a:cubicBezTo>
                        <a:pt x="1574" y="347"/>
                        <a:pt x="1534" y="104"/>
                        <a:pt x="1375" y="104"/>
                      </a:cubicBezTo>
                      <a:cubicBezTo>
                        <a:pt x="1323" y="104"/>
                        <a:pt x="1259" y="129"/>
                        <a:pt x="1182" y="190"/>
                      </a:cubicBezTo>
                      <a:cubicBezTo>
                        <a:pt x="1129" y="102"/>
                        <a:pt x="1041" y="31"/>
                        <a:pt x="952" y="14"/>
                      </a:cubicBezTo>
                      <a:cubicBezTo>
                        <a:pt x="922" y="5"/>
                        <a:pt x="890" y="0"/>
                        <a:pt x="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9"/>
                <p:cNvSpPr/>
                <p:nvPr/>
              </p:nvSpPr>
              <p:spPr>
                <a:xfrm rot="-479857">
                  <a:off x="1027190" y="178598"/>
                  <a:ext cx="82073" cy="69270"/>
                </a:xfrm>
                <a:custGeom>
                  <a:avLst/>
                  <a:gdLst/>
                  <a:ahLst/>
                  <a:cxnLst/>
                  <a:rect l="l" t="t" r="r" b="b"/>
                  <a:pathLst>
                    <a:path w="1359" h="1147" extrusionOk="0">
                      <a:moveTo>
                        <a:pt x="124" y="0"/>
                      </a:moveTo>
                      <a:lnTo>
                        <a:pt x="124" y="53"/>
                      </a:lnTo>
                      <a:cubicBezTo>
                        <a:pt x="89" y="388"/>
                        <a:pt x="54" y="723"/>
                        <a:pt x="1" y="1058"/>
                      </a:cubicBezTo>
                      <a:lnTo>
                        <a:pt x="1" y="1094"/>
                      </a:lnTo>
                      <a:lnTo>
                        <a:pt x="36" y="1094"/>
                      </a:lnTo>
                      <a:lnTo>
                        <a:pt x="18" y="1129"/>
                      </a:lnTo>
                      <a:lnTo>
                        <a:pt x="89" y="1129"/>
                      </a:lnTo>
                      <a:lnTo>
                        <a:pt x="371" y="1147"/>
                      </a:lnTo>
                      <a:lnTo>
                        <a:pt x="1359" y="1147"/>
                      </a:lnTo>
                      <a:lnTo>
                        <a:pt x="1359" y="1111"/>
                      </a:lnTo>
                      <a:lnTo>
                        <a:pt x="1359" y="1006"/>
                      </a:lnTo>
                      <a:lnTo>
                        <a:pt x="1359" y="424"/>
                      </a:lnTo>
                      <a:lnTo>
                        <a:pt x="1359" y="141"/>
                      </a:lnTo>
                      <a:lnTo>
                        <a:pt x="1359" y="106"/>
                      </a:lnTo>
                      <a:lnTo>
                        <a:pt x="1306" y="106"/>
                      </a:lnTo>
                      <a:lnTo>
                        <a:pt x="1024" y="71"/>
                      </a:lnTo>
                      <a:lnTo>
                        <a:pt x="671" y="36"/>
                      </a:lnTo>
                      <a:lnTo>
                        <a:pt x="3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4" name="Google Shape;2334;p9"/>
              <p:cNvGrpSpPr/>
              <p:nvPr/>
            </p:nvGrpSpPr>
            <p:grpSpPr>
              <a:xfrm>
                <a:off x="1900316" y="-57511"/>
                <a:ext cx="197687" cy="229350"/>
                <a:chOff x="1727574" y="-89661"/>
                <a:chExt cx="197687" cy="229350"/>
              </a:xfrm>
            </p:grpSpPr>
            <p:sp>
              <p:nvSpPr>
                <p:cNvPr id="2335" name="Google Shape;2335;p9"/>
                <p:cNvSpPr/>
                <p:nvPr/>
              </p:nvSpPr>
              <p:spPr>
                <a:xfrm rot="-479857">
                  <a:off x="1737495" y="-78185"/>
                  <a:ext cx="175802" cy="154906"/>
                </a:xfrm>
                <a:custGeom>
                  <a:avLst/>
                  <a:gdLst/>
                  <a:ahLst/>
                  <a:cxnLst/>
                  <a:rect l="l" t="t" r="r" b="b"/>
                  <a:pathLst>
                    <a:path w="2911" h="2565" extrusionOk="0">
                      <a:moveTo>
                        <a:pt x="1573" y="1"/>
                      </a:moveTo>
                      <a:cubicBezTo>
                        <a:pt x="1531" y="1"/>
                        <a:pt x="1489" y="2"/>
                        <a:pt x="1446" y="5"/>
                      </a:cubicBezTo>
                      <a:cubicBezTo>
                        <a:pt x="1006" y="22"/>
                        <a:pt x="582" y="234"/>
                        <a:pt x="300" y="586"/>
                      </a:cubicBezTo>
                      <a:cubicBezTo>
                        <a:pt x="36" y="939"/>
                        <a:pt x="0" y="1433"/>
                        <a:pt x="212" y="1821"/>
                      </a:cubicBezTo>
                      <a:cubicBezTo>
                        <a:pt x="379" y="2272"/>
                        <a:pt x="815" y="2564"/>
                        <a:pt x="1294" y="2564"/>
                      </a:cubicBezTo>
                      <a:cubicBezTo>
                        <a:pt x="1321" y="2564"/>
                        <a:pt x="1349" y="2563"/>
                        <a:pt x="1376" y="2562"/>
                      </a:cubicBezTo>
                      <a:cubicBezTo>
                        <a:pt x="1407" y="2564"/>
                        <a:pt x="1439" y="2565"/>
                        <a:pt x="1470" y="2565"/>
                      </a:cubicBezTo>
                      <a:cubicBezTo>
                        <a:pt x="1685" y="2565"/>
                        <a:pt x="1899" y="2513"/>
                        <a:pt x="2099" y="2420"/>
                      </a:cubicBezTo>
                      <a:cubicBezTo>
                        <a:pt x="2328" y="2297"/>
                        <a:pt x="2540" y="2138"/>
                        <a:pt x="2698" y="1927"/>
                      </a:cubicBezTo>
                      <a:cubicBezTo>
                        <a:pt x="2875" y="1574"/>
                        <a:pt x="2910" y="1151"/>
                        <a:pt x="2804" y="780"/>
                      </a:cubicBezTo>
                      <a:cubicBezTo>
                        <a:pt x="2641" y="209"/>
                        <a:pt x="2100" y="1"/>
                        <a:pt x="1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9"/>
                <p:cNvSpPr/>
                <p:nvPr/>
              </p:nvSpPr>
              <p:spPr>
                <a:xfrm rot="-479857">
                  <a:off x="1767727" y="-54990"/>
                  <a:ext cx="133165" cy="128636"/>
                </a:xfrm>
                <a:custGeom>
                  <a:avLst/>
                  <a:gdLst/>
                  <a:ahLst/>
                  <a:cxnLst/>
                  <a:rect l="l" t="t" r="r" b="b"/>
                  <a:pathLst>
                    <a:path w="2205" h="2130" extrusionOk="0">
                      <a:moveTo>
                        <a:pt x="1317" y="1"/>
                      </a:moveTo>
                      <a:cubicBezTo>
                        <a:pt x="1284" y="1"/>
                        <a:pt x="1251" y="3"/>
                        <a:pt x="1217" y="7"/>
                      </a:cubicBezTo>
                      <a:cubicBezTo>
                        <a:pt x="706" y="78"/>
                        <a:pt x="1" y="501"/>
                        <a:pt x="36" y="1118"/>
                      </a:cubicBezTo>
                      <a:cubicBezTo>
                        <a:pt x="71" y="1559"/>
                        <a:pt x="353" y="2070"/>
                        <a:pt x="847" y="2123"/>
                      </a:cubicBezTo>
                      <a:cubicBezTo>
                        <a:pt x="889" y="2127"/>
                        <a:pt x="932" y="2130"/>
                        <a:pt x="977" y="2130"/>
                      </a:cubicBezTo>
                      <a:cubicBezTo>
                        <a:pt x="1121" y="2130"/>
                        <a:pt x="1277" y="2107"/>
                        <a:pt x="1411" y="2053"/>
                      </a:cubicBezTo>
                      <a:lnTo>
                        <a:pt x="1588" y="1982"/>
                      </a:lnTo>
                      <a:cubicBezTo>
                        <a:pt x="1605" y="1982"/>
                        <a:pt x="1605" y="1965"/>
                        <a:pt x="1605" y="1947"/>
                      </a:cubicBezTo>
                      <a:cubicBezTo>
                        <a:pt x="1887" y="1806"/>
                        <a:pt x="2081" y="1541"/>
                        <a:pt x="2134" y="1224"/>
                      </a:cubicBezTo>
                      <a:cubicBezTo>
                        <a:pt x="2205" y="995"/>
                        <a:pt x="2187" y="748"/>
                        <a:pt x="2081" y="519"/>
                      </a:cubicBezTo>
                      <a:cubicBezTo>
                        <a:pt x="1993" y="307"/>
                        <a:pt x="1835" y="148"/>
                        <a:pt x="1623" y="78"/>
                      </a:cubicBezTo>
                      <a:cubicBezTo>
                        <a:pt x="1529" y="24"/>
                        <a:pt x="1424" y="1"/>
                        <a:pt x="13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9"/>
                <p:cNvSpPr/>
                <p:nvPr/>
              </p:nvSpPr>
              <p:spPr>
                <a:xfrm rot="-479857">
                  <a:off x="1745754" y="-78038"/>
                  <a:ext cx="169884" cy="150196"/>
                </a:xfrm>
                <a:custGeom>
                  <a:avLst/>
                  <a:gdLst/>
                  <a:ahLst/>
                  <a:cxnLst/>
                  <a:rect l="l" t="t" r="r" b="b"/>
                  <a:pathLst>
                    <a:path w="2813" h="2487" extrusionOk="0">
                      <a:moveTo>
                        <a:pt x="1733" y="51"/>
                      </a:moveTo>
                      <a:cubicBezTo>
                        <a:pt x="2376" y="51"/>
                        <a:pt x="2694" y="599"/>
                        <a:pt x="2628" y="1224"/>
                      </a:cubicBezTo>
                      <a:cubicBezTo>
                        <a:pt x="2593" y="1524"/>
                        <a:pt x="2469" y="1806"/>
                        <a:pt x="2275" y="2053"/>
                      </a:cubicBezTo>
                      <a:cubicBezTo>
                        <a:pt x="2187" y="2159"/>
                        <a:pt x="2064" y="2264"/>
                        <a:pt x="1923" y="2353"/>
                      </a:cubicBezTo>
                      <a:cubicBezTo>
                        <a:pt x="1917" y="2335"/>
                        <a:pt x="1907" y="2329"/>
                        <a:pt x="1895" y="2329"/>
                      </a:cubicBezTo>
                      <a:cubicBezTo>
                        <a:pt x="1870" y="2329"/>
                        <a:pt x="1834" y="2353"/>
                        <a:pt x="1799" y="2353"/>
                      </a:cubicBezTo>
                      <a:cubicBezTo>
                        <a:pt x="1640" y="2370"/>
                        <a:pt x="1482" y="2423"/>
                        <a:pt x="1305" y="2423"/>
                      </a:cubicBezTo>
                      <a:cubicBezTo>
                        <a:pt x="988" y="2405"/>
                        <a:pt x="671" y="2264"/>
                        <a:pt x="459" y="2035"/>
                      </a:cubicBezTo>
                      <a:cubicBezTo>
                        <a:pt x="247" y="1841"/>
                        <a:pt x="124" y="1594"/>
                        <a:pt x="89" y="1330"/>
                      </a:cubicBezTo>
                      <a:cubicBezTo>
                        <a:pt x="89" y="589"/>
                        <a:pt x="935" y="113"/>
                        <a:pt x="1588" y="60"/>
                      </a:cubicBezTo>
                      <a:cubicBezTo>
                        <a:pt x="1638" y="54"/>
                        <a:pt x="1686" y="51"/>
                        <a:pt x="1733" y="51"/>
                      </a:cubicBezTo>
                      <a:close/>
                      <a:moveTo>
                        <a:pt x="1732" y="0"/>
                      </a:moveTo>
                      <a:cubicBezTo>
                        <a:pt x="1691" y="0"/>
                        <a:pt x="1649" y="3"/>
                        <a:pt x="1605" y="7"/>
                      </a:cubicBezTo>
                      <a:cubicBezTo>
                        <a:pt x="1094" y="42"/>
                        <a:pt x="635" y="289"/>
                        <a:pt x="300" y="677"/>
                      </a:cubicBezTo>
                      <a:cubicBezTo>
                        <a:pt x="89" y="907"/>
                        <a:pt x="0" y="1242"/>
                        <a:pt x="89" y="1559"/>
                      </a:cubicBezTo>
                      <a:cubicBezTo>
                        <a:pt x="177" y="1806"/>
                        <a:pt x="336" y="2035"/>
                        <a:pt x="530" y="2229"/>
                      </a:cubicBezTo>
                      <a:cubicBezTo>
                        <a:pt x="706" y="2353"/>
                        <a:pt x="917" y="2441"/>
                        <a:pt x="1129" y="2476"/>
                      </a:cubicBezTo>
                      <a:cubicBezTo>
                        <a:pt x="1200" y="2482"/>
                        <a:pt x="1269" y="2487"/>
                        <a:pt x="1337" y="2487"/>
                      </a:cubicBezTo>
                      <a:cubicBezTo>
                        <a:pt x="1455" y="2487"/>
                        <a:pt x="1570" y="2474"/>
                        <a:pt x="1693" y="2441"/>
                      </a:cubicBezTo>
                      <a:lnTo>
                        <a:pt x="1870" y="2405"/>
                      </a:lnTo>
                      <a:lnTo>
                        <a:pt x="1923" y="2405"/>
                      </a:lnTo>
                      <a:cubicBezTo>
                        <a:pt x="1925" y="2407"/>
                        <a:pt x="1928" y="2407"/>
                        <a:pt x="1932" y="2407"/>
                      </a:cubicBezTo>
                      <a:cubicBezTo>
                        <a:pt x="1974" y="2407"/>
                        <a:pt x="2066" y="2316"/>
                        <a:pt x="2099" y="2300"/>
                      </a:cubicBezTo>
                      <a:cubicBezTo>
                        <a:pt x="2364" y="2088"/>
                        <a:pt x="2557" y="1788"/>
                        <a:pt x="2646" y="1453"/>
                      </a:cubicBezTo>
                      <a:cubicBezTo>
                        <a:pt x="2813" y="751"/>
                        <a:pt x="2488" y="0"/>
                        <a:pt x="17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9"/>
                <p:cNvSpPr/>
                <p:nvPr/>
              </p:nvSpPr>
              <p:spPr>
                <a:xfrm rot="-479857">
                  <a:off x="1779794" y="-30140"/>
                  <a:ext cx="92763" cy="100734"/>
                </a:xfrm>
                <a:custGeom>
                  <a:avLst/>
                  <a:gdLst/>
                  <a:ahLst/>
                  <a:cxnLst/>
                  <a:rect l="l" t="t" r="r" b="b"/>
                  <a:pathLst>
                    <a:path w="1536" h="1668" extrusionOk="0">
                      <a:moveTo>
                        <a:pt x="1112" y="269"/>
                      </a:moveTo>
                      <a:lnTo>
                        <a:pt x="1112" y="269"/>
                      </a:lnTo>
                      <a:cubicBezTo>
                        <a:pt x="1129" y="321"/>
                        <a:pt x="1147" y="427"/>
                        <a:pt x="1094" y="445"/>
                      </a:cubicBezTo>
                      <a:cubicBezTo>
                        <a:pt x="1041" y="410"/>
                        <a:pt x="1077" y="304"/>
                        <a:pt x="1112" y="269"/>
                      </a:cubicBezTo>
                      <a:close/>
                      <a:moveTo>
                        <a:pt x="583" y="251"/>
                      </a:moveTo>
                      <a:lnTo>
                        <a:pt x="583" y="251"/>
                      </a:lnTo>
                      <a:cubicBezTo>
                        <a:pt x="636" y="304"/>
                        <a:pt x="706" y="445"/>
                        <a:pt x="636" y="515"/>
                      </a:cubicBezTo>
                      <a:cubicBezTo>
                        <a:pt x="530" y="480"/>
                        <a:pt x="548" y="321"/>
                        <a:pt x="583" y="251"/>
                      </a:cubicBezTo>
                      <a:close/>
                      <a:moveTo>
                        <a:pt x="824" y="1"/>
                      </a:moveTo>
                      <a:cubicBezTo>
                        <a:pt x="729" y="1"/>
                        <a:pt x="627" y="53"/>
                        <a:pt x="565" y="145"/>
                      </a:cubicBezTo>
                      <a:cubicBezTo>
                        <a:pt x="528" y="120"/>
                        <a:pt x="486" y="108"/>
                        <a:pt x="444" y="108"/>
                      </a:cubicBezTo>
                      <a:cubicBezTo>
                        <a:pt x="368" y="108"/>
                        <a:pt x="293" y="147"/>
                        <a:pt x="248" y="216"/>
                      </a:cubicBezTo>
                      <a:cubicBezTo>
                        <a:pt x="1" y="480"/>
                        <a:pt x="195" y="1045"/>
                        <a:pt x="318" y="1327"/>
                      </a:cubicBezTo>
                      <a:cubicBezTo>
                        <a:pt x="335" y="1359"/>
                        <a:pt x="473" y="1667"/>
                        <a:pt x="535" y="1667"/>
                      </a:cubicBezTo>
                      <a:cubicBezTo>
                        <a:pt x="540" y="1667"/>
                        <a:pt x="544" y="1665"/>
                        <a:pt x="548" y="1662"/>
                      </a:cubicBezTo>
                      <a:cubicBezTo>
                        <a:pt x="565" y="1662"/>
                        <a:pt x="565" y="1644"/>
                        <a:pt x="548" y="1626"/>
                      </a:cubicBezTo>
                      <a:cubicBezTo>
                        <a:pt x="389" y="1380"/>
                        <a:pt x="283" y="1115"/>
                        <a:pt x="212" y="833"/>
                      </a:cubicBezTo>
                      <a:cubicBezTo>
                        <a:pt x="177" y="674"/>
                        <a:pt x="177" y="498"/>
                        <a:pt x="230" y="339"/>
                      </a:cubicBezTo>
                      <a:cubicBezTo>
                        <a:pt x="271" y="271"/>
                        <a:pt x="355" y="170"/>
                        <a:pt x="448" y="170"/>
                      </a:cubicBezTo>
                      <a:cubicBezTo>
                        <a:pt x="475" y="170"/>
                        <a:pt x="502" y="178"/>
                        <a:pt x="530" y="198"/>
                      </a:cubicBezTo>
                      <a:cubicBezTo>
                        <a:pt x="512" y="269"/>
                        <a:pt x="495" y="339"/>
                        <a:pt x="495" y="410"/>
                      </a:cubicBezTo>
                      <a:cubicBezTo>
                        <a:pt x="509" y="483"/>
                        <a:pt x="561" y="581"/>
                        <a:pt x="629" y="581"/>
                      </a:cubicBezTo>
                      <a:cubicBezTo>
                        <a:pt x="642" y="581"/>
                        <a:pt x="656" y="577"/>
                        <a:pt x="671" y="568"/>
                      </a:cubicBezTo>
                      <a:cubicBezTo>
                        <a:pt x="777" y="463"/>
                        <a:pt x="706" y="269"/>
                        <a:pt x="600" y="180"/>
                      </a:cubicBezTo>
                      <a:cubicBezTo>
                        <a:pt x="661" y="103"/>
                        <a:pt x="750" y="63"/>
                        <a:pt x="838" y="63"/>
                      </a:cubicBezTo>
                      <a:cubicBezTo>
                        <a:pt x="931" y="63"/>
                        <a:pt x="1022" y="108"/>
                        <a:pt x="1077" y="198"/>
                      </a:cubicBezTo>
                      <a:cubicBezTo>
                        <a:pt x="1024" y="269"/>
                        <a:pt x="953" y="498"/>
                        <a:pt x="1094" y="515"/>
                      </a:cubicBezTo>
                      <a:cubicBezTo>
                        <a:pt x="1218" y="480"/>
                        <a:pt x="1200" y="304"/>
                        <a:pt x="1147" y="198"/>
                      </a:cubicBezTo>
                      <a:cubicBezTo>
                        <a:pt x="1215" y="126"/>
                        <a:pt x="1269" y="96"/>
                        <a:pt x="1311" y="96"/>
                      </a:cubicBezTo>
                      <a:cubicBezTo>
                        <a:pt x="1435" y="96"/>
                        <a:pt x="1465" y="345"/>
                        <a:pt x="1465" y="515"/>
                      </a:cubicBezTo>
                      <a:cubicBezTo>
                        <a:pt x="1465" y="657"/>
                        <a:pt x="1447" y="815"/>
                        <a:pt x="1412" y="956"/>
                      </a:cubicBezTo>
                      <a:cubicBezTo>
                        <a:pt x="1341" y="1168"/>
                        <a:pt x="1288" y="1380"/>
                        <a:pt x="1235" y="1609"/>
                      </a:cubicBezTo>
                      <a:cubicBezTo>
                        <a:pt x="1241" y="1620"/>
                        <a:pt x="1246" y="1624"/>
                        <a:pt x="1251" y="1624"/>
                      </a:cubicBezTo>
                      <a:cubicBezTo>
                        <a:pt x="1281" y="1624"/>
                        <a:pt x="1309" y="1480"/>
                        <a:pt x="1323" y="1450"/>
                      </a:cubicBezTo>
                      <a:cubicBezTo>
                        <a:pt x="1341" y="1344"/>
                        <a:pt x="1376" y="1238"/>
                        <a:pt x="1412" y="1133"/>
                      </a:cubicBezTo>
                      <a:cubicBezTo>
                        <a:pt x="1500" y="921"/>
                        <a:pt x="1535" y="692"/>
                        <a:pt x="1535" y="463"/>
                      </a:cubicBezTo>
                      <a:cubicBezTo>
                        <a:pt x="1535" y="259"/>
                        <a:pt x="1471" y="28"/>
                        <a:pt x="1322" y="28"/>
                      </a:cubicBezTo>
                      <a:cubicBezTo>
                        <a:pt x="1265" y="28"/>
                        <a:pt x="1195" y="62"/>
                        <a:pt x="1112" y="145"/>
                      </a:cubicBezTo>
                      <a:cubicBezTo>
                        <a:pt x="1059" y="57"/>
                        <a:pt x="971" y="4"/>
                        <a:pt x="865" y="4"/>
                      </a:cubicBezTo>
                      <a:cubicBezTo>
                        <a:pt x="852" y="2"/>
                        <a:pt x="838" y="1"/>
                        <a:pt x="8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9"/>
                <p:cNvSpPr/>
                <p:nvPr/>
              </p:nvSpPr>
              <p:spPr>
                <a:xfrm rot="-479857">
                  <a:off x="1804841" y="63746"/>
                  <a:ext cx="85214" cy="70357"/>
                </a:xfrm>
                <a:custGeom>
                  <a:avLst/>
                  <a:gdLst/>
                  <a:ahLst/>
                  <a:cxnLst/>
                  <a:rect l="l" t="t" r="r" b="b"/>
                  <a:pathLst>
                    <a:path w="1411" h="1165" extrusionOk="0">
                      <a:moveTo>
                        <a:pt x="1199" y="0"/>
                      </a:moveTo>
                      <a:lnTo>
                        <a:pt x="917" y="18"/>
                      </a:lnTo>
                      <a:lnTo>
                        <a:pt x="564" y="35"/>
                      </a:lnTo>
                      <a:lnTo>
                        <a:pt x="194" y="53"/>
                      </a:lnTo>
                      <a:lnTo>
                        <a:pt x="0" y="53"/>
                      </a:lnTo>
                      <a:lnTo>
                        <a:pt x="0" y="106"/>
                      </a:lnTo>
                      <a:cubicBezTo>
                        <a:pt x="35" y="441"/>
                        <a:pt x="35" y="776"/>
                        <a:pt x="35" y="1129"/>
                      </a:cubicBezTo>
                      <a:lnTo>
                        <a:pt x="35" y="1164"/>
                      </a:lnTo>
                      <a:lnTo>
                        <a:pt x="71" y="1164"/>
                      </a:lnTo>
                      <a:lnTo>
                        <a:pt x="106" y="1146"/>
                      </a:lnTo>
                      <a:lnTo>
                        <a:pt x="141" y="1146"/>
                      </a:lnTo>
                      <a:lnTo>
                        <a:pt x="423" y="1111"/>
                      </a:lnTo>
                      <a:lnTo>
                        <a:pt x="670" y="1094"/>
                      </a:lnTo>
                      <a:lnTo>
                        <a:pt x="811" y="1076"/>
                      </a:lnTo>
                      <a:lnTo>
                        <a:pt x="970" y="1058"/>
                      </a:lnTo>
                      <a:lnTo>
                        <a:pt x="1235" y="1041"/>
                      </a:lnTo>
                      <a:lnTo>
                        <a:pt x="1411" y="1041"/>
                      </a:lnTo>
                      <a:lnTo>
                        <a:pt x="1411" y="1005"/>
                      </a:lnTo>
                      <a:lnTo>
                        <a:pt x="1411" y="988"/>
                      </a:lnTo>
                      <a:cubicBezTo>
                        <a:pt x="1393" y="970"/>
                        <a:pt x="1393" y="935"/>
                        <a:pt x="1393" y="900"/>
                      </a:cubicBezTo>
                      <a:cubicBezTo>
                        <a:pt x="1358" y="706"/>
                        <a:pt x="1340" y="512"/>
                        <a:pt x="1305" y="318"/>
                      </a:cubicBezTo>
                      <a:lnTo>
                        <a:pt x="1252" y="35"/>
                      </a:lnTo>
                      <a:lnTo>
                        <a:pt x="12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0" name="Google Shape;2340;p9"/>
              <p:cNvGrpSpPr/>
              <p:nvPr/>
            </p:nvGrpSpPr>
            <p:grpSpPr>
              <a:xfrm>
                <a:off x="2388688" y="39226"/>
                <a:ext cx="196642" cy="230165"/>
                <a:chOff x="2221726" y="7076"/>
                <a:chExt cx="196642" cy="230165"/>
              </a:xfrm>
            </p:grpSpPr>
            <p:sp>
              <p:nvSpPr>
                <p:cNvPr id="2341" name="Google Shape;2341;p9"/>
                <p:cNvSpPr/>
                <p:nvPr/>
              </p:nvSpPr>
              <p:spPr>
                <a:xfrm rot="-479857">
                  <a:off x="2232600" y="69359"/>
                  <a:ext cx="175742" cy="156416"/>
                </a:xfrm>
                <a:custGeom>
                  <a:avLst/>
                  <a:gdLst/>
                  <a:ahLst/>
                  <a:cxnLst/>
                  <a:rect l="l" t="t" r="r" b="b"/>
                  <a:pathLst>
                    <a:path w="2910" h="2590" extrusionOk="0">
                      <a:moveTo>
                        <a:pt x="1622" y="0"/>
                      </a:moveTo>
                      <a:cubicBezTo>
                        <a:pt x="1581" y="0"/>
                        <a:pt x="1540" y="2"/>
                        <a:pt x="1499" y="7"/>
                      </a:cubicBezTo>
                      <a:cubicBezTo>
                        <a:pt x="1252" y="7"/>
                        <a:pt x="1005" y="60"/>
                        <a:pt x="776" y="165"/>
                      </a:cubicBezTo>
                      <a:cubicBezTo>
                        <a:pt x="547" y="289"/>
                        <a:pt x="353" y="465"/>
                        <a:pt x="194" y="677"/>
                      </a:cubicBezTo>
                      <a:cubicBezTo>
                        <a:pt x="18" y="1047"/>
                        <a:pt x="0" y="1453"/>
                        <a:pt x="124" y="1841"/>
                      </a:cubicBezTo>
                      <a:cubicBezTo>
                        <a:pt x="298" y="2378"/>
                        <a:pt x="811" y="2590"/>
                        <a:pt x="1322" y="2590"/>
                      </a:cubicBezTo>
                      <a:cubicBezTo>
                        <a:pt x="1382" y="2590"/>
                        <a:pt x="1441" y="2587"/>
                        <a:pt x="1499" y="2581"/>
                      </a:cubicBezTo>
                      <a:cubicBezTo>
                        <a:pt x="1940" y="2528"/>
                        <a:pt x="2346" y="2317"/>
                        <a:pt x="2628" y="1964"/>
                      </a:cubicBezTo>
                      <a:cubicBezTo>
                        <a:pt x="2892" y="1594"/>
                        <a:pt x="2910" y="1100"/>
                        <a:pt x="2681" y="712"/>
                      </a:cubicBezTo>
                      <a:cubicBezTo>
                        <a:pt x="2502" y="274"/>
                        <a:pt x="2085" y="0"/>
                        <a:pt x="16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9"/>
                <p:cNvSpPr/>
                <p:nvPr/>
              </p:nvSpPr>
              <p:spPr>
                <a:xfrm rot="-479857">
                  <a:off x="2244909" y="72622"/>
                  <a:ext cx="133165" cy="129300"/>
                </a:xfrm>
                <a:custGeom>
                  <a:avLst/>
                  <a:gdLst/>
                  <a:ahLst/>
                  <a:cxnLst/>
                  <a:rect l="l" t="t" r="r" b="b"/>
                  <a:pathLst>
                    <a:path w="2205" h="2141" extrusionOk="0">
                      <a:moveTo>
                        <a:pt x="1192" y="1"/>
                      </a:moveTo>
                      <a:cubicBezTo>
                        <a:pt x="1043" y="1"/>
                        <a:pt x="895" y="27"/>
                        <a:pt x="759" y="95"/>
                      </a:cubicBezTo>
                      <a:lnTo>
                        <a:pt x="582" y="166"/>
                      </a:lnTo>
                      <a:cubicBezTo>
                        <a:pt x="582" y="166"/>
                        <a:pt x="565" y="183"/>
                        <a:pt x="565" y="201"/>
                      </a:cubicBezTo>
                      <a:cubicBezTo>
                        <a:pt x="283" y="342"/>
                        <a:pt x="106" y="624"/>
                        <a:pt x="53" y="942"/>
                      </a:cubicBezTo>
                      <a:cubicBezTo>
                        <a:pt x="0" y="1171"/>
                        <a:pt x="36" y="1418"/>
                        <a:pt x="124" y="1647"/>
                      </a:cubicBezTo>
                      <a:cubicBezTo>
                        <a:pt x="230" y="1841"/>
                        <a:pt x="406" y="2000"/>
                        <a:pt x="600" y="2070"/>
                      </a:cubicBezTo>
                      <a:cubicBezTo>
                        <a:pt x="694" y="2117"/>
                        <a:pt x="780" y="2141"/>
                        <a:pt x="869" y="2141"/>
                      </a:cubicBezTo>
                      <a:cubicBezTo>
                        <a:pt x="914" y="2141"/>
                        <a:pt x="959" y="2135"/>
                        <a:pt x="1006" y="2123"/>
                      </a:cubicBezTo>
                      <a:cubicBezTo>
                        <a:pt x="1535" y="2053"/>
                        <a:pt x="2205" y="1594"/>
                        <a:pt x="2152" y="994"/>
                      </a:cubicBezTo>
                      <a:cubicBezTo>
                        <a:pt x="2117" y="536"/>
                        <a:pt x="1817" y="60"/>
                        <a:pt x="1323" y="7"/>
                      </a:cubicBezTo>
                      <a:cubicBezTo>
                        <a:pt x="1279" y="3"/>
                        <a:pt x="1236" y="1"/>
                        <a:pt x="1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9"/>
                <p:cNvSpPr/>
                <p:nvPr/>
              </p:nvSpPr>
              <p:spPr>
                <a:xfrm rot="-479857">
                  <a:off x="2231438" y="74263"/>
                  <a:ext cx="168676" cy="151404"/>
                </a:xfrm>
                <a:custGeom>
                  <a:avLst/>
                  <a:gdLst/>
                  <a:ahLst/>
                  <a:cxnLst/>
                  <a:rect l="l" t="t" r="r" b="b"/>
                  <a:pathLst>
                    <a:path w="2793" h="2507" extrusionOk="0">
                      <a:moveTo>
                        <a:pt x="1435" y="78"/>
                      </a:moveTo>
                      <a:cubicBezTo>
                        <a:pt x="2052" y="78"/>
                        <a:pt x="2581" y="519"/>
                        <a:pt x="2687" y="1136"/>
                      </a:cubicBezTo>
                      <a:cubicBezTo>
                        <a:pt x="2705" y="1876"/>
                        <a:pt x="1893" y="2353"/>
                        <a:pt x="1223" y="2441"/>
                      </a:cubicBezTo>
                      <a:lnTo>
                        <a:pt x="1241" y="2441"/>
                      </a:lnTo>
                      <a:cubicBezTo>
                        <a:pt x="1182" y="2449"/>
                        <a:pt x="1125" y="2453"/>
                        <a:pt x="1071" y="2453"/>
                      </a:cubicBezTo>
                      <a:cubicBezTo>
                        <a:pt x="444" y="2453"/>
                        <a:pt x="131" y="1911"/>
                        <a:pt x="148" y="1295"/>
                      </a:cubicBezTo>
                      <a:cubicBezTo>
                        <a:pt x="183" y="995"/>
                        <a:pt x="289" y="713"/>
                        <a:pt x="483" y="466"/>
                      </a:cubicBezTo>
                      <a:cubicBezTo>
                        <a:pt x="571" y="342"/>
                        <a:pt x="694" y="236"/>
                        <a:pt x="818" y="166"/>
                      </a:cubicBezTo>
                      <a:cubicBezTo>
                        <a:pt x="824" y="178"/>
                        <a:pt x="835" y="182"/>
                        <a:pt x="850" y="182"/>
                      </a:cubicBezTo>
                      <a:cubicBezTo>
                        <a:pt x="879" y="182"/>
                        <a:pt x="918" y="166"/>
                        <a:pt x="941" y="166"/>
                      </a:cubicBezTo>
                      <a:cubicBezTo>
                        <a:pt x="1118" y="131"/>
                        <a:pt x="1276" y="78"/>
                        <a:pt x="1435" y="78"/>
                      </a:cubicBezTo>
                      <a:close/>
                      <a:moveTo>
                        <a:pt x="1460" y="1"/>
                      </a:moveTo>
                      <a:cubicBezTo>
                        <a:pt x="1328" y="1"/>
                        <a:pt x="1196" y="20"/>
                        <a:pt x="1065" y="60"/>
                      </a:cubicBezTo>
                      <a:lnTo>
                        <a:pt x="888" y="95"/>
                      </a:lnTo>
                      <a:cubicBezTo>
                        <a:pt x="888" y="104"/>
                        <a:pt x="880" y="104"/>
                        <a:pt x="868" y="104"/>
                      </a:cubicBezTo>
                      <a:cubicBezTo>
                        <a:pt x="857" y="104"/>
                        <a:pt x="844" y="104"/>
                        <a:pt x="835" y="113"/>
                      </a:cubicBezTo>
                      <a:cubicBezTo>
                        <a:pt x="831" y="109"/>
                        <a:pt x="826" y="107"/>
                        <a:pt x="819" y="107"/>
                      </a:cubicBezTo>
                      <a:cubicBezTo>
                        <a:pt x="775" y="107"/>
                        <a:pt x="690" y="203"/>
                        <a:pt x="659" y="219"/>
                      </a:cubicBezTo>
                      <a:cubicBezTo>
                        <a:pt x="395" y="430"/>
                        <a:pt x="218" y="748"/>
                        <a:pt x="148" y="1083"/>
                      </a:cubicBezTo>
                      <a:cubicBezTo>
                        <a:pt x="0" y="1772"/>
                        <a:pt x="325" y="2506"/>
                        <a:pt x="1053" y="2506"/>
                      </a:cubicBezTo>
                      <a:cubicBezTo>
                        <a:pt x="1107" y="2506"/>
                        <a:pt x="1164" y="2502"/>
                        <a:pt x="1223" y="2494"/>
                      </a:cubicBezTo>
                      <a:cubicBezTo>
                        <a:pt x="1735" y="2441"/>
                        <a:pt x="2193" y="2176"/>
                        <a:pt x="2511" y="1788"/>
                      </a:cubicBezTo>
                      <a:cubicBezTo>
                        <a:pt x="2722" y="1541"/>
                        <a:pt x="2793" y="1206"/>
                        <a:pt x="2705" y="907"/>
                      </a:cubicBezTo>
                      <a:cubicBezTo>
                        <a:pt x="2599" y="660"/>
                        <a:pt x="2440" y="430"/>
                        <a:pt x="2229" y="254"/>
                      </a:cubicBezTo>
                      <a:cubicBezTo>
                        <a:pt x="2002" y="87"/>
                        <a:pt x="1734" y="1"/>
                        <a:pt x="14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9"/>
                <p:cNvSpPr/>
                <p:nvPr/>
              </p:nvSpPr>
              <p:spPr>
                <a:xfrm rot="-479857">
                  <a:off x="2273321" y="75726"/>
                  <a:ext cx="92702" cy="101520"/>
                </a:xfrm>
                <a:custGeom>
                  <a:avLst/>
                  <a:gdLst/>
                  <a:ahLst/>
                  <a:cxnLst/>
                  <a:rect l="l" t="t" r="r" b="b"/>
                  <a:pathLst>
                    <a:path w="1535" h="1681" extrusionOk="0">
                      <a:moveTo>
                        <a:pt x="441" y="1222"/>
                      </a:moveTo>
                      <a:cubicBezTo>
                        <a:pt x="494" y="1258"/>
                        <a:pt x="459" y="1381"/>
                        <a:pt x="441" y="1416"/>
                      </a:cubicBezTo>
                      <a:cubicBezTo>
                        <a:pt x="406" y="1363"/>
                        <a:pt x="388" y="1275"/>
                        <a:pt x="441" y="1222"/>
                      </a:cubicBezTo>
                      <a:close/>
                      <a:moveTo>
                        <a:pt x="900" y="1152"/>
                      </a:moveTo>
                      <a:lnTo>
                        <a:pt x="900" y="1152"/>
                      </a:lnTo>
                      <a:cubicBezTo>
                        <a:pt x="1005" y="1169"/>
                        <a:pt x="988" y="1346"/>
                        <a:pt x="953" y="1416"/>
                      </a:cubicBezTo>
                      <a:cubicBezTo>
                        <a:pt x="900" y="1363"/>
                        <a:pt x="829" y="1222"/>
                        <a:pt x="900" y="1152"/>
                      </a:cubicBezTo>
                      <a:close/>
                      <a:moveTo>
                        <a:pt x="965" y="0"/>
                      </a:moveTo>
                      <a:cubicBezTo>
                        <a:pt x="960" y="0"/>
                        <a:pt x="956" y="2"/>
                        <a:pt x="953" y="5"/>
                      </a:cubicBezTo>
                      <a:cubicBezTo>
                        <a:pt x="935" y="23"/>
                        <a:pt x="935" y="41"/>
                        <a:pt x="953" y="41"/>
                      </a:cubicBezTo>
                      <a:cubicBezTo>
                        <a:pt x="1111" y="288"/>
                        <a:pt x="1235" y="552"/>
                        <a:pt x="1305" y="834"/>
                      </a:cubicBezTo>
                      <a:cubicBezTo>
                        <a:pt x="1358" y="993"/>
                        <a:pt x="1358" y="1169"/>
                        <a:pt x="1305" y="1310"/>
                      </a:cubicBezTo>
                      <a:cubicBezTo>
                        <a:pt x="1264" y="1393"/>
                        <a:pt x="1180" y="1497"/>
                        <a:pt x="1086" y="1497"/>
                      </a:cubicBezTo>
                      <a:cubicBezTo>
                        <a:pt x="1060" y="1497"/>
                        <a:pt x="1033" y="1489"/>
                        <a:pt x="1005" y="1469"/>
                      </a:cubicBezTo>
                      <a:cubicBezTo>
                        <a:pt x="1041" y="1399"/>
                        <a:pt x="1041" y="1328"/>
                        <a:pt x="1041" y="1258"/>
                      </a:cubicBezTo>
                      <a:cubicBezTo>
                        <a:pt x="1026" y="1184"/>
                        <a:pt x="975" y="1086"/>
                        <a:pt x="907" y="1086"/>
                      </a:cubicBezTo>
                      <a:cubicBezTo>
                        <a:pt x="893" y="1086"/>
                        <a:pt x="879" y="1090"/>
                        <a:pt x="864" y="1099"/>
                      </a:cubicBezTo>
                      <a:cubicBezTo>
                        <a:pt x="759" y="1205"/>
                        <a:pt x="829" y="1399"/>
                        <a:pt x="935" y="1487"/>
                      </a:cubicBezTo>
                      <a:cubicBezTo>
                        <a:pt x="882" y="1575"/>
                        <a:pt x="794" y="1619"/>
                        <a:pt x="703" y="1619"/>
                      </a:cubicBezTo>
                      <a:cubicBezTo>
                        <a:pt x="613" y="1619"/>
                        <a:pt x="520" y="1575"/>
                        <a:pt x="459" y="1487"/>
                      </a:cubicBezTo>
                      <a:cubicBezTo>
                        <a:pt x="529" y="1399"/>
                        <a:pt x="582" y="1187"/>
                        <a:pt x="441" y="1169"/>
                      </a:cubicBezTo>
                      <a:cubicBezTo>
                        <a:pt x="318" y="1205"/>
                        <a:pt x="335" y="1381"/>
                        <a:pt x="388" y="1487"/>
                      </a:cubicBezTo>
                      <a:cubicBezTo>
                        <a:pt x="325" y="1559"/>
                        <a:pt x="273" y="1589"/>
                        <a:pt x="231" y="1589"/>
                      </a:cubicBezTo>
                      <a:cubicBezTo>
                        <a:pt x="110" y="1589"/>
                        <a:pt x="71" y="1344"/>
                        <a:pt x="71" y="1187"/>
                      </a:cubicBezTo>
                      <a:cubicBezTo>
                        <a:pt x="53" y="1028"/>
                        <a:pt x="71" y="870"/>
                        <a:pt x="124" y="729"/>
                      </a:cubicBezTo>
                      <a:cubicBezTo>
                        <a:pt x="177" y="517"/>
                        <a:pt x="229" y="305"/>
                        <a:pt x="282" y="76"/>
                      </a:cubicBezTo>
                      <a:cubicBezTo>
                        <a:pt x="276" y="69"/>
                        <a:pt x="269" y="66"/>
                        <a:pt x="263" y="66"/>
                      </a:cubicBezTo>
                      <a:cubicBezTo>
                        <a:pt x="221" y="66"/>
                        <a:pt x="192" y="204"/>
                        <a:pt x="177" y="235"/>
                      </a:cubicBezTo>
                      <a:cubicBezTo>
                        <a:pt x="159" y="341"/>
                        <a:pt x="124" y="446"/>
                        <a:pt x="106" y="552"/>
                      </a:cubicBezTo>
                      <a:cubicBezTo>
                        <a:pt x="36" y="764"/>
                        <a:pt x="0" y="993"/>
                        <a:pt x="0" y="1240"/>
                      </a:cubicBezTo>
                      <a:cubicBezTo>
                        <a:pt x="0" y="1441"/>
                        <a:pt x="72" y="1661"/>
                        <a:pt x="216" y="1661"/>
                      </a:cubicBezTo>
                      <a:cubicBezTo>
                        <a:pt x="274" y="1661"/>
                        <a:pt x="343" y="1625"/>
                        <a:pt x="423" y="1540"/>
                      </a:cubicBezTo>
                      <a:cubicBezTo>
                        <a:pt x="494" y="1610"/>
                        <a:pt x="582" y="1663"/>
                        <a:pt x="670" y="1681"/>
                      </a:cubicBezTo>
                      <a:cubicBezTo>
                        <a:pt x="794" y="1681"/>
                        <a:pt x="917" y="1628"/>
                        <a:pt x="988" y="1540"/>
                      </a:cubicBezTo>
                      <a:cubicBezTo>
                        <a:pt x="1021" y="1556"/>
                        <a:pt x="1057" y="1564"/>
                        <a:pt x="1093" y="1564"/>
                      </a:cubicBezTo>
                      <a:cubicBezTo>
                        <a:pt x="1174" y="1564"/>
                        <a:pt x="1257" y="1525"/>
                        <a:pt x="1305" y="1452"/>
                      </a:cubicBezTo>
                      <a:cubicBezTo>
                        <a:pt x="1534" y="1187"/>
                        <a:pt x="1323" y="623"/>
                        <a:pt x="1199" y="341"/>
                      </a:cubicBezTo>
                      <a:cubicBezTo>
                        <a:pt x="1167" y="308"/>
                        <a:pt x="1027" y="0"/>
                        <a:pt x="9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9"/>
                <p:cNvSpPr/>
                <p:nvPr/>
              </p:nvSpPr>
              <p:spPr>
                <a:xfrm rot="-479857">
                  <a:off x="2252610" y="12661"/>
                  <a:ext cx="85274" cy="71384"/>
                </a:xfrm>
                <a:custGeom>
                  <a:avLst/>
                  <a:gdLst/>
                  <a:ahLst/>
                  <a:cxnLst/>
                  <a:rect l="l" t="t" r="r" b="b"/>
                  <a:pathLst>
                    <a:path w="1412" h="1182" extrusionOk="0">
                      <a:moveTo>
                        <a:pt x="1323" y="0"/>
                      </a:moveTo>
                      <a:lnTo>
                        <a:pt x="1288" y="18"/>
                      </a:lnTo>
                      <a:lnTo>
                        <a:pt x="1253" y="18"/>
                      </a:lnTo>
                      <a:lnTo>
                        <a:pt x="970" y="53"/>
                      </a:lnTo>
                      <a:lnTo>
                        <a:pt x="724" y="88"/>
                      </a:lnTo>
                      <a:lnTo>
                        <a:pt x="582" y="106"/>
                      </a:lnTo>
                      <a:lnTo>
                        <a:pt x="424" y="124"/>
                      </a:lnTo>
                      <a:lnTo>
                        <a:pt x="177" y="159"/>
                      </a:lnTo>
                      <a:lnTo>
                        <a:pt x="1" y="159"/>
                      </a:lnTo>
                      <a:lnTo>
                        <a:pt x="1" y="176"/>
                      </a:lnTo>
                      <a:lnTo>
                        <a:pt x="1" y="194"/>
                      </a:lnTo>
                      <a:cubicBezTo>
                        <a:pt x="1" y="229"/>
                        <a:pt x="18" y="265"/>
                        <a:pt x="18" y="282"/>
                      </a:cubicBezTo>
                      <a:cubicBezTo>
                        <a:pt x="53" y="476"/>
                        <a:pt x="71" y="670"/>
                        <a:pt x="124" y="864"/>
                      </a:cubicBezTo>
                      <a:cubicBezTo>
                        <a:pt x="142" y="952"/>
                        <a:pt x="159" y="1058"/>
                        <a:pt x="177" y="1146"/>
                      </a:cubicBezTo>
                      <a:lnTo>
                        <a:pt x="177" y="1182"/>
                      </a:lnTo>
                      <a:lnTo>
                        <a:pt x="230" y="1182"/>
                      </a:lnTo>
                      <a:lnTo>
                        <a:pt x="512" y="1164"/>
                      </a:lnTo>
                      <a:lnTo>
                        <a:pt x="865" y="1129"/>
                      </a:lnTo>
                      <a:lnTo>
                        <a:pt x="1235" y="1111"/>
                      </a:lnTo>
                      <a:lnTo>
                        <a:pt x="1411" y="1111"/>
                      </a:lnTo>
                      <a:lnTo>
                        <a:pt x="1411" y="1058"/>
                      </a:lnTo>
                      <a:cubicBezTo>
                        <a:pt x="1394" y="706"/>
                        <a:pt x="1358" y="370"/>
                        <a:pt x="1358" y="35"/>
                      </a:cubicBezTo>
                      <a:lnTo>
                        <a:pt x="13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6" name="Google Shape;2346;p9"/>
              <p:cNvGrpSpPr/>
              <p:nvPr/>
            </p:nvGrpSpPr>
            <p:grpSpPr>
              <a:xfrm>
                <a:off x="3327005" y="-276259"/>
                <a:ext cx="196107" cy="232438"/>
                <a:chOff x="3160042" y="-308409"/>
                <a:chExt cx="196107" cy="232438"/>
              </a:xfrm>
            </p:grpSpPr>
            <p:sp>
              <p:nvSpPr>
                <p:cNvPr id="2347" name="Google Shape;2347;p9"/>
                <p:cNvSpPr/>
                <p:nvPr/>
              </p:nvSpPr>
              <p:spPr>
                <a:xfrm rot="-479857">
                  <a:off x="3170195" y="-246367"/>
                  <a:ext cx="175802" cy="158228"/>
                </a:xfrm>
                <a:custGeom>
                  <a:avLst/>
                  <a:gdLst/>
                  <a:ahLst/>
                  <a:cxnLst/>
                  <a:rect l="l" t="t" r="r" b="b"/>
                  <a:pathLst>
                    <a:path w="2911" h="2620" extrusionOk="0">
                      <a:moveTo>
                        <a:pt x="1600" y="0"/>
                      </a:moveTo>
                      <a:cubicBezTo>
                        <a:pt x="1520" y="0"/>
                        <a:pt x="1439" y="9"/>
                        <a:pt x="1358" y="26"/>
                      </a:cubicBezTo>
                      <a:cubicBezTo>
                        <a:pt x="1112" y="43"/>
                        <a:pt x="865" y="132"/>
                        <a:pt x="671" y="273"/>
                      </a:cubicBezTo>
                      <a:cubicBezTo>
                        <a:pt x="441" y="414"/>
                        <a:pt x="265" y="608"/>
                        <a:pt x="142" y="837"/>
                      </a:cubicBezTo>
                      <a:cubicBezTo>
                        <a:pt x="1" y="1225"/>
                        <a:pt x="18" y="1631"/>
                        <a:pt x="195" y="2001"/>
                      </a:cubicBezTo>
                      <a:cubicBezTo>
                        <a:pt x="387" y="2455"/>
                        <a:pt x="816" y="2619"/>
                        <a:pt x="1263" y="2619"/>
                      </a:cubicBezTo>
                      <a:cubicBezTo>
                        <a:pt x="1389" y="2619"/>
                        <a:pt x="1517" y="2606"/>
                        <a:pt x="1641" y="2583"/>
                      </a:cubicBezTo>
                      <a:cubicBezTo>
                        <a:pt x="2081" y="2495"/>
                        <a:pt x="2452" y="2230"/>
                        <a:pt x="2699" y="1842"/>
                      </a:cubicBezTo>
                      <a:cubicBezTo>
                        <a:pt x="2910" y="1454"/>
                        <a:pt x="2875" y="960"/>
                        <a:pt x="2610" y="590"/>
                      </a:cubicBezTo>
                      <a:cubicBezTo>
                        <a:pt x="2404" y="221"/>
                        <a:pt x="2012" y="0"/>
                        <a:pt x="16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9"/>
                <p:cNvSpPr/>
                <p:nvPr/>
              </p:nvSpPr>
              <p:spPr>
                <a:xfrm rot="-479857">
                  <a:off x="3182666" y="-241753"/>
                  <a:ext cx="135339" cy="130568"/>
                </a:xfrm>
                <a:custGeom>
                  <a:avLst/>
                  <a:gdLst/>
                  <a:ahLst/>
                  <a:cxnLst/>
                  <a:rect l="l" t="t" r="r" b="b"/>
                  <a:pathLst>
                    <a:path w="2241" h="2162" extrusionOk="0">
                      <a:moveTo>
                        <a:pt x="1211" y="1"/>
                      </a:moveTo>
                      <a:cubicBezTo>
                        <a:pt x="1201" y="1"/>
                        <a:pt x="1192" y="1"/>
                        <a:pt x="1182" y="1"/>
                      </a:cubicBezTo>
                      <a:cubicBezTo>
                        <a:pt x="1006" y="1"/>
                        <a:pt x="812" y="54"/>
                        <a:pt x="636" y="142"/>
                      </a:cubicBezTo>
                      <a:lnTo>
                        <a:pt x="477" y="230"/>
                      </a:lnTo>
                      <a:cubicBezTo>
                        <a:pt x="459" y="230"/>
                        <a:pt x="459" y="266"/>
                        <a:pt x="459" y="283"/>
                      </a:cubicBezTo>
                      <a:cubicBezTo>
                        <a:pt x="195" y="442"/>
                        <a:pt x="36" y="742"/>
                        <a:pt x="18" y="1059"/>
                      </a:cubicBezTo>
                      <a:cubicBezTo>
                        <a:pt x="1" y="1306"/>
                        <a:pt x="54" y="1553"/>
                        <a:pt x="177" y="1765"/>
                      </a:cubicBezTo>
                      <a:cubicBezTo>
                        <a:pt x="301" y="1941"/>
                        <a:pt x="477" y="2082"/>
                        <a:pt x="689" y="2135"/>
                      </a:cubicBezTo>
                      <a:cubicBezTo>
                        <a:pt x="759" y="2152"/>
                        <a:pt x="830" y="2161"/>
                        <a:pt x="898" y="2161"/>
                      </a:cubicBezTo>
                      <a:cubicBezTo>
                        <a:pt x="966" y="2161"/>
                        <a:pt x="1032" y="2152"/>
                        <a:pt x="1094" y="2135"/>
                      </a:cubicBezTo>
                      <a:cubicBezTo>
                        <a:pt x="1623" y="1994"/>
                        <a:pt x="2240" y="1482"/>
                        <a:pt x="2117" y="883"/>
                      </a:cubicBezTo>
                      <a:cubicBezTo>
                        <a:pt x="2030" y="450"/>
                        <a:pt x="1706" y="1"/>
                        <a:pt x="1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9"/>
                <p:cNvSpPr/>
                <p:nvPr/>
              </p:nvSpPr>
              <p:spPr>
                <a:xfrm rot="-479857">
                  <a:off x="3173327" y="-240660"/>
                  <a:ext cx="163543" cy="154061"/>
                </a:xfrm>
                <a:custGeom>
                  <a:avLst/>
                  <a:gdLst/>
                  <a:ahLst/>
                  <a:cxnLst/>
                  <a:rect l="l" t="t" r="r" b="b"/>
                  <a:pathLst>
                    <a:path w="2708" h="2551" extrusionOk="0">
                      <a:moveTo>
                        <a:pt x="1356" y="75"/>
                      </a:moveTo>
                      <a:cubicBezTo>
                        <a:pt x="1929" y="75"/>
                        <a:pt x="2436" y="450"/>
                        <a:pt x="2602" y="997"/>
                      </a:cubicBezTo>
                      <a:cubicBezTo>
                        <a:pt x="2708" y="1738"/>
                        <a:pt x="1932" y="2302"/>
                        <a:pt x="1297" y="2461"/>
                      </a:cubicBezTo>
                      <a:cubicBezTo>
                        <a:pt x="1199" y="2484"/>
                        <a:pt x="1107" y="2496"/>
                        <a:pt x="1020" y="2496"/>
                      </a:cubicBezTo>
                      <a:cubicBezTo>
                        <a:pt x="462" y="2496"/>
                        <a:pt x="128" y="2033"/>
                        <a:pt x="98" y="1438"/>
                      </a:cubicBezTo>
                      <a:cubicBezTo>
                        <a:pt x="98" y="1120"/>
                        <a:pt x="186" y="821"/>
                        <a:pt x="345" y="574"/>
                      </a:cubicBezTo>
                      <a:cubicBezTo>
                        <a:pt x="415" y="433"/>
                        <a:pt x="521" y="327"/>
                        <a:pt x="644" y="221"/>
                      </a:cubicBezTo>
                      <a:cubicBezTo>
                        <a:pt x="650" y="239"/>
                        <a:pt x="662" y="244"/>
                        <a:pt x="676" y="244"/>
                      </a:cubicBezTo>
                      <a:cubicBezTo>
                        <a:pt x="705" y="244"/>
                        <a:pt x="744" y="221"/>
                        <a:pt x="768" y="221"/>
                      </a:cubicBezTo>
                      <a:cubicBezTo>
                        <a:pt x="926" y="186"/>
                        <a:pt x="1085" y="115"/>
                        <a:pt x="1244" y="80"/>
                      </a:cubicBezTo>
                      <a:cubicBezTo>
                        <a:pt x="1282" y="77"/>
                        <a:pt x="1319" y="75"/>
                        <a:pt x="1356" y="75"/>
                      </a:cubicBezTo>
                      <a:close/>
                      <a:moveTo>
                        <a:pt x="1400" y="1"/>
                      </a:moveTo>
                      <a:cubicBezTo>
                        <a:pt x="1223" y="1"/>
                        <a:pt x="1045" y="37"/>
                        <a:pt x="874" y="115"/>
                      </a:cubicBezTo>
                      <a:lnTo>
                        <a:pt x="715" y="168"/>
                      </a:lnTo>
                      <a:cubicBezTo>
                        <a:pt x="697" y="186"/>
                        <a:pt x="662" y="186"/>
                        <a:pt x="644" y="203"/>
                      </a:cubicBezTo>
                      <a:cubicBezTo>
                        <a:pt x="642" y="199"/>
                        <a:pt x="639" y="197"/>
                        <a:pt x="634" y="197"/>
                      </a:cubicBezTo>
                      <a:cubicBezTo>
                        <a:pt x="602" y="197"/>
                        <a:pt x="516" y="294"/>
                        <a:pt x="486" y="309"/>
                      </a:cubicBezTo>
                      <a:cubicBezTo>
                        <a:pt x="256" y="556"/>
                        <a:pt x="98" y="873"/>
                        <a:pt x="62" y="1226"/>
                      </a:cubicBezTo>
                      <a:cubicBezTo>
                        <a:pt x="0" y="1895"/>
                        <a:pt x="363" y="2550"/>
                        <a:pt x="1019" y="2550"/>
                      </a:cubicBezTo>
                      <a:cubicBezTo>
                        <a:pt x="1106" y="2550"/>
                        <a:pt x="1199" y="2538"/>
                        <a:pt x="1297" y="2513"/>
                      </a:cubicBezTo>
                      <a:cubicBezTo>
                        <a:pt x="1791" y="2408"/>
                        <a:pt x="2214" y="2108"/>
                        <a:pt x="2496" y="1685"/>
                      </a:cubicBezTo>
                      <a:cubicBezTo>
                        <a:pt x="2672" y="1420"/>
                        <a:pt x="2708" y="1067"/>
                        <a:pt x="2584" y="768"/>
                      </a:cubicBezTo>
                      <a:cubicBezTo>
                        <a:pt x="2461" y="538"/>
                        <a:pt x="2267" y="327"/>
                        <a:pt x="2055" y="168"/>
                      </a:cubicBezTo>
                      <a:cubicBezTo>
                        <a:pt x="1848" y="60"/>
                        <a:pt x="1624" y="1"/>
                        <a:pt x="14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9"/>
                <p:cNvSpPr/>
                <p:nvPr/>
              </p:nvSpPr>
              <p:spPr>
                <a:xfrm rot="-479857">
                  <a:off x="3209897" y="-239864"/>
                  <a:ext cx="93789" cy="104116"/>
                </a:xfrm>
                <a:custGeom>
                  <a:avLst/>
                  <a:gdLst/>
                  <a:ahLst/>
                  <a:cxnLst/>
                  <a:rect l="l" t="t" r="r" b="b"/>
                  <a:pathLst>
                    <a:path w="1553" h="1724" extrusionOk="0">
                      <a:moveTo>
                        <a:pt x="900" y="1152"/>
                      </a:moveTo>
                      <a:lnTo>
                        <a:pt x="900" y="1152"/>
                      </a:lnTo>
                      <a:cubicBezTo>
                        <a:pt x="1006" y="1170"/>
                        <a:pt x="1024" y="1329"/>
                        <a:pt x="988" y="1417"/>
                      </a:cubicBezTo>
                      <a:cubicBezTo>
                        <a:pt x="936" y="1364"/>
                        <a:pt x="847" y="1223"/>
                        <a:pt x="900" y="1152"/>
                      </a:cubicBezTo>
                      <a:close/>
                      <a:moveTo>
                        <a:pt x="477" y="1276"/>
                      </a:moveTo>
                      <a:cubicBezTo>
                        <a:pt x="530" y="1311"/>
                        <a:pt x="495" y="1417"/>
                        <a:pt x="477" y="1470"/>
                      </a:cubicBezTo>
                      <a:cubicBezTo>
                        <a:pt x="442" y="1417"/>
                        <a:pt x="407" y="1329"/>
                        <a:pt x="477" y="1276"/>
                      </a:cubicBezTo>
                      <a:close/>
                      <a:moveTo>
                        <a:pt x="862" y="0"/>
                      </a:moveTo>
                      <a:cubicBezTo>
                        <a:pt x="856" y="0"/>
                        <a:pt x="851" y="2"/>
                        <a:pt x="847" y="6"/>
                      </a:cubicBezTo>
                      <a:cubicBezTo>
                        <a:pt x="830" y="24"/>
                        <a:pt x="830" y="41"/>
                        <a:pt x="847" y="41"/>
                      </a:cubicBezTo>
                      <a:cubicBezTo>
                        <a:pt x="1041" y="271"/>
                        <a:pt x="1182" y="517"/>
                        <a:pt x="1288" y="782"/>
                      </a:cubicBezTo>
                      <a:cubicBezTo>
                        <a:pt x="1359" y="941"/>
                        <a:pt x="1376" y="1117"/>
                        <a:pt x="1341" y="1276"/>
                      </a:cubicBezTo>
                      <a:cubicBezTo>
                        <a:pt x="1312" y="1362"/>
                        <a:pt x="1237" y="1471"/>
                        <a:pt x="1134" y="1471"/>
                      </a:cubicBezTo>
                      <a:cubicBezTo>
                        <a:pt x="1111" y="1471"/>
                        <a:pt x="1085" y="1465"/>
                        <a:pt x="1059" y="1452"/>
                      </a:cubicBezTo>
                      <a:cubicBezTo>
                        <a:pt x="1077" y="1381"/>
                        <a:pt x="1077" y="1311"/>
                        <a:pt x="1059" y="1240"/>
                      </a:cubicBezTo>
                      <a:cubicBezTo>
                        <a:pt x="1045" y="1169"/>
                        <a:pt x="984" y="1085"/>
                        <a:pt x="914" y="1085"/>
                      </a:cubicBezTo>
                      <a:cubicBezTo>
                        <a:pt x="898" y="1085"/>
                        <a:pt x="881" y="1089"/>
                        <a:pt x="865" y="1099"/>
                      </a:cubicBezTo>
                      <a:cubicBezTo>
                        <a:pt x="759" y="1223"/>
                        <a:pt x="883" y="1399"/>
                        <a:pt x="988" y="1470"/>
                      </a:cubicBezTo>
                      <a:cubicBezTo>
                        <a:pt x="940" y="1576"/>
                        <a:pt x="843" y="1630"/>
                        <a:pt x="743" y="1630"/>
                      </a:cubicBezTo>
                      <a:cubicBezTo>
                        <a:pt x="661" y="1630"/>
                        <a:pt x="576" y="1594"/>
                        <a:pt x="512" y="1523"/>
                      </a:cubicBezTo>
                      <a:cubicBezTo>
                        <a:pt x="565" y="1434"/>
                        <a:pt x="601" y="1223"/>
                        <a:pt x="459" y="1223"/>
                      </a:cubicBezTo>
                      <a:cubicBezTo>
                        <a:pt x="336" y="1258"/>
                        <a:pt x="389" y="1452"/>
                        <a:pt x="442" y="1523"/>
                      </a:cubicBezTo>
                      <a:cubicBezTo>
                        <a:pt x="381" y="1619"/>
                        <a:pt x="327" y="1657"/>
                        <a:pt x="281" y="1657"/>
                      </a:cubicBezTo>
                      <a:cubicBezTo>
                        <a:pt x="168" y="1657"/>
                        <a:pt x="102" y="1426"/>
                        <a:pt x="89" y="1276"/>
                      </a:cubicBezTo>
                      <a:cubicBezTo>
                        <a:pt x="71" y="1117"/>
                        <a:pt x="71" y="958"/>
                        <a:pt x="89" y="817"/>
                      </a:cubicBezTo>
                      <a:cubicBezTo>
                        <a:pt x="124" y="588"/>
                        <a:pt x="142" y="376"/>
                        <a:pt x="177" y="147"/>
                      </a:cubicBezTo>
                      <a:cubicBezTo>
                        <a:pt x="169" y="141"/>
                        <a:pt x="162" y="138"/>
                        <a:pt x="155" y="138"/>
                      </a:cubicBezTo>
                      <a:cubicBezTo>
                        <a:pt x="107" y="138"/>
                        <a:pt x="107" y="292"/>
                        <a:pt x="107" y="323"/>
                      </a:cubicBezTo>
                      <a:cubicBezTo>
                        <a:pt x="89" y="429"/>
                        <a:pt x="71" y="535"/>
                        <a:pt x="54" y="641"/>
                      </a:cubicBezTo>
                      <a:cubicBezTo>
                        <a:pt x="1" y="870"/>
                        <a:pt x="1" y="1099"/>
                        <a:pt x="19" y="1329"/>
                      </a:cubicBezTo>
                      <a:cubicBezTo>
                        <a:pt x="43" y="1522"/>
                        <a:pt x="133" y="1724"/>
                        <a:pt x="267" y="1724"/>
                      </a:cubicBezTo>
                      <a:cubicBezTo>
                        <a:pt x="329" y="1724"/>
                        <a:pt x="399" y="1681"/>
                        <a:pt x="477" y="1575"/>
                      </a:cubicBezTo>
                      <a:cubicBezTo>
                        <a:pt x="548" y="1646"/>
                        <a:pt x="653" y="1699"/>
                        <a:pt x="742" y="1699"/>
                      </a:cubicBezTo>
                      <a:cubicBezTo>
                        <a:pt x="865" y="1699"/>
                        <a:pt x="988" y="1628"/>
                        <a:pt x="1041" y="1505"/>
                      </a:cubicBezTo>
                      <a:cubicBezTo>
                        <a:pt x="1074" y="1519"/>
                        <a:pt x="1108" y="1526"/>
                        <a:pt x="1139" y="1526"/>
                      </a:cubicBezTo>
                      <a:cubicBezTo>
                        <a:pt x="1226" y="1526"/>
                        <a:pt x="1302" y="1477"/>
                        <a:pt x="1341" y="1399"/>
                      </a:cubicBezTo>
                      <a:cubicBezTo>
                        <a:pt x="1553" y="1117"/>
                        <a:pt x="1288" y="570"/>
                        <a:pt x="1130" y="306"/>
                      </a:cubicBezTo>
                      <a:cubicBezTo>
                        <a:pt x="1097" y="273"/>
                        <a:pt x="929" y="0"/>
                        <a:pt x="8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9"/>
                <p:cNvSpPr/>
                <p:nvPr/>
              </p:nvSpPr>
              <p:spPr>
                <a:xfrm rot="-479857">
                  <a:off x="3175587" y="-302410"/>
                  <a:ext cx="91676" cy="77785"/>
                </a:xfrm>
                <a:custGeom>
                  <a:avLst/>
                  <a:gdLst/>
                  <a:ahLst/>
                  <a:cxnLst/>
                  <a:rect l="l" t="t" r="r" b="b"/>
                  <a:pathLst>
                    <a:path w="1518" h="1288" extrusionOk="0">
                      <a:moveTo>
                        <a:pt x="1324" y="0"/>
                      </a:moveTo>
                      <a:lnTo>
                        <a:pt x="1271" y="18"/>
                      </a:lnTo>
                      <a:lnTo>
                        <a:pt x="1235" y="18"/>
                      </a:lnTo>
                      <a:lnTo>
                        <a:pt x="971" y="71"/>
                      </a:lnTo>
                      <a:lnTo>
                        <a:pt x="706" y="141"/>
                      </a:lnTo>
                      <a:lnTo>
                        <a:pt x="583" y="176"/>
                      </a:lnTo>
                      <a:lnTo>
                        <a:pt x="424" y="212"/>
                      </a:lnTo>
                      <a:lnTo>
                        <a:pt x="177" y="265"/>
                      </a:lnTo>
                      <a:lnTo>
                        <a:pt x="160" y="265"/>
                      </a:lnTo>
                      <a:lnTo>
                        <a:pt x="89" y="282"/>
                      </a:lnTo>
                      <a:lnTo>
                        <a:pt x="36" y="300"/>
                      </a:lnTo>
                      <a:lnTo>
                        <a:pt x="1" y="300"/>
                      </a:lnTo>
                      <a:lnTo>
                        <a:pt x="1" y="317"/>
                      </a:lnTo>
                      <a:lnTo>
                        <a:pt x="1" y="335"/>
                      </a:lnTo>
                      <a:lnTo>
                        <a:pt x="36" y="423"/>
                      </a:lnTo>
                      <a:cubicBezTo>
                        <a:pt x="89" y="617"/>
                        <a:pt x="142" y="794"/>
                        <a:pt x="195" y="988"/>
                      </a:cubicBezTo>
                      <a:lnTo>
                        <a:pt x="283" y="1252"/>
                      </a:lnTo>
                      <a:lnTo>
                        <a:pt x="301" y="1287"/>
                      </a:lnTo>
                      <a:lnTo>
                        <a:pt x="354" y="1287"/>
                      </a:lnTo>
                      <a:lnTo>
                        <a:pt x="618" y="1252"/>
                      </a:lnTo>
                      <a:lnTo>
                        <a:pt x="971" y="1182"/>
                      </a:lnTo>
                      <a:lnTo>
                        <a:pt x="1341" y="1111"/>
                      </a:lnTo>
                      <a:lnTo>
                        <a:pt x="1465" y="1076"/>
                      </a:lnTo>
                      <a:lnTo>
                        <a:pt x="1518" y="1076"/>
                      </a:lnTo>
                      <a:lnTo>
                        <a:pt x="1518" y="1058"/>
                      </a:lnTo>
                      <a:lnTo>
                        <a:pt x="1518" y="1040"/>
                      </a:lnTo>
                      <a:cubicBezTo>
                        <a:pt x="1465" y="688"/>
                        <a:pt x="1394" y="353"/>
                        <a:pt x="1359" y="18"/>
                      </a:cubicBezTo>
                      <a:cubicBezTo>
                        <a:pt x="1359" y="18"/>
                        <a:pt x="1359" y="0"/>
                        <a:pt x="1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2" name="Google Shape;2352;p9"/>
              <p:cNvGrpSpPr/>
              <p:nvPr/>
            </p:nvGrpSpPr>
            <p:grpSpPr>
              <a:xfrm>
                <a:off x="2811774" y="-302812"/>
                <a:ext cx="196559" cy="230221"/>
                <a:chOff x="2644811" y="-334962"/>
                <a:chExt cx="196559" cy="230221"/>
              </a:xfrm>
            </p:grpSpPr>
            <p:sp>
              <p:nvSpPr>
                <p:cNvPr id="2353" name="Google Shape;2353;p9"/>
                <p:cNvSpPr/>
                <p:nvPr/>
              </p:nvSpPr>
              <p:spPr>
                <a:xfrm rot="-479857">
                  <a:off x="2654766" y="-323487"/>
                  <a:ext cx="175802" cy="155390"/>
                </a:xfrm>
                <a:custGeom>
                  <a:avLst/>
                  <a:gdLst/>
                  <a:ahLst/>
                  <a:cxnLst/>
                  <a:rect l="l" t="t" r="r" b="b"/>
                  <a:pathLst>
                    <a:path w="2911" h="2573" extrusionOk="0">
                      <a:moveTo>
                        <a:pt x="1600" y="0"/>
                      </a:moveTo>
                      <a:cubicBezTo>
                        <a:pt x="1537" y="0"/>
                        <a:pt x="1474" y="3"/>
                        <a:pt x="1412" y="9"/>
                      </a:cubicBezTo>
                      <a:cubicBezTo>
                        <a:pt x="971" y="44"/>
                        <a:pt x="565" y="274"/>
                        <a:pt x="283" y="626"/>
                      </a:cubicBezTo>
                      <a:cubicBezTo>
                        <a:pt x="19" y="997"/>
                        <a:pt x="1" y="1473"/>
                        <a:pt x="230" y="1861"/>
                      </a:cubicBezTo>
                      <a:cubicBezTo>
                        <a:pt x="409" y="2299"/>
                        <a:pt x="826" y="2572"/>
                        <a:pt x="1289" y="2572"/>
                      </a:cubicBezTo>
                      <a:cubicBezTo>
                        <a:pt x="1330" y="2572"/>
                        <a:pt x="1371" y="2570"/>
                        <a:pt x="1412" y="2566"/>
                      </a:cubicBezTo>
                      <a:cubicBezTo>
                        <a:pt x="1437" y="2568"/>
                        <a:pt x="1463" y="2569"/>
                        <a:pt x="1488" y="2569"/>
                      </a:cubicBezTo>
                      <a:cubicBezTo>
                        <a:pt x="1709" y="2569"/>
                        <a:pt x="1929" y="2502"/>
                        <a:pt x="2135" y="2407"/>
                      </a:cubicBezTo>
                      <a:cubicBezTo>
                        <a:pt x="2364" y="2284"/>
                        <a:pt x="2558" y="2107"/>
                        <a:pt x="2717" y="1896"/>
                      </a:cubicBezTo>
                      <a:cubicBezTo>
                        <a:pt x="2893" y="1526"/>
                        <a:pt x="2911" y="1120"/>
                        <a:pt x="2787" y="732"/>
                      </a:cubicBezTo>
                      <a:cubicBezTo>
                        <a:pt x="2615" y="199"/>
                        <a:pt x="2107" y="0"/>
                        <a:pt x="16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9"/>
                <p:cNvSpPr/>
                <p:nvPr/>
              </p:nvSpPr>
              <p:spPr>
                <a:xfrm rot="-479857">
                  <a:off x="2685062" y="-300060"/>
                  <a:ext cx="133165" cy="128696"/>
                </a:xfrm>
                <a:custGeom>
                  <a:avLst/>
                  <a:gdLst/>
                  <a:ahLst/>
                  <a:cxnLst/>
                  <a:rect l="l" t="t" r="r" b="b"/>
                  <a:pathLst>
                    <a:path w="2205" h="2131" extrusionOk="0">
                      <a:moveTo>
                        <a:pt x="1302" y="1"/>
                      </a:moveTo>
                      <a:cubicBezTo>
                        <a:pt x="1269" y="1"/>
                        <a:pt x="1235" y="3"/>
                        <a:pt x="1199" y="8"/>
                      </a:cubicBezTo>
                      <a:cubicBezTo>
                        <a:pt x="670" y="96"/>
                        <a:pt x="0" y="537"/>
                        <a:pt x="53" y="1136"/>
                      </a:cubicBezTo>
                      <a:cubicBezTo>
                        <a:pt x="106" y="1595"/>
                        <a:pt x="388" y="2088"/>
                        <a:pt x="882" y="2124"/>
                      </a:cubicBezTo>
                      <a:cubicBezTo>
                        <a:pt x="928" y="2128"/>
                        <a:pt x="973" y="2130"/>
                        <a:pt x="1019" y="2130"/>
                      </a:cubicBezTo>
                      <a:cubicBezTo>
                        <a:pt x="1166" y="2130"/>
                        <a:pt x="1311" y="2107"/>
                        <a:pt x="1446" y="2053"/>
                      </a:cubicBezTo>
                      <a:lnTo>
                        <a:pt x="1622" y="1983"/>
                      </a:lnTo>
                      <a:cubicBezTo>
                        <a:pt x="1640" y="1965"/>
                        <a:pt x="1640" y="1947"/>
                        <a:pt x="1640" y="1930"/>
                      </a:cubicBezTo>
                      <a:cubicBezTo>
                        <a:pt x="1905" y="1789"/>
                        <a:pt x="2099" y="1524"/>
                        <a:pt x="2152" y="1207"/>
                      </a:cubicBezTo>
                      <a:cubicBezTo>
                        <a:pt x="2204" y="960"/>
                        <a:pt x="2169" y="713"/>
                        <a:pt x="2081" y="484"/>
                      </a:cubicBezTo>
                      <a:cubicBezTo>
                        <a:pt x="1975" y="290"/>
                        <a:pt x="1799" y="131"/>
                        <a:pt x="1605" y="60"/>
                      </a:cubicBezTo>
                      <a:cubicBezTo>
                        <a:pt x="1499" y="21"/>
                        <a:pt x="1403" y="1"/>
                        <a:pt x="13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9"/>
                <p:cNvSpPr/>
                <p:nvPr/>
              </p:nvSpPr>
              <p:spPr>
                <a:xfrm rot="-479857">
                  <a:off x="2663053" y="-323383"/>
                  <a:ext cx="168676" cy="150377"/>
                </a:xfrm>
                <a:custGeom>
                  <a:avLst/>
                  <a:gdLst/>
                  <a:ahLst/>
                  <a:cxnLst/>
                  <a:rect l="l" t="t" r="r" b="b"/>
                  <a:pathLst>
                    <a:path w="2793" h="2490" extrusionOk="0">
                      <a:moveTo>
                        <a:pt x="1701" y="40"/>
                      </a:moveTo>
                      <a:cubicBezTo>
                        <a:pt x="2344" y="40"/>
                        <a:pt x="2677" y="572"/>
                        <a:pt x="2628" y="1195"/>
                      </a:cubicBezTo>
                      <a:cubicBezTo>
                        <a:pt x="2592" y="1495"/>
                        <a:pt x="2487" y="1777"/>
                        <a:pt x="2310" y="2024"/>
                      </a:cubicBezTo>
                      <a:cubicBezTo>
                        <a:pt x="2204" y="2147"/>
                        <a:pt x="2081" y="2253"/>
                        <a:pt x="1957" y="2341"/>
                      </a:cubicBezTo>
                      <a:cubicBezTo>
                        <a:pt x="1952" y="2330"/>
                        <a:pt x="1940" y="2326"/>
                        <a:pt x="1925" y="2326"/>
                      </a:cubicBezTo>
                      <a:cubicBezTo>
                        <a:pt x="1897" y="2326"/>
                        <a:pt x="1858" y="2341"/>
                        <a:pt x="1834" y="2341"/>
                      </a:cubicBezTo>
                      <a:cubicBezTo>
                        <a:pt x="1675" y="2359"/>
                        <a:pt x="1517" y="2430"/>
                        <a:pt x="1340" y="2430"/>
                      </a:cubicBezTo>
                      <a:cubicBezTo>
                        <a:pt x="1023" y="2430"/>
                        <a:pt x="705" y="2306"/>
                        <a:pt x="476" y="2077"/>
                      </a:cubicBezTo>
                      <a:cubicBezTo>
                        <a:pt x="265" y="1883"/>
                        <a:pt x="141" y="1636"/>
                        <a:pt x="88" y="1371"/>
                      </a:cubicBezTo>
                      <a:cubicBezTo>
                        <a:pt x="71" y="631"/>
                        <a:pt x="899" y="137"/>
                        <a:pt x="1552" y="49"/>
                      </a:cubicBezTo>
                      <a:cubicBezTo>
                        <a:pt x="1603" y="43"/>
                        <a:pt x="1653" y="40"/>
                        <a:pt x="1701" y="40"/>
                      </a:cubicBezTo>
                      <a:close/>
                      <a:moveTo>
                        <a:pt x="1743" y="1"/>
                      </a:moveTo>
                      <a:cubicBezTo>
                        <a:pt x="1688" y="1"/>
                        <a:pt x="1630" y="5"/>
                        <a:pt x="1570" y="14"/>
                      </a:cubicBezTo>
                      <a:cubicBezTo>
                        <a:pt x="1058" y="67"/>
                        <a:pt x="600" y="313"/>
                        <a:pt x="282" y="701"/>
                      </a:cubicBezTo>
                      <a:cubicBezTo>
                        <a:pt x="71" y="948"/>
                        <a:pt x="0" y="1283"/>
                        <a:pt x="88" y="1583"/>
                      </a:cubicBezTo>
                      <a:cubicBezTo>
                        <a:pt x="194" y="1848"/>
                        <a:pt x="353" y="2077"/>
                        <a:pt x="564" y="2253"/>
                      </a:cubicBezTo>
                      <a:cubicBezTo>
                        <a:pt x="741" y="2377"/>
                        <a:pt x="952" y="2447"/>
                        <a:pt x="1164" y="2482"/>
                      </a:cubicBezTo>
                      <a:cubicBezTo>
                        <a:pt x="1212" y="2487"/>
                        <a:pt x="1260" y="2489"/>
                        <a:pt x="1307" y="2489"/>
                      </a:cubicBezTo>
                      <a:cubicBezTo>
                        <a:pt x="1447" y="2489"/>
                        <a:pt x="1583" y="2469"/>
                        <a:pt x="1728" y="2430"/>
                      </a:cubicBezTo>
                      <a:lnTo>
                        <a:pt x="1905" y="2394"/>
                      </a:lnTo>
                      <a:cubicBezTo>
                        <a:pt x="1905" y="2385"/>
                        <a:pt x="1913" y="2385"/>
                        <a:pt x="1924" y="2385"/>
                      </a:cubicBezTo>
                      <a:cubicBezTo>
                        <a:pt x="1935" y="2385"/>
                        <a:pt x="1949" y="2385"/>
                        <a:pt x="1957" y="2377"/>
                      </a:cubicBezTo>
                      <a:cubicBezTo>
                        <a:pt x="1962" y="2382"/>
                        <a:pt x="1969" y="2384"/>
                        <a:pt x="1976" y="2384"/>
                      </a:cubicBezTo>
                      <a:cubicBezTo>
                        <a:pt x="2021" y="2384"/>
                        <a:pt x="2103" y="2301"/>
                        <a:pt x="2134" y="2271"/>
                      </a:cubicBezTo>
                      <a:cubicBezTo>
                        <a:pt x="2398" y="2059"/>
                        <a:pt x="2575" y="1759"/>
                        <a:pt x="2645" y="1424"/>
                      </a:cubicBezTo>
                      <a:cubicBezTo>
                        <a:pt x="2793" y="720"/>
                        <a:pt x="2468" y="1"/>
                        <a:pt x="17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9"/>
                <p:cNvSpPr/>
                <p:nvPr/>
              </p:nvSpPr>
              <p:spPr>
                <a:xfrm rot="-479857">
                  <a:off x="2697129" y="-275145"/>
                  <a:ext cx="92702" cy="100674"/>
                </a:xfrm>
                <a:custGeom>
                  <a:avLst/>
                  <a:gdLst/>
                  <a:ahLst/>
                  <a:cxnLst/>
                  <a:rect l="l" t="t" r="r" b="b"/>
                  <a:pathLst>
                    <a:path w="1535" h="1667" extrusionOk="0">
                      <a:moveTo>
                        <a:pt x="1111" y="250"/>
                      </a:moveTo>
                      <a:lnTo>
                        <a:pt x="1111" y="250"/>
                      </a:lnTo>
                      <a:cubicBezTo>
                        <a:pt x="1129" y="303"/>
                        <a:pt x="1147" y="409"/>
                        <a:pt x="1094" y="444"/>
                      </a:cubicBezTo>
                      <a:cubicBezTo>
                        <a:pt x="1041" y="409"/>
                        <a:pt x="1076" y="303"/>
                        <a:pt x="1111" y="250"/>
                      </a:cubicBezTo>
                      <a:close/>
                      <a:moveTo>
                        <a:pt x="582" y="250"/>
                      </a:moveTo>
                      <a:lnTo>
                        <a:pt x="582" y="250"/>
                      </a:lnTo>
                      <a:cubicBezTo>
                        <a:pt x="635" y="321"/>
                        <a:pt x="706" y="444"/>
                        <a:pt x="635" y="533"/>
                      </a:cubicBezTo>
                      <a:cubicBezTo>
                        <a:pt x="529" y="497"/>
                        <a:pt x="547" y="339"/>
                        <a:pt x="582" y="250"/>
                      </a:cubicBezTo>
                      <a:close/>
                      <a:moveTo>
                        <a:pt x="817" y="0"/>
                      </a:moveTo>
                      <a:cubicBezTo>
                        <a:pt x="710" y="0"/>
                        <a:pt x="609" y="50"/>
                        <a:pt x="547" y="127"/>
                      </a:cubicBezTo>
                      <a:cubicBezTo>
                        <a:pt x="514" y="111"/>
                        <a:pt x="478" y="103"/>
                        <a:pt x="442" y="103"/>
                      </a:cubicBezTo>
                      <a:cubicBezTo>
                        <a:pt x="361" y="103"/>
                        <a:pt x="278" y="142"/>
                        <a:pt x="230" y="215"/>
                      </a:cubicBezTo>
                      <a:cubicBezTo>
                        <a:pt x="0" y="480"/>
                        <a:pt x="212" y="1044"/>
                        <a:pt x="335" y="1326"/>
                      </a:cubicBezTo>
                      <a:cubicBezTo>
                        <a:pt x="368" y="1375"/>
                        <a:pt x="507" y="1667"/>
                        <a:pt x="569" y="1667"/>
                      </a:cubicBezTo>
                      <a:cubicBezTo>
                        <a:pt x="574" y="1667"/>
                        <a:pt x="579" y="1665"/>
                        <a:pt x="582" y="1661"/>
                      </a:cubicBezTo>
                      <a:cubicBezTo>
                        <a:pt x="600" y="1644"/>
                        <a:pt x="600" y="1626"/>
                        <a:pt x="582" y="1626"/>
                      </a:cubicBezTo>
                      <a:cubicBezTo>
                        <a:pt x="424" y="1379"/>
                        <a:pt x="300" y="1115"/>
                        <a:pt x="230" y="832"/>
                      </a:cubicBezTo>
                      <a:cubicBezTo>
                        <a:pt x="177" y="674"/>
                        <a:pt x="177" y="515"/>
                        <a:pt x="230" y="356"/>
                      </a:cubicBezTo>
                      <a:cubicBezTo>
                        <a:pt x="271" y="274"/>
                        <a:pt x="355" y="170"/>
                        <a:pt x="449" y="170"/>
                      </a:cubicBezTo>
                      <a:cubicBezTo>
                        <a:pt x="475" y="170"/>
                        <a:pt x="502" y="178"/>
                        <a:pt x="529" y="198"/>
                      </a:cubicBezTo>
                      <a:cubicBezTo>
                        <a:pt x="494" y="268"/>
                        <a:pt x="494" y="339"/>
                        <a:pt x="494" y="409"/>
                      </a:cubicBezTo>
                      <a:cubicBezTo>
                        <a:pt x="509" y="483"/>
                        <a:pt x="560" y="581"/>
                        <a:pt x="628" y="581"/>
                      </a:cubicBezTo>
                      <a:cubicBezTo>
                        <a:pt x="642" y="581"/>
                        <a:pt x="656" y="577"/>
                        <a:pt x="671" y="568"/>
                      </a:cubicBezTo>
                      <a:cubicBezTo>
                        <a:pt x="776" y="462"/>
                        <a:pt x="706" y="268"/>
                        <a:pt x="600" y="198"/>
                      </a:cubicBezTo>
                      <a:cubicBezTo>
                        <a:pt x="653" y="109"/>
                        <a:pt x="741" y="65"/>
                        <a:pt x="831" y="65"/>
                      </a:cubicBezTo>
                      <a:cubicBezTo>
                        <a:pt x="922" y="65"/>
                        <a:pt x="1014" y="109"/>
                        <a:pt x="1076" y="198"/>
                      </a:cubicBezTo>
                      <a:cubicBezTo>
                        <a:pt x="1006" y="268"/>
                        <a:pt x="953" y="480"/>
                        <a:pt x="1094" y="497"/>
                      </a:cubicBezTo>
                      <a:cubicBezTo>
                        <a:pt x="1217" y="480"/>
                        <a:pt x="1200" y="286"/>
                        <a:pt x="1147" y="198"/>
                      </a:cubicBezTo>
                      <a:cubicBezTo>
                        <a:pt x="1213" y="118"/>
                        <a:pt x="1267" y="85"/>
                        <a:pt x="1312" y="85"/>
                      </a:cubicBezTo>
                      <a:cubicBezTo>
                        <a:pt x="1434" y="85"/>
                        <a:pt x="1482" y="329"/>
                        <a:pt x="1482" y="497"/>
                      </a:cubicBezTo>
                      <a:cubicBezTo>
                        <a:pt x="1464" y="638"/>
                        <a:pt x="1446" y="797"/>
                        <a:pt x="1429" y="956"/>
                      </a:cubicBezTo>
                      <a:cubicBezTo>
                        <a:pt x="1358" y="1150"/>
                        <a:pt x="1323" y="1379"/>
                        <a:pt x="1270" y="1591"/>
                      </a:cubicBezTo>
                      <a:cubicBezTo>
                        <a:pt x="1278" y="1601"/>
                        <a:pt x="1285" y="1606"/>
                        <a:pt x="1292" y="1606"/>
                      </a:cubicBezTo>
                      <a:cubicBezTo>
                        <a:pt x="1328" y="1606"/>
                        <a:pt x="1343" y="1462"/>
                        <a:pt x="1358" y="1432"/>
                      </a:cubicBezTo>
                      <a:cubicBezTo>
                        <a:pt x="1376" y="1344"/>
                        <a:pt x="1411" y="1220"/>
                        <a:pt x="1429" y="1115"/>
                      </a:cubicBezTo>
                      <a:cubicBezTo>
                        <a:pt x="1499" y="903"/>
                        <a:pt x="1535" y="674"/>
                        <a:pt x="1535" y="444"/>
                      </a:cubicBezTo>
                      <a:cubicBezTo>
                        <a:pt x="1535" y="243"/>
                        <a:pt x="1463" y="24"/>
                        <a:pt x="1319" y="24"/>
                      </a:cubicBezTo>
                      <a:cubicBezTo>
                        <a:pt x="1261" y="24"/>
                        <a:pt x="1192" y="59"/>
                        <a:pt x="1111" y="145"/>
                      </a:cubicBezTo>
                      <a:cubicBezTo>
                        <a:pt x="1041" y="56"/>
                        <a:pt x="953" y="4"/>
                        <a:pt x="865" y="4"/>
                      </a:cubicBezTo>
                      <a:cubicBezTo>
                        <a:pt x="849" y="1"/>
                        <a:pt x="833" y="0"/>
                        <a:pt x="8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9"/>
                <p:cNvSpPr/>
                <p:nvPr/>
              </p:nvSpPr>
              <p:spPr>
                <a:xfrm rot="-479857">
                  <a:off x="2725285" y="-182792"/>
                  <a:ext cx="85274" cy="72471"/>
                </a:xfrm>
                <a:custGeom>
                  <a:avLst/>
                  <a:gdLst/>
                  <a:ahLst/>
                  <a:cxnLst/>
                  <a:rect l="l" t="t" r="r" b="b"/>
                  <a:pathLst>
                    <a:path w="1412" h="1200" extrusionOk="0">
                      <a:moveTo>
                        <a:pt x="1182" y="0"/>
                      </a:moveTo>
                      <a:lnTo>
                        <a:pt x="900" y="18"/>
                      </a:lnTo>
                      <a:lnTo>
                        <a:pt x="547" y="53"/>
                      </a:lnTo>
                      <a:lnTo>
                        <a:pt x="177" y="71"/>
                      </a:lnTo>
                      <a:lnTo>
                        <a:pt x="53" y="88"/>
                      </a:lnTo>
                      <a:lnTo>
                        <a:pt x="1" y="88"/>
                      </a:lnTo>
                      <a:lnTo>
                        <a:pt x="1" y="123"/>
                      </a:lnTo>
                      <a:cubicBezTo>
                        <a:pt x="18" y="476"/>
                        <a:pt x="53" y="811"/>
                        <a:pt x="53" y="1164"/>
                      </a:cubicBezTo>
                      <a:lnTo>
                        <a:pt x="53" y="1199"/>
                      </a:lnTo>
                      <a:lnTo>
                        <a:pt x="89" y="1199"/>
                      </a:lnTo>
                      <a:lnTo>
                        <a:pt x="124" y="1164"/>
                      </a:lnTo>
                      <a:lnTo>
                        <a:pt x="159" y="1164"/>
                      </a:lnTo>
                      <a:lnTo>
                        <a:pt x="441" y="1129"/>
                      </a:lnTo>
                      <a:lnTo>
                        <a:pt x="688" y="1093"/>
                      </a:lnTo>
                      <a:lnTo>
                        <a:pt x="829" y="1076"/>
                      </a:lnTo>
                      <a:lnTo>
                        <a:pt x="970" y="1058"/>
                      </a:lnTo>
                      <a:lnTo>
                        <a:pt x="1235" y="1023"/>
                      </a:lnTo>
                      <a:lnTo>
                        <a:pt x="1411" y="1023"/>
                      </a:lnTo>
                      <a:lnTo>
                        <a:pt x="1411" y="1005"/>
                      </a:lnTo>
                      <a:lnTo>
                        <a:pt x="1411" y="988"/>
                      </a:lnTo>
                      <a:cubicBezTo>
                        <a:pt x="1411" y="952"/>
                        <a:pt x="1394" y="917"/>
                        <a:pt x="1394" y="899"/>
                      </a:cubicBezTo>
                      <a:cubicBezTo>
                        <a:pt x="1358" y="705"/>
                        <a:pt x="1323" y="511"/>
                        <a:pt x="1288" y="317"/>
                      </a:cubicBezTo>
                      <a:cubicBezTo>
                        <a:pt x="1270" y="229"/>
                        <a:pt x="1253" y="141"/>
                        <a:pt x="1235" y="35"/>
                      </a:cubicBezTo>
                      <a:lnTo>
                        <a:pt x="12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8" name="Google Shape;2358;p9"/>
              <p:cNvSpPr/>
              <p:nvPr/>
            </p:nvSpPr>
            <p:spPr>
              <a:xfrm rot="-479857">
                <a:off x="3611930" y="-608540"/>
                <a:ext cx="175802" cy="158470"/>
              </a:xfrm>
              <a:custGeom>
                <a:avLst/>
                <a:gdLst/>
                <a:ahLst/>
                <a:cxnLst/>
                <a:rect l="l" t="t" r="r" b="b"/>
                <a:pathLst>
                  <a:path w="2911" h="2624" extrusionOk="0">
                    <a:moveTo>
                      <a:pt x="1660" y="1"/>
                    </a:moveTo>
                    <a:cubicBezTo>
                      <a:pt x="1512" y="1"/>
                      <a:pt x="1362" y="21"/>
                      <a:pt x="1217" y="57"/>
                    </a:cubicBezTo>
                    <a:cubicBezTo>
                      <a:pt x="794" y="163"/>
                      <a:pt x="424" y="427"/>
                      <a:pt x="194" y="815"/>
                    </a:cubicBezTo>
                    <a:cubicBezTo>
                      <a:pt x="0" y="1221"/>
                      <a:pt x="36" y="1697"/>
                      <a:pt x="318" y="2067"/>
                    </a:cubicBezTo>
                    <a:cubicBezTo>
                      <a:pt x="537" y="2418"/>
                      <a:pt x="925" y="2623"/>
                      <a:pt x="1333" y="2623"/>
                    </a:cubicBezTo>
                    <a:cubicBezTo>
                      <a:pt x="1418" y="2623"/>
                      <a:pt x="1503" y="2615"/>
                      <a:pt x="1587" y="2596"/>
                    </a:cubicBezTo>
                    <a:cubicBezTo>
                      <a:pt x="1834" y="2561"/>
                      <a:pt x="2081" y="2473"/>
                      <a:pt x="2275" y="2332"/>
                    </a:cubicBezTo>
                    <a:cubicBezTo>
                      <a:pt x="2487" y="2173"/>
                      <a:pt x="2663" y="1979"/>
                      <a:pt x="2787" y="1732"/>
                    </a:cubicBezTo>
                    <a:cubicBezTo>
                      <a:pt x="2910" y="1362"/>
                      <a:pt x="2875" y="939"/>
                      <a:pt x="2698" y="586"/>
                    </a:cubicBezTo>
                    <a:cubicBezTo>
                      <a:pt x="2489" y="167"/>
                      <a:pt x="2085" y="1"/>
                      <a:pt x="1660" y="1"/>
                    </a:cubicBezTo>
                    <a:close/>
                  </a:path>
                </a:pathLst>
              </a:custGeom>
              <a:solidFill>
                <a:srgbClr val="6086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9"/>
              <p:cNvSpPr/>
              <p:nvPr/>
            </p:nvSpPr>
            <p:spPr>
              <a:xfrm rot="-479857">
                <a:off x="3639874" y="-586152"/>
                <a:ext cx="135279" cy="131474"/>
              </a:xfrm>
              <a:custGeom>
                <a:avLst/>
                <a:gdLst/>
                <a:ahLst/>
                <a:cxnLst/>
                <a:rect l="l" t="t" r="r" b="b"/>
                <a:pathLst>
                  <a:path w="2240" h="2177" extrusionOk="0">
                    <a:moveTo>
                      <a:pt x="1321" y="1"/>
                    </a:moveTo>
                    <a:cubicBezTo>
                      <a:pt x="1252" y="1"/>
                      <a:pt x="1182" y="14"/>
                      <a:pt x="1111" y="40"/>
                    </a:cubicBezTo>
                    <a:cubicBezTo>
                      <a:pt x="600" y="181"/>
                      <a:pt x="0" y="728"/>
                      <a:pt x="141" y="1310"/>
                    </a:cubicBezTo>
                    <a:cubicBezTo>
                      <a:pt x="243" y="1735"/>
                      <a:pt x="574" y="2176"/>
                      <a:pt x="1040" y="2176"/>
                    </a:cubicBezTo>
                    <a:cubicBezTo>
                      <a:pt x="1058" y="2176"/>
                      <a:pt x="1076" y="2175"/>
                      <a:pt x="1094" y="2174"/>
                    </a:cubicBezTo>
                    <a:cubicBezTo>
                      <a:pt x="1288" y="2174"/>
                      <a:pt x="1482" y="2121"/>
                      <a:pt x="1640" y="2015"/>
                    </a:cubicBezTo>
                    <a:lnTo>
                      <a:pt x="1799" y="1927"/>
                    </a:lnTo>
                    <a:cubicBezTo>
                      <a:pt x="1817" y="1927"/>
                      <a:pt x="1817" y="1892"/>
                      <a:pt x="1817" y="1874"/>
                    </a:cubicBezTo>
                    <a:cubicBezTo>
                      <a:pt x="2063" y="1698"/>
                      <a:pt x="2222" y="1398"/>
                      <a:pt x="2222" y="1081"/>
                    </a:cubicBezTo>
                    <a:cubicBezTo>
                      <a:pt x="2240" y="834"/>
                      <a:pt x="2187" y="605"/>
                      <a:pt x="2046" y="393"/>
                    </a:cubicBezTo>
                    <a:cubicBezTo>
                      <a:pt x="1922" y="217"/>
                      <a:pt x="1728" y="76"/>
                      <a:pt x="1517" y="40"/>
                    </a:cubicBezTo>
                    <a:cubicBezTo>
                      <a:pt x="1455" y="14"/>
                      <a:pt x="1389" y="1"/>
                      <a:pt x="1321" y="1"/>
                    </a:cubicBezTo>
                    <a:close/>
                  </a:path>
                </a:pathLst>
              </a:custGeom>
              <a:solidFill>
                <a:srgbClr val="83A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9"/>
              <p:cNvSpPr/>
              <p:nvPr/>
            </p:nvSpPr>
            <p:spPr>
              <a:xfrm rot="-479857">
                <a:off x="3619917" y="-610174"/>
                <a:ext cx="163663" cy="153880"/>
              </a:xfrm>
              <a:custGeom>
                <a:avLst/>
                <a:gdLst/>
                <a:ahLst/>
                <a:cxnLst/>
                <a:rect l="l" t="t" r="r" b="b"/>
                <a:pathLst>
                  <a:path w="2710" h="2548" extrusionOk="0">
                    <a:moveTo>
                      <a:pt x="1693" y="48"/>
                    </a:moveTo>
                    <a:cubicBezTo>
                      <a:pt x="2232" y="48"/>
                      <a:pt x="2566" y="503"/>
                      <a:pt x="2610" y="1084"/>
                    </a:cubicBezTo>
                    <a:cubicBezTo>
                      <a:pt x="2628" y="1384"/>
                      <a:pt x="2557" y="1684"/>
                      <a:pt x="2416" y="1948"/>
                    </a:cubicBezTo>
                    <a:cubicBezTo>
                      <a:pt x="2328" y="2089"/>
                      <a:pt x="2240" y="2213"/>
                      <a:pt x="2117" y="2319"/>
                    </a:cubicBezTo>
                    <a:cubicBezTo>
                      <a:pt x="2111" y="2301"/>
                      <a:pt x="2099" y="2295"/>
                      <a:pt x="2085" y="2295"/>
                    </a:cubicBezTo>
                    <a:cubicBezTo>
                      <a:pt x="2056" y="2295"/>
                      <a:pt x="2017" y="2319"/>
                      <a:pt x="1993" y="2319"/>
                    </a:cubicBezTo>
                    <a:cubicBezTo>
                      <a:pt x="1834" y="2354"/>
                      <a:pt x="1676" y="2424"/>
                      <a:pt x="1517" y="2460"/>
                    </a:cubicBezTo>
                    <a:cubicBezTo>
                      <a:pt x="1449" y="2471"/>
                      <a:pt x="1380" y="2477"/>
                      <a:pt x="1311" y="2477"/>
                    </a:cubicBezTo>
                    <a:cubicBezTo>
                      <a:pt x="1059" y="2477"/>
                      <a:pt x="808" y="2401"/>
                      <a:pt x="600" y="2248"/>
                    </a:cubicBezTo>
                    <a:cubicBezTo>
                      <a:pt x="388" y="2089"/>
                      <a:pt x="212" y="1860"/>
                      <a:pt x="124" y="1596"/>
                    </a:cubicBezTo>
                    <a:cubicBezTo>
                      <a:pt x="0" y="873"/>
                      <a:pt x="759" y="273"/>
                      <a:pt x="1394" y="97"/>
                    </a:cubicBezTo>
                    <a:lnTo>
                      <a:pt x="1376" y="97"/>
                    </a:lnTo>
                    <a:cubicBezTo>
                      <a:pt x="1488" y="64"/>
                      <a:pt x="1594" y="48"/>
                      <a:pt x="1693" y="48"/>
                    </a:cubicBezTo>
                    <a:close/>
                    <a:moveTo>
                      <a:pt x="1696" y="1"/>
                    </a:moveTo>
                    <a:cubicBezTo>
                      <a:pt x="1601" y="1"/>
                      <a:pt x="1500" y="14"/>
                      <a:pt x="1394" y="44"/>
                    </a:cubicBezTo>
                    <a:cubicBezTo>
                      <a:pt x="900" y="167"/>
                      <a:pt x="477" y="485"/>
                      <a:pt x="212" y="908"/>
                    </a:cubicBezTo>
                    <a:cubicBezTo>
                      <a:pt x="36" y="1190"/>
                      <a:pt x="18" y="1525"/>
                      <a:pt x="159" y="1825"/>
                    </a:cubicBezTo>
                    <a:cubicBezTo>
                      <a:pt x="300" y="2054"/>
                      <a:pt x="494" y="2266"/>
                      <a:pt x="723" y="2407"/>
                    </a:cubicBezTo>
                    <a:cubicBezTo>
                      <a:pt x="917" y="2495"/>
                      <a:pt x="1129" y="2548"/>
                      <a:pt x="1341" y="2548"/>
                    </a:cubicBezTo>
                    <a:cubicBezTo>
                      <a:pt x="1535" y="2548"/>
                      <a:pt x="1711" y="2495"/>
                      <a:pt x="1887" y="2424"/>
                    </a:cubicBezTo>
                    <a:lnTo>
                      <a:pt x="2064" y="2372"/>
                    </a:lnTo>
                    <a:cubicBezTo>
                      <a:pt x="2081" y="2354"/>
                      <a:pt x="2099" y="2354"/>
                      <a:pt x="2117" y="2336"/>
                    </a:cubicBezTo>
                    <a:cubicBezTo>
                      <a:pt x="2121" y="2341"/>
                      <a:pt x="2126" y="2343"/>
                      <a:pt x="2132" y="2343"/>
                    </a:cubicBezTo>
                    <a:cubicBezTo>
                      <a:pt x="2173" y="2343"/>
                      <a:pt x="2244" y="2244"/>
                      <a:pt x="2275" y="2213"/>
                    </a:cubicBezTo>
                    <a:cubicBezTo>
                      <a:pt x="2505" y="1966"/>
                      <a:pt x="2646" y="1631"/>
                      <a:pt x="2663" y="1296"/>
                    </a:cubicBezTo>
                    <a:cubicBezTo>
                      <a:pt x="2709" y="635"/>
                      <a:pt x="2340" y="1"/>
                      <a:pt x="16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9"/>
              <p:cNvSpPr/>
              <p:nvPr/>
            </p:nvSpPr>
            <p:spPr>
              <a:xfrm rot="-479857">
                <a:off x="3656291" y="-561980"/>
                <a:ext cx="91615" cy="105445"/>
              </a:xfrm>
              <a:custGeom>
                <a:avLst/>
                <a:gdLst/>
                <a:ahLst/>
                <a:cxnLst/>
                <a:rect l="l" t="t" r="r" b="b"/>
                <a:pathLst>
                  <a:path w="1517" h="1746" extrusionOk="0">
                    <a:moveTo>
                      <a:pt x="1023" y="272"/>
                    </a:moveTo>
                    <a:cubicBezTo>
                      <a:pt x="1076" y="325"/>
                      <a:pt x="1093" y="413"/>
                      <a:pt x="1023" y="466"/>
                    </a:cubicBezTo>
                    <a:cubicBezTo>
                      <a:pt x="988" y="430"/>
                      <a:pt x="1005" y="307"/>
                      <a:pt x="1023" y="272"/>
                    </a:cubicBezTo>
                    <a:close/>
                    <a:moveTo>
                      <a:pt x="512" y="342"/>
                    </a:moveTo>
                    <a:cubicBezTo>
                      <a:pt x="582" y="395"/>
                      <a:pt x="670" y="518"/>
                      <a:pt x="600" y="607"/>
                    </a:cubicBezTo>
                    <a:cubicBezTo>
                      <a:pt x="512" y="589"/>
                      <a:pt x="494" y="430"/>
                      <a:pt x="512" y="342"/>
                    </a:cubicBezTo>
                    <a:close/>
                    <a:moveTo>
                      <a:pt x="1221" y="0"/>
                    </a:moveTo>
                    <a:cubicBezTo>
                      <a:pt x="1162" y="0"/>
                      <a:pt x="1095" y="43"/>
                      <a:pt x="1023" y="148"/>
                    </a:cubicBezTo>
                    <a:cubicBezTo>
                      <a:pt x="952" y="78"/>
                      <a:pt x="847" y="42"/>
                      <a:pt x="741" y="42"/>
                    </a:cubicBezTo>
                    <a:cubicBezTo>
                      <a:pt x="635" y="60"/>
                      <a:pt x="529" y="131"/>
                      <a:pt x="476" y="236"/>
                    </a:cubicBezTo>
                    <a:cubicBezTo>
                      <a:pt x="450" y="229"/>
                      <a:pt x="425" y="225"/>
                      <a:pt x="400" y="225"/>
                    </a:cubicBezTo>
                    <a:cubicBezTo>
                      <a:pt x="304" y="225"/>
                      <a:pt x="218" y="276"/>
                      <a:pt x="176" y="360"/>
                    </a:cubicBezTo>
                    <a:cubicBezTo>
                      <a:pt x="0" y="660"/>
                      <a:pt x="265" y="1189"/>
                      <a:pt x="441" y="1435"/>
                    </a:cubicBezTo>
                    <a:cubicBezTo>
                      <a:pt x="457" y="1483"/>
                      <a:pt x="630" y="1745"/>
                      <a:pt x="703" y="1745"/>
                    </a:cubicBezTo>
                    <a:cubicBezTo>
                      <a:pt x="711" y="1745"/>
                      <a:pt x="718" y="1742"/>
                      <a:pt x="723" y="1735"/>
                    </a:cubicBezTo>
                    <a:cubicBezTo>
                      <a:pt x="741" y="1735"/>
                      <a:pt x="741" y="1718"/>
                      <a:pt x="723" y="1700"/>
                    </a:cubicBezTo>
                    <a:cubicBezTo>
                      <a:pt x="529" y="1488"/>
                      <a:pt x="370" y="1241"/>
                      <a:pt x="265" y="977"/>
                    </a:cubicBezTo>
                    <a:cubicBezTo>
                      <a:pt x="176" y="818"/>
                      <a:pt x="159" y="660"/>
                      <a:pt x="194" y="483"/>
                    </a:cubicBezTo>
                    <a:cubicBezTo>
                      <a:pt x="224" y="393"/>
                      <a:pt x="305" y="278"/>
                      <a:pt x="405" y="278"/>
                    </a:cubicBezTo>
                    <a:cubicBezTo>
                      <a:pt x="422" y="278"/>
                      <a:pt x="440" y="281"/>
                      <a:pt x="459" y="289"/>
                    </a:cubicBezTo>
                    <a:cubicBezTo>
                      <a:pt x="441" y="377"/>
                      <a:pt x="441" y="448"/>
                      <a:pt x="459" y="518"/>
                    </a:cubicBezTo>
                    <a:cubicBezTo>
                      <a:pt x="486" y="574"/>
                      <a:pt x="547" y="663"/>
                      <a:pt x="607" y="663"/>
                    </a:cubicBezTo>
                    <a:cubicBezTo>
                      <a:pt x="622" y="663"/>
                      <a:pt x="638" y="657"/>
                      <a:pt x="653" y="642"/>
                    </a:cubicBezTo>
                    <a:cubicBezTo>
                      <a:pt x="758" y="518"/>
                      <a:pt x="635" y="342"/>
                      <a:pt x="529" y="272"/>
                    </a:cubicBezTo>
                    <a:cubicBezTo>
                      <a:pt x="579" y="172"/>
                      <a:pt x="679" y="117"/>
                      <a:pt x="780" y="117"/>
                    </a:cubicBezTo>
                    <a:cubicBezTo>
                      <a:pt x="857" y="117"/>
                      <a:pt x="934" y="150"/>
                      <a:pt x="988" y="219"/>
                    </a:cubicBezTo>
                    <a:cubicBezTo>
                      <a:pt x="952" y="289"/>
                      <a:pt x="917" y="518"/>
                      <a:pt x="1058" y="518"/>
                    </a:cubicBezTo>
                    <a:cubicBezTo>
                      <a:pt x="1182" y="466"/>
                      <a:pt x="1129" y="289"/>
                      <a:pt x="1058" y="201"/>
                    </a:cubicBezTo>
                    <a:cubicBezTo>
                      <a:pt x="1119" y="104"/>
                      <a:pt x="1173" y="66"/>
                      <a:pt x="1219" y="66"/>
                    </a:cubicBezTo>
                    <a:cubicBezTo>
                      <a:pt x="1334" y="66"/>
                      <a:pt x="1403" y="297"/>
                      <a:pt x="1429" y="448"/>
                    </a:cubicBezTo>
                    <a:cubicBezTo>
                      <a:pt x="1446" y="607"/>
                      <a:pt x="1464" y="765"/>
                      <a:pt x="1446" y="906"/>
                    </a:cubicBezTo>
                    <a:cubicBezTo>
                      <a:pt x="1411" y="1136"/>
                      <a:pt x="1393" y="1347"/>
                      <a:pt x="1376" y="1577"/>
                    </a:cubicBezTo>
                    <a:cubicBezTo>
                      <a:pt x="1384" y="1583"/>
                      <a:pt x="1391" y="1586"/>
                      <a:pt x="1398" y="1586"/>
                    </a:cubicBezTo>
                    <a:cubicBezTo>
                      <a:pt x="1446" y="1586"/>
                      <a:pt x="1446" y="1431"/>
                      <a:pt x="1446" y="1400"/>
                    </a:cubicBezTo>
                    <a:cubicBezTo>
                      <a:pt x="1446" y="1294"/>
                      <a:pt x="1464" y="1189"/>
                      <a:pt x="1481" y="1083"/>
                    </a:cubicBezTo>
                    <a:cubicBezTo>
                      <a:pt x="1517" y="854"/>
                      <a:pt x="1517" y="624"/>
                      <a:pt x="1481" y="395"/>
                    </a:cubicBezTo>
                    <a:cubicBezTo>
                      <a:pt x="1445" y="202"/>
                      <a:pt x="1351" y="0"/>
                      <a:pt x="12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9"/>
              <p:cNvSpPr/>
              <p:nvPr/>
            </p:nvSpPr>
            <p:spPr>
              <a:xfrm rot="-479857">
                <a:off x="3692678" y="-474411"/>
                <a:ext cx="92702" cy="80986"/>
              </a:xfrm>
              <a:custGeom>
                <a:avLst/>
                <a:gdLst/>
                <a:ahLst/>
                <a:cxnLst/>
                <a:rect l="l" t="t" r="r" b="b"/>
                <a:pathLst>
                  <a:path w="1535" h="1341" extrusionOk="0">
                    <a:moveTo>
                      <a:pt x="1164" y="1"/>
                    </a:moveTo>
                    <a:lnTo>
                      <a:pt x="900" y="54"/>
                    </a:lnTo>
                    <a:lnTo>
                      <a:pt x="547" y="142"/>
                    </a:lnTo>
                    <a:lnTo>
                      <a:pt x="177" y="230"/>
                    </a:lnTo>
                    <a:lnTo>
                      <a:pt x="53" y="248"/>
                    </a:lnTo>
                    <a:lnTo>
                      <a:pt x="0" y="265"/>
                    </a:lnTo>
                    <a:lnTo>
                      <a:pt x="0" y="283"/>
                    </a:lnTo>
                    <a:lnTo>
                      <a:pt x="0" y="318"/>
                    </a:lnTo>
                    <a:cubicBezTo>
                      <a:pt x="71" y="635"/>
                      <a:pt x="141" y="971"/>
                      <a:pt x="194" y="1323"/>
                    </a:cubicBezTo>
                    <a:lnTo>
                      <a:pt x="194" y="1341"/>
                    </a:lnTo>
                    <a:lnTo>
                      <a:pt x="230" y="1341"/>
                    </a:lnTo>
                    <a:lnTo>
                      <a:pt x="282" y="1306"/>
                    </a:lnTo>
                    <a:lnTo>
                      <a:pt x="318" y="1306"/>
                    </a:lnTo>
                    <a:lnTo>
                      <a:pt x="582" y="1235"/>
                    </a:lnTo>
                    <a:lnTo>
                      <a:pt x="829" y="1165"/>
                    </a:lnTo>
                    <a:lnTo>
                      <a:pt x="970" y="1129"/>
                    </a:lnTo>
                    <a:lnTo>
                      <a:pt x="1111" y="1094"/>
                    </a:lnTo>
                    <a:lnTo>
                      <a:pt x="1358" y="1023"/>
                    </a:lnTo>
                    <a:lnTo>
                      <a:pt x="1393" y="1023"/>
                    </a:lnTo>
                    <a:lnTo>
                      <a:pt x="1446" y="1006"/>
                    </a:lnTo>
                    <a:lnTo>
                      <a:pt x="1499" y="988"/>
                    </a:lnTo>
                    <a:lnTo>
                      <a:pt x="1535" y="988"/>
                    </a:lnTo>
                    <a:lnTo>
                      <a:pt x="1535" y="971"/>
                    </a:lnTo>
                    <a:lnTo>
                      <a:pt x="1535" y="953"/>
                    </a:lnTo>
                    <a:cubicBezTo>
                      <a:pt x="1535" y="918"/>
                      <a:pt x="1499" y="900"/>
                      <a:pt x="1499" y="865"/>
                    </a:cubicBezTo>
                    <a:cubicBezTo>
                      <a:pt x="1446" y="671"/>
                      <a:pt x="1393" y="494"/>
                      <a:pt x="1323" y="300"/>
                    </a:cubicBezTo>
                    <a:cubicBezTo>
                      <a:pt x="1288" y="212"/>
                      <a:pt x="1252" y="124"/>
                      <a:pt x="1235" y="36"/>
                    </a:cubicBezTo>
                    <a:lnTo>
                      <a:pt x="1217" y="1"/>
                    </a:ln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63" name="Google Shape;2363;p9"/>
          <p:cNvGrpSpPr/>
          <p:nvPr/>
        </p:nvGrpSpPr>
        <p:grpSpPr>
          <a:xfrm rot="2700000" flipH="1">
            <a:off x="6328595" y="-165217"/>
            <a:ext cx="3426942" cy="1567746"/>
            <a:chOff x="-1161920" y="4121475"/>
            <a:chExt cx="3426974" cy="1567761"/>
          </a:xfrm>
        </p:grpSpPr>
        <p:sp>
          <p:nvSpPr>
            <p:cNvPr id="2364" name="Google Shape;2364;p9"/>
            <p:cNvSpPr/>
            <p:nvPr/>
          </p:nvSpPr>
          <p:spPr>
            <a:xfrm rot="841654">
              <a:off x="-1117072" y="4514295"/>
              <a:ext cx="3337277" cy="780667"/>
            </a:xfrm>
            <a:custGeom>
              <a:avLst/>
              <a:gdLst/>
              <a:ahLst/>
              <a:cxnLst/>
              <a:rect l="l" t="t" r="r" b="b"/>
              <a:pathLst>
                <a:path w="55529" h="12989" extrusionOk="0">
                  <a:moveTo>
                    <a:pt x="20308" y="4810"/>
                  </a:moveTo>
                  <a:cubicBezTo>
                    <a:pt x="20711" y="4810"/>
                    <a:pt x="20816" y="5351"/>
                    <a:pt x="20829" y="5684"/>
                  </a:cubicBezTo>
                  <a:cubicBezTo>
                    <a:pt x="20829" y="6340"/>
                    <a:pt x="20553" y="6957"/>
                    <a:pt x="20067" y="7390"/>
                  </a:cubicBezTo>
                  <a:lnTo>
                    <a:pt x="20041" y="7364"/>
                  </a:lnTo>
                  <a:cubicBezTo>
                    <a:pt x="19621" y="7088"/>
                    <a:pt x="19385" y="6615"/>
                    <a:pt x="19411" y="6117"/>
                  </a:cubicBezTo>
                  <a:cubicBezTo>
                    <a:pt x="19464" y="5605"/>
                    <a:pt x="19687" y="4975"/>
                    <a:pt x="20225" y="4817"/>
                  </a:cubicBezTo>
                  <a:cubicBezTo>
                    <a:pt x="20254" y="4813"/>
                    <a:pt x="20282" y="4810"/>
                    <a:pt x="20308" y="4810"/>
                  </a:cubicBezTo>
                  <a:close/>
                  <a:moveTo>
                    <a:pt x="38997" y="6705"/>
                  </a:moveTo>
                  <a:cubicBezTo>
                    <a:pt x="39039" y="6705"/>
                    <a:pt x="39081" y="6706"/>
                    <a:pt x="39123" y="6707"/>
                  </a:cubicBezTo>
                  <a:cubicBezTo>
                    <a:pt x="38992" y="7377"/>
                    <a:pt x="38585" y="7954"/>
                    <a:pt x="38008" y="8295"/>
                  </a:cubicBezTo>
                  <a:cubicBezTo>
                    <a:pt x="37785" y="8427"/>
                    <a:pt x="37575" y="8597"/>
                    <a:pt x="37299" y="8623"/>
                  </a:cubicBezTo>
                  <a:cubicBezTo>
                    <a:pt x="37102" y="8610"/>
                    <a:pt x="36905" y="8545"/>
                    <a:pt x="36735" y="8440"/>
                  </a:cubicBezTo>
                  <a:cubicBezTo>
                    <a:pt x="36197" y="8098"/>
                    <a:pt x="36892" y="7455"/>
                    <a:pt x="37233" y="7232"/>
                  </a:cubicBezTo>
                  <a:cubicBezTo>
                    <a:pt x="37750" y="6888"/>
                    <a:pt x="38370" y="6705"/>
                    <a:pt x="38997" y="6705"/>
                  </a:cubicBezTo>
                  <a:close/>
                  <a:moveTo>
                    <a:pt x="26327" y="0"/>
                  </a:moveTo>
                  <a:cubicBezTo>
                    <a:pt x="25961" y="0"/>
                    <a:pt x="25566" y="164"/>
                    <a:pt x="25212" y="355"/>
                  </a:cubicBezTo>
                  <a:cubicBezTo>
                    <a:pt x="24687" y="697"/>
                    <a:pt x="24175" y="1261"/>
                    <a:pt x="24201" y="1904"/>
                  </a:cubicBezTo>
                  <a:cubicBezTo>
                    <a:pt x="24215" y="2311"/>
                    <a:pt x="24438" y="2823"/>
                    <a:pt x="24818" y="3046"/>
                  </a:cubicBezTo>
                  <a:cubicBezTo>
                    <a:pt x="24975" y="3119"/>
                    <a:pt x="25144" y="3161"/>
                    <a:pt x="25317" y="3161"/>
                  </a:cubicBezTo>
                  <a:cubicBezTo>
                    <a:pt x="25391" y="3161"/>
                    <a:pt x="25466" y="3153"/>
                    <a:pt x="25540" y="3138"/>
                  </a:cubicBezTo>
                  <a:cubicBezTo>
                    <a:pt x="25750" y="3124"/>
                    <a:pt x="25934" y="3059"/>
                    <a:pt x="26117" y="2967"/>
                  </a:cubicBezTo>
                  <a:lnTo>
                    <a:pt x="26354" y="3348"/>
                  </a:lnTo>
                  <a:lnTo>
                    <a:pt x="26669" y="3846"/>
                  </a:lnTo>
                  <a:lnTo>
                    <a:pt x="26984" y="4332"/>
                  </a:lnTo>
                  <a:cubicBezTo>
                    <a:pt x="27089" y="4516"/>
                    <a:pt x="27207" y="4686"/>
                    <a:pt x="27325" y="4870"/>
                  </a:cubicBezTo>
                  <a:cubicBezTo>
                    <a:pt x="27325" y="4883"/>
                    <a:pt x="27338" y="4896"/>
                    <a:pt x="27338" y="4909"/>
                  </a:cubicBezTo>
                  <a:lnTo>
                    <a:pt x="27377" y="4949"/>
                  </a:lnTo>
                  <a:lnTo>
                    <a:pt x="27404" y="4922"/>
                  </a:lnTo>
                  <a:lnTo>
                    <a:pt x="27417" y="4922"/>
                  </a:lnTo>
                  <a:lnTo>
                    <a:pt x="27627" y="4804"/>
                  </a:lnTo>
                  <a:lnTo>
                    <a:pt x="27627" y="4804"/>
                  </a:lnTo>
                  <a:cubicBezTo>
                    <a:pt x="26564" y="5657"/>
                    <a:pt x="25632" y="6681"/>
                    <a:pt x="24411" y="7350"/>
                  </a:cubicBezTo>
                  <a:cubicBezTo>
                    <a:pt x="24018" y="7600"/>
                    <a:pt x="23598" y="7797"/>
                    <a:pt x="23151" y="7928"/>
                  </a:cubicBezTo>
                  <a:lnTo>
                    <a:pt x="23138" y="7888"/>
                  </a:lnTo>
                  <a:cubicBezTo>
                    <a:pt x="23138" y="7875"/>
                    <a:pt x="23125" y="7849"/>
                    <a:pt x="23125" y="7836"/>
                  </a:cubicBezTo>
                  <a:lnTo>
                    <a:pt x="23086" y="7849"/>
                  </a:lnTo>
                  <a:lnTo>
                    <a:pt x="23073" y="7849"/>
                  </a:lnTo>
                  <a:lnTo>
                    <a:pt x="22837" y="7915"/>
                  </a:lnTo>
                  <a:cubicBezTo>
                    <a:pt x="22837" y="7902"/>
                    <a:pt x="22823" y="7888"/>
                    <a:pt x="22823" y="7888"/>
                  </a:cubicBezTo>
                  <a:cubicBezTo>
                    <a:pt x="22823" y="7862"/>
                    <a:pt x="22797" y="7862"/>
                    <a:pt x="22784" y="7862"/>
                  </a:cubicBezTo>
                  <a:cubicBezTo>
                    <a:pt x="22771" y="7862"/>
                    <a:pt x="22758" y="7888"/>
                    <a:pt x="22771" y="7902"/>
                  </a:cubicBezTo>
                  <a:lnTo>
                    <a:pt x="22771" y="7928"/>
                  </a:lnTo>
                  <a:lnTo>
                    <a:pt x="22732" y="7941"/>
                  </a:lnTo>
                  <a:lnTo>
                    <a:pt x="22403" y="8033"/>
                  </a:lnTo>
                  <a:lnTo>
                    <a:pt x="22259" y="8072"/>
                  </a:lnTo>
                  <a:cubicBezTo>
                    <a:pt x="21577" y="8072"/>
                    <a:pt x="20907" y="7902"/>
                    <a:pt x="20304" y="7574"/>
                  </a:cubicBezTo>
                  <a:cubicBezTo>
                    <a:pt x="20750" y="7167"/>
                    <a:pt x="21012" y="6602"/>
                    <a:pt x="21078" y="6012"/>
                  </a:cubicBezTo>
                  <a:cubicBezTo>
                    <a:pt x="21151" y="5474"/>
                    <a:pt x="20963" y="4606"/>
                    <a:pt x="20332" y="4606"/>
                  </a:cubicBezTo>
                  <a:cubicBezTo>
                    <a:pt x="20286" y="4606"/>
                    <a:pt x="20237" y="4611"/>
                    <a:pt x="20185" y="4621"/>
                  </a:cubicBezTo>
                  <a:cubicBezTo>
                    <a:pt x="19542" y="4791"/>
                    <a:pt x="19254" y="5526"/>
                    <a:pt x="19188" y="6130"/>
                  </a:cubicBezTo>
                  <a:cubicBezTo>
                    <a:pt x="19149" y="6707"/>
                    <a:pt x="19411" y="7259"/>
                    <a:pt x="19884" y="7600"/>
                  </a:cubicBezTo>
                  <a:cubicBezTo>
                    <a:pt x="18873" y="8503"/>
                    <a:pt x="17585" y="8875"/>
                    <a:pt x="16272" y="8875"/>
                  </a:cubicBezTo>
                  <a:cubicBezTo>
                    <a:pt x="15164" y="8875"/>
                    <a:pt x="14038" y="8610"/>
                    <a:pt x="13046" y="8177"/>
                  </a:cubicBezTo>
                  <a:lnTo>
                    <a:pt x="12875" y="8098"/>
                  </a:lnTo>
                  <a:lnTo>
                    <a:pt x="12889" y="8072"/>
                  </a:lnTo>
                  <a:cubicBezTo>
                    <a:pt x="12954" y="7915"/>
                    <a:pt x="13020" y="7744"/>
                    <a:pt x="13099" y="7587"/>
                  </a:cubicBezTo>
                  <a:cubicBezTo>
                    <a:pt x="13164" y="7416"/>
                    <a:pt x="13243" y="7232"/>
                    <a:pt x="13322" y="7049"/>
                  </a:cubicBezTo>
                  <a:cubicBezTo>
                    <a:pt x="13387" y="6878"/>
                    <a:pt x="13479" y="6655"/>
                    <a:pt x="13571" y="6458"/>
                  </a:cubicBezTo>
                  <a:lnTo>
                    <a:pt x="13781" y="5959"/>
                  </a:lnTo>
                  <a:cubicBezTo>
                    <a:pt x="13848" y="5966"/>
                    <a:pt x="13915" y="5969"/>
                    <a:pt x="13981" y="5969"/>
                  </a:cubicBezTo>
                  <a:cubicBezTo>
                    <a:pt x="14190" y="5969"/>
                    <a:pt x="14396" y="5937"/>
                    <a:pt x="14595" y="5867"/>
                  </a:cubicBezTo>
                  <a:cubicBezTo>
                    <a:pt x="15028" y="5710"/>
                    <a:pt x="15290" y="5316"/>
                    <a:pt x="15435" y="4909"/>
                  </a:cubicBezTo>
                  <a:cubicBezTo>
                    <a:pt x="15710" y="4096"/>
                    <a:pt x="15028" y="3597"/>
                    <a:pt x="14345" y="3282"/>
                  </a:cubicBezTo>
                  <a:cubicBezTo>
                    <a:pt x="14063" y="3179"/>
                    <a:pt x="13737" y="3108"/>
                    <a:pt x="13418" y="3108"/>
                  </a:cubicBezTo>
                  <a:cubicBezTo>
                    <a:pt x="13086" y="3108"/>
                    <a:pt x="12763" y="3186"/>
                    <a:pt x="12508" y="3387"/>
                  </a:cubicBezTo>
                  <a:cubicBezTo>
                    <a:pt x="12180" y="3649"/>
                    <a:pt x="11904" y="4122"/>
                    <a:pt x="11957" y="4555"/>
                  </a:cubicBezTo>
                  <a:cubicBezTo>
                    <a:pt x="11996" y="4804"/>
                    <a:pt x="12127" y="5027"/>
                    <a:pt x="12311" y="5198"/>
                  </a:cubicBezTo>
                  <a:cubicBezTo>
                    <a:pt x="12442" y="5356"/>
                    <a:pt x="12600" y="5474"/>
                    <a:pt x="12784" y="5552"/>
                  </a:cubicBezTo>
                  <a:cubicBezTo>
                    <a:pt x="12731" y="5697"/>
                    <a:pt x="12679" y="5841"/>
                    <a:pt x="12626" y="5986"/>
                  </a:cubicBezTo>
                  <a:cubicBezTo>
                    <a:pt x="12547" y="6156"/>
                    <a:pt x="12482" y="6340"/>
                    <a:pt x="12416" y="6524"/>
                  </a:cubicBezTo>
                  <a:lnTo>
                    <a:pt x="12206" y="7062"/>
                  </a:lnTo>
                  <a:cubicBezTo>
                    <a:pt x="12141" y="7245"/>
                    <a:pt x="12062" y="7429"/>
                    <a:pt x="11996" y="7613"/>
                  </a:cubicBezTo>
                  <a:cubicBezTo>
                    <a:pt x="11629" y="7390"/>
                    <a:pt x="11274" y="7140"/>
                    <a:pt x="10920" y="6904"/>
                  </a:cubicBezTo>
                  <a:cubicBezTo>
                    <a:pt x="10329" y="6510"/>
                    <a:pt x="9726" y="6130"/>
                    <a:pt x="9135" y="5736"/>
                  </a:cubicBezTo>
                  <a:cubicBezTo>
                    <a:pt x="7893" y="4866"/>
                    <a:pt x="6788" y="4465"/>
                    <a:pt x="5523" y="4465"/>
                  </a:cubicBezTo>
                  <a:cubicBezTo>
                    <a:pt x="4957" y="4465"/>
                    <a:pt x="4359" y="4545"/>
                    <a:pt x="3702" y="4699"/>
                  </a:cubicBezTo>
                  <a:lnTo>
                    <a:pt x="3662" y="4712"/>
                  </a:lnTo>
                  <a:lnTo>
                    <a:pt x="3636" y="4712"/>
                  </a:lnTo>
                  <a:lnTo>
                    <a:pt x="3479" y="4752"/>
                  </a:lnTo>
                  <a:lnTo>
                    <a:pt x="3400" y="4778"/>
                  </a:lnTo>
                  <a:cubicBezTo>
                    <a:pt x="3400" y="4765"/>
                    <a:pt x="3400" y="4752"/>
                    <a:pt x="3400" y="4752"/>
                  </a:cubicBezTo>
                  <a:cubicBezTo>
                    <a:pt x="3387" y="4726"/>
                    <a:pt x="3374" y="4726"/>
                    <a:pt x="3361" y="4726"/>
                  </a:cubicBezTo>
                  <a:cubicBezTo>
                    <a:pt x="3334" y="4739"/>
                    <a:pt x="3334" y="4752"/>
                    <a:pt x="3334" y="4765"/>
                  </a:cubicBezTo>
                  <a:cubicBezTo>
                    <a:pt x="3334" y="4778"/>
                    <a:pt x="3334" y="4778"/>
                    <a:pt x="3348" y="4791"/>
                  </a:cubicBezTo>
                  <a:lnTo>
                    <a:pt x="3295" y="4804"/>
                  </a:lnTo>
                  <a:lnTo>
                    <a:pt x="2980" y="4896"/>
                  </a:lnTo>
                  <a:lnTo>
                    <a:pt x="2796" y="4949"/>
                  </a:lnTo>
                  <a:lnTo>
                    <a:pt x="2731" y="4975"/>
                  </a:lnTo>
                  <a:lnTo>
                    <a:pt x="2744" y="5001"/>
                  </a:lnTo>
                  <a:cubicBezTo>
                    <a:pt x="1563" y="5513"/>
                    <a:pt x="513" y="6432"/>
                    <a:pt x="198" y="7705"/>
                  </a:cubicBezTo>
                  <a:cubicBezTo>
                    <a:pt x="132" y="8033"/>
                    <a:pt x="132" y="8400"/>
                    <a:pt x="368" y="8663"/>
                  </a:cubicBezTo>
                  <a:cubicBezTo>
                    <a:pt x="405" y="8707"/>
                    <a:pt x="442" y="8723"/>
                    <a:pt x="474" y="8723"/>
                  </a:cubicBezTo>
                  <a:cubicBezTo>
                    <a:pt x="556" y="8723"/>
                    <a:pt x="597" y="8612"/>
                    <a:pt x="473" y="8584"/>
                  </a:cubicBezTo>
                  <a:cubicBezTo>
                    <a:pt x="1" y="7941"/>
                    <a:pt x="578" y="7009"/>
                    <a:pt x="998" y="6484"/>
                  </a:cubicBezTo>
                  <a:cubicBezTo>
                    <a:pt x="1471" y="5894"/>
                    <a:pt x="2101" y="5447"/>
                    <a:pt x="2796" y="5172"/>
                  </a:cubicBezTo>
                  <a:cubicBezTo>
                    <a:pt x="2823" y="5277"/>
                    <a:pt x="2862" y="5395"/>
                    <a:pt x="2888" y="5513"/>
                  </a:cubicBezTo>
                  <a:cubicBezTo>
                    <a:pt x="2941" y="5697"/>
                    <a:pt x="2993" y="5894"/>
                    <a:pt x="3046" y="6077"/>
                  </a:cubicBezTo>
                  <a:lnTo>
                    <a:pt x="3203" y="6694"/>
                  </a:lnTo>
                  <a:cubicBezTo>
                    <a:pt x="3256" y="6878"/>
                    <a:pt x="3308" y="7049"/>
                    <a:pt x="3348" y="7219"/>
                  </a:cubicBezTo>
                  <a:cubicBezTo>
                    <a:pt x="3124" y="7377"/>
                    <a:pt x="2928" y="7574"/>
                    <a:pt x="2770" y="7797"/>
                  </a:cubicBezTo>
                  <a:cubicBezTo>
                    <a:pt x="2534" y="8190"/>
                    <a:pt x="2573" y="8663"/>
                    <a:pt x="2718" y="9070"/>
                  </a:cubicBezTo>
                  <a:cubicBezTo>
                    <a:pt x="2900" y="9609"/>
                    <a:pt x="3337" y="9773"/>
                    <a:pt x="3820" y="9773"/>
                  </a:cubicBezTo>
                  <a:cubicBezTo>
                    <a:pt x="4066" y="9773"/>
                    <a:pt x="4325" y="9731"/>
                    <a:pt x="4568" y="9673"/>
                  </a:cubicBezTo>
                  <a:cubicBezTo>
                    <a:pt x="5159" y="9490"/>
                    <a:pt x="5802" y="9070"/>
                    <a:pt x="5946" y="8453"/>
                  </a:cubicBezTo>
                  <a:cubicBezTo>
                    <a:pt x="6038" y="8046"/>
                    <a:pt x="5972" y="7495"/>
                    <a:pt x="5657" y="7193"/>
                  </a:cubicBezTo>
                  <a:cubicBezTo>
                    <a:pt x="5460" y="7022"/>
                    <a:pt x="5224" y="6930"/>
                    <a:pt x="4975" y="6904"/>
                  </a:cubicBezTo>
                  <a:cubicBezTo>
                    <a:pt x="4886" y="6892"/>
                    <a:pt x="4798" y="6886"/>
                    <a:pt x="4709" y="6886"/>
                  </a:cubicBezTo>
                  <a:cubicBezTo>
                    <a:pt x="4601" y="6886"/>
                    <a:pt x="4493" y="6896"/>
                    <a:pt x="4384" y="6917"/>
                  </a:cubicBezTo>
                  <a:cubicBezTo>
                    <a:pt x="4345" y="6773"/>
                    <a:pt x="4292" y="6629"/>
                    <a:pt x="4253" y="6484"/>
                  </a:cubicBezTo>
                  <a:lnTo>
                    <a:pt x="4082" y="5933"/>
                  </a:lnTo>
                  <a:cubicBezTo>
                    <a:pt x="4030" y="5749"/>
                    <a:pt x="3977" y="5566"/>
                    <a:pt x="3912" y="5382"/>
                  </a:cubicBezTo>
                  <a:lnTo>
                    <a:pt x="3754" y="4870"/>
                  </a:lnTo>
                  <a:cubicBezTo>
                    <a:pt x="3872" y="4844"/>
                    <a:pt x="4004" y="4817"/>
                    <a:pt x="4122" y="4791"/>
                  </a:cubicBezTo>
                  <a:cubicBezTo>
                    <a:pt x="4594" y="4708"/>
                    <a:pt x="5022" y="4667"/>
                    <a:pt x="5420" y="4667"/>
                  </a:cubicBezTo>
                  <a:cubicBezTo>
                    <a:pt x="6904" y="4667"/>
                    <a:pt x="7975" y="5228"/>
                    <a:pt x="9371" y="6222"/>
                  </a:cubicBezTo>
                  <a:cubicBezTo>
                    <a:pt x="10605" y="6983"/>
                    <a:pt x="11734" y="7941"/>
                    <a:pt x="13085" y="8505"/>
                  </a:cubicBezTo>
                  <a:cubicBezTo>
                    <a:pt x="14063" y="8909"/>
                    <a:pt x="15157" y="9148"/>
                    <a:pt x="16236" y="9148"/>
                  </a:cubicBezTo>
                  <a:cubicBezTo>
                    <a:pt x="17648" y="9148"/>
                    <a:pt x="19036" y="8739"/>
                    <a:pt x="20107" y="7757"/>
                  </a:cubicBezTo>
                  <a:cubicBezTo>
                    <a:pt x="20737" y="8125"/>
                    <a:pt x="21459" y="8322"/>
                    <a:pt x="22207" y="8335"/>
                  </a:cubicBezTo>
                  <a:cubicBezTo>
                    <a:pt x="22233" y="8440"/>
                    <a:pt x="22259" y="8545"/>
                    <a:pt x="22285" y="8663"/>
                  </a:cubicBezTo>
                  <a:cubicBezTo>
                    <a:pt x="22338" y="8847"/>
                    <a:pt x="22377" y="9030"/>
                    <a:pt x="22430" y="9214"/>
                  </a:cubicBezTo>
                  <a:lnTo>
                    <a:pt x="22600" y="9844"/>
                  </a:lnTo>
                  <a:lnTo>
                    <a:pt x="22732" y="10369"/>
                  </a:lnTo>
                  <a:cubicBezTo>
                    <a:pt x="22495" y="10513"/>
                    <a:pt x="22298" y="10710"/>
                    <a:pt x="22154" y="10946"/>
                  </a:cubicBezTo>
                  <a:cubicBezTo>
                    <a:pt x="21905" y="11327"/>
                    <a:pt x="21944" y="11799"/>
                    <a:pt x="22075" y="12206"/>
                  </a:cubicBezTo>
                  <a:cubicBezTo>
                    <a:pt x="22256" y="12765"/>
                    <a:pt x="22714" y="12934"/>
                    <a:pt x="23222" y="12934"/>
                  </a:cubicBezTo>
                  <a:cubicBezTo>
                    <a:pt x="23454" y="12934"/>
                    <a:pt x="23695" y="12899"/>
                    <a:pt x="23926" y="12849"/>
                  </a:cubicBezTo>
                  <a:cubicBezTo>
                    <a:pt x="24516" y="12652"/>
                    <a:pt x="25159" y="12259"/>
                    <a:pt x="25317" y="11642"/>
                  </a:cubicBezTo>
                  <a:cubicBezTo>
                    <a:pt x="25409" y="11222"/>
                    <a:pt x="25343" y="10684"/>
                    <a:pt x="25041" y="10369"/>
                  </a:cubicBezTo>
                  <a:cubicBezTo>
                    <a:pt x="24844" y="10211"/>
                    <a:pt x="24608" y="10106"/>
                    <a:pt x="24359" y="10080"/>
                  </a:cubicBezTo>
                  <a:cubicBezTo>
                    <a:pt x="24260" y="10060"/>
                    <a:pt x="24162" y="10051"/>
                    <a:pt x="24064" y="10051"/>
                  </a:cubicBezTo>
                  <a:cubicBezTo>
                    <a:pt x="23965" y="10051"/>
                    <a:pt x="23867" y="10060"/>
                    <a:pt x="23768" y="10080"/>
                  </a:cubicBezTo>
                  <a:lnTo>
                    <a:pt x="23637" y="9647"/>
                  </a:lnTo>
                  <a:cubicBezTo>
                    <a:pt x="23585" y="9463"/>
                    <a:pt x="23532" y="9280"/>
                    <a:pt x="23480" y="9096"/>
                  </a:cubicBezTo>
                  <a:cubicBezTo>
                    <a:pt x="23427" y="8912"/>
                    <a:pt x="23375" y="8728"/>
                    <a:pt x="23309" y="8545"/>
                  </a:cubicBezTo>
                  <a:lnTo>
                    <a:pt x="23217" y="8190"/>
                  </a:lnTo>
                  <a:cubicBezTo>
                    <a:pt x="23637" y="8059"/>
                    <a:pt x="24044" y="7875"/>
                    <a:pt x="24425" y="7652"/>
                  </a:cubicBezTo>
                  <a:cubicBezTo>
                    <a:pt x="25698" y="6944"/>
                    <a:pt x="26682" y="5867"/>
                    <a:pt x="27797" y="4962"/>
                  </a:cubicBezTo>
                  <a:cubicBezTo>
                    <a:pt x="29018" y="4096"/>
                    <a:pt x="30330" y="3387"/>
                    <a:pt x="31721" y="2836"/>
                  </a:cubicBezTo>
                  <a:cubicBezTo>
                    <a:pt x="32246" y="2639"/>
                    <a:pt x="32784" y="2481"/>
                    <a:pt x="33336" y="2350"/>
                  </a:cubicBezTo>
                  <a:lnTo>
                    <a:pt x="33349" y="2783"/>
                  </a:lnTo>
                  <a:cubicBezTo>
                    <a:pt x="33349" y="2980"/>
                    <a:pt x="33362" y="3177"/>
                    <a:pt x="33375" y="3361"/>
                  </a:cubicBezTo>
                  <a:lnTo>
                    <a:pt x="33401" y="4017"/>
                  </a:lnTo>
                  <a:cubicBezTo>
                    <a:pt x="33401" y="4188"/>
                    <a:pt x="33414" y="4371"/>
                    <a:pt x="33414" y="4555"/>
                  </a:cubicBezTo>
                  <a:cubicBezTo>
                    <a:pt x="33165" y="4647"/>
                    <a:pt x="32929" y="4804"/>
                    <a:pt x="32732" y="4988"/>
                  </a:cubicBezTo>
                  <a:cubicBezTo>
                    <a:pt x="32404" y="5316"/>
                    <a:pt x="32338" y="5789"/>
                    <a:pt x="32378" y="6209"/>
                  </a:cubicBezTo>
                  <a:cubicBezTo>
                    <a:pt x="32469" y="7062"/>
                    <a:pt x="33296" y="7232"/>
                    <a:pt x="34057" y="7232"/>
                  </a:cubicBezTo>
                  <a:cubicBezTo>
                    <a:pt x="34661" y="7167"/>
                    <a:pt x="35383" y="6917"/>
                    <a:pt x="35672" y="6353"/>
                  </a:cubicBezTo>
                  <a:cubicBezTo>
                    <a:pt x="35855" y="5972"/>
                    <a:pt x="35908" y="5421"/>
                    <a:pt x="35672" y="5054"/>
                  </a:cubicBezTo>
                  <a:cubicBezTo>
                    <a:pt x="35527" y="4844"/>
                    <a:pt x="35317" y="4699"/>
                    <a:pt x="35081" y="4621"/>
                  </a:cubicBezTo>
                  <a:cubicBezTo>
                    <a:pt x="34884" y="4542"/>
                    <a:pt x="34687" y="4503"/>
                    <a:pt x="34491" y="4503"/>
                  </a:cubicBezTo>
                  <a:cubicBezTo>
                    <a:pt x="34491" y="4345"/>
                    <a:pt x="34477" y="4201"/>
                    <a:pt x="34464" y="4043"/>
                  </a:cubicBezTo>
                  <a:cubicBezTo>
                    <a:pt x="34451" y="3859"/>
                    <a:pt x="34438" y="3663"/>
                    <a:pt x="34425" y="3466"/>
                  </a:cubicBezTo>
                  <a:cubicBezTo>
                    <a:pt x="34412" y="3269"/>
                    <a:pt x="34399" y="3085"/>
                    <a:pt x="34386" y="2888"/>
                  </a:cubicBezTo>
                  <a:cubicBezTo>
                    <a:pt x="34359" y="2705"/>
                    <a:pt x="34346" y="2468"/>
                    <a:pt x="34333" y="2258"/>
                  </a:cubicBezTo>
                  <a:cubicBezTo>
                    <a:pt x="34333" y="2245"/>
                    <a:pt x="34333" y="2232"/>
                    <a:pt x="34333" y="2219"/>
                  </a:cubicBezTo>
                  <a:lnTo>
                    <a:pt x="34333" y="2193"/>
                  </a:lnTo>
                  <a:cubicBezTo>
                    <a:pt x="34617" y="2158"/>
                    <a:pt x="34901" y="2139"/>
                    <a:pt x="35182" y="2139"/>
                  </a:cubicBezTo>
                  <a:cubicBezTo>
                    <a:pt x="35951" y="2139"/>
                    <a:pt x="36686" y="2283"/>
                    <a:pt x="37273" y="2639"/>
                  </a:cubicBezTo>
                  <a:cubicBezTo>
                    <a:pt x="38546" y="3413"/>
                    <a:pt x="39281" y="4975"/>
                    <a:pt x="39176" y="6445"/>
                  </a:cubicBezTo>
                  <a:cubicBezTo>
                    <a:pt x="39120" y="6443"/>
                    <a:pt x="39065" y="6441"/>
                    <a:pt x="39009" y="6441"/>
                  </a:cubicBezTo>
                  <a:cubicBezTo>
                    <a:pt x="38128" y="6441"/>
                    <a:pt x="37221" y="6736"/>
                    <a:pt x="36617" y="7390"/>
                  </a:cubicBezTo>
                  <a:cubicBezTo>
                    <a:pt x="36315" y="7692"/>
                    <a:pt x="36039" y="8230"/>
                    <a:pt x="36394" y="8597"/>
                  </a:cubicBezTo>
                  <a:cubicBezTo>
                    <a:pt x="36617" y="8807"/>
                    <a:pt x="36905" y="8938"/>
                    <a:pt x="37220" y="8978"/>
                  </a:cubicBezTo>
                  <a:cubicBezTo>
                    <a:pt x="37240" y="8980"/>
                    <a:pt x="37260" y="8980"/>
                    <a:pt x="37280" y="8980"/>
                  </a:cubicBezTo>
                  <a:cubicBezTo>
                    <a:pt x="37544" y="8980"/>
                    <a:pt x="37775" y="8824"/>
                    <a:pt x="37995" y="8702"/>
                  </a:cubicBezTo>
                  <a:cubicBezTo>
                    <a:pt x="38730" y="8308"/>
                    <a:pt x="39268" y="7600"/>
                    <a:pt x="39412" y="6773"/>
                  </a:cubicBezTo>
                  <a:cubicBezTo>
                    <a:pt x="40029" y="6825"/>
                    <a:pt x="40593" y="7101"/>
                    <a:pt x="41131" y="7377"/>
                  </a:cubicBezTo>
                  <a:cubicBezTo>
                    <a:pt x="41827" y="7731"/>
                    <a:pt x="42522" y="8098"/>
                    <a:pt x="43231" y="8427"/>
                  </a:cubicBezTo>
                  <a:cubicBezTo>
                    <a:pt x="44714" y="9083"/>
                    <a:pt x="46355" y="9319"/>
                    <a:pt x="47956" y="9332"/>
                  </a:cubicBezTo>
                  <a:cubicBezTo>
                    <a:pt x="49058" y="9319"/>
                    <a:pt x="50213" y="9227"/>
                    <a:pt x="51237" y="8755"/>
                  </a:cubicBezTo>
                  <a:cubicBezTo>
                    <a:pt x="51289" y="8728"/>
                    <a:pt x="51342" y="8702"/>
                    <a:pt x="51394" y="8676"/>
                  </a:cubicBezTo>
                  <a:lnTo>
                    <a:pt x="51683" y="9122"/>
                  </a:lnTo>
                  <a:lnTo>
                    <a:pt x="51985" y="9608"/>
                  </a:lnTo>
                  <a:lnTo>
                    <a:pt x="52339" y="10159"/>
                  </a:lnTo>
                  <a:lnTo>
                    <a:pt x="52628" y="10618"/>
                  </a:lnTo>
                  <a:cubicBezTo>
                    <a:pt x="52457" y="10828"/>
                    <a:pt x="52326" y="11064"/>
                    <a:pt x="52260" y="11340"/>
                  </a:cubicBezTo>
                  <a:cubicBezTo>
                    <a:pt x="52142" y="11773"/>
                    <a:pt x="52326" y="12219"/>
                    <a:pt x="52575" y="12561"/>
                  </a:cubicBezTo>
                  <a:cubicBezTo>
                    <a:pt x="52798" y="12872"/>
                    <a:pt x="53085" y="12989"/>
                    <a:pt x="53390" y="12989"/>
                  </a:cubicBezTo>
                  <a:cubicBezTo>
                    <a:pt x="53768" y="12989"/>
                    <a:pt x="54175" y="12810"/>
                    <a:pt x="54531" y="12600"/>
                  </a:cubicBezTo>
                  <a:cubicBezTo>
                    <a:pt x="55029" y="12193"/>
                    <a:pt x="55528" y="11616"/>
                    <a:pt x="55489" y="10973"/>
                  </a:cubicBezTo>
                  <a:cubicBezTo>
                    <a:pt x="55449" y="10553"/>
                    <a:pt x="55213" y="10054"/>
                    <a:pt x="54833" y="9857"/>
                  </a:cubicBezTo>
                  <a:cubicBezTo>
                    <a:pt x="54683" y="9791"/>
                    <a:pt x="54523" y="9756"/>
                    <a:pt x="54362" y="9756"/>
                  </a:cubicBezTo>
                  <a:cubicBezTo>
                    <a:pt x="54269" y="9756"/>
                    <a:pt x="54176" y="9767"/>
                    <a:pt x="54085" y="9791"/>
                  </a:cubicBezTo>
                  <a:cubicBezTo>
                    <a:pt x="53888" y="9805"/>
                    <a:pt x="53704" y="9870"/>
                    <a:pt x="53533" y="9975"/>
                  </a:cubicBezTo>
                  <a:lnTo>
                    <a:pt x="53271" y="9608"/>
                  </a:lnTo>
                  <a:lnTo>
                    <a:pt x="52943" y="9122"/>
                  </a:lnTo>
                  <a:cubicBezTo>
                    <a:pt x="52838" y="8965"/>
                    <a:pt x="52733" y="8807"/>
                    <a:pt x="52615" y="8650"/>
                  </a:cubicBezTo>
                  <a:lnTo>
                    <a:pt x="52260" y="8125"/>
                  </a:lnTo>
                  <a:lnTo>
                    <a:pt x="52247" y="8098"/>
                  </a:lnTo>
                  <a:cubicBezTo>
                    <a:pt x="53140" y="7482"/>
                    <a:pt x="54098" y="6629"/>
                    <a:pt x="54465" y="5894"/>
                  </a:cubicBezTo>
                  <a:cubicBezTo>
                    <a:pt x="54521" y="5781"/>
                    <a:pt x="54433" y="5659"/>
                    <a:pt x="54316" y="5659"/>
                  </a:cubicBezTo>
                  <a:cubicBezTo>
                    <a:pt x="54297" y="5659"/>
                    <a:pt x="54276" y="5663"/>
                    <a:pt x="54255" y="5671"/>
                  </a:cubicBezTo>
                  <a:cubicBezTo>
                    <a:pt x="54163" y="5710"/>
                    <a:pt x="54137" y="5841"/>
                    <a:pt x="54085" y="5907"/>
                  </a:cubicBezTo>
                  <a:cubicBezTo>
                    <a:pt x="53966" y="6064"/>
                    <a:pt x="53835" y="6209"/>
                    <a:pt x="53704" y="6353"/>
                  </a:cubicBezTo>
                  <a:cubicBezTo>
                    <a:pt x="53166" y="6904"/>
                    <a:pt x="52575" y="7416"/>
                    <a:pt x="51945" y="7849"/>
                  </a:cubicBezTo>
                  <a:cubicBezTo>
                    <a:pt x="51000" y="8571"/>
                    <a:pt x="49806" y="8820"/>
                    <a:pt x="48651" y="8912"/>
                  </a:cubicBezTo>
                  <a:cubicBezTo>
                    <a:pt x="48388" y="8927"/>
                    <a:pt x="48125" y="8934"/>
                    <a:pt x="47863" y="8934"/>
                  </a:cubicBezTo>
                  <a:cubicBezTo>
                    <a:pt x="46727" y="8934"/>
                    <a:pt x="45602" y="8796"/>
                    <a:pt x="44504" y="8518"/>
                  </a:cubicBezTo>
                  <a:cubicBezTo>
                    <a:pt x="43704" y="8269"/>
                    <a:pt x="42929" y="7941"/>
                    <a:pt x="42194" y="7547"/>
                  </a:cubicBezTo>
                  <a:lnTo>
                    <a:pt x="42194" y="7547"/>
                  </a:lnTo>
                  <a:lnTo>
                    <a:pt x="42339" y="7600"/>
                  </a:lnTo>
                  <a:lnTo>
                    <a:pt x="42391" y="7626"/>
                  </a:lnTo>
                  <a:lnTo>
                    <a:pt x="42404" y="7587"/>
                  </a:lnTo>
                  <a:cubicBezTo>
                    <a:pt x="42483" y="7416"/>
                    <a:pt x="42549" y="7259"/>
                    <a:pt x="42627" y="7101"/>
                  </a:cubicBezTo>
                  <a:lnTo>
                    <a:pt x="42864" y="6576"/>
                  </a:lnTo>
                  <a:lnTo>
                    <a:pt x="43126" y="5986"/>
                  </a:lnTo>
                  <a:lnTo>
                    <a:pt x="43349" y="5500"/>
                  </a:lnTo>
                  <a:cubicBezTo>
                    <a:pt x="43416" y="5506"/>
                    <a:pt x="43483" y="5510"/>
                    <a:pt x="43550" y="5510"/>
                  </a:cubicBezTo>
                  <a:cubicBezTo>
                    <a:pt x="43758" y="5510"/>
                    <a:pt x="43964" y="5478"/>
                    <a:pt x="44163" y="5408"/>
                  </a:cubicBezTo>
                  <a:cubicBezTo>
                    <a:pt x="44596" y="5264"/>
                    <a:pt x="44872" y="4870"/>
                    <a:pt x="45029" y="4476"/>
                  </a:cubicBezTo>
                  <a:cubicBezTo>
                    <a:pt x="45318" y="3676"/>
                    <a:pt x="44648" y="3151"/>
                    <a:pt x="43979" y="2823"/>
                  </a:cubicBezTo>
                  <a:cubicBezTo>
                    <a:pt x="43684" y="2709"/>
                    <a:pt x="43341" y="2629"/>
                    <a:pt x="43008" y="2629"/>
                  </a:cubicBezTo>
                  <a:cubicBezTo>
                    <a:pt x="42689" y="2629"/>
                    <a:pt x="42379" y="2702"/>
                    <a:pt x="42129" y="2888"/>
                  </a:cubicBezTo>
                  <a:cubicBezTo>
                    <a:pt x="41801" y="3151"/>
                    <a:pt x="41512" y="3610"/>
                    <a:pt x="41551" y="4043"/>
                  </a:cubicBezTo>
                  <a:cubicBezTo>
                    <a:pt x="41604" y="4293"/>
                    <a:pt x="41722" y="4529"/>
                    <a:pt x="41906" y="4699"/>
                  </a:cubicBezTo>
                  <a:cubicBezTo>
                    <a:pt x="42037" y="4857"/>
                    <a:pt x="42194" y="4975"/>
                    <a:pt x="42365" y="5067"/>
                  </a:cubicBezTo>
                  <a:lnTo>
                    <a:pt x="42194" y="5487"/>
                  </a:lnTo>
                  <a:cubicBezTo>
                    <a:pt x="42116" y="5657"/>
                    <a:pt x="42050" y="5841"/>
                    <a:pt x="41971" y="6025"/>
                  </a:cubicBezTo>
                  <a:lnTo>
                    <a:pt x="41761" y="6563"/>
                  </a:lnTo>
                  <a:lnTo>
                    <a:pt x="41512" y="7140"/>
                  </a:lnTo>
                  <a:cubicBezTo>
                    <a:pt x="41512" y="7154"/>
                    <a:pt x="41499" y="7167"/>
                    <a:pt x="41499" y="7180"/>
                  </a:cubicBezTo>
                  <a:lnTo>
                    <a:pt x="41328" y="7088"/>
                  </a:lnTo>
                  <a:cubicBezTo>
                    <a:pt x="40738" y="6786"/>
                    <a:pt x="40134" y="6497"/>
                    <a:pt x="39465" y="6432"/>
                  </a:cubicBezTo>
                  <a:cubicBezTo>
                    <a:pt x="39570" y="4922"/>
                    <a:pt x="38848" y="3321"/>
                    <a:pt x="37575" y="2468"/>
                  </a:cubicBezTo>
                  <a:cubicBezTo>
                    <a:pt x="36904" y="2021"/>
                    <a:pt x="36086" y="1855"/>
                    <a:pt x="35237" y="1855"/>
                  </a:cubicBezTo>
                  <a:cubicBezTo>
                    <a:pt x="34092" y="1855"/>
                    <a:pt x="32890" y="2157"/>
                    <a:pt x="31918" y="2481"/>
                  </a:cubicBezTo>
                  <a:cubicBezTo>
                    <a:pt x="30619" y="2967"/>
                    <a:pt x="29359" y="3610"/>
                    <a:pt x="28191" y="4371"/>
                  </a:cubicBezTo>
                  <a:lnTo>
                    <a:pt x="27929" y="3912"/>
                  </a:lnTo>
                  <a:cubicBezTo>
                    <a:pt x="27837" y="3754"/>
                    <a:pt x="27732" y="3584"/>
                    <a:pt x="27640" y="3426"/>
                  </a:cubicBezTo>
                  <a:lnTo>
                    <a:pt x="27312" y="2862"/>
                  </a:lnTo>
                  <a:cubicBezTo>
                    <a:pt x="27220" y="2705"/>
                    <a:pt x="27128" y="2560"/>
                    <a:pt x="27036" y="2403"/>
                  </a:cubicBezTo>
                  <a:cubicBezTo>
                    <a:pt x="27207" y="2193"/>
                    <a:pt x="27351" y="1956"/>
                    <a:pt x="27430" y="1694"/>
                  </a:cubicBezTo>
                  <a:cubicBezTo>
                    <a:pt x="27561" y="1261"/>
                    <a:pt x="27391" y="802"/>
                    <a:pt x="27154" y="447"/>
                  </a:cubicBezTo>
                  <a:cubicBezTo>
                    <a:pt x="26930" y="120"/>
                    <a:pt x="26639" y="0"/>
                    <a:pt x="26327" y="0"/>
                  </a:cubicBezTo>
                  <a:close/>
                </a:path>
              </a:pathLst>
            </a:custGeom>
            <a:solidFill>
              <a:schemeClr val="accent5"/>
            </a:solidFill>
            <a:ln w="76200" cap="flat" cmpd="sng">
              <a:solidFill>
                <a:schemeClr val="accent5"/>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5" name="Google Shape;2365;p9"/>
            <p:cNvGrpSpPr/>
            <p:nvPr/>
          </p:nvGrpSpPr>
          <p:grpSpPr>
            <a:xfrm>
              <a:off x="-1115472" y="4224054"/>
              <a:ext cx="3298639" cy="1465183"/>
              <a:chOff x="-1115472" y="4224054"/>
              <a:chExt cx="3298639" cy="1465183"/>
            </a:xfrm>
          </p:grpSpPr>
          <p:grpSp>
            <p:nvGrpSpPr>
              <p:cNvPr id="2366" name="Google Shape;2366;p9"/>
              <p:cNvGrpSpPr/>
              <p:nvPr/>
            </p:nvGrpSpPr>
            <p:grpSpPr>
              <a:xfrm>
                <a:off x="1870107" y="5342101"/>
                <a:ext cx="255512" cy="347136"/>
                <a:chOff x="1870107" y="5342101"/>
                <a:chExt cx="255512" cy="347136"/>
              </a:xfrm>
            </p:grpSpPr>
            <p:sp>
              <p:nvSpPr>
                <p:cNvPr id="2367" name="Google Shape;2367;p9"/>
                <p:cNvSpPr/>
                <p:nvPr/>
              </p:nvSpPr>
              <p:spPr>
                <a:xfrm rot="845890">
                  <a:off x="1901827" y="5475168"/>
                  <a:ext cx="203449" cy="192184"/>
                </a:xfrm>
                <a:custGeom>
                  <a:avLst/>
                  <a:gdLst/>
                  <a:ahLst/>
                  <a:cxnLst/>
                  <a:rect l="l" t="t" r="r" b="b"/>
                  <a:pathLst>
                    <a:path w="4533" h="4282" extrusionOk="0">
                      <a:moveTo>
                        <a:pt x="2949" y="0"/>
                      </a:moveTo>
                      <a:cubicBezTo>
                        <a:pt x="2836" y="0"/>
                        <a:pt x="2722" y="12"/>
                        <a:pt x="2610" y="35"/>
                      </a:cubicBezTo>
                      <a:cubicBezTo>
                        <a:pt x="2275" y="88"/>
                        <a:pt x="1958" y="212"/>
                        <a:pt x="1676" y="406"/>
                      </a:cubicBezTo>
                      <a:cubicBezTo>
                        <a:pt x="1552" y="423"/>
                        <a:pt x="1464" y="476"/>
                        <a:pt x="1358" y="529"/>
                      </a:cubicBezTo>
                      <a:cubicBezTo>
                        <a:pt x="1147" y="670"/>
                        <a:pt x="935" y="811"/>
                        <a:pt x="741" y="988"/>
                      </a:cubicBezTo>
                      <a:cubicBezTo>
                        <a:pt x="459" y="1287"/>
                        <a:pt x="265" y="1658"/>
                        <a:pt x="159" y="2063"/>
                      </a:cubicBezTo>
                      <a:cubicBezTo>
                        <a:pt x="0" y="2663"/>
                        <a:pt x="247" y="3245"/>
                        <a:pt x="582" y="3721"/>
                      </a:cubicBezTo>
                      <a:cubicBezTo>
                        <a:pt x="880" y="4128"/>
                        <a:pt x="1257" y="4281"/>
                        <a:pt x="1662" y="4281"/>
                      </a:cubicBezTo>
                      <a:cubicBezTo>
                        <a:pt x="2169" y="4281"/>
                        <a:pt x="2720" y="4041"/>
                        <a:pt x="3210" y="3756"/>
                      </a:cubicBezTo>
                      <a:cubicBezTo>
                        <a:pt x="3880" y="3280"/>
                        <a:pt x="4533" y="2487"/>
                        <a:pt x="4497" y="1640"/>
                      </a:cubicBezTo>
                      <a:cubicBezTo>
                        <a:pt x="4444" y="1076"/>
                        <a:pt x="4127" y="406"/>
                        <a:pt x="3616" y="141"/>
                      </a:cubicBezTo>
                      <a:cubicBezTo>
                        <a:pt x="3404" y="47"/>
                        <a:pt x="3177" y="0"/>
                        <a:pt x="29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9"/>
                <p:cNvSpPr/>
                <p:nvPr/>
              </p:nvSpPr>
              <p:spPr>
                <a:xfrm rot="845890">
                  <a:off x="1931110" y="5486263"/>
                  <a:ext cx="124278" cy="128587"/>
                </a:xfrm>
                <a:custGeom>
                  <a:avLst/>
                  <a:gdLst/>
                  <a:ahLst/>
                  <a:cxnLst/>
                  <a:rect l="l" t="t" r="r" b="b"/>
                  <a:pathLst>
                    <a:path w="2769" h="2865" extrusionOk="0">
                      <a:moveTo>
                        <a:pt x="1693" y="0"/>
                      </a:moveTo>
                      <a:cubicBezTo>
                        <a:pt x="1235" y="0"/>
                        <a:pt x="794" y="159"/>
                        <a:pt x="476" y="477"/>
                      </a:cubicBezTo>
                      <a:cubicBezTo>
                        <a:pt x="423" y="529"/>
                        <a:pt x="141" y="865"/>
                        <a:pt x="194" y="935"/>
                      </a:cubicBezTo>
                      <a:cubicBezTo>
                        <a:pt x="0" y="1394"/>
                        <a:pt x="18" y="1905"/>
                        <a:pt x="247" y="2363"/>
                      </a:cubicBezTo>
                      <a:cubicBezTo>
                        <a:pt x="405" y="2719"/>
                        <a:pt x="680" y="2865"/>
                        <a:pt x="984" y="2865"/>
                      </a:cubicBezTo>
                      <a:cubicBezTo>
                        <a:pt x="1222" y="2865"/>
                        <a:pt x="1478" y="2775"/>
                        <a:pt x="1711" y="2628"/>
                      </a:cubicBezTo>
                      <a:cubicBezTo>
                        <a:pt x="2240" y="2311"/>
                        <a:pt x="2751" y="1693"/>
                        <a:pt x="2769" y="1041"/>
                      </a:cubicBezTo>
                      <a:cubicBezTo>
                        <a:pt x="2769" y="459"/>
                        <a:pt x="2275" y="0"/>
                        <a:pt x="16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9" name="Google Shape;2369;p9"/>
                <p:cNvGrpSpPr/>
                <p:nvPr/>
              </p:nvGrpSpPr>
              <p:grpSpPr>
                <a:xfrm>
                  <a:off x="1927411" y="5474788"/>
                  <a:ext cx="115098" cy="170905"/>
                  <a:chOff x="1927411" y="5474788"/>
                  <a:chExt cx="115098" cy="170905"/>
                </a:xfrm>
              </p:grpSpPr>
              <p:sp>
                <p:nvSpPr>
                  <p:cNvPr id="2370" name="Google Shape;2370;p9"/>
                  <p:cNvSpPr/>
                  <p:nvPr/>
                </p:nvSpPr>
                <p:spPr>
                  <a:xfrm rot="845890">
                    <a:off x="1949029" y="5482577"/>
                    <a:ext cx="76838" cy="104216"/>
                  </a:xfrm>
                  <a:custGeom>
                    <a:avLst/>
                    <a:gdLst/>
                    <a:ahLst/>
                    <a:cxnLst/>
                    <a:rect l="l" t="t" r="r" b="b"/>
                    <a:pathLst>
                      <a:path w="1712" h="2322" extrusionOk="0">
                        <a:moveTo>
                          <a:pt x="692" y="1111"/>
                        </a:moveTo>
                        <a:cubicBezTo>
                          <a:pt x="709" y="1111"/>
                          <a:pt x="729" y="1139"/>
                          <a:pt x="741" y="1151"/>
                        </a:cubicBezTo>
                        <a:cubicBezTo>
                          <a:pt x="776" y="1222"/>
                          <a:pt x="812" y="1310"/>
                          <a:pt x="829" y="1398"/>
                        </a:cubicBezTo>
                        <a:cubicBezTo>
                          <a:pt x="847" y="1469"/>
                          <a:pt x="882" y="1557"/>
                          <a:pt x="900" y="1628"/>
                        </a:cubicBezTo>
                        <a:cubicBezTo>
                          <a:pt x="759" y="1504"/>
                          <a:pt x="688" y="1328"/>
                          <a:pt x="671" y="1134"/>
                        </a:cubicBezTo>
                        <a:cubicBezTo>
                          <a:pt x="676" y="1117"/>
                          <a:pt x="684" y="1111"/>
                          <a:pt x="692" y="1111"/>
                        </a:cubicBezTo>
                        <a:close/>
                        <a:moveTo>
                          <a:pt x="245" y="1"/>
                        </a:moveTo>
                        <a:cubicBezTo>
                          <a:pt x="213" y="1"/>
                          <a:pt x="180" y="32"/>
                          <a:pt x="195" y="76"/>
                        </a:cubicBezTo>
                        <a:cubicBezTo>
                          <a:pt x="212" y="93"/>
                          <a:pt x="230" y="111"/>
                          <a:pt x="247" y="111"/>
                        </a:cubicBezTo>
                        <a:cubicBezTo>
                          <a:pt x="389" y="182"/>
                          <a:pt x="512" y="252"/>
                          <a:pt x="635" y="340"/>
                        </a:cubicBezTo>
                        <a:cubicBezTo>
                          <a:pt x="724" y="393"/>
                          <a:pt x="829" y="446"/>
                          <a:pt x="918" y="517"/>
                        </a:cubicBezTo>
                        <a:cubicBezTo>
                          <a:pt x="1094" y="711"/>
                          <a:pt x="1253" y="922"/>
                          <a:pt x="1358" y="1169"/>
                        </a:cubicBezTo>
                        <a:cubicBezTo>
                          <a:pt x="1411" y="1257"/>
                          <a:pt x="1447" y="1345"/>
                          <a:pt x="1482" y="1451"/>
                        </a:cubicBezTo>
                        <a:cubicBezTo>
                          <a:pt x="1517" y="1557"/>
                          <a:pt x="1552" y="1663"/>
                          <a:pt x="1552" y="1786"/>
                        </a:cubicBezTo>
                        <a:cubicBezTo>
                          <a:pt x="1537" y="1928"/>
                          <a:pt x="1469" y="1978"/>
                          <a:pt x="1382" y="1978"/>
                        </a:cubicBezTo>
                        <a:cubicBezTo>
                          <a:pt x="1275" y="1978"/>
                          <a:pt x="1139" y="1900"/>
                          <a:pt x="1041" y="1822"/>
                        </a:cubicBezTo>
                        <a:cubicBezTo>
                          <a:pt x="1023" y="1680"/>
                          <a:pt x="988" y="1522"/>
                          <a:pt x="953" y="1381"/>
                        </a:cubicBezTo>
                        <a:cubicBezTo>
                          <a:pt x="918" y="1275"/>
                          <a:pt x="882" y="1187"/>
                          <a:pt x="812" y="1081"/>
                        </a:cubicBezTo>
                        <a:cubicBezTo>
                          <a:pt x="788" y="1034"/>
                          <a:pt x="733" y="1010"/>
                          <a:pt x="679" y="1010"/>
                        </a:cubicBezTo>
                        <a:cubicBezTo>
                          <a:pt x="651" y="1010"/>
                          <a:pt x="624" y="1016"/>
                          <a:pt x="600" y="1028"/>
                        </a:cubicBezTo>
                        <a:cubicBezTo>
                          <a:pt x="547" y="1081"/>
                          <a:pt x="512" y="1169"/>
                          <a:pt x="530" y="1257"/>
                        </a:cubicBezTo>
                        <a:cubicBezTo>
                          <a:pt x="583" y="1486"/>
                          <a:pt x="724" y="1698"/>
                          <a:pt x="918" y="1857"/>
                        </a:cubicBezTo>
                        <a:cubicBezTo>
                          <a:pt x="918" y="1963"/>
                          <a:pt x="918" y="2051"/>
                          <a:pt x="882" y="2139"/>
                        </a:cubicBezTo>
                        <a:cubicBezTo>
                          <a:pt x="865" y="2157"/>
                          <a:pt x="847" y="2174"/>
                          <a:pt x="829" y="2174"/>
                        </a:cubicBezTo>
                        <a:cubicBezTo>
                          <a:pt x="812" y="2174"/>
                          <a:pt x="776" y="2157"/>
                          <a:pt x="759" y="2139"/>
                        </a:cubicBezTo>
                        <a:cubicBezTo>
                          <a:pt x="618" y="2033"/>
                          <a:pt x="512" y="1910"/>
                          <a:pt x="424" y="1769"/>
                        </a:cubicBezTo>
                        <a:cubicBezTo>
                          <a:pt x="283" y="1504"/>
                          <a:pt x="159" y="1240"/>
                          <a:pt x="89" y="957"/>
                        </a:cubicBezTo>
                        <a:cubicBezTo>
                          <a:pt x="71" y="922"/>
                          <a:pt x="71" y="869"/>
                          <a:pt x="53" y="834"/>
                        </a:cubicBezTo>
                        <a:cubicBezTo>
                          <a:pt x="45" y="825"/>
                          <a:pt x="31" y="821"/>
                          <a:pt x="20" y="821"/>
                        </a:cubicBezTo>
                        <a:cubicBezTo>
                          <a:pt x="9" y="821"/>
                          <a:pt x="1" y="825"/>
                          <a:pt x="1" y="834"/>
                        </a:cubicBezTo>
                        <a:lnTo>
                          <a:pt x="1" y="852"/>
                        </a:lnTo>
                        <a:cubicBezTo>
                          <a:pt x="18" y="975"/>
                          <a:pt x="36" y="1081"/>
                          <a:pt x="71" y="1204"/>
                        </a:cubicBezTo>
                        <a:cubicBezTo>
                          <a:pt x="142" y="1451"/>
                          <a:pt x="230" y="1680"/>
                          <a:pt x="353" y="1892"/>
                        </a:cubicBezTo>
                        <a:cubicBezTo>
                          <a:pt x="441" y="2068"/>
                          <a:pt x="583" y="2210"/>
                          <a:pt x="741" y="2298"/>
                        </a:cubicBezTo>
                        <a:cubicBezTo>
                          <a:pt x="778" y="2314"/>
                          <a:pt x="810" y="2322"/>
                          <a:pt x="840" y="2322"/>
                        </a:cubicBezTo>
                        <a:cubicBezTo>
                          <a:pt x="996" y="2322"/>
                          <a:pt x="1059" y="2111"/>
                          <a:pt x="1059" y="1963"/>
                        </a:cubicBezTo>
                        <a:cubicBezTo>
                          <a:pt x="1150" y="2028"/>
                          <a:pt x="1271" y="2064"/>
                          <a:pt x="1385" y="2064"/>
                        </a:cubicBezTo>
                        <a:cubicBezTo>
                          <a:pt x="1424" y="2064"/>
                          <a:pt x="1463" y="2060"/>
                          <a:pt x="1500" y="2051"/>
                        </a:cubicBezTo>
                        <a:cubicBezTo>
                          <a:pt x="1641" y="1945"/>
                          <a:pt x="1711" y="1786"/>
                          <a:pt x="1658" y="1628"/>
                        </a:cubicBezTo>
                        <a:cubicBezTo>
                          <a:pt x="1605" y="1363"/>
                          <a:pt x="1500" y="1134"/>
                          <a:pt x="1358" y="922"/>
                        </a:cubicBezTo>
                        <a:cubicBezTo>
                          <a:pt x="1253" y="746"/>
                          <a:pt x="1129" y="587"/>
                          <a:pt x="970" y="446"/>
                        </a:cubicBezTo>
                        <a:cubicBezTo>
                          <a:pt x="794" y="305"/>
                          <a:pt x="583" y="164"/>
                          <a:pt x="389" y="58"/>
                        </a:cubicBezTo>
                        <a:cubicBezTo>
                          <a:pt x="336" y="40"/>
                          <a:pt x="318" y="23"/>
                          <a:pt x="265" y="5"/>
                        </a:cubicBezTo>
                        <a:cubicBezTo>
                          <a:pt x="259" y="2"/>
                          <a:pt x="252" y="1"/>
                          <a:pt x="2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9"/>
                  <p:cNvSpPr/>
                  <p:nvPr/>
                </p:nvSpPr>
                <p:spPr>
                  <a:xfrm rot="845890">
                    <a:off x="2028398" y="5539329"/>
                    <a:ext cx="8079" cy="6463"/>
                  </a:xfrm>
                  <a:custGeom>
                    <a:avLst/>
                    <a:gdLst/>
                    <a:ahLst/>
                    <a:cxnLst/>
                    <a:rect l="l" t="t" r="r" b="b"/>
                    <a:pathLst>
                      <a:path w="180" h="144" extrusionOk="0">
                        <a:moveTo>
                          <a:pt x="79" y="0"/>
                        </a:moveTo>
                        <a:cubicBezTo>
                          <a:pt x="65" y="0"/>
                          <a:pt x="51" y="4"/>
                          <a:pt x="36" y="13"/>
                        </a:cubicBezTo>
                        <a:cubicBezTo>
                          <a:pt x="1" y="31"/>
                          <a:pt x="1" y="66"/>
                          <a:pt x="18" y="119"/>
                        </a:cubicBezTo>
                        <a:cubicBezTo>
                          <a:pt x="31" y="131"/>
                          <a:pt x="52" y="144"/>
                          <a:pt x="76" y="144"/>
                        </a:cubicBezTo>
                        <a:cubicBezTo>
                          <a:pt x="86" y="144"/>
                          <a:pt x="96" y="142"/>
                          <a:pt x="106" y="136"/>
                        </a:cubicBezTo>
                        <a:cubicBezTo>
                          <a:pt x="180" y="93"/>
                          <a:pt x="144" y="0"/>
                          <a:pt x="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9"/>
                  <p:cNvSpPr/>
                  <p:nvPr/>
                </p:nvSpPr>
                <p:spPr>
                  <a:xfrm rot="845890">
                    <a:off x="1958977" y="5639721"/>
                    <a:ext cx="9470" cy="4892"/>
                  </a:xfrm>
                  <a:custGeom>
                    <a:avLst/>
                    <a:gdLst/>
                    <a:ahLst/>
                    <a:cxnLst/>
                    <a:rect l="l" t="t" r="r" b="b"/>
                    <a:pathLst>
                      <a:path w="211" h="109" extrusionOk="0">
                        <a:moveTo>
                          <a:pt x="58" y="1"/>
                        </a:moveTo>
                        <a:cubicBezTo>
                          <a:pt x="24" y="1"/>
                          <a:pt x="0" y="17"/>
                          <a:pt x="26" y="62"/>
                        </a:cubicBezTo>
                        <a:cubicBezTo>
                          <a:pt x="37" y="96"/>
                          <a:pt x="63" y="108"/>
                          <a:pt x="89" y="108"/>
                        </a:cubicBezTo>
                        <a:cubicBezTo>
                          <a:pt x="104" y="108"/>
                          <a:pt x="119" y="104"/>
                          <a:pt x="132" y="98"/>
                        </a:cubicBezTo>
                        <a:cubicBezTo>
                          <a:pt x="210" y="53"/>
                          <a:pt x="117" y="1"/>
                          <a:pt x="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9"/>
                  <p:cNvSpPr/>
                  <p:nvPr/>
                </p:nvSpPr>
                <p:spPr>
                  <a:xfrm rot="845890">
                    <a:off x="1999899" y="5636547"/>
                    <a:ext cx="7181" cy="6418"/>
                  </a:xfrm>
                  <a:custGeom>
                    <a:avLst/>
                    <a:gdLst/>
                    <a:ahLst/>
                    <a:cxnLst/>
                    <a:rect l="l" t="t" r="r" b="b"/>
                    <a:pathLst>
                      <a:path w="160" h="143" extrusionOk="0">
                        <a:moveTo>
                          <a:pt x="96" y="1"/>
                        </a:moveTo>
                        <a:cubicBezTo>
                          <a:pt x="83" y="1"/>
                          <a:pt x="68" y="5"/>
                          <a:pt x="53" y="12"/>
                        </a:cubicBezTo>
                        <a:cubicBezTo>
                          <a:pt x="18" y="30"/>
                          <a:pt x="0" y="65"/>
                          <a:pt x="18" y="100"/>
                        </a:cubicBezTo>
                        <a:cubicBezTo>
                          <a:pt x="31" y="126"/>
                          <a:pt x="63" y="143"/>
                          <a:pt x="93" y="143"/>
                        </a:cubicBezTo>
                        <a:cubicBezTo>
                          <a:pt x="104" y="143"/>
                          <a:pt x="114" y="140"/>
                          <a:pt x="124" y="136"/>
                        </a:cubicBezTo>
                        <a:cubicBezTo>
                          <a:pt x="159" y="118"/>
                          <a:pt x="159" y="65"/>
                          <a:pt x="142" y="30"/>
                        </a:cubicBezTo>
                        <a:cubicBezTo>
                          <a:pt x="131" y="9"/>
                          <a:pt x="115" y="1"/>
                          <a:pt x="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9"/>
                  <p:cNvSpPr/>
                  <p:nvPr/>
                </p:nvSpPr>
                <p:spPr>
                  <a:xfrm rot="845890">
                    <a:off x="2038175" y="5599205"/>
                    <a:ext cx="3994" cy="3276"/>
                  </a:xfrm>
                  <a:custGeom>
                    <a:avLst/>
                    <a:gdLst/>
                    <a:ahLst/>
                    <a:cxnLst/>
                    <a:rect l="l" t="t" r="r" b="b"/>
                    <a:pathLst>
                      <a:path w="89" h="73" extrusionOk="0">
                        <a:moveTo>
                          <a:pt x="40" y="0"/>
                        </a:moveTo>
                        <a:cubicBezTo>
                          <a:pt x="33" y="0"/>
                          <a:pt x="26" y="5"/>
                          <a:pt x="18" y="12"/>
                        </a:cubicBezTo>
                        <a:cubicBezTo>
                          <a:pt x="1" y="12"/>
                          <a:pt x="1" y="30"/>
                          <a:pt x="1" y="47"/>
                        </a:cubicBezTo>
                        <a:cubicBezTo>
                          <a:pt x="13" y="60"/>
                          <a:pt x="26" y="72"/>
                          <a:pt x="38" y="72"/>
                        </a:cubicBezTo>
                        <a:cubicBezTo>
                          <a:pt x="43" y="72"/>
                          <a:pt x="48" y="70"/>
                          <a:pt x="54" y="65"/>
                        </a:cubicBezTo>
                        <a:cubicBezTo>
                          <a:pt x="71" y="65"/>
                          <a:pt x="89" y="30"/>
                          <a:pt x="71" y="30"/>
                        </a:cubicBezTo>
                        <a:cubicBezTo>
                          <a:pt x="61" y="9"/>
                          <a:pt x="51" y="0"/>
                          <a:pt x="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9"/>
                  <p:cNvSpPr/>
                  <p:nvPr/>
                </p:nvSpPr>
                <p:spPr>
                  <a:xfrm rot="845890">
                    <a:off x="1928009" y="5601393"/>
                    <a:ext cx="7450" cy="5835"/>
                  </a:xfrm>
                  <a:custGeom>
                    <a:avLst/>
                    <a:gdLst/>
                    <a:ahLst/>
                    <a:cxnLst/>
                    <a:rect l="l" t="t" r="r" b="b"/>
                    <a:pathLst>
                      <a:path w="166" h="130" extrusionOk="0">
                        <a:moveTo>
                          <a:pt x="79" y="0"/>
                        </a:moveTo>
                        <a:cubicBezTo>
                          <a:pt x="71" y="0"/>
                          <a:pt x="62" y="4"/>
                          <a:pt x="54" y="12"/>
                        </a:cubicBezTo>
                        <a:cubicBezTo>
                          <a:pt x="18" y="30"/>
                          <a:pt x="1" y="65"/>
                          <a:pt x="18" y="100"/>
                        </a:cubicBezTo>
                        <a:cubicBezTo>
                          <a:pt x="29" y="121"/>
                          <a:pt x="45" y="129"/>
                          <a:pt x="64" y="129"/>
                        </a:cubicBezTo>
                        <a:cubicBezTo>
                          <a:pt x="77" y="129"/>
                          <a:pt x="92" y="125"/>
                          <a:pt x="106" y="118"/>
                        </a:cubicBezTo>
                        <a:cubicBezTo>
                          <a:pt x="166" y="103"/>
                          <a:pt x="125" y="0"/>
                          <a:pt x="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76" name="Google Shape;2376;p9"/>
                <p:cNvSpPr/>
                <p:nvPr/>
              </p:nvSpPr>
              <p:spPr>
                <a:xfrm rot="845890">
                  <a:off x="1887100" y="5355948"/>
                  <a:ext cx="132985" cy="155964"/>
                </a:xfrm>
                <a:custGeom>
                  <a:avLst/>
                  <a:gdLst/>
                  <a:ahLst/>
                  <a:cxnLst/>
                  <a:rect l="l" t="t" r="r" b="b"/>
                  <a:pathLst>
                    <a:path w="2963" h="3475" extrusionOk="0">
                      <a:moveTo>
                        <a:pt x="1111" y="1"/>
                      </a:moveTo>
                      <a:lnTo>
                        <a:pt x="1076" y="36"/>
                      </a:lnTo>
                      <a:lnTo>
                        <a:pt x="1058" y="36"/>
                      </a:lnTo>
                      <a:lnTo>
                        <a:pt x="670" y="300"/>
                      </a:lnTo>
                      <a:lnTo>
                        <a:pt x="282" y="547"/>
                      </a:lnTo>
                      <a:lnTo>
                        <a:pt x="71" y="688"/>
                      </a:lnTo>
                      <a:lnTo>
                        <a:pt x="0" y="724"/>
                      </a:lnTo>
                      <a:lnTo>
                        <a:pt x="35" y="776"/>
                      </a:lnTo>
                      <a:cubicBezTo>
                        <a:pt x="159" y="988"/>
                        <a:pt x="282" y="1182"/>
                        <a:pt x="423" y="1376"/>
                      </a:cubicBezTo>
                      <a:lnTo>
                        <a:pt x="829" y="2046"/>
                      </a:lnTo>
                      <a:cubicBezTo>
                        <a:pt x="988" y="2293"/>
                        <a:pt x="1146" y="2522"/>
                        <a:pt x="1305" y="2769"/>
                      </a:cubicBezTo>
                      <a:lnTo>
                        <a:pt x="1711" y="3404"/>
                      </a:lnTo>
                      <a:lnTo>
                        <a:pt x="1746" y="3475"/>
                      </a:lnTo>
                      <a:lnTo>
                        <a:pt x="1799" y="3439"/>
                      </a:lnTo>
                      <a:lnTo>
                        <a:pt x="1834" y="3404"/>
                      </a:lnTo>
                      <a:lnTo>
                        <a:pt x="2204" y="3157"/>
                      </a:lnTo>
                      <a:lnTo>
                        <a:pt x="2610" y="2893"/>
                      </a:lnTo>
                      <a:lnTo>
                        <a:pt x="2874" y="2734"/>
                      </a:lnTo>
                      <a:lnTo>
                        <a:pt x="2963" y="2663"/>
                      </a:lnTo>
                      <a:lnTo>
                        <a:pt x="2910" y="2628"/>
                      </a:lnTo>
                      <a:lnTo>
                        <a:pt x="2557" y="2099"/>
                      </a:lnTo>
                      <a:lnTo>
                        <a:pt x="2116" y="1447"/>
                      </a:lnTo>
                      <a:lnTo>
                        <a:pt x="1675" y="812"/>
                      </a:lnTo>
                      <a:lnTo>
                        <a:pt x="1182" y="106"/>
                      </a:lnTo>
                      <a:lnTo>
                        <a:pt x="1146" y="71"/>
                      </a:lnTo>
                      <a:lnTo>
                        <a:pt x="111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9"/>
                <p:cNvSpPr/>
                <p:nvPr/>
              </p:nvSpPr>
              <p:spPr>
                <a:xfrm rot="845890">
                  <a:off x="1900777" y="5378772"/>
                  <a:ext cx="77601" cy="117994"/>
                </a:xfrm>
                <a:custGeom>
                  <a:avLst/>
                  <a:gdLst/>
                  <a:ahLst/>
                  <a:cxnLst/>
                  <a:rect l="l" t="t" r="r" b="b"/>
                  <a:pathLst>
                    <a:path w="1729" h="2629" extrusionOk="0">
                      <a:moveTo>
                        <a:pt x="18" y="0"/>
                      </a:moveTo>
                      <a:cubicBezTo>
                        <a:pt x="0" y="18"/>
                        <a:pt x="0" y="36"/>
                        <a:pt x="18" y="53"/>
                      </a:cubicBezTo>
                      <a:lnTo>
                        <a:pt x="88" y="142"/>
                      </a:lnTo>
                      <a:lnTo>
                        <a:pt x="141" y="247"/>
                      </a:lnTo>
                      <a:cubicBezTo>
                        <a:pt x="212" y="371"/>
                        <a:pt x="300" y="477"/>
                        <a:pt x="370" y="582"/>
                      </a:cubicBezTo>
                      <a:lnTo>
                        <a:pt x="582" y="935"/>
                      </a:lnTo>
                      <a:lnTo>
                        <a:pt x="829" y="1288"/>
                      </a:lnTo>
                      <a:lnTo>
                        <a:pt x="1041" y="1640"/>
                      </a:lnTo>
                      <a:lnTo>
                        <a:pt x="1252" y="1940"/>
                      </a:lnTo>
                      <a:lnTo>
                        <a:pt x="1499" y="2311"/>
                      </a:lnTo>
                      <a:lnTo>
                        <a:pt x="1605" y="2469"/>
                      </a:lnTo>
                      <a:cubicBezTo>
                        <a:pt x="1622" y="2505"/>
                        <a:pt x="1640" y="2522"/>
                        <a:pt x="1658" y="2557"/>
                      </a:cubicBezTo>
                      <a:lnTo>
                        <a:pt x="1693" y="2610"/>
                      </a:lnTo>
                      <a:lnTo>
                        <a:pt x="1711" y="2628"/>
                      </a:lnTo>
                      <a:cubicBezTo>
                        <a:pt x="1728" y="2628"/>
                        <a:pt x="1728" y="2628"/>
                        <a:pt x="1728" y="2610"/>
                      </a:cubicBezTo>
                      <a:cubicBezTo>
                        <a:pt x="1728" y="2610"/>
                        <a:pt x="1728" y="2593"/>
                        <a:pt x="1728" y="2593"/>
                      </a:cubicBezTo>
                      <a:cubicBezTo>
                        <a:pt x="1728" y="2593"/>
                        <a:pt x="1728" y="2575"/>
                        <a:pt x="1711" y="2575"/>
                      </a:cubicBezTo>
                      <a:cubicBezTo>
                        <a:pt x="1711" y="2557"/>
                        <a:pt x="1693" y="2540"/>
                        <a:pt x="1693" y="2522"/>
                      </a:cubicBezTo>
                      <a:lnTo>
                        <a:pt x="1622" y="2416"/>
                      </a:lnTo>
                      <a:cubicBezTo>
                        <a:pt x="1587" y="2381"/>
                        <a:pt x="1552" y="2328"/>
                        <a:pt x="1517" y="2275"/>
                      </a:cubicBezTo>
                      <a:lnTo>
                        <a:pt x="1411" y="2099"/>
                      </a:lnTo>
                      <a:lnTo>
                        <a:pt x="1164" y="1729"/>
                      </a:lnTo>
                      <a:lnTo>
                        <a:pt x="952" y="1411"/>
                      </a:lnTo>
                      <a:lnTo>
                        <a:pt x="723" y="1059"/>
                      </a:lnTo>
                      <a:lnTo>
                        <a:pt x="511" y="706"/>
                      </a:lnTo>
                      <a:lnTo>
                        <a:pt x="282" y="371"/>
                      </a:lnTo>
                      <a:lnTo>
                        <a:pt x="176" y="194"/>
                      </a:lnTo>
                      <a:lnTo>
                        <a:pt x="53" y="36"/>
                      </a:lnTo>
                      <a:lnTo>
                        <a:pt x="53" y="18"/>
                      </a:lnTo>
                      <a:cubicBezTo>
                        <a:pt x="53" y="18"/>
                        <a:pt x="53" y="0"/>
                        <a:pt x="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9"/>
                <p:cNvSpPr/>
                <p:nvPr/>
              </p:nvSpPr>
              <p:spPr>
                <a:xfrm rot="845890">
                  <a:off x="1919151" y="5365469"/>
                  <a:ext cx="88687" cy="123111"/>
                </a:xfrm>
                <a:custGeom>
                  <a:avLst/>
                  <a:gdLst/>
                  <a:ahLst/>
                  <a:cxnLst/>
                  <a:rect l="l" t="t" r="r" b="b"/>
                  <a:pathLst>
                    <a:path w="1976" h="2743" extrusionOk="0">
                      <a:moveTo>
                        <a:pt x="62" y="1"/>
                      </a:moveTo>
                      <a:cubicBezTo>
                        <a:pt x="53" y="1"/>
                        <a:pt x="44" y="5"/>
                        <a:pt x="35" y="14"/>
                      </a:cubicBezTo>
                      <a:cubicBezTo>
                        <a:pt x="18" y="32"/>
                        <a:pt x="0" y="49"/>
                        <a:pt x="18" y="67"/>
                      </a:cubicBezTo>
                      <a:lnTo>
                        <a:pt x="53" y="120"/>
                      </a:lnTo>
                      <a:lnTo>
                        <a:pt x="106" y="190"/>
                      </a:lnTo>
                      <a:cubicBezTo>
                        <a:pt x="141" y="226"/>
                        <a:pt x="159" y="261"/>
                        <a:pt x="176" y="296"/>
                      </a:cubicBezTo>
                      <a:lnTo>
                        <a:pt x="318" y="472"/>
                      </a:lnTo>
                      <a:lnTo>
                        <a:pt x="582" y="843"/>
                      </a:lnTo>
                      <a:lnTo>
                        <a:pt x="847" y="1231"/>
                      </a:lnTo>
                      <a:lnTo>
                        <a:pt x="1129" y="1619"/>
                      </a:lnTo>
                      <a:lnTo>
                        <a:pt x="1393" y="2007"/>
                      </a:lnTo>
                      <a:lnTo>
                        <a:pt x="1658" y="2359"/>
                      </a:lnTo>
                      <a:lnTo>
                        <a:pt x="1799" y="2553"/>
                      </a:lnTo>
                      <a:lnTo>
                        <a:pt x="1852" y="2641"/>
                      </a:lnTo>
                      <a:lnTo>
                        <a:pt x="1887" y="2677"/>
                      </a:lnTo>
                      <a:lnTo>
                        <a:pt x="1905" y="2712"/>
                      </a:lnTo>
                      <a:lnTo>
                        <a:pt x="1922" y="2730"/>
                      </a:lnTo>
                      <a:lnTo>
                        <a:pt x="1940" y="2730"/>
                      </a:lnTo>
                      <a:cubicBezTo>
                        <a:pt x="1940" y="2738"/>
                        <a:pt x="1944" y="2743"/>
                        <a:pt x="1951" y="2743"/>
                      </a:cubicBezTo>
                      <a:cubicBezTo>
                        <a:pt x="1958" y="2743"/>
                        <a:pt x="1966" y="2738"/>
                        <a:pt x="1975" y="2730"/>
                      </a:cubicBezTo>
                      <a:cubicBezTo>
                        <a:pt x="1975" y="2730"/>
                        <a:pt x="1975" y="2712"/>
                        <a:pt x="1975" y="2694"/>
                      </a:cubicBezTo>
                      <a:cubicBezTo>
                        <a:pt x="1958" y="2694"/>
                        <a:pt x="1958" y="2677"/>
                        <a:pt x="1958" y="2677"/>
                      </a:cubicBezTo>
                      <a:lnTo>
                        <a:pt x="1940" y="2659"/>
                      </a:lnTo>
                      <a:cubicBezTo>
                        <a:pt x="1905" y="2606"/>
                        <a:pt x="1852" y="2536"/>
                        <a:pt x="1817" y="2483"/>
                      </a:cubicBezTo>
                      <a:lnTo>
                        <a:pt x="1693" y="2306"/>
                      </a:lnTo>
                      <a:lnTo>
                        <a:pt x="1411" y="1918"/>
                      </a:lnTo>
                      <a:lnTo>
                        <a:pt x="1164" y="1548"/>
                      </a:lnTo>
                      <a:lnTo>
                        <a:pt x="882" y="1143"/>
                      </a:lnTo>
                      <a:lnTo>
                        <a:pt x="600" y="755"/>
                      </a:lnTo>
                      <a:cubicBezTo>
                        <a:pt x="512" y="631"/>
                        <a:pt x="441" y="508"/>
                        <a:pt x="353" y="384"/>
                      </a:cubicBezTo>
                      <a:lnTo>
                        <a:pt x="212" y="190"/>
                      </a:lnTo>
                      <a:lnTo>
                        <a:pt x="141" y="102"/>
                      </a:lnTo>
                      <a:cubicBezTo>
                        <a:pt x="124" y="67"/>
                        <a:pt x="106" y="49"/>
                        <a:pt x="88" y="14"/>
                      </a:cubicBezTo>
                      <a:cubicBezTo>
                        <a:pt x="80" y="5"/>
                        <a:pt x="71" y="1"/>
                        <a:pt x="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9" name="Google Shape;2379;p9"/>
              <p:cNvGrpSpPr/>
              <p:nvPr/>
            </p:nvGrpSpPr>
            <p:grpSpPr>
              <a:xfrm>
                <a:off x="1335449" y="4879513"/>
                <a:ext cx="298574" cy="320668"/>
                <a:chOff x="1335449" y="4879513"/>
                <a:chExt cx="298574" cy="320668"/>
              </a:xfrm>
            </p:grpSpPr>
            <p:sp>
              <p:nvSpPr>
                <p:cNvPr id="2380" name="Google Shape;2380;p9"/>
                <p:cNvSpPr/>
                <p:nvPr/>
              </p:nvSpPr>
              <p:spPr>
                <a:xfrm rot="845890">
                  <a:off x="1385922" y="4904951"/>
                  <a:ext cx="230379" cy="174007"/>
                </a:xfrm>
                <a:custGeom>
                  <a:avLst/>
                  <a:gdLst/>
                  <a:ahLst/>
                  <a:cxnLst/>
                  <a:rect l="l" t="t" r="r" b="b"/>
                  <a:pathLst>
                    <a:path w="5133" h="3877" extrusionOk="0">
                      <a:moveTo>
                        <a:pt x="2021" y="0"/>
                      </a:moveTo>
                      <a:cubicBezTo>
                        <a:pt x="1596" y="0"/>
                        <a:pt x="1184" y="98"/>
                        <a:pt x="847" y="349"/>
                      </a:cubicBezTo>
                      <a:cubicBezTo>
                        <a:pt x="389" y="701"/>
                        <a:pt x="1" y="1336"/>
                        <a:pt x="71" y="1918"/>
                      </a:cubicBezTo>
                      <a:cubicBezTo>
                        <a:pt x="124" y="2253"/>
                        <a:pt x="283" y="2553"/>
                        <a:pt x="530" y="2800"/>
                      </a:cubicBezTo>
                      <a:cubicBezTo>
                        <a:pt x="759" y="3047"/>
                        <a:pt x="1041" y="3241"/>
                        <a:pt x="1359" y="3382"/>
                      </a:cubicBezTo>
                      <a:cubicBezTo>
                        <a:pt x="1429" y="3470"/>
                        <a:pt x="1535" y="3523"/>
                        <a:pt x="1623" y="3576"/>
                      </a:cubicBezTo>
                      <a:cubicBezTo>
                        <a:pt x="1852" y="3681"/>
                        <a:pt x="2099" y="3770"/>
                        <a:pt x="2346" y="3840"/>
                      </a:cubicBezTo>
                      <a:cubicBezTo>
                        <a:pt x="2485" y="3864"/>
                        <a:pt x="2627" y="3876"/>
                        <a:pt x="2768" y="3876"/>
                      </a:cubicBezTo>
                      <a:cubicBezTo>
                        <a:pt x="3038" y="3876"/>
                        <a:pt x="3308" y="3833"/>
                        <a:pt x="3563" y="3752"/>
                      </a:cubicBezTo>
                      <a:cubicBezTo>
                        <a:pt x="4145" y="3558"/>
                        <a:pt x="4515" y="3029"/>
                        <a:pt x="4727" y="2482"/>
                      </a:cubicBezTo>
                      <a:cubicBezTo>
                        <a:pt x="5133" y="1407"/>
                        <a:pt x="4216" y="701"/>
                        <a:pt x="3316" y="260"/>
                      </a:cubicBezTo>
                      <a:cubicBezTo>
                        <a:pt x="2920" y="107"/>
                        <a:pt x="2464" y="0"/>
                        <a:pt x="20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9"/>
                <p:cNvSpPr/>
                <p:nvPr/>
              </p:nvSpPr>
              <p:spPr>
                <a:xfrm rot="845890">
                  <a:off x="1408538" y="4958576"/>
                  <a:ext cx="155964" cy="111442"/>
                </a:xfrm>
                <a:custGeom>
                  <a:avLst/>
                  <a:gdLst/>
                  <a:ahLst/>
                  <a:cxnLst/>
                  <a:rect l="l" t="t" r="r" b="b"/>
                  <a:pathLst>
                    <a:path w="3475" h="2483" extrusionOk="0">
                      <a:moveTo>
                        <a:pt x="1476" y="0"/>
                      </a:moveTo>
                      <a:cubicBezTo>
                        <a:pt x="1169" y="0"/>
                        <a:pt x="868" y="65"/>
                        <a:pt x="618" y="218"/>
                      </a:cubicBezTo>
                      <a:cubicBezTo>
                        <a:pt x="124" y="553"/>
                        <a:pt x="1" y="1206"/>
                        <a:pt x="336" y="1699"/>
                      </a:cubicBezTo>
                      <a:cubicBezTo>
                        <a:pt x="565" y="2087"/>
                        <a:pt x="953" y="2352"/>
                        <a:pt x="1394" y="2458"/>
                      </a:cubicBezTo>
                      <a:cubicBezTo>
                        <a:pt x="1442" y="2467"/>
                        <a:pt x="1585" y="2482"/>
                        <a:pt x="1711" y="2482"/>
                      </a:cubicBezTo>
                      <a:cubicBezTo>
                        <a:pt x="1815" y="2482"/>
                        <a:pt x="1907" y="2472"/>
                        <a:pt x="1923" y="2440"/>
                      </a:cubicBezTo>
                      <a:cubicBezTo>
                        <a:pt x="2417" y="2352"/>
                        <a:pt x="2840" y="2052"/>
                        <a:pt x="3087" y="1629"/>
                      </a:cubicBezTo>
                      <a:cubicBezTo>
                        <a:pt x="3475" y="1029"/>
                        <a:pt x="3087" y="500"/>
                        <a:pt x="2522" y="236"/>
                      </a:cubicBezTo>
                      <a:cubicBezTo>
                        <a:pt x="2216" y="92"/>
                        <a:pt x="1842" y="0"/>
                        <a:pt x="1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82" name="Google Shape;2382;p9"/>
                <p:cNvGrpSpPr/>
                <p:nvPr/>
              </p:nvGrpSpPr>
              <p:grpSpPr>
                <a:xfrm>
                  <a:off x="1434526" y="4939247"/>
                  <a:ext cx="147550" cy="147793"/>
                  <a:chOff x="1434526" y="4939247"/>
                  <a:chExt cx="147550" cy="147793"/>
                </a:xfrm>
              </p:grpSpPr>
              <p:sp>
                <p:nvSpPr>
                  <p:cNvPr id="2383" name="Google Shape;2383;p9"/>
                  <p:cNvSpPr/>
                  <p:nvPr/>
                </p:nvSpPr>
                <p:spPr>
                  <a:xfrm rot="845890">
                    <a:off x="1445921" y="4979260"/>
                    <a:ext cx="74459" cy="100221"/>
                  </a:xfrm>
                  <a:custGeom>
                    <a:avLst/>
                    <a:gdLst/>
                    <a:ahLst/>
                    <a:cxnLst/>
                    <a:rect l="l" t="t" r="r" b="b"/>
                    <a:pathLst>
                      <a:path w="1659" h="2233" extrusionOk="0">
                        <a:moveTo>
                          <a:pt x="1002" y="776"/>
                        </a:moveTo>
                        <a:cubicBezTo>
                          <a:pt x="963" y="960"/>
                          <a:pt x="859" y="1111"/>
                          <a:pt x="724" y="1213"/>
                        </a:cubicBezTo>
                        <a:cubicBezTo>
                          <a:pt x="713" y="1220"/>
                          <a:pt x="706" y="1223"/>
                          <a:pt x="702" y="1223"/>
                        </a:cubicBezTo>
                        <a:cubicBezTo>
                          <a:pt x="683" y="1223"/>
                          <a:pt x="706" y="1174"/>
                          <a:pt x="706" y="1160"/>
                        </a:cubicBezTo>
                        <a:cubicBezTo>
                          <a:pt x="741" y="1089"/>
                          <a:pt x="794" y="1019"/>
                          <a:pt x="847" y="948"/>
                        </a:cubicBezTo>
                        <a:cubicBezTo>
                          <a:pt x="894" y="885"/>
                          <a:pt x="942" y="836"/>
                          <a:pt x="1002" y="776"/>
                        </a:cubicBezTo>
                        <a:close/>
                        <a:moveTo>
                          <a:pt x="909" y="1"/>
                        </a:moveTo>
                        <a:cubicBezTo>
                          <a:pt x="792" y="1"/>
                          <a:pt x="685" y="44"/>
                          <a:pt x="618" y="137"/>
                        </a:cubicBezTo>
                        <a:cubicBezTo>
                          <a:pt x="442" y="313"/>
                          <a:pt x="300" y="543"/>
                          <a:pt x="195" y="772"/>
                        </a:cubicBezTo>
                        <a:cubicBezTo>
                          <a:pt x="107" y="948"/>
                          <a:pt x="54" y="1142"/>
                          <a:pt x="18" y="1354"/>
                        </a:cubicBezTo>
                        <a:cubicBezTo>
                          <a:pt x="1" y="1583"/>
                          <a:pt x="1" y="1830"/>
                          <a:pt x="18" y="2059"/>
                        </a:cubicBezTo>
                        <a:lnTo>
                          <a:pt x="18" y="2183"/>
                        </a:lnTo>
                        <a:cubicBezTo>
                          <a:pt x="18" y="2213"/>
                          <a:pt x="42" y="2232"/>
                          <a:pt x="69" y="2232"/>
                        </a:cubicBezTo>
                        <a:cubicBezTo>
                          <a:pt x="88" y="2232"/>
                          <a:pt x="109" y="2223"/>
                          <a:pt x="124" y="2200"/>
                        </a:cubicBezTo>
                        <a:cubicBezTo>
                          <a:pt x="124" y="2183"/>
                          <a:pt x="124" y="2165"/>
                          <a:pt x="124" y="2147"/>
                        </a:cubicBezTo>
                        <a:cubicBezTo>
                          <a:pt x="107" y="1989"/>
                          <a:pt x="107" y="1848"/>
                          <a:pt x="107" y="1707"/>
                        </a:cubicBezTo>
                        <a:lnTo>
                          <a:pt x="107" y="1372"/>
                        </a:lnTo>
                        <a:cubicBezTo>
                          <a:pt x="142" y="1107"/>
                          <a:pt x="212" y="860"/>
                          <a:pt x="353" y="631"/>
                        </a:cubicBezTo>
                        <a:cubicBezTo>
                          <a:pt x="406" y="543"/>
                          <a:pt x="459" y="455"/>
                          <a:pt x="512" y="384"/>
                        </a:cubicBezTo>
                        <a:cubicBezTo>
                          <a:pt x="583" y="296"/>
                          <a:pt x="671" y="208"/>
                          <a:pt x="759" y="155"/>
                        </a:cubicBezTo>
                        <a:cubicBezTo>
                          <a:pt x="808" y="130"/>
                          <a:pt x="849" y="120"/>
                          <a:pt x="885" y="120"/>
                        </a:cubicBezTo>
                        <a:cubicBezTo>
                          <a:pt x="1057" y="120"/>
                          <a:pt x="1091" y="368"/>
                          <a:pt x="1076" y="543"/>
                        </a:cubicBezTo>
                        <a:cubicBezTo>
                          <a:pt x="971" y="649"/>
                          <a:pt x="865" y="754"/>
                          <a:pt x="777" y="860"/>
                        </a:cubicBezTo>
                        <a:cubicBezTo>
                          <a:pt x="706" y="948"/>
                          <a:pt x="636" y="1036"/>
                          <a:pt x="583" y="1142"/>
                        </a:cubicBezTo>
                        <a:cubicBezTo>
                          <a:pt x="547" y="1213"/>
                          <a:pt x="583" y="1319"/>
                          <a:pt x="671" y="1354"/>
                        </a:cubicBezTo>
                        <a:cubicBezTo>
                          <a:pt x="686" y="1357"/>
                          <a:pt x="702" y="1358"/>
                          <a:pt x="716" y="1358"/>
                        </a:cubicBezTo>
                        <a:cubicBezTo>
                          <a:pt x="783" y="1358"/>
                          <a:pt x="839" y="1327"/>
                          <a:pt x="882" y="1283"/>
                        </a:cubicBezTo>
                        <a:cubicBezTo>
                          <a:pt x="1059" y="1107"/>
                          <a:pt x="1165" y="860"/>
                          <a:pt x="1200" y="613"/>
                        </a:cubicBezTo>
                        <a:cubicBezTo>
                          <a:pt x="1270" y="560"/>
                          <a:pt x="1359" y="507"/>
                          <a:pt x="1447" y="507"/>
                        </a:cubicBezTo>
                        <a:cubicBezTo>
                          <a:pt x="1456" y="499"/>
                          <a:pt x="1464" y="494"/>
                          <a:pt x="1473" y="494"/>
                        </a:cubicBezTo>
                        <a:cubicBezTo>
                          <a:pt x="1482" y="494"/>
                          <a:pt x="1491" y="499"/>
                          <a:pt x="1500" y="507"/>
                        </a:cubicBezTo>
                        <a:cubicBezTo>
                          <a:pt x="1517" y="525"/>
                          <a:pt x="1517" y="560"/>
                          <a:pt x="1500" y="578"/>
                        </a:cubicBezTo>
                        <a:cubicBezTo>
                          <a:pt x="1500" y="754"/>
                          <a:pt x="1447" y="913"/>
                          <a:pt x="1376" y="1072"/>
                        </a:cubicBezTo>
                        <a:cubicBezTo>
                          <a:pt x="1235" y="1336"/>
                          <a:pt x="1076" y="1583"/>
                          <a:pt x="882" y="1795"/>
                        </a:cubicBezTo>
                        <a:cubicBezTo>
                          <a:pt x="847" y="1830"/>
                          <a:pt x="830" y="1865"/>
                          <a:pt x="812" y="1901"/>
                        </a:cubicBezTo>
                        <a:cubicBezTo>
                          <a:pt x="794" y="1918"/>
                          <a:pt x="812" y="1936"/>
                          <a:pt x="830" y="1936"/>
                        </a:cubicBezTo>
                        <a:lnTo>
                          <a:pt x="865" y="1918"/>
                        </a:lnTo>
                        <a:cubicBezTo>
                          <a:pt x="935" y="1848"/>
                          <a:pt x="1006" y="1759"/>
                          <a:pt x="1076" y="1671"/>
                        </a:cubicBezTo>
                        <a:cubicBezTo>
                          <a:pt x="1253" y="1495"/>
                          <a:pt x="1411" y="1283"/>
                          <a:pt x="1517" y="1054"/>
                        </a:cubicBezTo>
                        <a:cubicBezTo>
                          <a:pt x="1605" y="895"/>
                          <a:pt x="1658" y="701"/>
                          <a:pt x="1641" y="507"/>
                        </a:cubicBezTo>
                        <a:cubicBezTo>
                          <a:pt x="1622" y="386"/>
                          <a:pt x="1539" y="344"/>
                          <a:pt x="1442" y="344"/>
                        </a:cubicBezTo>
                        <a:cubicBezTo>
                          <a:pt x="1355" y="344"/>
                          <a:pt x="1257" y="378"/>
                          <a:pt x="1182" y="419"/>
                        </a:cubicBezTo>
                        <a:cubicBezTo>
                          <a:pt x="1200" y="278"/>
                          <a:pt x="1129" y="119"/>
                          <a:pt x="1024" y="14"/>
                        </a:cubicBezTo>
                        <a:cubicBezTo>
                          <a:pt x="985" y="5"/>
                          <a:pt x="946" y="1"/>
                          <a:pt x="9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9"/>
                  <p:cNvSpPr/>
                  <p:nvPr/>
                </p:nvSpPr>
                <p:spPr>
                  <a:xfrm rot="845890">
                    <a:off x="1454506" y="4980166"/>
                    <a:ext cx="8348" cy="6014"/>
                  </a:xfrm>
                  <a:custGeom>
                    <a:avLst/>
                    <a:gdLst/>
                    <a:ahLst/>
                    <a:cxnLst/>
                    <a:rect l="l" t="t" r="r" b="b"/>
                    <a:pathLst>
                      <a:path w="186" h="134" extrusionOk="0">
                        <a:moveTo>
                          <a:pt x="84" y="1"/>
                        </a:moveTo>
                        <a:cubicBezTo>
                          <a:pt x="60" y="1"/>
                          <a:pt x="38" y="13"/>
                          <a:pt x="26" y="41"/>
                        </a:cubicBezTo>
                        <a:cubicBezTo>
                          <a:pt x="1" y="92"/>
                          <a:pt x="48" y="133"/>
                          <a:pt x="96" y="133"/>
                        </a:cubicBezTo>
                        <a:cubicBezTo>
                          <a:pt x="115" y="133"/>
                          <a:pt x="135" y="127"/>
                          <a:pt x="150" y="112"/>
                        </a:cubicBezTo>
                        <a:cubicBezTo>
                          <a:pt x="185" y="52"/>
                          <a:pt x="132" y="1"/>
                          <a:pt x="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9"/>
                  <p:cNvSpPr/>
                  <p:nvPr/>
                </p:nvSpPr>
                <p:spPr>
                  <a:xfrm rot="845890">
                    <a:off x="1571947" y="4982002"/>
                    <a:ext cx="9335" cy="7675"/>
                  </a:xfrm>
                  <a:custGeom>
                    <a:avLst/>
                    <a:gdLst/>
                    <a:ahLst/>
                    <a:cxnLst/>
                    <a:rect l="l" t="t" r="r" b="b"/>
                    <a:pathLst>
                      <a:path w="208" h="171" extrusionOk="0">
                        <a:moveTo>
                          <a:pt x="123" y="1"/>
                        </a:moveTo>
                        <a:cubicBezTo>
                          <a:pt x="93" y="1"/>
                          <a:pt x="62" y="17"/>
                          <a:pt x="49" y="43"/>
                        </a:cubicBezTo>
                        <a:cubicBezTo>
                          <a:pt x="1" y="115"/>
                          <a:pt x="59" y="171"/>
                          <a:pt x="118" y="171"/>
                        </a:cubicBezTo>
                        <a:cubicBezTo>
                          <a:pt x="146" y="171"/>
                          <a:pt x="173" y="159"/>
                          <a:pt x="190" y="131"/>
                        </a:cubicBezTo>
                        <a:cubicBezTo>
                          <a:pt x="207" y="78"/>
                          <a:pt x="207" y="25"/>
                          <a:pt x="155" y="7"/>
                        </a:cubicBezTo>
                        <a:cubicBezTo>
                          <a:pt x="145" y="3"/>
                          <a:pt x="134" y="1"/>
                          <a:pt x="1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9"/>
                  <p:cNvSpPr/>
                  <p:nvPr/>
                </p:nvSpPr>
                <p:spPr>
                  <a:xfrm rot="845890">
                    <a:off x="1552401" y="4950408"/>
                    <a:ext cx="5251" cy="6014"/>
                  </a:xfrm>
                  <a:custGeom>
                    <a:avLst/>
                    <a:gdLst/>
                    <a:ahLst/>
                    <a:cxnLst/>
                    <a:rect l="l" t="t" r="r" b="b"/>
                    <a:pathLst>
                      <a:path w="117" h="134" extrusionOk="0">
                        <a:moveTo>
                          <a:pt x="55" y="1"/>
                        </a:moveTo>
                        <a:cubicBezTo>
                          <a:pt x="1" y="1"/>
                          <a:pt x="34" y="133"/>
                          <a:pt x="74" y="133"/>
                        </a:cubicBezTo>
                        <a:cubicBezTo>
                          <a:pt x="82" y="133"/>
                          <a:pt x="91" y="128"/>
                          <a:pt x="99" y="114"/>
                        </a:cubicBezTo>
                        <a:cubicBezTo>
                          <a:pt x="117" y="79"/>
                          <a:pt x="117" y="26"/>
                          <a:pt x="81" y="8"/>
                        </a:cubicBezTo>
                        <a:cubicBezTo>
                          <a:pt x="71" y="3"/>
                          <a:pt x="62" y="1"/>
                          <a:pt x="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9"/>
                  <p:cNvSpPr/>
                  <p:nvPr/>
                </p:nvSpPr>
                <p:spPr>
                  <a:xfrm rot="845890">
                    <a:off x="1500563" y="4942315"/>
                    <a:ext cx="3187" cy="3231"/>
                  </a:xfrm>
                  <a:custGeom>
                    <a:avLst/>
                    <a:gdLst/>
                    <a:ahLst/>
                    <a:cxnLst/>
                    <a:rect l="l" t="t" r="r" b="b"/>
                    <a:pathLst>
                      <a:path w="71" h="72" extrusionOk="0">
                        <a:moveTo>
                          <a:pt x="53" y="1"/>
                        </a:moveTo>
                        <a:cubicBezTo>
                          <a:pt x="36" y="1"/>
                          <a:pt x="18" y="1"/>
                          <a:pt x="0" y="19"/>
                        </a:cubicBezTo>
                        <a:cubicBezTo>
                          <a:pt x="0" y="36"/>
                          <a:pt x="0" y="54"/>
                          <a:pt x="18" y="71"/>
                        </a:cubicBezTo>
                        <a:cubicBezTo>
                          <a:pt x="36" y="71"/>
                          <a:pt x="53" y="71"/>
                          <a:pt x="71" y="54"/>
                        </a:cubicBezTo>
                        <a:cubicBezTo>
                          <a:pt x="71" y="36"/>
                          <a:pt x="71" y="19"/>
                          <a:pt x="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9"/>
                  <p:cNvSpPr/>
                  <p:nvPr/>
                </p:nvSpPr>
                <p:spPr>
                  <a:xfrm rot="845890">
                    <a:off x="1435007" y="4939667"/>
                    <a:ext cx="3994" cy="4443"/>
                  </a:xfrm>
                  <a:custGeom>
                    <a:avLst/>
                    <a:gdLst/>
                    <a:ahLst/>
                    <a:cxnLst/>
                    <a:rect l="l" t="t" r="r" b="b"/>
                    <a:pathLst>
                      <a:path w="89" h="99" extrusionOk="0">
                        <a:moveTo>
                          <a:pt x="37" y="0"/>
                        </a:moveTo>
                        <a:cubicBezTo>
                          <a:pt x="1" y="0"/>
                          <a:pt x="23" y="98"/>
                          <a:pt x="50" y="98"/>
                        </a:cubicBezTo>
                        <a:cubicBezTo>
                          <a:pt x="57" y="98"/>
                          <a:pt x="64" y="92"/>
                          <a:pt x="71" y="75"/>
                        </a:cubicBezTo>
                        <a:cubicBezTo>
                          <a:pt x="88" y="58"/>
                          <a:pt x="71" y="22"/>
                          <a:pt x="53" y="5"/>
                        </a:cubicBezTo>
                        <a:cubicBezTo>
                          <a:pt x="47" y="2"/>
                          <a:pt x="42" y="0"/>
                          <a:pt x="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9"/>
                  <p:cNvSpPr/>
                  <p:nvPr/>
                </p:nvSpPr>
                <p:spPr>
                  <a:xfrm rot="845890">
                    <a:off x="1560699" y="5030055"/>
                    <a:ext cx="7181" cy="5655"/>
                  </a:xfrm>
                  <a:custGeom>
                    <a:avLst/>
                    <a:gdLst/>
                    <a:ahLst/>
                    <a:cxnLst/>
                    <a:rect l="l" t="t" r="r" b="b"/>
                    <a:pathLst>
                      <a:path w="160" h="126" extrusionOk="0">
                        <a:moveTo>
                          <a:pt x="71" y="1"/>
                        </a:moveTo>
                        <a:cubicBezTo>
                          <a:pt x="51" y="1"/>
                          <a:pt x="28" y="9"/>
                          <a:pt x="18" y="30"/>
                        </a:cubicBezTo>
                        <a:cubicBezTo>
                          <a:pt x="0" y="65"/>
                          <a:pt x="18" y="101"/>
                          <a:pt x="53" y="118"/>
                        </a:cubicBezTo>
                        <a:cubicBezTo>
                          <a:pt x="64" y="123"/>
                          <a:pt x="74" y="126"/>
                          <a:pt x="84" y="126"/>
                        </a:cubicBezTo>
                        <a:cubicBezTo>
                          <a:pt x="108" y="126"/>
                          <a:pt x="129" y="113"/>
                          <a:pt x="142" y="101"/>
                        </a:cubicBezTo>
                        <a:cubicBezTo>
                          <a:pt x="159" y="65"/>
                          <a:pt x="142" y="30"/>
                          <a:pt x="106" y="12"/>
                        </a:cubicBezTo>
                        <a:cubicBezTo>
                          <a:pt x="99" y="5"/>
                          <a:pt x="86" y="1"/>
                          <a:pt x="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0" name="Google Shape;2390;p9"/>
                <p:cNvSpPr/>
                <p:nvPr/>
              </p:nvSpPr>
              <p:spPr>
                <a:xfrm rot="845890">
                  <a:off x="1353103" y="5029444"/>
                  <a:ext cx="114808" cy="159151"/>
                </a:xfrm>
                <a:custGeom>
                  <a:avLst/>
                  <a:gdLst/>
                  <a:ahLst/>
                  <a:cxnLst/>
                  <a:rect l="l" t="t" r="r" b="b"/>
                  <a:pathLst>
                    <a:path w="2558" h="3546" extrusionOk="0">
                      <a:moveTo>
                        <a:pt x="1235" y="1"/>
                      </a:moveTo>
                      <a:cubicBezTo>
                        <a:pt x="1217" y="36"/>
                        <a:pt x="1200" y="54"/>
                        <a:pt x="1200" y="89"/>
                      </a:cubicBezTo>
                      <a:cubicBezTo>
                        <a:pt x="1112" y="283"/>
                        <a:pt x="1041" y="477"/>
                        <a:pt x="953" y="671"/>
                      </a:cubicBezTo>
                      <a:lnTo>
                        <a:pt x="653" y="1394"/>
                      </a:lnTo>
                      <a:cubicBezTo>
                        <a:pt x="565" y="1623"/>
                        <a:pt x="459" y="1870"/>
                        <a:pt x="371" y="2099"/>
                      </a:cubicBezTo>
                      <a:lnTo>
                        <a:pt x="36" y="2893"/>
                      </a:lnTo>
                      <a:cubicBezTo>
                        <a:pt x="36" y="2910"/>
                        <a:pt x="18" y="2928"/>
                        <a:pt x="18" y="2946"/>
                      </a:cubicBezTo>
                      <a:lnTo>
                        <a:pt x="1" y="3016"/>
                      </a:lnTo>
                      <a:lnTo>
                        <a:pt x="36" y="3034"/>
                      </a:lnTo>
                      <a:lnTo>
                        <a:pt x="54" y="3034"/>
                      </a:lnTo>
                      <a:lnTo>
                        <a:pt x="494" y="3228"/>
                      </a:lnTo>
                      <a:lnTo>
                        <a:pt x="918" y="3404"/>
                      </a:lnTo>
                      <a:lnTo>
                        <a:pt x="1164" y="3510"/>
                      </a:lnTo>
                      <a:lnTo>
                        <a:pt x="1235" y="3545"/>
                      </a:lnTo>
                      <a:lnTo>
                        <a:pt x="1253" y="3475"/>
                      </a:lnTo>
                      <a:cubicBezTo>
                        <a:pt x="1358" y="3281"/>
                        <a:pt x="1447" y="3069"/>
                        <a:pt x="1552" y="2840"/>
                      </a:cubicBezTo>
                      <a:cubicBezTo>
                        <a:pt x="1641" y="2593"/>
                        <a:pt x="1764" y="2364"/>
                        <a:pt x="1870" y="2117"/>
                      </a:cubicBezTo>
                      <a:lnTo>
                        <a:pt x="2223" y="1341"/>
                      </a:lnTo>
                      <a:cubicBezTo>
                        <a:pt x="2328" y="1094"/>
                        <a:pt x="2434" y="865"/>
                        <a:pt x="2522" y="653"/>
                      </a:cubicBezTo>
                      <a:lnTo>
                        <a:pt x="2558" y="583"/>
                      </a:lnTo>
                      <a:lnTo>
                        <a:pt x="2505" y="565"/>
                      </a:lnTo>
                      <a:lnTo>
                        <a:pt x="2452" y="547"/>
                      </a:lnTo>
                      <a:lnTo>
                        <a:pt x="2046" y="353"/>
                      </a:lnTo>
                      <a:lnTo>
                        <a:pt x="1605" y="177"/>
                      </a:lnTo>
                      <a:lnTo>
                        <a:pt x="1323" y="54"/>
                      </a:lnTo>
                      <a:lnTo>
                        <a:pt x="12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9"/>
                <p:cNvSpPr/>
                <p:nvPr/>
              </p:nvSpPr>
              <p:spPr>
                <a:xfrm rot="845890">
                  <a:off x="1391913" y="5051400"/>
                  <a:ext cx="57853" cy="130427"/>
                </a:xfrm>
                <a:custGeom>
                  <a:avLst/>
                  <a:gdLst/>
                  <a:ahLst/>
                  <a:cxnLst/>
                  <a:rect l="l" t="t" r="r" b="b"/>
                  <a:pathLst>
                    <a:path w="1289" h="2906" extrusionOk="0">
                      <a:moveTo>
                        <a:pt x="1244" y="0"/>
                      </a:moveTo>
                      <a:cubicBezTo>
                        <a:pt x="1240" y="0"/>
                        <a:pt x="1235" y="5"/>
                        <a:pt x="1235" y="14"/>
                      </a:cubicBezTo>
                      <a:cubicBezTo>
                        <a:pt x="1235" y="14"/>
                        <a:pt x="1218" y="31"/>
                        <a:pt x="1218" y="31"/>
                      </a:cubicBezTo>
                      <a:lnTo>
                        <a:pt x="1218" y="49"/>
                      </a:lnTo>
                      <a:cubicBezTo>
                        <a:pt x="1218" y="66"/>
                        <a:pt x="1200" y="84"/>
                        <a:pt x="1200" y="102"/>
                      </a:cubicBezTo>
                      <a:cubicBezTo>
                        <a:pt x="1182" y="137"/>
                        <a:pt x="1165" y="172"/>
                        <a:pt x="1147" y="208"/>
                      </a:cubicBezTo>
                      <a:lnTo>
                        <a:pt x="1077" y="384"/>
                      </a:lnTo>
                      <a:lnTo>
                        <a:pt x="988" y="578"/>
                      </a:lnTo>
                      <a:cubicBezTo>
                        <a:pt x="936" y="701"/>
                        <a:pt x="865" y="842"/>
                        <a:pt x="812" y="983"/>
                      </a:cubicBezTo>
                      <a:lnTo>
                        <a:pt x="671" y="1319"/>
                      </a:lnTo>
                      <a:lnTo>
                        <a:pt x="495" y="1706"/>
                      </a:lnTo>
                      <a:lnTo>
                        <a:pt x="336" y="2077"/>
                      </a:lnTo>
                      <a:cubicBezTo>
                        <a:pt x="283" y="2218"/>
                        <a:pt x="213" y="2341"/>
                        <a:pt x="160" y="2465"/>
                      </a:cubicBezTo>
                      <a:lnTo>
                        <a:pt x="89" y="2659"/>
                      </a:lnTo>
                      <a:cubicBezTo>
                        <a:pt x="54" y="2712"/>
                        <a:pt x="36" y="2765"/>
                        <a:pt x="1" y="2835"/>
                      </a:cubicBezTo>
                      <a:lnTo>
                        <a:pt x="1" y="2853"/>
                      </a:lnTo>
                      <a:cubicBezTo>
                        <a:pt x="1" y="2870"/>
                        <a:pt x="1" y="2870"/>
                        <a:pt x="1" y="2888"/>
                      </a:cubicBezTo>
                      <a:cubicBezTo>
                        <a:pt x="19" y="2888"/>
                        <a:pt x="19" y="2906"/>
                        <a:pt x="19" y="2906"/>
                      </a:cubicBezTo>
                      <a:cubicBezTo>
                        <a:pt x="36" y="2906"/>
                        <a:pt x="54" y="2906"/>
                        <a:pt x="72" y="2888"/>
                      </a:cubicBezTo>
                      <a:lnTo>
                        <a:pt x="107" y="2782"/>
                      </a:lnTo>
                      <a:cubicBezTo>
                        <a:pt x="124" y="2747"/>
                        <a:pt x="142" y="2694"/>
                        <a:pt x="160" y="2659"/>
                      </a:cubicBezTo>
                      <a:lnTo>
                        <a:pt x="318" y="2288"/>
                      </a:lnTo>
                      <a:lnTo>
                        <a:pt x="495" y="1918"/>
                      </a:lnTo>
                      <a:lnTo>
                        <a:pt x="653" y="1530"/>
                      </a:lnTo>
                      <a:lnTo>
                        <a:pt x="812" y="1142"/>
                      </a:lnTo>
                      <a:cubicBezTo>
                        <a:pt x="865" y="1019"/>
                        <a:pt x="900" y="948"/>
                        <a:pt x="971" y="807"/>
                      </a:cubicBezTo>
                      <a:cubicBezTo>
                        <a:pt x="1024" y="666"/>
                        <a:pt x="1094" y="525"/>
                        <a:pt x="1147" y="384"/>
                      </a:cubicBezTo>
                      <a:lnTo>
                        <a:pt x="1218" y="225"/>
                      </a:lnTo>
                      <a:cubicBezTo>
                        <a:pt x="1235" y="190"/>
                        <a:pt x="1253" y="155"/>
                        <a:pt x="1253" y="119"/>
                      </a:cubicBezTo>
                      <a:lnTo>
                        <a:pt x="1288" y="66"/>
                      </a:lnTo>
                      <a:cubicBezTo>
                        <a:pt x="1288" y="66"/>
                        <a:pt x="1288" y="49"/>
                        <a:pt x="1288" y="49"/>
                      </a:cubicBezTo>
                      <a:cubicBezTo>
                        <a:pt x="1288" y="49"/>
                        <a:pt x="1288" y="31"/>
                        <a:pt x="1288" y="31"/>
                      </a:cubicBezTo>
                      <a:cubicBezTo>
                        <a:pt x="1271" y="14"/>
                        <a:pt x="1271" y="14"/>
                        <a:pt x="1253" y="14"/>
                      </a:cubicBezTo>
                      <a:cubicBezTo>
                        <a:pt x="1253" y="5"/>
                        <a:pt x="1249" y="0"/>
                        <a:pt x="12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9"/>
                <p:cNvSpPr/>
                <p:nvPr/>
              </p:nvSpPr>
              <p:spPr>
                <a:xfrm rot="845890">
                  <a:off x="1369985" y="5033385"/>
                  <a:ext cx="56237" cy="139672"/>
                </a:xfrm>
                <a:custGeom>
                  <a:avLst/>
                  <a:gdLst/>
                  <a:ahLst/>
                  <a:cxnLst/>
                  <a:rect l="l" t="t" r="r" b="b"/>
                  <a:pathLst>
                    <a:path w="1253" h="3112" extrusionOk="0">
                      <a:moveTo>
                        <a:pt x="1199" y="0"/>
                      </a:moveTo>
                      <a:lnTo>
                        <a:pt x="1199" y="36"/>
                      </a:lnTo>
                      <a:lnTo>
                        <a:pt x="1199" y="53"/>
                      </a:lnTo>
                      <a:cubicBezTo>
                        <a:pt x="1164" y="124"/>
                        <a:pt x="1147" y="194"/>
                        <a:pt x="1111" y="247"/>
                      </a:cubicBezTo>
                      <a:cubicBezTo>
                        <a:pt x="1076" y="318"/>
                        <a:pt x="1058" y="388"/>
                        <a:pt x="1023" y="459"/>
                      </a:cubicBezTo>
                      <a:cubicBezTo>
                        <a:pt x="970" y="600"/>
                        <a:pt x="917" y="759"/>
                        <a:pt x="847" y="900"/>
                      </a:cubicBezTo>
                      <a:lnTo>
                        <a:pt x="688" y="1323"/>
                      </a:lnTo>
                      <a:lnTo>
                        <a:pt x="512" y="1764"/>
                      </a:lnTo>
                      <a:cubicBezTo>
                        <a:pt x="459" y="1905"/>
                        <a:pt x="388" y="2081"/>
                        <a:pt x="335" y="2205"/>
                      </a:cubicBezTo>
                      <a:cubicBezTo>
                        <a:pt x="282" y="2346"/>
                        <a:pt x="230" y="2487"/>
                        <a:pt x="177" y="2628"/>
                      </a:cubicBezTo>
                      <a:cubicBezTo>
                        <a:pt x="141" y="2699"/>
                        <a:pt x="124" y="2769"/>
                        <a:pt x="88" y="2840"/>
                      </a:cubicBezTo>
                      <a:lnTo>
                        <a:pt x="53" y="2945"/>
                      </a:lnTo>
                      <a:cubicBezTo>
                        <a:pt x="36" y="2981"/>
                        <a:pt x="18" y="3016"/>
                        <a:pt x="0" y="3051"/>
                      </a:cubicBezTo>
                      <a:cubicBezTo>
                        <a:pt x="0" y="3069"/>
                        <a:pt x="0" y="3104"/>
                        <a:pt x="36" y="3104"/>
                      </a:cubicBezTo>
                      <a:cubicBezTo>
                        <a:pt x="41" y="3109"/>
                        <a:pt x="46" y="3111"/>
                        <a:pt x="51" y="3111"/>
                      </a:cubicBezTo>
                      <a:cubicBezTo>
                        <a:pt x="64" y="3111"/>
                        <a:pt x="76" y="3099"/>
                        <a:pt x="88" y="3086"/>
                      </a:cubicBezTo>
                      <a:cubicBezTo>
                        <a:pt x="88" y="3069"/>
                        <a:pt x="88" y="3051"/>
                        <a:pt x="106" y="3034"/>
                      </a:cubicBezTo>
                      <a:cubicBezTo>
                        <a:pt x="106" y="2998"/>
                        <a:pt x="124" y="2963"/>
                        <a:pt x="141" y="2928"/>
                      </a:cubicBezTo>
                      <a:lnTo>
                        <a:pt x="177" y="2822"/>
                      </a:lnTo>
                      <a:cubicBezTo>
                        <a:pt x="212" y="2734"/>
                        <a:pt x="230" y="2681"/>
                        <a:pt x="265" y="2610"/>
                      </a:cubicBezTo>
                      <a:lnTo>
                        <a:pt x="424" y="2187"/>
                      </a:lnTo>
                      <a:lnTo>
                        <a:pt x="600" y="1746"/>
                      </a:lnTo>
                      <a:cubicBezTo>
                        <a:pt x="653" y="1588"/>
                        <a:pt x="706" y="1446"/>
                        <a:pt x="759" y="1305"/>
                      </a:cubicBezTo>
                      <a:cubicBezTo>
                        <a:pt x="829" y="1164"/>
                        <a:pt x="882" y="988"/>
                        <a:pt x="935" y="865"/>
                      </a:cubicBezTo>
                      <a:cubicBezTo>
                        <a:pt x="988" y="723"/>
                        <a:pt x="1041" y="600"/>
                        <a:pt x="1094" y="459"/>
                      </a:cubicBezTo>
                      <a:lnTo>
                        <a:pt x="1182" y="247"/>
                      </a:lnTo>
                      <a:lnTo>
                        <a:pt x="1217" y="141"/>
                      </a:lnTo>
                      <a:lnTo>
                        <a:pt x="1235" y="89"/>
                      </a:lnTo>
                      <a:lnTo>
                        <a:pt x="1252" y="53"/>
                      </a:lnTo>
                      <a:lnTo>
                        <a:pt x="1252" y="36"/>
                      </a:lnTo>
                      <a:cubicBezTo>
                        <a:pt x="1252" y="36"/>
                        <a:pt x="1252" y="18"/>
                        <a:pt x="1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3" name="Google Shape;2393;p9"/>
              <p:cNvGrpSpPr/>
              <p:nvPr/>
            </p:nvGrpSpPr>
            <p:grpSpPr>
              <a:xfrm>
                <a:off x="388878" y="4470292"/>
                <a:ext cx="248487" cy="348870"/>
                <a:chOff x="388878" y="4470292"/>
                <a:chExt cx="248487" cy="348870"/>
              </a:xfrm>
            </p:grpSpPr>
            <p:sp>
              <p:nvSpPr>
                <p:cNvPr id="2394" name="Google Shape;2394;p9"/>
                <p:cNvSpPr/>
                <p:nvPr/>
              </p:nvSpPr>
              <p:spPr>
                <a:xfrm rot="845890">
                  <a:off x="409056" y="4492294"/>
                  <a:ext cx="204257" cy="190927"/>
                </a:xfrm>
                <a:custGeom>
                  <a:avLst/>
                  <a:gdLst/>
                  <a:ahLst/>
                  <a:cxnLst/>
                  <a:rect l="l" t="t" r="r" b="b"/>
                  <a:pathLst>
                    <a:path w="4551" h="4254" extrusionOk="0">
                      <a:moveTo>
                        <a:pt x="2884" y="0"/>
                      </a:moveTo>
                      <a:cubicBezTo>
                        <a:pt x="2388" y="0"/>
                        <a:pt x="1851" y="221"/>
                        <a:pt x="1376" y="477"/>
                      </a:cubicBezTo>
                      <a:cubicBezTo>
                        <a:pt x="688" y="936"/>
                        <a:pt x="1" y="1694"/>
                        <a:pt x="18" y="2558"/>
                      </a:cubicBezTo>
                      <a:cubicBezTo>
                        <a:pt x="54" y="3123"/>
                        <a:pt x="336" y="3810"/>
                        <a:pt x="847" y="4093"/>
                      </a:cubicBezTo>
                      <a:cubicBezTo>
                        <a:pt x="1070" y="4198"/>
                        <a:pt x="1323" y="4254"/>
                        <a:pt x="1576" y="4254"/>
                      </a:cubicBezTo>
                      <a:cubicBezTo>
                        <a:pt x="1662" y="4254"/>
                        <a:pt x="1749" y="4247"/>
                        <a:pt x="1835" y="4234"/>
                      </a:cubicBezTo>
                      <a:cubicBezTo>
                        <a:pt x="2170" y="4181"/>
                        <a:pt x="2505" y="4075"/>
                        <a:pt x="2787" y="3899"/>
                      </a:cubicBezTo>
                      <a:cubicBezTo>
                        <a:pt x="2910" y="3881"/>
                        <a:pt x="3016" y="3828"/>
                        <a:pt x="3104" y="3775"/>
                      </a:cubicBezTo>
                      <a:cubicBezTo>
                        <a:pt x="3334" y="3652"/>
                        <a:pt x="3545" y="3511"/>
                        <a:pt x="3739" y="3334"/>
                      </a:cubicBezTo>
                      <a:cubicBezTo>
                        <a:pt x="4021" y="3034"/>
                        <a:pt x="4251" y="2682"/>
                        <a:pt x="4374" y="2276"/>
                      </a:cubicBezTo>
                      <a:cubicBezTo>
                        <a:pt x="4550" y="1694"/>
                        <a:pt x="4321" y="1095"/>
                        <a:pt x="4004" y="601"/>
                      </a:cubicBezTo>
                      <a:cubicBezTo>
                        <a:pt x="3703" y="162"/>
                        <a:pt x="3308" y="0"/>
                        <a:pt x="28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9"/>
                <p:cNvSpPr/>
                <p:nvPr/>
              </p:nvSpPr>
              <p:spPr>
                <a:xfrm rot="845890">
                  <a:off x="456449" y="4545002"/>
                  <a:ext cx="125086" cy="127240"/>
                </a:xfrm>
                <a:custGeom>
                  <a:avLst/>
                  <a:gdLst/>
                  <a:ahLst/>
                  <a:cxnLst/>
                  <a:rect l="l" t="t" r="r" b="b"/>
                  <a:pathLst>
                    <a:path w="2787" h="2835" extrusionOk="0">
                      <a:moveTo>
                        <a:pt x="1819" y="1"/>
                      </a:moveTo>
                      <a:cubicBezTo>
                        <a:pt x="1589" y="1"/>
                        <a:pt x="1341" y="80"/>
                        <a:pt x="1112" y="206"/>
                      </a:cubicBezTo>
                      <a:cubicBezTo>
                        <a:pt x="582" y="523"/>
                        <a:pt x="53" y="1105"/>
                        <a:pt x="18" y="1758"/>
                      </a:cubicBezTo>
                      <a:cubicBezTo>
                        <a:pt x="1" y="2340"/>
                        <a:pt x="477" y="2816"/>
                        <a:pt x="1059" y="2833"/>
                      </a:cubicBezTo>
                      <a:cubicBezTo>
                        <a:pt x="1084" y="2834"/>
                        <a:pt x="1109" y="2835"/>
                        <a:pt x="1135" y="2835"/>
                      </a:cubicBezTo>
                      <a:cubicBezTo>
                        <a:pt x="1566" y="2835"/>
                        <a:pt x="1977" y="2692"/>
                        <a:pt x="2293" y="2393"/>
                      </a:cubicBezTo>
                      <a:cubicBezTo>
                        <a:pt x="2364" y="2357"/>
                        <a:pt x="2628" y="2040"/>
                        <a:pt x="2575" y="1952"/>
                      </a:cubicBezTo>
                      <a:cubicBezTo>
                        <a:pt x="2787" y="1511"/>
                        <a:pt x="2787" y="982"/>
                        <a:pt x="2575" y="541"/>
                      </a:cubicBezTo>
                      <a:cubicBezTo>
                        <a:pt x="2422" y="152"/>
                        <a:pt x="2138" y="1"/>
                        <a:pt x="18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96" name="Google Shape;2396;p9"/>
                <p:cNvGrpSpPr/>
                <p:nvPr/>
              </p:nvGrpSpPr>
              <p:grpSpPr>
                <a:xfrm>
                  <a:off x="431768" y="4514393"/>
                  <a:ext cx="155352" cy="170726"/>
                  <a:chOff x="431768" y="4514393"/>
                  <a:chExt cx="155352" cy="170726"/>
                </a:xfrm>
              </p:grpSpPr>
              <p:sp>
                <p:nvSpPr>
                  <p:cNvPr id="2397" name="Google Shape;2397;p9"/>
                  <p:cNvSpPr/>
                  <p:nvPr/>
                </p:nvSpPr>
                <p:spPr>
                  <a:xfrm rot="845890">
                    <a:off x="487463" y="4572516"/>
                    <a:ext cx="75222" cy="105024"/>
                  </a:xfrm>
                  <a:custGeom>
                    <a:avLst/>
                    <a:gdLst/>
                    <a:ahLst/>
                    <a:cxnLst/>
                    <a:rect l="l" t="t" r="r" b="b"/>
                    <a:pathLst>
                      <a:path w="1676" h="2340" extrusionOk="0">
                        <a:moveTo>
                          <a:pt x="812" y="695"/>
                        </a:moveTo>
                        <a:cubicBezTo>
                          <a:pt x="953" y="836"/>
                          <a:pt x="1023" y="1012"/>
                          <a:pt x="1023" y="1206"/>
                        </a:cubicBezTo>
                        <a:cubicBezTo>
                          <a:pt x="1018" y="1223"/>
                          <a:pt x="1009" y="1229"/>
                          <a:pt x="999" y="1229"/>
                        </a:cubicBezTo>
                        <a:cubicBezTo>
                          <a:pt x="977" y="1229"/>
                          <a:pt x="953" y="1201"/>
                          <a:pt x="953" y="1189"/>
                        </a:cubicBezTo>
                        <a:cubicBezTo>
                          <a:pt x="917" y="1118"/>
                          <a:pt x="900" y="1030"/>
                          <a:pt x="865" y="942"/>
                        </a:cubicBezTo>
                        <a:cubicBezTo>
                          <a:pt x="847" y="871"/>
                          <a:pt x="829" y="783"/>
                          <a:pt x="812" y="695"/>
                        </a:cubicBezTo>
                        <a:close/>
                        <a:moveTo>
                          <a:pt x="888" y="1"/>
                        </a:moveTo>
                        <a:cubicBezTo>
                          <a:pt x="728" y="1"/>
                          <a:pt x="653" y="212"/>
                          <a:pt x="653" y="360"/>
                        </a:cubicBezTo>
                        <a:cubicBezTo>
                          <a:pt x="560" y="281"/>
                          <a:pt x="448" y="241"/>
                          <a:pt x="331" y="241"/>
                        </a:cubicBezTo>
                        <a:cubicBezTo>
                          <a:pt x="291" y="241"/>
                          <a:pt x="252" y="245"/>
                          <a:pt x="212" y="254"/>
                        </a:cubicBezTo>
                        <a:cubicBezTo>
                          <a:pt x="71" y="342"/>
                          <a:pt x="0" y="519"/>
                          <a:pt x="36" y="677"/>
                        </a:cubicBezTo>
                        <a:cubicBezTo>
                          <a:pt x="89" y="924"/>
                          <a:pt x="177" y="1171"/>
                          <a:pt x="318" y="1400"/>
                        </a:cubicBezTo>
                        <a:cubicBezTo>
                          <a:pt x="424" y="1559"/>
                          <a:pt x="547" y="1718"/>
                          <a:pt x="688" y="1859"/>
                        </a:cubicBezTo>
                        <a:cubicBezTo>
                          <a:pt x="882" y="2018"/>
                          <a:pt x="1076" y="2159"/>
                          <a:pt x="1270" y="2282"/>
                        </a:cubicBezTo>
                        <a:cubicBezTo>
                          <a:pt x="1305" y="2300"/>
                          <a:pt x="1341" y="2317"/>
                          <a:pt x="1376" y="2335"/>
                        </a:cubicBezTo>
                        <a:cubicBezTo>
                          <a:pt x="1382" y="2338"/>
                          <a:pt x="1389" y="2340"/>
                          <a:pt x="1396" y="2340"/>
                        </a:cubicBezTo>
                        <a:cubicBezTo>
                          <a:pt x="1428" y="2340"/>
                          <a:pt x="1461" y="2308"/>
                          <a:pt x="1446" y="2264"/>
                        </a:cubicBezTo>
                        <a:cubicBezTo>
                          <a:pt x="1446" y="2247"/>
                          <a:pt x="1429" y="2229"/>
                          <a:pt x="1394" y="2229"/>
                        </a:cubicBezTo>
                        <a:cubicBezTo>
                          <a:pt x="1270" y="2159"/>
                          <a:pt x="1147" y="2070"/>
                          <a:pt x="1023" y="1982"/>
                        </a:cubicBezTo>
                        <a:cubicBezTo>
                          <a:pt x="935" y="1929"/>
                          <a:pt x="847" y="1859"/>
                          <a:pt x="759" y="1788"/>
                        </a:cubicBezTo>
                        <a:cubicBezTo>
                          <a:pt x="565" y="1612"/>
                          <a:pt x="424" y="1400"/>
                          <a:pt x="300" y="1153"/>
                        </a:cubicBezTo>
                        <a:cubicBezTo>
                          <a:pt x="265" y="1065"/>
                          <a:pt x="230" y="977"/>
                          <a:pt x="194" y="871"/>
                        </a:cubicBezTo>
                        <a:cubicBezTo>
                          <a:pt x="159" y="766"/>
                          <a:pt x="142" y="660"/>
                          <a:pt x="142" y="536"/>
                        </a:cubicBezTo>
                        <a:cubicBezTo>
                          <a:pt x="164" y="400"/>
                          <a:pt x="229" y="352"/>
                          <a:pt x="309" y="352"/>
                        </a:cubicBezTo>
                        <a:cubicBezTo>
                          <a:pt x="417" y="352"/>
                          <a:pt x="552" y="438"/>
                          <a:pt x="653" y="519"/>
                        </a:cubicBezTo>
                        <a:cubicBezTo>
                          <a:pt x="653" y="660"/>
                          <a:pt x="688" y="801"/>
                          <a:pt x="723" y="960"/>
                        </a:cubicBezTo>
                        <a:cubicBezTo>
                          <a:pt x="759" y="1065"/>
                          <a:pt x="812" y="1153"/>
                          <a:pt x="865" y="1259"/>
                        </a:cubicBezTo>
                        <a:cubicBezTo>
                          <a:pt x="888" y="1306"/>
                          <a:pt x="943" y="1338"/>
                          <a:pt x="998" y="1338"/>
                        </a:cubicBezTo>
                        <a:cubicBezTo>
                          <a:pt x="1025" y="1338"/>
                          <a:pt x="1053" y="1330"/>
                          <a:pt x="1076" y="1312"/>
                        </a:cubicBezTo>
                        <a:cubicBezTo>
                          <a:pt x="1147" y="1259"/>
                          <a:pt x="1164" y="1171"/>
                          <a:pt x="1147" y="1101"/>
                        </a:cubicBezTo>
                        <a:cubicBezTo>
                          <a:pt x="1094" y="854"/>
                          <a:pt x="970" y="642"/>
                          <a:pt x="794" y="483"/>
                        </a:cubicBezTo>
                        <a:cubicBezTo>
                          <a:pt x="776" y="378"/>
                          <a:pt x="794" y="289"/>
                          <a:pt x="847" y="201"/>
                        </a:cubicBezTo>
                        <a:cubicBezTo>
                          <a:pt x="847" y="184"/>
                          <a:pt x="865" y="166"/>
                          <a:pt x="882" y="166"/>
                        </a:cubicBezTo>
                        <a:cubicBezTo>
                          <a:pt x="900" y="166"/>
                          <a:pt x="935" y="184"/>
                          <a:pt x="953" y="201"/>
                        </a:cubicBezTo>
                        <a:cubicBezTo>
                          <a:pt x="1094" y="307"/>
                          <a:pt x="1200" y="430"/>
                          <a:pt x="1288" y="589"/>
                        </a:cubicBezTo>
                        <a:cubicBezTo>
                          <a:pt x="1411" y="836"/>
                          <a:pt x="1535" y="1118"/>
                          <a:pt x="1605" y="1400"/>
                        </a:cubicBezTo>
                        <a:cubicBezTo>
                          <a:pt x="1605" y="1436"/>
                          <a:pt x="1623" y="1489"/>
                          <a:pt x="1640" y="1524"/>
                        </a:cubicBezTo>
                        <a:cubicBezTo>
                          <a:pt x="1640" y="1533"/>
                          <a:pt x="1649" y="1537"/>
                          <a:pt x="1658" y="1537"/>
                        </a:cubicBezTo>
                        <a:cubicBezTo>
                          <a:pt x="1667" y="1537"/>
                          <a:pt x="1676" y="1533"/>
                          <a:pt x="1676" y="1524"/>
                        </a:cubicBezTo>
                        <a:cubicBezTo>
                          <a:pt x="1676" y="1506"/>
                          <a:pt x="1676" y="1506"/>
                          <a:pt x="1676" y="1506"/>
                        </a:cubicBezTo>
                        <a:cubicBezTo>
                          <a:pt x="1676" y="1383"/>
                          <a:pt x="1640" y="1259"/>
                          <a:pt x="1623" y="1153"/>
                        </a:cubicBezTo>
                        <a:cubicBezTo>
                          <a:pt x="1570" y="907"/>
                          <a:pt x="1482" y="677"/>
                          <a:pt x="1358" y="448"/>
                        </a:cubicBezTo>
                        <a:cubicBezTo>
                          <a:pt x="1270" y="272"/>
                          <a:pt x="1147" y="131"/>
                          <a:pt x="988" y="25"/>
                        </a:cubicBezTo>
                        <a:cubicBezTo>
                          <a:pt x="952" y="8"/>
                          <a:pt x="918" y="1"/>
                          <a:pt x="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9"/>
                  <p:cNvSpPr/>
                  <p:nvPr/>
                </p:nvSpPr>
                <p:spPr>
                  <a:xfrm rot="845890">
                    <a:off x="477054" y="4612255"/>
                    <a:ext cx="8213" cy="6912"/>
                  </a:xfrm>
                  <a:custGeom>
                    <a:avLst/>
                    <a:gdLst/>
                    <a:ahLst/>
                    <a:cxnLst/>
                    <a:rect l="l" t="t" r="r" b="b"/>
                    <a:pathLst>
                      <a:path w="183" h="154" extrusionOk="0">
                        <a:moveTo>
                          <a:pt x="99" y="1"/>
                        </a:moveTo>
                        <a:cubicBezTo>
                          <a:pt x="49" y="1"/>
                          <a:pt x="0" y="52"/>
                          <a:pt x="24" y="112"/>
                        </a:cubicBezTo>
                        <a:cubicBezTo>
                          <a:pt x="37" y="137"/>
                          <a:pt x="69" y="154"/>
                          <a:pt x="99" y="154"/>
                        </a:cubicBezTo>
                        <a:cubicBezTo>
                          <a:pt x="110" y="154"/>
                          <a:pt x="121" y="152"/>
                          <a:pt x="130" y="147"/>
                        </a:cubicBezTo>
                        <a:cubicBezTo>
                          <a:pt x="165" y="112"/>
                          <a:pt x="183" y="76"/>
                          <a:pt x="165" y="41"/>
                        </a:cubicBezTo>
                        <a:cubicBezTo>
                          <a:pt x="148" y="12"/>
                          <a:pt x="123" y="1"/>
                          <a:pt x="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9"/>
                  <p:cNvSpPr/>
                  <p:nvPr/>
                </p:nvSpPr>
                <p:spPr>
                  <a:xfrm rot="845890">
                    <a:off x="547198" y="4515436"/>
                    <a:ext cx="9560" cy="8079"/>
                  </a:xfrm>
                  <a:custGeom>
                    <a:avLst/>
                    <a:gdLst/>
                    <a:ahLst/>
                    <a:cxnLst/>
                    <a:rect l="l" t="t" r="r" b="b"/>
                    <a:pathLst>
                      <a:path w="213" h="180" extrusionOk="0">
                        <a:moveTo>
                          <a:pt x="121" y="1"/>
                        </a:moveTo>
                        <a:cubicBezTo>
                          <a:pt x="61" y="1"/>
                          <a:pt x="1" y="60"/>
                          <a:pt x="36" y="120"/>
                        </a:cubicBezTo>
                        <a:cubicBezTo>
                          <a:pt x="50" y="160"/>
                          <a:pt x="83" y="179"/>
                          <a:pt x="113" y="179"/>
                        </a:cubicBezTo>
                        <a:cubicBezTo>
                          <a:pt x="123" y="179"/>
                          <a:pt x="133" y="177"/>
                          <a:pt x="142" y="173"/>
                        </a:cubicBezTo>
                        <a:cubicBezTo>
                          <a:pt x="195" y="137"/>
                          <a:pt x="213" y="102"/>
                          <a:pt x="195" y="49"/>
                        </a:cubicBezTo>
                        <a:cubicBezTo>
                          <a:pt x="178" y="15"/>
                          <a:pt x="149" y="1"/>
                          <a:pt x="1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9"/>
                  <p:cNvSpPr/>
                  <p:nvPr/>
                </p:nvSpPr>
                <p:spPr>
                  <a:xfrm rot="845890">
                    <a:off x="508842" y="4516389"/>
                    <a:ext cx="7136" cy="6194"/>
                  </a:xfrm>
                  <a:custGeom>
                    <a:avLst/>
                    <a:gdLst/>
                    <a:ahLst/>
                    <a:cxnLst/>
                    <a:rect l="l" t="t" r="r" b="b"/>
                    <a:pathLst>
                      <a:path w="159" h="138" extrusionOk="0">
                        <a:moveTo>
                          <a:pt x="81" y="0"/>
                        </a:moveTo>
                        <a:cubicBezTo>
                          <a:pt x="72" y="0"/>
                          <a:pt x="63" y="3"/>
                          <a:pt x="53" y="7"/>
                        </a:cubicBezTo>
                        <a:cubicBezTo>
                          <a:pt x="18" y="25"/>
                          <a:pt x="0" y="60"/>
                          <a:pt x="18" y="95"/>
                        </a:cubicBezTo>
                        <a:cubicBezTo>
                          <a:pt x="31" y="121"/>
                          <a:pt x="53" y="138"/>
                          <a:pt x="78" y="138"/>
                        </a:cubicBezTo>
                        <a:cubicBezTo>
                          <a:pt x="87" y="138"/>
                          <a:pt x="97" y="135"/>
                          <a:pt x="106" y="131"/>
                        </a:cubicBezTo>
                        <a:cubicBezTo>
                          <a:pt x="141" y="113"/>
                          <a:pt x="159" y="78"/>
                          <a:pt x="141" y="43"/>
                        </a:cubicBezTo>
                        <a:cubicBezTo>
                          <a:pt x="128" y="17"/>
                          <a:pt x="106" y="0"/>
                          <a:pt x="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9"/>
                  <p:cNvSpPr/>
                  <p:nvPr/>
                </p:nvSpPr>
                <p:spPr>
                  <a:xfrm rot="845890">
                    <a:off x="472629" y="4555283"/>
                    <a:ext cx="3815" cy="3366"/>
                  </a:xfrm>
                  <a:custGeom>
                    <a:avLst/>
                    <a:gdLst/>
                    <a:ahLst/>
                    <a:cxnLst/>
                    <a:rect l="l" t="t" r="r" b="b"/>
                    <a:pathLst>
                      <a:path w="85" h="75" extrusionOk="0">
                        <a:moveTo>
                          <a:pt x="32" y="1"/>
                        </a:moveTo>
                        <a:cubicBezTo>
                          <a:pt x="0" y="16"/>
                          <a:pt x="25" y="74"/>
                          <a:pt x="55" y="74"/>
                        </a:cubicBezTo>
                        <a:cubicBezTo>
                          <a:pt x="59" y="74"/>
                          <a:pt x="63" y="73"/>
                          <a:pt x="67" y="71"/>
                        </a:cubicBezTo>
                        <a:cubicBezTo>
                          <a:pt x="85" y="54"/>
                          <a:pt x="85" y="36"/>
                          <a:pt x="85" y="18"/>
                        </a:cubicBezTo>
                        <a:cubicBezTo>
                          <a:pt x="67" y="1"/>
                          <a:pt x="49" y="1"/>
                          <a:pt x="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9"/>
                  <p:cNvSpPr/>
                  <p:nvPr/>
                </p:nvSpPr>
                <p:spPr>
                  <a:xfrm rot="845890">
                    <a:off x="432307" y="4607087"/>
                    <a:ext cx="5565" cy="5117"/>
                  </a:xfrm>
                  <a:custGeom>
                    <a:avLst/>
                    <a:gdLst/>
                    <a:ahLst/>
                    <a:cxnLst/>
                    <a:rect l="l" t="t" r="r" b="b"/>
                    <a:pathLst>
                      <a:path w="124" h="114" extrusionOk="0">
                        <a:moveTo>
                          <a:pt x="55" y="1"/>
                        </a:moveTo>
                        <a:cubicBezTo>
                          <a:pt x="48" y="1"/>
                          <a:pt x="41" y="3"/>
                          <a:pt x="36" y="8"/>
                        </a:cubicBezTo>
                        <a:cubicBezTo>
                          <a:pt x="0" y="26"/>
                          <a:pt x="0" y="61"/>
                          <a:pt x="0" y="78"/>
                        </a:cubicBezTo>
                        <a:cubicBezTo>
                          <a:pt x="18" y="114"/>
                          <a:pt x="53" y="114"/>
                          <a:pt x="89" y="114"/>
                        </a:cubicBezTo>
                        <a:cubicBezTo>
                          <a:pt x="106" y="96"/>
                          <a:pt x="124" y="61"/>
                          <a:pt x="106" y="26"/>
                        </a:cubicBezTo>
                        <a:cubicBezTo>
                          <a:pt x="94" y="13"/>
                          <a:pt x="72" y="1"/>
                          <a:pt x="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9"/>
                  <p:cNvSpPr/>
                  <p:nvPr/>
                </p:nvSpPr>
                <p:spPr>
                  <a:xfrm rot="845890">
                    <a:off x="580154" y="4554373"/>
                    <a:ext cx="6373" cy="5655"/>
                  </a:xfrm>
                  <a:custGeom>
                    <a:avLst/>
                    <a:gdLst/>
                    <a:ahLst/>
                    <a:cxnLst/>
                    <a:rect l="l" t="t" r="r" b="b"/>
                    <a:pathLst>
                      <a:path w="142" h="126" extrusionOk="0">
                        <a:moveTo>
                          <a:pt x="78" y="1"/>
                        </a:moveTo>
                        <a:cubicBezTo>
                          <a:pt x="65" y="1"/>
                          <a:pt x="50" y="5"/>
                          <a:pt x="35" y="12"/>
                        </a:cubicBezTo>
                        <a:cubicBezTo>
                          <a:pt x="18" y="12"/>
                          <a:pt x="0" y="65"/>
                          <a:pt x="18" y="100"/>
                        </a:cubicBezTo>
                        <a:cubicBezTo>
                          <a:pt x="30" y="113"/>
                          <a:pt x="51" y="125"/>
                          <a:pt x="75" y="125"/>
                        </a:cubicBezTo>
                        <a:cubicBezTo>
                          <a:pt x="85" y="125"/>
                          <a:pt x="96" y="123"/>
                          <a:pt x="106" y="118"/>
                        </a:cubicBezTo>
                        <a:cubicBezTo>
                          <a:pt x="124" y="100"/>
                          <a:pt x="141" y="65"/>
                          <a:pt x="124" y="30"/>
                        </a:cubicBezTo>
                        <a:cubicBezTo>
                          <a:pt x="113" y="9"/>
                          <a:pt x="97" y="1"/>
                          <a:pt x="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4" name="Google Shape;2404;p9"/>
                <p:cNvSpPr/>
                <p:nvPr/>
              </p:nvSpPr>
              <p:spPr>
                <a:xfrm rot="845890">
                  <a:off x="490384" y="4648937"/>
                  <a:ext cx="129843" cy="156772"/>
                </a:xfrm>
                <a:custGeom>
                  <a:avLst/>
                  <a:gdLst/>
                  <a:ahLst/>
                  <a:cxnLst/>
                  <a:rect l="l" t="t" r="r" b="b"/>
                  <a:pathLst>
                    <a:path w="2893" h="3493" extrusionOk="0">
                      <a:moveTo>
                        <a:pt x="1234" y="1"/>
                      </a:moveTo>
                      <a:lnTo>
                        <a:pt x="1182" y="36"/>
                      </a:lnTo>
                      <a:lnTo>
                        <a:pt x="1146" y="71"/>
                      </a:lnTo>
                      <a:lnTo>
                        <a:pt x="758" y="283"/>
                      </a:lnTo>
                      <a:lnTo>
                        <a:pt x="353" y="530"/>
                      </a:lnTo>
                      <a:lnTo>
                        <a:pt x="88" y="689"/>
                      </a:lnTo>
                      <a:lnTo>
                        <a:pt x="0" y="742"/>
                      </a:lnTo>
                      <a:lnTo>
                        <a:pt x="35" y="812"/>
                      </a:lnTo>
                      <a:lnTo>
                        <a:pt x="388" y="1341"/>
                      </a:lnTo>
                      <a:lnTo>
                        <a:pt x="794" y="2011"/>
                      </a:lnTo>
                      <a:cubicBezTo>
                        <a:pt x="935" y="2223"/>
                        <a:pt x="1058" y="2434"/>
                        <a:pt x="1217" y="2664"/>
                      </a:cubicBezTo>
                      <a:cubicBezTo>
                        <a:pt x="1376" y="2911"/>
                        <a:pt x="1517" y="3140"/>
                        <a:pt x="1675" y="3387"/>
                      </a:cubicBezTo>
                      <a:cubicBezTo>
                        <a:pt x="1693" y="3387"/>
                        <a:pt x="1693" y="3404"/>
                        <a:pt x="1711" y="3422"/>
                      </a:cubicBezTo>
                      <a:lnTo>
                        <a:pt x="1746" y="3493"/>
                      </a:lnTo>
                      <a:lnTo>
                        <a:pt x="1799" y="3457"/>
                      </a:lnTo>
                      <a:lnTo>
                        <a:pt x="1816" y="3457"/>
                      </a:lnTo>
                      <a:lnTo>
                        <a:pt x="2222" y="3210"/>
                      </a:lnTo>
                      <a:lnTo>
                        <a:pt x="2592" y="2964"/>
                      </a:lnTo>
                      <a:lnTo>
                        <a:pt x="2822" y="2822"/>
                      </a:lnTo>
                      <a:lnTo>
                        <a:pt x="2892" y="2787"/>
                      </a:lnTo>
                      <a:lnTo>
                        <a:pt x="2857" y="2734"/>
                      </a:lnTo>
                      <a:lnTo>
                        <a:pt x="2486" y="2117"/>
                      </a:lnTo>
                      <a:lnTo>
                        <a:pt x="2099" y="1465"/>
                      </a:lnTo>
                      <a:lnTo>
                        <a:pt x="1658" y="706"/>
                      </a:lnTo>
                      <a:lnTo>
                        <a:pt x="1270" y="71"/>
                      </a:lnTo>
                      <a:lnTo>
                        <a:pt x="12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9"/>
                <p:cNvSpPr/>
                <p:nvPr/>
              </p:nvSpPr>
              <p:spPr>
                <a:xfrm rot="845890">
                  <a:off x="532960" y="4662761"/>
                  <a:ext cx="74414" cy="121136"/>
                </a:xfrm>
                <a:custGeom>
                  <a:avLst/>
                  <a:gdLst/>
                  <a:ahLst/>
                  <a:cxnLst/>
                  <a:rect l="l" t="t" r="r" b="b"/>
                  <a:pathLst>
                    <a:path w="1658" h="2699" extrusionOk="0">
                      <a:moveTo>
                        <a:pt x="0" y="0"/>
                      </a:moveTo>
                      <a:cubicBezTo>
                        <a:pt x="0" y="9"/>
                        <a:pt x="4" y="13"/>
                        <a:pt x="11" y="13"/>
                      </a:cubicBezTo>
                      <a:cubicBezTo>
                        <a:pt x="13" y="13"/>
                        <a:pt x="15" y="13"/>
                        <a:pt x="18" y="12"/>
                      </a:cubicBezTo>
                      <a:lnTo>
                        <a:pt x="18" y="12"/>
                      </a:lnTo>
                      <a:cubicBezTo>
                        <a:pt x="18" y="14"/>
                        <a:pt x="18" y="16"/>
                        <a:pt x="18" y="18"/>
                      </a:cubicBezTo>
                      <a:cubicBezTo>
                        <a:pt x="18" y="18"/>
                        <a:pt x="35" y="1"/>
                        <a:pt x="35" y="0"/>
                      </a:cubicBezTo>
                      <a:lnTo>
                        <a:pt x="35" y="0"/>
                      </a:lnTo>
                      <a:cubicBezTo>
                        <a:pt x="29" y="6"/>
                        <a:pt x="23" y="10"/>
                        <a:pt x="18" y="12"/>
                      </a:cubicBezTo>
                      <a:lnTo>
                        <a:pt x="18" y="12"/>
                      </a:lnTo>
                      <a:cubicBezTo>
                        <a:pt x="17" y="0"/>
                        <a:pt x="16" y="0"/>
                        <a:pt x="0" y="0"/>
                      </a:cubicBezTo>
                      <a:close/>
                      <a:moveTo>
                        <a:pt x="18" y="18"/>
                      </a:moveTo>
                      <a:cubicBezTo>
                        <a:pt x="18" y="35"/>
                        <a:pt x="18" y="35"/>
                        <a:pt x="18" y="53"/>
                      </a:cubicBezTo>
                      <a:lnTo>
                        <a:pt x="18" y="71"/>
                      </a:lnTo>
                      <a:cubicBezTo>
                        <a:pt x="35" y="88"/>
                        <a:pt x="53" y="106"/>
                        <a:pt x="53" y="124"/>
                      </a:cubicBezTo>
                      <a:lnTo>
                        <a:pt x="106" y="212"/>
                      </a:lnTo>
                      <a:lnTo>
                        <a:pt x="212" y="370"/>
                      </a:lnTo>
                      <a:lnTo>
                        <a:pt x="317" y="564"/>
                      </a:lnTo>
                      <a:lnTo>
                        <a:pt x="529" y="935"/>
                      </a:lnTo>
                      <a:cubicBezTo>
                        <a:pt x="600" y="1041"/>
                        <a:pt x="652" y="1129"/>
                        <a:pt x="723" y="1252"/>
                      </a:cubicBezTo>
                      <a:cubicBezTo>
                        <a:pt x="794" y="1376"/>
                        <a:pt x="882" y="1499"/>
                        <a:pt x="952" y="1605"/>
                      </a:cubicBezTo>
                      <a:lnTo>
                        <a:pt x="1164" y="1958"/>
                      </a:lnTo>
                      <a:cubicBezTo>
                        <a:pt x="1234" y="2081"/>
                        <a:pt x="1323" y="2204"/>
                        <a:pt x="1393" y="2328"/>
                      </a:cubicBezTo>
                      <a:lnTo>
                        <a:pt x="1499" y="2487"/>
                      </a:lnTo>
                      <a:cubicBezTo>
                        <a:pt x="1534" y="2557"/>
                        <a:pt x="1552" y="2610"/>
                        <a:pt x="1587" y="2663"/>
                      </a:cubicBezTo>
                      <a:lnTo>
                        <a:pt x="1587" y="2681"/>
                      </a:lnTo>
                      <a:cubicBezTo>
                        <a:pt x="1605" y="2681"/>
                        <a:pt x="1605" y="2681"/>
                        <a:pt x="1622" y="2698"/>
                      </a:cubicBezTo>
                      <a:lnTo>
                        <a:pt x="1640" y="2698"/>
                      </a:lnTo>
                      <a:cubicBezTo>
                        <a:pt x="1658" y="2681"/>
                        <a:pt x="1658" y="2663"/>
                        <a:pt x="1640" y="2645"/>
                      </a:cubicBezTo>
                      <a:lnTo>
                        <a:pt x="1569" y="2540"/>
                      </a:lnTo>
                      <a:cubicBezTo>
                        <a:pt x="1552" y="2522"/>
                        <a:pt x="1534" y="2469"/>
                        <a:pt x="1517" y="2451"/>
                      </a:cubicBezTo>
                      <a:cubicBezTo>
                        <a:pt x="1446" y="2328"/>
                        <a:pt x="1376" y="2222"/>
                        <a:pt x="1305" y="2099"/>
                      </a:cubicBezTo>
                      <a:lnTo>
                        <a:pt x="1093" y="1746"/>
                      </a:lnTo>
                      <a:lnTo>
                        <a:pt x="864" y="1376"/>
                      </a:lnTo>
                      <a:cubicBezTo>
                        <a:pt x="794" y="1270"/>
                        <a:pt x="705" y="1129"/>
                        <a:pt x="652" y="1023"/>
                      </a:cubicBezTo>
                      <a:cubicBezTo>
                        <a:pt x="582" y="935"/>
                        <a:pt x="511" y="811"/>
                        <a:pt x="459" y="706"/>
                      </a:cubicBezTo>
                      <a:lnTo>
                        <a:pt x="212" y="335"/>
                      </a:lnTo>
                      <a:lnTo>
                        <a:pt x="123" y="176"/>
                      </a:lnTo>
                      <a:lnTo>
                        <a:pt x="71" y="88"/>
                      </a:lnTo>
                      <a:lnTo>
                        <a:pt x="35" y="35"/>
                      </a:lnTo>
                      <a:lnTo>
                        <a:pt x="18" y="1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9"/>
                <p:cNvSpPr/>
                <p:nvPr/>
              </p:nvSpPr>
              <p:spPr>
                <a:xfrm rot="845890">
                  <a:off x="502850" y="4670447"/>
                  <a:ext cx="85096" cy="125759"/>
                </a:xfrm>
                <a:custGeom>
                  <a:avLst/>
                  <a:gdLst/>
                  <a:ahLst/>
                  <a:cxnLst/>
                  <a:rect l="l" t="t" r="r" b="b"/>
                  <a:pathLst>
                    <a:path w="1896" h="2802" extrusionOk="0">
                      <a:moveTo>
                        <a:pt x="18" y="1"/>
                      </a:moveTo>
                      <a:cubicBezTo>
                        <a:pt x="0" y="19"/>
                        <a:pt x="0" y="36"/>
                        <a:pt x="18" y="36"/>
                      </a:cubicBezTo>
                      <a:lnTo>
                        <a:pt x="18" y="54"/>
                      </a:lnTo>
                      <a:lnTo>
                        <a:pt x="36" y="89"/>
                      </a:lnTo>
                      <a:lnTo>
                        <a:pt x="159" y="265"/>
                      </a:lnTo>
                      <a:lnTo>
                        <a:pt x="283" y="459"/>
                      </a:lnTo>
                      <a:lnTo>
                        <a:pt x="529" y="847"/>
                      </a:lnTo>
                      <a:lnTo>
                        <a:pt x="776" y="1218"/>
                      </a:lnTo>
                      <a:lnTo>
                        <a:pt x="1041" y="1606"/>
                      </a:lnTo>
                      <a:lnTo>
                        <a:pt x="1305" y="2029"/>
                      </a:lnTo>
                      <a:lnTo>
                        <a:pt x="1552" y="2399"/>
                      </a:lnTo>
                      <a:lnTo>
                        <a:pt x="1676" y="2593"/>
                      </a:lnTo>
                      <a:lnTo>
                        <a:pt x="1729" y="2681"/>
                      </a:lnTo>
                      <a:lnTo>
                        <a:pt x="1799" y="2787"/>
                      </a:lnTo>
                      <a:cubicBezTo>
                        <a:pt x="1809" y="2797"/>
                        <a:pt x="1822" y="2801"/>
                        <a:pt x="1834" y="2801"/>
                      </a:cubicBezTo>
                      <a:cubicBezTo>
                        <a:pt x="1866" y="2801"/>
                        <a:pt x="1895" y="2772"/>
                        <a:pt x="1870" y="2734"/>
                      </a:cubicBezTo>
                      <a:lnTo>
                        <a:pt x="1834" y="2699"/>
                      </a:lnTo>
                      <a:lnTo>
                        <a:pt x="1782" y="2611"/>
                      </a:lnTo>
                      <a:cubicBezTo>
                        <a:pt x="1746" y="2576"/>
                        <a:pt x="1729" y="2540"/>
                        <a:pt x="1711" y="2505"/>
                      </a:cubicBezTo>
                      <a:lnTo>
                        <a:pt x="1588" y="2311"/>
                      </a:lnTo>
                      <a:cubicBezTo>
                        <a:pt x="1499" y="2188"/>
                        <a:pt x="1429" y="2082"/>
                        <a:pt x="1341" y="1941"/>
                      </a:cubicBezTo>
                      <a:cubicBezTo>
                        <a:pt x="1252" y="1817"/>
                        <a:pt x="1164" y="1676"/>
                        <a:pt x="1076" y="1553"/>
                      </a:cubicBezTo>
                      <a:lnTo>
                        <a:pt x="812" y="1147"/>
                      </a:lnTo>
                      <a:lnTo>
                        <a:pt x="547" y="759"/>
                      </a:lnTo>
                      <a:lnTo>
                        <a:pt x="318" y="389"/>
                      </a:lnTo>
                      <a:lnTo>
                        <a:pt x="177" y="195"/>
                      </a:lnTo>
                      <a:lnTo>
                        <a:pt x="124" y="107"/>
                      </a:lnTo>
                      <a:lnTo>
                        <a:pt x="89" y="54"/>
                      </a:lnTo>
                      <a:lnTo>
                        <a:pt x="71" y="36"/>
                      </a:lnTo>
                      <a:lnTo>
                        <a:pt x="53" y="19"/>
                      </a:lnTo>
                      <a:lnTo>
                        <a:pt x="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7" name="Google Shape;2407;p9"/>
              <p:cNvGrpSpPr/>
              <p:nvPr/>
            </p:nvGrpSpPr>
            <p:grpSpPr>
              <a:xfrm>
                <a:off x="-973200" y="4428961"/>
                <a:ext cx="247455" cy="346576"/>
                <a:chOff x="-973200" y="4428961"/>
                <a:chExt cx="247455" cy="346576"/>
              </a:xfrm>
            </p:grpSpPr>
            <p:sp>
              <p:nvSpPr>
                <p:cNvPr id="2408" name="Google Shape;2408;p9"/>
                <p:cNvSpPr/>
                <p:nvPr/>
              </p:nvSpPr>
              <p:spPr>
                <a:xfrm rot="845890">
                  <a:off x="-955169" y="4578228"/>
                  <a:ext cx="211394" cy="174186"/>
                </a:xfrm>
                <a:custGeom>
                  <a:avLst/>
                  <a:gdLst/>
                  <a:ahLst/>
                  <a:cxnLst/>
                  <a:rect l="l" t="t" r="r" b="b"/>
                  <a:pathLst>
                    <a:path w="4710" h="3881" extrusionOk="0">
                      <a:moveTo>
                        <a:pt x="2916" y="0"/>
                      </a:moveTo>
                      <a:cubicBezTo>
                        <a:pt x="2697" y="0"/>
                        <a:pt x="2479" y="32"/>
                        <a:pt x="2276" y="100"/>
                      </a:cubicBezTo>
                      <a:cubicBezTo>
                        <a:pt x="2243" y="95"/>
                        <a:pt x="2211" y="93"/>
                        <a:pt x="2180" y="93"/>
                      </a:cubicBezTo>
                      <a:cubicBezTo>
                        <a:pt x="2096" y="93"/>
                        <a:pt x="2018" y="109"/>
                        <a:pt x="1941" y="135"/>
                      </a:cubicBezTo>
                      <a:cubicBezTo>
                        <a:pt x="1694" y="188"/>
                        <a:pt x="1447" y="258"/>
                        <a:pt x="1218" y="382"/>
                      </a:cubicBezTo>
                      <a:cubicBezTo>
                        <a:pt x="847" y="576"/>
                        <a:pt x="548" y="876"/>
                        <a:pt x="336" y="1228"/>
                      </a:cubicBezTo>
                      <a:cubicBezTo>
                        <a:pt x="1" y="1740"/>
                        <a:pt x="71" y="2392"/>
                        <a:pt x="248" y="2939"/>
                      </a:cubicBezTo>
                      <a:cubicBezTo>
                        <a:pt x="495" y="3658"/>
                        <a:pt x="1090" y="3881"/>
                        <a:pt x="1752" y="3881"/>
                      </a:cubicBezTo>
                      <a:cubicBezTo>
                        <a:pt x="2080" y="3881"/>
                        <a:pt x="2425" y="3826"/>
                        <a:pt x="2752" y="3750"/>
                      </a:cubicBezTo>
                      <a:cubicBezTo>
                        <a:pt x="3528" y="3485"/>
                        <a:pt x="4392" y="2921"/>
                        <a:pt x="4586" y="2092"/>
                      </a:cubicBezTo>
                      <a:cubicBezTo>
                        <a:pt x="4709" y="1546"/>
                        <a:pt x="4604" y="805"/>
                        <a:pt x="4198" y="399"/>
                      </a:cubicBezTo>
                      <a:cubicBezTo>
                        <a:pt x="3933" y="188"/>
                        <a:pt x="3616" y="47"/>
                        <a:pt x="3281" y="29"/>
                      </a:cubicBezTo>
                      <a:cubicBezTo>
                        <a:pt x="3161" y="10"/>
                        <a:pt x="3038" y="0"/>
                        <a:pt x="29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9"/>
                <p:cNvSpPr/>
                <p:nvPr/>
              </p:nvSpPr>
              <p:spPr>
                <a:xfrm rot="845890">
                  <a:off x="-918360" y="4581067"/>
                  <a:ext cx="136172" cy="119610"/>
                </a:xfrm>
                <a:custGeom>
                  <a:avLst/>
                  <a:gdLst/>
                  <a:ahLst/>
                  <a:cxnLst/>
                  <a:rect l="l" t="t" r="r" b="b"/>
                  <a:pathLst>
                    <a:path w="3034" h="2665" extrusionOk="0">
                      <a:moveTo>
                        <a:pt x="1608" y="0"/>
                      </a:moveTo>
                      <a:cubicBezTo>
                        <a:pt x="1346" y="0"/>
                        <a:pt x="1087" y="60"/>
                        <a:pt x="847" y="174"/>
                      </a:cubicBezTo>
                      <a:cubicBezTo>
                        <a:pt x="777" y="227"/>
                        <a:pt x="424" y="456"/>
                        <a:pt x="442" y="545"/>
                      </a:cubicBezTo>
                      <a:cubicBezTo>
                        <a:pt x="124" y="915"/>
                        <a:pt x="1" y="1426"/>
                        <a:pt x="71" y="1903"/>
                      </a:cubicBezTo>
                      <a:cubicBezTo>
                        <a:pt x="139" y="2445"/>
                        <a:pt x="530" y="2664"/>
                        <a:pt x="980" y="2664"/>
                      </a:cubicBezTo>
                      <a:cubicBezTo>
                        <a:pt x="1115" y="2664"/>
                        <a:pt x="1255" y="2645"/>
                        <a:pt x="1394" y="2608"/>
                      </a:cubicBezTo>
                      <a:cubicBezTo>
                        <a:pt x="1993" y="2467"/>
                        <a:pt x="2646" y="2026"/>
                        <a:pt x="2875" y="1409"/>
                      </a:cubicBezTo>
                      <a:cubicBezTo>
                        <a:pt x="3034" y="844"/>
                        <a:pt x="2716" y="245"/>
                        <a:pt x="2152" y="86"/>
                      </a:cubicBezTo>
                      <a:cubicBezTo>
                        <a:pt x="1972" y="29"/>
                        <a:pt x="1789" y="0"/>
                        <a:pt x="1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10" name="Google Shape;2410;p9"/>
                <p:cNvGrpSpPr/>
                <p:nvPr/>
              </p:nvGrpSpPr>
              <p:grpSpPr>
                <a:xfrm>
                  <a:off x="-933398" y="4559435"/>
                  <a:ext cx="163874" cy="173791"/>
                  <a:chOff x="-933398" y="4559435"/>
                  <a:chExt cx="163874" cy="173791"/>
                </a:xfrm>
              </p:grpSpPr>
              <p:sp>
                <p:nvSpPr>
                  <p:cNvPr id="2411" name="Google Shape;2411;p9"/>
                  <p:cNvSpPr/>
                  <p:nvPr/>
                </p:nvSpPr>
                <p:spPr>
                  <a:xfrm rot="845890">
                    <a:off x="-888034" y="4565526"/>
                    <a:ext cx="63373" cy="108031"/>
                  </a:xfrm>
                  <a:custGeom>
                    <a:avLst/>
                    <a:gdLst/>
                    <a:ahLst/>
                    <a:cxnLst/>
                    <a:rect l="l" t="t" r="r" b="b"/>
                    <a:pathLst>
                      <a:path w="1412" h="2407" extrusionOk="0">
                        <a:moveTo>
                          <a:pt x="598" y="1202"/>
                        </a:moveTo>
                        <a:cubicBezTo>
                          <a:pt x="615" y="1202"/>
                          <a:pt x="636" y="1236"/>
                          <a:pt x="636" y="1249"/>
                        </a:cubicBezTo>
                        <a:cubicBezTo>
                          <a:pt x="653" y="1337"/>
                          <a:pt x="653" y="1426"/>
                          <a:pt x="653" y="1514"/>
                        </a:cubicBezTo>
                        <a:lnTo>
                          <a:pt x="653" y="1761"/>
                        </a:lnTo>
                        <a:cubicBezTo>
                          <a:pt x="565" y="1602"/>
                          <a:pt x="530" y="1408"/>
                          <a:pt x="583" y="1214"/>
                        </a:cubicBezTo>
                        <a:cubicBezTo>
                          <a:pt x="587" y="1205"/>
                          <a:pt x="592" y="1202"/>
                          <a:pt x="598" y="1202"/>
                        </a:cubicBezTo>
                        <a:close/>
                        <a:moveTo>
                          <a:pt x="516" y="1"/>
                        </a:moveTo>
                        <a:cubicBezTo>
                          <a:pt x="487" y="1"/>
                          <a:pt x="459" y="30"/>
                          <a:pt x="459" y="68"/>
                        </a:cubicBezTo>
                        <a:cubicBezTo>
                          <a:pt x="459" y="85"/>
                          <a:pt x="477" y="103"/>
                          <a:pt x="495" y="121"/>
                        </a:cubicBezTo>
                        <a:cubicBezTo>
                          <a:pt x="601" y="226"/>
                          <a:pt x="724" y="350"/>
                          <a:pt x="795" y="438"/>
                        </a:cubicBezTo>
                        <a:cubicBezTo>
                          <a:pt x="865" y="526"/>
                          <a:pt x="936" y="614"/>
                          <a:pt x="1006" y="703"/>
                        </a:cubicBezTo>
                        <a:cubicBezTo>
                          <a:pt x="1130" y="932"/>
                          <a:pt x="1235" y="1179"/>
                          <a:pt x="1271" y="1426"/>
                        </a:cubicBezTo>
                        <a:cubicBezTo>
                          <a:pt x="1288" y="1531"/>
                          <a:pt x="1306" y="1637"/>
                          <a:pt x="1306" y="1743"/>
                        </a:cubicBezTo>
                        <a:cubicBezTo>
                          <a:pt x="1306" y="1866"/>
                          <a:pt x="1288" y="1972"/>
                          <a:pt x="1271" y="2078"/>
                        </a:cubicBezTo>
                        <a:cubicBezTo>
                          <a:pt x="1221" y="2184"/>
                          <a:pt x="1160" y="2224"/>
                          <a:pt x="1096" y="2224"/>
                        </a:cubicBezTo>
                        <a:cubicBezTo>
                          <a:pt x="980" y="2224"/>
                          <a:pt x="857" y="2092"/>
                          <a:pt x="777" y="1990"/>
                        </a:cubicBezTo>
                        <a:cubicBezTo>
                          <a:pt x="795" y="1831"/>
                          <a:pt x="812" y="1690"/>
                          <a:pt x="812" y="1549"/>
                        </a:cubicBezTo>
                        <a:cubicBezTo>
                          <a:pt x="812" y="1426"/>
                          <a:pt x="795" y="1320"/>
                          <a:pt x="777" y="1196"/>
                        </a:cubicBezTo>
                        <a:cubicBezTo>
                          <a:pt x="746" y="1120"/>
                          <a:pt x="675" y="1070"/>
                          <a:pt x="599" y="1070"/>
                        </a:cubicBezTo>
                        <a:cubicBezTo>
                          <a:pt x="588" y="1070"/>
                          <a:pt x="577" y="1071"/>
                          <a:pt x="565" y="1073"/>
                        </a:cubicBezTo>
                        <a:cubicBezTo>
                          <a:pt x="495" y="1126"/>
                          <a:pt x="442" y="1196"/>
                          <a:pt x="442" y="1285"/>
                        </a:cubicBezTo>
                        <a:cubicBezTo>
                          <a:pt x="424" y="1531"/>
                          <a:pt x="477" y="1778"/>
                          <a:pt x="618" y="1990"/>
                        </a:cubicBezTo>
                        <a:cubicBezTo>
                          <a:pt x="601" y="2078"/>
                          <a:pt x="565" y="2166"/>
                          <a:pt x="495" y="2237"/>
                        </a:cubicBezTo>
                        <a:cubicBezTo>
                          <a:pt x="481" y="2237"/>
                          <a:pt x="478" y="2259"/>
                          <a:pt x="459" y="2259"/>
                        </a:cubicBezTo>
                        <a:cubicBezTo>
                          <a:pt x="455" y="2259"/>
                          <a:pt x="449" y="2258"/>
                          <a:pt x="442" y="2254"/>
                        </a:cubicBezTo>
                        <a:cubicBezTo>
                          <a:pt x="424" y="2254"/>
                          <a:pt x="407" y="2219"/>
                          <a:pt x="389" y="2202"/>
                        </a:cubicBezTo>
                        <a:cubicBezTo>
                          <a:pt x="283" y="2060"/>
                          <a:pt x="213" y="1902"/>
                          <a:pt x="160" y="1743"/>
                        </a:cubicBezTo>
                        <a:cubicBezTo>
                          <a:pt x="107" y="1443"/>
                          <a:pt x="72" y="1143"/>
                          <a:pt x="89" y="861"/>
                        </a:cubicBezTo>
                        <a:lnTo>
                          <a:pt x="89" y="738"/>
                        </a:lnTo>
                        <a:cubicBezTo>
                          <a:pt x="80" y="729"/>
                          <a:pt x="72" y="725"/>
                          <a:pt x="63" y="725"/>
                        </a:cubicBezTo>
                        <a:cubicBezTo>
                          <a:pt x="54" y="725"/>
                          <a:pt x="45" y="729"/>
                          <a:pt x="36" y="738"/>
                        </a:cubicBezTo>
                        <a:cubicBezTo>
                          <a:pt x="36" y="738"/>
                          <a:pt x="36" y="738"/>
                          <a:pt x="36" y="755"/>
                        </a:cubicBezTo>
                        <a:cubicBezTo>
                          <a:pt x="19" y="861"/>
                          <a:pt x="19" y="985"/>
                          <a:pt x="1" y="1108"/>
                        </a:cubicBezTo>
                        <a:cubicBezTo>
                          <a:pt x="1" y="1355"/>
                          <a:pt x="19" y="1602"/>
                          <a:pt x="72" y="1849"/>
                        </a:cubicBezTo>
                        <a:cubicBezTo>
                          <a:pt x="107" y="2043"/>
                          <a:pt x="195" y="2202"/>
                          <a:pt x="318" y="2343"/>
                        </a:cubicBezTo>
                        <a:cubicBezTo>
                          <a:pt x="368" y="2388"/>
                          <a:pt x="415" y="2406"/>
                          <a:pt x="459" y="2406"/>
                        </a:cubicBezTo>
                        <a:cubicBezTo>
                          <a:pt x="587" y="2406"/>
                          <a:pt x="685" y="2249"/>
                          <a:pt x="724" y="2131"/>
                        </a:cubicBezTo>
                        <a:cubicBezTo>
                          <a:pt x="812" y="2254"/>
                          <a:pt x="953" y="2325"/>
                          <a:pt x="1112" y="2343"/>
                        </a:cubicBezTo>
                        <a:cubicBezTo>
                          <a:pt x="1288" y="2307"/>
                          <a:pt x="1376" y="2131"/>
                          <a:pt x="1394" y="1990"/>
                        </a:cubicBezTo>
                        <a:cubicBezTo>
                          <a:pt x="1412" y="1725"/>
                          <a:pt x="1394" y="1461"/>
                          <a:pt x="1306" y="1214"/>
                        </a:cubicBezTo>
                        <a:cubicBezTo>
                          <a:pt x="1253" y="1020"/>
                          <a:pt x="1182" y="826"/>
                          <a:pt x="1077" y="650"/>
                        </a:cubicBezTo>
                        <a:cubicBezTo>
                          <a:pt x="936" y="456"/>
                          <a:pt x="795" y="262"/>
                          <a:pt x="636" y="103"/>
                        </a:cubicBezTo>
                        <a:cubicBezTo>
                          <a:pt x="601" y="68"/>
                          <a:pt x="583" y="50"/>
                          <a:pt x="548" y="15"/>
                        </a:cubicBezTo>
                        <a:cubicBezTo>
                          <a:pt x="538" y="5"/>
                          <a:pt x="527" y="1"/>
                          <a:pt x="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9"/>
                  <p:cNvSpPr/>
                  <p:nvPr/>
                </p:nvSpPr>
                <p:spPr>
                  <a:xfrm rot="845890">
                    <a:off x="-818970" y="4641315"/>
                    <a:ext cx="7316" cy="6822"/>
                  </a:xfrm>
                  <a:custGeom>
                    <a:avLst/>
                    <a:gdLst/>
                    <a:ahLst/>
                    <a:cxnLst/>
                    <a:rect l="l" t="t" r="r" b="b"/>
                    <a:pathLst>
                      <a:path w="163" h="152" extrusionOk="0">
                        <a:moveTo>
                          <a:pt x="85" y="1"/>
                        </a:moveTo>
                        <a:cubicBezTo>
                          <a:pt x="44" y="1"/>
                          <a:pt x="0" y="39"/>
                          <a:pt x="11" y="100"/>
                        </a:cubicBezTo>
                        <a:cubicBezTo>
                          <a:pt x="18" y="136"/>
                          <a:pt x="45" y="151"/>
                          <a:pt x="74" y="151"/>
                        </a:cubicBezTo>
                        <a:cubicBezTo>
                          <a:pt x="116" y="151"/>
                          <a:pt x="162" y="117"/>
                          <a:pt x="152" y="65"/>
                        </a:cubicBezTo>
                        <a:cubicBezTo>
                          <a:pt x="144" y="20"/>
                          <a:pt x="115" y="1"/>
                          <a:pt x="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9"/>
                  <p:cNvSpPr/>
                  <p:nvPr/>
                </p:nvSpPr>
                <p:spPr>
                  <a:xfrm rot="845890">
                    <a:off x="-913784" y="4714584"/>
                    <a:ext cx="9335" cy="8258"/>
                  </a:xfrm>
                  <a:custGeom>
                    <a:avLst/>
                    <a:gdLst/>
                    <a:ahLst/>
                    <a:cxnLst/>
                    <a:rect l="l" t="t" r="r" b="b"/>
                    <a:pathLst>
                      <a:path w="208" h="184" extrusionOk="0">
                        <a:moveTo>
                          <a:pt x="89" y="1"/>
                        </a:moveTo>
                        <a:cubicBezTo>
                          <a:pt x="36" y="18"/>
                          <a:pt x="1" y="71"/>
                          <a:pt x="19" y="107"/>
                        </a:cubicBezTo>
                        <a:cubicBezTo>
                          <a:pt x="26" y="160"/>
                          <a:pt x="66" y="183"/>
                          <a:pt x="106" y="183"/>
                        </a:cubicBezTo>
                        <a:cubicBezTo>
                          <a:pt x="157" y="183"/>
                          <a:pt x="207" y="142"/>
                          <a:pt x="177" y="71"/>
                        </a:cubicBezTo>
                        <a:cubicBezTo>
                          <a:pt x="177" y="36"/>
                          <a:pt x="124" y="1"/>
                          <a:pt x="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9"/>
                  <p:cNvSpPr/>
                  <p:nvPr/>
                </p:nvSpPr>
                <p:spPr>
                  <a:xfrm rot="845890">
                    <a:off x="-874021" y="4725896"/>
                    <a:ext cx="6822" cy="6598"/>
                  </a:xfrm>
                  <a:custGeom>
                    <a:avLst/>
                    <a:gdLst/>
                    <a:ahLst/>
                    <a:cxnLst/>
                    <a:rect l="l" t="t" r="r" b="b"/>
                    <a:pathLst>
                      <a:path w="152" h="147" extrusionOk="0">
                        <a:moveTo>
                          <a:pt x="54" y="0"/>
                        </a:moveTo>
                        <a:cubicBezTo>
                          <a:pt x="19" y="18"/>
                          <a:pt x="1" y="53"/>
                          <a:pt x="1" y="88"/>
                        </a:cubicBezTo>
                        <a:cubicBezTo>
                          <a:pt x="9" y="128"/>
                          <a:pt x="42" y="146"/>
                          <a:pt x="74" y="146"/>
                        </a:cubicBezTo>
                        <a:cubicBezTo>
                          <a:pt x="114" y="146"/>
                          <a:pt x="152" y="119"/>
                          <a:pt x="142" y="71"/>
                        </a:cubicBezTo>
                        <a:cubicBezTo>
                          <a:pt x="142" y="18"/>
                          <a:pt x="89" y="0"/>
                          <a:pt x="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9"/>
                  <p:cNvSpPr/>
                  <p:nvPr/>
                </p:nvSpPr>
                <p:spPr>
                  <a:xfrm rot="845890">
                    <a:off x="-826686" y="4701468"/>
                    <a:ext cx="3994" cy="3187"/>
                  </a:xfrm>
                  <a:custGeom>
                    <a:avLst/>
                    <a:gdLst/>
                    <a:ahLst/>
                    <a:cxnLst/>
                    <a:rect l="l" t="t" r="r" b="b"/>
                    <a:pathLst>
                      <a:path w="89" h="71" extrusionOk="0">
                        <a:moveTo>
                          <a:pt x="36" y="0"/>
                        </a:moveTo>
                        <a:cubicBezTo>
                          <a:pt x="18" y="0"/>
                          <a:pt x="1" y="18"/>
                          <a:pt x="18" y="35"/>
                        </a:cubicBezTo>
                        <a:cubicBezTo>
                          <a:pt x="18" y="71"/>
                          <a:pt x="36" y="71"/>
                          <a:pt x="54" y="71"/>
                        </a:cubicBezTo>
                        <a:cubicBezTo>
                          <a:pt x="71" y="71"/>
                          <a:pt x="89" y="53"/>
                          <a:pt x="89" y="35"/>
                        </a:cubicBezTo>
                        <a:cubicBezTo>
                          <a:pt x="71" y="0"/>
                          <a:pt x="54" y="0"/>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9"/>
                  <p:cNvSpPr/>
                  <p:nvPr/>
                </p:nvSpPr>
                <p:spPr>
                  <a:xfrm rot="845890">
                    <a:off x="-774893" y="4659913"/>
                    <a:ext cx="4757" cy="5610"/>
                  </a:xfrm>
                  <a:custGeom>
                    <a:avLst/>
                    <a:gdLst/>
                    <a:ahLst/>
                    <a:cxnLst/>
                    <a:rect l="l" t="t" r="r" b="b"/>
                    <a:pathLst>
                      <a:path w="106" h="125" extrusionOk="0">
                        <a:moveTo>
                          <a:pt x="53" y="1"/>
                        </a:moveTo>
                        <a:cubicBezTo>
                          <a:pt x="18" y="18"/>
                          <a:pt x="0" y="36"/>
                          <a:pt x="0" y="71"/>
                        </a:cubicBezTo>
                        <a:cubicBezTo>
                          <a:pt x="0" y="106"/>
                          <a:pt x="35" y="124"/>
                          <a:pt x="71" y="124"/>
                        </a:cubicBezTo>
                        <a:cubicBezTo>
                          <a:pt x="88" y="106"/>
                          <a:pt x="106" y="89"/>
                          <a:pt x="106" y="53"/>
                        </a:cubicBezTo>
                        <a:cubicBezTo>
                          <a:pt x="106" y="18"/>
                          <a:pt x="71" y="1"/>
                          <a:pt x="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9"/>
                  <p:cNvSpPr/>
                  <p:nvPr/>
                </p:nvSpPr>
                <p:spPr>
                  <a:xfrm rot="845890">
                    <a:off x="-932784" y="4671143"/>
                    <a:ext cx="7181" cy="5924"/>
                  </a:xfrm>
                  <a:custGeom>
                    <a:avLst/>
                    <a:gdLst/>
                    <a:ahLst/>
                    <a:cxnLst/>
                    <a:rect l="l" t="t" r="r" b="b"/>
                    <a:pathLst>
                      <a:path w="160" h="132" extrusionOk="0">
                        <a:moveTo>
                          <a:pt x="71" y="1"/>
                        </a:moveTo>
                        <a:cubicBezTo>
                          <a:pt x="36" y="1"/>
                          <a:pt x="1" y="36"/>
                          <a:pt x="18" y="89"/>
                        </a:cubicBezTo>
                        <a:cubicBezTo>
                          <a:pt x="18" y="115"/>
                          <a:pt x="37" y="131"/>
                          <a:pt x="61" y="131"/>
                        </a:cubicBezTo>
                        <a:cubicBezTo>
                          <a:pt x="70" y="131"/>
                          <a:pt x="79" y="129"/>
                          <a:pt x="89" y="124"/>
                        </a:cubicBezTo>
                        <a:cubicBezTo>
                          <a:pt x="124" y="124"/>
                          <a:pt x="159" y="89"/>
                          <a:pt x="142" y="54"/>
                        </a:cubicBezTo>
                        <a:cubicBezTo>
                          <a:pt x="142" y="19"/>
                          <a:pt x="106" y="1"/>
                          <a:pt x="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8" name="Google Shape;2418;p9"/>
                <p:cNvSpPr/>
                <p:nvPr/>
              </p:nvSpPr>
              <p:spPr>
                <a:xfrm rot="845890">
                  <a:off x="-906594" y="4438845"/>
                  <a:ext cx="100535" cy="156727"/>
                </a:xfrm>
                <a:custGeom>
                  <a:avLst/>
                  <a:gdLst/>
                  <a:ahLst/>
                  <a:cxnLst/>
                  <a:rect l="l" t="t" r="r" b="b"/>
                  <a:pathLst>
                    <a:path w="2240" h="3492" extrusionOk="0">
                      <a:moveTo>
                        <a:pt x="1270" y="0"/>
                      </a:moveTo>
                      <a:lnTo>
                        <a:pt x="1217" y="18"/>
                      </a:lnTo>
                      <a:lnTo>
                        <a:pt x="1199" y="18"/>
                      </a:lnTo>
                      <a:lnTo>
                        <a:pt x="758" y="159"/>
                      </a:lnTo>
                      <a:lnTo>
                        <a:pt x="318" y="282"/>
                      </a:lnTo>
                      <a:lnTo>
                        <a:pt x="71" y="353"/>
                      </a:lnTo>
                      <a:lnTo>
                        <a:pt x="0" y="371"/>
                      </a:lnTo>
                      <a:lnTo>
                        <a:pt x="0" y="441"/>
                      </a:lnTo>
                      <a:lnTo>
                        <a:pt x="194" y="1129"/>
                      </a:lnTo>
                      <a:lnTo>
                        <a:pt x="406" y="1869"/>
                      </a:lnTo>
                      <a:cubicBezTo>
                        <a:pt x="459" y="2152"/>
                        <a:pt x="547" y="2434"/>
                        <a:pt x="617" y="2716"/>
                      </a:cubicBezTo>
                      <a:cubicBezTo>
                        <a:pt x="688" y="2945"/>
                        <a:pt x="758" y="3192"/>
                        <a:pt x="811" y="3439"/>
                      </a:cubicBezTo>
                      <a:lnTo>
                        <a:pt x="847" y="3492"/>
                      </a:lnTo>
                      <a:lnTo>
                        <a:pt x="899" y="3474"/>
                      </a:lnTo>
                      <a:lnTo>
                        <a:pt x="935" y="3474"/>
                      </a:lnTo>
                      <a:lnTo>
                        <a:pt x="1376" y="3351"/>
                      </a:lnTo>
                      <a:lnTo>
                        <a:pt x="1852" y="3210"/>
                      </a:lnTo>
                      <a:lnTo>
                        <a:pt x="2134" y="3122"/>
                      </a:lnTo>
                      <a:lnTo>
                        <a:pt x="2240" y="3104"/>
                      </a:lnTo>
                      <a:cubicBezTo>
                        <a:pt x="2222" y="3069"/>
                        <a:pt x="2222" y="3051"/>
                        <a:pt x="2204" y="3033"/>
                      </a:cubicBezTo>
                      <a:lnTo>
                        <a:pt x="2028" y="2434"/>
                      </a:lnTo>
                      <a:lnTo>
                        <a:pt x="1781" y="1693"/>
                      </a:lnTo>
                      <a:lnTo>
                        <a:pt x="1570" y="952"/>
                      </a:lnTo>
                      <a:cubicBezTo>
                        <a:pt x="1481" y="670"/>
                        <a:pt x="1393" y="406"/>
                        <a:pt x="1305" y="141"/>
                      </a:cubicBezTo>
                      <a:cubicBezTo>
                        <a:pt x="1287" y="106"/>
                        <a:pt x="1287" y="88"/>
                        <a:pt x="1287" y="88"/>
                      </a:cubicBezTo>
                      <a:lnTo>
                        <a:pt x="12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9"/>
                <p:cNvSpPr/>
                <p:nvPr/>
              </p:nvSpPr>
              <p:spPr>
                <a:xfrm rot="845890">
                  <a:off x="-892194" y="4449500"/>
                  <a:ext cx="40394" cy="136755"/>
                </a:xfrm>
                <a:custGeom>
                  <a:avLst/>
                  <a:gdLst/>
                  <a:ahLst/>
                  <a:cxnLst/>
                  <a:rect l="l" t="t" r="r" b="b"/>
                  <a:pathLst>
                    <a:path w="900" h="3047" extrusionOk="0">
                      <a:moveTo>
                        <a:pt x="27" y="0"/>
                      </a:moveTo>
                      <a:cubicBezTo>
                        <a:pt x="22" y="0"/>
                        <a:pt x="18" y="4"/>
                        <a:pt x="18" y="13"/>
                      </a:cubicBezTo>
                      <a:cubicBezTo>
                        <a:pt x="0" y="13"/>
                        <a:pt x="0" y="31"/>
                        <a:pt x="0" y="49"/>
                      </a:cubicBezTo>
                      <a:cubicBezTo>
                        <a:pt x="18" y="84"/>
                        <a:pt x="18" y="119"/>
                        <a:pt x="35" y="154"/>
                      </a:cubicBezTo>
                      <a:lnTo>
                        <a:pt x="71" y="278"/>
                      </a:lnTo>
                      <a:cubicBezTo>
                        <a:pt x="106" y="401"/>
                        <a:pt x="141" y="542"/>
                        <a:pt x="176" y="666"/>
                      </a:cubicBezTo>
                      <a:lnTo>
                        <a:pt x="300" y="1054"/>
                      </a:lnTo>
                      <a:cubicBezTo>
                        <a:pt x="353" y="1195"/>
                        <a:pt x="388" y="1336"/>
                        <a:pt x="423" y="1477"/>
                      </a:cubicBezTo>
                      <a:cubicBezTo>
                        <a:pt x="459" y="1600"/>
                        <a:pt x="512" y="1741"/>
                        <a:pt x="547" y="1865"/>
                      </a:cubicBezTo>
                      <a:cubicBezTo>
                        <a:pt x="582" y="1988"/>
                        <a:pt x="617" y="2112"/>
                        <a:pt x="653" y="2218"/>
                      </a:cubicBezTo>
                      <a:lnTo>
                        <a:pt x="776" y="2658"/>
                      </a:lnTo>
                      <a:lnTo>
                        <a:pt x="829" y="2835"/>
                      </a:lnTo>
                      <a:cubicBezTo>
                        <a:pt x="829" y="2870"/>
                        <a:pt x="829" y="2923"/>
                        <a:pt x="847" y="2941"/>
                      </a:cubicBezTo>
                      <a:cubicBezTo>
                        <a:pt x="864" y="2958"/>
                        <a:pt x="864" y="2976"/>
                        <a:pt x="864" y="2994"/>
                      </a:cubicBezTo>
                      <a:lnTo>
                        <a:pt x="864" y="3029"/>
                      </a:lnTo>
                      <a:cubicBezTo>
                        <a:pt x="864" y="3029"/>
                        <a:pt x="864" y="3029"/>
                        <a:pt x="864" y="3046"/>
                      </a:cubicBezTo>
                      <a:cubicBezTo>
                        <a:pt x="882" y="3029"/>
                        <a:pt x="882" y="3029"/>
                        <a:pt x="882" y="3029"/>
                      </a:cubicBezTo>
                      <a:lnTo>
                        <a:pt x="900" y="3029"/>
                      </a:lnTo>
                      <a:cubicBezTo>
                        <a:pt x="900" y="3011"/>
                        <a:pt x="900" y="2994"/>
                        <a:pt x="900" y="2994"/>
                      </a:cubicBezTo>
                      <a:lnTo>
                        <a:pt x="900" y="2976"/>
                      </a:lnTo>
                      <a:lnTo>
                        <a:pt x="882" y="2923"/>
                      </a:lnTo>
                      <a:cubicBezTo>
                        <a:pt x="864" y="2888"/>
                        <a:pt x="864" y="2870"/>
                        <a:pt x="847" y="2800"/>
                      </a:cubicBezTo>
                      <a:cubicBezTo>
                        <a:pt x="829" y="2747"/>
                        <a:pt x="829" y="2694"/>
                        <a:pt x="794" y="2623"/>
                      </a:cubicBezTo>
                      <a:cubicBezTo>
                        <a:pt x="776" y="2553"/>
                        <a:pt x="758" y="2500"/>
                        <a:pt x="741" y="2429"/>
                      </a:cubicBezTo>
                      <a:cubicBezTo>
                        <a:pt x="706" y="2288"/>
                        <a:pt x="653" y="2112"/>
                        <a:pt x="617" y="2006"/>
                      </a:cubicBezTo>
                      <a:cubicBezTo>
                        <a:pt x="582" y="1883"/>
                        <a:pt x="564" y="1777"/>
                        <a:pt x="512" y="1636"/>
                      </a:cubicBezTo>
                      <a:cubicBezTo>
                        <a:pt x="476" y="1512"/>
                        <a:pt x="441" y="1371"/>
                        <a:pt x="406" y="1230"/>
                      </a:cubicBezTo>
                      <a:lnTo>
                        <a:pt x="282" y="842"/>
                      </a:lnTo>
                      <a:cubicBezTo>
                        <a:pt x="247" y="701"/>
                        <a:pt x="212" y="560"/>
                        <a:pt x="176" y="436"/>
                      </a:cubicBezTo>
                      <a:cubicBezTo>
                        <a:pt x="141" y="366"/>
                        <a:pt x="124" y="313"/>
                        <a:pt x="124" y="243"/>
                      </a:cubicBezTo>
                      <a:cubicBezTo>
                        <a:pt x="106" y="190"/>
                        <a:pt x="71" y="119"/>
                        <a:pt x="53" y="49"/>
                      </a:cubicBezTo>
                      <a:lnTo>
                        <a:pt x="53" y="31"/>
                      </a:lnTo>
                      <a:cubicBezTo>
                        <a:pt x="53" y="13"/>
                        <a:pt x="53" y="13"/>
                        <a:pt x="35" y="13"/>
                      </a:cubicBezTo>
                      <a:cubicBezTo>
                        <a:pt x="35" y="4"/>
                        <a:pt x="31" y="0"/>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9"/>
                <p:cNvSpPr/>
                <p:nvPr/>
              </p:nvSpPr>
              <p:spPr>
                <a:xfrm rot="845890">
                  <a:off x="-870776" y="4443141"/>
                  <a:ext cx="48293" cy="142410"/>
                </a:xfrm>
                <a:custGeom>
                  <a:avLst/>
                  <a:gdLst/>
                  <a:ahLst/>
                  <a:cxnLst/>
                  <a:rect l="l" t="t" r="r" b="b"/>
                  <a:pathLst>
                    <a:path w="1076" h="3173" extrusionOk="0">
                      <a:moveTo>
                        <a:pt x="54" y="1"/>
                      </a:moveTo>
                      <a:cubicBezTo>
                        <a:pt x="47" y="1"/>
                        <a:pt x="40" y="3"/>
                        <a:pt x="35" y="8"/>
                      </a:cubicBezTo>
                      <a:cubicBezTo>
                        <a:pt x="18" y="8"/>
                        <a:pt x="0" y="43"/>
                        <a:pt x="18" y="61"/>
                      </a:cubicBezTo>
                      <a:lnTo>
                        <a:pt x="53" y="96"/>
                      </a:lnTo>
                      <a:cubicBezTo>
                        <a:pt x="53" y="132"/>
                        <a:pt x="71" y="149"/>
                        <a:pt x="88" y="184"/>
                      </a:cubicBezTo>
                      <a:cubicBezTo>
                        <a:pt x="88" y="220"/>
                        <a:pt x="123" y="255"/>
                        <a:pt x="123" y="290"/>
                      </a:cubicBezTo>
                      <a:cubicBezTo>
                        <a:pt x="141" y="378"/>
                        <a:pt x="159" y="449"/>
                        <a:pt x="194" y="520"/>
                      </a:cubicBezTo>
                      <a:cubicBezTo>
                        <a:pt x="229" y="678"/>
                        <a:pt x="282" y="802"/>
                        <a:pt x="335" y="960"/>
                      </a:cubicBezTo>
                      <a:cubicBezTo>
                        <a:pt x="388" y="1119"/>
                        <a:pt x="441" y="1260"/>
                        <a:pt x="476" y="1419"/>
                      </a:cubicBezTo>
                      <a:lnTo>
                        <a:pt x="635" y="1860"/>
                      </a:lnTo>
                      <a:cubicBezTo>
                        <a:pt x="670" y="2001"/>
                        <a:pt x="723" y="2177"/>
                        <a:pt x="776" y="2318"/>
                      </a:cubicBezTo>
                      <a:cubicBezTo>
                        <a:pt x="829" y="2442"/>
                        <a:pt x="864" y="2583"/>
                        <a:pt x="917" y="2724"/>
                      </a:cubicBezTo>
                      <a:cubicBezTo>
                        <a:pt x="935" y="2794"/>
                        <a:pt x="970" y="2865"/>
                        <a:pt x="988" y="2935"/>
                      </a:cubicBezTo>
                      <a:cubicBezTo>
                        <a:pt x="1005" y="2971"/>
                        <a:pt x="1005" y="3006"/>
                        <a:pt x="1023" y="3041"/>
                      </a:cubicBezTo>
                      <a:lnTo>
                        <a:pt x="1040" y="3094"/>
                      </a:lnTo>
                      <a:lnTo>
                        <a:pt x="1040" y="3129"/>
                      </a:lnTo>
                      <a:cubicBezTo>
                        <a:pt x="1040" y="3129"/>
                        <a:pt x="1040" y="3147"/>
                        <a:pt x="1040" y="3147"/>
                      </a:cubicBezTo>
                      <a:lnTo>
                        <a:pt x="1040" y="3165"/>
                      </a:lnTo>
                      <a:cubicBezTo>
                        <a:pt x="1040" y="3165"/>
                        <a:pt x="1048" y="3173"/>
                        <a:pt x="1054" y="3173"/>
                      </a:cubicBezTo>
                      <a:cubicBezTo>
                        <a:pt x="1056" y="3173"/>
                        <a:pt x="1058" y="3171"/>
                        <a:pt x="1058" y="3165"/>
                      </a:cubicBezTo>
                      <a:cubicBezTo>
                        <a:pt x="1076" y="3165"/>
                        <a:pt x="1076" y="3147"/>
                        <a:pt x="1076" y="3147"/>
                      </a:cubicBezTo>
                      <a:lnTo>
                        <a:pt x="1076" y="3112"/>
                      </a:lnTo>
                      <a:lnTo>
                        <a:pt x="1076" y="3094"/>
                      </a:lnTo>
                      <a:lnTo>
                        <a:pt x="1005" y="2883"/>
                      </a:lnTo>
                      <a:lnTo>
                        <a:pt x="952" y="2671"/>
                      </a:lnTo>
                      <a:lnTo>
                        <a:pt x="811" y="2230"/>
                      </a:lnTo>
                      <a:lnTo>
                        <a:pt x="670" y="1789"/>
                      </a:lnTo>
                      <a:cubicBezTo>
                        <a:pt x="617" y="1648"/>
                        <a:pt x="564" y="1507"/>
                        <a:pt x="511" y="1348"/>
                      </a:cubicBezTo>
                      <a:lnTo>
                        <a:pt x="370" y="890"/>
                      </a:lnTo>
                      <a:cubicBezTo>
                        <a:pt x="317" y="749"/>
                        <a:pt x="282" y="608"/>
                        <a:pt x="229" y="467"/>
                      </a:cubicBezTo>
                      <a:cubicBezTo>
                        <a:pt x="212" y="396"/>
                        <a:pt x="176" y="326"/>
                        <a:pt x="159" y="237"/>
                      </a:cubicBezTo>
                      <a:cubicBezTo>
                        <a:pt x="141" y="220"/>
                        <a:pt x="123" y="184"/>
                        <a:pt x="123" y="149"/>
                      </a:cubicBezTo>
                      <a:lnTo>
                        <a:pt x="88" y="26"/>
                      </a:lnTo>
                      <a:cubicBezTo>
                        <a:pt x="88" y="13"/>
                        <a:pt x="71" y="1"/>
                        <a:pt x="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1" name="Google Shape;2421;p9"/>
              <p:cNvGrpSpPr/>
              <p:nvPr/>
            </p:nvGrpSpPr>
            <p:grpSpPr>
              <a:xfrm>
                <a:off x="-399187" y="4470538"/>
                <a:ext cx="294179" cy="321921"/>
                <a:chOff x="-399187" y="4470538"/>
                <a:chExt cx="294179" cy="321921"/>
              </a:xfrm>
            </p:grpSpPr>
            <p:sp>
              <p:nvSpPr>
                <p:cNvPr id="2422" name="Google Shape;2422;p9"/>
                <p:cNvSpPr/>
                <p:nvPr/>
              </p:nvSpPr>
              <p:spPr>
                <a:xfrm rot="845890">
                  <a:off x="-352205" y="4495891"/>
                  <a:ext cx="229571" cy="173109"/>
                </a:xfrm>
                <a:custGeom>
                  <a:avLst/>
                  <a:gdLst/>
                  <a:ahLst/>
                  <a:cxnLst/>
                  <a:rect l="l" t="t" r="r" b="b"/>
                  <a:pathLst>
                    <a:path w="5115" h="3857" extrusionOk="0">
                      <a:moveTo>
                        <a:pt x="2053" y="0"/>
                      </a:moveTo>
                      <a:cubicBezTo>
                        <a:pt x="1598" y="0"/>
                        <a:pt x="1158" y="104"/>
                        <a:pt x="812" y="369"/>
                      </a:cubicBezTo>
                      <a:cubicBezTo>
                        <a:pt x="371" y="739"/>
                        <a:pt x="0" y="1374"/>
                        <a:pt x="71" y="1956"/>
                      </a:cubicBezTo>
                      <a:cubicBezTo>
                        <a:pt x="141" y="2273"/>
                        <a:pt x="318" y="2573"/>
                        <a:pt x="547" y="2820"/>
                      </a:cubicBezTo>
                      <a:cubicBezTo>
                        <a:pt x="794" y="3067"/>
                        <a:pt x="1076" y="3261"/>
                        <a:pt x="1393" y="3384"/>
                      </a:cubicBezTo>
                      <a:cubicBezTo>
                        <a:pt x="1482" y="3455"/>
                        <a:pt x="1570" y="3525"/>
                        <a:pt x="1676" y="3561"/>
                      </a:cubicBezTo>
                      <a:cubicBezTo>
                        <a:pt x="1905" y="3684"/>
                        <a:pt x="2152" y="3772"/>
                        <a:pt x="2399" y="3825"/>
                      </a:cubicBezTo>
                      <a:cubicBezTo>
                        <a:pt x="2520" y="3846"/>
                        <a:pt x="2642" y="3856"/>
                        <a:pt x="2765" y="3856"/>
                      </a:cubicBezTo>
                      <a:cubicBezTo>
                        <a:pt x="3054" y="3856"/>
                        <a:pt x="3343" y="3801"/>
                        <a:pt x="3615" y="3702"/>
                      </a:cubicBezTo>
                      <a:cubicBezTo>
                        <a:pt x="4197" y="3508"/>
                        <a:pt x="4550" y="2961"/>
                        <a:pt x="4744" y="2432"/>
                      </a:cubicBezTo>
                      <a:cubicBezTo>
                        <a:pt x="5114" y="1339"/>
                        <a:pt x="4197" y="651"/>
                        <a:pt x="3298" y="228"/>
                      </a:cubicBezTo>
                      <a:cubicBezTo>
                        <a:pt x="2915" y="91"/>
                        <a:pt x="2478" y="0"/>
                        <a:pt x="2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9"/>
                <p:cNvSpPr/>
                <p:nvPr/>
              </p:nvSpPr>
              <p:spPr>
                <a:xfrm rot="845890">
                  <a:off x="-328910" y="4549570"/>
                  <a:ext cx="155964" cy="111397"/>
                </a:xfrm>
                <a:custGeom>
                  <a:avLst/>
                  <a:gdLst/>
                  <a:ahLst/>
                  <a:cxnLst/>
                  <a:rect l="l" t="t" r="r" b="b"/>
                  <a:pathLst>
                    <a:path w="3475" h="2482" extrusionOk="0">
                      <a:moveTo>
                        <a:pt x="1510" y="1"/>
                      </a:moveTo>
                      <a:cubicBezTo>
                        <a:pt x="1185" y="1"/>
                        <a:pt x="866" y="72"/>
                        <a:pt x="600" y="243"/>
                      </a:cubicBezTo>
                      <a:cubicBezTo>
                        <a:pt x="124" y="578"/>
                        <a:pt x="1" y="1249"/>
                        <a:pt x="354" y="1725"/>
                      </a:cubicBezTo>
                      <a:cubicBezTo>
                        <a:pt x="600" y="2095"/>
                        <a:pt x="988" y="2377"/>
                        <a:pt x="1429" y="2465"/>
                      </a:cubicBezTo>
                      <a:cubicBezTo>
                        <a:pt x="1469" y="2473"/>
                        <a:pt x="1572" y="2481"/>
                        <a:pt x="1676" y="2481"/>
                      </a:cubicBezTo>
                      <a:cubicBezTo>
                        <a:pt x="1806" y="2481"/>
                        <a:pt x="1939" y="2469"/>
                        <a:pt x="1958" y="2430"/>
                      </a:cubicBezTo>
                      <a:cubicBezTo>
                        <a:pt x="2452" y="2324"/>
                        <a:pt x="2858" y="2024"/>
                        <a:pt x="3105" y="1584"/>
                      </a:cubicBezTo>
                      <a:cubicBezTo>
                        <a:pt x="3475" y="984"/>
                        <a:pt x="3069" y="473"/>
                        <a:pt x="2505" y="208"/>
                      </a:cubicBezTo>
                      <a:cubicBezTo>
                        <a:pt x="2205" y="81"/>
                        <a:pt x="1855" y="1"/>
                        <a:pt x="15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24" name="Google Shape;2424;p9"/>
                <p:cNvGrpSpPr/>
                <p:nvPr/>
              </p:nvGrpSpPr>
              <p:grpSpPr>
                <a:xfrm>
                  <a:off x="-306063" y="4530531"/>
                  <a:ext cx="150438" cy="147285"/>
                  <a:chOff x="-306063" y="4530531"/>
                  <a:chExt cx="150438" cy="147285"/>
                </a:xfrm>
              </p:grpSpPr>
              <p:sp>
                <p:nvSpPr>
                  <p:cNvPr id="2425" name="Google Shape;2425;p9"/>
                  <p:cNvSpPr/>
                  <p:nvPr/>
                </p:nvSpPr>
                <p:spPr>
                  <a:xfrm rot="845890">
                    <a:off x="-292164" y="4569412"/>
                    <a:ext cx="75222" cy="100760"/>
                  </a:xfrm>
                  <a:custGeom>
                    <a:avLst/>
                    <a:gdLst/>
                    <a:ahLst/>
                    <a:cxnLst/>
                    <a:rect l="l" t="t" r="r" b="b"/>
                    <a:pathLst>
                      <a:path w="1676" h="2245" extrusionOk="0">
                        <a:moveTo>
                          <a:pt x="1041" y="761"/>
                        </a:moveTo>
                        <a:cubicBezTo>
                          <a:pt x="988" y="955"/>
                          <a:pt x="882" y="1114"/>
                          <a:pt x="741" y="1220"/>
                        </a:cubicBezTo>
                        <a:cubicBezTo>
                          <a:pt x="729" y="1228"/>
                          <a:pt x="720" y="1231"/>
                          <a:pt x="715" y="1231"/>
                        </a:cubicBezTo>
                        <a:cubicBezTo>
                          <a:pt x="696" y="1231"/>
                          <a:pt x="710" y="1194"/>
                          <a:pt x="723" y="1167"/>
                        </a:cubicBezTo>
                        <a:cubicBezTo>
                          <a:pt x="758" y="1096"/>
                          <a:pt x="811" y="1026"/>
                          <a:pt x="864" y="955"/>
                        </a:cubicBezTo>
                        <a:cubicBezTo>
                          <a:pt x="917" y="885"/>
                          <a:pt x="970" y="832"/>
                          <a:pt x="1023" y="761"/>
                        </a:cubicBezTo>
                        <a:close/>
                        <a:moveTo>
                          <a:pt x="897" y="0"/>
                        </a:moveTo>
                        <a:cubicBezTo>
                          <a:pt x="778" y="0"/>
                          <a:pt x="665" y="53"/>
                          <a:pt x="600" y="144"/>
                        </a:cubicBezTo>
                        <a:cubicBezTo>
                          <a:pt x="423" y="338"/>
                          <a:pt x="282" y="550"/>
                          <a:pt x="177" y="779"/>
                        </a:cubicBezTo>
                        <a:cubicBezTo>
                          <a:pt x="106" y="973"/>
                          <a:pt x="53" y="1167"/>
                          <a:pt x="18" y="1378"/>
                        </a:cubicBezTo>
                        <a:cubicBezTo>
                          <a:pt x="0" y="1608"/>
                          <a:pt x="0" y="1855"/>
                          <a:pt x="18" y="2084"/>
                        </a:cubicBezTo>
                        <a:lnTo>
                          <a:pt x="35" y="2207"/>
                        </a:lnTo>
                        <a:cubicBezTo>
                          <a:pt x="46" y="2229"/>
                          <a:pt x="71" y="2244"/>
                          <a:pt x="96" y="2244"/>
                        </a:cubicBezTo>
                        <a:cubicBezTo>
                          <a:pt x="112" y="2244"/>
                          <a:pt x="128" y="2238"/>
                          <a:pt x="141" y="2225"/>
                        </a:cubicBezTo>
                        <a:lnTo>
                          <a:pt x="141" y="2154"/>
                        </a:lnTo>
                        <a:cubicBezTo>
                          <a:pt x="124" y="2013"/>
                          <a:pt x="106" y="1872"/>
                          <a:pt x="106" y="1714"/>
                        </a:cubicBezTo>
                        <a:lnTo>
                          <a:pt x="106" y="1378"/>
                        </a:lnTo>
                        <a:cubicBezTo>
                          <a:pt x="141" y="1132"/>
                          <a:pt x="212" y="867"/>
                          <a:pt x="335" y="655"/>
                        </a:cubicBezTo>
                        <a:cubicBezTo>
                          <a:pt x="388" y="550"/>
                          <a:pt x="441" y="461"/>
                          <a:pt x="512" y="391"/>
                        </a:cubicBezTo>
                        <a:cubicBezTo>
                          <a:pt x="565" y="285"/>
                          <a:pt x="653" y="215"/>
                          <a:pt x="741" y="144"/>
                        </a:cubicBezTo>
                        <a:cubicBezTo>
                          <a:pt x="792" y="115"/>
                          <a:pt x="836" y="103"/>
                          <a:pt x="873" y="103"/>
                        </a:cubicBezTo>
                        <a:cubicBezTo>
                          <a:pt x="1040" y="103"/>
                          <a:pt x="1073" y="359"/>
                          <a:pt x="1058" y="532"/>
                        </a:cubicBezTo>
                        <a:cubicBezTo>
                          <a:pt x="970" y="638"/>
                          <a:pt x="864" y="744"/>
                          <a:pt x="776" y="867"/>
                        </a:cubicBezTo>
                        <a:cubicBezTo>
                          <a:pt x="706" y="955"/>
                          <a:pt x="653" y="1043"/>
                          <a:pt x="600" y="1149"/>
                        </a:cubicBezTo>
                        <a:cubicBezTo>
                          <a:pt x="565" y="1237"/>
                          <a:pt x="600" y="1326"/>
                          <a:pt x="688" y="1378"/>
                        </a:cubicBezTo>
                        <a:cubicBezTo>
                          <a:pt x="776" y="1378"/>
                          <a:pt x="864" y="1343"/>
                          <a:pt x="917" y="1290"/>
                        </a:cubicBezTo>
                        <a:cubicBezTo>
                          <a:pt x="1076" y="1096"/>
                          <a:pt x="1182" y="867"/>
                          <a:pt x="1199" y="620"/>
                        </a:cubicBezTo>
                        <a:cubicBezTo>
                          <a:pt x="1270" y="567"/>
                          <a:pt x="1358" y="514"/>
                          <a:pt x="1446" y="497"/>
                        </a:cubicBezTo>
                        <a:cubicBezTo>
                          <a:pt x="1470" y="497"/>
                          <a:pt x="1485" y="489"/>
                          <a:pt x="1498" y="489"/>
                        </a:cubicBezTo>
                        <a:cubicBezTo>
                          <a:pt x="1505" y="489"/>
                          <a:pt x="1511" y="491"/>
                          <a:pt x="1517" y="497"/>
                        </a:cubicBezTo>
                        <a:cubicBezTo>
                          <a:pt x="1517" y="514"/>
                          <a:pt x="1517" y="550"/>
                          <a:pt x="1517" y="585"/>
                        </a:cubicBezTo>
                        <a:cubicBezTo>
                          <a:pt x="1517" y="744"/>
                          <a:pt x="1481" y="920"/>
                          <a:pt x="1411" y="1079"/>
                        </a:cubicBezTo>
                        <a:cubicBezTo>
                          <a:pt x="1270" y="1326"/>
                          <a:pt x="1111" y="1572"/>
                          <a:pt x="917" y="1802"/>
                        </a:cubicBezTo>
                        <a:cubicBezTo>
                          <a:pt x="900" y="1837"/>
                          <a:pt x="864" y="1855"/>
                          <a:pt x="847" y="1890"/>
                        </a:cubicBezTo>
                        <a:cubicBezTo>
                          <a:pt x="829" y="1908"/>
                          <a:pt x="847" y="1925"/>
                          <a:pt x="864" y="1925"/>
                        </a:cubicBezTo>
                        <a:lnTo>
                          <a:pt x="900" y="1925"/>
                        </a:lnTo>
                        <a:cubicBezTo>
                          <a:pt x="970" y="1855"/>
                          <a:pt x="1058" y="1766"/>
                          <a:pt x="1129" y="1678"/>
                        </a:cubicBezTo>
                        <a:cubicBezTo>
                          <a:pt x="1305" y="1484"/>
                          <a:pt x="1446" y="1273"/>
                          <a:pt x="1552" y="1061"/>
                        </a:cubicBezTo>
                        <a:cubicBezTo>
                          <a:pt x="1640" y="885"/>
                          <a:pt x="1675" y="691"/>
                          <a:pt x="1658" y="497"/>
                        </a:cubicBezTo>
                        <a:cubicBezTo>
                          <a:pt x="1631" y="382"/>
                          <a:pt x="1552" y="342"/>
                          <a:pt x="1462" y="342"/>
                        </a:cubicBezTo>
                        <a:cubicBezTo>
                          <a:pt x="1371" y="342"/>
                          <a:pt x="1270" y="382"/>
                          <a:pt x="1199" y="426"/>
                        </a:cubicBezTo>
                        <a:cubicBezTo>
                          <a:pt x="1199" y="268"/>
                          <a:pt x="1146" y="126"/>
                          <a:pt x="1023" y="21"/>
                        </a:cubicBezTo>
                        <a:cubicBezTo>
                          <a:pt x="982" y="7"/>
                          <a:pt x="939" y="0"/>
                          <a:pt x="8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9"/>
                  <p:cNvSpPr/>
                  <p:nvPr/>
                </p:nvSpPr>
                <p:spPr>
                  <a:xfrm rot="845890">
                    <a:off x="-281524" y="4571405"/>
                    <a:ext cx="5251" cy="5969"/>
                  </a:xfrm>
                  <a:custGeom>
                    <a:avLst/>
                    <a:gdLst/>
                    <a:ahLst/>
                    <a:cxnLst/>
                    <a:rect l="l" t="t" r="r" b="b"/>
                    <a:pathLst>
                      <a:path w="117" h="133" extrusionOk="0">
                        <a:moveTo>
                          <a:pt x="55" y="0"/>
                        </a:moveTo>
                        <a:cubicBezTo>
                          <a:pt x="1" y="0"/>
                          <a:pt x="34" y="133"/>
                          <a:pt x="74" y="133"/>
                        </a:cubicBezTo>
                        <a:cubicBezTo>
                          <a:pt x="82" y="133"/>
                          <a:pt x="91" y="127"/>
                          <a:pt x="99" y="113"/>
                        </a:cubicBezTo>
                        <a:cubicBezTo>
                          <a:pt x="117" y="61"/>
                          <a:pt x="117" y="25"/>
                          <a:pt x="81" y="8"/>
                        </a:cubicBezTo>
                        <a:cubicBezTo>
                          <a:pt x="71" y="2"/>
                          <a:pt x="62" y="0"/>
                          <a:pt x="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9"/>
                  <p:cNvSpPr/>
                  <p:nvPr/>
                </p:nvSpPr>
                <p:spPr>
                  <a:xfrm rot="845890">
                    <a:off x="-162943" y="4571013"/>
                    <a:ext cx="6553" cy="7091"/>
                  </a:xfrm>
                  <a:custGeom>
                    <a:avLst/>
                    <a:gdLst/>
                    <a:ahLst/>
                    <a:cxnLst/>
                    <a:rect l="l" t="t" r="r" b="b"/>
                    <a:pathLst>
                      <a:path w="146" h="158" extrusionOk="0">
                        <a:moveTo>
                          <a:pt x="60" y="0"/>
                        </a:moveTo>
                        <a:cubicBezTo>
                          <a:pt x="1" y="0"/>
                          <a:pt x="43" y="157"/>
                          <a:pt x="96" y="157"/>
                        </a:cubicBezTo>
                        <a:cubicBezTo>
                          <a:pt x="106" y="157"/>
                          <a:pt x="118" y="151"/>
                          <a:pt x="128" y="135"/>
                        </a:cubicBezTo>
                        <a:cubicBezTo>
                          <a:pt x="146" y="82"/>
                          <a:pt x="128" y="29"/>
                          <a:pt x="93" y="11"/>
                        </a:cubicBezTo>
                        <a:cubicBezTo>
                          <a:pt x="80" y="4"/>
                          <a:pt x="69" y="0"/>
                          <a:pt x="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9"/>
                  <p:cNvSpPr/>
                  <p:nvPr/>
                </p:nvSpPr>
                <p:spPr>
                  <a:xfrm rot="845890">
                    <a:off x="-189067" y="4539330"/>
                    <a:ext cx="8887" cy="6463"/>
                  </a:xfrm>
                  <a:custGeom>
                    <a:avLst/>
                    <a:gdLst/>
                    <a:ahLst/>
                    <a:cxnLst/>
                    <a:rect l="l" t="t" r="r" b="b"/>
                    <a:pathLst>
                      <a:path w="198" h="144" extrusionOk="0">
                        <a:moveTo>
                          <a:pt x="101" y="1"/>
                        </a:moveTo>
                        <a:cubicBezTo>
                          <a:pt x="37" y="1"/>
                          <a:pt x="1" y="93"/>
                          <a:pt x="74" y="137"/>
                        </a:cubicBezTo>
                        <a:cubicBezTo>
                          <a:pt x="83" y="142"/>
                          <a:pt x="94" y="144"/>
                          <a:pt x="105" y="144"/>
                        </a:cubicBezTo>
                        <a:cubicBezTo>
                          <a:pt x="135" y="144"/>
                          <a:pt x="167" y="127"/>
                          <a:pt x="180" y="102"/>
                        </a:cubicBezTo>
                        <a:cubicBezTo>
                          <a:pt x="197" y="66"/>
                          <a:pt x="180" y="31"/>
                          <a:pt x="144" y="13"/>
                        </a:cubicBezTo>
                        <a:cubicBezTo>
                          <a:pt x="129" y="4"/>
                          <a:pt x="115" y="1"/>
                          <a:pt x="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9"/>
                  <p:cNvSpPr/>
                  <p:nvPr/>
                </p:nvSpPr>
                <p:spPr>
                  <a:xfrm rot="845890">
                    <a:off x="-238400" y="4532678"/>
                    <a:ext cx="4802" cy="3815"/>
                  </a:xfrm>
                  <a:custGeom>
                    <a:avLst/>
                    <a:gdLst/>
                    <a:ahLst/>
                    <a:cxnLst/>
                    <a:rect l="l" t="t" r="r" b="b"/>
                    <a:pathLst>
                      <a:path w="107" h="85" extrusionOk="0">
                        <a:moveTo>
                          <a:pt x="53" y="1"/>
                        </a:moveTo>
                        <a:cubicBezTo>
                          <a:pt x="35" y="1"/>
                          <a:pt x="18" y="1"/>
                          <a:pt x="0" y="19"/>
                        </a:cubicBezTo>
                        <a:cubicBezTo>
                          <a:pt x="0" y="36"/>
                          <a:pt x="0" y="54"/>
                          <a:pt x="18" y="71"/>
                        </a:cubicBezTo>
                        <a:cubicBezTo>
                          <a:pt x="27" y="80"/>
                          <a:pt x="35" y="85"/>
                          <a:pt x="44" y="85"/>
                        </a:cubicBezTo>
                        <a:cubicBezTo>
                          <a:pt x="53" y="85"/>
                          <a:pt x="62" y="80"/>
                          <a:pt x="71" y="71"/>
                        </a:cubicBezTo>
                        <a:cubicBezTo>
                          <a:pt x="106" y="54"/>
                          <a:pt x="88" y="19"/>
                          <a:pt x="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9"/>
                  <p:cNvSpPr/>
                  <p:nvPr/>
                </p:nvSpPr>
                <p:spPr>
                  <a:xfrm rot="845890">
                    <a:off x="-305586" y="4531204"/>
                    <a:ext cx="6104" cy="4668"/>
                  </a:xfrm>
                  <a:custGeom>
                    <a:avLst/>
                    <a:gdLst/>
                    <a:ahLst/>
                    <a:cxnLst/>
                    <a:rect l="l" t="t" r="r" b="b"/>
                    <a:pathLst>
                      <a:path w="136" h="104" extrusionOk="0">
                        <a:moveTo>
                          <a:pt x="72" y="0"/>
                        </a:moveTo>
                        <a:cubicBezTo>
                          <a:pt x="47" y="0"/>
                          <a:pt x="25" y="16"/>
                          <a:pt x="12" y="42"/>
                        </a:cubicBezTo>
                        <a:cubicBezTo>
                          <a:pt x="1" y="77"/>
                          <a:pt x="34" y="104"/>
                          <a:pt x="69" y="104"/>
                        </a:cubicBezTo>
                        <a:cubicBezTo>
                          <a:pt x="87" y="104"/>
                          <a:pt x="106" y="96"/>
                          <a:pt x="118" y="77"/>
                        </a:cubicBezTo>
                        <a:cubicBezTo>
                          <a:pt x="136" y="60"/>
                          <a:pt x="118" y="25"/>
                          <a:pt x="100" y="7"/>
                        </a:cubicBezTo>
                        <a:cubicBezTo>
                          <a:pt x="91" y="2"/>
                          <a:pt x="81" y="0"/>
                          <a:pt x="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9"/>
                  <p:cNvSpPr/>
                  <p:nvPr/>
                </p:nvSpPr>
                <p:spPr>
                  <a:xfrm rot="845890">
                    <a:off x="-175975" y="4619305"/>
                    <a:ext cx="6867" cy="5476"/>
                  </a:xfrm>
                  <a:custGeom>
                    <a:avLst/>
                    <a:gdLst/>
                    <a:ahLst/>
                    <a:cxnLst/>
                    <a:rect l="l" t="t" r="r" b="b"/>
                    <a:pathLst>
                      <a:path w="153" h="122" extrusionOk="0">
                        <a:moveTo>
                          <a:pt x="83" y="1"/>
                        </a:moveTo>
                        <a:cubicBezTo>
                          <a:pt x="21" y="1"/>
                          <a:pt x="1" y="84"/>
                          <a:pt x="46" y="114"/>
                        </a:cubicBezTo>
                        <a:cubicBezTo>
                          <a:pt x="57" y="119"/>
                          <a:pt x="67" y="121"/>
                          <a:pt x="77" y="121"/>
                        </a:cubicBezTo>
                        <a:cubicBezTo>
                          <a:pt x="101" y="121"/>
                          <a:pt x="122" y="109"/>
                          <a:pt x="135" y="96"/>
                        </a:cubicBezTo>
                        <a:cubicBezTo>
                          <a:pt x="152" y="61"/>
                          <a:pt x="135" y="8"/>
                          <a:pt x="117" y="8"/>
                        </a:cubicBezTo>
                        <a:cubicBezTo>
                          <a:pt x="105" y="3"/>
                          <a:pt x="93" y="1"/>
                          <a:pt x="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32" name="Google Shape;2432;p9"/>
                <p:cNvSpPr/>
                <p:nvPr/>
              </p:nvSpPr>
              <p:spPr>
                <a:xfrm rot="845890">
                  <a:off x="-381497" y="4622012"/>
                  <a:ext cx="112429" cy="159151"/>
                </a:xfrm>
                <a:custGeom>
                  <a:avLst/>
                  <a:gdLst/>
                  <a:ahLst/>
                  <a:cxnLst/>
                  <a:rect l="l" t="t" r="r" b="b"/>
                  <a:pathLst>
                    <a:path w="2505" h="3546" extrusionOk="0">
                      <a:moveTo>
                        <a:pt x="1182" y="1"/>
                      </a:moveTo>
                      <a:lnTo>
                        <a:pt x="1147" y="71"/>
                      </a:lnTo>
                      <a:cubicBezTo>
                        <a:pt x="1076" y="265"/>
                        <a:pt x="1005" y="477"/>
                        <a:pt x="917" y="671"/>
                      </a:cubicBezTo>
                      <a:cubicBezTo>
                        <a:pt x="829" y="900"/>
                        <a:pt x="741" y="1147"/>
                        <a:pt x="635" y="1394"/>
                      </a:cubicBezTo>
                      <a:lnTo>
                        <a:pt x="371" y="2117"/>
                      </a:lnTo>
                      <a:lnTo>
                        <a:pt x="53" y="2928"/>
                      </a:lnTo>
                      <a:lnTo>
                        <a:pt x="36" y="2981"/>
                      </a:lnTo>
                      <a:lnTo>
                        <a:pt x="0" y="3052"/>
                      </a:lnTo>
                      <a:lnTo>
                        <a:pt x="53" y="3069"/>
                      </a:lnTo>
                      <a:lnTo>
                        <a:pt x="71" y="3069"/>
                      </a:lnTo>
                      <a:lnTo>
                        <a:pt x="512" y="3263"/>
                      </a:lnTo>
                      <a:lnTo>
                        <a:pt x="935" y="3422"/>
                      </a:lnTo>
                      <a:lnTo>
                        <a:pt x="1182" y="3528"/>
                      </a:lnTo>
                      <a:lnTo>
                        <a:pt x="1252" y="3545"/>
                      </a:lnTo>
                      <a:lnTo>
                        <a:pt x="1270" y="3493"/>
                      </a:lnTo>
                      <a:lnTo>
                        <a:pt x="1552" y="2822"/>
                      </a:lnTo>
                      <a:lnTo>
                        <a:pt x="1852" y="2117"/>
                      </a:lnTo>
                      <a:lnTo>
                        <a:pt x="2187" y="1306"/>
                      </a:lnTo>
                      <a:lnTo>
                        <a:pt x="2487" y="618"/>
                      </a:lnTo>
                      <a:lnTo>
                        <a:pt x="2504" y="548"/>
                      </a:lnTo>
                      <a:lnTo>
                        <a:pt x="2451" y="530"/>
                      </a:lnTo>
                      <a:lnTo>
                        <a:pt x="2416" y="512"/>
                      </a:lnTo>
                      <a:lnTo>
                        <a:pt x="1993" y="336"/>
                      </a:lnTo>
                      <a:lnTo>
                        <a:pt x="1552" y="160"/>
                      </a:lnTo>
                      <a:lnTo>
                        <a:pt x="1270" y="36"/>
                      </a:lnTo>
                      <a:lnTo>
                        <a:pt x="11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9"/>
                <p:cNvSpPr/>
                <p:nvPr/>
              </p:nvSpPr>
              <p:spPr>
                <a:xfrm rot="845890">
                  <a:off x="-341772" y="4643094"/>
                  <a:ext cx="54666" cy="131414"/>
                </a:xfrm>
                <a:custGeom>
                  <a:avLst/>
                  <a:gdLst/>
                  <a:ahLst/>
                  <a:cxnLst/>
                  <a:rect l="l" t="t" r="r" b="b"/>
                  <a:pathLst>
                    <a:path w="1218" h="2928" extrusionOk="0">
                      <a:moveTo>
                        <a:pt x="1182" y="1"/>
                      </a:moveTo>
                      <a:cubicBezTo>
                        <a:pt x="1164" y="18"/>
                        <a:pt x="1164" y="18"/>
                        <a:pt x="1164" y="36"/>
                      </a:cubicBezTo>
                      <a:cubicBezTo>
                        <a:pt x="1164" y="36"/>
                        <a:pt x="1164" y="36"/>
                        <a:pt x="1164" y="53"/>
                      </a:cubicBezTo>
                      <a:lnTo>
                        <a:pt x="1147" y="106"/>
                      </a:lnTo>
                      <a:cubicBezTo>
                        <a:pt x="1129" y="142"/>
                        <a:pt x="1111" y="177"/>
                        <a:pt x="1094" y="212"/>
                      </a:cubicBezTo>
                      <a:lnTo>
                        <a:pt x="1023" y="371"/>
                      </a:lnTo>
                      <a:lnTo>
                        <a:pt x="935" y="582"/>
                      </a:lnTo>
                      <a:cubicBezTo>
                        <a:pt x="882" y="706"/>
                        <a:pt x="829" y="865"/>
                        <a:pt x="776" y="988"/>
                      </a:cubicBezTo>
                      <a:cubicBezTo>
                        <a:pt x="723" y="1094"/>
                        <a:pt x="670" y="1217"/>
                        <a:pt x="635" y="1323"/>
                      </a:cubicBezTo>
                      <a:lnTo>
                        <a:pt x="476" y="1711"/>
                      </a:lnTo>
                      <a:lnTo>
                        <a:pt x="318" y="2099"/>
                      </a:lnTo>
                      <a:lnTo>
                        <a:pt x="159" y="2487"/>
                      </a:lnTo>
                      <a:cubicBezTo>
                        <a:pt x="124" y="2558"/>
                        <a:pt x="106" y="2610"/>
                        <a:pt x="88" y="2681"/>
                      </a:cubicBezTo>
                      <a:cubicBezTo>
                        <a:pt x="53" y="2734"/>
                        <a:pt x="36" y="2787"/>
                        <a:pt x="0" y="2857"/>
                      </a:cubicBezTo>
                      <a:lnTo>
                        <a:pt x="0" y="2875"/>
                      </a:lnTo>
                      <a:cubicBezTo>
                        <a:pt x="0" y="2893"/>
                        <a:pt x="0" y="2893"/>
                        <a:pt x="0" y="2910"/>
                      </a:cubicBezTo>
                      <a:cubicBezTo>
                        <a:pt x="18" y="2910"/>
                        <a:pt x="18" y="2928"/>
                        <a:pt x="18" y="2928"/>
                      </a:cubicBezTo>
                      <a:cubicBezTo>
                        <a:pt x="36" y="2928"/>
                        <a:pt x="71" y="2928"/>
                        <a:pt x="71" y="2910"/>
                      </a:cubicBezTo>
                      <a:cubicBezTo>
                        <a:pt x="71" y="2857"/>
                        <a:pt x="88" y="2840"/>
                        <a:pt x="106" y="2787"/>
                      </a:cubicBezTo>
                      <a:lnTo>
                        <a:pt x="159" y="2681"/>
                      </a:lnTo>
                      <a:lnTo>
                        <a:pt x="300" y="2311"/>
                      </a:lnTo>
                      <a:cubicBezTo>
                        <a:pt x="353" y="2187"/>
                        <a:pt x="406" y="2064"/>
                        <a:pt x="459" y="1923"/>
                      </a:cubicBezTo>
                      <a:cubicBezTo>
                        <a:pt x="512" y="1799"/>
                        <a:pt x="582" y="1658"/>
                        <a:pt x="635" y="1535"/>
                      </a:cubicBezTo>
                      <a:cubicBezTo>
                        <a:pt x="688" y="1394"/>
                        <a:pt x="741" y="1270"/>
                        <a:pt x="794" y="1147"/>
                      </a:cubicBezTo>
                      <a:lnTo>
                        <a:pt x="917" y="812"/>
                      </a:lnTo>
                      <a:lnTo>
                        <a:pt x="1094" y="388"/>
                      </a:lnTo>
                      <a:lnTo>
                        <a:pt x="1164" y="212"/>
                      </a:lnTo>
                      <a:lnTo>
                        <a:pt x="1199" y="124"/>
                      </a:lnTo>
                      <a:lnTo>
                        <a:pt x="1217" y="71"/>
                      </a:lnTo>
                      <a:lnTo>
                        <a:pt x="1217" y="36"/>
                      </a:lnTo>
                      <a:cubicBezTo>
                        <a:pt x="1217" y="36"/>
                        <a:pt x="1217" y="36"/>
                        <a:pt x="1217" y="18"/>
                      </a:cubicBezTo>
                      <a:cubicBezTo>
                        <a:pt x="1217" y="18"/>
                        <a:pt x="1217" y="1"/>
                        <a:pt x="1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9"/>
                <p:cNvSpPr/>
                <p:nvPr/>
              </p:nvSpPr>
              <p:spPr>
                <a:xfrm rot="845890">
                  <a:off x="-364573" y="4625244"/>
                  <a:ext cx="54666" cy="140480"/>
                </a:xfrm>
                <a:custGeom>
                  <a:avLst/>
                  <a:gdLst/>
                  <a:ahLst/>
                  <a:cxnLst/>
                  <a:rect l="l" t="t" r="r" b="b"/>
                  <a:pathLst>
                    <a:path w="1218" h="3130" extrusionOk="0">
                      <a:moveTo>
                        <a:pt x="1182" y="1"/>
                      </a:moveTo>
                      <a:cubicBezTo>
                        <a:pt x="1165" y="1"/>
                        <a:pt x="1147" y="1"/>
                        <a:pt x="1147" y="19"/>
                      </a:cubicBezTo>
                      <a:lnTo>
                        <a:pt x="1147" y="36"/>
                      </a:lnTo>
                      <a:lnTo>
                        <a:pt x="1147" y="54"/>
                      </a:lnTo>
                      <a:cubicBezTo>
                        <a:pt x="1112" y="124"/>
                        <a:pt x="1094" y="195"/>
                        <a:pt x="1059" y="266"/>
                      </a:cubicBezTo>
                      <a:cubicBezTo>
                        <a:pt x="1041" y="336"/>
                        <a:pt x="1006" y="407"/>
                        <a:pt x="988" y="477"/>
                      </a:cubicBezTo>
                      <a:lnTo>
                        <a:pt x="830" y="918"/>
                      </a:lnTo>
                      <a:cubicBezTo>
                        <a:pt x="777" y="1059"/>
                        <a:pt x="724" y="1183"/>
                        <a:pt x="671" y="1324"/>
                      </a:cubicBezTo>
                      <a:cubicBezTo>
                        <a:pt x="618" y="1482"/>
                        <a:pt x="565" y="1623"/>
                        <a:pt x="512" y="1764"/>
                      </a:cubicBezTo>
                      <a:lnTo>
                        <a:pt x="336" y="2241"/>
                      </a:lnTo>
                      <a:cubicBezTo>
                        <a:pt x="283" y="2364"/>
                        <a:pt x="230" y="2505"/>
                        <a:pt x="177" y="2646"/>
                      </a:cubicBezTo>
                      <a:cubicBezTo>
                        <a:pt x="160" y="2717"/>
                        <a:pt x="124" y="2787"/>
                        <a:pt x="107" y="2858"/>
                      </a:cubicBezTo>
                      <a:lnTo>
                        <a:pt x="54" y="2964"/>
                      </a:lnTo>
                      <a:cubicBezTo>
                        <a:pt x="36" y="2999"/>
                        <a:pt x="36" y="3034"/>
                        <a:pt x="19" y="3069"/>
                      </a:cubicBezTo>
                      <a:cubicBezTo>
                        <a:pt x="1" y="3087"/>
                        <a:pt x="19" y="3122"/>
                        <a:pt x="36" y="3122"/>
                      </a:cubicBezTo>
                      <a:cubicBezTo>
                        <a:pt x="47" y="3127"/>
                        <a:pt x="55" y="3130"/>
                        <a:pt x="63" y="3130"/>
                      </a:cubicBezTo>
                      <a:cubicBezTo>
                        <a:pt x="80" y="3130"/>
                        <a:pt x="89" y="3117"/>
                        <a:pt x="89" y="3105"/>
                      </a:cubicBezTo>
                      <a:lnTo>
                        <a:pt x="107" y="3052"/>
                      </a:lnTo>
                      <a:lnTo>
                        <a:pt x="142" y="2946"/>
                      </a:lnTo>
                      <a:cubicBezTo>
                        <a:pt x="160" y="2911"/>
                        <a:pt x="177" y="2875"/>
                        <a:pt x="177" y="2840"/>
                      </a:cubicBezTo>
                      <a:cubicBezTo>
                        <a:pt x="213" y="2770"/>
                        <a:pt x="230" y="2699"/>
                        <a:pt x="265" y="2629"/>
                      </a:cubicBezTo>
                      <a:cubicBezTo>
                        <a:pt x="318" y="2487"/>
                        <a:pt x="371" y="2346"/>
                        <a:pt x="424" y="2205"/>
                      </a:cubicBezTo>
                      <a:cubicBezTo>
                        <a:pt x="477" y="2047"/>
                        <a:pt x="530" y="1906"/>
                        <a:pt x="583" y="1764"/>
                      </a:cubicBezTo>
                      <a:cubicBezTo>
                        <a:pt x="636" y="1606"/>
                        <a:pt x="689" y="1465"/>
                        <a:pt x="742" y="1324"/>
                      </a:cubicBezTo>
                      <a:lnTo>
                        <a:pt x="900" y="883"/>
                      </a:lnTo>
                      <a:lnTo>
                        <a:pt x="1077" y="459"/>
                      </a:lnTo>
                      <a:cubicBezTo>
                        <a:pt x="1094" y="389"/>
                        <a:pt x="1130" y="318"/>
                        <a:pt x="1147" y="248"/>
                      </a:cubicBezTo>
                      <a:lnTo>
                        <a:pt x="1182" y="142"/>
                      </a:lnTo>
                      <a:cubicBezTo>
                        <a:pt x="1200" y="124"/>
                        <a:pt x="1200" y="89"/>
                        <a:pt x="1200" y="89"/>
                      </a:cubicBezTo>
                      <a:lnTo>
                        <a:pt x="1200" y="54"/>
                      </a:lnTo>
                      <a:cubicBezTo>
                        <a:pt x="1218" y="54"/>
                        <a:pt x="1218" y="36"/>
                        <a:pt x="1200" y="36"/>
                      </a:cubicBezTo>
                      <a:lnTo>
                        <a:pt x="1182" y="36"/>
                      </a:lnTo>
                      <a:cubicBezTo>
                        <a:pt x="1182" y="19"/>
                        <a:pt x="1182" y="1"/>
                        <a:pt x="11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5" name="Google Shape;2435;p9"/>
              <p:cNvGrpSpPr/>
              <p:nvPr/>
            </p:nvGrpSpPr>
            <p:grpSpPr>
              <a:xfrm>
                <a:off x="113605" y="4898133"/>
                <a:ext cx="247357" cy="345976"/>
                <a:chOff x="113605" y="4898133"/>
                <a:chExt cx="247357" cy="345976"/>
              </a:xfrm>
            </p:grpSpPr>
            <p:sp>
              <p:nvSpPr>
                <p:cNvPr id="2436" name="Google Shape;2436;p9"/>
                <p:cNvSpPr/>
                <p:nvPr/>
              </p:nvSpPr>
              <p:spPr>
                <a:xfrm rot="845890">
                  <a:off x="131609" y="5047026"/>
                  <a:ext cx="211349" cy="173962"/>
                </a:xfrm>
                <a:custGeom>
                  <a:avLst/>
                  <a:gdLst/>
                  <a:ahLst/>
                  <a:cxnLst/>
                  <a:rect l="l" t="t" r="r" b="b"/>
                  <a:pathLst>
                    <a:path w="4709" h="3876" extrusionOk="0">
                      <a:moveTo>
                        <a:pt x="2933" y="0"/>
                      </a:moveTo>
                      <a:cubicBezTo>
                        <a:pt x="2714" y="0"/>
                        <a:pt x="2496" y="32"/>
                        <a:pt x="2293" y="100"/>
                      </a:cubicBezTo>
                      <a:cubicBezTo>
                        <a:pt x="2257" y="95"/>
                        <a:pt x="2222" y="93"/>
                        <a:pt x="2189" y="93"/>
                      </a:cubicBezTo>
                      <a:cubicBezTo>
                        <a:pt x="2108" y="93"/>
                        <a:pt x="2033" y="105"/>
                        <a:pt x="1958" y="118"/>
                      </a:cubicBezTo>
                      <a:cubicBezTo>
                        <a:pt x="1711" y="170"/>
                        <a:pt x="1464" y="259"/>
                        <a:pt x="1235" y="364"/>
                      </a:cubicBezTo>
                      <a:cubicBezTo>
                        <a:pt x="865" y="558"/>
                        <a:pt x="547" y="858"/>
                        <a:pt x="336" y="1211"/>
                      </a:cubicBezTo>
                      <a:cubicBezTo>
                        <a:pt x="1" y="1722"/>
                        <a:pt x="53" y="2357"/>
                        <a:pt x="212" y="2904"/>
                      </a:cubicBezTo>
                      <a:cubicBezTo>
                        <a:pt x="463" y="3645"/>
                        <a:pt x="1071" y="3876"/>
                        <a:pt x="1745" y="3876"/>
                      </a:cubicBezTo>
                      <a:cubicBezTo>
                        <a:pt x="2064" y="3876"/>
                        <a:pt x="2399" y="3824"/>
                        <a:pt x="2716" y="3750"/>
                      </a:cubicBezTo>
                      <a:cubicBezTo>
                        <a:pt x="3492" y="3503"/>
                        <a:pt x="4374" y="2957"/>
                        <a:pt x="4585" y="2128"/>
                      </a:cubicBezTo>
                      <a:cubicBezTo>
                        <a:pt x="4709" y="1581"/>
                        <a:pt x="4621" y="841"/>
                        <a:pt x="4215" y="435"/>
                      </a:cubicBezTo>
                      <a:cubicBezTo>
                        <a:pt x="3951" y="206"/>
                        <a:pt x="3633" y="65"/>
                        <a:pt x="3298" y="29"/>
                      </a:cubicBezTo>
                      <a:cubicBezTo>
                        <a:pt x="3178" y="10"/>
                        <a:pt x="3055" y="0"/>
                        <a:pt x="29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9"/>
                <p:cNvSpPr/>
                <p:nvPr/>
              </p:nvSpPr>
              <p:spPr>
                <a:xfrm rot="845890">
                  <a:off x="167610" y="5050050"/>
                  <a:ext cx="137787" cy="119027"/>
                </a:xfrm>
                <a:custGeom>
                  <a:avLst/>
                  <a:gdLst/>
                  <a:ahLst/>
                  <a:cxnLst/>
                  <a:rect l="l" t="t" r="r" b="b"/>
                  <a:pathLst>
                    <a:path w="3070" h="2652" extrusionOk="0">
                      <a:moveTo>
                        <a:pt x="1620" y="0"/>
                      </a:moveTo>
                      <a:cubicBezTo>
                        <a:pt x="1366" y="0"/>
                        <a:pt x="1115" y="59"/>
                        <a:pt x="882" y="171"/>
                      </a:cubicBezTo>
                      <a:cubicBezTo>
                        <a:pt x="794" y="206"/>
                        <a:pt x="459" y="435"/>
                        <a:pt x="477" y="523"/>
                      </a:cubicBezTo>
                      <a:cubicBezTo>
                        <a:pt x="142" y="894"/>
                        <a:pt x="1" y="1387"/>
                        <a:pt x="71" y="1881"/>
                      </a:cubicBezTo>
                      <a:cubicBezTo>
                        <a:pt x="140" y="2434"/>
                        <a:pt x="545" y="2651"/>
                        <a:pt x="1006" y="2651"/>
                      </a:cubicBezTo>
                      <a:cubicBezTo>
                        <a:pt x="1133" y="2651"/>
                        <a:pt x="1264" y="2635"/>
                        <a:pt x="1394" y="2604"/>
                      </a:cubicBezTo>
                      <a:cubicBezTo>
                        <a:pt x="2011" y="2463"/>
                        <a:pt x="2663" y="2022"/>
                        <a:pt x="2893" y="1423"/>
                      </a:cubicBezTo>
                      <a:cubicBezTo>
                        <a:pt x="3069" y="858"/>
                        <a:pt x="2752" y="276"/>
                        <a:pt x="2187" y="100"/>
                      </a:cubicBezTo>
                      <a:cubicBezTo>
                        <a:pt x="2000" y="33"/>
                        <a:pt x="1809" y="0"/>
                        <a:pt x="16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8" name="Google Shape;2438;p9"/>
                <p:cNvGrpSpPr/>
                <p:nvPr/>
              </p:nvGrpSpPr>
              <p:grpSpPr>
                <a:xfrm>
                  <a:off x="153430" y="5027799"/>
                  <a:ext cx="164187" cy="174519"/>
                  <a:chOff x="153430" y="5027799"/>
                  <a:chExt cx="164187" cy="174519"/>
                </a:xfrm>
              </p:grpSpPr>
              <p:sp>
                <p:nvSpPr>
                  <p:cNvPr id="2439" name="Google Shape;2439;p9"/>
                  <p:cNvSpPr/>
                  <p:nvPr/>
                </p:nvSpPr>
                <p:spPr>
                  <a:xfrm rot="845890">
                    <a:off x="198772" y="5033884"/>
                    <a:ext cx="63373" cy="108479"/>
                  </a:xfrm>
                  <a:custGeom>
                    <a:avLst/>
                    <a:gdLst/>
                    <a:ahLst/>
                    <a:cxnLst/>
                    <a:rect l="l" t="t" r="r" b="b"/>
                    <a:pathLst>
                      <a:path w="1412" h="2417" extrusionOk="0">
                        <a:moveTo>
                          <a:pt x="621" y="1219"/>
                        </a:moveTo>
                        <a:cubicBezTo>
                          <a:pt x="637" y="1219"/>
                          <a:pt x="653" y="1247"/>
                          <a:pt x="653" y="1260"/>
                        </a:cubicBezTo>
                        <a:cubicBezTo>
                          <a:pt x="671" y="1348"/>
                          <a:pt x="671" y="1436"/>
                          <a:pt x="671" y="1524"/>
                        </a:cubicBezTo>
                        <a:cubicBezTo>
                          <a:pt x="671" y="1612"/>
                          <a:pt x="653" y="1700"/>
                          <a:pt x="653" y="1771"/>
                        </a:cubicBezTo>
                        <a:cubicBezTo>
                          <a:pt x="565" y="1612"/>
                          <a:pt x="547" y="1418"/>
                          <a:pt x="600" y="1242"/>
                        </a:cubicBezTo>
                        <a:cubicBezTo>
                          <a:pt x="606" y="1225"/>
                          <a:pt x="613" y="1219"/>
                          <a:pt x="621" y="1219"/>
                        </a:cubicBezTo>
                        <a:close/>
                        <a:moveTo>
                          <a:pt x="536" y="1"/>
                        </a:moveTo>
                        <a:cubicBezTo>
                          <a:pt x="506" y="1"/>
                          <a:pt x="477" y="21"/>
                          <a:pt x="477" y="60"/>
                        </a:cubicBezTo>
                        <a:cubicBezTo>
                          <a:pt x="477" y="78"/>
                          <a:pt x="494" y="96"/>
                          <a:pt x="512" y="113"/>
                        </a:cubicBezTo>
                        <a:cubicBezTo>
                          <a:pt x="600" y="219"/>
                          <a:pt x="706" y="343"/>
                          <a:pt x="794" y="448"/>
                        </a:cubicBezTo>
                        <a:cubicBezTo>
                          <a:pt x="865" y="537"/>
                          <a:pt x="935" y="625"/>
                          <a:pt x="1006" y="713"/>
                        </a:cubicBezTo>
                        <a:cubicBezTo>
                          <a:pt x="1129" y="942"/>
                          <a:pt x="1217" y="1189"/>
                          <a:pt x="1270" y="1436"/>
                        </a:cubicBezTo>
                        <a:cubicBezTo>
                          <a:pt x="1288" y="1542"/>
                          <a:pt x="1288" y="1647"/>
                          <a:pt x="1288" y="1753"/>
                        </a:cubicBezTo>
                        <a:cubicBezTo>
                          <a:pt x="1306" y="1859"/>
                          <a:pt x="1288" y="1965"/>
                          <a:pt x="1253" y="2071"/>
                        </a:cubicBezTo>
                        <a:cubicBezTo>
                          <a:pt x="1203" y="2176"/>
                          <a:pt x="1143" y="2216"/>
                          <a:pt x="1080" y="2216"/>
                        </a:cubicBezTo>
                        <a:cubicBezTo>
                          <a:pt x="964" y="2216"/>
                          <a:pt x="839" y="2079"/>
                          <a:pt x="759" y="1965"/>
                        </a:cubicBezTo>
                        <a:cubicBezTo>
                          <a:pt x="794" y="1824"/>
                          <a:pt x="794" y="1683"/>
                          <a:pt x="794" y="1524"/>
                        </a:cubicBezTo>
                        <a:cubicBezTo>
                          <a:pt x="794" y="1418"/>
                          <a:pt x="794" y="1312"/>
                          <a:pt x="759" y="1207"/>
                        </a:cubicBezTo>
                        <a:cubicBezTo>
                          <a:pt x="745" y="1123"/>
                          <a:pt x="687" y="1072"/>
                          <a:pt x="619" y="1072"/>
                        </a:cubicBezTo>
                        <a:cubicBezTo>
                          <a:pt x="602" y="1072"/>
                          <a:pt x="583" y="1076"/>
                          <a:pt x="565" y="1083"/>
                        </a:cubicBezTo>
                        <a:cubicBezTo>
                          <a:pt x="494" y="1118"/>
                          <a:pt x="441" y="1189"/>
                          <a:pt x="441" y="1277"/>
                        </a:cubicBezTo>
                        <a:cubicBezTo>
                          <a:pt x="406" y="1524"/>
                          <a:pt x="477" y="1771"/>
                          <a:pt x="600" y="1983"/>
                        </a:cubicBezTo>
                        <a:cubicBezTo>
                          <a:pt x="582" y="2071"/>
                          <a:pt x="547" y="2159"/>
                          <a:pt x="477" y="2229"/>
                        </a:cubicBezTo>
                        <a:cubicBezTo>
                          <a:pt x="459" y="2247"/>
                          <a:pt x="459" y="2265"/>
                          <a:pt x="424" y="2265"/>
                        </a:cubicBezTo>
                        <a:cubicBezTo>
                          <a:pt x="406" y="2247"/>
                          <a:pt x="389" y="2229"/>
                          <a:pt x="371" y="2194"/>
                        </a:cubicBezTo>
                        <a:cubicBezTo>
                          <a:pt x="283" y="2053"/>
                          <a:pt x="212" y="1894"/>
                          <a:pt x="177" y="1736"/>
                        </a:cubicBezTo>
                        <a:cubicBezTo>
                          <a:pt x="106" y="1454"/>
                          <a:pt x="89" y="1154"/>
                          <a:pt x="106" y="854"/>
                        </a:cubicBezTo>
                        <a:lnTo>
                          <a:pt x="106" y="730"/>
                        </a:lnTo>
                        <a:cubicBezTo>
                          <a:pt x="106" y="722"/>
                          <a:pt x="98" y="717"/>
                          <a:pt x="87" y="717"/>
                        </a:cubicBezTo>
                        <a:cubicBezTo>
                          <a:pt x="76" y="717"/>
                          <a:pt x="62" y="722"/>
                          <a:pt x="53" y="730"/>
                        </a:cubicBezTo>
                        <a:cubicBezTo>
                          <a:pt x="53" y="748"/>
                          <a:pt x="53" y="748"/>
                          <a:pt x="53" y="748"/>
                        </a:cubicBezTo>
                        <a:cubicBezTo>
                          <a:pt x="36" y="872"/>
                          <a:pt x="18" y="995"/>
                          <a:pt x="18" y="1101"/>
                        </a:cubicBezTo>
                        <a:cubicBezTo>
                          <a:pt x="1" y="1348"/>
                          <a:pt x="18" y="1612"/>
                          <a:pt x="71" y="1841"/>
                        </a:cubicBezTo>
                        <a:cubicBezTo>
                          <a:pt x="106" y="2035"/>
                          <a:pt x="195" y="2212"/>
                          <a:pt x="318" y="2353"/>
                        </a:cubicBezTo>
                        <a:cubicBezTo>
                          <a:pt x="368" y="2398"/>
                          <a:pt x="415" y="2417"/>
                          <a:pt x="459" y="2417"/>
                        </a:cubicBezTo>
                        <a:cubicBezTo>
                          <a:pt x="586" y="2417"/>
                          <a:pt x="684" y="2259"/>
                          <a:pt x="724" y="2141"/>
                        </a:cubicBezTo>
                        <a:cubicBezTo>
                          <a:pt x="812" y="2265"/>
                          <a:pt x="953" y="2353"/>
                          <a:pt x="1112" y="2353"/>
                        </a:cubicBezTo>
                        <a:cubicBezTo>
                          <a:pt x="1288" y="2335"/>
                          <a:pt x="1376" y="2159"/>
                          <a:pt x="1376" y="1983"/>
                        </a:cubicBezTo>
                        <a:cubicBezTo>
                          <a:pt x="1411" y="1524"/>
                          <a:pt x="1306" y="1066"/>
                          <a:pt x="1076" y="660"/>
                        </a:cubicBezTo>
                        <a:cubicBezTo>
                          <a:pt x="953" y="466"/>
                          <a:pt x="812" y="272"/>
                          <a:pt x="635" y="96"/>
                        </a:cubicBezTo>
                        <a:lnTo>
                          <a:pt x="565" y="7"/>
                        </a:lnTo>
                        <a:cubicBezTo>
                          <a:pt x="556" y="3"/>
                          <a:pt x="546" y="1"/>
                          <a:pt x="5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9"/>
                  <p:cNvSpPr/>
                  <p:nvPr/>
                </p:nvSpPr>
                <p:spPr>
                  <a:xfrm rot="845890">
                    <a:off x="267543" y="5111191"/>
                    <a:ext cx="6822" cy="6508"/>
                  </a:xfrm>
                  <a:custGeom>
                    <a:avLst/>
                    <a:gdLst/>
                    <a:ahLst/>
                    <a:cxnLst/>
                    <a:rect l="l" t="t" r="r" b="b"/>
                    <a:pathLst>
                      <a:path w="152" h="145" extrusionOk="0">
                        <a:moveTo>
                          <a:pt x="82" y="0"/>
                        </a:moveTo>
                        <a:cubicBezTo>
                          <a:pt x="41" y="0"/>
                          <a:pt x="0" y="32"/>
                          <a:pt x="10" y="92"/>
                        </a:cubicBezTo>
                        <a:cubicBezTo>
                          <a:pt x="10" y="127"/>
                          <a:pt x="45" y="145"/>
                          <a:pt x="98" y="145"/>
                        </a:cubicBezTo>
                        <a:cubicBezTo>
                          <a:pt x="134" y="145"/>
                          <a:pt x="151" y="110"/>
                          <a:pt x="151" y="57"/>
                        </a:cubicBezTo>
                        <a:cubicBezTo>
                          <a:pt x="144" y="19"/>
                          <a:pt x="113" y="0"/>
                          <a:pt x="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9"/>
                  <p:cNvSpPr/>
                  <p:nvPr/>
                </p:nvSpPr>
                <p:spPr>
                  <a:xfrm rot="845890">
                    <a:off x="172432" y="5183063"/>
                    <a:ext cx="8079" cy="6373"/>
                  </a:xfrm>
                  <a:custGeom>
                    <a:avLst/>
                    <a:gdLst/>
                    <a:ahLst/>
                    <a:cxnLst/>
                    <a:rect l="l" t="t" r="r" b="b"/>
                    <a:pathLst>
                      <a:path w="180" h="142" extrusionOk="0">
                        <a:moveTo>
                          <a:pt x="101" y="0"/>
                        </a:moveTo>
                        <a:cubicBezTo>
                          <a:pt x="97" y="0"/>
                          <a:pt x="93" y="0"/>
                          <a:pt x="89" y="1"/>
                        </a:cubicBezTo>
                        <a:cubicBezTo>
                          <a:pt x="36" y="19"/>
                          <a:pt x="1" y="54"/>
                          <a:pt x="19" y="107"/>
                        </a:cubicBezTo>
                        <a:cubicBezTo>
                          <a:pt x="22" y="132"/>
                          <a:pt x="32" y="142"/>
                          <a:pt x="45" y="142"/>
                        </a:cubicBezTo>
                        <a:cubicBezTo>
                          <a:pt x="93" y="142"/>
                          <a:pt x="180" y="0"/>
                          <a:pt x="1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9"/>
                  <p:cNvSpPr/>
                  <p:nvPr/>
                </p:nvSpPr>
                <p:spPr>
                  <a:xfrm rot="845890">
                    <a:off x="211063" y="5194979"/>
                    <a:ext cx="7630" cy="6508"/>
                  </a:xfrm>
                  <a:custGeom>
                    <a:avLst/>
                    <a:gdLst/>
                    <a:ahLst/>
                    <a:cxnLst/>
                    <a:rect l="l" t="t" r="r" b="b"/>
                    <a:pathLst>
                      <a:path w="170" h="145" extrusionOk="0">
                        <a:moveTo>
                          <a:pt x="90" y="0"/>
                        </a:moveTo>
                        <a:cubicBezTo>
                          <a:pt x="84" y="0"/>
                          <a:pt x="77" y="2"/>
                          <a:pt x="71" y="5"/>
                        </a:cubicBezTo>
                        <a:cubicBezTo>
                          <a:pt x="36" y="5"/>
                          <a:pt x="0" y="40"/>
                          <a:pt x="18" y="93"/>
                        </a:cubicBezTo>
                        <a:cubicBezTo>
                          <a:pt x="25" y="129"/>
                          <a:pt x="52" y="144"/>
                          <a:pt x="81" y="144"/>
                        </a:cubicBezTo>
                        <a:cubicBezTo>
                          <a:pt x="124" y="144"/>
                          <a:pt x="170" y="110"/>
                          <a:pt x="159" y="58"/>
                        </a:cubicBezTo>
                        <a:cubicBezTo>
                          <a:pt x="145" y="29"/>
                          <a:pt x="118" y="0"/>
                          <a:pt x="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9"/>
                  <p:cNvSpPr/>
                  <p:nvPr/>
                </p:nvSpPr>
                <p:spPr>
                  <a:xfrm rot="845890">
                    <a:off x="259886" y="5170909"/>
                    <a:ext cx="3187" cy="3231"/>
                  </a:xfrm>
                  <a:custGeom>
                    <a:avLst/>
                    <a:gdLst/>
                    <a:ahLst/>
                    <a:cxnLst/>
                    <a:rect l="l" t="t" r="r" b="b"/>
                    <a:pathLst>
                      <a:path w="71" h="72" extrusionOk="0">
                        <a:moveTo>
                          <a:pt x="18" y="1"/>
                        </a:moveTo>
                        <a:cubicBezTo>
                          <a:pt x="0" y="1"/>
                          <a:pt x="0" y="19"/>
                          <a:pt x="0" y="36"/>
                        </a:cubicBezTo>
                        <a:cubicBezTo>
                          <a:pt x="0" y="54"/>
                          <a:pt x="18" y="72"/>
                          <a:pt x="36" y="72"/>
                        </a:cubicBezTo>
                        <a:cubicBezTo>
                          <a:pt x="53" y="72"/>
                          <a:pt x="71" y="54"/>
                          <a:pt x="71" y="36"/>
                        </a:cubicBezTo>
                        <a:cubicBezTo>
                          <a:pt x="71" y="1"/>
                          <a:pt x="53" y="1"/>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9"/>
                  <p:cNvSpPr/>
                  <p:nvPr/>
                </p:nvSpPr>
                <p:spPr>
                  <a:xfrm rot="845890">
                    <a:off x="311512" y="5130385"/>
                    <a:ext cx="5610" cy="4757"/>
                  </a:xfrm>
                  <a:custGeom>
                    <a:avLst/>
                    <a:gdLst/>
                    <a:ahLst/>
                    <a:cxnLst/>
                    <a:rect l="l" t="t" r="r" b="b"/>
                    <a:pathLst>
                      <a:path w="125" h="106" extrusionOk="0">
                        <a:moveTo>
                          <a:pt x="54" y="0"/>
                        </a:moveTo>
                        <a:cubicBezTo>
                          <a:pt x="18" y="0"/>
                          <a:pt x="1" y="35"/>
                          <a:pt x="1" y="71"/>
                        </a:cubicBezTo>
                        <a:cubicBezTo>
                          <a:pt x="18" y="88"/>
                          <a:pt x="36" y="106"/>
                          <a:pt x="71" y="106"/>
                        </a:cubicBezTo>
                        <a:cubicBezTo>
                          <a:pt x="106" y="106"/>
                          <a:pt x="124" y="71"/>
                          <a:pt x="106" y="35"/>
                        </a:cubicBezTo>
                        <a:cubicBezTo>
                          <a:pt x="106" y="18"/>
                          <a:pt x="71" y="0"/>
                          <a:pt x="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9"/>
                  <p:cNvSpPr/>
                  <p:nvPr/>
                </p:nvSpPr>
                <p:spPr>
                  <a:xfrm rot="845890">
                    <a:off x="154061" y="5139495"/>
                    <a:ext cx="6373" cy="5969"/>
                  </a:xfrm>
                  <a:custGeom>
                    <a:avLst/>
                    <a:gdLst/>
                    <a:ahLst/>
                    <a:cxnLst/>
                    <a:rect l="l" t="t" r="r" b="b"/>
                    <a:pathLst>
                      <a:path w="142" h="133" extrusionOk="0">
                        <a:moveTo>
                          <a:pt x="69" y="1"/>
                        </a:moveTo>
                        <a:cubicBezTo>
                          <a:pt x="36" y="1"/>
                          <a:pt x="0" y="28"/>
                          <a:pt x="0" y="80"/>
                        </a:cubicBezTo>
                        <a:cubicBezTo>
                          <a:pt x="18" y="115"/>
                          <a:pt x="35" y="133"/>
                          <a:pt x="71" y="133"/>
                        </a:cubicBezTo>
                        <a:cubicBezTo>
                          <a:pt x="106" y="115"/>
                          <a:pt x="141" y="80"/>
                          <a:pt x="124" y="44"/>
                        </a:cubicBezTo>
                        <a:cubicBezTo>
                          <a:pt x="116" y="15"/>
                          <a:pt x="93" y="1"/>
                          <a:pt x="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6" name="Google Shape;2446;p9"/>
                <p:cNvSpPr/>
                <p:nvPr/>
              </p:nvSpPr>
              <p:spPr>
                <a:xfrm rot="845890">
                  <a:off x="181643" y="4907923"/>
                  <a:ext cx="99772" cy="156772"/>
                </a:xfrm>
                <a:custGeom>
                  <a:avLst/>
                  <a:gdLst/>
                  <a:ahLst/>
                  <a:cxnLst/>
                  <a:rect l="l" t="t" r="r" b="b"/>
                  <a:pathLst>
                    <a:path w="2223" h="3493" extrusionOk="0">
                      <a:moveTo>
                        <a:pt x="1288" y="0"/>
                      </a:moveTo>
                      <a:lnTo>
                        <a:pt x="1235" y="18"/>
                      </a:lnTo>
                      <a:lnTo>
                        <a:pt x="1218" y="18"/>
                      </a:lnTo>
                      <a:lnTo>
                        <a:pt x="759" y="142"/>
                      </a:lnTo>
                      <a:lnTo>
                        <a:pt x="318" y="265"/>
                      </a:lnTo>
                      <a:lnTo>
                        <a:pt x="71" y="336"/>
                      </a:lnTo>
                      <a:lnTo>
                        <a:pt x="1" y="353"/>
                      </a:lnTo>
                      <a:lnTo>
                        <a:pt x="1" y="406"/>
                      </a:lnTo>
                      <a:cubicBezTo>
                        <a:pt x="71" y="653"/>
                        <a:pt x="124" y="847"/>
                        <a:pt x="177" y="1111"/>
                      </a:cubicBezTo>
                      <a:cubicBezTo>
                        <a:pt x="248" y="1358"/>
                        <a:pt x="318" y="1605"/>
                        <a:pt x="371" y="1852"/>
                      </a:cubicBezTo>
                      <a:lnTo>
                        <a:pt x="601" y="2699"/>
                      </a:lnTo>
                      <a:lnTo>
                        <a:pt x="794" y="3422"/>
                      </a:lnTo>
                      <a:lnTo>
                        <a:pt x="812" y="3492"/>
                      </a:lnTo>
                      <a:lnTo>
                        <a:pt x="865" y="3474"/>
                      </a:lnTo>
                      <a:lnTo>
                        <a:pt x="918" y="3457"/>
                      </a:lnTo>
                      <a:lnTo>
                        <a:pt x="1359" y="3351"/>
                      </a:lnTo>
                      <a:lnTo>
                        <a:pt x="1817" y="3228"/>
                      </a:lnTo>
                      <a:lnTo>
                        <a:pt x="2117" y="3139"/>
                      </a:lnTo>
                      <a:lnTo>
                        <a:pt x="2223" y="3104"/>
                      </a:lnTo>
                      <a:cubicBezTo>
                        <a:pt x="2205" y="3087"/>
                        <a:pt x="2205" y="3069"/>
                        <a:pt x="2188" y="3034"/>
                      </a:cubicBezTo>
                      <a:lnTo>
                        <a:pt x="2011" y="2434"/>
                      </a:lnTo>
                      <a:lnTo>
                        <a:pt x="1782" y="1676"/>
                      </a:lnTo>
                      <a:cubicBezTo>
                        <a:pt x="1711" y="1429"/>
                        <a:pt x="1641" y="1200"/>
                        <a:pt x="1570" y="935"/>
                      </a:cubicBezTo>
                      <a:cubicBezTo>
                        <a:pt x="1482" y="653"/>
                        <a:pt x="1412" y="388"/>
                        <a:pt x="1324" y="124"/>
                      </a:cubicBezTo>
                      <a:cubicBezTo>
                        <a:pt x="1324" y="106"/>
                        <a:pt x="1306" y="89"/>
                        <a:pt x="1306" y="71"/>
                      </a:cubicBezTo>
                      <a:lnTo>
                        <a:pt x="12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9"/>
                <p:cNvSpPr/>
                <p:nvPr/>
              </p:nvSpPr>
              <p:spPr>
                <a:xfrm rot="845890">
                  <a:off x="196872" y="4918456"/>
                  <a:ext cx="38823" cy="136979"/>
                </a:xfrm>
                <a:custGeom>
                  <a:avLst/>
                  <a:gdLst/>
                  <a:ahLst/>
                  <a:cxnLst/>
                  <a:rect l="l" t="t" r="r" b="b"/>
                  <a:pathLst>
                    <a:path w="865" h="3052" extrusionOk="0">
                      <a:moveTo>
                        <a:pt x="36" y="1"/>
                      </a:moveTo>
                      <a:cubicBezTo>
                        <a:pt x="1" y="1"/>
                        <a:pt x="1" y="36"/>
                        <a:pt x="1" y="54"/>
                      </a:cubicBezTo>
                      <a:cubicBezTo>
                        <a:pt x="18" y="89"/>
                        <a:pt x="36" y="124"/>
                        <a:pt x="36" y="160"/>
                      </a:cubicBezTo>
                      <a:lnTo>
                        <a:pt x="71" y="283"/>
                      </a:lnTo>
                      <a:lnTo>
                        <a:pt x="177" y="671"/>
                      </a:lnTo>
                      <a:lnTo>
                        <a:pt x="283" y="1059"/>
                      </a:lnTo>
                      <a:cubicBezTo>
                        <a:pt x="336" y="1200"/>
                        <a:pt x="371" y="1341"/>
                        <a:pt x="406" y="1482"/>
                      </a:cubicBezTo>
                      <a:lnTo>
                        <a:pt x="512" y="1870"/>
                      </a:lnTo>
                      <a:cubicBezTo>
                        <a:pt x="547" y="1994"/>
                        <a:pt x="565" y="2082"/>
                        <a:pt x="618" y="2240"/>
                      </a:cubicBezTo>
                      <a:cubicBezTo>
                        <a:pt x="653" y="2382"/>
                        <a:pt x="688" y="2523"/>
                        <a:pt x="724" y="2681"/>
                      </a:cubicBezTo>
                      <a:cubicBezTo>
                        <a:pt x="741" y="2734"/>
                        <a:pt x="777" y="2805"/>
                        <a:pt x="777" y="2858"/>
                      </a:cubicBezTo>
                      <a:cubicBezTo>
                        <a:pt x="794" y="2893"/>
                        <a:pt x="812" y="2928"/>
                        <a:pt x="812" y="2964"/>
                      </a:cubicBezTo>
                      <a:cubicBezTo>
                        <a:pt x="812" y="2981"/>
                        <a:pt x="812" y="2999"/>
                        <a:pt x="829" y="3016"/>
                      </a:cubicBezTo>
                      <a:lnTo>
                        <a:pt x="829" y="3034"/>
                      </a:lnTo>
                      <a:cubicBezTo>
                        <a:pt x="829" y="3034"/>
                        <a:pt x="829" y="3052"/>
                        <a:pt x="829" y="3052"/>
                      </a:cubicBezTo>
                      <a:lnTo>
                        <a:pt x="847" y="3052"/>
                      </a:lnTo>
                      <a:cubicBezTo>
                        <a:pt x="847" y="3034"/>
                        <a:pt x="865" y="3034"/>
                        <a:pt x="865" y="3034"/>
                      </a:cubicBezTo>
                      <a:cubicBezTo>
                        <a:pt x="865" y="3016"/>
                        <a:pt x="865" y="3016"/>
                        <a:pt x="865" y="2999"/>
                      </a:cubicBezTo>
                      <a:cubicBezTo>
                        <a:pt x="865" y="2999"/>
                        <a:pt x="865" y="2981"/>
                        <a:pt x="865" y="2981"/>
                      </a:cubicBezTo>
                      <a:cubicBezTo>
                        <a:pt x="865" y="2964"/>
                        <a:pt x="847" y="2946"/>
                        <a:pt x="847" y="2928"/>
                      </a:cubicBezTo>
                      <a:cubicBezTo>
                        <a:pt x="847" y="2893"/>
                        <a:pt x="829" y="2875"/>
                        <a:pt x="829" y="2822"/>
                      </a:cubicBezTo>
                      <a:cubicBezTo>
                        <a:pt x="812" y="2752"/>
                        <a:pt x="794" y="2699"/>
                        <a:pt x="777" y="2628"/>
                      </a:cubicBezTo>
                      <a:cubicBezTo>
                        <a:pt x="759" y="2576"/>
                        <a:pt x="741" y="2505"/>
                        <a:pt x="724" y="2434"/>
                      </a:cubicBezTo>
                      <a:lnTo>
                        <a:pt x="600" y="2011"/>
                      </a:lnTo>
                      <a:lnTo>
                        <a:pt x="512" y="1641"/>
                      </a:lnTo>
                      <a:cubicBezTo>
                        <a:pt x="477" y="1500"/>
                        <a:pt x="424" y="1376"/>
                        <a:pt x="389" y="1235"/>
                      </a:cubicBezTo>
                      <a:lnTo>
                        <a:pt x="283" y="847"/>
                      </a:lnTo>
                      <a:cubicBezTo>
                        <a:pt x="248" y="706"/>
                        <a:pt x="212" y="565"/>
                        <a:pt x="177" y="424"/>
                      </a:cubicBezTo>
                      <a:lnTo>
                        <a:pt x="124" y="248"/>
                      </a:lnTo>
                      <a:cubicBezTo>
                        <a:pt x="106" y="177"/>
                        <a:pt x="89" y="124"/>
                        <a:pt x="71" y="54"/>
                      </a:cubicBezTo>
                      <a:lnTo>
                        <a:pt x="71" y="36"/>
                      </a:lnTo>
                      <a:lnTo>
                        <a:pt x="71" y="19"/>
                      </a:lnTo>
                      <a:cubicBezTo>
                        <a:pt x="71" y="19"/>
                        <a:pt x="54" y="1"/>
                        <a:pt x="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9"/>
                <p:cNvSpPr/>
                <p:nvPr/>
              </p:nvSpPr>
              <p:spPr>
                <a:xfrm rot="845890">
                  <a:off x="219475" y="4911940"/>
                  <a:ext cx="46408" cy="142679"/>
                </a:xfrm>
                <a:custGeom>
                  <a:avLst/>
                  <a:gdLst/>
                  <a:ahLst/>
                  <a:cxnLst/>
                  <a:rect l="l" t="t" r="r" b="b"/>
                  <a:pathLst>
                    <a:path w="1034" h="3179" extrusionOk="0">
                      <a:moveTo>
                        <a:pt x="55" y="1"/>
                      </a:moveTo>
                      <a:cubicBezTo>
                        <a:pt x="28" y="1"/>
                        <a:pt x="0" y="26"/>
                        <a:pt x="11" y="58"/>
                      </a:cubicBezTo>
                      <a:cubicBezTo>
                        <a:pt x="11" y="75"/>
                        <a:pt x="28" y="93"/>
                        <a:pt x="28" y="111"/>
                      </a:cubicBezTo>
                      <a:lnTo>
                        <a:pt x="64" y="199"/>
                      </a:lnTo>
                      <a:cubicBezTo>
                        <a:pt x="81" y="234"/>
                        <a:pt x="99" y="287"/>
                        <a:pt x="99" y="322"/>
                      </a:cubicBezTo>
                      <a:lnTo>
                        <a:pt x="169" y="534"/>
                      </a:lnTo>
                      <a:cubicBezTo>
                        <a:pt x="205" y="693"/>
                        <a:pt x="258" y="816"/>
                        <a:pt x="311" y="975"/>
                      </a:cubicBezTo>
                      <a:cubicBezTo>
                        <a:pt x="346" y="1133"/>
                        <a:pt x="399" y="1292"/>
                        <a:pt x="452" y="1433"/>
                      </a:cubicBezTo>
                      <a:cubicBezTo>
                        <a:pt x="487" y="1574"/>
                        <a:pt x="540" y="1715"/>
                        <a:pt x="593" y="1874"/>
                      </a:cubicBezTo>
                      <a:cubicBezTo>
                        <a:pt x="628" y="2033"/>
                        <a:pt x="681" y="2191"/>
                        <a:pt x="734" y="2333"/>
                      </a:cubicBezTo>
                      <a:cubicBezTo>
                        <a:pt x="769" y="2474"/>
                        <a:pt x="822" y="2597"/>
                        <a:pt x="857" y="2738"/>
                      </a:cubicBezTo>
                      <a:lnTo>
                        <a:pt x="928" y="2967"/>
                      </a:lnTo>
                      <a:lnTo>
                        <a:pt x="963" y="3073"/>
                      </a:lnTo>
                      <a:lnTo>
                        <a:pt x="981" y="3126"/>
                      </a:lnTo>
                      <a:lnTo>
                        <a:pt x="981" y="3161"/>
                      </a:lnTo>
                      <a:lnTo>
                        <a:pt x="981" y="3179"/>
                      </a:lnTo>
                      <a:lnTo>
                        <a:pt x="998" y="3161"/>
                      </a:lnTo>
                      <a:cubicBezTo>
                        <a:pt x="998" y="3179"/>
                        <a:pt x="1016" y="3179"/>
                        <a:pt x="1016" y="3179"/>
                      </a:cubicBezTo>
                      <a:cubicBezTo>
                        <a:pt x="1034" y="3179"/>
                        <a:pt x="1034" y="3161"/>
                        <a:pt x="1034" y="3144"/>
                      </a:cubicBezTo>
                      <a:cubicBezTo>
                        <a:pt x="1034" y="3144"/>
                        <a:pt x="1034" y="3126"/>
                        <a:pt x="1034" y="3126"/>
                      </a:cubicBezTo>
                      <a:lnTo>
                        <a:pt x="1034" y="3108"/>
                      </a:lnTo>
                      <a:cubicBezTo>
                        <a:pt x="1016" y="3020"/>
                        <a:pt x="998" y="2967"/>
                        <a:pt x="981" y="2879"/>
                      </a:cubicBezTo>
                      <a:cubicBezTo>
                        <a:pt x="945" y="2809"/>
                        <a:pt x="928" y="2738"/>
                        <a:pt x="910" y="2668"/>
                      </a:cubicBezTo>
                      <a:lnTo>
                        <a:pt x="769" y="2227"/>
                      </a:lnTo>
                      <a:lnTo>
                        <a:pt x="646" y="1803"/>
                      </a:lnTo>
                      <a:lnTo>
                        <a:pt x="505" y="1363"/>
                      </a:lnTo>
                      <a:lnTo>
                        <a:pt x="363" y="886"/>
                      </a:lnTo>
                      <a:lnTo>
                        <a:pt x="222" y="463"/>
                      </a:lnTo>
                      <a:cubicBezTo>
                        <a:pt x="205" y="393"/>
                        <a:pt x="169" y="322"/>
                        <a:pt x="152" y="252"/>
                      </a:cubicBezTo>
                      <a:cubicBezTo>
                        <a:pt x="134" y="216"/>
                        <a:pt x="134" y="181"/>
                        <a:pt x="117" y="146"/>
                      </a:cubicBezTo>
                      <a:cubicBezTo>
                        <a:pt x="117" y="111"/>
                        <a:pt x="99" y="75"/>
                        <a:pt x="99" y="40"/>
                      </a:cubicBezTo>
                      <a:cubicBezTo>
                        <a:pt x="92" y="12"/>
                        <a:pt x="74" y="1"/>
                        <a:pt x="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9" name="Google Shape;2449;p9"/>
              <p:cNvGrpSpPr/>
              <p:nvPr/>
            </p:nvGrpSpPr>
            <p:grpSpPr>
              <a:xfrm>
                <a:off x="807732" y="4730998"/>
                <a:ext cx="249351" cy="333359"/>
                <a:chOff x="807732" y="4730998"/>
                <a:chExt cx="249351" cy="333359"/>
              </a:xfrm>
            </p:grpSpPr>
            <p:sp>
              <p:nvSpPr>
                <p:cNvPr id="2450" name="Google Shape;2450;p9"/>
                <p:cNvSpPr/>
                <p:nvPr/>
              </p:nvSpPr>
              <p:spPr>
                <a:xfrm rot="845890">
                  <a:off x="824736" y="4874391"/>
                  <a:ext cx="215343" cy="166242"/>
                </a:xfrm>
                <a:custGeom>
                  <a:avLst/>
                  <a:gdLst/>
                  <a:ahLst/>
                  <a:cxnLst/>
                  <a:rect l="l" t="t" r="r" b="b"/>
                  <a:pathLst>
                    <a:path w="4798" h="3704" extrusionOk="0">
                      <a:moveTo>
                        <a:pt x="2346" y="0"/>
                      </a:moveTo>
                      <a:cubicBezTo>
                        <a:pt x="2082" y="0"/>
                        <a:pt x="1835" y="18"/>
                        <a:pt x="1588" y="71"/>
                      </a:cubicBezTo>
                      <a:cubicBezTo>
                        <a:pt x="1182" y="194"/>
                        <a:pt x="812" y="406"/>
                        <a:pt x="530" y="706"/>
                      </a:cubicBezTo>
                      <a:cubicBezTo>
                        <a:pt x="89" y="1129"/>
                        <a:pt x="1" y="1782"/>
                        <a:pt x="54" y="2346"/>
                      </a:cubicBezTo>
                      <a:cubicBezTo>
                        <a:pt x="177" y="3492"/>
                        <a:pt x="1288" y="3704"/>
                        <a:pt x="2293" y="3704"/>
                      </a:cubicBezTo>
                      <a:cubicBezTo>
                        <a:pt x="3122" y="3633"/>
                        <a:pt x="4092" y="3298"/>
                        <a:pt x="4480" y="2522"/>
                      </a:cubicBezTo>
                      <a:cubicBezTo>
                        <a:pt x="4727" y="2011"/>
                        <a:pt x="4798" y="1270"/>
                        <a:pt x="4480" y="776"/>
                      </a:cubicBezTo>
                      <a:cubicBezTo>
                        <a:pt x="4286" y="512"/>
                        <a:pt x="4004" y="318"/>
                        <a:pt x="3687" y="194"/>
                      </a:cubicBezTo>
                      <a:cubicBezTo>
                        <a:pt x="3393" y="86"/>
                        <a:pt x="3100" y="32"/>
                        <a:pt x="2807" y="32"/>
                      </a:cubicBezTo>
                      <a:cubicBezTo>
                        <a:pt x="2765" y="32"/>
                        <a:pt x="2723" y="33"/>
                        <a:pt x="2681" y="36"/>
                      </a:cubicBezTo>
                      <a:cubicBezTo>
                        <a:pt x="2558" y="0"/>
                        <a:pt x="2452" y="0"/>
                        <a:pt x="23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9"/>
                <p:cNvSpPr/>
                <p:nvPr/>
              </p:nvSpPr>
              <p:spPr>
                <a:xfrm rot="845890">
                  <a:off x="862169" y="4873627"/>
                  <a:ext cx="144116" cy="114404"/>
                </a:xfrm>
                <a:custGeom>
                  <a:avLst/>
                  <a:gdLst/>
                  <a:ahLst/>
                  <a:cxnLst/>
                  <a:rect l="l" t="t" r="r" b="b"/>
                  <a:pathLst>
                    <a:path w="3211" h="2549" extrusionOk="0">
                      <a:moveTo>
                        <a:pt x="1600" y="1"/>
                      </a:moveTo>
                      <a:cubicBezTo>
                        <a:pt x="1476" y="1"/>
                        <a:pt x="1354" y="15"/>
                        <a:pt x="1235" y="45"/>
                      </a:cubicBezTo>
                      <a:cubicBezTo>
                        <a:pt x="1147" y="62"/>
                        <a:pt x="759" y="221"/>
                        <a:pt x="759" y="309"/>
                      </a:cubicBezTo>
                      <a:cubicBezTo>
                        <a:pt x="371" y="609"/>
                        <a:pt x="124" y="1067"/>
                        <a:pt x="89" y="1561"/>
                      </a:cubicBezTo>
                      <a:cubicBezTo>
                        <a:pt x="1" y="2267"/>
                        <a:pt x="600" y="2549"/>
                        <a:pt x="1217" y="2549"/>
                      </a:cubicBezTo>
                      <a:cubicBezTo>
                        <a:pt x="1835" y="2531"/>
                        <a:pt x="2575" y="2249"/>
                        <a:pt x="2928" y="1702"/>
                      </a:cubicBezTo>
                      <a:cubicBezTo>
                        <a:pt x="3210" y="1191"/>
                        <a:pt x="3034" y="556"/>
                        <a:pt x="2522" y="274"/>
                      </a:cubicBezTo>
                      <a:cubicBezTo>
                        <a:pt x="2243" y="96"/>
                        <a:pt x="1918" y="1"/>
                        <a:pt x="1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2" name="Google Shape;2452;p9"/>
                <p:cNvGrpSpPr/>
                <p:nvPr/>
              </p:nvGrpSpPr>
              <p:grpSpPr>
                <a:xfrm>
                  <a:off x="846146" y="4850542"/>
                  <a:ext cx="162092" cy="168313"/>
                  <a:chOff x="846146" y="4850542"/>
                  <a:chExt cx="162092" cy="168313"/>
                </a:xfrm>
              </p:grpSpPr>
              <p:sp>
                <p:nvSpPr>
                  <p:cNvPr id="2453" name="Google Shape;2453;p9"/>
                  <p:cNvSpPr/>
                  <p:nvPr/>
                </p:nvSpPr>
                <p:spPr>
                  <a:xfrm rot="845890">
                    <a:off x="898716" y="4856442"/>
                    <a:ext cx="61757" cy="107716"/>
                  </a:xfrm>
                  <a:custGeom>
                    <a:avLst/>
                    <a:gdLst/>
                    <a:ahLst/>
                    <a:cxnLst/>
                    <a:rect l="l" t="t" r="r" b="b"/>
                    <a:pathLst>
                      <a:path w="1376" h="2400" extrusionOk="0">
                        <a:moveTo>
                          <a:pt x="682" y="1188"/>
                        </a:moveTo>
                        <a:cubicBezTo>
                          <a:pt x="705" y="1188"/>
                          <a:pt x="705" y="1222"/>
                          <a:pt x="705" y="1235"/>
                        </a:cubicBezTo>
                        <a:cubicBezTo>
                          <a:pt x="688" y="1323"/>
                          <a:pt x="688" y="1411"/>
                          <a:pt x="670" y="1500"/>
                        </a:cubicBezTo>
                        <a:cubicBezTo>
                          <a:pt x="635" y="1570"/>
                          <a:pt x="617" y="1658"/>
                          <a:pt x="600" y="1747"/>
                        </a:cubicBezTo>
                        <a:cubicBezTo>
                          <a:pt x="547" y="1553"/>
                          <a:pt x="564" y="1359"/>
                          <a:pt x="653" y="1200"/>
                        </a:cubicBezTo>
                        <a:cubicBezTo>
                          <a:pt x="665" y="1191"/>
                          <a:pt x="675" y="1188"/>
                          <a:pt x="682" y="1188"/>
                        </a:cubicBezTo>
                        <a:close/>
                        <a:moveTo>
                          <a:pt x="849" y="0"/>
                        </a:moveTo>
                        <a:cubicBezTo>
                          <a:pt x="823" y="0"/>
                          <a:pt x="794" y="19"/>
                          <a:pt x="794" y="54"/>
                        </a:cubicBezTo>
                        <a:cubicBezTo>
                          <a:pt x="776" y="71"/>
                          <a:pt x="794" y="89"/>
                          <a:pt x="811" y="107"/>
                        </a:cubicBezTo>
                        <a:cubicBezTo>
                          <a:pt x="899" y="230"/>
                          <a:pt x="970" y="371"/>
                          <a:pt x="1041" y="495"/>
                        </a:cubicBezTo>
                        <a:cubicBezTo>
                          <a:pt x="1093" y="600"/>
                          <a:pt x="1129" y="688"/>
                          <a:pt x="1182" y="794"/>
                        </a:cubicBezTo>
                        <a:cubicBezTo>
                          <a:pt x="1252" y="1041"/>
                          <a:pt x="1287" y="1306"/>
                          <a:pt x="1270" y="1570"/>
                        </a:cubicBezTo>
                        <a:cubicBezTo>
                          <a:pt x="1270" y="1676"/>
                          <a:pt x="1252" y="1782"/>
                          <a:pt x="1235" y="1870"/>
                        </a:cubicBezTo>
                        <a:cubicBezTo>
                          <a:pt x="1217" y="1993"/>
                          <a:pt x="1182" y="2099"/>
                          <a:pt x="1129" y="2187"/>
                        </a:cubicBezTo>
                        <a:cubicBezTo>
                          <a:pt x="1072" y="2264"/>
                          <a:pt x="1016" y="2295"/>
                          <a:pt x="962" y="2295"/>
                        </a:cubicBezTo>
                        <a:cubicBezTo>
                          <a:pt x="832" y="2295"/>
                          <a:pt x="720" y="2113"/>
                          <a:pt x="670" y="1976"/>
                        </a:cubicBezTo>
                        <a:cubicBezTo>
                          <a:pt x="723" y="1852"/>
                          <a:pt x="776" y="1694"/>
                          <a:pt x="794" y="1553"/>
                        </a:cubicBezTo>
                        <a:cubicBezTo>
                          <a:pt x="829" y="1447"/>
                          <a:pt x="847" y="1341"/>
                          <a:pt x="847" y="1235"/>
                        </a:cubicBezTo>
                        <a:cubicBezTo>
                          <a:pt x="847" y="1129"/>
                          <a:pt x="758" y="1059"/>
                          <a:pt x="670" y="1059"/>
                        </a:cubicBezTo>
                        <a:cubicBezTo>
                          <a:pt x="582" y="1094"/>
                          <a:pt x="529" y="1147"/>
                          <a:pt x="494" y="1235"/>
                        </a:cubicBezTo>
                        <a:cubicBezTo>
                          <a:pt x="423" y="1464"/>
                          <a:pt x="441" y="1729"/>
                          <a:pt x="511" y="1958"/>
                        </a:cubicBezTo>
                        <a:cubicBezTo>
                          <a:pt x="476" y="2046"/>
                          <a:pt x="423" y="2117"/>
                          <a:pt x="335" y="2170"/>
                        </a:cubicBezTo>
                        <a:cubicBezTo>
                          <a:pt x="318" y="2187"/>
                          <a:pt x="300" y="2187"/>
                          <a:pt x="282" y="2187"/>
                        </a:cubicBezTo>
                        <a:cubicBezTo>
                          <a:pt x="265" y="2170"/>
                          <a:pt x="247" y="2152"/>
                          <a:pt x="247" y="2117"/>
                        </a:cubicBezTo>
                        <a:cubicBezTo>
                          <a:pt x="176" y="1958"/>
                          <a:pt x="141" y="1799"/>
                          <a:pt x="141" y="1623"/>
                        </a:cubicBezTo>
                        <a:cubicBezTo>
                          <a:pt x="141" y="1323"/>
                          <a:pt x="194" y="1024"/>
                          <a:pt x="265" y="741"/>
                        </a:cubicBezTo>
                        <a:cubicBezTo>
                          <a:pt x="265" y="706"/>
                          <a:pt x="282" y="653"/>
                          <a:pt x="282" y="618"/>
                        </a:cubicBezTo>
                        <a:cubicBezTo>
                          <a:pt x="282" y="605"/>
                          <a:pt x="273" y="593"/>
                          <a:pt x="262" y="593"/>
                        </a:cubicBezTo>
                        <a:cubicBezTo>
                          <a:pt x="257" y="593"/>
                          <a:pt x="252" y="595"/>
                          <a:pt x="247" y="600"/>
                        </a:cubicBezTo>
                        <a:cubicBezTo>
                          <a:pt x="247" y="600"/>
                          <a:pt x="229" y="618"/>
                          <a:pt x="229" y="618"/>
                        </a:cubicBezTo>
                        <a:cubicBezTo>
                          <a:pt x="194" y="724"/>
                          <a:pt x="159" y="847"/>
                          <a:pt x="124" y="953"/>
                        </a:cubicBezTo>
                        <a:cubicBezTo>
                          <a:pt x="53" y="1200"/>
                          <a:pt x="18" y="1447"/>
                          <a:pt x="0" y="1694"/>
                        </a:cubicBezTo>
                        <a:cubicBezTo>
                          <a:pt x="0" y="1888"/>
                          <a:pt x="53" y="2064"/>
                          <a:pt x="141" y="2240"/>
                        </a:cubicBezTo>
                        <a:cubicBezTo>
                          <a:pt x="186" y="2302"/>
                          <a:pt x="238" y="2326"/>
                          <a:pt x="290" y="2326"/>
                        </a:cubicBezTo>
                        <a:cubicBezTo>
                          <a:pt x="404" y="2326"/>
                          <a:pt x="522" y="2213"/>
                          <a:pt x="582" y="2117"/>
                        </a:cubicBezTo>
                        <a:cubicBezTo>
                          <a:pt x="635" y="2258"/>
                          <a:pt x="758" y="2364"/>
                          <a:pt x="917" y="2399"/>
                        </a:cubicBezTo>
                        <a:cubicBezTo>
                          <a:pt x="1076" y="2399"/>
                          <a:pt x="1217" y="2276"/>
                          <a:pt x="1270" y="2117"/>
                        </a:cubicBezTo>
                        <a:cubicBezTo>
                          <a:pt x="1340" y="1870"/>
                          <a:pt x="1376" y="1623"/>
                          <a:pt x="1376" y="1359"/>
                        </a:cubicBezTo>
                        <a:cubicBezTo>
                          <a:pt x="1358" y="1165"/>
                          <a:pt x="1323" y="953"/>
                          <a:pt x="1270" y="759"/>
                        </a:cubicBezTo>
                        <a:cubicBezTo>
                          <a:pt x="1182" y="547"/>
                          <a:pt x="1076" y="336"/>
                          <a:pt x="952" y="124"/>
                        </a:cubicBezTo>
                        <a:cubicBezTo>
                          <a:pt x="935" y="89"/>
                          <a:pt x="917" y="54"/>
                          <a:pt x="882" y="18"/>
                        </a:cubicBezTo>
                        <a:cubicBezTo>
                          <a:pt x="876" y="6"/>
                          <a:pt x="863" y="0"/>
                          <a:pt x="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9"/>
                  <p:cNvSpPr/>
                  <p:nvPr/>
                </p:nvSpPr>
                <p:spPr>
                  <a:xfrm rot="845890">
                    <a:off x="963863" y="4943651"/>
                    <a:ext cx="6957" cy="5431"/>
                  </a:xfrm>
                  <a:custGeom>
                    <a:avLst/>
                    <a:gdLst/>
                    <a:ahLst/>
                    <a:cxnLst/>
                    <a:rect l="l" t="t" r="r" b="b"/>
                    <a:pathLst>
                      <a:path w="155" h="121" extrusionOk="0">
                        <a:moveTo>
                          <a:pt x="20" y="1"/>
                        </a:moveTo>
                        <a:cubicBezTo>
                          <a:pt x="9" y="1"/>
                          <a:pt x="0" y="10"/>
                          <a:pt x="0" y="33"/>
                        </a:cubicBezTo>
                        <a:cubicBezTo>
                          <a:pt x="0" y="85"/>
                          <a:pt x="18" y="103"/>
                          <a:pt x="71" y="121"/>
                        </a:cubicBezTo>
                        <a:cubicBezTo>
                          <a:pt x="154" y="121"/>
                          <a:pt x="63" y="1"/>
                          <a:pt x="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9"/>
                  <p:cNvSpPr/>
                  <p:nvPr/>
                </p:nvSpPr>
                <p:spPr>
                  <a:xfrm rot="845890">
                    <a:off x="855181" y="4991849"/>
                    <a:ext cx="7944" cy="7765"/>
                  </a:xfrm>
                  <a:custGeom>
                    <a:avLst/>
                    <a:gdLst/>
                    <a:ahLst/>
                    <a:cxnLst/>
                    <a:rect l="l" t="t" r="r" b="b"/>
                    <a:pathLst>
                      <a:path w="177" h="173" extrusionOk="0">
                        <a:moveTo>
                          <a:pt x="89" y="0"/>
                        </a:moveTo>
                        <a:cubicBezTo>
                          <a:pt x="45" y="0"/>
                          <a:pt x="1" y="27"/>
                          <a:pt x="1" y="80"/>
                        </a:cubicBezTo>
                        <a:cubicBezTo>
                          <a:pt x="1" y="142"/>
                          <a:pt x="45" y="172"/>
                          <a:pt x="89" y="172"/>
                        </a:cubicBezTo>
                        <a:cubicBezTo>
                          <a:pt x="133" y="172"/>
                          <a:pt x="177" y="142"/>
                          <a:pt x="177" y="80"/>
                        </a:cubicBezTo>
                        <a:cubicBezTo>
                          <a:pt x="177" y="27"/>
                          <a:pt x="133" y="0"/>
                          <a:pt x="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9"/>
                  <p:cNvSpPr/>
                  <p:nvPr/>
                </p:nvSpPr>
                <p:spPr>
                  <a:xfrm rot="845890">
                    <a:off x="890955" y="5013378"/>
                    <a:ext cx="6867" cy="4713"/>
                  </a:xfrm>
                  <a:custGeom>
                    <a:avLst/>
                    <a:gdLst/>
                    <a:ahLst/>
                    <a:cxnLst/>
                    <a:rect l="l" t="t" r="r" b="b"/>
                    <a:pathLst>
                      <a:path w="153" h="105" extrusionOk="0">
                        <a:moveTo>
                          <a:pt x="23" y="0"/>
                        </a:moveTo>
                        <a:cubicBezTo>
                          <a:pt x="10" y="0"/>
                          <a:pt x="0" y="10"/>
                          <a:pt x="0" y="34"/>
                        </a:cubicBezTo>
                        <a:cubicBezTo>
                          <a:pt x="0" y="69"/>
                          <a:pt x="18" y="105"/>
                          <a:pt x="71" y="105"/>
                        </a:cubicBezTo>
                        <a:cubicBezTo>
                          <a:pt x="152" y="105"/>
                          <a:pt x="67" y="0"/>
                          <a:pt x="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9"/>
                  <p:cNvSpPr/>
                  <p:nvPr/>
                </p:nvSpPr>
                <p:spPr>
                  <a:xfrm rot="845890">
                    <a:off x="943821" y="4998359"/>
                    <a:ext cx="3187" cy="3187"/>
                  </a:xfrm>
                  <a:custGeom>
                    <a:avLst/>
                    <a:gdLst/>
                    <a:ahLst/>
                    <a:cxnLst/>
                    <a:rect l="l" t="t" r="r" b="b"/>
                    <a:pathLst>
                      <a:path w="71" h="71" extrusionOk="0">
                        <a:moveTo>
                          <a:pt x="36" y="0"/>
                        </a:moveTo>
                        <a:cubicBezTo>
                          <a:pt x="18" y="0"/>
                          <a:pt x="0" y="18"/>
                          <a:pt x="0" y="36"/>
                        </a:cubicBezTo>
                        <a:cubicBezTo>
                          <a:pt x="0" y="53"/>
                          <a:pt x="18" y="71"/>
                          <a:pt x="36" y="71"/>
                        </a:cubicBezTo>
                        <a:cubicBezTo>
                          <a:pt x="71" y="71"/>
                          <a:pt x="71" y="18"/>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9"/>
                  <p:cNvSpPr/>
                  <p:nvPr/>
                </p:nvSpPr>
                <p:spPr>
                  <a:xfrm rot="845890">
                    <a:off x="1002967" y="4970170"/>
                    <a:ext cx="4757" cy="4802"/>
                  </a:xfrm>
                  <a:custGeom>
                    <a:avLst/>
                    <a:gdLst/>
                    <a:ahLst/>
                    <a:cxnLst/>
                    <a:rect l="l" t="t" r="r" b="b"/>
                    <a:pathLst>
                      <a:path w="106" h="107" extrusionOk="0">
                        <a:moveTo>
                          <a:pt x="53" y="1"/>
                        </a:moveTo>
                        <a:cubicBezTo>
                          <a:pt x="18" y="1"/>
                          <a:pt x="0" y="18"/>
                          <a:pt x="0" y="54"/>
                        </a:cubicBezTo>
                        <a:cubicBezTo>
                          <a:pt x="0" y="89"/>
                          <a:pt x="18" y="106"/>
                          <a:pt x="53" y="106"/>
                        </a:cubicBezTo>
                        <a:cubicBezTo>
                          <a:pt x="71" y="106"/>
                          <a:pt x="106" y="89"/>
                          <a:pt x="106" y="54"/>
                        </a:cubicBezTo>
                        <a:cubicBezTo>
                          <a:pt x="106" y="18"/>
                          <a:pt x="88" y="1"/>
                          <a:pt x="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9"/>
                  <p:cNvSpPr/>
                  <p:nvPr/>
                </p:nvSpPr>
                <p:spPr>
                  <a:xfrm rot="845890">
                    <a:off x="846755" y="4945034"/>
                    <a:ext cx="6373" cy="5790"/>
                  </a:xfrm>
                  <a:custGeom>
                    <a:avLst/>
                    <a:gdLst/>
                    <a:ahLst/>
                    <a:cxnLst/>
                    <a:rect l="l" t="t" r="r" b="b"/>
                    <a:pathLst>
                      <a:path w="142" h="129" extrusionOk="0">
                        <a:moveTo>
                          <a:pt x="71" y="0"/>
                        </a:moveTo>
                        <a:cubicBezTo>
                          <a:pt x="36" y="0"/>
                          <a:pt x="1" y="36"/>
                          <a:pt x="1" y="71"/>
                        </a:cubicBezTo>
                        <a:cubicBezTo>
                          <a:pt x="1" y="106"/>
                          <a:pt x="36" y="124"/>
                          <a:pt x="71" y="124"/>
                        </a:cubicBezTo>
                        <a:cubicBezTo>
                          <a:pt x="78" y="127"/>
                          <a:pt x="84" y="129"/>
                          <a:pt x="90" y="129"/>
                        </a:cubicBezTo>
                        <a:cubicBezTo>
                          <a:pt x="118" y="129"/>
                          <a:pt x="142" y="100"/>
                          <a:pt x="142" y="71"/>
                        </a:cubicBezTo>
                        <a:cubicBezTo>
                          <a:pt x="142" y="36"/>
                          <a:pt x="107" y="0"/>
                          <a:pt x="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60" name="Google Shape;2460;p9"/>
                <p:cNvSpPr/>
                <p:nvPr/>
              </p:nvSpPr>
              <p:spPr>
                <a:xfrm rot="845890">
                  <a:off x="921256" y="4737257"/>
                  <a:ext cx="69702" cy="148065"/>
                </a:xfrm>
                <a:custGeom>
                  <a:avLst/>
                  <a:gdLst/>
                  <a:ahLst/>
                  <a:cxnLst/>
                  <a:rect l="l" t="t" r="r" b="b"/>
                  <a:pathLst>
                    <a:path w="1553" h="3299" extrusionOk="0">
                      <a:moveTo>
                        <a:pt x="1252" y="0"/>
                      </a:moveTo>
                      <a:lnTo>
                        <a:pt x="794" y="18"/>
                      </a:lnTo>
                      <a:lnTo>
                        <a:pt x="335" y="36"/>
                      </a:lnTo>
                      <a:lnTo>
                        <a:pt x="71" y="53"/>
                      </a:lnTo>
                      <a:lnTo>
                        <a:pt x="0" y="53"/>
                      </a:lnTo>
                      <a:lnTo>
                        <a:pt x="0" y="124"/>
                      </a:lnTo>
                      <a:cubicBezTo>
                        <a:pt x="18" y="353"/>
                        <a:pt x="18" y="565"/>
                        <a:pt x="35" y="829"/>
                      </a:cubicBezTo>
                      <a:cubicBezTo>
                        <a:pt x="35" y="1094"/>
                        <a:pt x="53" y="1305"/>
                        <a:pt x="53" y="1605"/>
                      </a:cubicBezTo>
                      <a:cubicBezTo>
                        <a:pt x="71" y="1887"/>
                        <a:pt x="88" y="2187"/>
                        <a:pt x="88" y="2469"/>
                      </a:cubicBezTo>
                      <a:cubicBezTo>
                        <a:pt x="106" y="2716"/>
                        <a:pt x="124" y="2963"/>
                        <a:pt x="124" y="3228"/>
                      </a:cubicBezTo>
                      <a:lnTo>
                        <a:pt x="124" y="3298"/>
                      </a:lnTo>
                      <a:lnTo>
                        <a:pt x="229" y="3298"/>
                      </a:lnTo>
                      <a:lnTo>
                        <a:pt x="670" y="3263"/>
                      </a:lnTo>
                      <a:lnTo>
                        <a:pt x="1146" y="3245"/>
                      </a:lnTo>
                      <a:lnTo>
                        <a:pt x="1446" y="3228"/>
                      </a:lnTo>
                      <a:lnTo>
                        <a:pt x="1552" y="3228"/>
                      </a:lnTo>
                      <a:cubicBezTo>
                        <a:pt x="1552" y="3210"/>
                        <a:pt x="1552" y="3175"/>
                        <a:pt x="1552" y="3157"/>
                      </a:cubicBezTo>
                      <a:lnTo>
                        <a:pt x="1499" y="2522"/>
                      </a:lnTo>
                      <a:cubicBezTo>
                        <a:pt x="1481" y="2258"/>
                        <a:pt x="1464" y="1993"/>
                        <a:pt x="1446" y="1746"/>
                      </a:cubicBezTo>
                      <a:cubicBezTo>
                        <a:pt x="1429" y="1482"/>
                        <a:pt x="1411" y="1252"/>
                        <a:pt x="1393" y="970"/>
                      </a:cubicBezTo>
                      <a:cubicBezTo>
                        <a:pt x="1376" y="688"/>
                        <a:pt x="1358" y="406"/>
                        <a:pt x="1340" y="124"/>
                      </a:cubicBezTo>
                      <a:lnTo>
                        <a:pt x="1340" y="71"/>
                      </a:lnTo>
                      <a:lnTo>
                        <a:pt x="13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9"/>
                <p:cNvSpPr/>
                <p:nvPr/>
              </p:nvSpPr>
              <p:spPr>
                <a:xfrm rot="845890">
                  <a:off x="937907" y="4738690"/>
                  <a:ext cx="9560" cy="141512"/>
                </a:xfrm>
                <a:custGeom>
                  <a:avLst/>
                  <a:gdLst/>
                  <a:ahLst/>
                  <a:cxnLst/>
                  <a:rect l="l" t="t" r="r" b="b"/>
                  <a:pathLst>
                    <a:path w="213" h="3153" extrusionOk="0">
                      <a:moveTo>
                        <a:pt x="36" y="0"/>
                      </a:moveTo>
                      <a:cubicBezTo>
                        <a:pt x="18" y="0"/>
                        <a:pt x="1" y="18"/>
                        <a:pt x="1" y="35"/>
                      </a:cubicBezTo>
                      <a:lnTo>
                        <a:pt x="1" y="159"/>
                      </a:lnTo>
                      <a:lnTo>
                        <a:pt x="1" y="282"/>
                      </a:lnTo>
                      <a:lnTo>
                        <a:pt x="36" y="670"/>
                      </a:lnTo>
                      <a:cubicBezTo>
                        <a:pt x="36" y="811"/>
                        <a:pt x="36" y="935"/>
                        <a:pt x="53" y="1094"/>
                      </a:cubicBezTo>
                      <a:cubicBezTo>
                        <a:pt x="53" y="1235"/>
                        <a:pt x="71" y="1393"/>
                        <a:pt x="71" y="1534"/>
                      </a:cubicBezTo>
                      <a:lnTo>
                        <a:pt x="89" y="1940"/>
                      </a:lnTo>
                      <a:lnTo>
                        <a:pt x="106" y="2310"/>
                      </a:lnTo>
                      <a:cubicBezTo>
                        <a:pt x="124" y="2451"/>
                        <a:pt x="142" y="2610"/>
                        <a:pt x="142" y="2751"/>
                      </a:cubicBezTo>
                      <a:lnTo>
                        <a:pt x="142" y="2928"/>
                      </a:lnTo>
                      <a:lnTo>
                        <a:pt x="142" y="3051"/>
                      </a:lnTo>
                      <a:lnTo>
                        <a:pt x="142" y="3104"/>
                      </a:lnTo>
                      <a:lnTo>
                        <a:pt x="142" y="3122"/>
                      </a:lnTo>
                      <a:cubicBezTo>
                        <a:pt x="142" y="3122"/>
                        <a:pt x="142" y="3139"/>
                        <a:pt x="142" y="3139"/>
                      </a:cubicBezTo>
                      <a:cubicBezTo>
                        <a:pt x="142" y="3148"/>
                        <a:pt x="150" y="3152"/>
                        <a:pt x="159" y="3152"/>
                      </a:cubicBezTo>
                      <a:cubicBezTo>
                        <a:pt x="168" y="3152"/>
                        <a:pt x="177" y="3148"/>
                        <a:pt x="177" y="3139"/>
                      </a:cubicBezTo>
                      <a:lnTo>
                        <a:pt x="194" y="3139"/>
                      </a:lnTo>
                      <a:cubicBezTo>
                        <a:pt x="194" y="3139"/>
                        <a:pt x="194" y="3122"/>
                        <a:pt x="194" y="3122"/>
                      </a:cubicBezTo>
                      <a:lnTo>
                        <a:pt x="194" y="3086"/>
                      </a:lnTo>
                      <a:lnTo>
                        <a:pt x="194" y="3033"/>
                      </a:lnTo>
                      <a:lnTo>
                        <a:pt x="194" y="2928"/>
                      </a:lnTo>
                      <a:cubicBezTo>
                        <a:pt x="194" y="2857"/>
                        <a:pt x="212" y="2822"/>
                        <a:pt x="194" y="2734"/>
                      </a:cubicBezTo>
                      <a:cubicBezTo>
                        <a:pt x="194" y="2663"/>
                        <a:pt x="194" y="2592"/>
                        <a:pt x="194" y="2522"/>
                      </a:cubicBezTo>
                      <a:lnTo>
                        <a:pt x="177" y="2081"/>
                      </a:lnTo>
                      <a:lnTo>
                        <a:pt x="142" y="1711"/>
                      </a:lnTo>
                      <a:cubicBezTo>
                        <a:pt x="142" y="1570"/>
                        <a:pt x="124" y="1429"/>
                        <a:pt x="124" y="1288"/>
                      </a:cubicBezTo>
                      <a:lnTo>
                        <a:pt x="106" y="864"/>
                      </a:lnTo>
                      <a:cubicBezTo>
                        <a:pt x="106" y="723"/>
                        <a:pt x="89" y="582"/>
                        <a:pt x="89" y="441"/>
                      </a:cubicBezTo>
                      <a:cubicBezTo>
                        <a:pt x="89" y="388"/>
                        <a:pt x="89" y="318"/>
                        <a:pt x="89" y="247"/>
                      </a:cubicBezTo>
                      <a:cubicBezTo>
                        <a:pt x="71" y="194"/>
                        <a:pt x="71" y="124"/>
                        <a:pt x="71" y="53"/>
                      </a:cubicBezTo>
                      <a:lnTo>
                        <a:pt x="71" y="35"/>
                      </a:lnTo>
                      <a:cubicBezTo>
                        <a:pt x="71" y="18"/>
                        <a:pt x="71" y="0"/>
                        <a:pt x="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9"/>
                <p:cNvSpPr/>
                <p:nvPr/>
              </p:nvSpPr>
              <p:spPr>
                <a:xfrm rot="845890">
                  <a:off x="960174" y="4737732"/>
                  <a:ext cx="15080" cy="148828"/>
                </a:xfrm>
                <a:custGeom>
                  <a:avLst/>
                  <a:gdLst/>
                  <a:ahLst/>
                  <a:cxnLst/>
                  <a:rect l="l" t="t" r="r" b="b"/>
                  <a:pathLst>
                    <a:path w="336" h="3316" extrusionOk="0">
                      <a:moveTo>
                        <a:pt x="36" y="0"/>
                      </a:moveTo>
                      <a:cubicBezTo>
                        <a:pt x="18" y="0"/>
                        <a:pt x="0" y="18"/>
                        <a:pt x="0" y="53"/>
                      </a:cubicBezTo>
                      <a:lnTo>
                        <a:pt x="0" y="106"/>
                      </a:lnTo>
                      <a:lnTo>
                        <a:pt x="18" y="212"/>
                      </a:lnTo>
                      <a:lnTo>
                        <a:pt x="36" y="318"/>
                      </a:lnTo>
                      <a:lnTo>
                        <a:pt x="53" y="547"/>
                      </a:lnTo>
                      <a:lnTo>
                        <a:pt x="88" y="988"/>
                      </a:lnTo>
                      <a:cubicBezTo>
                        <a:pt x="106" y="1147"/>
                        <a:pt x="124" y="1305"/>
                        <a:pt x="124" y="1464"/>
                      </a:cubicBezTo>
                      <a:cubicBezTo>
                        <a:pt x="141" y="1605"/>
                        <a:pt x="159" y="1764"/>
                        <a:pt x="177" y="1923"/>
                      </a:cubicBezTo>
                      <a:cubicBezTo>
                        <a:pt x="177" y="2081"/>
                        <a:pt x="194" y="2258"/>
                        <a:pt x="212" y="2399"/>
                      </a:cubicBezTo>
                      <a:cubicBezTo>
                        <a:pt x="230" y="2540"/>
                        <a:pt x="230" y="2681"/>
                        <a:pt x="247" y="2822"/>
                      </a:cubicBezTo>
                      <a:cubicBezTo>
                        <a:pt x="265" y="2910"/>
                        <a:pt x="282" y="2981"/>
                        <a:pt x="282" y="3069"/>
                      </a:cubicBezTo>
                      <a:lnTo>
                        <a:pt x="282" y="3175"/>
                      </a:lnTo>
                      <a:lnTo>
                        <a:pt x="282" y="3228"/>
                      </a:lnTo>
                      <a:lnTo>
                        <a:pt x="282" y="3263"/>
                      </a:lnTo>
                      <a:cubicBezTo>
                        <a:pt x="265" y="3263"/>
                        <a:pt x="265" y="3281"/>
                        <a:pt x="282" y="3281"/>
                      </a:cubicBezTo>
                      <a:lnTo>
                        <a:pt x="282" y="3298"/>
                      </a:lnTo>
                      <a:cubicBezTo>
                        <a:pt x="300" y="3316"/>
                        <a:pt x="300" y="3316"/>
                        <a:pt x="318" y="3316"/>
                      </a:cubicBezTo>
                      <a:cubicBezTo>
                        <a:pt x="335" y="3316"/>
                        <a:pt x="335" y="3316"/>
                        <a:pt x="335" y="3298"/>
                      </a:cubicBezTo>
                      <a:lnTo>
                        <a:pt x="335" y="3281"/>
                      </a:lnTo>
                      <a:lnTo>
                        <a:pt x="335" y="3245"/>
                      </a:lnTo>
                      <a:cubicBezTo>
                        <a:pt x="335" y="3175"/>
                        <a:pt x="335" y="3104"/>
                        <a:pt x="318" y="3034"/>
                      </a:cubicBezTo>
                      <a:cubicBezTo>
                        <a:pt x="318" y="2963"/>
                        <a:pt x="300" y="2875"/>
                        <a:pt x="300" y="2804"/>
                      </a:cubicBezTo>
                      <a:lnTo>
                        <a:pt x="265" y="2346"/>
                      </a:lnTo>
                      <a:cubicBezTo>
                        <a:pt x="247" y="2187"/>
                        <a:pt x="247" y="2046"/>
                        <a:pt x="230" y="1905"/>
                      </a:cubicBezTo>
                      <a:lnTo>
                        <a:pt x="194" y="1429"/>
                      </a:lnTo>
                      <a:cubicBezTo>
                        <a:pt x="177" y="1270"/>
                        <a:pt x="159" y="1094"/>
                        <a:pt x="141" y="935"/>
                      </a:cubicBezTo>
                      <a:cubicBezTo>
                        <a:pt x="141" y="794"/>
                        <a:pt x="106" y="653"/>
                        <a:pt x="106" y="494"/>
                      </a:cubicBezTo>
                      <a:cubicBezTo>
                        <a:pt x="106" y="424"/>
                        <a:pt x="88" y="336"/>
                        <a:pt x="88" y="265"/>
                      </a:cubicBezTo>
                      <a:lnTo>
                        <a:pt x="88" y="159"/>
                      </a:lnTo>
                      <a:lnTo>
                        <a:pt x="88" y="36"/>
                      </a:lnTo>
                      <a:cubicBezTo>
                        <a:pt x="88" y="18"/>
                        <a:pt x="53" y="0"/>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63" name="Google Shape;2463;p9"/>
              <p:cNvSpPr/>
              <p:nvPr/>
            </p:nvSpPr>
            <p:spPr>
              <a:xfrm rot="845890">
                <a:off x="-1110220" y="4617749"/>
                <a:ext cx="3288134" cy="449716"/>
              </a:xfrm>
              <a:custGeom>
                <a:avLst/>
                <a:gdLst/>
                <a:ahLst/>
                <a:cxnLst/>
                <a:rect l="l" t="t" r="r" b="b"/>
                <a:pathLst>
                  <a:path w="73262" h="10020" extrusionOk="0">
                    <a:moveTo>
                      <a:pt x="27302" y="3997"/>
                    </a:moveTo>
                    <a:cubicBezTo>
                      <a:pt x="27829" y="3997"/>
                      <a:pt x="27970" y="4723"/>
                      <a:pt x="27987" y="5170"/>
                    </a:cubicBezTo>
                    <a:cubicBezTo>
                      <a:pt x="27987" y="6034"/>
                      <a:pt x="27634" y="6881"/>
                      <a:pt x="26982" y="7463"/>
                    </a:cubicBezTo>
                    <a:lnTo>
                      <a:pt x="26929" y="7428"/>
                    </a:lnTo>
                    <a:cubicBezTo>
                      <a:pt x="26382" y="7057"/>
                      <a:pt x="26065" y="6405"/>
                      <a:pt x="26082" y="5735"/>
                    </a:cubicBezTo>
                    <a:cubicBezTo>
                      <a:pt x="26170" y="5065"/>
                      <a:pt x="26470" y="4218"/>
                      <a:pt x="27193" y="4006"/>
                    </a:cubicBezTo>
                    <a:cubicBezTo>
                      <a:pt x="27231" y="4000"/>
                      <a:pt x="27267" y="3997"/>
                      <a:pt x="27302" y="3997"/>
                    </a:cubicBezTo>
                    <a:close/>
                    <a:moveTo>
                      <a:pt x="52415" y="6543"/>
                    </a:moveTo>
                    <a:cubicBezTo>
                      <a:pt x="52472" y="6543"/>
                      <a:pt x="52529" y="6544"/>
                      <a:pt x="52587" y="6546"/>
                    </a:cubicBezTo>
                    <a:cubicBezTo>
                      <a:pt x="52411" y="7445"/>
                      <a:pt x="51864" y="8221"/>
                      <a:pt x="51088" y="8697"/>
                    </a:cubicBezTo>
                    <a:cubicBezTo>
                      <a:pt x="50788" y="8856"/>
                      <a:pt x="50506" y="9085"/>
                      <a:pt x="50136" y="9138"/>
                    </a:cubicBezTo>
                    <a:lnTo>
                      <a:pt x="50136" y="9120"/>
                    </a:lnTo>
                    <a:cubicBezTo>
                      <a:pt x="49871" y="9103"/>
                      <a:pt x="49607" y="9015"/>
                      <a:pt x="49378" y="8874"/>
                    </a:cubicBezTo>
                    <a:cubicBezTo>
                      <a:pt x="48655" y="8415"/>
                      <a:pt x="49589" y="7551"/>
                      <a:pt x="50030" y="7251"/>
                    </a:cubicBezTo>
                    <a:cubicBezTo>
                      <a:pt x="50741" y="6788"/>
                      <a:pt x="51560" y="6543"/>
                      <a:pt x="52415" y="6543"/>
                    </a:cubicBezTo>
                    <a:close/>
                    <a:moveTo>
                      <a:pt x="47346" y="1"/>
                    </a:moveTo>
                    <a:cubicBezTo>
                      <a:pt x="45809" y="1"/>
                      <a:pt x="44197" y="414"/>
                      <a:pt x="42888" y="850"/>
                    </a:cubicBezTo>
                    <a:cubicBezTo>
                      <a:pt x="40895" y="1591"/>
                      <a:pt x="39026" y="2578"/>
                      <a:pt x="37280" y="3795"/>
                    </a:cubicBezTo>
                    <a:cubicBezTo>
                      <a:pt x="35764" y="4959"/>
                      <a:pt x="34494" y="6422"/>
                      <a:pt x="32801" y="7357"/>
                    </a:cubicBezTo>
                    <a:cubicBezTo>
                      <a:pt x="31802" y="7984"/>
                      <a:pt x="30803" y="8317"/>
                      <a:pt x="29783" y="8317"/>
                    </a:cubicBezTo>
                    <a:cubicBezTo>
                      <a:pt x="28966" y="8317"/>
                      <a:pt x="28136" y="8104"/>
                      <a:pt x="27281" y="7657"/>
                    </a:cubicBezTo>
                    <a:cubicBezTo>
                      <a:pt x="27863" y="7093"/>
                      <a:pt x="28234" y="6352"/>
                      <a:pt x="28322" y="5541"/>
                    </a:cubicBezTo>
                    <a:cubicBezTo>
                      <a:pt x="28421" y="4834"/>
                      <a:pt x="28167" y="3652"/>
                      <a:pt x="27318" y="3652"/>
                    </a:cubicBezTo>
                    <a:cubicBezTo>
                      <a:pt x="27256" y="3652"/>
                      <a:pt x="27191" y="3658"/>
                      <a:pt x="27123" y="3671"/>
                    </a:cubicBezTo>
                    <a:cubicBezTo>
                      <a:pt x="26259" y="3918"/>
                      <a:pt x="25871" y="4888"/>
                      <a:pt x="25783" y="5699"/>
                    </a:cubicBezTo>
                    <a:cubicBezTo>
                      <a:pt x="25730" y="6475"/>
                      <a:pt x="26082" y="7234"/>
                      <a:pt x="26717" y="7692"/>
                    </a:cubicBezTo>
                    <a:cubicBezTo>
                      <a:pt x="25360" y="8897"/>
                      <a:pt x="23629" y="9396"/>
                      <a:pt x="21862" y="9396"/>
                    </a:cubicBezTo>
                    <a:cubicBezTo>
                      <a:pt x="20370" y="9396"/>
                      <a:pt x="18852" y="9040"/>
                      <a:pt x="17512" y="8450"/>
                    </a:cubicBezTo>
                    <a:cubicBezTo>
                      <a:pt x="16507" y="8009"/>
                      <a:pt x="15590" y="7375"/>
                      <a:pt x="14673" y="6740"/>
                    </a:cubicBezTo>
                    <a:cubicBezTo>
                      <a:pt x="13879" y="6211"/>
                      <a:pt x="13068" y="5717"/>
                      <a:pt x="12274" y="5188"/>
                    </a:cubicBezTo>
                    <a:cubicBezTo>
                      <a:pt x="10612" y="4011"/>
                      <a:pt x="9132" y="3476"/>
                      <a:pt x="7429" y="3476"/>
                    </a:cubicBezTo>
                    <a:cubicBezTo>
                      <a:pt x="6657" y="3476"/>
                      <a:pt x="5840" y="3586"/>
                      <a:pt x="4939" y="3795"/>
                    </a:cubicBezTo>
                    <a:cubicBezTo>
                      <a:pt x="2893" y="4271"/>
                      <a:pt x="812" y="5682"/>
                      <a:pt x="265" y="7816"/>
                    </a:cubicBezTo>
                    <a:cubicBezTo>
                      <a:pt x="195" y="8256"/>
                      <a:pt x="177" y="8768"/>
                      <a:pt x="495" y="9120"/>
                    </a:cubicBezTo>
                    <a:cubicBezTo>
                      <a:pt x="541" y="9172"/>
                      <a:pt x="589" y="9191"/>
                      <a:pt x="630" y="9191"/>
                    </a:cubicBezTo>
                    <a:cubicBezTo>
                      <a:pt x="744" y="9191"/>
                      <a:pt x="804" y="9041"/>
                      <a:pt x="636" y="9015"/>
                    </a:cubicBezTo>
                    <a:cubicBezTo>
                      <a:pt x="1" y="8133"/>
                      <a:pt x="777" y="6899"/>
                      <a:pt x="1359" y="6176"/>
                    </a:cubicBezTo>
                    <a:cubicBezTo>
                      <a:pt x="2364" y="4888"/>
                      <a:pt x="3969" y="4183"/>
                      <a:pt x="5556" y="3936"/>
                    </a:cubicBezTo>
                    <a:cubicBezTo>
                      <a:pt x="6204" y="3818"/>
                      <a:pt x="6790" y="3761"/>
                      <a:pt x="7334" y="3761"/>
                    </a:cubicBezTo>
                    <a:cubicBezTo>
                      <a:pt x="9311" y="3761"/>
                      <a:pt x="10743" y="4513"/>
                      <a:pt x="12610" y="5840"/>
                    </a:cubicBezTo>
                    <a:cubicBezTo>
                      <a:pt x="14285" y="6863"/>
                      <a:pt x="15784" y="8151"/>
                      <a:pt x="17600" y="8926"/>
                    </a:cubicBezTo>
                    <a:cubicBezTo>
                      <a:pt x="18914" y="9461"/>
                      <a:pt x="20383" y="9781"/>
                      <a:pt x="21833" y="9781"/>
                    </a:cubicBezTo>
                    <a:cubicBezTo>
                      <a:pt x="23731" y="9781"/>
                      <a:pt x="25595" y="9233"/>
                      <a:pt x="27035" y="7904"/>
                    </a:cubicBezTo>
                    <a:cubicBezTo>
                      <a:pt x="27898" y="8418"/>
                      <a:pt x="28885" y="8683"/>
                      <a:pt x="29881" y="8683"/>
                    </a:cubicBezTo>
                    <a:cubicBezTo>
                      <a:pt x="29943" y="8683"/>
                      <a:pt x="30005" y="8682"/>
                      <a:pt x="30068" y="8680"/>
                    </a:cubicBezTo>
                    <a:cubicBezTo>
                      <a:pt x="31073" y="8644"/>
                      <a:pt x="31972" y="8239"/>
                      <a:pt x="32836" y="7745"/>
                    </a:cubicBezTo>
                    <a:cubicBezTo>
                      <a:pt x="34547" y="6810"/>
                      <a:pt x="35869" y="5364"/>
                      <a:pt x="37368" y="4130"/>
                    </a:cubicBezTo>
                    <a:cubicBezTo>
                      <a:pt x="39008" y="2984"/>
                      <a:pt x="40772" y="2014"/>
                      <a:pt x="42641" y="1291"/>
                    </a:cubicBezTo>
                    <a:cubicBezTo>
                      <a:pt x="43926" y="798"/>
                      <a:pt x="45640" y="345"/>
                      <a:pt x="47250" y="345"/>
                    </a:cubicBezTo>
                    <a:cubicBezTo>
                      <a:pt x="48292" y="345"/>
                      <a:pt x="49290" y="534"/>
                      <a:pt x="50101" y="1026"/>
                    </a:cubicBezTo>
                    <a:cubicBezTo>
                      <a:pt x="51793" y="2067"/>
                      <a:pt x="52781" y="4165"/>
                      <a:pt x="52640" y="6140"/>
                    </a:cubicBezTo>
                    <a:cubicBezTo>
                      <a:pt x="52566" y="6137"/>
                      <a:pt x="52493" y="6135"/>
                      <a:pt x="52418" y="6135"/>
                    </a:cubicBezTo>
                    <a:cubicBezTo>
                      <a:pt x="51249" y="6135"/>
                      <a:pt x="50030" y="6531"/>
                      <a:pt x="49201" y="7410"/>
                    </a:cubicBezTo>
                    <a:cubicBezTo>
                      <a:pt x="48796" y="7816"/>
                      <a:pt x="48425" y="8539"/>
                      <a:pt x="48901" y="9032"/>
                    </a:cubicBezTo>
                    <a:cubicBezTo>
                      <a:pt x="49219" y="9297"/>
                      <a:pt x="49607" y="9491"/>
                      <a:pt x="50012" y="9544"/>
                    </a:cubicBezTo>
                    <a:cubicBezTo>
                      <a:pt x="50039" y="9546"/>
                      <a:pt x="50066" y="9547"/>
                      <a:pt x="50093" y="9547"/>
                    </a:cubicBezTo>
                    <a:cubicBezTo>
                      <a:pt x="50447" y="9547"/>
                      <a:pt x="50757" y="9337"/>
                      <a:pt x="51053" y="9173"/>
                    </a:cubicBezTo>
                    <a:cubicBezTo>
                      <a:pt x="52058" y="8644"/>
                      <a:pt x="52763" y="7692"/>
                      <a:pt x="52975" y="6563"/>
                    </a:cubicBezTo>
                    <a:cubicBezTo>
                      <a:pt x="53786" y="6634"/>
                      <a:pt x="54544" y="7004"/>
                      <a:pt x="55267" y="7375"/>
                    </a:cubicBezTo>
                    <a:cubicBezTo>
                      <a:pt x="56220" y="7851"/>
                      <a:pt x="57137" y="8362"/>
                      <a:pt x="58107" y="8803"/>
                    </a:cubicBezTo>
                    <a:cubicBezTo>
                      <a:pt x="60082" y="9685"/>
                      <a:pt x="62268" y="10002"/>
                      <a:pt x="64437" y="10020"/>
                    </a:cubicBezTo>
                    <a:cubicBezTo>
                      <a:pt x="65936" y="9985"/>
                      <a:pt x="67471" y="9861"/>
                      <a:pt x="68846" y="9226"/>
                    </a:cubicBezTo>
                    <a:cubicBezTo>
                      <a:pt x="70239" y="8521"/>
                      <a:pt x="72496" y="6810"/>
                      <a:pt x="73202" y="5435"/>
                    </a:cubicBezTo>
                    <a:cubicBezTo>
                      <a:pt x="73261" y="5271"/>
                      <a:pt x="73144" y="5119"/>
                      <a:pt x="73000" y="5119"/>
                    </a:cubicBezTo>
                    <a:cubicBezTo>
                      <a:pt x="72974" y="5119"/>
                      <a:pt x="72947" y="5124"/>
                      <a:pt x="72920" y="5135"/>
                    </a:cubicBezTo>
                    <a:cubicBezTo>
                      <a:pt x="72779" y="5188"/>
                      <a:pt x="72761" y="5347"/>
                      <a:pt x="72673" y="5452"/>
                    </a:cubicBezTo>
                    <a:cubicBezTo>
                      <a:pt x="72514" y="5664"/>
                      <a:pt x="72355" y="5858"/>
                      <a:pt x="72179" y="6034"/>
                    </a:cubicBezTo>
                    <a:cubicBezTo>
                      <a:pt x="71456" y="6793"/>
                      <a:pt x="70662" y="7463"/>
                      <a:pt x="69798" y="8062"/>
                    </a:cubicBezTo>
                    <a:cubicBezTo>
                      <a:pt x="68529" y="9032"/>
                      <a:pt x="66942" y="9367"/>
                      <a:pt x="65372" y="9473"/>
                    </a:cubicBezTo>
                    <a:cubicBezTo>
                      <a:pt x="64987" y="9499"/>
                      <a:pt x="64602" y="9511"/>
                      <a:pt x="64216" y="9511"/>
                    </a:cubicBezTo>
                    <a:cubicBezTo>
                      <a:pt x="62729" y="9511"/>
                      <a:pt x="61242" y="9322"/>
                      <a:pt x="59800" y="8944"/>
                    </a:cubicBezTo>
                    <a:cubicBezTo>
                      <a:pt x="58283" y="8521"/>
                      <a:pt x="56907" y="7745"/>
                      <a:pt x="55514" y="7040"/>
                    </a:cubicBezTo>
                    <a:cubicBezTo>
                      <a:pt x="54721" y="6634"/>
                      <a:pt x="53910" y="6246"/>
                      <a:pt x="53028" y="6158"/>
                    </a:cubicBezTo>
                    <a:cubicBezTo>
                      <a:pt x="53169" y="4148"/>
                      <a:pt x="52181" y="1961"/>
                      <a:pt x="50471" y="832"/>
                    </a:cubicBezTo>
                    <a:cubicBezTo>
                      <a:pt x="49572" y="226"/>
                      <a:pt x="48480" y="1"/>
                      <a:pt x="47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64" name="Google Shape;2464;p9"/>
          <p:cNvGrpSpPr/>
          <p:nvPr/>
        </p:nvGrpSpPr>
        <p:grpSpPr>
          <a:xfrm>
            <a:off x="-576988" y="4144418"/>
            <a:ext cx="10264866" cy="930564"/>
            <a:chOff x="-576988" y="4144418"/>
            <a:chExt cx="10264866" cy="930564"/>
          </a:xfrm>
        </p:grpSpPr>
        <p:sp>
          <p:nvSpPr>
            <p:cNvPr id="2465" name="Google Shape;2465;p9"/>
            <p:cNvSpPr/>
            <p:nvPr/>
          </p:nvSpPr>
          <p:spPr>
            <a:xfrm>
              <a:off x="-570659" y="4145300"/>
              <a:ext cx="10258537" cy="774995"/>
            </a:xfrm>
            <a:custGeom>
              <a:avLst/>
              <a:gdLst/>
              <a:ahLst/>
              <a:cxnLst/>
              <a:rect l="l" t="t" r="r" b="b"/>
              <a:pathLst>
                <a:path w="244790" h="18493" extrusionOk="0">
                  <a:moveTo>
                    <a:pt x="154076" y="0"/>
                  </a:moveTo>
                  <a:lnTo>
                    <a:pt x="154031" y="45"/>
                  </a:lnTo>
                  <a:lnTo>
                    <a:pt x="153998" y="90"/>
                  </a:lnTo>
                  <a:lnTo>
                    <a:pt x="153964" y="112"/>
                  </a:lnTo>
                  <a:lnTo>
                    <a:pt x="153953" y="123"/>
                  </a:lnTo>
                  <a:lnTo>
                    <a:pt x="153897" y="179"/>
                  </a:lnTo>
                  <a:cubicBezTo>
                    <a:pt x="153886" y="191"/>
                    <a:pt x="153863" y="202"/>
                    <a:pt x="153863" y="213"/>
                  </a:cubicBezTo>
                  <a:lnTo>
                    <a:pt x="153830" y="247"/>
                  </a:lnTo>
                  <a:cubicBezTo>
                    <a:pt x="153740" y="347"/>
                    <a:pt x="153650" y="448"/>
                    <a:pt x="153572" y="560"/>
                  </a:cubicBezTo>
                  <a:cubicBezTo>
                    <a:pt x="153505" y="650"/>
                    <a:pt x="153438" y="740"/>
                    <a:pt x="153382" y="840"/>
                  </a:cubicBezTo>
                  <a:cubicBezTo>
                    <a:pt x="153292" y="986"/>
                    <a:pt x="153225" y="1143"/>
                    <a:pt x="153158" y="1300"/>
                  </a:cubicBezTo>
                  <a:cubicBezTo>
                    <a:pt x="153079" y="1512"/>
                    <a:pt x="153012" y="1736"/>
                    <a:pt x="152956" y="1949"/>
                  </a:cubicBezTo>
                  <a:cubicBezTo>
                    <a:pt x="152911" y="2151"/>
                    <a:pt x="152855" y="2341"/>
                    <a:pt x="152822" y="2543"/>
                  </a:cubicBezTo>
                  <a:cubicBezTo>
                    <a:pt x="152754" y="2744"/>
                    <a:pt x="152710" y="2946"/>
                    <a:pt x="152665" y="3159"/>
                  </a:cubicBezTo>
                  <a:cubicBezTo>
                    <a:pt x="152665" y="3383"/>
                    <a:pt x="152665" y="3607"/>
                    <a:pt x="152676" y="3820"/>
                  </a:cubicBezTo>
                  <a:cubicBezTo>
                    <a:pt x="152687" y="3976"/>
                    <a:pt x="152710" y="4133"/>
                    <a:pt x="152732" y="4290"/>
                  </a:cubicBezTo>
                  <a:cubicBezTo>
                    <a:pt x="152743" y="4402"/>
                    <a:pt x="152777" y="4514"/>
                    <a:pt x="152810" y="4637"/>
                  </a:cubicBezTo>
                  <a:lnTo>
                    <a:pt x="152810" y="4660"/>
                  </a:lnTo>
                  <a:lnTo>
                    <a:pt x="152631" y="4660"/>
                  </a:lnTo>
                  <a:lnTo>
                    <a:pt x="152631" y="4682"/>
                  </a:lnTo>
                  <a:cubicBezTo>
                    <a:pt x="152631" y="4682"/>
                    <a:pt x="152631" y="4693"/>
                    <a:pt x="152631" y="4705"/>
                  </a:cubicBezTo>
                  <a:cubicBezTo>
                    <a:pt x="152631" y="4772"/>
                    <a:pt x="152642" y="4839"/>
                    <a:pt x="152642" y="4906"/>
                  </a:cubicBezTo>
                  <a:lnTo>
                    <a:pt x="152665" y="5119"/>
                  </a:lnTo>
                  <a:cubicBezTo>
                    <a:pt x="152665" y="5186"/>
                    <a:pt x="152676" y="5253"/>
                    <a:pt x="152676" y="5321"/>
                  </a:cubicBezTo>
                  <a:lnTo>
                    <a:pt x="152698" y="5522"/>
                  </a:lnTo>
                  <a:lnTo>
                    <a:pt x="152575" y="5522"/>
                  </a:lnTo>
                  <a:cubicBezTo>
                    <a:pt x="152567" y="5522"/>
                    <a:pt x="152560" y="5522"/>
                    <a:pt x="152552" y="5522"/>
                  </a:cubicBezTo>
                  <a:cubicBezTo>
                    <a:pt x="151341" y="5522"/>
                    <a:pt x="150286" y="6391"/>
                    <a:pt x="149551" y="7359"/>
                  </a:cubicBezTo>
                  <a:cubicBezTo>
                    <a:pt x="148812" y="8322"/>
                    <a:pt x="148241" y="9442"/>
                    <a:pt x="147345" y="10271"/>
                  </a:cubicBezTo>
                  <a:cubicBezTo>
                    <a:pt x="146796" y="10791"/>
                    <a:pt x="146056" y="11200"/>
                    <a:pt x="145306" y="11200"/>
                  </a:cubicBezTo>
                  <a:cubicBezTo>
                    <a:pt x="145168" y="11200"/>
                    <a:pt x="145029" y="11186"/>
                    <a:pt x="144892" y="11156"/>
                  </a:cubicBezTo>
                  <a:cubicBezTo>
                    <a:pt x="142551" y="10663"/>
                    <a:pt x="142719" y="6709"/>
                    <a:pt x="140501" y="5791"/>
                  </a:cubicBezTo>
                  <a:cubicBezTo>
                    <a:pt x="140311" y="5713"/>
                    <a:pt x="140098" y="5657"/>
                    <a:pt x="139885" y="5634"/>
                  </a:cubicBezTo>
                  <a:cubicBezTo>
                    <a:pt x="139907" y="5578"/>
                    <a:pt x="139930" y="5511"/>
                    <a:pt x="139952" y="5455"/>
                  </a:cubicBezTo>
                  <a:cubicBezTo>
                    <a:pt x="139975" y="5365"/>
                    <a:pt x="140008" y="5276"/>
                    <a:pt x="140042" y="5186"/>
                  </a:cubicBezTo>
                  <a:lnTo>
                    <a:pt x="140087" y="5052"/>
                  </a:lnTo>
                  <a:lnTo>
                    <a:pt x="140109" y="4996"/>
                  </a:lnTo>
                  <a:lnTo>
                    <a:pt x="140109" y="4985"/>
                  </a:lnTo>
                  <a:lnTo>
                    <a:pt x="140053" y="4973"/>
                  </a:lnTo>
                  <a:lnTo>
                    <a:pt x="139930" y="4951"/>
                  </a:lnTo>
                  <a:lnTo>
                    <a:pt x="139919" y="4951"/>
                  </a:lnTo>
                  <a:lnTo>
                    <a:pt x="139919" y="4940"/>
                  </a:lnTo>
                  <a:cubicBezTo>
                    <a:pt x="140098" y="4716"/>
                    <a:pt x="140243" y="4458"/>
                    <a:pt x="140344" y="4189"/>
                  </a:cubicBezTo>
                  <a:cubicBezTo>
                    <a:pt x="140535" y="3752"/>
                    <a:pt x="140669" y="3293"/>
                    <a:pt x="140725" y="2812"/>
                  </a:cubicBezTo>
                  <a:cubicBezTo>
                    <a:pt x="140747" y="2487"/>
                    <a:pt x="140736" y="2151"/>
                    <a:pt x="140714" y="1815"/>
                  </a:cubicBezTo>
                  <a:cubicBezTo>
                    <a:pt x="140680" y="1524"/>
                    <a:pt x="140624" y="1244"/>
                    <a:pt x="140546" y="964"/>
                  </a:cubicBezTo>
                  <a:cubicBezTo>
                    <a:pt x="140535" y="952"/>
                    <a:pt x="140535" y="941"/>
                    <a:pt x="140523" y="930"/>
                  </a:cubicBezTo>
                  <a:lnTo>
                    <a:pt x="140512" y="908"/>
                  </a:lnTo>
                  <a:lnTo>
                    <a:pt x="140501" y="874"/>
                  </a:lnTo>
                  <a:lnTo>
                    <a:pt x="140445" y="728"/>
                  </a:lnTo>
                  <a:lnTo>
                    <a:pt x="140434" y="717"/>
                  </a:lnTo>
                  <a:lnTo>
                    <a:pt x="140411" y="672"/>
                  </a:lnTo>
                  <a:lnTo>
                    <a:pt x="140378" y="616"/>
                  </a:lnTo>
                  <a:lnTo>
                    <a:pt x="140344" y="560"/>
                  </a:lnTo>
                  <a:lnTo>
                    <a:pt x="140311" y="493"/>
                  </a:lnTo>
                  <a:lnTo>
                    <a:pt x="140243" y="359"/>
                  </a:lnTo>
                  <a:lnTo>
                    <a:pt x="140243" y="347"/>
                  </a:lnTo>
                  <a:lnTo>
                    <a:pt x="140232" y="336"/>
                  </a:lnTo>
                  <a:cubicBezTo>
                    <a:pt x="140199" y="291"/>
                    <a:pt x="140176" y="258"/>
                    <a:pt x="140143" y="224"/>
                  </a:cubicBezTo>
                  <a:cubicBezTo>
                    <a:pt x="140131" y="202"/>
                    <a:pt x="140120" y="191"/>
                    <a:pt x="140109" y="168"/>
                  </a:cubicBezTo>
                  <a:cubicBezTo>
                    <a:pt x="140098" y="157"/>
                    <a:pt x="140087" y="135"/>
                    <a:pt x="140064" y="112"/>
                  </a:cubicBezTo>
                  <a:cubicBezTo>
                    <a:pt x="140064" y="112"/>
                    <a:pt x="140064" y="101"/>
                    <a:pt x="140053" y="101"/>
                  </a:cubicBezTo>
                  <a:lnTo>
                    <a:pt x="140042" y="101"/>
                  </a:lnTo>
                  <a:lnTo>
                    <a:pt x="140042" y="90"/>
                  </a:lnTo>
                  <a:lnTo>
                    <a:pt x="139997" y="135"/>
                  </a:lnTo>
                  <a:lnTo>
                    <a:pt x="139952" y="168"/>
                  </a:lnTo>
                  <a:lnTo>
                    <a:pt x="139919" y="202"/>
                  </a:lnTo>
                  <a:lnTo>
                    <a:pt x="139907" y="213"/>
                  </a:lnTo>
                  <a:lnTo>
                    <a:pt x="139851" y="258"/>
                  </a:lnTo>
                  <a:lnTo>
                    <a:pt x="139818" y="291"/>
                  </a:lnTo>
                  <a:lnTo>
                    <a:pt x="139784" y="314"/>
                  </a:lnTo>
                  <a:cubicBezTo>
                    <a:pt x="139683" y="415"/>
                    <a:pt x="139594" y="515"/>
                    <a:pt x="139515" y="628"/>
                  </a:cubicBezTo>
                  <a:cubicBezTo>
                    <a:pt x="139437" y="706"/>
                    <a:pt x="139370" y="796"/>
                    <a:pt x="139314" y="885"/>
                  </a:cubicBezTo>
                  <a:cubicBezTo>
                    <a:pt x="139213" y="1031"/>
                    <a:pt x="139134" y="1188"/>
                    <a:pt x="139067" y="1344"/>
                  </a:cubicBezTo>
                  <a:cubicBezTo>
                    <a:pt x="138978" y="1557"/>
                    <a:pt x="138899" y="1770"/>
                    <a:pt x="138832" y="1983"/>
                  </a:cubicBezTo>
                  <a:cubicBezTo>
                    <a:pt x="138776" y="2173"/>
                    <a:pt x="138720" y="2375"/>
                    <a:pt x="138675" y="2565"/>
                  </a:cubicBezTo>
                  <a:cubicBezTo>
                    <a:pt x="138630" y="2789"/>
                    <a:pt x="138608" y="3013"/>
                    <a:pt x="138586" y="3237"/>
                  </a:cubicBezTo>
                  <a:cubicBezTo>
                    <a:pt x="138574" y="3450"/>
                    <a:pt x="138563" y="3674"/>
                    <a:pt x="138563" y="3898"/>
                  </a:cubicBezTo>
                  <a:cubicBezTo>
                    <a:pt x="138563" y="4055"/>
                    <a:pt x="138586" y="4212"/>
                    <a:pt x="138597" y="4368"/>
                  </a:cubicBezTo>
                  <a:cubicBezTo>
                    <a:pt x="138619" y="4481"/>
                    <a:pt x="138630" y="4604"/>
                    <a:pt x="138664" y="4716"/>
                  </a:cubicBezTo>
                  <a:cubicBezTo>
                    <a:pt x="138664" y="4727"/>
                    <a:pt x="138664" y="4727"/>
                    <a:pt x="138664" y="4738"/>
                  </a:cubicBezTo>
                  <a:lnTo>
                    <a:pt x="138664" y="4749"/>
                  </a:lnTo>
                  <a:lnTo>
                    <a:pt x="138597" y="4749"/>
                  </a:lnTo>
                  <a:cubicBezTo>
                    <a:pt x="138597" y="4744"/>
                    <a:pt x="138594" y="4741"/>
                    <a:pt x="138591" y="4741"/>
                  </a:cubicBezTo>
                  <a:cubicBezTo>
                    <a:pt x="138588" y="4741"/>
                    <a:pt x="138586" y="4744"/>
                    <a:pt x="138586" y="4749"/>
                  </a:cubicBezTo>
                  <a:lnTo>
                    <a:pt x="138496" y="4749"/>
                  </a:lnTo>
                  <a:lnTo>
                    <a:pt x="138496" y="4783"/>
                  </a:lnTo>
                  <a:cubicBezTo>
                    <a:pt x="138496" y="4850"/>
                    <a:pt x="138496" y="4929"/>
                    <a:pt x="138496" y="4985"/>
                  </a:cubicBezTo>
                  <a:lnTo>
                    <a:pt x="138507" y="5209"/>
                  </a:lnTo>
                  <a:lnTo>
                    <a:pt x="138507" y="5410"/>
                  </a:lnTo>
                  <a:lnTo>
                    <a:pt x="138507" y="5645"/>
                  </a:lnTo>
                  <a:lnTo>
                    <a:pt x="138507" y="5847"/>
                  </a:lnTo>
                  <a:lnTo>
                    <a:pt x="138507" y="5925"/>
                  </a:lnTo>
                  <a:cubicBezTo>
                    <a:pt x="137488" y="6385"/>
                    <a:pt x="136558" y="7393"/>
                    <a:pt x="135864" y="8322"/>
                  </a:cubicBezTo>
                  <a:cubicBezTo>
                    <a:pt x="135001" y="9498"/>
                    <a:pt x="133803" y="10786"/>
                    <a:pt x="132493" y="11033"/>
                  </a:cubicBezTo>
                  <a:cubicBezTo>
                    <a:pt x="132493" y="11022"/>
                    <a:pt x="132493" y="11010"/>
                    <a:pt x="132481" y="11010"/>
                  </a:cubicBezTo>
                  <a:cubicBezTo>
                    <a:pt x="132470" y="11010"/>
                    <a:pt x="132470" y="11022"/>
                    <a:pt x="132459" y="11033"/>
                  </a:cubicBezTo>
                  <a:lnTo>
                    <a:pt x="132257" y="10999"/>
                  </a:lnTo>
                  <a:lnTo>
                    <a:pt x="132145" y="10988"/>
                  </a:lnTo>
                  <a:cubicBezTo>
                    <a:pt x="132145" y="10977"/>
                    <a:pt x="132145" y="10966"/>
                    <a:pt x="132145" y="10954"/>
                  </a:cubicBezTo>
                  <a:cubicBezTo>
                    <a:pt x="132145" y="10949"/>
                    <a:pt x="132140" y="10946"/>
                    <a:pt x="132134" y="10946"/>
                  </a:cubicBezTo>
                  <a:cubicBezTo>
                    <a:pt x="132128" y="10946"/>
                    <a:pt x="132123" y="10949"/>
                    <a:pt x="132123" y="10954"/>
                  </a:cubicBezTo>
                  <a:lnTo>
                    <a:pt x="132123" y="10988"/>
                  </a:lnTo>
                  <a:lnTo>
                    <a:pt x="132033" y="10977"/>
                  </a:lnTo>
                  <a:lnTo>
                    <a:pt x="131832" y="10954"/>
                  </a:lnTo>
                  <a:cubicBezTo>
                    <a:pt x="131832" y="10954"/>
                    <a:pt x="131832" y="10943"/>
                    <a:pt x="131832" y="10943"/>
                  </a:cubicBezTo>
                  <a:cubicBezTo>
                    <a:pt x="131832" y="10929"/>
                    <a:pt x="131823" y="10920"/>
                    <a:pt x="131817" y="10920"/>
                  </a:cubicBezTo>
                  <a:cubicBezTo>
                    <a:pt x="131813" y="10920"/>
                    <a:pt x="131809" y="10923"/>
                    <a:pt x="131809" y="10932"/>
                  </a:cubicBezTo>
                  <a:lnTo>
                    <a:pt x="131809" y="10954"/>
                  </a:lnTo>
                  <a:lnTo>
                    <a:pt x="131776" y="10954"/>
                  </a:lnTo>
                  <a:lnTo>
                    <a:pt x="131585" y="10932"/>
                  </a:lnTo>
                  <a:lnTo>
                    <a:pt x="131552" y="10932"/>
                  </a:lnTo>
                  <a:lnTo>
                    <a:pt x="131540" y="10954"/>
                  </a:lnTo>
                  <a:cubicBezTo>
                    <a:pt x="131540" y="10966"/>
                    <a:pt x="131529" y="10977"/>
                    <a:pt x="131529" y="10988"/>
                  </a:cubicBezTo>
                  <a:lnTo>
                    <a:pt x="131518" y="11010"/>
                  </a:lnTo>
                  <a:cubicBezTo>
                    <a:pt x="131440" y="10999"/>
                    <a:pt x="131350" y="10966"/>
                    <a:pt x="131272" y="10943"/>
                  </a:cubicBezTo>
                  <a:cubicBezTo>
                    <a:pt x="129625" y="10294"/>
                    <a:pt x="129267" y="8109"/>
                    <a:pt x="127967" y="6933"/>
                  </a:cubicBezTo>
                  <a:cubicBezTo>
                    <a:pt x="127564" y="6586"/>
                    <a:pt x="127094" y="6351"/>
                    <a:pt x="126579" y="6239"/>
                  </a:cubicBezTo>
                  <a:cubicBezTo>
                    <a:pt x="126579" y="6194"/>
                    <a:pt x="126590" y="6149"/>
                    <a:pt x="126590" y="6093"/>
                  </a:cubicBezTo>
                  <a:cubicBezTo>
                    <a:pt x="126601" y="5981"/>
                    <a:pt x="126612" y="5881"/>
                    <a:pt x="126623" y="5769"/>
                  </a:cubicBezTo>
                  <a:cubicBezTo>
                    <a:pt x="126623" y="5668"/>
                    <a:pt x="126635" y="5589"/>
                    <a:pt x="126646" y="5489"/>
                  </a:cubicBezTo>
                  <a:cubicBezTo>
                    <a:pt x="126646" y="5444"/>
                    <a:pt x="126657" y="5388"/>
                    <a:pt x="126657" y="5343"/>
                  </a:cubicBezTo>
                  <a:lnTo>
                    <a:pt x="126657" y="5287"/>
                  </a:lnTo>
                  <a:cubicBezTo>
                    <a:pt x="126657" y="5287"/>
                    <a:pt x="126657" y="5276"/>
                    <a:pt x="126657" y="5276"/>
                  </a:cubicBezTo>
                  <a:lnTo>
                    <a:pt x="126612" y="5276"/>
                  </a:lnTo>
                  <a:lnTo>
                    <a:pt x="126478" y="5287"/>
                  </a:lnTo>
                  <a:lnTo>
                    <a:pt x="126455" y="5287"/>
                  </a:lnTo>
                  <a:lnTo>
                    <a:pt x="126455" y="5276"/>
                  </a:lnTo>
                  <a:cubicBezTo>
                    <a:pt x="126579" y="5007"/>
                    <a:pt x="126657" y="4727"/>
                    <a:pt x="126702" y="4436"/>
                  </a:cubicBezTo>
                  <a:cubicBezTo>
                    <a:pt x="126791" y="3965"/>
                    <a:pt x="126814" y="3495"/>
                    <a:pt x="126769" y="3013"/>
                  </a:cubicBezTo>
                  <a:cubicBezTo>
                    <a:pt x="126713" y="2677"/>
                    <a:pt x="126623" y="2352"/>
                    <a:pt x="126523" y="2039"/>
                  </a:cubicBezTo>
                  <a:cubicBezTo>
                    <a:pt x="126422" y="1770"/>
                    <a:pt x="126299" y="1501"/>
                    <a:pt x="126164" y="1255"/>
                  </a:cubicBezTo>
                  <a:lnTo>
                    <a:pt x="126131" y="1232"/>
                  </a:lnTo>
                  <a:lnTo>
                    <a:pt x="126119" y="1199"/>
                  </a:lnTo>
                  <a:lnTo>
                    <a:pt x="126097" y="1176"/>
                  </a:lnTo>
                  <a:lnTo>
                    <a:pt x="126007" y="1064"/>
                  </a:lnTo>
                  <a:cubicBezTo>
                    <a:pt x="125996" y="1053"/>
                    <a:pt x="125996" y="1053"/>
                    <a:pt x="125996" y="1042"/>
                  </a:cubicBezTo>
                  <a:lnTo>
                    <a:pt x="125963" y="1008"/>
                  </a:lnTo>
                  <a:cubicBezTo>
                    <a:pt x="125951" y="986"/>
                    <a:pt x="125929" y="975"/>
                    <a:pt x="125918" y="952"/>
                  </a:cubicBezTo>
                  <a:lnTo>
                    <a:pt x="125873" y="908"/>
                  </a:lnTo>
                  <a:lnTo>
                    <a:pt x="125828" y="863"/>
                  </a:lnTo>
                  <a:cubicBezTo>
                    <a:pt x="125795" y="818"/>
                    <a:pt x="125761" y="784"/>
                    <a:pt x="125727" y="751"/>
                  </a:cubicBezTo>
                  <a:cubicBezTo>
                    <a:pt x="125716" y="740"/>
                    <a:pt x="125716" y="740"/>
                    <a:pt x="125705" y="728"/>
                  </a:cubicBezTo>
                  <a:cubicBezTo>
                    <a:pt x="125671" y="695"/>
                    <a:pt x="125638" y="672"/>
                    <a:pt x="125604" y="639"/>
                  </a:cubicBezTo>
                  <a:cubicBezTo>
                    <a:pt x="125582" y="628"/>
                    <a:pt x="125571" y="616"/>
                    <a:pt x="125559" y="605"/>
                  </a:cubicBezTo>
                  <a:lnTo>
                    <a:pt x="125503" y="560"/>
                  </a:lnTo>
                  <a:lnTo>
                    <a:pt x="125492" y="549"/>
                  </a:lnTo>
                  <a:lnTo>
                    <a:pt x="125459" y="549"/>
                  </a:lnTo>
                  <a:lnTo>
                    <a:pt x="125425" y="594"/>
                  </a:lnTo>
                  <a:cubicBezTo>
                    <a:pt x="125414" y="616"/>
                    <a:pt x="125403" y="628"/>
                    <a:pt x="125391" y="639"/>
                  </a:cubicBezTo>
                  <a:lnTo>
                    <a:pt x="125369" y="672"/>
                  </a:lnTo>
                  <a:cubicBezTo>
                    <a:pt x="125369" y="684"/>
                    <a:pt x="125358" y="684"/>
                    <a:pt x="125358" y="695"/>
                  </a:cubicBezTo>
                  <a:lnTo>
                    <a:pt x="125313" y="751"/>
                  </a:lnTo>
                  <a:lnTo>
                    <a:pt x="125291" y="784"/>
                  </a:lnTo>
                  <a:lnTo>
                    <a:pt x="125257" y="829"/>
                  </a:lnTo>
                  <a:cubicBezTo>
                    <a:pt x="125190" y="941"/>
                    <a:pt x="125134" y="1064"/>
                    <a:pt x="125067" y="1188"/>
                  </a:cubicBezTo>
                  <a:cubicBezTo>
                    <a:pt x="125022" y="1277"/>
                    <a:pt x="124966" y="1389"/>
                    <a:pt x="124932" y="1490"/>
                  </a:cubicBezTo>
                  <a:cubicBezTo>
                    <a:pt x="124876" y="1658"/>
                    <a:pt x="124831" y="1815"/>
                    <a:pt x="124809" y="1994"/>
                  </a:cubicBezTo>
                  <a:cubicBezTo>
                    <a:pt x="124764" y="2218"/>
                    <a:pt x="124742" y="2442"/>
                    <a:pt x="124730" y="2666"/>
                  </a:cubicBezTo>
                  <a:cubicBezTo>
                    <a:pt x="124719" y="2868"/>
                    <a:pt x="124708" y="3069"/>
                    <a:pt x="124708" y="3271"/>
                  </a:cubicBezTo>
                  <a:cubicBezTo>
                    <a:pt x="124719" y="3495"/>
                    <a:pt x="124742" y="3719"/>
                    <a:pt x="124775" y="3932"/>
                  </a:cubicBezTo>
                  <a:cubicBezTo>
                    <a:pt x="124820" y="4156"/>
                    <a:pt x="124854" y="4380"/>
                    <a:pt x="124921" y="4593"/>
                  </a:cubicBezTo>
                  <a:cubicBezTo>
                    <a:pt x="124955" y="4738"/>
                    <a:pt x="125011" y="4895"/>
                    <a:pt x="125055" y="5041"/>
                  </a:cubicBezTo>
                  <a:cubicBezTo>
                    <a:pt x="125100" y="5141"/>
                    <a:pt x="125145" y="5253"/>
                    <a:pt x="125201" y="5365"/>
                  </a:cubicBezTo>
                  <a:cubicBezTo>
                    <a:pt x="125201" y="5365"/>
                    <a:pt x="125201" y="5377"/>
                    <a:pt x="125212" y="5377"/>
                  </a:cubicBezTo>
                  <a:lnTo>
                    <a:pt x="125212" y="5388"/>
                  </a:lnTo>
                  <a:lnTo>
                    <a:pt x="125145" y="5388"/>
                  </a:lnTo>
                  <a:cubicBezTo>
                    <a:pt x="125145" y="5388"/>
                    <a:pt x="125134" y="5388"/>
                    <a:pt x="125134" y="5399"/>
                  </a:cubicBezTo>
                  <a:lnTo>
                    <a:pt x="125044" y="5399"/>
                  </a:lnTo>
                  <a:lnTo>
                    <a:pt x="125044" y="5410"/>
                  </a:lnTo>
                  <a:lnTo>
                    <a:pt x="125044" y="5433"/>
                  </a:lnTo>
                  <a:cubicBezTo>
                    <a:pt x="125055" y="5500"/>
                    <a:pt x="125078" y="5567"/>
                    <a:pt x="125089" y="5623"/>
                  </a:cubicBezTo>
                  <a:lnTo>
                    <a:pt x="125156" y="5836"/>
                  </a:lnTo>
                  <a:cubicBezTo>
                    <a:pt x="125167" y="5903"/>
                    <a:pt x="125190" y="5970"/>
                    <a:pt x="125201" y="6037"/>
                  </a:cubicBezTo>
                  <a:cubicBezTo>
                    <a:pt x="125223" y="6093"/>
                    <a:pt x="125235" y="6127"/>
                    <a:pt x="125246" y="6172"/>
                  </a:cubicBezTo>
                  <a:cubicBezTo>
                    <a:pt x="124674" y="6261"/>
                    <a:pt x="124148" y="6508"/>
                    <a:pt x="123700" y="6877"/>
                  </a:cubicBezTo>
                  <a:cubicBezTo>
                    <a:pt x="122121" y="8222"/>
                    <a:pt x="121673" y="11111"/>
                    <a:pt x="119601" y="11290"/>
                  </a:cubicBezTo>
                  <a:cubicBezTo>
                    <a:pt x="119539" y="11296"/>
                    <a:pt x="119479" y="11299"/>
                    <a:pt x="119419" y="11299"/>
                  </a:cubicBezTo>
                  <a:cubicBezTo>
                    <a:pt x="118236" y="11299"/>
                    <a:pt x="117270" y="10276"/>
                    <a:pt x="116588" y="9274"/>
                  </a:cubicBezTo>
                  <a:cubicBezTo>
                    <a:pt x="115904" y="8255"/>
                    <a:pt x="115232" y="7090"/>
                    <a:pt x="114090" y="6653"/>
                  </a:cubicBezTo>
                  <a:cubicBezTo>
                    <a:pt x="114124" y="6586"/>
                    <a:pt x="114146" y="6519"/>
                    <a:pt x="114180" y="6452"/>
                  </a:cubicBezTo>
                  <a:cubicBezTo>
                    <a:pt x="114202" y="6385"/>
                    <a:pt x="114247" y="6284"/>
                    <a:pt x="114280" y="6194"/>
                  </a:cubicBezTo>
                  <a:lnTo>
                    <a:pt x="114336" y="6049"/>
                  </a:lnTo>
                  <a:lnTo>
                    <a:pt x="114359" y="6004"/>
                  </a:lnTo>
                  <a:cubicBezTo>
                    <a:pt x="114359" y="5993"/>
                    <a:pt x="114359" y="5993"/>
                    <a:pt x="114359" y="5981"/>
                  </a:cubicBezTo>
                  <a:lnTo>
                    <a:pt x="114314" y="5981"/>
                  </a:lnTo>
                  <a:lnTo>
                    <a:pt x="114180" y="5948"/>
                  </a:lnTo>
                  <a:lnTo>
                    <a:pt x="114180" y="5937"/>
                  </a:lnTo>
                  <a:cubicBezTo>
                    <a:pt x="114370" y="5713"/>
                    <a:pt x="114538" y="5466"/>
                    <a:pt x="114661" y="5209"/>
                  </a:cubicBezTo>
                  <a:cubicBezTo>
                    <a:pt x="114885" y="4783"/>
                    <a:pt x="115042" y="4335"/>
                    <a:pt x="115120" y="3864"/>
                  </a:cubicBezTo>
                  <a:cubicBezTo>
                    <a:pt x="115165" y="3528"/>
                    <a:pt x="115188" y="3192"/>
                    <a:pt x="115176" y="2856"/>
                  </a:cubicBezTo>
                  <a:cubicBezTo>
                    <a:pt x="115165" y="2576"/>
                    <a:pt x="115132" y="2285"/>
                    <a:pt x="115064" y="2005"/>
                  </a:cubicBezTo>
                  <a:lnTo>
                    <a:pt x="115053" y="1972"/>
                  </a:lnTo>
                  <a:lnTo>
                    <a:pt x="115042" y="1938"/>
                  </a:lnTo>
                  <a:lnTo>
                    <a:pt x="115031" y="1904"/>
                  </a:lnTo>
                  <a:cubicBezTo>
                    <a:pt x="115008" y="1860"/>
                    <a:pt x="114997" y="1815"/>
                    <a:pt x="114975" y="1770"/>
                  </a:cubicBezTo>
                  <a:cubicBezTo>
                    <a:pt x="114975" y="1759"/>
                    <a:pt x="114975" y="1759"/>
                    <a:pt x="114975" y="1748"/>
                  </a:cubicBezTo>
                  <a:cubicBezTo>
                    <a:pt x="114964" y="1736"/>
                    <a:pt x="114964" y="1714"/>
                    <a:pt x="114952" y="1703"/>
                  </a:cubicBezTo>
                  <a:cubicBezTo>
                    <a:pt x="114941" y="1680"/>
                    <a:pt x="114930" y="1669"/>
                    <a:pt x="114930" y="1647"/>
                  </a:cubicBezTo>
                  <a:cubicBezTo>
                    <a:pt x="114919" y="1624"/>
                    <a:pt x="114908" y="1602"/>
                    <a:pt x="114896" y="1591"/>
                  </a:cubicBezTo>
                  <a:cubicBezTo>
                    <a:pt x="114885" y="1568"/>
                    <a:pt x="114874" y="1546"/>
                    <a:pt x="114863" y="1524"/>
                  </a:cubicBezTo>
                  <a:lnTo>
                    <a:pt x="114807" y="1389"/>
                  </a:lnTo>
                  <a:lnTo>
                    <a:pt x="114796" y="1367"/>
                  </a:lnTo>
                  <a:cubicBezTo>
                    <a:pt x="114773" y="1322"/>
                    <a:pt x="114740" y="1288"/>
                    <a:pt x="114717" y="1244"/>
                  </a:cubicBezTo>
                  <a:cubicBezTo>
                    <a:pt x="114706" y="1232"/>
                    <a:pt x="114695" y="1210"/>
                    <a:pt x="114684" y="1199"/>
                  </a:cubicBezTo>
                  <a:lnTo>
                    <a:pt x="114650" y="1143"/>
                  </a:lnTo>
                  <a:lnTo>
                    <a:pt x="114639" y="1120"/>
                  </a:lnTo>
                  <a:lnTo>
                    <a:pt x="114583" y="1120"/>
                  </a:lnTo>
                  <a:lnTo>
                    <a:pt x="114583" y="1109"/>
                  </a:lnTo>
                  <a:lnTo>
                    <a:pt x="114538" y="1154"/>
                  </a:lnTo>
                  <a:lnTo>
                    <a:pt x="114493" y="1188"/>
                  </a:lnTo>
                  <a:lnTo>
                    <a:pt x="114460" y="1210"/>
                  </a:lnTo>
                  <a:lnTo>
                    <a:pt x="114437" y="1221"/>
                  </a:lnTo>
                  <a:lnTo>
                    <a:pt x="114381" y="1266"/>
                  </a:lnTo>
                  <a:lnTo>
                    <a:pt x="114348" y="1288"/>
                  </a:lnTo>
                  <a:lnTo>
                    <a:pt x="114303" y="1322"/>
                  </a:lnTo>
                  <a:cubicBezTo>
                    <a:pt x="114213" y="1412"/>
                    <a:pt x="114112" y="1512"/>
                    <a:pt x="114023" y="1602"/>
                  </a:cubicBezTo>
                  <a:cubicBezTo>
                    <a:pt x="113944" y="1680"/>
                    <a:pt x="113877" y="1770"/>
                    <a:pt x="113810" y="1848"/>
                  </a:cubicBezTo>
                  <a:cubicBezTo>
                    <a:pt x="113709" y="1994"/>
                    <a:pt x="113619" y="2140"/>
                    <a:pt x="113541" y="2296"/>
                  </a:cubicBezTo>
                  <a:cubicBezTo>
                    <a:pt x="113429" y="2498"/>
                    <a:pt x="113339" y="2700"/>
                    <a:pt x="113261" y="2912"/>
                  </a:cubicBezTo>
                  <a:cubicBezTo>
                    <a:pt x="113194" y="3103"/>
                    <a:pt x="113115" y="3293"/>
                    <a:pt x="113059" y="3484"/>
                  </a:cubicBezTo>
                  <a:cubicBezTo>
                    <a:pt x="113003" y="3708"/>
                    <a:pt x="112959" y="3920"/>
                    <a:pt x="112925" y="4144"/>
                  </a:cubicBezTo>
                  <a:cubicBezTo>
                    <a:pt x="112891" y="4368"/>
                    <a:pt x="112869" y="4593"/>
                    <a:pt x="112858" y="4805"/>
                  </a:cubicBezTo>
                  <a:cubicBezTo>
                    <a:pt x="112858" y="4962"/>
                    <a:pt x="112858" y="5119"/>
                    <a:pt x="112869" y="5276"/>
                  </a:cubicBezTo>
                  <a:cubicBezTo>
                    <a:pt x="112869" y="5399"/>
                    <a:pt x="112880" y="5511"/>
                    <a:pt x="112903" y="5623"/>
                  </a:cubicBezTo>
                  <a:lnTo>
                    <a:pt x="112903" y="5645"/>
                  </a:lnTo>
                  <a:lnTo>
                    <a:pt x="112903" y="5657"/>
                  </a:lnTo>
                  <a:lnTo>
                    <a:pt x="112824" y="5657"/>
                  </a:lnTo>
                  <a:lnTo>
                    <a:pt x="112779" y="5645"/>
                  </a:lnTo>
                  <a:lnTo>
                    <a:pt x="112735" y="5634"/>
                  </a:lnTo>
                  <a:lnTo>
                    <a:pt x="112735" y="5679"/>
                  </a:lnTo>
                  <a:lnTo>
                    <a:pt x="112735" y="5881"/>
                  </a:lnTo>
                  <a:lnTo>
                    <a:pt x="112735" y="6093"/>
                  </a:lnTo>
                  <a:lnTo>
                    <a:pt x="112735" y="6295"/>
                  </a:lnTo>
                  <a:cubicBezTo>
                    <a:pt x="112735" y="6362"/>
                    <a:pt x="112735" y="6452"/>
                    <a:pt x="112723" y="6519"/>
                  </a:cubicBezTo>
                  <a:cubicBezTo>
                    <a:pt x="111301" y="6743"/>
                    <a:pt x="109990" y="8031"/>
                    <a:pt x="109072" y="9274"/>
                  </a:cubicBezTo>
                  <a:cubicBezTo>
                    <a:pt x="108185" y="10476"/>
                    <a:pt x="107025" y="11844"/>
                    <a:pt x="105644" y="11844"/>
                  </a:cubicBezTo>
                  <a:cubicBezTo>
                    <a:pt x="105596" y="11844"/>
                    <a:pt x="105548" y="11843"/>
                    <a:pt x="105499" y="11839"/>
                  </a:cubicBezTo>
                  <a:cubicBezTo>
                    <a:pt x="105499" y="11828"/>
                    <a:pt x="105493" y="11822"/>
                    <a:pt x="105488" y="11822"/>
                  </a:cubicBezTo>
                  <a:cubicBezTo>
                    <a:pt x="105482" y="11822"/>
                    <a:pt x="105477" y="11828"/>
                    <a:pt x="105477" y="11839"/>
                  </a:cubicBezTo>
                  <a:cubicBezTo>
                    <a:pt x="105353" y="11828"/>
                    <a:pt x="105230" y="11806"/>
                    <a:pt x="105107" y="11772"/>
                  </a:cubicBezTo>
                  <a:cubicBezTo>
                    <a:pt x="102923" y="11178"/>
                    <a:pt x="103069" y="7605"/>
                    <a:pt x="101052" y="6575"/>
                  </a:cubicBezTo>
                  <a:cubicBezTo>
                    <a:pt x="100806" y="6452"/>
                    <a:pt x="100548" y="6373"/>
                    <a:pt x="100280" y="6351"/>
                  </a:cubicBezTo>
                  <a:lnTo>
                    <a:pt x="100280" y="6329"/>
                  </a:lnTo>
                  <a:cubicBezTo>
                    <a:pt x="100291" y="6228"/>
                    <a:pt x="100302" y="6116"/>
                    <a:pt x="100302" y="6015"/>
                  </a:cubicBezTo>
                  <a:lnTo>
                    <a:pt x="100336" y="5735"/>
                  </a:lnTo>
                  <a:cubicBezTo>
                    <a:pt x="100336" y="5679"/>
                    <a:pt x="100336" y="5634"/>
                    <a:pt x="100347" y="5578"/>
                  </a:cubicBezTo>
                  <a:lnTo>
                    <a:pt x="100347" y="5533"/>
                  </a:lnTo>
                  <a:lnTo>
                    <a:pt x="100347" y="5511"/>
                  </a:lnTo>
                  <a:lnTo>
                    <a:pt x="100302" y="5511"/>
                  </a:lnTo>
                  <a:lnTo>
                    <a:pt x="100168" y="5522"/>
                  </a:lnTo>
                  <a:lnTo>
                    <a:pt x="100145" y="5522"/>
                  </a:lnTo>
                  <a:cubicBezTo>
                    <a:pt x="100145" y="5522"/>
                    <a:pt x="100145" y="5511"/>
                    <a:pt x="100145" y="5511"/>
                  </a:cubicBezTo>
                  <a:cubicBezTo>
                    <a:pt x="100268" y="5242"/>
                    <a:pt x="100347" y="4962"/>
                    <a:pt x="100392" y="4682"/>
                  </a:cubicBezTo>
                  <a:cubicBezTo>
                    <a:pt x="100481" y="4212"/>
                    <a:pt x="100492" y="3730"/>
                    <a:pt x="100436" y="3260"/>
                  </a:cubicBezTo>
                  <a:cubicBezTo>
                    <a:pt x="100380" y="2924"/>
                    <a:pt x="100302" y="2599"/>
                    <a:pt x="100190" y="2285"/>
                  </a:cubicBezTo>
                  <a:cubicBezTo>
                    <a:pt x="100089" y="2016"/>
                    <a:pt x="99977" y="1748"/>
                    <a:pt x="99832" y="1501"/>
                  </a:cubicBezTo>
                  <a:lnTo>
                    <a:pt x="99809" y="1468"/>
                  </a:lnTo>
                  <a:lnTo>
                    <a:pt x="99787" y="1445"/>
                  </a:lnTo>
                  <a:cubicBezTo>
                    <a:pt x="99776" y="1434"/>
                    <a:pt x="99776" y="1423"/>
                    <a:pt x="99764" y="1423"/>
                  </a:cubicBezTo>
                  <a:cubicBezTo>
                    <a:pt x="99731" y="1378"/>
                    <a:pt x="99708" y="1344"/>
                    <a:pt x="99675" y="1300"/>
                  </a:cubicBezTo>
                  <a:cubicBezTo>
                    <a:pt x="99675" y="1300"/>
                    <a:pt x="99664" y="1288"/>
                    <a:pt x="99664" y="1288"/>
                  </a:cubicBezTo>
                  <a:lnTo>
                    <a:pt x="99630" y="1244"/>
                  </a:lnTo>
                  <a:lnTo>
                    <a:pt x="99585" y="1199"/>
                  </a:lnTo>
                  <a:lnTo>
                    <a:pt x="99552" y="1154"/>
                  </a:lnTo>
                  <a:lnTo>
                    <a:pt x="99496" y="1098"/>
                  </a:lnTo>
                  <a:lnTo>
                    <a:pt x="99395" y="986"/>
                  </a:lnTo>
                  <a:cubicBezTo>
                    <a:pt x="99395" y="986"/>
                    <a:pt x="99384" y="975"/>
                    <a:pt x="99384" y="975"/>
                  </a:cubicBezTo>
                  <a:lnTo>
                    <a:pt x="99271" y="885"/>
                  </a:lnTo>
                  <a:cubicBezTo>
                    <a:pt x="99260" y="874"/>
                    <a:pt x="99238" y="863"/>
                    <a:pt x="99227" y="840"/>
                  </a:cubicBezTo>
                  <a:lnTo>
                    <a:pt x="99171" y="796"/>
                  </a:lnTo>
                  <a:lnTo>
                    <a:pt x="99159" y="784"/>
                  </a:lnTo>
                  <a:lnTo>
                    <a:pt x="99137" y="784"/>
                  </a:lnTo>
                  <a:lnTo>
                    <a:pt x="99103" y="840"/>
                  </a:lnTo>
                  <a:lnTo>
                    <a:pt x="99070" y="885"/>
                  </a:lnTo>
                  <a:lnTo>
                    <a:pt x="99047" y="919"/>
                  </a:lnTo>
                  <a:lnTo>
                    <a:pt x="99036" y="930"/>
                  </a:lnTo>
                  <a:cubicBezTo>
                    <a:pt x="99025" y="952"/>
                    <a:pt x="99003" y="975"/>
                    <a:pt x="98991" y="997"/>
                  </a:cubicBezTo>
                  <a:lnTo>
                    <a:pt x="98969" y="1031"/>
                  </a:lnTo>
                  <a:lnTo>
                    <a:pt x="98935" y="1064"/>
                  </a:lnTo>
                  <a:cubicBezTo>
                    <a:pt x="98868" y="1188"/>
                    <a:pt x="98812" y="1300"/>
                    <a:pt x="98745" y="1423"/>
                  </a:cubicBezTo>
                  <a:cubicBezTo>
                    <a:pt x="98700" y="1524"/>
                    <a:pt x="98644" y="1624"/>
                    <a:pt x="98611" y="1736"/>
                  </a:cubicBezTo>
                  <a:cubicBezTo>
                    <a:pt x="98555" y="1893"/>
                    <a:pt x="98510" y="2061"/>
                    <a:pt x="98487" y="2229"/>
                  </a:cubicBezTo>
                  <a:cubicBezTo>
                    <a:pt x="98443" y="2453"/>
                    <a:pt x="98420" y="2677"/>
                    <a:pt x="98409" y="2912"/>
                  </a:cubicBezTo>
                  <a:cubicBezTo>
                    <a:pt x="98398" y="3114"/>
                    <a:pt x="98387" y="3316"/>
                    <a:pt x="98387" y="3517"/>
                  </a:cubicBezTo>
                  <a:cubicBezTo>
                    <a:pt x="98398" y="3741"/>
                    <a:pt x="98420" y="3954"/>
                    <a:pt x="98454" y="4178"/>
                  </a:cubicBezTo>
                  <a:cubicBezTo>
                    <a:pt x="98487" y="4402"/>
                    <a:pt x="98532" y="4615"/>
                    <a:pt x="98599" y="4839"/>
                  </a:cubicBezTo>
                  <a:cubicBezTo>
                    <a:pt x="98633" y="4985"/>
                    <a:pt x="98689" y="5130"/>
                    <a:pt x="98734" y="5276"/>
                  </a:cubicBezTo>
                  <a:cubicBezTo>
                    <a:pt x="98767" y="5388"/>
                    <a:pt x="98823" y="5500"/>
                    <a:pt x="98879" y="5601"/>
                  </a:cubicBezTo>
                  <a:cubicBezTo>
                    <a:pt x="98879" y="5612"/>
                    <a:pt x="98879" y="5623"/>
                    <a:pt x="98879" y="5623"/>
                  </a:cubicBezTo>
                  <a:lnTo>
                    <a:pt x="98879" y="5634"/>
                  </a:lnTo>
                  <a:lnTo>
                    <a:pt x="98823" y="5634"/>
                  </a:lnTo>
                  <a:cubicBezTo>
                    <a:pt x="98812" y="5634"/>
                    <a:pt x="98812" y="5634"/>
                    <a:pt x="98812" y="5645"/>
                  </a:cubicBezTo>
                  <a:lnTo>
                    <a:pt x="98711" y="5645"/>
                  </a:lnTo>
                  <a:lnTo>
                    <a:pt x="98711" y="5657"/>
                  </a:lnTo>
                  <a:lnTo>
                    <a:pt x="98711" y="5679"/>
                  </a:lnTo>
                  <a:lnTo>
                    <a:pt x="98767" y="5869"/>
                  </a:lnTo>
                  <a:cubicBezTo>
                    <a:pt x="98790" y="5948"/>
                    <a:pt x="98801" y="6015"/>
                    <a:pt x="98823" y="6082"/>
                  </a:cubicBezTo>
                  <a:cubicBezTo>
                    <a:pt x="98846" y="6149"/>
                    <a:pt x="98857" y="6217"/>
                    <a:pt x="98879" y="6273"/>
                  </a:cubicBezTo>
                  <a:lnTo>
                    <a:pt x="98947" y="6508"/>
                  </a:lnTo>
                  <a:lnTo>
                    <a:pt x="98947" y="6519"/>
                  </a:lnTo>
                  <a:cubicBezTo>
                    <a:pt x="98387" y="6709"/>
                    <a:pt x="97883" y="7023"/>
                    <a:pt x="97457" y="7426"/>
                  </a:cubicBezTo>
                  <a:cubicBezTo>
                    <a:pt x="96494" y="8311"/>
                    <a:pt x="95855" y="9498"/>
                    <a:pt x="95038" y="10518"/>
                  </a:cubicBezTo>
                  <a:cubicBezTo>
                    <a:pt x="94690" y="10932"/>
                    <a:pt x="94298" y="11346"/>
                    <a:pt x="93794" y="11570"/>
                  </a:cubicBezTo>
                  <a:cubicBezTo>
                    <a:pt x="93501" y="11701"/>
                    <a:pt x="93204" y="11760"/>
                    <a:pt x="92907" y="11760"/>
                  </a:cubicBezTo>
                  <a:cubicBezTo>
                    <a:pt x="91604" y="11760"/>
                    <a:pt x="90314" y="10626"/>
                    <a:pt x="89493" y="9476"/>
                  </a:cubicBezTo>
                  <a:cubicBezTo>
                    <a:pt x="88597" y="8210"/>
                    <a:pt x="87701" y="6721"/>
                    <a:pt x="86301" y="6205"/>
                  </a:cubicBezTo>
                  <a:lnTo>
                    <a:pt x="86357" y="6049"/>
                  </a:lnTo>
                  <a:lnTo>
                    <a:pt x="86469" y="5780"/>
                  </a:lnTo>
                  <a:lnTo>
                    <a:pt x="86514" y="5645"/>
                  </a:lnTo>
                  <a:cubicBezTo>
                    <a:pt x="86514" y="5623"/>
                    <a:pt x="86536" y="5612"/>
                    <a:pt x="86536" y="5589"/>
                  </a:cubicBezTo>
                  <a:lnTo>
                    <a:pt x="86536" y="5578"/>
                  </a:lnTo>
                  <a:lnTo>
                    <a:pt x="86492" y="5567"/>
                  </a:lnTo>
                  <a:lnTo>
                    <a:pt x="86368" y="5545"/>
                  </a:lnTo>
                  <a:lnTo>
                    <a:pt x="86357" y="5533"/>
                  </a:lnTo>
                  <a:lnTo>
                    <a:pt x="86346" y="5533"/>
                  </a:lnTo>
                  <a:lnTo>
                    <a:pt x="86346" y="5522"/>
                  </a:lnTo>
                  <a:cubicBezTo>
                    <a:pt x="86536" y="5309"/>
                    <a:pt x="86693" y="5063"/>
                    <a:pt x="86805" y="4794"/>
                  </a:cubicBezTo>
                  <a:cubicBezTo>
                    <a:pt x="87029" y="4368"/>
                    <a:pt x="87175" y="3909"/>
                    <a:pt x="87253" y="3439"/>
                  </a:cubicBezTo>
                  <a:cubicBezTo>
                    <a:pt x="87298" y="3103"/>
                    <a:pt x="87309" y="2767"/>
                    <a:pt x="87287" y="2442"/>
                  </a:cubicBezTo>
                  <a:cubicBezTo>
                    <a:pt x="87276" y="2151"/>
                    <a:pt x="87231" y="1860"/>
                    <a:pt x="87164" y="1580"/>
                  </a:cubicBezTo>
                  <a:cubicBezTo>
                    <a:pt x="87164" y="1568"/>
                    <a:pt x="87152" y="1557"/>
                    <a:pt x="87152" y="1546"/>
                  </a:cubicBezTo>
                  <a:lnTo>
                    <a:pt x="87130" y="1512"/>
                  </a:lnTo>
                  <a:lnTo>
                    <a:pt x="87119" y="1490"/>
                  </a:lnTo>
                  <a:cubicBezTo>
                    <a:pt x="87108" y="1445"/>
                    <a:pt x="87085" y="1400"/>
                    <a:pt x="87074" y="1344"/>
                  </a:cubicBezTo>
                  <a:lnTo>
                    <a:pt x="87063" y="1322"/>
                  </a:lnTo>
                  <a:cubicBezTo>
                    <a:pt x="87063" y="1311"/>
                    <a:pt x="87052" y="1300"/>
                    <a:pt x="87040" y="1288"/>
                  </a:cubicBezTo>
                  <a:cubicBezTo>
                    <a:pt x="87040" y="1266"/>
                    <a:pt x="87029" y="1244"/>
                    <a:pt x="87018" y="1221"/>
                  </a:cubicBezTo>
                  <a:lnTo>
                    <a:pt x="86984" y="1165"/>
                  </a:lnTo>
                  <a:cubicBezTo>
                    <a:pt x="86973" y="1154"/>
                    <a:pt x="86962" y="1132"/>
                    <a:pt x="86951" y="1109"/>
                  </a:cubicBezTo>
                  <a:lnTo>
                    <a:pt x="86884" y="964"/>
                  </a:lnTo>
                  <a:lnTo>
                    <a:pt x="86872" y="952"/>
                  </a:lnTo>
                  <a:cubicBezTo>
                    <a:pt x="86850" y="908"/>
                    <a:pt x="86828" y="874"/>
                    <a:pt x="86794" y="829"/>
                  </a:cubicBezTo>
                  <a:cubicBezTo>
                    <a:pt x="86783" y="818"/>
                    <a:pt x="86772" y="796"/>
                    <a:pt x="86772" y="784"/>
                  </a:cubicBezTo>
                  <a:cubicBezTo>
                    <a:pt x="86749" y="762"/>
                    <a:pt x="86738" y="740"/>
                    <a:pt x="86727" y="728"/>
                  </a:cubicBezTo>
                  <a:lnTo>
                    <a:pt x="86716" y="706"/>
                  </a:lnTo>
                  <a:lnTo>
                    <a:pt x="86693" y="706"/>
                  </a:lnTo>
                  <a:lnTo>
                    <a:pt x="86693" y="695"/>
                  </a:lnTo>
                  <a:lnTo>
                    <a:pt x="86648" y="740"/>
                  </a:lnTo>
                  <a:lnTo>
                    <a:pt x="86604" y="773"/>
                  </a:lnTo>
                  <a:lnTo>
                    <a:pt x="86570" y="796"/>
                  </a:lnTo>
                  <a:lnTo>
                    <a:pt x="86559" y="807"/>
                  </a:lnTo>
                  <a:lnTo>
                    <a:pt x="86503" y="852"/>
                  </a:lnTo>
                  <a:lnTo>
                    <a:pt x="86458" y="885"/>
                  </a:lnTo>
                  <a:lnTo>
                    <a:pt x="86424" y="908"/>
                  </a:lnTo>
                  <a:cubicBezTo>
                    <a:pt x="86324" y="1008"/>
                    <a:pt x="86234" y="1098"/>
                    <a:pt x="86144" y="1199"/>
                  </a:cubicBezTo>
                  <a:cubicBezTo>
                    <a:pt x="86066" y="1288"/>
                    <a:pt x="85999" y="1367"/>
                    <a:pt x="85932" y="1456"/>
                  </a:cubicBezTo>
                  <a:cubicBezTo>
                    <a:pt x="85831" y="1602"/>
                    <a:pt x="85741" y="1748"/>
                    <a:pt x="85674" y="1904"/>
                  </a:cubicBezTo>
                  <a:cubicBezTo>
                    <a:pt x="85573" y="2106"/>
                    <a:pt x="85484" y="2319"/>
                    <a:pt x="85405" y="2532"/>
                  </a:cubicBezTo>
                  <a:cubicBezTo>
                    <a:pt x="85338" y="2722"/>
                    <a:pt x="85271" y="2912"/>
                    <a:pt x="85226" y="3103"/>
                  </a:cubicBezTo>
                  <a:cubicBezTo>
                    <a:pt x="85170" y="3327"/>
                    <a:pt x="85125" y="3540"/>
                    <a:pt x="85103" y="3764"/>
                  </a:cubicBezTo>
                  <a:cubicBezTo>
                    <a:pt x="85080" y="3988"/>
                    <a:pt x="85058" y="4212"/>
                    <a:pt x="85047" y="4436"/>
                  </a:cubicBezTo>
                  <a:cubicBezTo>
                    <a:pt x="85047" y="4593"/>
                    <a:pt x="85047" y="4738"/>
                    <a:pt x="85058" y="4895"/>
                  </a:cubicBezTo>
                  <a:cubicBezTo>
                    <a:pt x="85069" y="5018"/>
                    <a:pt x="85080" y="5130"/>
                    <a:pt x="85103" y="5253"/>
                  </a:cubicBezTo>
                  <a:lnTo>
                    <a:pt x="85103" y="5276"/>
                  </a:lnTo>
                  <a:lnTo>
                    <a:pt x="85024" y="5276"/>
                  </a:lnTo>
                  <a:lnTo>
                    <a:pt x="84980" y="5265"/>
                  </a:lnTo>
                  <a:lnTo>
                    <a:pt x="84935" y="5265"/>
                  </a:lnTo>
                  <a:lnTo>
                    <a:pt x="84935" y="5298"/>
                  </a:lnTo>
                  <a:lnTo>
                    <a:pt x="84935" y="5500"/>
                  </a:lnTo>
                  <a:lnTo>
                    <a:pt x="84935" y="5713"/>
                  </a:lnTo>
                  <a:lnTo>
                    <a:pt x="84935" y="5914"/>
                  </a:lnTo>
                  <a:lnTo>
                    <a:pt x="84935" y="6161"/>
                  </a:lnTo>
                  <a:lnTo>
                    <a:pt x="84935" y="6194"/>
                  </a:lnTo>
                  <a:cubicBezTo>
                    <a:pt x="83725" y="6609"/>
                    <a:pt x="82403" y="8042"/>
                    <a:pt x="81799" y="8961"/>
                  </a:cubicBezTo>
                  <a:cubicBezTo>
                    <a:pt x="81687" y="9185"/>
                    <a:pt x="81384" y="9454"/>
                    <a:pt x="81250" y="9655"/>
                  </a:cubicBezTo>
                  <a:cubicBezTo>
                    <a:pt x="80608" y="10623"/>
                    <a:pt x="79709" y="11344"/>
                    <a:pt x="78581" y="11344"/>
                  </a:cubicBezTo>
                  <a:cubicBezTo>
                    <a:pt x="78508" y="11344"/>
                    <a:pt x="78434" y="11341"/>
                    <a:pt x="78360" y="11335"/>
                  </a:cubicBezTo>
                  <a:cubicBezTo>
                    <a:pt x="75705" y="11111"/>
                    <a:pt x="74697" y="7247"/>
                    <a:pt x="72569" y="5970"/>
                  </a:cubicBezTo>
                  <a:cubicBezTo>
                    <a:pt x="72603" y="5869"/>
                    <a:pt x="72625" y="5780"/>
                    <a:pt x="72648" y="5690"/>
                  </a:cubicBezTo>
                  <a:lnTo>
                    <a:pt x="72737" y="5377"/>
                  </a:lnTo>
                  <a:cubicBezTo>
                    <a:pt x="72760" y="5287"/>
                    <a:pt x="72793" y="5197"/>
                    <a:pt x="72816" y="5108"/>
                  </a:cubicBezTo>
                  <a:lnTo>
                    <a:pt x="72860" y="4962"/>
                  </a:lnTo>
                  <a:cubicBezTo>
                    <a:pt x="72860" y="4951"/>
                    <a:pt x="72872" y="4929"/>
                    <a:pt x="72872" y="4917"/>
                  </a:cubicBezTo>
                  <a:lnTo>
                    <a:pt x="72872" y="4895"/>
                  </a:lnTo>
                  <a:lnTo>
                    <a:pt x="72827" y="4895"/>
                  </a:lnTo>
                  <a:lnTo>
                    <a:pt x="72692" y="4884"/>
                  </a:lnTo>
                  <a:lnTo>
                    <a:pt x="72681" y="4884"/>
                  </a:lnTo>
                  <a:lnTo>
                    <a:pt x="72692" y="4873"/>
                  </a:lnTo>
                  <a:cubicBezTo>
                    <a:pt x="72860" y="4637"/>
                    <a:pt x="72995" y="4380"/>
                    <a:pt x="73084" y="4100"/>
                  </a:cubicBezTo>
                  <a:cubicBezTo>
                    <a:pt x="73264" y="3663"/>
                    <a:pt x="73376" y="3192"/>
                    <a:pt x="73398" y="2711"/>
                  </a:cubicBezTo>
                  <a:cubicBezTo>
                    <a:pt x="73409" y="2375"/>
                    <a:pt x="73398" y="2039"/>
                    <a:pt x="73342" y="1714"/>
                  </a:cubicBezTo>
                  <a:cubicBezTo>
                    <a:pt x="73308" y="1423"/>
                    <a:pt x="73230" y="1143"/>
                    <a:pt x="73140" y="874"/>
                  </a:cubicBezTo>
                  <a:lnTo>
                    <a:pt x="73129" y="840"/>
                  </a:lnTo>
                  <a:lnTo>
                    <a:pt x="73107" y="807"/>
                  </a:lnTo>
                  <a:cubicBezTo>
                    <a:pt x="73107" y="807"/>
                    <a:pt x="73096" y="796"/>
                    <a:pt x="73096" y="784"/>
                  </a:cubicBezTo>
                  <a:cubicBezTo>
                    <a:pt x="73073" y="740"/>
                    <a:pt x="73051" y="695"/>
                    <a:pt x="73028" y="650"/>
                  </a:cubicBezTo>
                  <a:lnTo>
                    <a:pt x="73017" y="628"/>
                  </a:lnTo>
                  <a:lnTo>
                    <a:pt x="72995" y="594"/>
                  </a:lnTo>
                  <a:lnTo>
                    <a:pt x="72961" y="538"/>
                  </a:lnTo>
                  <a:lnTo>
                    <a:pt x="72928" y="482"/>
                  </a:lnTo>
                  <a:lnTo>
                    <a:pt x="72894" y="426"/>
                  </a:lnTo>
                  <a:lnTo>
                    <a:pt x="72816" y="291"/>
                  </a:lnTo>
                  <a:lnTo>
                    <a:pt x="72816" y="280"/>
                  </a:lnTo>
                  <a:lnTo>
                    <a:pt x="72804" y="269"/>
                  </a:lnTo>
                  <a:cubicBezTo>
                    <a:pt x="72771" y="224"/>
                    <a:pt x="72737" y="191"/>
                    <a:pt x="72715" y="157"/>
                  </a:cubicBezTo>
                  <a:cubicBezTo>
                    <a:pt x="72704" y="146"/>
                    <a:pt x="72692" y="123"/>
                    <a:pt x="72670" y="112"/>
                  </a:cubicBezTo>
                  <a:lnTo>
                    <a:pt x="72625" y="56"/>
                  </a:lnTo>
                  <a:cubicBezTo>
                    <a:pt x="72625" y="45"/>
                    <a:pt x="72625" y="45"/>
                    <a:pt x="72614" y="34"/>
                  </a:cubicBezTo>
                  <a:lnTo>
                    <a:pt x="72592" y="34"/>
                  </a:lnTo>
                  <a:lnTo>
                    <a:pt x="72547" y="79"/>
                  </a:lnTo>
                  <a:lnTo>
                    <a:pt x="72513" y="112"/>
                  </a:lnTo>
                  <a:lnTo>
                    <a:pt x="72480" y="146"/>
                  </a:lnTo>
                  <a:lnTo>
                    <a:pt x="72468" y="157"/>
                  </a:lnTo>
                  <a:lnTo>
                    <a:pt x="72412" y="213"/>
                  </a:lnTo>
                  <a:lnTo>
                    <a:pt x="72379" y="235"/>
                  </a:lnTo>
                  <a:lnTo>
                    <a:pt x="72345" y="269"/>
                  </a:lnTo>
                  <a:cubicBezTo>
                    <a:pt x="72256" y="370"/>
                    <a:pt x="72177" y="482"/>
                    <a:pt x="72088" y="583"/>
                  </a:cubicBezTo>
                  <a:cubicBezTo>
                    <a:pt x="72020" y="672"/>
                    <a:pt x="71953" y="773"/>
                    <a:pt x="71897" y="863"/>
                  </a:cubicBezTo>
                  <a:cubicBezTo>
                    <a:pt x="71819" y="1020"/>
                    <a:pt x="71740" y="1176"/>
                    <a:pt x="71684" y="1333"/>
                  </a:cubicBezTo>
                  <a:cubicBezTo>
                    <a:pt x="71606" y="1546"/>
                    <a:pt x="71528" y="1759"/>
                    <a:pt x="71472" y="1983"/>
                  </a:cubicBezTo>
                  <a:cubicBezTo>
                    <a:pt x="71427" y="2173"/>
                    <a:pt x="71382" y="2375"/>
                    <a:pt x="71337" y="2576"/>
                  </a:cubicBezTo>
                  <a:cubicBezTo>
                    <a:pt x="71304" y="2789"/>
                    <a:pt x="71281" y="3013"/>
                    <a:pt x="71281" y="3237"/>
                  </a:cubicBezTo>
                  <a:cubicBezTo>
                    <a:pt x="71281" y="3461"/>
                    <a:pt x="71281" y="3685"/>
                    <a:pt x="71281" y="3909"/>
                  </a:cubicBezTo>
                  <a:cubicBezTo>
                    <a:pt x="71292" y="4066"/>
                    <a:pt x="71315" y="4212"/>
                    <a:pt x="71348" y="4368"/>
                  </a:cubicBezTo>
                  <a:cubicBezTo>
                    <a:pt x="71360" y="4492"/>
                    <a:pt x="71382" y="4604"/>
                    <a:pt x="71416" y="4716"/>
                  </a:cubicBezTo>
                  <a:lnTo>
                    <a:pt x="71416" y="4738"/>
                  </a:lnTo>
                  <a:lnTo>
                    <a:pt x="71416" y="4749"/>
                  </a:lnTo>
                  <a:lnTo>
                    <a:pt x="71236" y="4749"/>
                  </a:lnTo>
                  <a:lnTo>
                    <a:pt x="71236" y="4761"/>
                  </a:lnTo>
                  <a:lnTo>
                    <a:pt x="71236" y="4794"/>
                  </a:lnTo>
                  <a:cubicBezTo>
                    <a:pt x="71236" y="4850"/>
                    <a:pt x="71248" y="4917"/>
                    <a:pt x="71259" y="4985"/>
                  </a:cubicBezTo>
                  <a:cubicBezTo>
                    <a:pt x="71259" y="5052"/>
                    <a:pt x="71270" y="5130"/>
                    <a:pt x="71270" y="5209"/>
                  </a:cubicBezTo>
                  <a:cubicBezTo>
                    <a:pt x="71281" y="5276"/>
                    <a:pt x="71281" y="5343"/>
                    <a:pt x="71292" y="5410"/>
                  </a:cubicBezTo>
                  <a:cubicBezTo>
                    <a:pt x="71292" y="5466"/>
                    <a:pt x="71304" y="5545"/>
                    <a:pt x="71304" y="5612"/>
                  </a:cubicBezTo>
                  <a:lnTo>
                    <a:pt x="71180" y="5612"/>
                  </a:lnTo>
                  <a:cubicBezTo>
                    <a:pt x="71173" y="5612"/>
                    <a:pt x="71165" y="5612"/>
                    <a:pt x="71157" y="5612"/>
                  </a:cubicBezTo>
                  <a:cubicBezTo>
                    <a:pt x="69946" y="5612"/>
                    <a:pt x="68902" y="6480"/>
                    <a:pt x="68156" y="7449"/>
                  </a:cubicBezTo>
                  <a:cubicBezTo>
                    <a:pt x="67417" y="8412"/>
                    <a:pt x="66846" y="9532"/>
                    <a:pt x="65961" y="10361"/>
                  </a:cubicBezTo>
                  <a:cubicBezTo>
                    <a:pt x="65403" y="10881"/>
                    <a:pt x="64669" y="11289"/>
                    <a:pt x="63922" y="11289"/>
                  </a:cubicBezTo>
                  <a:cubicBezTo>
                    <a:pt x="63784" y="11289"/>
                    <a:pt x="63646" y="11275"/>
                    <a:pt x="63508" y="11246"/>
                  </a:cubicBezTo>
                  <a:cubicBezTo>
                    <a:pt x="61156" y="10753"/>
                    <a:pt x="61324" y="6799"/>
                    <a:pt x="59106" y="5881"/>
                  </a:cubicBezTo>
                  <a:cubicBezTo>
                    <a:pt x="58916" y="5802"/>
                    <a:pt x="58714" y="5746"/>
                    <a:pt x="58501" y="5724"/>
                  </a:cubicBezTo>
                  <a:cubicBezTo>
                    <a:pt x="58512" y="5668"/>
                    <a:pt x="58535" y="5601"/>
                    <a:pt x="58557" y="5545"/>
                  </a:cubicBezTo>
                  <a:cubicBezTo>
                    <a:pt x="58591" y="5455"/>
                    <a:pt x="58613" y="5365"/>
                    <a:pt x="58647" y="5276"/>
                  </a:cubicBezTo>
                  <a:lnTo>
                    <a:pt x="58692" y="5141"/>
                  </a:lnTo>
                  <a:lnTo>
                    <a:pt x="58714" y="5085"/>
                  </a:lnTo>
                  <a:cubicBezTo>
                    <a:pt x="58714" y="5085"/>
                    <a:pt x="58714" y="5074"/>
                    <a:pt x="58714" y="5074"/>
                  </a:cubicBezTo>
                  <a:lnTo>
                    <a:pt x="58669" y="5063"/>
                  </a:lnTo>
                  <a:lnTo>
                    <a:pt x="58535" y="5041"/>
                  </a:lnTo>
                  <a:lnTo>
                    <a:pt x="58524" y="5041"/>
                  </a:lnTo>
                  <a:lnTo>
                    <a:pt x="58535" y="5029"/>
                  </a:lnTo>
                  <a:cubicBezTo>
                    <a:pt x="58714" y="4805"/>
                    <a:pt x="58848" y="4548"/>
                    <a:pt x="58960" y="4279"/>
                  </a:cubicBezTo>
                  <a:cubicBezTo>
                    <a:pt x="59151" y="3842"/>
                    <a:pt x="59285" y="3383"/>
                    <a:pt x="59330" y="2901"/>
                  </a:cubicBezTo>
                  <a:cubicBezTo>
                    <a:pt x="59364" y="2576"/>
                    <a:pt x="59353" y="2240"/>
                    <a:pt x="59319" y="1904"/>
                  </a:cubicBezTo>
                  <a:cubicBezTo>
                    <a:pt x="59297" y="1613"/>
                    <a:pt x="59241" y="1333"/>
                    <a:pt x="59162" y="1053"/>
                  </a:cubicBezTo>
                  <a:lnTo>
                    <a:pt x="59140" y="1020"/>
                  </a:lnTo>
                  <a:cubicBezTo>
                    <a:pt x="59129" y="986"/>
                    <a:pt x="59129" y="997"/>
                    <a:pt x="59117" y="964"/>
                  </a:cubicBezTo>
                  <a:cubicBezTo>
                    <a:pt x="59095" y="919"/>
                    <a:pt x="59072" y="874"/>
                    <a:pt x="59061" y="829"/>
                  </a:cubicBezTo>
                  <a:lnTo>
                    <a:pt x="59050" y="807"/>
                  </a:lnTo>
                  <a:lnTo>
                    <a:pt x="59028" y="762"/>
                  </a:lnTo>
                  <a:cubicBezTo>
                    <a:pt x="59016" y="740"/>
                    <a:pt x="59005" y="717"/>
                    <a:pt x="58994" y="706"/>
                  </a:cubicBezTo>
                  <a:lnTo>
                    <a:pt x="58960" y="650"/>
                  </a:lnTo>
                  <a:cubicBezTo>
                    <a:pt x="58949" y="628"/>
                    <a:pt x="58938" y="605"/>
                    <a:pt x="58927" y="583"/>
                  </a:cubicBezTo>
                  <a:lnTo>
                    <a:pt x="58860" y="448"/>
                  </a:lnTo>
                  <a:lnTo>
                    <a:pt x="58860" y="437"/>
                  </a:lnTo>
                  <a:lnTo>
                    <a:pt x="58848" y="426"/>
                  </a:lnTo>
                  <a:cubicBezTo>
                    <a:pt x="58815" y="381"/>
                    <a:pt x="58792" y="347"/>
                    <a:pt x="58759" y="314"/>
                  </a:cubicBezTo>
                  <a:cubicBezTo>
                    <a:pt x="58736" y="269"/>
                    <a:pt x="58736" y="280"/>
                    <a:pt x="58725" y="258"/>
                  </a:cubicBezTo>
                  <a:cubicBezTo>
                    <a:pt x="58714" y="247"/>
                    <a:pt x="58703" y="224"/>
                    <a:pt x="58680" y="202"/>
                  </a:cubicBezTo>
                  <a:lnTo>
                    <a:pt x="58669" y="191"/>
                  </a:lnTo>
                  <a:lnTo>
                    <a:pt x="58647" y="191"/>
                  </a:lnTo>
                  <a:lnTo>
                    <a:pt x="58647" y="179"/>
                  </a:lnTo>
                  <a:lnTo>
                    <a:pt x="58602" y="224"/>
                  </a:lnTo>
                  <a:lnTo>
                    <a:pt x="58568" y="258"/>
                  </a:lnTo>
                  <a:lnTo>
                    <a:pt x="58535" y="291"/>
                  </a:lnTo>
                  <a:lnTo>
                    <a:pt x="58524" y="303"/>
                  </a:lnTo>
                  <a:lnTo>
                    <a:pt x="58456" y="347"/>
                  </a:lnTo>
                  <a:lnTo>
                    <a:pt x="58423" y="381"/>
                  </a:lnTo>
                  <a:lnTo>
                    <a:pt x="58389" y="403"/>
                  </a:lnTo>
                  <a:cubicBezTo>
                    <a:pt x="58300" y="504"/>
                    <a:pt x="58210" y="605"/>
                    <a:pt x="58120" y="717"/>
                  </a:cubicBezTo>
                  <a:cubicBezTo>
                    <a:pt x="58053" y="796"/>
                    <a:pt x="57986" y="885"/>
                    <a:pt x="57919" y="975"/>
                  </a:cubicBezTo>
                  <a:cubicBezTo>
                    <a:pt x="57829" y="1120"/>
                    <a:pt x="57751" y="1277"/>
                    <a:pt x="57684" y="1434"/>
                  </a:cubicBezTo>
                  <a:cubicBezTo>
                    <a:pt x="57594" y="1647"/>
                    <a:pt x="57516" y="1860"/>
                    <a:pt x="57448" y="2072"/>
                  </a:cubicBezTo>
                  <a:cubicBezTo>
                    <a:pt x="57392" y="2263"/>
                    <a:pt x="57336" y="2464"/>
                    <a:pt x="57292" y="2655"/>
                  </a:cubicBezTo>
                  <a:cubicBezTo>
                    <a:pt x="57247" y="2879"/>
                    <a:pt x="57213" y="3103"/>
                    <a:pt x="57202" y="3327"/>
                  </a:cubicBezTo>
                  <a:cubicBezTo>
                    <a:pt x="57180" y="3540"/>
                    <a:pt x="57168" y="3764"/>
                    <a:pt x="57180" y="3988"/>
                  </a:cubicBezTo>
                  <a:cubicBezTo>
                    <a:pt x="57180" y="4144"/>
                    <a:pt x="57202" y="4301"/>
                    <a:pt x="57213" y="4458"/>
                  </a:cubicBezTo>
                  <a:cubicBezTo>
                    <a:pt x="57202" y="4537"/>
                    <a:pt x="57191" y="4615"/>
                    <a:pt x="57180" y="4693"/>
                  </a:cubicBezTo>
                  <a:cubicBezTo>
                    <a:pt x="57180" y="4705"/>
                    <a:pt x="57180" y="4705"/>
                    <a:pt x="57180" y="4716"/>
                  </a:cubicBezTo>
                  <a:lnTo>
                    <a:pt x="57180" y="4727"/>
                  </a:lnTo>
                  <a:lnTo>
                    <a:pt x="57124" y="4727"/>
                  </a:lnTo>
                  <a:cubicBezTo>
                    <a:pt x="57118" y="4721"/>
                    <a:pt x="57115" y="4719"/>
                    <a:pt x="57112" y="4719"/>
                  </a:cubicBezTo>
                  <a:cubicBezTo>
                    <a:pt x="57110" y="4719"/>
                    <a:pt x="57107" y="4721"/>
                    <a:pt x="57101" y="4727"/>
                  </a:cubicBezTo>
                  <a:lnTo>
                    <a:pt x="57012" y="4727"/>
                  </a:lnTo>
                  <a:lnTo>
                    <a:pt x="57012" y="4761"/>
                  </a:lnTo>
                  <a:cubicBezTo>
                    <a:pt x="57012" y="4828"/>
                    <a:pt x="57012" y="4906"/>
                    <a:pt x="57012" y="4962"/>
                  </a:cubicBezTo>
                  <a:cubicBezTo>
                    <a:pt x="57023" y="5018"/>
                    <a:pt x="57012" y="5108"/>
                    <a:pt x="57023" y="5186"/>
                  </a:cubicBezTo>
                  <a:cubicBezTo>
                    <a:pt x="57034" y="5253"/>
                    <a:pt x="57023" y="5321"/>
                    <a:pt x="57034" y="5388"/>
                  </a:cubicBezTo>
                  <a:cubicBezTo>
                    <a:pt x="57034" y="5444"/>
                    <a:pt x="57034" y="5545"/>
                    <a:pt x="57034" y="5623"/>
                  </a:cubicBezTo>
                  <a:cubicBezTo>
                    <a:pt x="57045" y="5701"/>
                    <a:pt x="57034" y="5757"/>
                    <a:pt x="57034" y="5825"/>
                  </a:cubicBezTo>
                  <a:lnTo>
                    <a:pt x="57034" y="5903"/>
                  </a:lnTo>
                  <a:cubicBezTo>
                    <a:pt x="56015" y="6362"/>
                    <a:pt x="55096" y="7370"/>
                    <a:pt x="54402" y="8300"/>
                  </a:cubicBezTo>
                  <a:cubicBezTo>
                    <a:pt x="53539" y="9454"/>
                    <a:pt x="52341" y="10742"/>
                    <a:pt x="51030" y="10999"/>
                  </a:cubicBezTo>
                  <a:cubicBezTo>
                    <a:pt x="51030" y="10988"/>
                    <a:pt x="51019" y="10977"/>
                    <a:pt x="51019" y="10977"/>
                  </a:cubicBezTo>
                  <a:cubicBezTo>
                    <a:pt x="51008" y="10977"/>
                    <a:pt x="51008" y="10988"/>
                    <a:pt x="50997" y="10999"/>
                  </a:cubicBezTo>
                  <a:lnTo>
                    <a:pt x="50795" y="10966"/>
                  </a:lnTo>
                  <a:lnTo>
                    <a:pt x="50683" y="10954"/>
                  </a:lnTo>
                  <a:lnTo>
                    <a:pt x="50683" y="10921"/>
                  </a:lnTo>
                  <a:cubicBezTo>
                    <a:pt x="50683" y="10910"/>
                    <a:pt x="50678" y="10904"/>
                    <a:pt x="50672" y="10904"/>
                  </a:cubicBezTo>
                  <a:cubicBezTo>
                    <a:pt x="50666" y="10904"/>
                    <a:pt x="50661" y="10910"/>
                    <a:pt x="50661" y="10921"/>
                  </a:cubicBezTo>
                  <a:cubicBezTo>
                    <a:pt x="50661" y="10932"/>
                    <a:pt x="50661" y="10943"/>
                    <a:pt x="50661" y="10954"/>
                  </a:cubicBezTo>
                  <a:lnTo>
                    <a:pt x="50571" y="10943"/>
                  </a:lnTo>
                  <a:lnTo>
                    <a:pt x="50370" y="10921"/>
                  </a:lnTo>
                  <a:lnTo>
                    <a:pt x="50370" y="10910"/>
                  </a:lnTo>
                  <a:cubicBezTo>
                    <a:pt x="50370" y="10896"/>
                    <a:pt x="50361" y="10886"/>
                    <a:pt x="50352" y="10886"/>
                  </a:cubicBezTo>
                  <a:cubicBezTo>
                    <a:pt x="50346" y="10886"/>
                    <a:pt x="50340" y="10890"/>
                    <a:pt x="50336" y="10898"/>
                  </a:cubicBezTo>
                  <a:lnTo>
                    <a:pt x="50336" y="10921"/>
                  </a:lnTo>
                  <a:lnTo>
                    <a:pt x="50314" y="10921"/>
                  </a:lnTo>
                  <a:lnTo>
                    <a:pt x="50112" y="10898"/>
                  </a:lnTo>
                  <a:lnTo>
                    <a:pt x="50078" y="10898"/>
                  </a:lnTo>
                  <a:lnTo>
                    <a:pt x="50067" y="10921"/>
                  </a:lnTo>
                  <a:lnTo>
                    <a:pt x="50056" y="10954"/>
                  </a:lnTo>
                  <a:lnTo>
                    <a:pt x="50045" y="10977"/>
                  </a:lnTo>
                  <a:cubicBezTo>
                    <a:pt x="49966" y="10966"/>
                    <a:pt x="49877" y="10932"/>
                    <a:pt x="49798" y="10910"/>
                  </a:cubicBezTo>
                  <a:cubicBezTo>
                    <a:pt x="48163" y="10294"/>
                    <a:pt x="47805" y="8109"/>
                    <a:pt x="46505" y="6933"/>
                  </a:cubicBezTo>
                  <a:cubicBezTo>
                    <a:pt x="46102" y="6586"/>
                    <a:pt x="45632" y="6351"/>
                    <a:pt x="45117" y="6239"/>
                  </a:cubicBezTo>
                  <a:cubicBezTo>
                    <a:pt x="45117" y="6194"/>
                    <a:pt x="45128" y="6149"/>
                    <a:pt x="45128" y="6093"/>
                  </a:cubicBezTo>
                  <a:cubicBezTo>
                    <a:pt x="45139" y="5981"/>
                    <a:pt x="45150" y="5881"/>
                    <a:pt x="45150" y="5769"/>
                  </a:cubicBezTo>
                  <a:lnTo>
                    <a:pt x="45184" y="5489"/>
                  </a:lnTo>
                  <a:cubicBezTo>
                    <a:pt x="45184" y="5444"/>
                    <a:pt x="45184" y="5388"/>
                    <a:pt x="45195" y="5343"/>
                  </a:cubicBezTo>
                  <a:lnTo>
                    <a:pt x="45195" y="5287"/>
                  </a:lnTo>
                  <a:lnTo>
                    <a:pt x="45195" y="5276"/>
                  </a:lnTo>
                  <a:lnTo>
                    <a:pt x="45150" y="5276"/>
                  </a:lnTo>
                  <a:lnTo>
                    <a:pt x="45016" y="5287"/>
                  </a:lnTo>
                  <a:lnTo>
                    <a:pt x="45005" y="5287"/>
                  </a:lnTo>
                  <a:lnTo>
                    <a:pt x="45005" y="5276"/>
                  </a:lnTo>
                  <a:cubicBezTo>
                    <a:pt x="45117" y="5007"/>
                    <a:pt x="45195" y="4727"/>
                    <a:pt x="45240" y="4436"/>
                  </a:cubicBezTo>
                  <a:cubicBezTo>
                    <a:pt x="45329" y="3965"/>
                    <a:pt x="45352" y="3484"/>
                    <a:pt x="45296" y="3013"/>
                  </a:cubicBezTo>
                  <a:cubicBezTo>
                    <a:pt x="45240" y="2677"/>
                    <a:pt x="45161" y="2352"/>
                    <a:pt x="45049" y="2039"/>
                  </a:cubicBezTo>
                  <a:cubicBezTo>
                    <a:pt x="44949" y="1770"/>
                    <a:pt x="44837" y="1501"/>
                    <a:pt x="44691" y="1255"/>
                  </a:cubicBezTo>
                  <a:lnTo>
                    <a:pt x="44669" y="1232"/>
                  </a:lnTo>
                  <a:lnTo>
                    <a:pt x="44646" y="1199"/>
                  </a:lnTo>
                  <a:lnTo>
                    <a:pt x="44624" y="1176"/>
                  </a:lnTo>
                  <a:cubicBezTo>
                    <a:pt x="44590" y="1143"/>
                    <a:pt x="44568" y="1098"/>
                    <a:pt x="44534" y="1064"/>
                  </a:cubicBezTo>
                  <a:cubicBezTo>
                    <a:pt x="44534" y="1053"/>
                    <a:pt x="44523" y="1042"/>
                    <a:pt x="44523" y="1042"/>
                  </a:cubicBezTo>
                  <a:lnTo>
                    <a:pt x="44489" y="1008"/>
                  </a:lnTo>
                  <a:cubicBezTo>
                    <a:pt x="44478" y="986"/>
                    <a:pt x="44467" y="975"/>
                    <a:pt x="44444" y="952"/>
                  </a:cubicBezTo>
                  <a:lnTo>
                    <a:pt x="44411" y="908"/>
                  </a:lnTo>
                  <a:lnTo>
                    <a:pt x="44355" y="863"/>
                  </a:lnTo>
                  <a:lnTo>
                    <a:pt x="44254" y="751"/>
                  </a:lnTo>
                  <a:lnTo>
                    <a:pt x="44243" y="728"/>
                  </a:lnTo>
                  <a:lnTo>
                    <a:pt x="44131" y="639"/>
                  </a:lnTo>
                  <a:cubicBezTo>
                    <a:pt x="44120" y="628"/>
                    <a:pt x="44097" y="616"/>
                    <a:pt x="44086" y="605"/>
                  </a:cubicBezTo>
                  <a:lnTo>
                    <a:pt x="44030" y="560"/>
                  </a:lnTo>
                  <a:lnTo>
                    <a:pt x="44019" y="549"/>
                  </a:lnTo>
                  <a:lnTo>
                    <a:pt x="43985" y="549"/>
                  </a:lnTo>
                  <a:lnTo>
                    <a:pt x="43952" y="594"/>
                  </a:lnTo>
                  <a:cubicBezTo>
                    <a:pt x="43940" y="616"/>
                    <a:pt x="43929" y="628"/>
                    <a:pt x="43918" y="639"/>
                  </a:cubicBezTo>
                  <a:lnTo>
                    <a:pt x="43896" y="672"/>
                  </a:lnTo>
                  <a:cubicBezTo>
                    <a:pt x="43896" y="684"/>
                    <a:pt x="43884" y="684"/>
                    <a:pt x="43884" y="695"/>
                  </a:cubicBezTo>
                  <a:cubicBezTo>
                    <a:pt x="43873" y="717"/>
                    <a:pt x="43851" y="728"/>
                    <a:pt x="43840" y="751"/>
                  </a:cubicBezTo>
                  <a:lnTo>
                    <a:pt x="43817" y="784"/>
                  </a:lnTo>
                  <a:lnTo>
                    <a:pt x="43784" y="829"/>
                  </a:lnTo>
                  <a:cubicBezTo>
                    <a:pt x="43716" y="941"/>
                    <a:pt x="43660" y="1064"/>
                    <a:pt x="43593" y="1188"/>
                  </a:cubicBezTo>
                  <a:cubicBezTo>
                    <a:pt x="43548" y="1277"/>
                    <a:pt x="43492" y="1389"/>
                    <a:pt x="43459" y="1490"/>
                  </a:cubicBezTo>
                  <a:cubicBezTo>
                    <a:pt x="43403" y="1658"/>
                    <a:pt x="43358" y="1815"/>
                    <a:pt x="43336" y="1994"/>
                  </a:cubicBezTo>
                  <a:cubicBezTo>
                    <a:pt x="43291" y="2218"/>
                    <a:pt x="43268" y="2442"/>
                    <a:pt x="43257" y="2666"/>
                  </a:cubicBezTo>
                  <a:cubicBezTo>
                    <a:pt x="43246" y="2868"/>
                    <a:pt x="43235" y="3069"/>
                    <a:pt x="43235" y="3271"/>
                  </a:cubicBezTo>
                  <a:cubicBezTo>
                    <a:pt x="43246" y="3495"/>
                    <a:pt x="43268" y="3719"/>
                    <a:pt x="43302" y="3932"/>
                  </a:cubicBezTo>
                  <a:cubicBezTo>
                    <a:pt x="43336" y="4156"/>
                    <a:pt x="43380" y="4380"/>
                    <a:pt x="43448" y="4593"/>
                  </a:cubicBezTo>
                  <a:cubicBezTo>
                    <a:pt x="43481" y="4738"/>
                    <a:pt x="43537" y="4895"/>
                    <a:pt x="43582" y="5041"/>
                  </a:cubicBezTo>
                  <a:cubicBezTo>
                    <a:pt x="43616" y="5153"/>
                    <a:pt x="43672" y="5253"/>
                    <a:pt x="43728" y="5365"/>
                  </a:cubicBezTo>
                  <a:cubicBezTo>
                    <a:pt x="43728" y="5365"/>
                    <a:pt x="43728" y="5377"/>
                    <a:pt x="43728" y="5377"/>
                  </a:cubicBezTo>
                  <a:lnTo>
                    <a:pt x="43728" y="5388"/>
                  </a:lnTo>
                  <a:lnTo>
                    <a:pt x="43672" y="5388"/>
                  </a:lnTo>
                  <a:cubicBezTo>
                    <a:pt x="43660" y="5388"/>
                    <a:pt x="43660" y="5388"/>
                    <a:pt x="43660" y="5399"/>
                  </a:cubicBezTo>
                  <a:lnTo>
                    <a:pt x="43560" y="5399"/>
                  </a:lnTo>
                  <a:lnTo>
                    <a:pt x="43560" y="5410"/>
                  </a:lnTo>
                  <a:lnTo>
                    <a:pt x="43560" y="5433"/>
                  </a:lnTo>
                  <a:cubicBezTo>
                    <a:pt x="43582" y="5500"/>
                    <a:pt x="43593" y="5567"/>
                    <a:pt x="43616" y="5623"/>
                  </a:cubicBezTo>
                  <a:lnTo>
                    <a:pt x="43672" y="5836"/>
                  </a:lnTo>
                  <a:cubicBezTo>
                    <a:pt x="43694" y="5903"/>
                    <a:pt x="43705" y="5970"/>
                    <a:pt x="43728" y="6037"/>
                  </a:cubicBezTo>
                  <a:cubicBezTo>
                    <a:pt x="43739" y="6093"/>
                    <a:pt x="43750" y="6127"/>
                    <a:pt x="43772" y="6172"/>
                  </a:cubicBezTo>
                  <a:cubicBezTo>
                    <a:pt x="43201" y="6261"/>
                    <a:pt x="42664" y="6508"/>
                    <a:pt x="42227" y="6877"/>
                  </a:cubicBezTo>
                  <a:cubicBezTo>
                    <a:pt x="40647" y="8222"/>
                    <a:pt x="40199" y="11111"/>
                    <a:pt x="38127" y="11290"/>
                  </a:cubicBezTo>
                  <a:cubicBezTo>
                    <a:pt x="38066" y="11296"/>
                    <a:pt x="38005" y="11299"/>
                    <a:pt x="37945" y="11299"/>
                  </a:cubicBezTo>
                  <a:cubicBezTo>
                    <a:pt x="36763" y="11299"/>
                    <a:pt x="35797" y="10276"/>
                    <a:pt x="35114" y="9274"/>
                  </a:cubicBezTo>
                  <a:cubicBezTo>
                    <a:pt x="34431" y="8255"/>
                    <a:pt x="33748" y="7090"/>
                    <a:pt x="32617" y="6653"/>
                  </a:cubicBezTo>
                  <a:lnTo>
                    <a:pt x="32695" y="6452"/>
                  </a:lnTo>
                  <a:cubicBezTo>
                    <a:pt x="32729" y="6362"/>
                    <a:pt x="32773" y="6284"/>
                    <a:pt x="32807" y="6194"/>
                  </a:cubicBezTo>
                  <a:lnTo>
                    <a:pt x="32863" y="6049"/>
                  </a:lnTo>
                  <a:lnTo>
                    <a:pt x="32885" y="6004"/>
                  </a:lnTo>
                  <a:lnTo>
                    <a:pt x="32885" y="5981"/>
                  </a:lnTo>
                  <a:lnTo>
                    <a:pt x="32841" y="5981"/>
                  </a:lnTo>
                  <a:lnTo>
                    <a:pt x="32717" y="5948"/>
                  </a:lnTo>
                  <a:cubicBezTo>
                    <a:pt x="32706" y="5948"/>
                    <a:pt x="32706" y="5937"/>
                    <a:pt x="32706" y="5937"/>
                  </a:cubicBezTo>
                  <a:lnTo>
                    <a:pt x="32717" y="5937"/>
                  </a:lnTo>
                  <a:cubicBezTo>
                    <a:pt x="32908" y="5713"/>
                    <a:pt x="33065" y="5466"/>
                    <a:pt x="33188" y="5209"/>
                  </a:cubicBezTo>
                  <a:cubicBezTo>
                    <a:pt x="33412" y="4783"/>
                    <a:pt x="33569" y="4335"/>
                    <a:pt x="33658" y="3864"/>
                  </a:cubicBezTo>
                  <a:cubicBezTo>
                    <a:pt x="33703" y="3528"/>
                    <a:pt x="33726" y="3192"/>
                    <a:pt x="33714" y="2856"/>
                  </a:cubicBezTo>
                  <a:cubicBezTo>
                    <a:pt x="33703" y="2576"/>
                    <a:pt x="33658" y="2285"/>
                    <a:pt x="33602" y="2005"/>
                  </a:cubicBezTo>
                  <a:cubicBezTo>
                    <a:pt x="33602" y="1994"/>
                    <a:pt x="33591" y="1983"/>
                    <a:pt x="33580" y="1972"/>
                  </a:cubicBezTo>
                  <a:lnTo>
                    <a:pt x="33569" y="1938"/>
                  </a:lnTo>
                  <a:cubicBezTo>
                    <a:pt x="33569" y="1927"/>
                    <a:pt x="33569" y="1916"/>
                    <a:pt x="33558" y="1904"/>
                  </a:cubicBezTo>
                  <a:lnTo>
                    <a:pt x="33513" y="1770"/>
                  </a:lnTo>
                  <a:lnTo>
                    <a:pt x="33502" y="1748"/>
                  </a:lnTo>
                  <a:cubicBezTo>
                    <a:pt x="33502" y="1736"/>
                    <a:pt x="33490" y="1714"/>
                    <a:pt x="33490" y="1703"/>
                  </a:cubicBezTo>
                  <a:cubicBezTo>
                    <a:pt x="33479" y="1692"/>
                    <a:pt x="33468" y="1669"/>
                    <a:pt x="33457" y="1647"/>
                  </a:cubicBezTo>
                  <a:cubicBezTo>
                    <a:pt x="33445" y="1624"/>
                    <a:pt x="33445" y="1602"/>
                    <a:pt x="33434" y="1591"/>
                  </a:cubicBezTo>
                  <a:cubicBezTo>
                    <a:pt x="33423" y="1568"/>
                    <a:pt x="33412" y="1546"/>
                    <a:pt x="33401" y="1524"/>
                  </a:cubicBezTo>
                  <a:cubicBezTo>
                    <a:pt x="33378" y="1479"/>
                    <a:pt x="33356" y="1434"/>
                    <a:pt x="33333" y="1389"/>
                  </a:cubicBezTo>
                  <a:lnTo>
                    <a:pt x="33322" y="1367"/>
                  </a:lnTo>
                  <a:cubicBezTo>
                    <a:pt x="33300" y="1322"/>
                    <a:pt x="33277" y="1288"/>
                    <a:pt x="33255" y="1244"/>
                  </a:cubicBezTo>
                  <a:cubicBezTo>
                    <a:pt x="33244" y="1232"/>
                    <a:pt x="33233" y="1210"/>
                    <a:pt x="33221" y="1199"/>
                  </a:cubicBezTo>
                  <a:lnTo>
                    <a:pt x="33177" y="1143"/>
                  </a:lnTo>
                  <a:lnTo>
                    <a:pt x="33165" y="1120"/>
                  </a:lnTo>
                  <a:lnTo>
                    <a:pt x="33154" y="1120"/>
                  </a:lnTo>
                  <a:lnTo>
                    <a:pt x="33154" y="1109"/>
                  </a:lnTo>
                  <a:lnTo>
                    <a:pt x="33098" y="1154"/>
                  </a:lnTo>
                  <a:lnTo>
                    <a:pt x="33065" y="1188"/>
                  </a:lnTo>
                  <a:lnTo>
                    <a:pt x="33020" y="1210"/>
                  </a:lnTo>
                  <a:lnTo>
                    <a:pt x="33009" y="1221"/>
                  </a:lnTo>
                  <a:lnTo>
                    <a:pt x="32953" y="1266"/>
                  </a:lnTo>
                  <a:lnTo>
                    <a:pt x="32908" y="1288"/>
                  </a:lnTo>
                  <a:lnTo>
                    <a:pt x="32874" y="1322"/>
                  </a:lnTo>
                  <a:cubicBezTo>
                    <a:pt x="32773" y="1412"/>
                    <a:pt x="32684" y="1512"/>
                    <a:pt x="32594" y="1602"/>
                  </a:cubicBezTo>
                  <a:cubicBezTo>
                    <a:pt x="32516" y="1680"/>
                    <a:pt x="32449" y="1770"/>
                    <a:pt x="32381" y="1848"/>
                  </a:cubicBezTo>
                  <a:cubicBezTo>
                    <a:pt x="32269" y="1994"/>
                    <a:pt x="32180" y="2140"/>
                    <a:pt x="32113" y="2296"/>
                  </a:cubicBezTo>
                  <a:cubicBezTo>
                    <a:pt x="32001" y="2498"/>
                    <a:pt x="31911" y="2700"/>
                    <a:pt x="31833" y="2912"/>
                  </a:cubicBezTo>
                  <a:cubicBezTo>
                    <a:pt x="31754" y="3103"/>
                    <a:pt x="31687" y="3293"/>
                    <a:pt x="31631" y="3484"/>
                  </a:cubicBezTo>
                  <a:cubicBezTo>
                    <a:pt x="31575" y="3708"/>
                    <a:pt x="31530" y="3920"/>
                    <a:pt x="31497" y="4144"/>
                  </a:cubicBezTo>
                  <a:cubicBezTo>
                    <a:pt x="31463" y="4368"/>
                    <a:pt x="31441" y="4593"/>
                    <a:pt x="31429" y="4805"/>
                  </a:cubicBezTo>
                  <a:cubicBezTo>
                    <a:pt x="31429" y="4962"/>
                    <a:pt x="31429" y="5119"/>
                    <a:pt x="31441" y="5276"/>
                  </a:cubicBezTo>
                  <a:cubicBezTo>
                    <a:pt x="31441" y="5399"/>
                    <a:pt x="31452" y="5511"/>
                    <a:pt x="31474" y="5623"/>
                  </a:cubicBezTo>
                  <a:cubicBezTo>
                    <a:pt x="31474" y="5634"/>
                    <a:pt x="31474" y="5645"/>
                    <a:pt x="31474" y="5645"/>
                  </a:cubicBezTo>
                  <a:lnTo>
                    <a:pt x="31474" y="5657"/>
                  </a:lnTo>
                  <a:lnTo>
                    <a:pt x="31396" y="5657"/>
                  </a:lnTo>
                  <a:lnTo>
                    <a:pt x="31351" y="5645"/>
                  </a:lnTo>
                  <a:lnTo>
                    <a:pt x="31306" y="5634"/>
                  </a:lnTo>
                  <a:lnTo>
                    <a:pt x="31306" y="5679"/>
                  </a:lnTo>
                  <a:lnTo>
                    <a:pt x="31306" y="5881"/>
                  </a:lnTo>
                  <a:cubicBezTo>
                    <a:pt x="31306" y="5948"/>
                    <a:pt x="31306" y="6015"/>
                    <a:pt x="31295" y="6093"/>
                  </a:cubicBezTo>
                  <a:cubicBezTo>
                    <a:pt x="31295" y="6172"/>
                    <a:pt x="31295" y="6239"/>
                    <a:pt x="31295" y="6295"/>
                  </a:cubicBezTo>
                  <a:lnTo>
                    <a:pt x="31295" y="6519"/>
                  </a:lnTo>
                  <a:cubicBezTo>
                    <a:pt x="29873" y="6743"/>
                    <a:pt x="28551" y="8031"/>
                    <a:pt x="27632" y="9274"/>
                  </a:cubicBezTo>
                  <a:cubicBezTo>
                    <a:pt x="26745" y="10476"/>
                    <a:pt x="25586" y="11844"/>
                    <a:pt x="24215" y="11844"/>
                  </a:cubicBezTo>
                  <a:cubicBezTo>
                    <a:pt x="24167" y="11844"/>
                    <a:pt x="24119" y="11843"/>
                    <a:pt x="24071" y="11839"/>
                  </a:cubicBezTo>
                  <a:cubicBezTo>
                    <a:pt x="24071" y="11828"/>
                    <a:pt x="24065" y="11822"/>
                    <a:pt x="24059" y="11822"/>
                  </a:cubicBezTo>
                  <a:cubicBezTo>
                    <a:pt x="24054" y="11822"/>
                    <a:pt x="24048" y="11828"/>
                    <a:pt x="24048" y="11839"/>
                  </a:cubicBezTo>
                  <a:cubicBezTo>
                    <a:pt x="23914" y="11828"/>
                    <a:pt x="23791" y="11806"/>
                    <a:pt x="23667" y="11772"/>
                  </a:cubicBezTo>
                  <a:cubicBezTo>
                    <a:pt x="21483" y="11178"/>
                    <a:pt x="21629" y="7605"/>
                    <a:pt x="19613" y="6575"/>
                  </a:cubicBezTo>
                  <a:cubicBezTo>
                    <a:pt x="19366" y="6452"/>
                    <a:pt x="19109" y="6373"/>
                    <a:pt x="18840" y="6351"/>
                  </a:cubicBezTo>
                  <a:lnTo>
                    <a:pt x="18840" y="6329"/>
                  </a:lnTo>
                  <a:cubicBezTo>
                    <a:pt x="18851" y="6228"/>
                    <a:pt x="18862" y="6116"/>
                    <a:pt x="18874" y="6015"/>
                  </a:cubicBezTo>
                  <a:cubicBezTo>
                    <a:pt x="18885" y="5903"/>
                    <a:pt x="18885" y="5825"/>
                    <a:pt x="18896" y="5735"/>
                  </a:cubicBezTo>
                  <a:cubicBezTo>
                    <a:pt x="18896" y="5679"/>
                    <a:pt x="18907" y="5634"/>
                    <a:pt x="18907" y="5578"/>
                  </a:cubicBezTo>
                  <a:lnTo>
                    <a:pt x="18907" y="5533"/>
                  </a:lnTo>
                  <a:lnTo>
                    <a:pt x="18907" y="5511"/>
                  </a:lnTo>
                  <a:lnTo>
                    <a:pt x="18862" y="5511"/>
                  </a:lnTo>
                  <a:lnTo>
                    <a:pt x="18728" y="5522"/>
                  </a:lnTo>
                  <a:lnTo>
                    <a:pt x="18717" y="5522"/>
                  </a:lnTo>
                  <a:lnTo>
                    <a:pt x="18717" y="5511"/>
                  </a:lnTo>
                  <a:cubicBezTo>
                    <a:pt x="18829" y="5242"/>
                    <a:pt x="18907" y="4962"/>
                    <a:pt x="18952" y="4682"/>
                  </a:cubicBezTo>
                  <a:cubicBezTo>
                    <a:pt x="19042" y="4212"/>
                    <a:pt x="19053" y="3730"/>
                    <a:pt x="18997" y="3260"/>
                  </a:cubicBezTo>
                  <a:cubicBezTo>
                    <a:pt x="18941" y="2924"/>
                    <a:pt x="18862" y="2599"/>
                    <a:pt x="18750" y="2285"/>
                  </a:cubicBezTo>
                  <a:cubicBezTo>
                    <a:pt x="18661" y="2016"/>
                    <a:pt x="18537" y="1748"/>
                    <a:pt x="18392" y="1501"/>
                  </a:cubicBezTo>
                  <a:lnTo>
                    <a:pt x="18369" y="1468"/>
                  </a:lnTo>
                  <a:lnTo>
                    <a:pt x="18347" y="1445"/>
                  </a:lnTo>
                  <a:lnTo>
                    <a:pt x="18336" y="1423"/>
                  </a:lnTo>
                  <a:lnTo>
                    <a:pt x="18246" y="1300"/>
                  </a:lnTo>
                  <a:cubicBezTo>
                    <a:pt x="18235" y="1300"/>
                    <a:pt x="18235" y="1288"/>
                    <a:pt x="18224" y="1288"/>
                  </a:cubicBezTo>
                  <a:lnTo>
                    <a:pt x="18201" y="1244"/>
                  </a:lnTo>
                  <a:lnTo>
                    <a:pt x="18157" y="1199"/>
                  </a:lnTo>
                  <a:lnTo>
                    <a:pt x="18112" y="1154"/>
                  </a:lnTo>
                  <a:lnTo>
                    <a:pt x="18067" y="1098"/>
                  </a:lnTo>
                  <a:cubicBezTo>
                    <a:pt x="18033" y="1064"/>
                    <a:pt x="18000" y="1031"/>
                    <a:pt x="17966" y="986"/>
                  </a:cubicBezTo>
                  <a:lnTo>
                    <a:pt x="17944" y="975"/>
                  </a:lnTo>
                  <a:cubicBezTo>
                    <a:pt x="17910" y="941"/>
                    <a:pt x="17877" y="908"/>
                    <a:pt x="17843" y="885"/>
                  </a:cubicBezTo>
                  <a:cubicBezTo>
                    <a:pt x="17821" y="874"/>
                    <a:pt x="17809" y="863"/>
                    <a:pt x="17798" y="840"/>
                  </a:cubicBezTo>
                  <a:lnTo>
                    <a:pt x="17742" y="796"/>
                  </a:lnTo>
                  <a:lnTo>
                    <a:pt x="17720" y="784"/>
                  </a:lnTo>
                  <a:lnTo>
                    <a:pt x="17697" y="784"/>
                  </a:lnTo>
                  <a:lnTo>
                    <a:pt x="17664" y="840"/>
                  </a:lnTo>
                  <a:cubicBezTo>
                    <a:pt x="17653" y="852"/>
                    <a:pt x="17641" y="874"/>
                    <a:pt x="17630" y="885"/>
                  </a:cubicBezTo>
                  <a:lnTo>
                    <a:pt x="17608" y="919"/>
                  </a:lnTo>
                  <a:cubicBezTo>
                    <a:pt x="17597" y="930"/>
                    <a:pt x="17597" y="930"/>
                    <a:pt x="17597" y="930"/>
                  </a:cubicBezTo>
                  <a:lnTo>
                    <a:pt x="17552" y="997"/>
                  </a:lnTo>
                  <a:lnTo>
                    <a:pt x="17518" y="1031"/>
                  </a:lnTo>
                  <a:lnTo>
                    <a:pt x="17496" y="1064"/>
                  </a:lnTo>
                  <a:cubicBezTo>
                    <a:pt x="17429" y="1188"/>
                    <a:pt x="17361" y="1311"/>
                    <a:pt x="17305" y="1423"/>
                  </a:cubicBezTo>
                  <a:cubicBezTo>
                    <a:pt x="17249" y="1524"/>
                    <a:pt x="17205" y="1624"/>
                    <a:pt x="17171" y="1736"/>
                  </a:cubicBezTo>
                  <a:cubicBezTo>
                    <a:pt x="17115" y="1893"/>
                    <a:pt x="17070" y="2061"/>
                    <a:pt x="17048" y="2229"/>
                  </a:cubicBezTo>
                  <a:cubicBezTo>
                    <a:pt x="17003" y="2453"/>
                    <a:pt x="16981" y="2677"/>
                    <a:pt x="16969" y="2912"/>
                  </a:cubicBezTo>
                  <a:cubicBezTo>
                    <a:pt x="16947" y="3114"/>
                    <a:pt x="16947" y="3316"/>
                    <a:pt x="16947" y="3517"/>
                  </a:cubicBezTo>
                  <a:cubicBezTo>
                    <a:pt x="16958" y="3741"/>
                    <a:pt x="16981" y="3965"/>
                    <a:pt x="17014" y="4178"/>
                  </a:cubicBezTo>
                  <a:cubicBezTo>
                    <a:pt x="17048" y="4402"/>
                    <a:pt x="17093" y="4626"/>
                    <a:pt x="17149" y="4839"/>
                  </a:cubicBezTo>
                  <a:cubicBezTo>
                    <a:pt x="17193" y="4985"/>
                    <a:pt x="17249" y="5130"/>
                    <a:pt x="17294" y="5276"/>
                  </a:cubicBezTo>
                  <a:cubicBezTo>
                    <a:pt x="17328" y="5388"/>
                    <a:pt x="17384" y="5500"/>
                    <a:pt x="17429" y="5601"/>
                  </a:cubicBezTo>
                  <a:cubicBezTo>
                    <a:pt x="17440" y="5612"/>
                    <a:pt x="17440" y="5623"/>
                    <a:pt x="17440" y="5623"/>
                  </a:cubicBezTo>
                  <a:lnTo>
                    <a:pt x="17440" y="5634"/>
                  </a:lnTo>
                  <a:lnTo>
                    <a:pt x="17373" y="5634"/>
                  </a:lnTo>
                  <a:cubicBezTo>
                    <a:pt x="17373" y="5634"/>
                    <a:pt x="17361" y="5634"/>
                    <a:pt x="17361" y="5645"/>
                  </a:cubicBezTo>
                  <a:lnTo>
                    <a:pt x="17272" y="5645"/>
                  </a:lnTo>
                  <a:lnTo>
                    <a:pt x="17272" y="5657"/>
                  </a:lnTo>
                  <a:cubicBezTo>
                    <a:pt x="17272" y="5668"/>
                    <a:pt x="17272" y="5679"/>
                    <a:pt x="17272" y="5679"/>
                  </a:cubicBezTo>
                  <a:lnTo>
                    <a:pt x="17328" y="5869"/>
                  </a:lnTo>
                  <a:lnTo>
                    <a:pt x="17384" y="6082"/>
                  </a:lnTo>
                  <a:cubicBezTo>
                    <a:pt x="17406" y="6149"/>
                    <a:pt x="17429" y="6217"/>
                    <a:pt x="17440" y="6273"/>
                  </a:cubicBezTo>
                  <a:lnTo>
                    <a:pt x="17507" y="6508"/>
                  </a:lnTo>
                  <a:lnTo>
                    <a:pt x="17507" y="6519"/>
                  </a:lnTo>
                  <a:cubicBezTo>
                    <a:pt x="16947" y="6721"/>
                    <a:pt x="16443" y="7023"/>
                    <a:pt x="16017" y="7426"/>
                  </a:cubicBezTo>
                  <a:cubicBezTo>
                    <a:pt x="15054" y="8311"/>
                    <a:pt x="14427" y="9498"/>
                    <a:pt x="13598" y="10518"/>
                  </a:cubicBezTo>
                  <a:cubicBezTo>
                    <a:pt x="13251" y="10943"/>
                    <a:pt x="12859" y="11346"/>
                    <a:pt x="12355" y="11570"/>
                  </a:cubicBezTo>
                  <a:cubicBezTo>
                    <a:pt x="12062" y="11701"/>
                    <a:pt x="11764" y="11760"/>
                    <a:pt x="11468" y="11760"/>
                  </a:cubicBezTo>
                  <a:cubicBezTo>
                    <a:pt x="10164" y="11760"/>
                    <a:pt x="8875" y="10626"/>
                    <a:pt x="8054" y="9476"/>
                  </a:cubicBezTo>
                  <a:cubicBezTo>
                    <a:pt x="7158" y="8210"/>
                    <a:pt x="6262" y="6721"/>
                    <a:pt x="4862" y="6205"/>
                  </a:cubicBezTo>
                  <a:lnTo>
                    <a:pt x="4929" y="6049"/>
                  </a:lnTo>
                  <a:lnTo>
                    <a:pt x="5030" y="5780"/>
                  </a:lnTo>
                  <a:lnTo>
                    <a:pt x="5086" y="5645"/>
                  </a:lnTo>
                  <a:cubicBezTo>
                    <a:pt x="5086" y="5623"/>
                    <a:pt x="5097" y="5612"/>
                    <a:pt x="5097" y="5601"/>
                  </a:cubicBezTo>
                  <a:lnTo>
                    <a:pt x="5108" y="5578"/>
                  </a:lnTo>
                  <a:lnTo>
                    <a:pt x="5063" y="5567"/>
                  </a:lnTo>
                  <a:lnTo>
                    <a:pt x="4929" y="5545"/>
                  </a:lnTo>
                  <a:lnTo>
                    <a:pt x="4929" y="5533"/>
                  </a:lnTo>
                  <a:lnTo>
                    <a:pt x="4929" y="5522"/>
                  </a:lnTo>
                  <a:cubicBezTo>
                    <a:pt x="5119" y="5309"/>
                    <a:pt x="5276" y="5063"/>
                    <a:pt x="5399" y="4794"/>
                  </a:cubicBezTo>
                  <a:cubicBezTo>
                    <a:pt x="5612" y="4368"/>
                    <a:pt x="5758" y="3909"/>
                    <a:pt x="5836" y="3439"/>
                  </a:cubicBezTo>
                  <a:cubicBezTo>
                    <a:pt x="5881" y="3103"/>
                    <a:pt x="5892" y="2767"/>
                    <a:pt x="5870" y="2442"/>
                  </a:cubicBezTo>
                  <a:cubicBezTo>
                    <a:pt x="5858" y="2151"/>
                    <a:pt x="5814" y="1860"/>
                    <a:pt x="5746" y="1580"/>
                  </a:cubicBezTo>
                  <a:lnTo>
                    <a:pt x="5735" y="1546"/>
                  </a:lnTo>
                  <a:lnTo>
                    <a:pt x="5724" y="1524"/>
                  </a:lnTo>
                  <a:lnTo>
                    <a:pt x="5702" y="1490"/>
                  </a:lnTo>
                  <a:cubicBezTo>
                    <a:pt x="5690" y="1445"/>
                    <a:pt x="5668" y="1400"/>
                    <a:pt x="5657" y="1344"/>
                  </a:cubicBezTo>
                  <a:lnTo>
                    <a:pt x="5646" y="1333"/>
                  </a:lnTo>
                  <a:cubicBezTo>
                    <a:pt x="5634" y="1311"/>
                    <a:pt x="5634" y="1300"/>
                    <a:pt x="5623" y="1288"/>
                  </a:cubicBezTo>
                  <a:cubicBezTo>
                    <a:pt x="5623" y="1266"/>
                    <a:pt x="5612" y="1244"/>
                    <a:pt x="5601" y="1221"/>
                  </a:cubicBezTo>
                  <a:lnTo>
                    <a:pt x="5567" y="1176"/>
                  </a:lnTo>
                  <a:lnTo>
                    <a:pt x="5534" y="1109"/>
                  </a:lnTo>
                  <a:lnTo>
                    <a:pt x="5466" y="964"/>
                  </a:lnTo>
                  <a:lnTo>
                    <a:pt x="5466" y="952"/>
                  </a:lnTo>
                  <a:cubicBezTo>
                    <a:pt x="5433" y="908"/>
                    <a:pt x="5410" y="874"/>
                    <a:pt x="5388" y="829"/>
                  </a:cubicBezTo>
                  <a:cubicBezTo>
                    <a:pt x="5377" y="818"/>
                    <a:pt x="5366" y="796"/>
                    <a:pt x="5354" y="784"/>
                  </a:cubicBezTo>
                  <a:lnTo>
                    <a:pt x="5310" y="728"/>
                  </a:lnTo>
                  <a:lnTo>
                    <a:pt x="5298" y="706"/>
                  </a:lnTo>
                  <a:lnTo>
                    <a:pt x="5287" y="706"/>
                  </a:lnTo>
                  <a:lnTo>
                    <a:pt x="5287" y="695"/>
                  </a:lnTo>
                  <a:lnTo>
                    <a:pt x="5231" y="740"/>
                  </a:lnTo>
                  <a:lnTo>
                    <a:pt x="5198" y="773"/>
                  </a:lnTo>
                  <a:lnTo>
                    <a:pt x="5153" y="796"/>
                  </a:lnTo>
                  <a:lnTo>
                    <a:pt x="5142" y="807"/>
                  </a:lnTo>
                  <a:cubicBezTo>
                    <a:pt x="5119" y="829"/>
                    <a:pt x="5108" y="840"/>
                    <a:pt x="5086" y="852"/>
                  </a:cubicBezTo>
                  <a:lnTo>
                    <a:pt x="5041" y="885"/>
                  </a:lnTo>
                  <a:lnTo>
                    <a:pt x="5007" y="908"/>
                  </a:lnTo>
                  <a:cubicBezTo>
                    <a:pt x="4918" y="1008"/>
                    <a:pt x="4817" y="1098"/>
                    <a:pt x="4727" y="1199"/>
                  </a:cubicBezTo>
                  <a:cubicBezTo>
                    <a:pt x="4660" y="1288"/>
                    <a:pt x="4582" y="1367"/>
                    <a:pt x="4514" y="1456"/>
                  </a:cubicBezTo>
                  <a:cubicBezTo>
                    <a:pt x="4414" y="1602"/>
                    <a:pt x="4335" y="1748"/>
                    <a:pt x="4257" y="1904"/>
                  </a:cubicBezTo>
                  <a:cubicBezTo>
                    <a:pt x="4156" y="2106"/>
                    <a:pt x="4066" y="2319"/>
                    <a:pt x="3988" y="2532"/>
                  </a:cubicBezTo>
                  <a:cubicBezTo>
                    <a:pt x="3921" y="2722"/>
                    <a:pt x="3865" y="2912"/>
                    <a:pt x="3809" y="3114"/>
                  </a:cubicBezTo>
                  <a:cubicBezTo>
                    <a:pt x="3753" y="3327"/>
                    <a:pt x="3708" y="3540"/>
                    <a:pt x="3685" y="3764"/>
                  </a:cubicBezTo>
                  <a:cubicBezTo>
                    <a:pt x="3663" y="3988"/>
                    <a:pt x="3641" y="4212"/>
                    <a:pt x="3629" y="4436"/>
                  </a:cubicBezTo>
                  <a:cubicBezTo>
                    <a:pt x="3629" y="4593"/>
                    <a:pt x="3629" y="4749"/>
                    <a:pt x="3652" y="4895"/>
                  </a:cubicBezTo>
                  <a:cubicBezTo>
                    <a:pt x="3652" y="5018"/>
                    <a:pt x="3674" y="5141"/>
                    <a:pt x="3697" y="5253"/>
                  </a:cubicBezTo>
                  <a:lnTo>
                    <a:pt x="3697" y="5276"/>
                  </a:lnTo>
                  <a:lnTo>
                    <a:pt x="3573" y="5276"/>
                  </a:lnTo>
                  <a:lnTo>
                    <a:pt x="3529" y="5265"/>
                  </a:lnTo>
                  <a:lnTo>
                    <a:pt x="3529" y="5298"/>
                  </a:lnTo>
                  <a:lnTo>
                    <a:pt x="3529" y="5500"/>
                  </a:lnTo>
                  <a:lnTo>
                    <a:pt x="3529" y="5724"/>
                  </a:lnTo>
                  <a:lnTo>
                    <a:pt x="3529" y="5925"/>
                  </a:lnTo>
                  <a:lnTo>
                    <a:pt x="3529" y="6093"/>
                  </a:lnTo>
                  <a:cubicBezTo>
                    <a:pt x="2465" y="6239"/>
                    <a:pt x="1490" y="6956"/>
                    <a:pt x="885" y="7863"/>
                  </a:cubicBezTo>
                  <a:cubicBezTo>
                    <a:pt x="471" y="8524"/>
                    <a:pt x="168" y="9252"/>
                    <a:pt x="0" y="10014"/>
                  </a:cubicBezTo>
                  <a:lnTo>
                    <a:pt x="12" y="10014"/>
                  </a:lnTo>
                  <a:cubicBezTo>
                    <a:pt x="56" y="10014"/>
                    <a:pt x="112" y="10014"/>
                    <a:pt x="157" y="10025"/>
                  </a:cubicBezTo>
                  <a:cubicBezTo>
                    <a:pt x="348" y="9431"/>
                    <a:pt x="617" y="8860"/>
                    <a:pt x="953" y="8345"/>
                  </a:cubicBezTo>
                  <a:cubicBezTo>
                    <a:pt x="1589" y="7384"/>
                    <a:pt x="2654" y="6619"/>
                    <a:pt x="3793" y="6619"/>
                  </a:cubicBezTo>
                  <a:cubicBezTo>
                    <a:pt x="3877" y="6619"/>
                    <a:pt x="3960" y="6623"/>
                    <a:pt x="4044" y="6631"/>
                  </a:cubicBezTo>
                  <a:cubicBezTo>
                    <a:pt x="4077" y="6631"/>
                    <a:pt x="4100" y="6631"/>
                    <a:pt x="4133" y="6642"/>
                  </a:cubicBezTo>
                  <a:cubicBezTo>
                    <a:pt x="4133" y="6648"/>
                    <a:pt x="4139" y="6651"/>
                    <a:pt x="4145" y="6651"/>
                  </a:cubicBezTo>
                  <a:cubicBezTo>
                    <a:pt x="4150" y="6651"/>
                    <a:pt x="4156" y="6648"/>
                    <a:pt x="4156" y="6642"/>
                  </a:cubicBezTo>
                  <a:cubicBezTo>
                    <a:pt x="7079" y="7034"/>
                    <a:pt x="7931" y="11828"/>
                    <a:pt x="10708" y="12343"/>
                  </a:cubicBezTo>
                  <a:lnTo>
                    <a:pt x="10697" y="12646"/>
                  </a:lnTo>
                  <a:cubicBezTo>
                    <a:pt x="10697" y="12747"/>
                    <a:pt x="10686" y="12836"/>
                    <a:pt x="10686" y="12926"/>
                  </a:cubicBezTo>
                  <a:lnTo>
                    <a:pt x="10686" y="13083"/>
                  </a:lnTo>
                  <a:lnTo>
                    <a:pt x="10686" y="13127"/>
                  </a:lnTo>
                  <a:lnTo>
                    <a:pt x="10686" y="13150"/>
                  </a:lnTo>
                  <a:lnTo>
                    <a:pt x="10731" y="13150"/>
                  </a:lnTo>
                  <a:lnTo>
                    <a:pt x="10865" y="13139"/>
                  </a:lnTo>
                  <a:lnTo>
                    <a:pt x="10876" y="13139"/>
                  </a:lnTo>
                  <a:cubicBezTo>
                    <a:pt x="10775" y="13419"/>
                    <a:pt x="10708" y="13699"/>
                    <a:pt x="10686" y="13979"/>
                  </a:cubicBezTo>
                  <a:cubicBezTo>
                    <a:pt x="10607" y="14460"/>
                    <a:pt x="10619" y="14942"/>
                    <a:pt x="10697" y="15412"/>
                  </a:cubicBezTo>
                  <a:cubicBezTo>
                    <a:pt x="10764" y="15737"/>
                    <a:pt x="10865" y="16062"/>
                    <a:pt x="10988" y="16364"/>
                  </a:cubicBezTo>
                  <a:cubicBezTo>
                    <a:pt x="11100" y="16633"/>
                    <a:pt x="11235" y="16891"/>
                    <a:pt x="11380" y="17137"/>
                  </a:cubicBezTo>
                  <a:lnTo>
                    <a:pt x="11414" y="17160"/>
                  </a:lnTo>
                  <a:lnTo>
                    <a:pt x="11425" y="17182"/>
                  </a:lnTo>
                  <a:lnTo>
                    <a:pt x="11447" y="17216"/>
                  </a:lnTo>
                  <a:lnTo>
                    <a:pt x="11548" y="17328"/>
                  </a:lnTo>
                  <a:lnTo>
                    <a:pt x="11560" y="17339"/>
                  </a:lnTo>
                  <a:cubicBezTo>
                    <a:pt x="11571" y="17350"/>
                    <a:pt x="11582" y="17361"/>
                    <a:pt x="11593" y="17372"/>
                  </a:cubicBezTo>
                  <a:lnTo>
                    <a:pt x="11638" y="17417"/>
                  </a:lnTo>
                  <a:lnTo>
                    <a:pt x="11683" y="17462"/>
                  </a:lnTo>
                  <a:lnTo>
                    <a:pt x="11739" y="17518"/>
                  </a:lnTo>
                  <a:lnTo>
                    <a:pt x="11840" y="17630"/>
                  </a:lnTo>
                  <a:lnTo>
                    <a:pt x="11862" y="17641"/>
                  </a:lnTo>
                  <a:lnTo>
                    <a:pt x="11963" y="17720"/>
                  </a:lnTo>
                  <a:cubicBezTo>
                    <a:pt x="11985" y="17731"/>
                    <a:pt x="11996" y="17753"/>
                    <a:pt x="12019" y="17764"/>
                  </a:cubicBezTo>
                  <a:lnTo>
                    <a:pt x="12075" y="17809"/>
                  </a:lnTo>
                  <a:lnTo>
                    <a:pt x="12086" y="17820"/>
                  </a:lnTo>
                  <a:lnTo>
                    <a:pt x="12120" y="17820"/>
                  </a:lnTo>
                  <a:lnTo>
                    <a:pt x="12153" y="17764"/>
                  </a:lnTo>
                  <a:lnTo>
                    <a:pt x="12176" y="17720"/>
                  </a:lnTo>
                  <a:lnTo>
                    <a:pt x="12198" y="17675"/>
                  </a:lnTo>
                  <a:lnTo>
                    <a:pt x="12209" y="17664"/>
                  </a:lnTo>
                  <a:cubicBezTo>
                    <a:pt x="12220" y="17641"/>
                    <a:pt x="12243" y="17619"/>
                    <a:pt x="12254" y="17608"/>
                  </a:cubicBezTo>
                  <a:lnTo>
                    <a:pt x="12276" y="17563"/>
                  </a:lnTo>
                  <a:cubicBezTo>
                    <a:pt x="12288" y="17552"/>
                    <a:pt x="12299" y="17540"/>
                    <a:pt x="12299" y="17529"/>
                  </a:cubicBezTo>
                  <a:cubicBezTo>
                    <a:pt x="12366" y="17406"/>
                    <a:pt x="12422" y="17283"/>
                    <a:pt x="12478" y="17160"/>
                  </a:cubicBezTo>
                  <a:cubicBezTo>
                    <a:pt x="12523" y="17059"/>
                    <a:pt x="12568" y="16958"/>
                    <a:pt x="12601" y="16846"/>
                  </a:cubicBezTo>
                  <a:cubicBezTo>
                    <a:pt x="12646" y="16678"/>
                    <a:pt x="12680" y="16510"/>
                    <a:pt x="12702" y="16342"/>
                  </a:cubicBezTo>
                  <a:cubicBezTo>
                    <a:pt x="12724" y="16118"/>
                    <a:pt x="12747" y="15894"/>
                    <a:pt x="12747" y="15659"/>
                  </a:cubicBezTo>
                  <a:cubicBezTo>
                    <a:pt x="12747" y="15457"/>
                    <a:pt x="12747" y="15255"/>
                    <a:pt x="12736" y="15054"/>
                  </a:cubicBezTo>
                  <a:cubicBezTo>
                    <a:pt x="12713" y="14830"/>
                    <a:pt x="12680" y="14617"/>
                    <a:pt x="12635" y="14393"/>
                  </a:cubicBezTo>
                  <a:cubicBezTo>
                    <a:pt x="12590" y="14180"/>
                    <a:pt x="12534" y="13956"/>
                    <a:pt x="12478" y="13743"/>
                  </a:cubicBezTo>
                  <a:cubicBezTo>
                    <a:pt x="12422" y="13598"/>
                    <a:pt x="12366" y="13452"/>
                    <a:pt x="12310" y="13307"/>
                  </a:cubicBezTo>
                  <a:cubicBezTo>
                    <a:pt x="12265" y="13206"/>
                    <a:pt x="12209" y="13094"/>
                    <a:pt x="12153" y="12993"/>
                  </a:cubicBezTo>
                  <a:lnTo>
                    <a:pt x="12142" y="12971"/>
                  </a:lnTo>
                  <a:lnTo>
                    <a:pt x="12209" y="12971"/>
                  </a:lnTo>
                  <a:cubicBezTo>
                    <a:pt x="12209" y="12971"/>
                    <a:pt x="12220" y="12959"/>
                    <a:pt x="12220" y="12959"/>
                  </a:cubicBezTo>
                  <a:lnTo>
                    <a:pt x="12310" y="12959"/>
                  </a:lnTo>
                  <a:lnTo>
                    <a:pt x="12310" y="12937"/>
                  </a:lnTo>
                  <a:lnTo>
                    <a:pt x="12310" y="12915"/>
                  </a:lnTo>
                  <a:lnTo>
                    <a:pt x="12254" y="12724"/>
                  </a:lnTo>
                  <a:lnTo>
                    <a:pt x="12187" y="12523"/>
                  </a:lnTo>
                  <a:lnTo>
                    <a:pt x="12120" y="12332"/>
                  </a:lnTo>
                  <a:cubicBezTo>
                    <a:pt x="12108" y="12299"/>
                    <a:pt x="12097" y="12276"/>
                    <a:pt x="12097" y="12243"/>
                  </a:cubicBezTo>
                  <a:cubicBezTo>
                    <a:pt x="13060" y="11906"/>
                    <a:pt x="13878" y="11066"/>
                    <a:pt x="14494" y="10204"/>
                  </a:cubicBezTo>
                  <a:cubicBezTo>
                    <a:pt x="15312" y="9073"/>
                    <a:pt x="16017" y="7785"/>
                    <a:pt x="17216" y="7079"/>
                  </a:cubicBezTo>
                  <a:cubicBezTo>
                    <a:pt x="17373" y="6989"/>
                    <a:pt x="17518" y="6922"/>
                    <a:pt x="17686" y="6855"/>
                  </a:cubicBezTo>
                  <a:lnTo>
                    <a:pt x="17910" y="6833"/>
                  </a:lnTo>
                  <a:cubicBezTo>
                    <a:pt x="17921" y="6844"/>
                    <a:pt x="17921" y="6844"/>
                    <a:pt x="17933" y="6844"/>
                  </a:cubicBezTo>
                  <a:cubicBezTo>
                    <a:pt x="17944" y="6844"/>
                    <a:pt x="17944" y="6833"/>
                    <a:pt x="17944" y="6833"/>
                  </a:cubicBezTo>
                  <a:lnTo>
                    <a:pt x="18145" y="6799"/>
                  </a:lnTo>
                  <a:lnTo>
                    <a:pt x="18257" y="6788"/>
                  </a:lnTo>
                  <a:lnTo>
                    <a:pt x="18257" y="6821"/>
                  </a:lnTo>
                  <a:cubicBezTo>
                    <a:pt x="18257" y="6833"/>
                    <a:pt x="18266" y="6838"/>
                    <a:pt x="18274" y="6838"/>
                  </a:cubicBezTo>
                  <a:cubicBezTo>
                    <a:pt x="18283" y="6838"/>
                    <a:pt x="18291" y="6833"/>
                    <a:pt x="18291" y="6821"/>
                  </a:cubicBezTo>
                  <a:cubicBezTo>
                    <a:pt x="18291" y="6810"/>
                    <a:pt x="18291" y="6799"/>
                    <a:pt x="18291" y="6788"/>
                  </a:cubicBezTo>
                  <a:lnTo>
                    <a:pt x="18381" y="6777"/>
                  </a:lnTo>
                  <a:lnTo>
                    <a:pt x="18582" y="6754"/>
                  </a:lnTo>
                  <a:lnTo>
                    <a:pt x="18582" y="6777"/>
                  </a:lnTo>
                  <a:cubicBezTo>
                    <a:pt x="18582" y="6782"/>
                    <a:pt x="18588" y="6785"/>
                    <a:pt x="18593" y="6785"/>
                  </a:cubicBezTo>
                  <a:cubicBezTo>
                    <a:pt x="18599" y="6785"/>
                    <a:pt x="18605" y="6782"/>
                    <a:pt x="18605" y="6777"/>
                  </a:cubicBezTo>
                  <a:cubicBezTo>
                    <a:pt x="18605" y="6765"/>
                    <a:pt x="18605" y="6754"/>
                    <a:pt x="18605" y="6754"/>
                  </a:cubicBezTo>
                  <a:lnTo>
                    <a:pt x="18627" y="6754"/>
                  </a:lnTo>
                  <a:lnTo>
                    <a:pt x="18728" y="6743"/>
                  </a:lnTo>
                  <a:cubicBezTo>
                    <a:pt x="19646" y="6877"/>
                    <a:pt x="20374" y="7684"/>
                    <a:pt x="20811" y="8535"/>
                  </a:cubicBezTo>
                  <a:cubicBezTo>
                    <a:pt x="21293" y="9454"/>
                    <a:pt x="21573" y="10484"/>
                    <a:pt x="22222" y="11290"/>
                  </a:cubicBezTo>
                  <a:cubicBezTo>
                    <a:pt x="22525" y="11705"/>
                    <a:pt x="22917" y="12030"/>
                    <a:pt x="23387" y="12231"/>
                  </a:cubicBezTo>
                  <a:cubicBezTo>
                    <a:pt x="23365" y="12310"/>
                    <a:pt x="23331" y="12399"/>
                    <a:pt x="23309" y="12478"/>
                  </a:cubicBezTo>
                  <a:cubicBezTo>
                    <a:pt x="23275" y="12556"/>
                    <a:pt x="23242" y="12657"/>
                    <a:pt x="23219" y="12747"/>
                  </a:cubicBezTo>
                  <a:cubicBezTo>
                    <a:pt x="23197" y="12791"/>
                    <a:pt x="23186" y="12836"/>
                    <a:pt x="23163" y="12881"/>
                  </a:cubicBezTo>
                  <a:lnTo>
                    <a:pt x="23152" y="12937"/>
                  </a:lnTo>
                  <a:lnTo>
                    <a:pt x="23152" y="12948"/>
                  </a:lnTo>
                  <a:lnTo>
                    <a:pt x="23197" y="12959"/>
                  </a:lnTo>
                  <a:lnTo>
                    <a:pt x="23331" y="12982"/>
                  </a:lnTo>
                  <a:cubicBezTo>
                    <a:pt x="23152" y="13217"/>
                    <a:pt x="23007" y="13475"/>
                    <a:pt x="22906" y="13743"/>
                  </a:cubicBezTo>
                  <a:cubicBezTo>
                    <a:pt x="22715" y="14180"/>
                    <a:pt x="22581" y="14639"/>
                    <a:pt x="22525" y="15110"/>
                  </a:cubicBezTo>
                  <a:cubicBezTo>
                    <a:pt x="22503" y="15446"/>
                    <a:pt x="22503" y="15782"/>
                    <a:pt x="22536" y="16118"/>
                  </a:cubicBezTo>
                  <a:cubicBezTo>
                    <a:pt x="22570" y="16409"/>
                    <a:pt x="22626" y="16689"/>
                    <a:pt x="22704" y="16969"/>
                  </a:cubicBezTo>
                  <a:cubicBezTo>
                    <a:pt x="22715" y="16980"/>
                    <a:pt x="22715" y="16992"/>
                    <a:pt x="22727" y="17003"/>
                  </a:cubicBezTo>
                  <a:lnTo>
                    <a:pt x="22738" y="17025"/>
                  </a:lnTo>
                  <a:lnTo>
                    <a:pt x="22749" y="17059"/>
                  </a:lnTo>
                  <a:lnTo>
                    <a:pt x="22805" y="17193"/>
                  </a:lnTo>
                  <a:cubicBezTo>
                    <a:pt x="22805" y="17204"/>
                    <a:pt x="22816" y="17204"/>
                    <a:pt x="22816" y="17216"/>
                  </a:cubicBezTo>
                  <a:lnTo>
                    <a:pt x="22839" y="17260"/>
                  </a:lnTo>
                  <a:cubicBezTo>
                    <a:pt x="22850" y="17283"/>
                    <a:pt x="22861" y="17294"/>
                    <a:pt x="22872" y="17316"/>
                  </a:cubicBezTo>
                  <a:lnTo>
                    <a:pt x="22906" y="17372"/>
                  </a:lnTo>
                  <a:lnTo>
                    <a:pt x="22939" y="17428"/>
                  </a:lnTo>
                  <a:lnTo>
                    <a:pt x="23007" y="17574"/>
                  </a:lnTo>
                  <a:lnTo>
                    <a:pt x="23018" y="17596"/>
                  </a:lnTo>
                  <a:cubicBezTo>
                    <a:pt x="23051" y="17630"/>
                    <a:pt x="23074" y="17675"/>
                    <a:pt x="23107" y="17708"/>
                  </a:cubicBezTo>
                  <a:cubicBezTo>
                    <a:pt x="23119" y="17731"/>
                    <a:pt x="23130" y="17742"/>
                    <a:pt x="23141" y="17753"/>
                  </a:cubicBezTo>
                  <a:cubicBezTo>
                    <a:pt x="23152" y="17776"/>
                    <a:pt x="23163" y="17798"/>
                    <a:pt x="23186" y="17809"/>
                  </a:cubicBezTo>
                  <a:lnTo>
                    <a:pt x="23197" y="17832"/>
                  </a:lnTo>
                  <a:lnTo>
                    <a:pt x="23208" y="17832"/>
                  </a:lnTo>
                  <a:lnTo>
                    <a:pt x="23208" y="17843"/>
                  </a:lnTo>
                  <a:lnTo>
                    <a:pt x="23253" y="17798"/>
                  </a:lnTo>
                  <a:lnTo>
                    <a:pt x="23298" y="17764"/>
                  </a:lnTo>
                  <a:lnTo>
                    <a:pt x="23331" y="17731"/>
                  </a:lnTo>
                  <a:lnTo>
                    <a:pt x="23343" y="17720"/>
                  </a:lnTo>
                  <a:lnTo>
                    <a:pt x="23399" y="17675"/>
                  </a:lnTo>
                  <a:lnTo>
                    <a:pt x="23432" y="17641"/>
                  </a:lnTo>
                  <a:lnTo>
                    <a:pt x="23466" y="17608"/>
                  </a:lnTo>
                  <a:cubicBezTo>
                    <a:pt x="23567" y="17518"/>
                    <a:pt x="23656" y="17417"/>
                    <a:pt x="23735" y="17305"/>
                  </a:cubicBezTo>
                  <a:cubicBezTo>
                    <a:pt x="23813" y="17227"/>
                    <a:pt x="23880" y="17137"/>
                    <a:pt x="23936" y="17036"/>
                  </a:cubicBezTo>
                  <a:cubicBezTo>
                    <a:pt x="24037" y="16891"/>
                    <a:pt x="24115" y="16745"/>
                    <a:pt x="24183" y="16588"/>
                  </a:cubicBezTo>
                  <a:cubicBezTo>
                    <a:pt x="24272" y="16376"/>
                    <a:pt x="24351" y="16163"/>
                    <a:pt x="24418" y="15950"/>
                  </a:cubicBezTo>
                  <a:cubicBezTo>
                    <a:pt x="24474" y="15748"/>
                    <a:pt x="24530" y="15558"/>
                    <a:pt x="24575" y="15356"/>
                  </a:cubicBezTo>
                  <a:cubicBezTo>
                    <a:pt x="24619" y="15143"/>
                    <a:pt x="24642" y="14919"/>
                    <a:pt x="24664" y="14695"/>
                  </a:cubicBezTo>
                  <a:cubicBezTo>
                    <a:pt x="24675" y="14471"/>
                    <a:pt x="24687" y="14247"/>
                    <a:pt x="24687" y="14035"/>
                  </a:cubicBezTo>
                  <a:cubicBezTo>
                    <a:pt x="24687" y="13878"/>
                    <a:pt x="24664" y="13721"/>
                    <a:pt x="24653" y="13564"/>
                  </a:cubicBezTo>
                  <a:cubicBezTo>
                    <a:pt x="24631" y="13452"/>
                    <a:pt x="24619" y="13329"/>
                    <a:pt x="24586" y="13217"/>
                  </a:cubicBezTo>
                  <a:cubicBezTo>
                    <a:pt x="24586" y="13206"/>
                    <a:pt x="24586" y="13206"/>
                    <a:pt x="24586" y="13195"/>
                  </a:cubicBezTo>
                  <a:lnTo>
                    <a:pt x="24586" y="13183"/>
                  </a:lnTo>
                  <a:lnTo>
                    <a:pt x="24664" y="13183"/>
                  </a:lnTo>
                  <a:lnTo>
                    <a:pt x="24664" y="13172"/>
                  </a:lnTo>
                  <a:lnTo>
                    <a:pt x="24664" y="13139"/>
                  </a:lnTo>
                  <a:lnTo>
                    <a:pt x="24653" y="12948"/>
                  </a:lnTo>
                  <a:lnTo>
                    <a:pt x="24653" y="12724"/>
                  </a:lnTo>
                  <a:cubicBezTo>
                    <a:pt x="24653" y="12646"/>
                    <a:pt x="24653" y="12590"/>
                    <a:pt x="24653" y="12523"/>
                  </a:cubicBezTo>
                  <a:cubicBezTo>
                    <a:pt x="24642" y="12467"/>
                    <a:pt x="24653" y="12366"/>
                    <a:pt x="24653" y="12287"/>
                  </a:cubicBezTo>
                  <a:lnTo>
                    <a:pt x="24653" y="12231"/>
                  </a:lnTo>
                  <a:cubicBezTo>
                    <a:pt x="26120" y="11783"/>
                    <a:pt x="27487" y="9913"/>
                    <a:pt x="28360" y="8826"/>
                  </a:cubicBezTo>
                  <a:cubicBezTo>
                    <a:pt x="29111" y="7908"/>
                    <a:pt x="30197" y="7045"/>
                    <a:pt x="31306" y="6900"/>
                  </a:cubicBezTo>
                  <a:lnTo>
                    <a:pt x="31497" y="6933"/>
                  </a:lnTo>
                  <a:cubicBezTo>
                    <a:pt x="31497" y="6945"/>
                    <a:pt x="31508" y="6945"/>
                    <a:pt x="31519" y="6945"/>
                  </a:cubicBezTo>
                  <a:cubicBezTo>
                    <a:pt x="31519" y="6945"/>
                    <a:pt x="31530" y="6945"/>
                    <a:pt x="31530" y="6933"/>
                  </a:cubicBezTo>
                  <a:lnTo>
                    <a:pt x="31732" y="6967"/>
                  </a:lnTo>
                  <a:lnTo>
                    <a:pt x="31844" y="6989"/>
                  </a:lnTo>
                  <a:lnTo>
                    <a:pt x="31844" y="7034"/>
                  </a:lnTo>
                  <a:cubicBezTo>
                    <a:pt x="31844" y="7040"/>
                    <a:pt x="31849" y="7043"/>
                    <a:pt x="31855" y="7043"/>
                  </a:cubicBezTo>
                  <a:cubicBezTo>
                    <a:pt x="31861" y="7043"/>
                    <a:pt x="31866" y="7040"/>
                    <a:pt x="31866" y="7034"/>
                  </a:cubicBezTo>
                  <a:cubicBezTo>
                    <a:pt x="31866" y="7023"/>
                    <a:pt x="31866" y="7012"/>
                    <a:pt x="31877" y="7001"/>
                  </a:cubicBezTo>
                  <a:lnTo>
                    <a:pt x="31967" y="7012"/>
                  </a:lnTo>
                  <a:lnTo>
                    <a:pt x="32169" y="7045"/>
                  </a:lnTo>
                  <a:cubicBezTo>
                    <a:pt x="32169" y="7057"/>
                    <a:pt x="32169" y="7057"/>
                    <a:pt x="32169" y="7068"/>
                  </a:cubicBezTo>
                  <a:cubicBezTo>
                    <a:pt x="32162" y="7074"/>
                    <a:pt x="32167" y="7081"/>
                    <a:pt x="32174" y="7081"/>
                  </a:cubicBezTo>
                  <a:cubicBezTo>
                    <a:pt x="32180" y="7081"/>
                    <a:pt x="32186" y="7077"/>
                    <a:pt x="32191" y="7068"/>
                  </a:cubicBezTo>
                  <a:lnTo>
                    <a:pt x="32202" y="7057"/>
                  </a:lnTo>
                  <a:lnTo>
                    <a:pt x="32225" y="7057"/>
                  </a:lnTo>
                  <a:lnTo>
                    <a:pt x="32404" y="7079"/>
                  </a:lnTo>
                  <a:lnTo>
                    <a:pt x="32437" y="7079"/>
                  </a:lnTo>
                  <a:lnTo>
                    <a:pt x="32449" y="7045"/>
                  </a:lnTo>
                  <a:cubicBezTo>
                    <a:pt x="32449" y="7034"/>
                    <a:pt x="32449" y="7023"/>
                    <a:pt x="32460" y="7023"/>
                  </a:cubicBezTo>
                  <a:lnTo>
                    <a:pt x="32471" y="7001"/>
                  </a:lnTo>
                  <a:lnTo>
                    <a:pt x="32527" y="7023"/>
                  </a:lnTo>
                  <a:cubicBezTo>
                    <a:pt x="34039" y="7661"/>
                    <a:pt x="34386" y="9678"/>
                    <a:pt x="35562" y="10820"/>
                  </a:cubicBezTo>
                  <a:cubicBezTo>
                    <a:pt x="36033" y="11268"/>
                    <a:pt x="36626" y="11559"/>
                    <a:pt x="37265" y="11660"/>
                  </a:cubicBezTo>
                  <a:cubicBezTo>
                    <a:pt x="37265" y="11682"/>
                    <a:pt x="37265" y="11705"/>
                    <a:pt x="37265" y="11716"/>
                  </a:cubicBezTo>
                  <a:lnTo>
                    <a:pt x="37209" y="12041"/>
                  </a:lnTo>
                  <a:cubicBezTo>
                    <a:pt x="37187" y="12131"/>
                    <a:pt x="37175" y="12220"/>
                    <a:pt x="37153" y="12321"/>
                  </a:cubicBezTo>
                  <a:lnTo>
                    <a:pt x="37130" y="12467"/>
                  </a:lnTo>
                  <a:cubicBezTo>
                    <a:pt x="37130" y="12489"/>
                    <a:pt x="37130" y="12500"/>
                    <a:pt x="37119" y="12523"/>
                  </a:cubicBezTo>
                  <a:cubicBezTo>
                    <a:pt x="37119" y="12523"/>
                    <a:pt x="37119" y="12534"/>
                    <a:pt x="37119" y="12534"/>
                  </a:cubicBezTo>
                  <a:lnTo>
                    <a:pt x="37321" y="12534"/>
                  </a:lnTo>
                  <a:lnTo>
                    <a:pt x="37321" y="12545"/>
                  </a:lnTo>
                  <a:cubicBezTo>
                    <a:pt x="37175" y="12803"/>
                    <a:pt x="37074" y="13071"/>
                    <a:pt x="37007" y="13351"/>
                  </a:cubicBezTo>
                  <a:cubicBezTo>
                    <a:pt x="36884" y="13811"/>
                    <a:pt x="36828" y="14292"/>
                    <a:pt x="36839" y="14774"/>
                  </a:cubicBezTo>
                  <a:cubicBezTo>
                    <a:pt x="36873" y="15110"/>
                    <a:pt x="36918" y="15435"/>
                    <a:pt x="37007" y="15759"/>
                  </a:cubicBezTo>
                  <a:cubicBezTo>
                    <a:pt x="37074" y="16040"/>
                    <a:pt x="37175" y="16320"/>
                    <a:pt x="37299" y="16577"/>
                  </a:cubicBezTo>
                  <a:lnTo>
                    <a:pt x="37321" y="16611"/>
                  </a:lnTo>
                  <a:cubicBezTo>
                    <a:pt x="37343" y="16633"/>
                    <a:pt x="37332" y="16622"/>
                    <a:pt x="37355" y="16656"/>
                  </a:cubicBezTo>
                  <a:lnTo>
                    <a:pt x="37433" y="16779"/>
                  </a:lnTo>
                  <a:lnTo>
                    <a:pt x="37444" y="16801"/>
                  </a:lnTo>
                  <a:lnTo>
                    <a:pt x="37478" y="16846"/>
                  </a:lnTo>
                  <a:lnTo>
                    <a:pt x="37511" y="16891"/>
                  </a:lnTo>
                  <a:lnTo>
                    <a:pt x="37556" y="16947"/>
                  </a:lnTo>
                  <a:cubicBezTo>
                    <a:pt x="37567" y="16958"/>
                    <a:pt x="37579" y="16980"/>
                    <a:pt x="37601" y="17003"/>
                  </a:cubicBezTo>
                  <a:lnTo>
                    <a:pt x="37691" y="17115"/>
                  </a:lnTo>
                  <a:lnTo>
                    <a:pt x="37702" y="17137"/>
                  </a:lnTo>
                  <a:cubicBezTo>
                    <a:pt x="37735" y="17171"/>
                    <a:pt x="37769" y="17204"/>
                    <a:pt x="37803" y="17238"/>
                  </a:cubicBezTo>
                  <a:cubicBezTo>
                    <a:pt x="37814" y="17249"/>
                    <a:pt x="37836" y="17260"/>
                    <a:pt x="37847" y="17283"/>
                  </a:cubicBezTo>
                  <a:lnTo>
                    <a:pt x="37892" y="17328"/>
                  </a:lnTo>
                  <a:cubicBezTo>
                    <a:pt x="37903" y="17328"/>
                    <a:pt x="37903" y="17339"/>
                    <a:pt x="37915" y="17339"/>
                  </a:cubicBezTo>
                  <a:lnTo>
                    <a:pt x="37937" y="17339"/>
                  </a:lnTo>
                  <a:lnTo>
                    <a:pt x="37982" y="17294"/>
                  </a:lnTo>
                  <a:cubicBezTo>
                    <a:pt x="37993" y="17283"/>
                    <a:pt x="38004" y="17260"/>
                    <a:pt x="38015" y="17249"/>
                  </a:cubicBezTo>
                  <a:lnTo>
                    <a:pt x="38038" y="17216"/>
                  </a:lnTo>
                  <a:lnTo>
                    <a:pt x="38049" y="17204"/>
                  </a:lnTo>
                  <a:lnTo>
                    <a:pt x="38105" y="17148"/>
                  </a:lnTo>
                  <a:cubicBezTo>
                    <a:pt x="38116" y="17137"/>
                    <a:pt x="38127" y="17126"/>
                    <a:pt x="38139" y="17115"/>
                  </a:cubicBezTo>
                  <a:lnTo>
                    <a:pt x="38161" y="17081"/>
                  </a:lnTo>
                  <a:cubicBezTo>
                    <a:pt x="38239" y="16969"/>
                    <a:pt x="38307" y="16857"/>
                    <a:pt x="38385" y="16734"/>
                  </a:cubicBezTo>
                  <a:cubicBezTo>
                    <a:pt x="38441" y="16644"/>
                    <a:pt x="38497" y="16544"/>
                    <a:pt x="38542" y="16443"/>
                  </a:cubicBezTo>
                  <a:cubicBezTo>
                    <a:pt x="38609" y="16286"/>
                    <a:pt x="38665" y="16118"/>
                    <a:pt x="38710" y="15950"/>
                  </a:cubicBezTo>
                  <a:cubicBezTo>
                    <a:pt x="38766" y="15737"/>
                    <a:pt x="38811" y="15513"/>
                    <a:pt x="38844" y="15289"/>
                  </a:cubicBezTo>
                  <a:cubicBezTo>
                    <a:pt x="38867" y="15087"/>
                    <a:pt x="38889" y="14886"/>
                    <a:pt x="38911" y="14684"/>
                  </a:cubicBezTo>
                  <a:cubicBezTo>
                    <a:pt x="38923" y="14460"/>
                    <a:pt x="38911" y="14236"/>
                    <a:pt x="38900" y="14012"/>
                  </a:cubicBezTo>
                  <a:cubicBezTo>
                    <a:pt x="38878" y="13788"/>
                    <a:pt x="38855" y="13575"/>
                    <a:pt x="38811" y="13351"/>
                  </a:cubicBezTo>
                  <a:cubicBezTo>
                    <a:pt x="38788" y="13195"/>
                    <a:pt x="38743" y="13049"/>
                    <a:pt x="38710" y="12892"/>
                  </a:cubicBezTo>
                  <a:cubicBezTo>
                    <a:pt x="38676" y="12780"/>
                    <a:pt x="38643" y="12668"/>
                    <a:pt x="38598" y="12556"/>
                  </a:cubicBezTo>
                  <a:lnTo>
                    <a:pt x="38587" y="12545"/>
                  </a:lnTo>
                  <a:lnTo>
                    <a:pt x="38587" y="12534"/>
                  </a:lnTo>
                  <a:lnTo>
                    <a:pt x="38654" y="12534"/>
                  </a:lnTo>
                  <a:cubicBezTo>
                    <a:pt x="38665" y="12534"/>
                    <a:pt x="38665" y="12534"/>
                    <a:pt x="38676" y="12523"/>
                  </a:cubicBezTo>
                  <a:lnTo>
                    <a:pt x="38766" y="12523"/>
                  </a:lnTo>
                  <a:lnTo>
                    <a:pt x="38766" y="12511"/>
                  </a:lnTo>
                  <a:lnTo>
                    <a:pt x="38766" y="12489"/>
                  </a:lnTo>
                  <a:lnTo>
                    <a:pt x="38732" y="12287"/>
                  </a:lnTo>
                  <a:cubicBezTo>
                    <a:pt x="38721" y="12220"/>
                    <a:pt x="38710" y="12153"/>
                    <a:pt x="38687" y="12075"/>
                  </a:cubicBezTo>
                  <a:lnTo>
                    <a:pt x="38654" y="11873"/>
                  </a:lnTo>
                  <a:cubicBezTo>
                    <a:pt x="38643" y="11806"/>
                    <a:pt x="38620" y="11727"/>
                    <a:pt x="38609" y="11649"/>
                  </a:cubicBezTo>
                  <a:lnTo>
                    <a:pt x="38609" y="11615"/>
                  </a:lnTo>
                  <a:cubicBezTo>
                    <a:pt x="39158" y="11503"/>
                    <a:pt x="39673" y="11257"/>
                    <a:pt x="40099" y="10876"/>
                  </a:cubicBezTo>
                  <a:cubicBezTo>
                    <a:pt x="41555" y="9554"/>
                    <a:pt x="42003" y="6889"/>
                    <a:pt x="43896" y="6564"/>
                  </a:cubicBezTo>
                  <a:lnTo>
                    <a:pt x="43907" y="6564"/>
                  </a:lnTo>
                  <a:lnTo>
                    <a:pt x="44075" y="6553"/>
                  </a:lnTo>
                  <a:lnTo>
                    <a:pt x="44153" y="6553"/>
                  </a:lnTo>
                  <a:cubicBezTo>
                    <a:pt x="44153" y="6553"/>
                    <a:pt x="44164" y="6564"/>
                    <a:pt x="44164" y="6564"/>
                  </a:cubicBezTo>
                  <a:cubicBezTo>
                    <a:pt x="44176" y="6553"/>
                    <a:pt x="44176" y="6553"/>
                    <a:pt x="44176" y="6553"/>
                  </a:cubicBezTo>
                  <a:cubicBezTo>
                    <a:pt x="44195" y="6552"/>
                    <a:pt x="44215" y="6552"/>
                    <a:pt x="44234" y="6552"/>
                  </a:cubicBezTo>
                  <a:cubicBezTo>
                    <a:pt x="45384" y="6552"/>
                    <a:pt x="46349" y="7521"/>
                    <a:pt x="47009" y="8479"/>
                  </a:cubicBezTo>
                  <a:cubicBezTo>
                    <a:pt x="47704" y="9510"/>
                    <a:pt x="48376" y="10697"/>
                    <a:pt x="49541" y="11167"/>
                  </a:cubicBezTo>
                  <a:cubicBezTo>
                    <a:pt x="49664" y="11212"/>
                    <a:pt x="49810" y="11257"/>
                    <a:pt x="49944" y="11290"/>
                  </a:cubicBezTo>
                  <a:lnTo>
                    <a:pt x="49877" y="11503"/>
                  </a:lnTo>
                  <a:lnTo>
                    <a:pt x="49787" y="11772"/>
                  </a:lnTo>
                  <a:lnTo>
                    <a:pt x="49731" y="11906"/>
                  </a:lnTo>
                  <a:lnTo>
                    <a:pt x="49720" y="11962"/>
                  </a:lnTo>
                  <a:lnTo>
                    <a:pt x="49720" y="11974"/>
                  </a:lnTo>
                  <a:lnTo>
                    <a:pt x="49765" y="11985"/>
                  </a:lnTo>
                  <a:lnTo>
                    <a:pt x="49899" y="12007"/>
                  </a:lnTo>
                  <a:lnTo>
                    <a:pt x="49899" y="12019"/>
                  </a:lnTo>
                  <a:cubicBezTo>
                    <a:pt x="49720" y="12243"/>
                    <a:pt x="49586" y="12500"/>
                    <a:pt x="49474" y="12769"/>
                  </a:cubicBezTo>
                  <a:cubicBezTo>
                    <a:pt x="49283" y="13206"/>
                    <a:pt x="49149" y="13665"/>
                    <a:pt x="49093" y="14135"/>
                  </a:cubicBezTo>
                  <a:cubicBezTo>
                    <a:pt x="49070" y="14471"/>
                    <a:pt x="49070" y="14807"/>
                    <a:pt x="49104" y="15143"/>
                  </a:cubicBezTo>
                  <a:cubicBezTo>
                    <a:pt x="49138" y="15435"/>
                    <a:pt x="49194" y="15715"/>
                    <a:pt x="49272" y="15995"/>
                  </a:cubicBezTo>
                  <a:lnTo>
                    <a:pt x="49294" y="16028"/>
                  </a:lnTo>
                  <a:cubicBezTo>
                    <a:pt x="49306" y="16062"/>
                    <a:pt x="49294" y="16051"/>
                    <a:pt x="49317" y="16084"/>
                  </a:cubicBezTo>
                  <a:lnTo>
                    <a:pt x="49373" y="16219"/>
                  </a:lnTo>
                  <a:cubicBezTo>
                    <a:pt x="49373" y="16230"/>
                    <a:pt x="49373" y="16241"/>
                    <a:pt x="49384" y="16241"/>
                  </a:cubicBezTo>
                  <a:cubicBezTo>
                    <a:pt x="49395" y="16252"/>
                    <a:pt x="49406" y="16275"/>
                    <a:pt x="49406" y="16286"/>
                  </a:cubicBezTo>
                  <a:cubicBezTo>
                    <a:pt x="49418" y="16308"/>
                    <a:pt x="49429" y="16331"/>
                    <a:pt x="49440" y="16342"/>
                  </a:cubicBezTo>
                  <a:lnTo>
                    <a:pt x="49474" y="16398"/>
                  </a:lnTo>
                  <a:lnTo>
                    <a:pt x="49507" y="16465"/>
                  </a:lnTo>
                  <a:lnTo>
                    <a:pt x="49574" y="16600"/>
                  </a:lnTo>
                  <a:lnTo>
                    <a:pt x="49586" y="16622"/>
                  </a:lnTo>
                  <a:cubicBezTo>
                    <a:pt x="49619" y="16656"/>
                    <a:pt x="49642" y="16689"/>
                    <a:pt x="49664" y="16734"/>
                  </a:cubicBezTo>
                  <a:cubicBezTo>
                    <a:pt x="49686" y="16745"/>
                    <a:pt x="49698" y="16768"/>
                    <a:pt x="49709" y="16779"/>
                  </a:cubicBezTo>
                  <a:lnTo>
                    <a:pt x="49742" y="16835"/>
                  </a:lnTo>
                  <a:lnTo>
                    <a:pt x="49765" y="16857"/>
                  </a:lnTo>
                  <a:lnTo>
                    <a:pt x="49776" y="16857"/>
                  </a:lnTo>
                  <a:lnTo>
                    <a:pt x="49821" y="16812"/>
                  </a:lnTo>
                  <a:lnTo>
                    <a:pt x="49866" y="16779"/>
                  </a:lnTo>
                  <a:lnTo>
                    <a:pt x="49899" y="16756"/>
                  </a:lnTo>
                  <a:lnTo>
                    <a:pt x="49910" y="16745"/>
                  </a:lnTo>
                  <a:lnTo>
                    <a:pt x="49966" y="16689"/>
                  </a:lnTo>
                  <a:lnTo>
                    <a:pt x="50000" y="16667"/>
                  </a:lnTo>
                  <a:lnTo>
                    <a:pt x="50034" y="16633"/>
                  </a:lnTo>
                  <a:cubicBezTo>
                    <a:pt x="50134" y="16532"/>
                    <a:pt x="50224" y="16432"/>
                    <a:pt x="50302" y="16331"/>
                  </a:cubicBezTo>
                  <a:cubicBezTo>
                    <a:pt x="50381" y="16241"/>
                    <a:pt x="50448" y="16152"/>
                    <a:pt x="50504" y="16062"/>
                  </a:cubicBezTo>
                  <a:cubicBezTo>
                    <a:pt x="50605" y="15916"/>
                    <a:pt x="50683" y="15759"/>
                    <a:pt x="50750" y="15603"/>
                  </a:cubicBezTo>
                  <a:cubicBezTo>
                    <a:pt x="50840" y="15401"/>
                    <a:pt x="50918" y="15188"/>
                    <a:pt x="50986" y="14964"/>
                  </a:cubicBezTo>
                  <a:cubicBezTo>
                    <a:pt x="51042" y="14774"/>
                    <a:pt x="51098" y="14583"/>
                    <a:pt x="51142" y="14382"/>
                  </a:cubicBezTo>
                  <a:cubicBezTo>
                    <a:pt x="51187" y="14158"/>
                    <a:pt x="51221" y="13945"/>
                    <a:pt x="51232" y="13721"/>
                  </a:cubicBezTo>
                  <a:cubicBezTo>
                    <a:pt x="51243" y="13497"/>
                    <a:pt x="51254" y="13273"/>
                    <a:pt x="51254" y="13049"/>
                  </a:cubicBezTo>
                  <a:cubicBezTo>
                    <a:pt x="51254" y="12892"/>
                    <a:pt x="51232" y="12735"/>
                    <a:pt x="51221" y="12590"/>
                  </a:cubicBezTo>
                  <a:cubicBezTo>
                    <a:pt x="51198" y="12467"/>
                    <a:pt x="51187" y="12355"/>
                    <a:pt x="51154" y="12231"/>
                  </a:cubicBezTo>
                  <a:lnTo>
                    <a:pt x="51154" y="12209"/>
                  </a:lnTo>
                  <a:lnTo>
                    <a:pt x="51221" y="12209"/>
                  </a:lnTo>
                  <a:cubicBezTo>
                    <a:pt x="51221" y="12215"/>
                    <a:pt x="51224" y="12217"/>
                    <a:pt x="51226" y="12217"/>
                  </a:cubicBezTo>
                  <a:cubicBezTo>
                    <a:pt x="51229" y="12217"/>
                    <a:pt x="51232" y="12215"/>
                    <a:pt x="51232" y="12209"/>
                  </a:cubicBezTo>
                  <a:lnTo>
                    <a:pt x="51277" y="12220"/>
                  </a:lnTo>
                  <a:lnTo>
                    <a:pt x="51322" y="12231"/>
                  </a:lnTo>
                  <a:lnTo>
                    <a:pt x="51322" y="12187"/>
                  </a:lnTo>
                  <a:cubicBezTo>
                    <a:pt x="51322" y="12119"/>
                    <a:pt x="51322" y="12052"/>
                    <a:pt x="51322" y="11985"/>
                  </a:cubicBezTo>
                  <a:lnTo>
                    <a:pt x="51310" y="11772"/>
                  </a:lnTo>
                  <a:lnTo>
                    <a:pt x="51310" y="11570"/>
                  </a:lnTo>
                  <a:lnTo>
                    <a:pt x="51299" y="11335"/>
                  </a:lnTo>
                  <a:lnTo>
                    <a:pt x="51299" y="11234"/>
                  </a:lnTo>
                  <a:cubicBezTo>
                    <a:pt x="52442" y="10943"/>
                    <a:pt x="53517" y="10058"/>
                    <a:pt x="54267" y="9095"/>
                  </a:cubicBezTo>
                  <a:cubicBezTo>
                    <a:pt x="55208" y="7852"/>
                    <a:pt x="56272" y="6250"/>
                    <a:pt x="57661" y="6026"/>
                  </a:cubicBezTo>
                  <a:cubicBezTo>
                    <a:pt x="57740" y="6015"/>
                    <a:pt x="57818" y="6015"/>
                    <a:pt x="57896" y="6004"/>
                  </a:cubicBezTo>
                  <a:lnTo>
                    <a:pt x="57975" y="6015"/>
                  </a:lnTo>
                  <a:cubicBezTo>
                    <a:pt x="57975" y="6026"/>
                    <a:pt x="57975" y="6026"/>
                    <a:pt x="57975" y="6037"/>
                  </a:cubicBezTo>
                  <a:cubicBezTo>
                    <a:pt x="57975" y="6044"/>
                    <a:pt x="57982" y="6050"/>
                    <a:pt x="57989" y="6050"/>
                  </a:cubicBezTo>
                  <a:cubicBezTo>
                    <a:pt x="57993" y="6050"/>
                    <a:pt x="57997" y="6047"/>
                    <a:pt x="57997" y="6037"/>
                  </a:cubicBezTo>
                  <a:lnTo>
                    <a:pt x="57997" y="6026"/>
                  </a:lnTo>
                  <a:lnTo>
                    <a:pt x="58031" y="6026"/>
                  </a:lnTo>
                  <a:lnTo>
                    <a:pt x="58221" y="6049"/>
                  </a:lnTo>
                  <a:lnTo>
                    <a:pt x="58255" y="6049"/>
                  </a:lnTo>
                  <a:lnTo>
                    <a:pt x="58266" y="6015"/>
                  </a:lnTo>
                  <a:cubicBezTo>
                    <a:pt x="58333" y="6026"/>
                    <a:pt x="58412" y="6037"/>
                    <a:pt x="58468" y="6060"/>
                  </a:cubicBezTo>
                  <a:cubicBezTo>
                    <a:pt x="60753" y="6597"/>
                    <a:pt x="60629" y="10383"/>
                    <a:pt x="62769" y="11335"/>
                  </a:cubicBezTo>
                  <a:cubicBezTo>
                    <a:pt x="62914" y="11402"/>
                    <a:pt x="63071" y="11458"/>
                    <a:pt x="63228" y="11481"/>
                  </a:cubicBezTo>
                  <a:cubicBezTo>
                    <a:pt x="63217" y="11559"/>
                    <a:pt x="63206" y="11626"/>
                    <a:pt x="63194" y="11694"/>
                  </a:cubicBezTo>
                  <a:cubicBezTo>
                    <a:pt x="63172" y="11806"/>
                    <a:pt x="63161" y="11906"/>
                    <a:pt x="63138" y="12019"/>
                  </a:cubicBezTo>
                  <a:cubicBezTo>
                    <a:pt x="63127" y="12119"/>
                    <a:pt x="63105" y="12198"/>
                    <a:pt x="63094" y="12299"/>
                  </a:cubicBezTo>
                  <a:cubicBezTo>
                    <a:pt x="63082" y="12343"/>
                    <a:pt x="63071" y="12388"/>
                    <a:pt x="63071" y="12444"/>
                  </a:cubicBezTo>
                  <a:lnTo>
                    <a:pt x="63060" y="12489"/>
                  </a:lnTo>
                  <a:lnTo>
                    <a:pt x="63060" y="12511"/>
                  </a:lnTo>
                  <a:lnTo>
                    <a:pt x="63250" y="12511"/>
                  </a:lnTo>
                  <a:lnTo>
                    <a:pt x="63250" y="12523"/>
                  </a:lnTo>
                  <a:cubicBezTo>
                    <a:pt x="63116" y="12780"/>
                    <a:pt x="63015" y="13049"/>
                    <a:pt x="62948" y="13329"/>
                  </a:cubicBezTo>
                  <a:cubicBezTo>
                    <a:pt x="62814" y="13788"/>
                    <a:pt x="62758" y="14270"/>
                    <a:pt x="62780" y="14740"/>
                  </a:cubicBezTo>
                  <a:cubicBezTo>
                    <a:pt x="62814" y="15076"/>
                    <a:pt x="62870" y="15412"/>
                    <a:pt x="62948" y="15737"/>
                  </a:cubicBezTo>
                  <a:cubicBezTo>
                    <a:pt x="63015" y="16017"/>
                    <a:pt x="63116" y="16286"/>
                    <a:pt x="63239" y="16544"/>
                  </a:cubicBezTo>
                  <a:lnTo>
                    <a:pt x="63262" y="16577"/>
                  </a:lnTo>
                  <a:cubicBezTo>
                    <a:pt x="63262" y="16588"/>
                    <a:pt x="63273" y="16600"/>
                    <a:pt x="63284" y="16600"/>
                  </a:cubicBezTo>
                  <a:cubicBezTo>
                    <a:pt x="63284" y="16611"/>
                    <a:pt x="63295" y="16622"/>
                    <a:pt x="63295" y="16633"/>
                  </a:cubicBezTo>
                  <a:lnTo>
                    <a:pt x="63374" y="16756"/>
                  </a:lnTo>
                  <a:lnTo>
                    <a:pt x="63385" y="16768"/>
                  </a:lnTo>
                  <a:cubicBezTo>
                    <a:pt x="63396" y="16790"/>
                    <a:pt x="63407" y="16801"/>
                    <a:pt x="63418" y="16812"/>
                  </a:cubicBezTo>
                  <a:lnTo>
                    <a:pt x="63452" y="16868"/>
                  </a:lnTo>
                  <a:lnTo>
                    <a:pt x="63497" y="16913"/>
                  </a:lnTo>
                  <a:lnTo>
                    <a:pt x="63542" y="16969"/>
                  </a:lnTo>
                  <a:lnTo>
                    <a:pt x="63631" y="17092"/>
                  </a:lnTo>
                  <a:lnTo>
                    <a:pt x="63642" y="17104"/>
                  </a:lnTo>
                  <a:lnTo>
                    <a:pt x="63743" y="17204"/>
                  </a:lnTo>
                  <a:cubicBezTo>
                    <a:pt x="63754" y="17216"/>
                    <a:pt x="63777" y="17238"/>
                    <a:pt x="63788" y="17249"/>
                  </a:cubicBezTo>
                  <a:lnTo>
                    <a:pt x="63833" y="17294"/>
                  </a:lnTo>
                  <a:lnTo>
                    <a:pt x="63855" y="17316"/>
                  </a:lnTo>
                  <a:lnTo>
                    <a:pt x="63878" y="17316"/>
                  </a:lnTo>
                  <a:lnTo>
                    <a:pt x="63911" y="17260"/>
                  </a:lnTo>
                  <a:cubicBezTo>
                    <a:pt x="63922" y="17249"/>
                    <a:pt x="63934" y="17238"/>
                    <a:pt x="63945" y="17227"/>
                  </a:cubicBezTo>
                  <a:lnTo>
                    <a:pt x="63978" y="17193"/>
                  </a:lnTo>
                  <a:lnTo>
                    <a:pt x="63990" y="17171"/>
                  </a:lnTo>
                  <a:lnTo>
                    <a:pt x="64034" y="17115"/>
                  </a:lnTo>
                  <a:cubicBezTo>
                    <a:pt x="64046" y="17104"/>
                    <a:pt x="64057" y="17092"/>
                    <a:pt x="64068" y="17081"/>
                  </a:cubicBezTo>
                  <a:lnTo>
                    <a:pt x="64102" y="17048"/>
                  </a:lnTo>
                  <a:cubicBezTo>
                    <a:pt x="64169" y="16936"/>
                    <a:pt x="64247" y="16824"/>
                    <a:pt x="64314" y="16712"/>
                  </a:cubicBezTo>
                  <a:cubicBezTo>
                    <a:pt x="64471" y="16465"/>
                    <a:pt x="64572" y="16208"/>
                    <a:pt x="64639" y="15928"/>
                  </a:cubicBezTo>
                  <a:cubicBezTo>
                    <a:pt x="64695" y="15703"/>
                    <a:pt x="64751" y="15479"/>
                    <a:pt x="64785" y="15255"/>
                  </a:cubicBezTo>
                  <a:cubicBezTo>
                    <a:pt x="64807" y="15065"/>
                    <a:pt x="64830" y="14863"/>
                    <a:pt x="64852" y="14662"/>
                  </a:cubicBezTo>
                  <a:cubicBezTo>
                    <a:pt x="64852" y="14438"/>
                    <a:pt x="64852" y="14214"/>
                    <a:pt x="64830" y="13990"/>
                  </a:cubicBezTo>
                  <a:cubicBezTo>
                    <a:pt x="64818" y="13766"/>
                    <a:pt x="64796" y="13542"/>
                    <a:pt x="64751" y="13329"/>
                  </a:cubicBezTo>
                  <a:cubicBezTo>
                    <a:pt x="64729" y="13172"/>
                    <a:pt x="64684" y="13015"/>
                    <a:pt x="64650" y="12870"/>
                  </a:cubicBezTo>
                  <a:cubicBezTo>
                    <a:pt x="64617" y="12758"/>
                    <a:pt x="64583" y="12646"/>
                    <a:pt x="64538" y="12534"/>
                  </a:cubicBezTo>
                  <a:lnTo>
                    <a:pt x="64527" y="12511"/>
                  </a:lnTo>
                  <a:lnTo>
                    <a:pt x="64594" y="12511"/>
                  </a:lnTo>
                  <a:cubicBezTo>
                    <a:pt x="64594" y="12500"/>
                    <a:pt x="64606" y="12500"/>
                    <a:pt x="64606" y="12500"/>
                  </a:cubicBezTo>
                  <a:lnTo>
                    <a:pt x="64706" y="12500"/>
                  </a:lnTo>
                  <a:lnTo>
                    <a:pt x="64706" y="12478"/>
                  </a:lnTo>
                  <a:lnTo>
                    <a:pt x="64706" y="12455"/>
                  </a:lnTo>
                  <a:lnTo>
                    <a:pt x="64673" y="12265"/>
                  </a:lnTo>
                  <a:cubicBezTo>
                    <a:pt x="64650" y="12198"/>
                    <a:pt x="64639" y="12119"/>
                    <a:pt x="64628" y="12052"/>
                  </a:cubicBezTo>
                  <a:cubicBezTo>
                    <a:pt x="64617" y="11974"/>
                    <a:pt x="64606" y="11918"/>
                    <a:pt x="64594" y="11850"/>
                  </a:cubicBezTo>
                  <a:cubicBezTo>
                    <a:pt x="64583" y="11783"/>
                    <a:pt x="64561" y="11694"/>
                    <a:pt x="64550" y="11615"/>
                  </a:cubicBezTo>
                  <a:lnTo>
                    <a:pt x="64505" y="11414"/>
                  </a:lnTo>
                  <a:lnTo>
                    <a:pt x="64505" y="11391"/>
                  </a:lnTo>
                  <a:cubicBezTo>
                    <a:pt x="65222" y="11167"/>
                    <a:pt x="65871" y="10764"/>
                    <a:pt x="66398" y="10226"/>
                  </a:cubicBezTo>
                  <a:cubicBezTo>
                    <a:pt x="67339" y="9263"/>
                    <a:pt x="67966" y="8031"/>
                    <a:pt x="68895" y="7068"/>
                  </a:cubicBezTo>
                  <a:cubicBezTo>
                    <a:pt x="69276" y="6676"/>
                    <a:pt x="69724" y="6329"/>
                    <a:pt x="70240" y="6161"/>
                  </a:cubicBezTo>
                  <a:cubicBezTo>
                    <a:pt x="70458" y="6094"/>
                    <a:pt x="70675" y="6063"/>
                    <a:pt x="70889" y="6063"/>
                  </a:cubicBezTo>
                  <a:cubicBezTo>
                    <a:pt x="72191" y="6063"/>
                    <a:pt x="73393" y="7200"/>
                    <a:pt x="74182" y="8345"/>
                  </a:cubicBezTo>
                  <a:cubicBezTo>
                    <a:pt x="75089" y="9666"/>
                    <a:pt x="75963" y="11246"/>
                    <a:pt x="77520" y="11671"/>
                  </a:cubicBezTo>
                  <a:cubicBezTo>
                    <a:pt x="77598" y="11694"/>
                    <a:pt x="77677" y="11705"/>
                    <a:pt x="77755" y="11716"/>
                  </a:cubicBezTo>
                  <a:lnTo>
                    <a:pt x="77722" y="12030"/>
                  </a:lnTo>
                  <a:cubicBezTo>
                    <a:pt x="77710" y="12131"/>
                    <a:pt x="77699" y="12220"/>
                    <a:pt x="77688" y="12310"/>
                  </a:cubicBezTo>
                  <a:lnTo>
                    <a:pt x="77677" y="12467"/>
                  </a:lnTo>
                  <a:cubicBezTo>
                    <a:pt x="77677" y="12478"/>
                    <a:pt x="77677" y="12500"/>
                    <a:pt x="77666" y="12511"/>
                  </a:cubicBezTo>
                  <a:lnTo>
                    <a:pt x="77666" y="12534"/>
                  </a:lnTo>
                  <a:lnTo>
                    <a:pt x="77710" y="12534"/>
                  </a:lnTo>
                  <a:lnTo>
                    <a:pt x="77845" y="12523"/>
                  </a:lnTo>
                  <a:lnTo>
                    <a:pt x="77856" y="12523"/>
                  </a:lnTo>
                  <a:lnTo>
                    <a:pt x="77856" y="12534"/>
                  </a:lnTo>
                  <a:cubicBezTo>
                    <a:pt x="77733" y="12803"/>
                    <a:pt x="77643" y="13071"/>
                    <a:pt x="77598" y="13363"/>
                  </a:cubicBezTo>
                  <a:cubicBezTo>
                    <a:pt x="77498" y="13833"/>
                    <a:pt x="77475" y="14315"/>
                    <a:pt x="77520" y="14785"/>
                  </a:cubicBezTo>
                  <a:cubicBezTo>
                    <a:pt x="77565" y="15121"/>
                    <a:pt x="77643" y="15446"/>
                    <a:pt x="77744" y="15759"/>
                  </a:cubicBezTo>
                  <a:cubicBezTo>
                    <a:pt x="77834" y="16040"/>
                    <a:pt x="77946" y="16308"/>
                    <a:pt x="78091" y="16555"/>
                  </a:cubicBezTo>
                  <a:lnTo>
                    <a:pt x="78114" y="16588"/>
                  </a:lnTo>
                  <a:lnTo>
                    <a:pt x="78125" y="16611"/>
                  </a:lnTo>
                  <a:lnTo>
                    <a:pt x="78147" y="16633"/>
                  </a:lnTo>
                  <a:cubicBezTo>
                    <a:pt x="78181" y="16678"/>
                    <a:pt x="78203" y="16723"/>
                    <a:pt x="78237" y="16756"/>
                  </a:cubicBezTo>
                  <a:lnTo>
                    <a:pt x="78248" y="16779"/>
                  </a:lnTo>
                  <a:lnTo>
                    <a:pt x="78282" y="16812"/>
                  </a:lnTo>
                  <a:cubicBezTo>
                    <a:pt x="78293" y="16835"/>
                    <a:pt x="78304" y="16846"/>
                    <a:pt x="78326" y="16857"/>
                  </a:cubicBezTo>
                  <a:lnTo>
                    <a:pt x="78360" y="16913"/>
                  </a:lnTo>
                  <a:lnTo>
                    <a:pt x="78405" y="16958"/>
                  </a:lnTo>
                  <a:lnTo>
                    <a:pt x="78506" y="17081"/>
                  </a:lnTo>
                  <a:lnTo>
                    <a:pt x="78528" y="17092"/>
                  </a:lnTo>
                  <a:lnTo>
                    <a:pt x="78629" y="17193"/>
                  </a:lnTo>
                  <a:cubicBezTo>
                    <a:pt x="78640" y="17204"/>
                    <a:pt x="78662" y="17216"/>
                    <a:pt x="78674" y="17227"/>
                  </a:cubicBezTo>
                  <a:lnTo>
                    <a:pt x="78730" y="17272"/>
                  </a:lnTo>
                  <a:lnTo>
                    <a:pt x="78741" y="17294"/>
                  </a:lnTo>
                  <a:lnTo>
                    <a:pt x="78763" y="17294"/>
                  </a:lnTo>
                  <a:lnTo>
                    <a:pt x="78797" y="17238"/>
                  </a:lnTo>
                  <a:lnTo>
                    <a:pt x="78830" y="17193"/>
                  </a:lnTo>
                  <a:lnTo>
                    <a:pt x="78864" y="17160"/>
                  </a:lnTo>
                  <a:cubicBezTo>
                    <a:pt x="78864" y="17148"/>
                    <a:pt x="78864" y="17148"/>
                    <a:pt x="78875" y="17137"/>
                  </a:cubicBezTo>
                  <a:lnTo>
                    <a:pt x="78920" y="17081"/>
                  </a:lnTo>
                  <a:lnTo>
                    <a:pt x="78942" y="17048"/>
                  </a:lnTo>
                  <a:lnTo>
                    <a:pt x="78976" y="17014"/>
                  </a:lnTo>
                  <a:cubicBezTo>
                    <a:pt x="79043" y="16902"/>
                    <a:pt x="79110" y="16779"/>
                    <a:pt x="79166" y="16656"/>
                  </a:cubicBezTo>
                  <a:cubicBezTo>
                    <a:pt x="79222" y="16555"/>
                    <a:pt x="79267" y="16454"/>
                    <a:pt x="79312" y="16353"/>
                  </a:cubicBezTo>
                  <a:cubicBezTo>
                    <a:pt x="79368" y="16196"/>
                    <a:pt x="79413" y="16028"/>
                    <a:pt x="79446" y="15860"/>
                  </a:cubicBezTo>
                  <a:cubicBezTo>
                    <a:pt x="79491" y="15636"/>
                    <a:pt x="79525" y="15412"/>
                    <a:pt x="79547" y="15177"/>
                  </a:cubicBezTo>
                  <a:cubicBezTo>
                    <a:pt x="79558" y="14975"/>
                    <a:pt x="79570" y="14785"/>
                    <a:pt x="79581" y="14583"/>
                  </a:cubicBezTo>
                  <a:cubicBezTo>
                    <a:pt x="79570" y="14359"/>
                    <a:pt x="79558" y="14135"/>
                    <a:pt x="79525" y="13911"/>
                  </a:cubicBezTo>
                  <a:cubicBezTo>
                    <a:pt x="79491" y="13687"/>
                    <a:pt x="79458" y="13475"/>
                    <a:pt x="79402" y="13251"/>
                  </a:cubicBezTo>
                  <a:cubicBezTo>
                    <a:pt x="79368" y="13105"/>
                    <a:pt x="79312" y="12959"/>
                    <a:pt x="79267" y="12803"/>
                  </a:cubicBezTo>
                  <a:cubicBezTo>
                    <a:pt x="79228" y="12706"/>
                    <a:pt x="79190" y="12617"/>
                    <a:pt x="79151" y="12523"/>
                  </a:cubicBezTo>
                  <a:lnTo>
                    <a:pt x="79151" y="12523"/>
                  </a:lnTo>
                  <a:cubicBezTo>
                    <a:pt x="79155" y="12527"/>
                    <a:pt x="79160" y="12531"/>
                    <a:pt x="79166" y="12534"/>
                  </a:cubicBezTo>
                  <a:lnTo>
                    <a:pt x="79166" y="12523"/>
                  </a:lnTo>
                  <a:lnTo>
                    <a:pt x="79234" y="12523"/>
                  </a:lnTo>
                  <a:cubicBezTo>
                    <a:pt x="79234" y="12528"/>
                    <a:pt x="79236" y="12531"/>
                    <a:pt x="79239" y="12531"/>
                  </a:cubicBezTo>
                  <a:cubicBezTo>
                    <a:pt x="79242" y="12531"/>
                    <a:pt x="79245" y="12528"/>
                    <a:pt x="79245" y="12523"/>
                  </a:cubicBezTo>
                  <a:lnTo>
                    <a:pt x="79346" y="12523"/>
                  </a:lnTo>
                  <a:lnTo>
                    <a:pt x="79346" y="12511"/>
                  </a:lnTo>
                  <a:lnTo>
                    <a:pt x="79346" y="12489"/>
                  </a:lnTo>
                  <a:cubicBezTo>
                    <a:pt x="79323" y="12422"/>
                    <a:pt x="79312" y="12355"/>
                    <a:pt x="79290" y="12299"/>
                  </a:cubicBezTo>
                  <a:cubicBezTo>
                    <a:pt x="79278" y="12231"/>
                    <a:pt x="79256" y="12153"/>
                    <a:pt x="79234" y="12086"/>
                  </a:cubicBezTo>
                  <a:cubicBezTo>
                    <a:pt x="79222" y="12007"/>
                    <a:pt x="79200" y="11951"/>
                    <a:pt x="79189" y="11884"/>
                  </a:cubicBezTo>
                  <a:lnTo>
                    <a:pt x="79155" y="11727"/>
                  </a:lnTo>
                  <a:cubicBezTo>
                    <a:pt x="80029" y="11481"/>
                    <a:pt x="80790" y="10943"/>
                    <a:pt x="81339" y="10215"/>
                  </a:cubicBezTo>
                  <a:cubicBezTo>
                    <a:pt x="81563" y="9913"/>
                    <a:pt x="82101" y="9207"/>
                    <a:pt x="82258" y="8871"/>
                  </a:cubicBezTo>
                  <a:cubicBezTo>
                    <a:pt x="83014" y="7867"/>
                    <a:pt x="84259" y="6592"/>
                    <a:pt x="85291" y="6592"/>
                  </a:cubicBezTo>
                  <a:cubicBezTo>
                    <a:pt x="85329" y="6592"/>
                    <a:pt x="85367" y="6594"/>
                    <a:pt x="85405" y="6597"/>
                  </a:cubicBezTo>
                  <a:cubicBezTo>
                    <a:pt x="85439" y="6597"/>
                    <a:pt x="85461" y="6609"/>
                    <a:pt x="85495" y="6609"/>
                  </a:cubicBezTo>
                  <a:cubicBezTo>
                    <a:pt x="85495" y="6614"/>
                    <a:pt x="85500" y="6617"/>
                    <a:pt x="85506" y="6617"/>
                  </a:cubicBezTo>
                  <a:cubicBezTo>
                    <a:pt x="85512" y="6617"/>
                    <a:pt x="85517" y="6614"/>
                    <a:pt x="85517" y="6609"/>
                  </a:cubicBezTo>
                  <a:cubicBezTo>
                    <a:pt x="88441" y="7001"/>
                    <a:pt x="89292" y="11794"/>
                    <a:pt x="92070" y="12321"/>
                  </a:cubicBezTo>
                  <a:lnTo>
                    <a:pt x="92058" y="12623"/>
                  </a:lnTo>
                  <a:cubicBezTo>
                    <a:pt x="92058" y="12713"/>
                    <a:pt x="92058" y="12803"/>
                    <a:pt x="92047" y="12903"/>
                  </a:cubicBezTo>
                  <a:lnTo>
                    <a:pt x="92047" y="13049"/>
                  </a:lnTo>
                  <a:lnTo>
                    <a:pt x="92047" y="13105"/>
                  </a:lnTo>
                  <a:lnTo>
                    <a:pt x="92047" y="13116"/>
                  </a:lnTo>
                  <a:lnTo>
                    <a:pt x="92092" y="13116"/>
                  </a:lnTo>
                  <a:lnTo>
                    <a:pt x="92226" y="13105"/>
                  </a:lnTo>
                  <a:lnTo>
                    <a:pt x="92249" y="13105"/>
                  </a:lnTo>
                  <a:lnTo>
                    <a:pt x="92249" y="13116"/>
                  </a:lnTo>
                  <a:cubicBezTo>
                    <a:pt x="92137" y="13385"/>
                    <a:pt x="92070" y="13665"/>
                    <a:pt x="92047" y="13956"/>
                  </a:cubicBezTo>
                  <a:cubicBezTo>
                    <a:pt x="91980" y="14427"/>
                    <a:pt x="91980" y="14908"/>
                    <a:pt x="92070" y="15379"/>
                  </a:cubicBezTo>
                  <a:cubicBezTo>
                    <a:pt x="92137" y="15703"/>
                    <a:pt x="92226" y="16028"/>
                    <a:pt x="92350" y="16342"/>
                  </a:cubicBezTo>
                  <a:cubicBezTo>
                    <a:pt x="92462" y="16600"/>
                    <a:pt x="92596" y="16857"/>
                    <a:pt x="92753" y="17104"/>
                  </a:cubicBezTo>
                  <a:lnTo>
                    <a:pt x="92775" y="17137"/>
                  </a:lnTo>
                  <a:lnTo>
                    <a:pt x="92798" y="17160"/>
                  </a:lnTo>
                  <a:cubicBezTo>
                    <a:pt x="92798" y="17160"/>
                    <a:pt x="92809" y="17171"/>
                    <a:pt x="92820" y="17182"/>
                  </a:cubicBezTo>
                  <a:lnTo>
                    <a:pt x="92910" y="17294"/>
                  </a:lnTo>
                  <a:lnTo>
                    <a:pt x="92921" y="17305"/>
                  </a:lnTo>
                  <a:lnTo>
                    <a:pt x="92954" y="17350"/>
                  </a:lnTo>
                  <a:lnTo>
                    <a:pt x="92999" y="17395"/>
                  </a:lnTo>
                  <a:lnTo>
                    <a:pt x="93044" y="17440"/>
                  </a:lnTo>
                  <a:lnTo>
                    <a:pt x="93100" y="17484"/>
                  </a:lnTo>
                  <a:lnTo>
                    <a:pt x="93212" y="17596"/>
                  </a:lnTo>
                  <a:lnTo>
                    <a:pt x="93223" y="17608"/>
                  </a:lnTo>
                  <a:lnTo>
                    <a:pt x="93335" y="17697"/>
                  </a:lnTo>
                  <a:cubicBezTo>
                    <a:pt x="93346" y="17708"/>
                    <a:pt x="93369" y="17720"/>
                    <a:pt x="93380" y="17731"/>
                  </a:cubicBezTo>
                  <a:lnTo>
                    <a:pt x="93436" y="17776"/>
                  </a:lnTo>
                  <a:lnTo>
                    <a:pt x="93458" y="17787"/>
                  </a:lnTo>
                  <a:lnTo>
                    <a:pt x="93470" y="17787"/>
                  </a:lnTo>
                  <a:lnTo>
                    <a:pt x="93503" y="17731"/>
                  </a:lnTo>
                  <a:cubicBezTo>
                    <a:pt x="93514" y="17720"/>
                    <a:pt x="93526" y="17697"/>
                    <a:pt x="93537" y="17686"/>
                  </a:cubicBezTo>
                  <a:lnTo>
                    <a:pt x="93559" y="17652"/>
                  </a:lnTo>
                  <a:lnTo>
                    <a:pt x="93570" y="17630"/>
                  </a:lnTo>
                  <a:lnTo>
                    <a:pt x="93615" y="17574"/>
                  </a:lnTo>
                  <a:cubicBezTo>
                    <a:pt x="93615" y="17563"/>
                    <a:pt x="93626" y="17540"/>
                    <a:pt x="93638" y="17529"/>
                  </a:cubicBezTo>
                  <a:cubicBezTo>
                    <a:pt x="93649" y="17518"/>
                    <a:pt x="93649" y="17507"/>
                    <a:pt x="93660" y="17496"/>
                  </a:cubicBezTo>
                  <a:cubicBezTo>
                    <a:pt x="93727" y="17372"/>
                    <a:pt x="93783" y="17249"/>
                    <a:pt x="93839" y="17126"/>
                  </a:cubicBezTo>
                  <a:cubicBezTo>
                    <a:pt x="93884" y="17025"/>
                    <a:pt x="93918" y="16924"/>
                    <a:pt x="93951" y="16812"/>
                  </a:cubicBezTo>
                  <a:cubicBezTo>
                    <a:pt x="94007" y="16656"/>
                    <a:pt x="94041" y="16488"/>
                    <a:pt x="94063" y="16308"/>
                  </a:cubicBezTo>
                  <a:cubicBezTo>
                    <a:pt x="94086" y="16084"/>
                    <a:pt x="94097" y="15860"/>
                    <a:pt x="94108" y="15636"/>
                  </a:cubicBezTo>
                  <a:cubicBezTo>
                    <a:pt x="94108" y="15435"/>
                    <a:pt x="94108" y="15222"/>
                    <a:pt x="94097" y="15020"/>
                  </a:cubicBezTo>
                  <a:cubicBezTo>
                    <a:pt x="94074" y="14807"/>
                    <a:pt x="94041" y="14583"/>
                    <a:pt x="93996" y="14371"/>
                  </a:cubicBezTo>
                  <a:cubicBezTo>
                    <a:pt x="93951" y="14147"/>
                    <a:pt x="93895" y="13934"/>
                    <a:pt x="93828" y="13721"/>
                  </a:cubicBezTo>
                  <a:cubicBezTo>
                    <a:pt x="93783" y="13564"/>
                    <a:pt x="93727" y="13430"/>
                    <a:pt x="93671" y="13284"/>
                  </a:cubicBezTo>
                  <a:cubicBezTo>
                    <a:pt x="93626" y="13172"/>
                    <a:pt x="93570" y="13060"/>
                    <a:pt x="93514" y="12959"/>
                  </a:cubicBezTo>
                  <a:cubicBezTo>
                    <a:pt x="93503" y="12959"/>
                    <a:pt x="93503" y="12948"/>
                    <a:pt x="93503" y="12948"/>
                  </a:cubicBezTo>
                  <a:lnTo>
                    <a:pt x="93503" y="12937"/>
                  </a:lnTo>
                  <a:lnTo>
                    <a:pt x="93570" y="12937"/>
                  </a:lnTo>
                  <a:cubicBezTo>
                    <a:pt x="93570" y="12937"/>
                    <a:pt x="93582" y="12926"/>
                    <a:pt x="93582" y="12926"/>
                  </a:cubicBezTo>
                  <a:lnTo>
                    <a:pt x="93671" y="12926"/>
                  </a:lnTo>
                  <a:lnTo>
                    <a:pt x="93671" y="12915"/>
                  </a:lnTo>
                  <a:lnTo>
                    <a:pt x="93671" y="12892"/>
                  </a:lnTo>
                  <a:cubicBezTo>
                    <a:pt x="93649" y="12825"/>
                    <a:pt x="93626" y="12758"/>
                    <a:pt x="93604" y="12702"/>
                  </a:cubicBezTo>
                  <a:lnTo>
                    <a:pt x="93537" y="12489"/>
                  </a:lnTo>
                  <a:cubicBezTo>
                    <a:pt x="93514" y="12433"/>
                    <a:pt x="93503" y="12366"/>
                    <a:pt x="93481" y="12299"/>
                  </a:cubicBezTo>
                  <a:cubicBezTo>
                    <a:pt x="93470" y="12276"/>
                    <a:pt x="93458" y="12243"/>
                    <a:pt x="93447" y="12220"/>
                  </a:cubicBezTo>
                  <a:cubicBezTo>
                    <a:pt x="94422" y="11884"/>
                    <a:pt x="95228" y="11033"/>
                    <a:pt x="95855" y="10170"/>
                  </a:cubicBezTo>
                  <a:cubicBezTo>
                    <a:pt x="96662" y="9039"/>
                    <a:pt x="97367" y="7751"/>
                    <a:pt x="98577" y="7045"/>
                  </a:cubicBezTo>
                  <a:cubicBezTo>
                    <a:pt x="98723" y="6967"/>
                    <a:pt x="98879" y="6889"/>
                    <a:pt x="99036" y="6833"/>
                  </a:cubicBezTo>
                  <a:lnTo>
                    <a:pt x="99271" y="6799"/>
                  </a:lnTo>
                  <a:lnTo>
                    <a:pt x="99283" y="6799"/>
                  </a:lnTo>
                  <a:cubicBezTo>
                    <a:pt x="99283" y="6810"/>
                    <a:pt x="99294" y="6810"/>
                    <a:pt x="99294" y="6810"/>
                  </a:cubicBezTo>
                  <a:cubicBezTo>
                    <a:pt x="99305" y="6810"/>
                    <a:pt x="99305" y="6810"/>
                    <a:pt x="99305" y="6799"/>
                  </a:cubicBezTo>
                  <a:lnTo>
                    <a:pt x="99507" y="6777"/>
                  </a:lnTo>
                  <a:lnTo>
                    <a:pt x="99630" y="6765"/>
                  </a:lnTo>
                  <a:lnTo>
                    <a:pt x="99630" y="6799"/>
                  </a:lnTo>
                  <a:cubicBezTo>
                    <a:pt x="99630" y="6805"/>
                    <a:pt x="99636" y="6807"/>
                    <a:pt x="99641" y="6807"/>
                  </a:cubicBezTo>
                  <a:cubicBezTo>
                    <a:pt x="99647" y="6807"/>
                    <a:pt x="99652" y="6805"/>
                    <a:pt x="99652" y="6799"/>
                  </a:cubicBezTo>
                  <a:lnTo>
                    <a:pt x="99652" y="6765"/>
                  </a:lnTo>
                  <a:lnTo>
                    <a:pt x="99742" y="6754"/>
                  </a:lnTo>
                  <a:lnTo>
                    <a:pt x="99944" y="6721"/>
                  </a:lnTo>
                  <a:lnTo>
                    <a:pt x="99944" y="6743"/>
                  </a:lnTo>
                  <a:cubicBezTo>
                    <a:pt x="99944" y="6749"/>
                    <a:pt x="99949" y="6751"/>
                    <a:pt x="99955" y="6751"/>
                  </a:cubicBezTo>
                  <a:cubicBezTo>
                    <a:pt x="99960" y="6751"/>
                    <a:pt x="99966" y="6749"/>
                    <a:pt x="99966" y="6743"/>
                  </a:cubicBezTo>
                  <a:lnTo>
                    <a:pt x="99966" y="6721"/>
                  </a:lnTo>
                  <a:lnTo>
                    <a:pt x="100000" y="6721"/>
                  </a:lnTo>
                  <a:lnTo>
                    <a:pt x="100089" y="6709"/>
                  </a:lnTo>
                  <a:cubicBezTo>
                    <a:pt x="101008" y="6844"/>
                    <a:pt x="101736" y="7661"/>
                    <a:pt x="102172" y="8502"/>
                  </a:cubicBezTo>
                  <a:cubicBezTo>
                    <a:pt x="102654" y="9420"/>
                    <a:pt x="102934" y="10450"/>
                    <a:pt x="103584" y="11268"/>
                  </a:cubicBezTo>
                  <a:cubicBezTo>
                    <a:pt x="103886" y="11671"/>
                    <a:pt x="104289" y="11996"/>
                    <a:pt x="104749" y="12209"/>
                  </a:cubicBezTo>
                  <a:cubicBezTo>
                    <a:pt x="104726" y="12287"/>
                    <a:pt x="104693" y="12366"/>
                    <a:pt x="104670" y="12444"/>
                  </a:cubicBezTo>
                  <a:cubicBezTo>
                    <a:pt x="104637" y="12534"/>
                    <a:pt x="104603" y="12623"/>
                    <a:pt x="104581" y="12713"/>
                  </a:cubicBezTo>
                  <a:lnTo>
                    <a:pt x="104525" y="12859"/>
                  </a:lnTo>
                  <a:lnTo>
                    <a:pt x="104513" y="12903"/>
                  </a:lnTo>
                  <a:cubicBezTo>
                    <a:pt x="104513" y="12903"/>
                    <a:pt x="104513" y="12915"/>
                    <a:pt x="104513" y="12915"/>
                  </a:cubicBezTo>
                  <a:lnTo>
                    <a:pt x="104558" y="12926"/>
                  </a:lnTo>
                  <a:lnTo>
                    <a:pt x="104693" y="12948"/>
                  </a:lnTo>
                  <a:lnTo>
                    <a:pt x="104693" y="12959"/>
                  </a:lnTo>
                  <a:cubicBezTo>
                    <a:pt x="104513" y="13183"/>
                    <a:pt x="104379" y="13441"/>
                    <a:pt x="104267" y="13710"/>
                  </a:cubicBezTo>
                  <a:cubicBezTo>
                    <a:pt x="104077" y="14147"/>
                    <a:pt x="103942" y="14606"/>
                    <a:pt x="103886" y="15087"/>
                  </a:cubicBezTo>
                  <a:cubicBezTo>
                    <a:pt x="103864" y="15412"/>
                    <a:pt x="103875" y="15748"/>
                    <a:pt x="103897" y="16084"/>
                  </a:cubicBezTo>
                  <a:cubicBezTo>
                    <a:pt x="103931" y="16376"/>
                    <a:pt x="103987" y="16656"/>
                    <a:pt x="104065" y="16936"/>
                  </a:cubicBezTo>
                  <a:lnTo>
                    <a:pt x="104088" y="16969"/>
                  </a:lnTo>
                  <a:cubicBezTo>
                    <a:pt x="104099" y="17003"/>
                    <a:pt x="104099" y="16992"/>
                    <a:pt x="104110" y="17025"/>
                  </a:cubicBezTo>
                  <a:cubicBezTo>
                    <a:pt x="104133" y="17070"/>
                    <a:pt x="104155" y="17115"/>
                    <a:pt x="104166" y="17171"/>
                  </a:cubicBezTo>
                  <a:cubicBezTo>
                    <a:pt x="104177" y="17171"/>
                    <a:pt x="104177" y="17182"/>
                    <a:pt x="104177" y="17182"/>
                  </a:cubicBezTo>
                  <a:cubicBezTo>
                    <a:pt x="104189" y="17204"/>
                    <a:pt x="104200" y="17216"/>
                    <a:pt x="104200" y="17227"/>
                  </a:cubicBezTo>
                  <a:lnTo>
                    <a:pt x="104233" y="17283"/>
                  </a:lnTo>
                  <a:lnTo>
                    <a:pt x="104267" y="17339"/>
                  </a:lnTo>
                  <a:cubicBezTo>
                    <a:pt x="104278" y="17361"/>
                    <a:pt x="104289" y="17384"/>
                    <a:pt x="104301" y="17406"/>
                  </a:cubicBezTo>
                  <a:cubicBezTo>
                    <a:pt x="104323" y="17451"/>
                    <a:pt x="104345" y="17496"/>
                    <a:pt x="104368" y="17540"/>
                  </a:cubicBezTo>
                  <a:lnTo>
                    <a:pt x="104368" y="17552"/>
                  </a:lnTo>
                  <a:lnTo>
                    <a:pt x="104379" y="17563"/>
                  </a:lnTo>
                  <a:cubicBezTo>
                    <a:pt x="104413" y="17608"/>
                    <a:pt x="104435" y="17641"/>
                    <a:pt x="104469" y="17675"/>
                  </a:cubicBezTo>
                  <a:cubicBezTo>
                    <a:pt x="104491" y="17720"/>
                    <a:pt x="104491" y="17708"/>
                    <a:pt x="104502" y="17731"/>
                  </a:cubicBezTo>
                  <a:cubicBezTo>
                    <a:pt x="104513" y="17742"/>
                    <a:pt x="104525" y="17764"/>
                    <a:pt x="104547" y="17787"/>
                  </a:cubicBezTo>
                  <a:lnTo>
                    <a:pt x="104558" y="17798"/>
                  </a:lnTo>
                  <a:lnTo>
                    <a:pt x="104569" y="17798"/>
                  </a:lnTo>
                  <a:lnTo>
                    <a:pt x="104569" y="17809"/>
                  </a:lnTo>
                  <a:lnTo>
                    <a:pt x="104614" y="17764"/>
                  </a:lnTo>
                  <a:lnTo>
                    <a:pt x="104659" y="17731"/>
                  </a:lnTo>
                  <a:lnTo>
                    <a:pt x="104693" y="17697"/>
                  </a:lnTo>
                  <a:lnTo>
                    <a:pt x="104704" y="17686"/>
                  </a:lnTo>
                  <a:lnTo>
                    <a:pt x="104760" y="17641"/>
                  </a:lnTo>
                  <a:lnTo>
                    <a:pt x="104793" y="17608"/>
                  </a:lnTo>
                  <a:lnTo>
                    <a:pt x="104827" y="17585"/>
                  </a:lnTo>
                  <a:cubicBezTo>
                    <a:pt x="104928" y="17484"/>
                    <a:pt x="105017" y="17384"/>
                    <a:pt x="105096" y="17272"/>
                  </a:cubicBezTo>
                  <a:cubicBezTo>
                    <a:pt x="105174" y="17193"/>
                    <a:pt x="105241" y="17104"/>
                    <a:pt x="105309" y="17014"/>
                  </a:cubicBezTo>
                  <a:cubicBezTo>
                    <a:pt x="105398" y="16868"/>
                    <a:pt x="105477" y="16712"/>
                    <a:pt x="105544" y="16555"/>
                  </a:cubicBezTo>
                  <a:cubicBezTo>
                    <a:pt x="105633" y="16342"/>
                    <a:pt x="105712" y="16129"/>
                    <a:pt x="105779" y="15916"/>
                  </a:cubicBezTo>
                  <a:cubicBezTo>
                    <a:pt x="105835" y="15726"/>
                    <a:pt x="105891" y="15524"/>
                    <a:pt x="105936" y="15334"/>
                  </a:cubicBezTo>
                  <a:cubicBezTo>
                    <a:pt x="105981" y="15110"/>
                    <a:pt x="106014" y="14886"/>
                    <a:pt x="106025" y="14673"/>
                  </a:cubicBezTo>
                  <a:cubicBezTo>
                    <a:pt x="106037" y="14449"/>
                    <a:pt x="106048" y="14225"/>
                    <a:pt x="106048" y="14001"/>
                  </a:cubicBezTo>
                  <a:cubicBezTo>
                    <a:pt x="106048" y="13844"/>
                    <a:pt x="106025" y="13687"/>
                    <a:pt x="106014" y="13531"/>
                  </a:cubicBezTo>
                  <a:cubicBezTo>
                    <a:pt x="106003" y="13419"/>
                    <a:pt x="105981" y="13295"/>
                    <a:pt x="105947" y="13183"/>
                  </a:cubicBezTo>
                  <a:cubicBezTo>
                    <a:pt x="105947" y="13172"/>
                    <a:pt x="105947" y="13172"/>
                    <a:pt x="105947" y="13161"/>
                  </a:cubicBezTo>
                  <a:lnTo>
                    <a:pt x="106126" y="13161"/>
                  </a:lnTo>
                  <a:lnTo>
                    <a:pt x="106126" y="13139"/>
                  </a:lnTo>
                  <a:lnTo>
                    <a:pt x="106126" y="13116"/>
                  </a:lnTo>
                  <a:lnTo>
                    <a:pt x="106126" y="12915"/>
                  </a:lnTo>
                  <a:cubicBezTo>
                    <a:pt x="106126" y="12859"/>
                    <a:pt x="106126" y="12780"/>
                    <a:pt x="106115" y="12702"/>
                  </a:cubicBezTo>
                  <a:cubicBezTo>
                    <a:pt x="106115" y="12623"/>
                    <a:pt x="106115" y="12556"/>
                    <a:pt x="106115" y="12500"/>
                  </a:cubicBezTo>
                  <a:lnTo>
                    <a:pt x="106115" y="12265"/>
                  </a:lnTo>
                  <a:lnTo>
                    <a:pt x="106115" y="12209"/>
                  </a:lnTo>
                  <a:cubicBezTo>
                    <a:pt x="107582" y="11750"/>
                    <a:pt x="108949" y="9890"/>
                    <a:pt x="109834" y="8793"/>
                  </a:cubicBezTo>
                  <a:cubicBezTo>
                    <a:pt x="110573" y="7874"/>
                    <a:pt x="111648" y="7012"/>
                    <a:pt x="112768" y="6866"/>
                  </a:cubicBezTo>
                  <a:lnTo>
                    <a:pt x="112970" y="6900"/>
                  </a:lnTo>
                  <a:cubicBezTo>
                    <a:pt x="112959" y="6911"/>
                    <a:pt x="112970" y="6922"/>
                    <a:pt x="112981" y="6922"/>
                  </a:cubicBezTo>
                  <a:cubicBezTo>
                    <a:pt x="112981" y="6922"/>
                    <a:pt x="112992" y="6911"/>
                    <a:pt x="112992" y="6911"/>
                  </a:cubicBezTo>
                  <a:lnTo>
                    <a:pt x="113194" y="6945"/>
                  </a:lnTo>
                  <a:lnTo>
                    <a:pt x="113306" y="6967"/>
                  </a:lnTo>
                  <a:cubicBezTo>
                    <a:pt x="113306" y="6978"/>
                    <a:pt x="113306" y="6989"/>
                    <a:pt x="113306" y="7001"/>
                  </a:cubicBezTo>
                  <a:cubicBezTo>
                    <a:pt x="113306" y="7006"/>
                    <a:pt x="113309" y="7009"/>
                    <a:pt x="113313" y="7009"/>
                  </a:cubicBezTo>
                  <a:cubicBezTo>
                    <a:pt x="113317" y="7009"/>
                    <a:pt x="113323" y="7006"/>
                    <a:pt x="113328" y="7001"/>
                  </a:cubicBezTo>
                  <a:lnTo>
                    <a:pt x="113328" y="6967"/>
                  </a:lnTo>
                  <a:lnTo>
                    <a:pt x="113418" y="6978"/>
                  </a:lnTo>
                  <a:lnTo>
                    <a:pt x="113619" y="7023"/>
                  </a:lnTo>
                  <a:lnTo>
                    <a:pt x="113619" y="7034"/>
                  </a:lnTo>
                  <a:cubicBezTo>
                    <a:pt x="113612" y="7042"/>
                    <a:pt x="113626" y="7050"/>
                    <a:pt x="113635" y="7050"/>
                  </a:cubicBezTo>
                  <a:cubicBezTo>
                    <a:pt x="113639" y="7050"/>
                    <a:pt x="113642" y="7049"/>
                    <a:pt x="113642" y="7045"/>
                  </a:cubicBezTo>
                  <a:lnTo>
                    <a:pt x="113653" y="7023"/>
                  </a:lnTo>
                  <a:lnTo>
                    <a:pt x="113675" y="7023"/>
                  </a:lnTo>
                  <a:lnTo>
                    <a:pt x="113866" y="7057"/>
                  </a:lnTo>
                  <a:lnTo>
                    <a:pt x="113899" y="7057"/>
                  </a:lnTo>
                  <a:lnTo>
                    <a:pt x="113911" y="7034"/>
                  </a:lnTo>
                  <a:lnTo>
                    <a:pt x="113933" y="7001"/>
                  </a:lnTo>
                  <a:lnTo>
                    <a:pt x="113933" y="6978"/>
                  </a:lnTo>
                  <a:lnTo>
                    <a:pt x="114000" y="7001"/>
                  </a:lnTo>
                  <a:cubicBezTo>
                    <a:pt x="115512" y="7650"/>
                    <a:pt x="115848" y="9666"/>
                    <a:pt x="117036" y="10809"/>
                  </a:cubicBezTo>
                  <a:cubicBezTo>
                    <a:pt x="117506" y="11246"/>
                    <a:pt x="118100" y="11537"/>
                    <a:pt x="118738" y="11649"/>
                  </a:cubicBezTo>
                  <a:cubicBezTo>
                    <a:pt x="118738" y="11660"/>
                    <a:pt x="118738" y="11682"/>
                    <a:pt x="118727" y="11705"/>
                  </a:cubicBezTo>
                  <a:cubicBezTo>
                    <a:pt x="118705" y="11817"/>
                    <a:pt x="118693" y="11918"/>
                    <a:pt x="118671" y="12019"/>
                  </a:cubicBezTo>
                  <a:cubicBezTo>
                    <a:pt x="118660" y="12131"/>
                    <a:pt x="118637" y="12209"/>
                    <a:pt x="118626" y="12299"/>
                  </a:cubicBezTo>
                  <a:cubicBezTo>
                    <a:pt x="118615" y="12355"/>
                    <a:pt x="118615" y="12399"/>
                    <a:pt x="118604" y="12455"/>
                  </a:cubicBezTo>
                  <a:lnTo>
                    <a:pt x="118593" y="12500"/>
                  </a:lnTo>
                  <a:cubicBezTo>
                    <a:pt x="118593" y="12511"/>
                    <a:pt x="118593" y="12511"/>
                    <a:pt x="118593" y="12523"/>
                  </a:cubicBezTo>
                  <a:lnTo>
                    <a:pt x="118783" y="12523"/>
                  </a:lnTo>
                  <a:lnTo>
                    <a:pt x="118783" y="12534"/>
                  </a:lnTo>
                  <a:cubicBezTo>
                    <a:pt x="118649" y="12780"/>
                    <a:pt x="118548" y="13060"/>
                    <a:pt x="118481" y="13340"/>
                  </a:cubicBezTo>
                  <a:cubicBezTo>
                    <a:pt x="118346" y="13799"/>
                    <a:pt x="118290" y="14292"/>
                    <a:pt x="118301" y="14774"/>
                  </a:cubicBezTo>
                  <a:cubicBezTo>
                    <a:pt x="118335" y="15110"/>
                    <a:pt x="118391" y="15435"/>
                    <a:pt x="118469" y="15759"/>
                  </a:cubicBezTo>
                  <a:cubicBezTo>
                    <a:pt x="118537" y="16040"/>
                    <a:pt x="118637" y="16320"/>
                    <a:pt x="118761" y="16577"/>
                  </a:cubicBezTo>
                  <a:lnTo>
                    <a:pt x="118783" y="16611"/>
                  </a:lnTo>
                  <a:lnTo>
                    <a:pt x="118805" y="16633"/>
                  </a:lnTo>
                  <a:lnTo>
                    <a:pt x="118817" y="16656"/>
                  </a:lnTo>
                  <a:cubicBezTo>
                    <a:pt x="118850" y="16700"/>
                    <a:pt x="118873" y="16745"/>
                    <a:pt x="118895" y="16779"/>
                  </a:cubicBezTo>
                  <a:lnTo>
                    <a:pt x="118906" y="16801"/>
                  </a:lnTo>
                  <a:cubicBezTo>
                    <a:pt x="118917" y="16812"/>
                    <a:pt x="118929" y="16824"/>
                    <a:pt x="118940" y="16846"/>
                  </a:cubicBezTo>
                  <a:lnTo>
                    <a:pt x="118973" y="16891"/>
                  </a:lnTo>
                  <a:lnTo>
                    <a:pt x="119018" y="16947"/>
                  </a:lnTo>
                  <a:cubicBezTo>
                    <a:pt x="119029" y="16958"/>
                    <a:pt x="119052" y="16980"/>
                    <a:pt x="119063" y="17003"/>
                  </a:cubicBezTo>
                  <a:lnTo>
                    <a:pt x="119153" y="17115"/>
                  </a:lnTo>
                  <a:lnTo>
                    <a:pt x="119164" y="17137"/>
                  </a:lnTo>
                  <a:cubicBezTo>
                    <a:pt x="119197" y="17171"/>
                    <a:pt x="119231" y="17204"/>
                    <a:pt x="119265" y="17238"/>
                  </a:cubicBezTo>
                  <a:cubicBezTo>
                    <a:pt x="119276" y="17249"/>
                    <a:pt x="119298" y="17260"/>
                    <a:pt x="119309" y="17283"/>
                  </a:cubicBezTo>
                  <a:lnTo>
                    <a:pt x="119354" y="17328"/>
                  </a:lnTo>
                  <a:lnTo>
                    <a:pt x="119377" y="17339"/>
                  </a:lnTo>
                  <a:lnTo>
                    <a:pt x="119399" y="17339"/>
                  </a:lnTo>
                  <a:lnTo>
                    <a:pt x="119433" y="17294"/>
                  </a:lnTo>
                  <a:cubicBezTo>
                    <a:pt x="119444" y="17283"/>
                    <a:pt x="119455" y="17260"/>
                    <a:pt x="119466" y="17249"/>
                  </a:cubicBezTo>
                  <a:lnTo>
                    <a:pt x="119500" y="17216"/>
                  </a:lnTo>
                  <a:lnTo>
                    <a:pt x="119511" y="17204"/>
                  </a:lnTo>
                  <a:lnTo>
                    <a:pt x="119556" y="17148"/>
                  </a:lnTo>
                  <a:lnTo>
                    <a:pt x="119589" y="17115"/>
                  </a:lnTo>
                  <a:lnTo>
                    <a:pt x="119623" y="17081"/>
                  </a:lnTo>
                  <a:cubicBezTo>
                    <a:pt x="119690" y="16969"/>
                    <a:pt x="119769" y="16857"/>
                    <a:pt x="119836" y="16734"/>
                  </a:cubicBezTo>
                  <a:cubicBezTo>
                    <a:pt x="119892" y="16644"/>
                    <a:pt x="119948" y="16544"/>
                    <a:pt x="119993" y="16443"/>
                  </a:cubicBezTo>
                  <a:cubicBezTo>
                    <a:pt x="120060" y="16286"/>
                    <a:pt x="120116" y="16118"/>
                    <a:pt x="120161" y="15950"/>
                  </a:cubicBezTo>
                  <a:cubicBezTo>
                    <a:pt x="120228" y="15737"/>
                    <a:pt x="120273" y="15513"/>
                    <a:pt x="120306" y="15289"/>
                  </a:cubicBezTo>
                  <a:cubicBezTo>
                    <a:pt x="120329" y="15087"/>
                    <a:pt x="120362" y="14886"/>
                    <a:pt x="120373" y="14684"/>
                  </a:cubicBezTo>
                  <a:cubicBezTo>
                    <a:pt x="120373" y="14460"/>
                    <a:pt x="120373" y="14236"/>
                    <a:pt x="120362" y="14012"/>
                  </a:cubicBezTo>
                  <a:cubicBezTo>
                    <a:pt x="120340" y="13788"/>
                    <a:pt x="120317" y="13575"/>
                    <a:pt x="120273" y="13351"/>
                  </a:cubicBezTo>
                  <a:cubicBezTo>
                    <a:pt x="120250" y="13195"/>
                    <a:pt x="120205" y="13049"/>
                    <a:pt x="120172" y="12892"/>
                  </a:cubicBezTo>
                  <a:cubicBezTo>
                    <a:pt x="120138" y="12780"/>
                    <a:pt x="120105" y="12668"/>
                    <a:pt x="120060" y="12556"/>
                  </a:cubicBezTo>
                  <a:lnTo>
                    <a:pt x="120049" y="12545"/>
                  </a:lnTo>
                  <a:lnTo>
                    <a:pt x="120049" y="12534"/>
                  </a:lnTo>
                  <a:lnTo>
                    <a:pt x="120127" y="12534"/>
                  </a:lnTo>
                  <a:cubicBezTo>
                    <a:pt x="120127" y="12534"/>
                    <a:pt x="120138" y="12534"/>
                    <a:pt x="120138" y="12523"/>
                  </a:cubicBezTo>
                  <a:lnTo>
                    <a:pt x="120239" y="12523"/>
                  </a:lnTo>
                  <a:lnTo>
                    <a:pt x="120239" y="12511"/>
                  </a:lnTo>
                  <a:lnTo>
                    <a:pt x="120239" y="12489"/>
                  </a:lnTo>
                  <a:lnTo>
                    <a:pt x="120194" y="12287"/>
                  </a:lnTo>
                  <a:cubicBezTo>
                    <a:pt x="120183" y="12220"/>
                    <a:pt x="120172" y="12153"/>
                    <a:pt x="120161" y="12075"/>
                  </a:cubicBezTo>
                  <a:cubicBezTo>
                    <a:pt x="120138" y="12007"/>
                    <a:pt x="120127" y="11940"/>
                    <a:pt x="120116" y="11873"/>
                  </a:cubicBezTo>
                  <a:cubicBezTo>
                    <a:pt x="120105" y="11817"/>
                    <a:pt x="120093" y="11727"/>
                    <a:pt x="120071" y="11649"/>
                  </a:cubicBezTo>
                  <a:lnTo>
                    <a:pt x="120071" y="11615"/>
                  </a:lnTo>
                  <a:cubicBezTo>
                    <a:pt x="120631" y="11503"/>
                    <a:pt x="121135" y="11257"/>
                    <a:pt x="121561" y="10876"/>
                  </a:cubicBezTo>
                  <a:cubicBezTo>
                    <a:pt x="123017" y="9554"/>
                    <a:pt x="123465" y="6889"/>
                    <a:pt x="125358" y="6564"/>
                  </a:cubicBezTo>
                  <a:lnTo>
                    <a:pt x="125369" y="6564"/>
                  </a:lnTo>
                  <a:lnTo>
                    <a:pt x="125548" y="6553"/>
                  </a:lnTo>
                  <a:lnTo>
                    <a:pt x="125615" y="6553"/>
                  </a:lnTo>
                  <a:cubicBezTo>
                    <a:pt x="125615" y="6553"/>
                    <a:pt x="125627" y="6564"/>
                    <a:pt x="125638" y="6564"/>
                  </a:cubicBezTo>
                  <a:cubicBezTo>
                    <a:pt x="125638" y="6564"/>
                    <a:pt x="125638" y="6564"/>
                    <a:pt x="125649" y="6553"/>
                  </a:cubicBezTo>
                  <a:cubicBezTo>
                    <a:pt x="125668" y="6552"/>
                    <a:pt x="125688" y="6552"/>
                    <a:pt x="125707" y="6552"/>
                  </a:cubicBezTo>
                  <a:cubicBezTo>
                    <a:pt x="126846" y="6552"/>
                    <a:pt x="127811" y="7521"/>
                    <a:pt x="128471" y="8479"/>
                  </a:cubicBezTo>
                  <a:cubicBezTo>
                    <a:pt x="129177" y="9510"/>
                    <a:pt x="129838" y="10697"/>
                    <a:pt x="131003" y="11167"/>
                  </a:cubicBezTo>
                  <a:cubicBezTo>
                    <a:pt x="131137" y="11212"/>
                    <a:pt x="131272" y="11257"/>
                    <a:pt x="131406" y="11290"/>
                  </a:cubicBezTo>
                  <a:lnTo>
                    <a:pt x="131339" y="11503"/>
                  </a:lnTo>
                  <a:cubicBezTo>
                    <a:pt x="131305" y="11593"/>
                    <a:pt x="131272" y="11682"/>
                    <a:pt x="131249" y="11772"/>
                  </a:cubicBezTo>
                  <a:lnTo>
                    <a:pt x="131204" y="11906"/>
                  </a:lnTo>
                  <a:lnTo>
                    <a:pt x="131182" y="11962"/>
                  </a:lnTo>
                  <a:lnTo>
                    <a:pt x="131182" y="11974"/>
                  </a:lnTo>
                  <a:lnTo>
                    <a:pt x="131227" y="11985"/>
                  </a:lnTo>
                  <a:lnTo>
                    <a:pt x="131361" y="12007"/>
                  </a:lnTo>
                  <a:lnTo>
                    <a:pt x="131361" y="12019"/>
                  </a:lnTo>
                  <a:cubicBezTo>
                    <a:pt x="131182" y="12243"/>
                    <a:pt x="131036" y="12500"/>
                    <a:pt x="130936" y="12769"/>
                  </a:cubicBezTo>
                  <a:cubicBezTo>
                    <a:pt x="130745" y="13206"/>
                    <a:pt x="130611" y="13665"/>
                    <a:pt x="130555" y="14135"/>
                  </a:cubicBezTo>
                  <a:cubicBezTo>
                    <a:pt x="130532" y="14471"/>
                    <a:pt x="130532" y="14807"/>
                    <a:pt x="130566" y="15143"/>
                  </a:cubicBezTo>
                  <a:cubicBezTo>
                    <a:pt x="130600" y="15435"/>
                    <a:pt x="130656" y="15715"/>
                    <a:pt x="130734" y="15995"/>
                  </a:cubicBezTo>
                  <a:lnTo>
                    <a:pt x="130756" y="16028"/>
                  </a:lnTo>
                  <a:cubicBezTo>
                    <a:pt x="130756" y="16040"/>
                    <a:pt x="130756" y="16040"/>
                    <a:pt x="130768" y="16051"/>
                  </a:cubicBezTo>
                  <a:lnTo>
                    <a:pt x="130779" y="16084"/>
                  </a:lnTo>
                  <a:lnTo>
                    <a:pt x="130835" y="16219"/>
                  </a:lnTo>
                  <a:cubicBezTo>
                    <a:pt x="130835" y="16230"/>
                    <a:pt x="130846" y="16241"/>
                    <a:pt x="130846" y="16241"/>
                  </a:cubicBezTo>
                  <a:lnTo>
                    <a:pt x="130868" y="16286"/>
                  </a:lnTo>
                  <a:lnTo>
                    <a:pt x="130902" y="16342"/>
                  </a:lnTo>
                  <a:lnTo>
                    <a:pt x="130924" y="16398"/>
                  </a:lnTo>
                  <a:cubicBezTo>
                    <a:pt x="130947" y="16420"/>
                    <a:pt x="130958" y="16443"/>
                    <a:pt x="130969" y="16454"/>
                  </a:cubicBezTo>
                  <a:cubicBezTo>
                    <a:pt x="130992" y="16499"/>
                    <a:pt x="131014" y="16544"/>
                    <a:pt x="131036" y="16600"/>
                  </a:cubicBezTo>
                  <a:lnTo>
                    <a:pt x="131048" y="16622"/>
                  </a:lnTo>
                  <a:cubicBezTo>
                    <a:pt x="131081" y="16656"/>
                    <a:pt x="131104" y="16689"/>
                    <a:pt x="131137" y="16734"/>
                  </a:cubicBezTo>
                  <a:cubicBezTo>
                    <a:pt x="131148" y="16745"/>
                    <a:pt x="131160" y="16768"/>
                    <a:pt x="131171" y="16779"/>
                  </a:cubicBezTo>
                  <a:lnTo>
                    <a:pt x="131216" y="16835"/>
                  </a:lnTo>
                  <a:lnTo>
                    <a:pt x="131227" y="16846"/>
                  </a:lnTo>
                  <a:lnTo>
                    <a:pt x="131249" y="16846"/>
                  </a:lnTo>
                  <a:lnTo>
                    <a:pt x="131249" y="16857"/>
                  </a:lnTo>
                  <a:lnTo>
                    <a:pt x="131294" y="16812"/>
                  </a:lnTo>
                  <a:lnTo>
                    <a:pt x="131328" y="16779"/>
                  </a:lnTo>
                  <a:lnTo>
                    <a:pt x="131361" y="16745"/>
                  </a:lnTo>
                  <a:lnTo>
                    <a:pt x="131384" y="16745"/>
                  </a:lnTo>
                  <a:lnTo>
                    <a:pt x="131440" y="16689"/>
                  </a:lnTo>
                  <a:lnTo>
                    <a:pt x="131473" y="16656"/>
                  </a:lnTo>
                  <a:lnTo>
                    <a:pt x="131507" y="16633"/>
                  </a:lnTo>
                  <a:cubicBezTo>
                    <a:pt x="131596" y="16532"/>
                    <a:pt x="131686" y="16432"/>
                    <a:pt x="131776" y="16331"/>
                  </a:cubicBezTo>
                  <a:cubicBezTo>
                    <a:pt x="131843" y="16241"/>
                    <a:pt x="131910" y="16152"/>
                    <a:pt x="131977" y="16062"/>
                  </a:cubicBezTo>
                  <a:cubicBezTo>
                    <a:pt x="132067" y="15916"/>
                    <a:pt x="132145" y="15759"/>
                    <a:pt x="132212" y="15603"/>
                  </a:cubicBezTo>
                  <a:cubicBezTo>
                    <a:pt x="132302" y="15401"/>
                    <a:pt x="132381" y="15188"/>
                    <a:pt x="132448" y="14964"/>
                  </a:cubicBezTo>
                  <a:cubicBezTo>
                    <a:pt x="132504" y="14774"/>
                    <a:pt x="132560" y="14583"/>
                    <a:pt x="132605" y="14382"/>
                  </a:cubicBezTo>
                  <a:cubicBezTo>
                    <a:pt x="132649" y="14158"/>
                    <a:pt x="132683" y="13945"/>
                    <a:pt x="132694" y="13721"/>
                  </a:cubicBezTo>
                  <a:cubicBezTo>
                    <a:pt x="132717" y="13497"/>
                    <a:pt x="132728" y="13273"/>
                    <a:pt x="132717" y="13049"/>
                  </a:cubicBezTo>
                  <a:cubicBezTo>
                    <a:pt x="132717" y="12892"/>
                    <a:pt x="132705" y="12735"/>
                    <a:pt x="132683" y="12579"/>
                  </a:cubicBezTo>
                  <a:cubicBezTo>
                    <a:pt x="132672" y="12467"/>
                    <a:pt x="132649" y="12355"/>
                    <a:pt x="132627" y="12231"/>
                  </a:cubicBezTo>
                  <a:lnTo>
                    <a:pt x="132627" y="12209"/>
                  </a:lnTo>
                  <a:lnTo>
                    <a:pt x="132683" y="12209"/>
                  </a:lnTo>
                  <a:cubicBezTo>
                    <a:pt x="132689" y="12215"/>
                    <a:pt x="132691" y="12217"/>
                    <a:pt x="132694" y="12217"/>
                  </a:cubicBezTo>
                  <a:cubicBezTo>
                    <a:pt x="132697" y="12217"/>
                    <a:pt x="132700" y="12215"/>
                    <a:pt x="132705" y="12209"/>
                  </a:cubicBezTo>
                  <a:lnTo>
                    <a:pt x="132750" y="12220"/>
                  </a:lnTo>
                  <a:lnTo>
                    <a:pt x="132795" y="12231"/>
                  </a:lnTo>
                  <a:lnTo>
                    <a:pt x="132795" y="12187"/>
                  </a:lnTo>
                  <a:cubicBezTo>
                    <a:pt x="132795" y="12119"/>
                    <a:pt x="132795" y="12052"/>
                    <a:pt x="132784" y="11985"/>
                  </a:cubicBezTo>
                  <a:cubicBezTo>
                    <a:pt x="132784" y="11918"/>
                    <a:pt x="132784" y="11850"/>
                    <a:pt x="132784" y="11772"/>
                  </a:cubicBezTo>
                  <a:cubicBezTo>
                    <a:pt x="132784" y="11694"/>
                    <a:pt x="132784" y="11626"/>
                    <a:pt x="132784" y="11570"/>
                  </a:cubicBezTo>
                  <a:cubicBezTo>
                    <a:pt x="132773" y="11503"/>
                    <a:pt x="132784" y="11414"/>
                    <a:pt x="132784" y="11335"/>
                  </a:cubicBezTo>
                  <a:lnTo>
                    <a:pt x="132784" y="11234"/>
                  </a:lnTo>
                  <a:cubicBezTo>
                    <a:pt x="133926" y="10943"/>
                    <a:pt x="135001" y="10058"/>
                    <a:pt x="135741" y="9095"/>
                  </a:cubicBezTo>
                  <a:cubicBezTo>
                    <a:pt x="136682" y="7852"/>
                    <a:pt x="137757" y="6250"/>
                    <a:pt x="139146" y="6026"/>
                  </a:cubicBezTo>
                  <a:cubicBezTo>
                    <a:pt x="139213" y="6015"/>
                    <a:pt x="139291" y="6015"/>
                    <a:pt x="139370" y="6004"/>
                  </a:cubicBezTo>
                  <a:lnTo>
                    <a:pt x="139448" y="6015"/>
                  </a:lnTo>
                  <a:lnTo>
                    <a:pt x="139448" y="6037"/>
                  </a:lnTo>
                  <a:cubicBezTo>
                    <a:pt x="139448" y="6044"/>
                    <a:pt x="139456" y="6050"/>
                    <a:pt x="139462" y="6050"/>
                  </a:cubicBezTo>
                  <a:cubicBezTo>
                    <a:pt x="139466" y="6050"/>
                    <a:pt x="139470" y="6047"/>
                    <a:pt x="139470" y="6037"/>
                  </a:cubicBezTo>
                  <a:lnTo>
                    <a:pt x="139470" y="6026"/>
                  </a:lnTo>
                  <a:lnTo>
                    <a:pt x="139504" y="6026"/>
                  </a:lnTo>
                  <a:lnTo>
                    <a:pt x="139695" y="6049"/>
                  </a:lnTo>
                  <a:lnTo>
                    <a:pt x="139728" y="6049"/>
                  </a:lnTo>
                  <a:lnTo>
                    <a:pt x="139739" y="6015"/>
                  </a:lnTo>
                  <a:cubicBezTo>
                    <a:pt x="139807" y="6026"/>
                    <a:pt x="139885" y="6037"/>
                    <a:pt x="139941" y="6060"/>
                  </a:cubicBezTo>
                  <a:cubicBezTo>
                    <a:pt x="142226" y="6597"/>
                    <a:pt x="142103" y="10383"/>
                    <a:pt x="144242" y="11335"/>
                  </a:cubicBezTo>
                  <a:cubicBezTo>
                    <a:pt x="144388" y="11402"/>
                    <a:pt x="144544" y="11458"/>
                    <a:pt x="144701" y="11481"/>
                  </a:cubicBezTo>
                  <a:cubicBezTo>
                    <a:pt x="144690" y="11559"/>
                    <a:pt x="144679" y="11626"/>
                    <a:pt x="144668" y="11694"/>
                  </a:cubicBezTo>
                  <a:lnTo>
                    <a:pt x="144612" y="12019"/>
                  </a:lnTo>
                  <a:cubicBezTo>
                    <a:pt x="144600" y="12108"/>
                    <a:pt x="144578" y="12198"/>
                    <a:pt x="144567" y="12299"/>
                  </a:cubicBezTo>
                  <a:lnTo>
                    <a:pt x="144544" y="12444"/>
                  </a:lnTo>
                  <a:cubicBezTo>
                    <a:pt x="144544" y="12455"/>
                    <a:pt x="144544" y="12478"/>
                    <a:pt x="144533" y="12489"/>
                  </a:cubicBezTo>
                  <a:lnTo>
                    <a:pt x="144533" y="12511"/>
                  </a:lnTo>
                  <a:lnTo>
                    <a:pt x="144724" y="12511"/>
                  </a:lnTo>
                  <a:lnTo>
                    <a:pt x="144724" y="12523"/>
                  </a:lnTo>
                  <a:cubicBezTo>
                    <a:pt x="144589" y="12780"/>
                    <a:pt x="144477" y="13049"/>
                    <a:pt x="144421" y="13329"/>
                  </a:cubicBezTo>
                  <a:cubicBezTo>
                    <a:pt x="144287" y="13788"/>
                    <a:pt x="144231" y="14270"/>
                    <a:pt x="144253" y="14740"/>
                  </a:cubicBezTo>
                  <a:cubicBezTo>
                    <a:pt x="144276" y="15076"/>
                    <a:pt x="144332" y="15412"/>
                    <a:pt x="144421" y="15737"/>
                  </a:cubicBezTo>
                  <a:cubicBezTo>
                    <a:pt x="144488" y="16017"/>
                    <a:pt x="144589" y="16286"/>
                    <a:pt x="144712" y="16544"/>
                  </a:cubicBezTo>
                  <a:lnTo>
                    <a:pt x="144735" y="16577"/>
                  </a:lnTo>
                  <a:cubicBezTo>
                    <a:pt x="144735" y="16588"/>
                    <a:pt x="144746" y="16600"/>
                    <a:pt x="144746" y="16600"/>
                  </a:cubicBezTo>
                  <a:lnTo>
                    <a:pt x="144768" y="16633"/>
                  </a:lnTo>
                  <a:lnTo>
                    <a:pt x="144847" y="16756"/>
                  </a:lnTo>
                  <a:cubicBezTo>
                    <a:pt x="144847" y="16756"/>
                    <a:pt x="144858" y="16768"/>
                    <a:pt x="144858" y="16768"/>
                  </a:cubicBezTo>
                  <a:lnTo>
                    <a:pt x="144892" y="16812"/>
                  </a:lnTo>
                  <a:cubicBezTo>
                    <a:pt x="144903" y="16835"/>
                    <a:pt x="144914" y="16846"/>
                    <a:pt x="144925" y="16868"/>
                  </a:cubicBezTo>
                  <a:lnTo>
                    <a:pt x="144970" y="16913"/>
                  </a:lnTo>
                  <a:cubicBezTo>
                    <a:pt x="144981" y="16936"/>
                    <a:pt x="144992" y="16947"/>
                    <a:pt x="145015" y="16969"/>
                  </a:cubicBezTo>
                  <a:lnTo>
                    <a:pt x="145104" y="17092"/>
                  </a:lnTo>
                  <a:lnTo>
                    <a:pt x="145116" y="17104"/>
                  </a:lnTo>
                  <a:cubicBezTo>
                    <a:pt x="145149" y="17137"/>
                    <a:pt x="145183" y="17171"/>
                    <a:pt x="145216" y="17204"/>
                  </a:cubicBezTo>
                  <a:cubicBezTo>
                    <a:pt x="145228" y="17216"/>
                    <a:pt x="145250" y="17238"/>
                    <a:pt x="145261" y="17249"/>
                  </a:cubicBezTo>
                  <a:lnTo>
                    <a:pt x="145306" y="17294"/>
                  </a:lnTo>
                  <a:lnTo>
                    <a:pt x="145328" y="17316"/>
                  </a:lnTo>
                  <a:lnTo>
                    <a:pt x="145351" y="17316"/>
                  </a:lnTo>
                  <a:lnTo>
                    <a:pt x="145384" y="17260"/>
                  </a:lnTo>
                  <a:cubicBezTo>
                    <a:pt x="145396" y="17249"/>
                    <a:pt x="145407" y="17238"/>
                    <a:pt x="145418" y="17227"/>
                  </a:cubicBezTo>
                  <a:lnTo>
                    <a:pt x="145452" y="17193"/>
                  </a:lnTo>
                  <a:lnTo>
                    <a:pt x="145463" y="17171"/>
                  </a:lnTo>
                  <a:lnTo>
                    <a:pt x="145508" y="17115"/>
                  </a:lnTo>
                  <a:cubicBezTo>
                    <a:pt x="145519" y="17104"/>
                    <a:pt x="145530" y="17092"/>
                    <a:pt x="145541" y="17081"/>
                  </a:cubicBezTo>
                  <a:lnTo>
                    <a:pt x="145564" y="17048"/>
                  </a:lnTo>
                  <a:cubicBezTo>
                    <a:pt x="145642" y="16936"/>
                    <a:pt x="145720" y="16824"/>
                    <a:pt x="145788" y="16712"/>
                  </a:cubicBezTo>
                  <a:cubicBezTo>
                    <a:pt x="145844" y="16611"/>
                    <a:pt x="145900" y="16510"/>
                    <a:pt x="145944" y="16409"/>
                  </a:cubicBezTo>
                  <a:cubicBezTo>
                    <a:pt x="146012" y="16252"/>
                    <a:pt x="146068" y="16096"/>
                    <a:pt x="146112" y="15928"/>
                  </a:cubicBezTo>
                  <a:cubicBezTo>
                    <a:pt x="146168" y="15703"/>
                    <a:pt x="146224" y="15479"/>
                    <a:pt x="146258" y="15255"/>
                  </a:cubicBezTo>
                  <a:cubicBezTo>
                    <a:pt x="146280" y="15054"/>
                    <a:pt x="146303" y="14852"/>
                    <a:pt x="146325" y="14651"/>
                  </a:cubicBezTo>
                  <a:cubicBezTo>
                    <a:pt x="146325" y="14438"/>
                    <a:pt x="146325" y="14214"/>
                    <a:pt x="146314" y="13990"/>
                  </a:cubicBezTo>
                  <a:cubicBezTo>
                    <a:pt x="146292" y="13766"/>
                    <a:pt x="146269" y="13542"/>
                    <a:pt x="146224" y="13318"/>
                  </a:cubicBezTo>
                  <a:cubicBezTo>
                    <a:pt x="146202" y="13172"/>
                    <a:pt x="146157" y="13015"/>
                    <a:pt x="146124" y="12870"/>
                  </a:cubicBezTo>
                  <a:cubicBezTo>
                    <a:pt x="146090" y="12758"/>
                    <a:pt x="146056" y="12646"/>
                    <a:pt x="146012" y="12534"/>
                  </a:cubicBezTo>
                  <a:lnTo>
                    <a:pt x="146000" y="12511"/>
                  </a:lnTo>
                  <a:lnTo>
                    <a:pt x="146000" y="12500"/>
                  </a:lnTo>
                  <a:lnTo>
                    <a:pt x="146180" y="12500"/>
                  </a:lnTo>
                  <a:lnTo>
                    <a:pt x="146180" y="12478"/>
                  </a:lnTo>
                  <a:lnTo>
                    <a:pt x="146180" y="12455"/>
                  </a:lnTo>
                  <a:cubicBezTo>
                    <a:pt x="146168" y="12388"/>
                    <a:pt x="146157" y="12332"/>
                    <a:pt x="146135" y="12265"/>
                  </a:cubicBezTo>
                  <a:cubicBezTo>
                    <a:pt x="146124" y="12198"/>
                    <a:pt x="146112" y="12119"/>
                    <a:pt x="146101" y="12052"/>
                  </a:cubicBezTo>
                  <a:lnTo>
                    <a:pt x="146056" y="11850"/>
                  </a:lnTo>
                  <a:cubicBezTo>
                    <a:pt x="146045" y="11772"/>
                    <a:pt x="146034" y="11694"/>
                    <a:pt x="146023" y="11615"/>
                  </a:cubicBezTo>
                  <a:cubicBezTo>
                    <a:pt x="146000" y="11537"/>
                    <a:pt x="145989" y="11481"/>
                    <a:pt x="145978" y="11414"/>
                  </a:cubicBezTo>
                  <a:lnTo>
                    <a:pt x="145978" y="11391"/>
                  </a:lnTo>
                  <a:cubicBezTo>
                    <a:pt x="146695" y="11167"/>
                    <a:pt x="147345" y="10764"/>
                    <a:pt x="147871" y="10226"/>
                  </a:cubicBezTo>
                  <a:cubicBezTo>
                    <a:pt x="148801" y="9263"/>
                    <a:pt x="149439" y="8031"/>
                    <a:pt x="150369" y="7068"/>
                  </a:cubicBezTo>
                  <a:cubicBezTo>
                    <a:pt x="150750" y="6676"/>
                    <a:pt x="151186" y="6329"/>
                    <a:pt x="151713" y="6161"/>
                  </a:cubicBezTo>
                  <a:cubicBezTo>
                    <a:pt x="151931" y="6094"/>
                    <a:pt x="152148" y="6063"/>
                    <a:pt x="152362" y="6063"/>
                  </a:cubicBezTo>
                  <a:cubicBezTo>
                    <a:pt x="153664" y="6063"/>
                    <a:pt x="154865" y="7200"/>
                    <a:pt x="155644" y="8345"/>
                  </a:cubicBezTo>
                  <a:cubicBezTo>
                    <a:pt x="156563" y="9666"/>
                    <a:pt x="157436" y="11246"/>
                    <a:pt x="158982" y="11671"/>
                  </a:cubicBezTo>
                  <a:cubicBezTo>
                    <a:pt x="159060" y="11694"/>
                    <a:pt x="159139" y="11705"/>
                    <a:pt x="159228" y="11716"/>
                  </a:cubicBezTo>
                  <a:cubicBezTo>
                    <a:pt x="159217" y="11828"/>
                    <a:pt x="159206" y="11929"/>
                    <a:pt x="159184" y="12030"/>
                  </a:cubicBezTo>
                  <a:cubicBezTo>
                    <a:pt x="159172" y="12142"/>
                    <a:pt x="159172" y="12220"/>
                    <a:pt x="159161" y="12310"/>
                  </a:cubicBezTo>
                  <a:lnTo>
                    <a:pt x="159139" y="12467"/>
                  </a:lnTo>
                  <a:lnTo>
                    <a:pt x="159139" y="12511"/>
                  </a:lnTo>
                  <a:lnTo>
                    <a:pt x="159139" y="12534"/>
                  </a:lnTo>
                  <a:lnTo>
                    <a:pt x="159195" y="12534"/>
                  </a:lnTo>
                  <a:lnTo>
                    <a:pt x="159318" y="12523"/>
                  </a:lnTo>
                  <a:lnTo>
                    <a:pt x="159340" y="12523"/>
                  </a:lnTo>
                  <a:lnTo>
                    <a:pt x="159340" y="12534"/>
                  </a:lnTo>
                  <a:cubicBezTo>
                    <a:pt x="159206" y="12803"/>
                    <a:pt x="159128" y="13071"/>
                    <a:pt x="159083" y="13363"/>
                  </a:cubicBezTo>
                  <a:cubicBezTo>
                    <a:pt x="158982" y="13833"/>
                    <a:pt x="158948" y="14315"/>
                    <a:pt x="159004" y="14785"/>
                  </a:cubicBezTo>
                  <a:cubicBezTo>
                    <a:pt x="159049" y="15121"/>
                    <a:pt x="159116" y="15446"/>
                    <a:pt x="159217" y="15759"/>
                  </a:cubicBezTo>
                  <a:cubicBezTo>
                    <a:pt x="159307" y="16040"/>
                    <a:pt x="159430" y="16308"/>
                    <a:pt x="159564" y="16555"/>
                  </a:cubicBezTo>
                  <a:cubicBezTo>
                    <a:pt x="159576" y="16566"/>
                    <a:pt x="159576" y="16577"/>
                    <a:pt x="159587" y="16588"/>
                  </a:cubicBezTo>
                  <a:lnTo>
                    <a:pt x="159609" y="16611"/>
                  </a:lnTo>
                  <a:lnTo>
                    <a:pt x="159632" y="16633"/>
                  </a:lnTo>
                  <a:lnTo>
                    <a:pt x="159710" y="16756"/>
                  </a:lnTo>
                  <a:cubicBezTo>
                    <a:pt x="159721" y="16768"/>
                    <a:pt x="159721" y="16768"/>
                    <a:pt x="159721" y="16779"/>
                  </a:cubicBezTo>
                  <a:lnTo>
                    <a:pt x="159755" y="16812"/>
                  </a:lnTo>
                  <a:cubicBezTo>
                    <a:pt x="159766" y="16835"/>
                    <a:pt x="159788" y="16846"/>
                    <a:pt x="159800" y="16857"/>
                  </a:cubicBezTo>
                  <a:lnTo>
                    <a:pt x="159844" y="16913"/>
                  </a:lnTo>
                  <a:lnTo>
                    <a:pt x="159889" y="16958"/>
                  </a:lnTo>
                  <a:lnTo>
                    <a:pt x="159990" y="17081"/>
                  </a:lnTo>
                  <a:lnTo>
                    <a:pt x="160001" y="17092"/>
                  </a:lnTo>
                  <a:lnTo>
                    <a:pt x="160102" y="17193"/>
                  </a:lnTo>
                  <a:cubicBezTo>
                    <a:pt x="160124" y="17204"/>
                    <a:pt x="160136" y="17216"/>
                    <a:pt x="160147" y="17227"/>
                  </a:cubicBezTo>
                  <a:lnTo>
                    <a:pt x="160203" y="17272"/>
                  </a:lnTo>
                  <a:lnTo>
                    <a:pt x="160214" y="17283"/>
                  </a:lnTo>
                  <a:lnTo>
                    <a:pt x="160236" y="17283"/>
                  </a:lnTo>
                  <a:lnTo>
                    <a:pt x="160270" y="17238"/>
                  </a:lnTo>
                  <a:cubicBezTo>
                    <a:pt x="160281" y="17216"/>
                    <a:pt x="160292" y="17204"/>
                    <a:pt x="160304" y="17193"/>
                  </a:cubicBezTo>
                  <a:lnTo>
                    <a:pt x="160337" y="17160"/>
                  </a:lnTo>
                  <a:lnTo>
                    <a:pt x="160348" y="17137"/>
                  </a:lnTo>
                  <a:lnTo>
                    <a:pt x="160393" y="17081"/>
                  </a:lnTo>
                  <a:lnTo>
                    <a:pt x="160416" y="17048"/>
                  </a:lnTo>
                  <a:lnTo>
                    <a:pt x="160449" y="17014"/>
                  </a:lnTo>
                  <a:cubicBezTo>
                    <a:pt x="160516" y="16891"/>
                    <a:pt x="160584" y="16779"/>
                    <a:pt x="160640" y="16656"/>
                  </a:cubicBezTo>
                  <a:cubicBezTo>
                    <a:pt x="160696" y="16555"/>
                    <a:pt x="160740" y="16454"/>
                    <a:pt x="160785" y="16353"/>
                  </a:cubicBezTo>
                  <a:cubicBezTo>
                    <a:pt x="160841" y="16196"/>
                    <a:pt x="160886" y="16028"/>
                    <a:pt x="160920" y="15860"/>
                  </a:cubicBezTo>
                  <a:cubicBezTo>
                    <a:pt x="160964" y="15636"/>
                    <a:pt x="160998" y="15412"/>
                    <a:pt x="161020" y="15177"/>
                  </a:cubicBezTo>
                  <a:cubicBezTo>
                    <a:pt x="161032" y="14975"/>
                    <a:pt x="161043" y="14774"/>
                    <a:pt x="161043" y="14572"/>
                  </a:cubicBezTo>
                  <a:cubicBezTo>
                    <a:pt x="161043" y="14348"/>
                    <a:pt x="161020" y="14135"/>
                    <a:pt x="160998" y="13911"/>
                  </a:cubicBezTo>
                  <a:cubicBezTo>
                    <a:pt x="160964" y="13687"/>
                    <a:pt x="160920" y="13463"/>
                    <a:pt x="160875" y="13251"/>
                  </a:cubicBezTo>
                  <a:cubicBezTo>
                    <a:pt x="160841" y="13105"/>
                    <a:pt x="160785" y="12948"/>
                    <a:pt x="160729" y="12803"/>
                  </a:cubicBezTo>
                  <a:cubicBezTo>
                    <a:pt x="160696" y="12691"/>
                    <a:pt x="160651" y="12579"/>
                    <a:pt x="160606" y="12478"/>
                  </a:cubicBezTo>
                  <a:lnTo>
                    <a:pt x="160595" y="12455"/>
                  </a:lnTo>
                  <a:lnTo>
                    <a:pt x="160595" y="12444"/>
                  </a:lnTo>
                  <a:lnTo>
                    <a:pt x="160651" y="12444"/>
                  </a:lnTo>
                  <a:cubicBezTo>
                    <a:pt x="160656" y="12450"/>
                    <a:pt x="160659" y="12453"/>
                    <a:pt x="160662" y="12453"/>
                  </a:cubicBezTo>
                  <a:cubicBezTo>
                    <a:pt x="160665" y="12453"/>
                    <a:pt x="160668" y="12450"/>
                    <a:pt x="160673" y="12444"/>
                  </a:cubicBezTo>
                  <a:lnTo>
                    <a:pt x="160763" y="12444"/>
                  </a:lnTo>
                  <a:lnTo>
                    <a:pt x="160763" y="12433"/>
                  </a:lnTo>
                  <a:lnTo>
                    <a:pt x="160763" y="12411"/>
                  </a:lnTo>
                  <a:cubicBezTo>
                    <a:pt x="160752" y="12343"/>
                    <a:pt x="160729" y="12276"/>
                    <a:pt x="160718" y="12209"/>
                  </a:cubicBezTo>
                  <a:lnTo>
                    <a:pt x="160662" y="12007"/>
                  </a:lnTo>
                  <a:cubicBezTo>
                    <a:pt x="160651" y="11940"/>
                    <a:pt x="160628" y="11873"/>
                    <a:pt x="160617" y="11806"/>
                  </a:cubicBezTo>
                  <a:lnTo>
                    <a:pt x="160572" y="11649"/>
                  </a:lnTo>
                  <a:cubicBezTo>
                    <a:pt x="161446" y="11402"/>
                    <a:pt x="162219" y="10865"/>
                    <a:pt x="162757" y="10137"/>
                  </a:cubicBezTo>
                  <a:cubicBezTo>
                    <a:pt x="163025" y="9767"/>
                    <a:pt x="163283" y="9398"/>
                    <a:pt x="163552" y="9039"/>
                  </a:cubicBezTo>
                  <a:cubicBezTo>
                    <a:pt x="164311" y="8162"/>
                    <a:pt x="165316" y="7275"/>
                    <a:pt x="166176" y="7275"/>
                  </a:cubicBezTo>
                  <a:cubicBezTo>
                    <a:pt x="166216" y="7275"/>
                    <a:pt x="166256" y="7277"/>
                    <a:pt x="166296" y="7281"/>
                  </a:cubicBezTo>
                  <a:lnTo>
                    <a:pt x="166374" y="7292"/>
                  </a:lnTo>
                  <a:cubicBezTo>
                    <a:pt x="166374" y="7297"/>
                    <a:pt x="166383" y="7300"/>
                    <a:pt x="166391" y="7300"/>
                  </a:cubicBezTo>
                  <a:cubicBezTo>
                    <a:pt x="166400" y="7300"/>
                    <a:pt x="166408" y="7297"/>
                    <a:pt x="166408" y="7292"/>
                  </a:cubicBezTo>
                  <a:cubicBezTo>
                    <a:pt x="169320" y="7684"/>
                    <a:pt x="170171" y="12478"/>
                    <a:pt x="172949" y="13004"/>
                  </a:cubicBezTo>
                  <a:lnTo>
                    <a:pt x="172938" y="13307"/>
                  </a:lnTo>
                  <a:cubicBezTo>
                    <a:pt x="172938" y="13396"/>
                    <a:pt x="172938" y="13486"/>
                    <a:pt x="172927" y="13587"/>
                  </a:cubicBezTo>
                  <a:cubicBezTo>
                    <a:pt x="172927" y="13631"/>
                    <a:pt x="172927" y="13687"/>
                    <a:pt x="172927" y="13732"/>
                  </a:cubicBezTo>
                  <a:lnTo>
                    <a:pt x="172927" y="13788"/>
                  </a:lnTo>
                  <a:lnTo>
                    <a:pt x="172927" y="13799"/>
                  </a:lnTo>
                  <a:lnTo>
                    <a:pt x="172972" y="13799"/>
                  </a:lnTo>
                  <a:lnTo>
                    <a:pt x="173095" y="13777"/>
                  </a:lnTo>
                  <a:lnTo>
                    <a:pt x="173117" y="13777"/>
                  </a:lnTo>
                  <a:lnTo>
                    <a:pt x="173117" y="13788"/>
                  </a:lnTo>
                  <a:cubicBezTo>
                    <a:pt x="173005" y="14057"/>
                    <a:pt x="172938" y="14348"/>
                    <a:pt x="172916" y="14628"/>
                  </a:cubicBezTo>
                  <a:cubicBezTo>
                    <a:pt x="172848" y="15099"/>
                    <a:pt x="172860" y="15580"/>
                    <a:pt x="172938" y="16051"/>
                  </a:cubicBezTo>
                  <a:cubicBezTo>
                    <a:pt x="173005" y="16387"/>
                    <a:pt x="173106" y="16700"/>
                    <a:pt x="173229" y="17014"/>
                  </a:cubicBezTo>
                  <a:cubicBezTo>
                    <a:pt x="173330" y="17283"/>
                    <a:pt x="173464" y="17540"/>
                    <a:pt x="173621" y="17787"/>
                  </a:cubicBezTo>
                  <a:lnTo>
                    <a:pt x="173644" y="17809"/>
                  </a:lnTo>
                  <a:lnTo>
                    <a:pt x="173666" y="17832"/>
                  </a:lnTo>
                  <a:lnTo>
                    <a:pt x="173688" y="17854"/>
                  </a:lnTo>
                  <a:lnTo>
                    <a:pt x="173778" y="17977"/>
                  </a:lnTo>
                  <a:lnTo>
                    <a:pt x="173800" y="17988"/>
                  </a:lnTo>
                  <a:lnTo>
                    <a:pt x="173834" y="18022"/>
                  </a:lnTo>
                  <a:lnTo>
                    <a:pt x="173879" y="18067"/>
                  </a:lnTo>
                  <a:lnTo>
                    <a:pt x="173924" y="18112"/>
                  </a:lnTo>
                  <a:lnTo>
                    <a:pt x="173968" y="18168"/>
                  </a:lnTo>
                  <a:lnTo>
                    <a:pt x="174080" y="18268"/>
                  </a:lnTo>
                  <a:lnTo>
                    <a:pt x="174092" y="18291"/>
                  </a:lnTo>
                  <a:cubicBezTo>
                    <a:pt x="174125" y="18313"/>
                    <a:pt x="174170" y="18347"/>
                    <a:pt x="174204" y="18369"/>
                  </a:cubicBezTo>
                  <a:cubicBezTo>
                    <a:pt x="174226" y="18392"/>
                    <a:pt x="174237" y="18403"/>
                    <a:pt x="174248" y="18414"/>
                  </a:cubicBezTo>
                  <a:lnTo>
                    <a:pt x="174304" y="18448"/>
                  </a:lnTo>
                  <a:lnTo>
                    <a:pt x="174327" y="18459"/>
                  </a:lnTo>
                  <a:lnTo>
                    <a:pt x="174349" y="18459"/>
                  </a:lnTo>
                  <a:lnTo>
                    <a:pt x="174360" y="18470"/>
                  </a:lnTo>
                  <a:lnTo>
                    <a:pt x="174394" y="18414"/>
                  </a:lnTo>
                  <a:lnTo>
                    <a:pt x="174416" y="18369"/>
                  </a:lnTo>
                  <a:lnTo>
                    <a:pt x="174439" y="18336"/>
                  </a:lnTo>
                  <a:cubicBezTo>
                    <a:pt x="174450" y="18324"/>
                    <a:pt x="174450" y="18324"/>
                    <a:pt x="174450" y="18324"/>
                  </a:cubicBezTo>
                  <a:lnTo>
                    <a:pt x="174495" y="18257"/>
                  </a:lnTo>
                  <a:cubicBezTo>
                    <a:pt x="174506" y="18246"/>
                    <a:pt x="174517" y="18235"/>
                    <a:pt x="174517" y="18212"/>
                  </a:cubicBezTo>
                  <a:lnTo>
                    <a:pt x="174551" y="18179"/>
                  </a:lnTo>
                  <a:cubicBezTo>
                    <a:pt x="174607" y="18056"/>
                    <a:pt x="174663" y="17944"/>
                    <a:pt x="174719" y="17809"/>
                  </a:cubicBezTo>
                  <a:cubicBezTo>
                    <a:pt x="174764" y="17708"/>
                    <a:pt x="174808" y="17608"/>
                    <a:pt x="174842" y="17507"/>
                  </a:cubicBezTo>
                  <a:cubicBezTo>
                    <a:pt x="174887" y="17339"/>
                    <a:pt x="174920" y="17171"/>
                    <a:pt x="174943" y="16992"/>
                  </a:cubicBezTo>
                  <a:cubicBezTo>
                    <a:pt x="174965" y="16768"/>
                    <a:pt x="174988" y="16544"/>
                    <a:pt x="174988" y="16320"/>
                  </a:cubicBezTo>
                  <a:cubicBezTo>
                    <a:pt x="174988" y="16118"/>
                    <a:pt x="174988" y="15916"/>
                    <a:pt x="174976" y="15715"/>
                  </a:cubicBezTo>
                  <a:cubicBezTo>
                    <a:pt x="174954" y="15491"/>
                    <a:pt x="174932" y="15267"/>
                    <a:pt x="174876" y="15054"/>
                  </a:cubicBezTo>
                  <a:cubicBezTo>
                    <a:pt x="174831" y="14830"/>
                    <a:pt x="174775" y="14617"/>
                    <a:pt x="174719" y="14404"/>
                  </a:cubicBezTo>
                  <a:cubicBezTo>
                    <a:pt x="174663" y="14259"/>
                    <a:pt x="174607" y="14113"/>
                    <a:pt x="174551" y="13967"/>
                  </a:cubicBezTo>
                  <a:cubicBezTo>
                    <a:pt x="174506" y="13855"/>
                    <a:pt x="174450" y="13755"/>
                    <a:pt x="174394" y="13643"/>
                  </a:cubicBezTo>
                  <a:lnTo>
                    <a:pt x="174383" y="13631"/>
                  </a:lnTo>
                  <a:lnTo>
                    <a:pt x="174383" y="13620"/>
                  </a:lnTo>
                  <a:lnTo>
                    <a:pt x="174439" y="13620"/>
                  </a:lnTo>
                  <a:cubicBezTo>
                    <a:pt x="174450" y="13620"/>
                    <a:pt x="174461" y="13620"/>
                    <a:pt x="174461" y="13609"/>
                  </a:cubicBezTo>
                  <a:lnTo>
                    <a:pt x="174551" y="13609"/>
                  </a:lnTo>
                  <a:lnTo>
                    <a:pt x="174551" y="13587"/>
                  </a:lnTo>
                  <a:lnTo>
                    <a:pt x="174551" y="13564"/>
                  </a:lnTo>
                  <a:cubicBezTo>
                    <a:pt x="174528" y="13508"/>
                    <a:pt x="174506" y="13441"/>
                    <a:pt x="174495" y="13385"/>
                  </a:cubicBezTo>
                  <a:cubicBezTo>
                    <a:pt x="174472" y="13318"/>
                    <a:pt x="174450" y="13239"/>
                    <a:pt x="174428" y="13172"/>
                  </a:cubicBezTo>
                  <a:cubicBezTo>
                    <a:pt x="174405" y="13105"/>
                    <a:pt x="174383" y="13049"/>
                    <a:pt x="174360" y="12982"/>
                  </a:cubicBezTo>
                  <a:lnTo>
                    <a:pt x="174338" y="12903"/>
                  </a:lnTo>
                  <a:cubicBezTo>
                    <a:pt x="175301" y="12556"/>
                    <a:pt x="176119" y="11716"/>
                    <a:pt x="176735" y="10854"/>
                  </a:cubicBezTo>
                  <a:cubicBezTo>
                    <a:pt x="177553" y="9722"/>
                    <a:pt x="178258" y="8434"/>
                    <a:pt x="179468" y="7729"/>
                  </a:cubicBezTo>
                  <a:cubicBezTo>
                    <a:pt x="179613" y="7650"/>
                    <a:pt x="179759" y="7572"/>
                    <a:pt x="179927" y="7516"/>
                  </a:cubicBezTo>
                  <a:lnTo>
                    <a:pt x="180151" y="7482"/>
                  </a:lnTo>
                  <a:cubicBezTo>
                    <a:pt x="180162" y="7493"/>
                    <a:pt x="180162" y="7493"/>
                    <a:pt x="180174" y="7493"/>
                  </a:cubicBezTo>
                  <a:cubicBezTo>
                    <a:pt x="180185" y="7493"/>
                    <a:pt x="180185" y="7482"/>
                    <a:pt x="180185" y="7482"/>
                  </a:cubicBezTo>
                  <a:lnTo>
                    <a:pt x="180386" y="7449"/>
                  </a:lnTo>
                  <a:lnTo>
                    <a:pt x="180498" y="7437"/>
                  </a:lnTo>
                  <a:cubicBezTo>
                    <a:pt x="180498" y="7449"/>
                    <a:pt x="180498" y="7460"/>
                    <a:pt x="180498" y="7471"/>
                  </a:cubicBezTo>
                  <a:cubicBezTo>
                    <a:pt x="180498" y="7482"/>
                    <a:pt x="180507" y="7488"/>
                    <a:pt x="180515" y="7488"/>
                  </a:cubicBezTo>
                  <a:cubicBezTo>
                    <a:pt x="180524" y="7488"/>
                    <a:pt x="180532" y="7482"/>
                    <a:pt x="180532" y="7471"/>
                  </a:cubicBezTo>
                  <a:lnTo>
                    <a:pt x="180532" y="7437"/>
                  </a:lnTo>
                  <a:lnTo>
                    <a:pt x="180622" y="7426"/>
                  </a:lnTo>
                  <a:lnTo>
                    <a:pt x="180823" y="7404"/>
                  </a:lnTo>
                  <a:lnTo>
                    <a:pt x="180823" y="7426"/>
                  </a:lnTo>
                  <a:cubicBezTo>
                    <a:pt x="180823" y="7432"/>
                    <a:pt x="180829" y="7435"/>
                    <a:pt x="180834" y="7435"/>
                  </a:cubicBezTo>
                  <a:cubicBezTo>
                    <a:pt x="180840" y="7435"/>
                    <a:pt x="180846" y="7432"/>
                    <a:pt x="180846" y="7426"/>
                  </a:cubicBezTo>
                  <a:lnTo>
                    <a:pt x="180846" y="7404"/>
                  </a:lnTo>
                  <a:lnTo>
                    <a:pt x="180868" y="7404"/>
                  </a:lnTo>
                  <a:lnTo>
                    <a:pt x="180969" y="7393"/>
                  </a:lnTo>
                  <a:cubicBezTo>
                    <a:pt x="181876" y="7527"/>
                    <a:pt x="182604" y="8334"/>
                    <a:pt x="183052" y="9185"/>
                  </a:cubicBezTo>
                  <a:cubicBezTo>
                    <a:pt x="183534" y="10103"/>
                    <a:pt x="183814" y="11134"/>
                    <a:pt x="184452" y="11940"/>
                  </a:cubicBezTo>
                  <a:cubicBezTo>
                    <a:pt x="184755" y="12355"/>
                    <a:pt x="185158" y="12679"/>
                    <a:pt x="185628" y="12892"/>
                  </a:cubicBezTo>
                  <a:cubicBezTo>
                    <a:pt x="185595" y="12971"/>
                    <a:pt x="185572" y="13049"/>
                    <a:pt x="185539" y="13127"/>
                  </a:cubicBezTo>
                  <a:cubicBezTo>
                    <a:pt x="185516" y="13217"/>
                    <a:pt x="185483" y="13307"/>
                    <a:pt x="185449" y="13396"/>
                  </a:cubicBezTo>
                  <a:cubicBezTo>
                    <a:pt x="185438" y="13441"/>
                    <a:pt x="185427" y="13486"/>
                    <a:pt x="185404" y="13542"/>
                  </a:cubicBezTo>
                  <a:lnTo>
                    <a:pt x="185393" y="13587"/>
                  </a:lnTo>
                  <a:lnTo>
                    <a:pt x="185393" y="13609"/>
                  </a:lnTo>
                  <a:lnTo>
                    <a:pt x="185438" y="13609"/>
                  </a:lnTo>
                  <a:lnTo>
                    <a:pt x="185561" y="13631"/>
                  </a:lnTo>
                  <a:cubicBezTo>
                    <a:pt x="185561" y="13631"/>
                    <a:pt x="185561" y="13631"/>
                    <a:pt x="185561" y="13643"/>
                  </a:cubicBezTo>
                  <a:lnTo>
                    <a:pt x="185572" y="13643"/>
                  </a:lnTo>
                  <a:cubicBezTo>
                    <a:pt x="185404" y="13878"/>
                    <a:pt x="185259" y="14124"/>
                    <a:pt x="185158" y="14404"/>
                  </a:cubicBezTo>
                  <a:cubicBezTo>
                    <a:pt x="184956" y="14830"/>
                    <a:pt x="184833" y="15300"/>
                    <a:pt x="184777" y="15771"/>
                  </a:cubicBezTo>
                  <a:cubicBezTo>
                    <a:pt x="184755" y="16107"/>
                    <a:pt x="184755" y="16443"/>
                    <a:pt x="184788" y="16779"/>
                  </a:cubicBezTo>
                  <a:cubicBezTo>
                    <a:pt x="184811" y="17059"/>
                    <a:pt x="184867" y="17350"/>
                    <a:pt x="184956" y="17630"/>
                  </a:cubicBezTo>
                  <a:cubicBezTo>
                    <a:pt x="184956" y="17630"/>
                    <a:pt x="184967" y="17641"/>
                    <a:pt x="184967" y="17652"/>
                  </a:cubicBezTo>
                  <a:cubicBezTo>
                    <a:pt x="184967" y="17664"/>
                    <a:pt x="184979" y="17675"/>
                    <a:pt x="184979" y="17686"/>
                  </a:cubicBezTo>
                  <a:cubicBezTo>
                    <a:pt x="184990" y="17697"/>
                    <a:pt x="184990" y="17708"/>
                    <a:pt x="185001" y="17720"/>
                  </a:cubicBezTo>
                  <a:lnTo>
                    <a:pt x="185057" y="17854"/>
                  </a:lnTo>
                  <a:lnTo>
                    <a:pt x="185068" y="17876"/>
                  </a:lnTo>
                  <a:cubicBezTo>
                    <a:pt x="185068" y="17888"/>
                    <a:pt x="185079" y="17899"/>
                    <a:pt x="185091" y="17921"/>
                  </a:cubicBezTo>
                  <a:cubicBezTo>
                    <a:pt x="185091" y="17932"/>
                    <a:pt x="185102" y="17955"/>
                    <a:pt x="185113" y="17977"/>
                  </a:cubicBezTo>
                  <a:cubicBezTo>
                    <a:pt x="185124" y="18000"/>
                    <a:pt x="185135" y="18011"/>
                    <a:pt x="185147" y="18033"/>
                  </a:cubicBezTo>
                  <a:lnTo>
                    <a:pt x="185180" y="18089"/>
                  </a:lnTo>
                  <a:cubicBezTo>
                    <a:pt x="185203" y="18134"/>
                    <a:pt x="185236" y="18179"/>
                    <a:pt x="185259" y="18235"/>
                  </a:cubicBezTo>
                  <a:cubicBezTo>
                    <a:pt x="185259" y="18235"/>
                    <a:pt x="185259" y="18246"/>
                    <a:pt x="185270" y="18246"/>
                  </a:cubicBezTo>
                  <a:cubicBezTo>
                    <a:pt x="185292" y="18291"/>
                    <a:pt x="185315" y="18324"/>
                    <a:pt x="185348" y="18358"/>
                  </a:cubicBezTo>
                  <a:cubicBezTo>
                    <a:pt x="185359" y="18380"/>
                    <a:pt x="185371" y="18392"/>
                    <a:pt x="185382" y="18414"/>
                  </a:cubicBezTo>
                  <a:cubicBezTo>
                    <a:pt x="185393" y="18425"/>
                    <a:pt x="185415" y="18448"/>
                    <a:pt x="185427" y="18470"/>
                  </a:cubicBezTo>
                  <a:lnTo>
                    <a:pt x="185438" y="18481"/>
                  </a:lnTo>
                  <a:lnTo>
                    <a:pt x="185460" y="18481"/>
                  </a:lnTo>
                  <a:lnTo>
                    <a:pt x="185460" y="18492"/>
                  </a:lnTo>
                  <a:lnTo>
                    <a:pt x="185505" y="18448"/>
                  </a:lnTo>
                  <a:lnTo>
                    <a:pt x="185550" y="18414"/>
                  </a:lnTo>
                  <a:lnTo>
                    <a:pt x="185583" y="18380"/>
                  </a:lnTo>
                  <a:lnTo>
                    <a:pt x="185595" y="18369"/>
                  </a:lnTo>
                  <a:lnTo>
                    <a:pt x="185651" y="18324"/>
                  </a:lnTo>
                  <a:cubicBezTo>
                    <a:pt x="185662" y="18313"/>
                    <a:pt x="185673" y="18302"/>
                    <a:pt x="185684" y="18291"/>
                  </a:cubicBezTo>
                  <a:lnTo>
                    <a:pt x="185718" y="18268"/>
                  </a:lnTo>
                  <a:cubicBezTo>
                    <a:pt x="185819" y="18168"/>
                    <a:pt x="185908" y="18067"/>
                    <a:pt x="185987" y="17966"/>
                  </a:cubicBezTo>
                  <a:cubicBezTo>
                    <a:pt x="186065" y="17876"/>
                    <a:pt x="186132" y="17787"/>
                    <a:pt x="186188" y="17697"/>
                  </a:cubicBezTo>
                  <a:cubicBezTo>
                    <a:pt x="186289" y="17552"/>
                    <a:pt x="186367" y="17395"/>
                    <a:pt x="186435" y="17238"/>
                  </a:cubicBezTo>
                  <a:cubicBezTo>
                    <a:pt x="186524" y="17036"/>
                    <a:pt x="186603" y="16824"/>
                    <a:pt x="186670" y="16600"/>
                  </a:cubicBezTo>
                  <a:cubicBezTo>
                    <a:pt x="186726" y="16409"/>
                    <a:pt x="186782" y="16219"/>
                    <a:pt x="186827" y="16017"/>
                  </a:cubicBezTo>
                  <a:cubicBezTo>
                    <a:pt x="186871" y="15793"/>
                    <a:pt x="186894" y="15580"/>
                    <a:pt x="186916" y="15356"/>
                  </a:cubicBezTo>
                  <a:cubicBezTo>
                    <a:pt x="186927" y="15132"/>
                    <a:pt x="186939" y="14908"/>
                    <a:pt x="186939" y="14684"/>
                  </a:cubicBezTo>
                  <a:cubicBezTo>
                    <a:pt x="186939" y="14527"/>
                    <a:pt x="186916" y="14371"/>
                    <a:pt x="186894" y="14225"/>
                  </a:cubicBezTo>
                  <a:cubicBezTo>
                    <a:pt x="186883" y="14102"/>
                    <a:pt x="186871" y="13990"/>
                    <a:pt x="186838" y="13867"/>
                  </a:cubicBezTo>
                  <a:lnTo>
                    <a:pt x="186838" y="13844"/>
                  </a:lnTo>
                  <a:lnTo>
                    <a:pt x="187017" y="13844"/>
                  </a:lnTo>
                  <a:lnTo>
                    <a:pt x="187017" y="13833"/>
                  </a:lnTo>
                  <a:cubicBezTo>
                    <a:pt x="187017" y="13822"/>
                    <a:pt x="187017" y="13811"/>
                    <a:pt x="187017" y="13811"/>
                  </a:cubicBezTo>
                  <a:cubicBezTo>
                    <a:pt x="187017" y="13743"/>
                    <a:pt x="187017" y="13676"/>
                    <a:pt x="187006" y="13609"/>
                  </a:cubicBezTo>
                  <a:lnTo>
                    <a:pt x="186995" y="13385"/>
                  </a:lnTo>
                  <a:lnTo>
                    <a:pt x="186995" y="13183"/>
                  </a:lnTo>
                  <a:lnTo>
                    <a:pt x="186995" y="12948"/>
                  </a:lnTo>
                  <a:lnTo>
                    <a:pt x="186995" y="12903"/>
                  </a:lnTo>
                  <a:cubicBezTo>
                    <a:pt x="188462" y="12444"/>
                    <a:pt x="189828" y="10585"/>
                    <a:pt x="190702" y="9487"/>
                  </a:cubicBezTo>
                  <a:cubicBezTo>
                    <a:pt x="191453" y="8569"/>
                    <a:pt x="192528" y="7706"/>
                    <a:pt x="193648" y="7561"/>
                  </a:cubicBezTo>
                  <a:lnTo>
                    <a:pt x="193838" y="7594"/>
                  </a:lnTo>
                  <a:cubicBezTo>
                    <a:pt x="193838" y="7605"/>
                    <a:pt x="193849" y="7605"/>
                    <a:pt x="193849" y="7605"/>
                  </a:cubicBezTo>
                  <a:cubicBezTo>
                    <a:pt x="193861" y="7605"/>
                    <a:pt x="193872" y="7605"/>
                    <a:pt x="193872" y="7594"/>
                  </a:cubicBezTo>
                  <a:lnTo>
                    <a:pt x="194073" y="7639"/>
                  </a:lnTo>
                  <a:lnTo>
                    <a:pt x="194185" y="7650"/>
                  </a:lnTo>
                  <a:cubicBezTo>
                    <a:pt x="194185" y="7673"/>
                    <a:pt x="194185" y="7684"/>
                    <a:pt x="194185" y="7695"/>
                  </a:cubicBezTo>
                  <a:cubicBezTo>
                    <a:pt x="194185" y="7701"/>
                    <a:pt x="194191" y="7703"/>
                    <a:pt x="194197" y="7703"/>
                  </a:cubicBezTo>
                  <a:cubicBezTo>
                    <a:pt x="194202" y="7703"/>
                    <a:pt x="194208" y="7701"/>
                    <a:pt x="194208" y="7695"/>
                  </a:cubicBezTo>
                  <a:lnTo>
                    <a:pt x="194208" y="7661"/>
                  </a:lnTo>
                  <a:lnTo>
                    <a:pt x="194297" y="7673"/>
                  </a:lnTo>
                  <a:lnTo>
                    <a:pt x="194499" y="7706"/>
                  </a:lnTo>
                  <a:lnTo>
                    <a:pt x="194499" y="7729"/>
                  </a:lnTo>
                  <a:cubicBezTo>
                    <a:pt x="194499" y="7737"/>
                    <a:pt x="194510" y="7745"/>
                    <a:pt x="194517" y="7745"/>
                  </a:cubicBezTo>
                  <a:cubicBezTo>
                    <a:pt x="194520" y="7745"/>
                    <a:pt x="194521" y="7743"/>
                    <a:pt x="194521" y="7740"/>
                  </a:cubicBezTo>
                  <a:lnTo>
                    <a:pt x="194533" y="7717"/>
                  </a:lnTo>
                  <a:lnTo>
                    <a:pt x="194555" y="7717"/>
                  </a:lnTo>
                  <a:lnTo>
                    <a:pt x="194746" y="7751"/>
                  </a:lnTo>
                  <a:lnTo>
                    <a:pt x="194790" y="7751"/>
                  </a:lnTo>
                  <a:lnTo>
                    <a:pt x="194802" y="7729"/>
                  </a:lnTo>
                  <a:cubicBezTo>
                    <a:pt x="194802" y="7717"/>
                    <a:pt x="194802" y="7706"/>
                    <a:pt x="194813" y="7695"/>
                  </a:cubicBezTo>
                  <a:lnTo>
                    <a:pt x="194813" y="7673"/>
                  </a:lnTo>
                  <a:lnTo>
                    <a:pt x="194880" y="7695"/>
                  </a:lnTo>
                  <a:cubicBezTo>
                    <a:pt x="196392" y="8334"/>
                    <a:pt x="196728" y="10350"/>
                    <a:pt x="197915" y="11492"/>
                  </a:cubicBezTo>
                  <a:cubicBezTo>
                    <a:pt x="198386" y="11940"/>
                    <a:pt x="198979" y="12231"/>
                    <a:pt x="199618" y="12332"/>
                  </a:cubicBezTo>
                  <a:cubicBezTo>
                    <a:pt x="199618" y="12355"/>
                    <a:pt x="199618" y="12377"/>
                    <a:pt x="199607" y="12399"/>
                  </a:cubicBezTo>
                  <a:lnTo>
                    <a:pt x="199551" y="12713"/>
                  </a:lnTo>
                  <a:cubicBezTo>
                    <a:pt x="199539" y="12803"/>
                    <a:pt x="199528" y="12903"/>
                    <a:pt x="199506" y="12993"/>
                  </a:cubicBezTo>
                  <a:lnTo>
                    <a:pt x="199483" y="13139"/>
                  </a:lnTo>
                  <a:lnTo>
                    <a:pt x="199472" y="13195"/>
                  </a:lnTo>
                  <a:lnTo>
                    <a:pt x="199472" y="13217"/>
                  </a:lnTo>
                  <a:lnTo>
                    <a:pt x="199674" y="13217"/>
                  </a:lnTo>
                  <a:cubicBezTo>
                    <a:pt x="199528" y="13475"/>
                    <a:pt x="199427" y="13743"/>
                    <a:pt x="199360" y="14035"/>
                  </a:cubicBezTo>
                  <a:cubicBezTo>
                    <a:pt x="199237" y="14494"/>
                    <a:pt x="199181" y="14964"/>
                    <a:pt x="199203" y="15446"/>
                  </a:cubicBezTo>
                  <a:cubicBezTo>
                    <a:pt x="199226" y="15782"/>
                    <a:pt x="199282" y="16107"/>
                    <a:pt x="199360" y="16432"/>
                  </a:cubicBezTo>
                  <a:cubicBezTo>
                    <a:pt x="199439" y="16712"/>
                    <a:pt x="199539" y="16992"/>
                    <a:pt x="199663" y="17249"/>
                  </a:cubicBezTo>
                  <a:cubicBezTo>
                    <a:pt x="199663" y="17260"/>
                    <a:pt x="199674" y="17272"/>
                    <a:pt x="199674" y="17283"/>
                  </a:cubicBezTo>
                  <a:lnTo>
                    <a:pt x="199696" y="17305"/>
                  </a:lnTo>
                  <a:cubicBezTo>
                    <a:pt x="199696" y="17316"/>
                    <a:pt x="199707" y="17316"/>
                    <a:pt x="199719" y="17328"/>
                  </a:cubicBezTo>
                  <a:lnTo>
                    <a:pt x="199797" y="17451"/>
                  </a:lnTo>
                  <a:lnTo>
                    <a:pt x="199808" y="17473"/>
                  </a:lnTo>
                  <a:lnTo>
                    <a:pt x="199831" y="17518"/>
                  </a:lnTo>
                  <a:cubicBezTo>
                    <a:pt x="199842" y="17529"/>
                    <a:pt x="199864" y="17552"/>
                    <a:pt x="199875" y="17563"/>
                  </a:cubicBezTo>
                  <a:lnTo>
                    <a:pt x="199909" y="17608"/>
                  </a:lnTo>
                  <a:cubicBezTo>
                    <a:pt x="199920" y="17630"/>
                    <a:pt x="199943" y="17652"/>
                    <a:pt x="199954" y="17675"/>
                  </a:cubicBezTo>
                  <a:lnTo>
                    <a:pt x="200043" y="17787"/>
                  </a:lnTo>
                  <a:lnTo>
                    <a:pt x="200066" y="17809"/>
                  </a:lnTo>
                  <a:cubicBezTo>
                    <a:pt x="200099" y="17843"/>
                    <a:pt x="200122" y="17876"/>
                    <a:pt x="200167" y="17910"/>
                  </a:cubicBezTo>
                  <a:cubicBezTo>
                    <a:pt x="200178" y="17921"/>
                    <a:pt x="200189" y="17932"/>
                    <a:pt x="200200" y="17955"/>
                  </a:cubicBezTo>
                  <a:lnTo>
                    <a:pt x="200256" y="18000"/>
                  </a:lnTo>
                  <a:lnTo>
                    <a:pt x="200267" y="18011"/>
                  </a:lnTo>
                  <a:lnTo>
                    <a:pt x="200290" y="18011"/>
                  </a:lnTo>
                  <a:lnTo>
                    <a:pt x="200290" y="18022"/>
                  </a:lnTo>
                  <a:lnTo>
                    <a:pt x="200323" y="17966"/>
                  </a:lnTo>
                  <a:lnTo>
                    <a:pt x="200357" y="17932"/>
                  </a:lnTo>
                  <a:lnTo>
                    <a:pt x="200391" y="17899"/>
                  </a:lnTo>
                  <a:lnTo>
                    <a:pt x="200402" y="17876"/>
                  </a:lnTo>
                  <a:lnTo>
                    <a:pt x="200447" y="17820"/>
                  </a:lnTo>
                  <a:lnTo>
                    <a:pt x="200480" y="17787"/>
                  </a:lnTo>
                  <a:cubicBezTo>
                    <a:pt x="200491" y="17776"/>
                    <a:pt x="200503" y="17764"/>
                    <a:pt x="200514" y="17753"/>
                  </a:cubicBezTo>
                  <a:cubicBezTo>
                    <a:pt x="200581" y="17641"/>
                    <a:pt x="200659" y="17529"/>
                    <a:pt x="200727" y="17417"/>
                  </a:cubicBezTo>
                  <a:cubicBezTo>
                    <a:pt x="200783" y="17316"/>
                    <a:pt x="200839" y="17227"/>
                    <a:pt x="200883" y="17115"/>
                  </a:cubicBezTo>
                  <a:cubicBezTo>
                    <a:pt x="200973" y="16992"/>
                    <a:pt x="201040" y="16868"/>
                    <a:pt x="201107" y="16734"/>
                  </a:cubicBezTo>
                  <a:cubicBezTo>
                    <a:pt x="201163" y="16510"/>
                    <a:pt x="201219" y="16286"/>
                    <a:pt x="201253" y="16062"/>
                  </a:cubicBezTo>
                  <a:cubicBezTo>
                    <a:pt x="201275" y="15872"/>
                    <a:pt x="201298" y="15670"/>
                    <a:pt x="201320" y="15468"/>
                  </a:cubicBezTo>
                  <a:cubicBezTo>
                    <a:pt x="201320" y="15244"/>
                    <a:pt x="201320" y="15020"/>
                    <a:pt x="201298" y="14796"/>
                  </a:cubicBezTo>
                  <a:cubicBezTo>
                    <a:pt x="201287" y="14572"/>
                    <a:pt x="201264" y="14348"/>
                    <a:pt x="201219" y="14135"/>
                  </a:cubicBezTo>
                  <a:cubicBezTo>
                    <a:pt x="201197" y="13979"/>
                    <a:pt x="201152" y="13833"/>
                    <a:pt x="201119" y="13676"/>
                  </a:cubicBezTo>
                  <a:cubicBezTo>
                    <a:pt x="201085" y="13564"/>
                    <a:pt x="201051" y="13452"/>
                    <a:pt x="201007" y="13340"/>
                  </a:cubicBezTo>
                  <a:cubicBezTo>
                    <a:pt x="200995" y="13329"/>
                    <a:pt x="200995" y="13329"/>
                    <a:pt x="200995" y="13318"/>
                  </a:cubicBezTo>
                  <a:lnTo>
                    <a:pt x="201063" y="13318"/>
                  </a:lnTo>
                  <a:cubicBezTo>
                    <a:pt x="201074" y="13318"/>
                    <a:pt x="201074" y="13307"/>
                    <a:pt x="201085" y="13307"/>
                  </a:cubicBezTo>
                  <a:lnTo>
                    <a:pt x="201175" y="13307"/>
                  </a:lnTo>
                  <a:lnTo>
                    <a:pt x="201175" y="13284"/>
                  </a:lnTo>
                  <a:lnTo>
                    <a:pt x="201175" y="13262"/>
                  </a:lnTo>
                  <a:lnTo>
                    <a:pt x="201141" y="13071"/>
                  </a:lnTo>
                  <a:cubicBezTo>
                    <a:pt x="201130" y="13004"/>
                    <a:pt x="201119" y="12926"/>
                    <a:pt x="201096" y="12859"/>
                  </a:cubicBezTo>
                  <a:lnTo>
                    <a:pt x="201063" y="12657"/>
                  </a:lnTo>
                  <a:cubicBezTo>
                    <a:pt x="201051" y="12579"/>
                    <a:pt x="201029" y="12500"/>
                    <a:pt x="201018" y="12422"/>
                  </a:cubicBezTo>
                  <a:cubicBezTo>
                    <a:pt x="201018" y="12411"/>
                    <a:pt x="201018" y="12411"/>
                    <a:pt x="201018" y="12399"/>
                  </a:cubicBezTo>
                  <a:cubicBezTo>
                    <a:pt x="201567" y="12287"/>
                    <a:pt x="202082" y="12030"/>
                    <a:pt x="202508" y="11660"/>
                  </a:cubicBezTo>
                  <a:cubicBezTo>
                    <a:pt x="203964" y="10338"/>
                    <a:pt x="204400" y="7661"/>
                    <a:pt x="206305" y="7348"/>
                  </a:cubicBezTo>
                  <a:lnTo>
                    <a:pt x="206316" y="7348"/>
                  </a:lnTo>
                  <a:lnTo>
                    <a:pt x="206484" y="7325"/>
                  </a:lnTo>
                  <a:lnTo>
                    <a:pt x="206562" y="7325"/>
                  </a:lnTo>
                  <a:cubicBezTo>
                    <a:pt x="206562" y="7337"/>
                    <a:pt x="206573" y="7337"/>
                    <a:pt x="206573" y="7337"/>
                  </a:cubicBezTo>
                  <a:cubicBezTo>
                    <a:pt x="206585" y="7337"/>
                    <a:pt x="206585" y="7337"/>
                    <a:pt x="206585" y="7325"/>
                  </a:cubicBezTo>
                  <a:cubicBezTo>
                    <a:pt x="206604" y="7325"/>
                    <a:pt x="206624" y="7325"/>
                    <a:pt x="206643" y="7325"/>
                  </a:cubicBezTo>
                  <a:cubicBezTo>
                    <a:pt x="207793" y="7325"/>
                    <a:pt x="208757" y="8294"/>
                    <a:pt x="209418" y="9263"/>
                  </a:cubicBezTo>
                  <a:cubicBezTo>
                    <a:pt x="210113" y="10294"/>
                    <a:pt x="210785" y="11481"/>
                    <a:pt x="211950" y="11951"/>
                  </a:cubicBezTo>
                  <a:cubicBezTo>
                    <a:pt x="212073" y="11996"/>
                    <a:pt x="212207" y="12041"/>
                    <a:pt x="212353" y="12075"/>
                  </a:cubicBezTo>
                  <a:lnTo>
                    <a:pt x="212286" y="12287"/>
                  </a:lnTo>
                  <a:cubicBezTo>
                    <a:pt x="212252" y="12377"/>
                    <a:pt x="212218" y="12467"/>
                    <a:pt x="212196" y="12556"/>
                  </a:cubicBezTo>
                  <a:cubicBezTo>
                    <a:pt x="212174" y="12601"/>
                    <a:pt x="212162" y="12646"/>
                    <a:pt x="212140" y="12691"/>
                  </a:cubicBezTo>
                  <a:cubicBezTo>
                    <a:pt x="212140" y="12713"/>
                    <a:pt x="212129" y="12724"/>
                    <a:pt x="212129" y="12747"/>
                  </a:cubicBezTo>
                  <a:lnTo>
                    <a:pt x="212129" y="12758"/>
                  </a:lnTo>
                  <a:lnTo>
                    <a:pt x="212174" y="12769"/>
                  </a:lnTo>
                  <a:lnTo>
                    <a:pt x="212297" y="12791"/>
                  </a:lnTo>
                  <a:lnTo>
                    <a:pt x="212308" y="12791"/>
                  </a:lnTo>
                  <a:lnTo>
                    <a:pt x="212308" y="12803"/>
                  </a:lnTo>
                  <a:cubicBezTo>
                    <a:pt x="212140" y="13027"/>
                    <a:pt x="211994" y="13284"/>
                    <a:pt x="211894" y="13553"/>
                  </a:cubicBezTo>
                  <a:cubicBezTo>
                    <a:pt x="211692" y="13990"/>
                    <a:pt x="211569" y="14449"/>
                    <a:pt x="211513" y="14931"/>
                  </a:cubicBezTo>
                  <a:cubicBezTo>
                    <a:pt x="211490" y="15267"/>
                    <a:pt x="211490" y="15603"/>
                    <a:pt x="211524" y="15928"/>
                  </a:cubicBezTo>
                  <a:cubicBezTo>
                    <a:pt x="211546" y="16219"/>
                    <a:pt x="211602" y="16499"/>
                    <a:pt x="211692" y="16779"/>
                  </a:cubicBezTo>
                  <a:cubicBezTo>
                    <a:pt x="211692" y="16790"/>
                    <a:pt x="211692" y="16801"/>
                    <a:pt x="211703" y="16812"/>
                  </a:cubicBezTo>
                  <a:cubicBezTo>
                    <a:pt x="211703" y="16824"/>
                    <a:pt x="211714" y="16835"/>
                    <a:pt x="211714" y="16846"/>
                  </a:cubicBezTo>
                  <a:cubicBezTo>
                    <a:pt x="211726" y="16846"/>
                    <a:pt x="211726" y="16857"/>
                    <a:pt x="211737" y="16868"/>
                  </a:cubicBezTo>
                  <a:lnTo>
                    <a:pt x="211793" y="17014"/>
                  </a:lnTo>
                  <a:cubicBezTo>
                    <a:pt x="211793" y="17014"/>
                    <a:pt x="211793" y="17025"/>
                    <a:pt x="211804" y="17025"/>
                  </a:cubicBezTo>
                  <a:lnTo>
                    <a:pt x="211826" y="17070"/>
                  </a:lnTo>
                  <a:lnTo>
                    <a:pt x="211849" y="17126"/>
                  </a:lnTo>
                  <a:lnTo>
                    <a:pt x="211882" y="17182"/>
                  </a:lnTo>
                  <a:cubicBezTo>
                    <a:pt x="211894" y="17204"/>
                    <a:pt x="211905" y="17227"/>
                    <a:pt x="211916" y="17249"/>
                  </a:cubicBezTo>
                  <a:lnTo>
                    <a:pt x="211994" y="17384"/>
                  </a:lnTo>
                  <a:lnTo>
                    <a:pt x="212006" y="17406"/>
                  </a:lnTo>
                  <a:cubicBezTo>
                    <a:pt x="212028" y="17440"/>
                    <a:pt x="212062" y="17484"/>
                    <a:pt x="212084" y="17518"/>
                  </a:cubicBezTo>
                  <a:cubicBezTo>
                    <a:pt x="212095" y="17529"/>
                    <a:pt x="212106" y="17552"/>
                    <a:pt x="212118" y="17563"/>
                  </a:cubicBezTo>
                  <a:cubicBezTo>
                    <a:pt x="212129" y="17585"/>
                    <a:pt x="212151" y="17608"/>
                    <a:pt x="212162" y="17619"/>
                  </a:cubicBezTo>
                  <a:lnTo>
                    <a:pt x="212174" y="17641"/>
                  </a:lnTo>
                  <a:lnTo>
                    <a:pt x="212196" y="17641"/>
                  </a:lnTo>
                  <a:lnTo>
                    <a:pt x="212241" y="17608"/>
                  </a:lnTo>
                  <a:lnTo>
                    <a:pt x="212274" y="17563"/>
                  </a:lnTo>
                  <a:lnTo>
                    <a:pt x="212308" y="17540"/>
                  </a:lnTo>
                  <a:lnTo>
                    <a:pt x="212319" y="17529"/>
                  </a:lnTo>
                  <a:lnTo>
                    <a:pt x="212386" y="17484"/>
                  </a:lnTo>
                  <a:lnTo>
                    <a:pt x="212420" y="17451"/>
                  </a:lnTo>
                  <a:lnTo>
                    <a:pt x="212454" y="17417"/>
                  </a:lnTo>
                  <a:cubicBezTo>
                    <a:pt x="212543" y="17328"/>
                    <a:pt x="212633" y="17216"/>
                    <a:pt x="212722" y="17115"/>
                  </a:cubicBezTo>
                  <a:cubicBezTo>
                    <a:pt x="212790" y="17025"/>
                    <a:pt x="212857" y="16947"/>
                    <a:pt x="212924" y="16846"/>
                  </a:cubicBezTo>
                  <a:cubicBezTo>
                    <a:pt x="213014" y="16700"/>
                    <a:pt x="213092" y="16555"/>
                    <a:pt x="213159" y="16398"/>
                  </a:cubicBezTo>
                  <a:cubicBezTo>
                    <a:pt x="213249" y="16185"/>
                    <a:pt x="213327" y="15972"/>
                    <a:pt x="213395" y="15759"/>
                  </a:cubicBezTo>
                  <a:cubicBezTo>
                    <a:pt x="213451" y="15558"/>
                    <a:pt x="213507" y="15367"/>
                    <a:pt x="213551" y="15166"/>
                  </a:cubicBezTo>
                  <a:cubicBezTo>
                    <a:pt x="213596" y="14953"/>
                    <a:pt x="213630" y="14729"/>
                    <a:pt x="213652" y="14505"/>
                  </a:cubicBezTo>
                  <a:cubicBezTo>
                    <a:pt x="213663" y="14281"/>
                    <a:pt x="213675" y="14057"/>
                    <a:pt x="213663" y="13833"/>
                  </a:cubicBezTo>
                  <a:cubicBezTo>
                    <a:pt x="213663" y="13687"/>
                    <a:pt x="213652" y="13531"/>
                    <a:pt x="213630" y="13374"/>
                  </a:cubicBezTo>
                  <a:cubicBezTo>
                    <a:pt x="213619" y="13251"/>
                    <a:pt x="213596" y="13139"/>
                    <a:pt x="213574" y="13027"/>
                  </a:cubicBezTo>
                  <a:lnTo>
                    <a:pt x="213574" y="13004"/>
                  </a:lnTo>
                  <a:lnTo>
                    <a:pt x="213574" y="12993"/>
                  </a:lnTo>
                  <a:lnTo>
                    <a:pt x="213652" y="12993"/>
                  </a:lnTo>
                  <a:lnTo>
                    <a:pt x="213697" y="13004"/>
                  </a:lnTo>
                  <a:lnTo>
                    <a:pt x="213742" y="13004"/>
                  </a:lnTo>
                  <a:lnTo>
                    <a:pt x="213742" y="12971"/>
                  </a:lnTo>
                  <a:lnTo>
                    <a:pt x="213742" y="12769"/>
                  </a:lnTo>
                  <a:cubicBezTo>
                    <a:pt x="213742" y="12702"/>
                    <a:pt x="213742" y="12623"/>
                    <a:pt x="213742" y="12556"/>
                  </a:cubicBezTo>
                  <a:cubicBezTo>
                    <a:pt x="213731" y="12478"/>
                    <a:pt x="213742" y="12411"/>
                    <a:pt x="213742" y="12355"/>
                  </a:cubicBezTo>
                  <a:lnTo>
                    <a:pt x="213742" y="12108"/>
                  </a:lnTo>
                  <a:lnTo>
                    <a:pt x="213742" y="12019"/>
                  </a:lnTo>
                  <a:cubicBezTo>
                    <a:pt x="214873" y="11727"/>
                    <a:pt x="215959" y="10842"/>
                    <a:pt x="216699" y="9868"/>
                  </a:cubicBezTo>
                  <a:cubicBezTo>
                    <a:pt x="217640" y="8636"/>
                    <a:pt x="218715" y="7034"/>
                    <a:pt x="220092" y="6810"/>
                  </a:cubicBezTo>
                  <a:cubicBezTo>
                    <a:pt x="220171" y="6799"/>
                    <a:pt x="220249" y="6799"/>
                    <a:pt x="220328" y="6788"/>
                  </a:cubicBezTo>
                  <a:lnTo>
                    <a:pt x="220406" y="6799"/>
                  </a:lnTo>
                  <a:lnTo>
                    <a:pt x="220406" y="6821"/>
                  </a:lnTo>
                  <a:cubicBezTo>
                    <a:pt x="220406" y="6828"/>
                    <a:pt x="220414" y="6834"/>
                    <a:pt x="220420" y="6834"/>
                  </a:cubicBezTo>
                  <a:cubicBezTo>
                    <a:pt x="220425" y="6834"/>
                    <a:pt x="220429" y="6831"/>
                    <a:pt x="220429" y="6821"/>
                  </a:cubicBezTo>
                  <a:cubicBezTo>
                    <a:pt x="220429" y="6821"/>
                    <a:pt x="220429" y="6810"/>
                    <a:pt x="220429" y="6810"/>
                  </a:cubicBezTo>
                  <a:lnTo>
                    <a:pt x="220451" y="6810"/>
                  </a:lnTo>
                  <a:lnTo>
                    <a:pt x="220653" y="6833"/>
                  </a:lnTo>
                  <a:lnTo>
                    <a:pt x="220686" y="6833"/>
                  </a:lnTo>
                  <a:lnTo>
                    <a:pt x="220697" y="6799"/>
                  </a:lnTo>
                  <a:cubicBezTo>
                    <a:pt x="220765" y="6810"/>
                    <a:pt x="220832" y="6821"/>
                    <a:pt x="220899" y="6844"/>
                  </a:cubicBezTo>
                  <a:cubicBezTo>
                    <a:pt x="223184" y="7381"/>
                    <a:pt x="223061" y="11167"/>
                    <a:pt x="225200" y="12119"/>
                  </a:cubicBezTo>
                  <a:cubicBezTo>
                    <a:pt x="225346" y="12187"/>
                    <a:pt x="225502" y="12231"/>
                    <a:pt x="225659" y="12265"/>
                  </a:cubicBezTo>
                  <a:cubicBezTo>
                    <a:pt x="225648" y="12332"/>
                    <a:pt x="225637" y="12399"/>
                    <a:pt x="225626" y="12478"/>
                  </a:cubicBezTo>
                  <a:lnTo>
                    <a:pt x="225570" y="12791"/>
                  </a:lnTo>
                  <a:cubicBezTo>
                    <a:pt x="225558" y="12881"/>
                    <a:pt x="225536" y="12982"/>
                    <a:pt x="225525" y="13071"/>
                  </a:cubicBezTo>
                  <a:cubicBezTo>
                    <a:pt x="225514" y="13127"/>
                    <a:pt x="225502" y="13172"/>
                    <a:pt x="225491" y="13217"/>
                  </a:cubicBezTo>
                  <a:lnTo>
                    <a:pt x="225491" y="13273"/>
                  </a:lnTo>
                  <a:lnTo>
                    <a:pt x="225491" y="13295"/>
                  </a:lnTo>
                  <a:lnTo>
                    <a:pt x="225682" y="13295"/>
                  </a:lnTo>
                  <a:cubicBezTo>
                    <a:pt x="225547" y="13553"/>
                    <a:pt x="225435" y="13822"/>
                    <a:pt x="225379" y="14113"/>
                  </a:cubicBezTo>
                  <a:cubicBezTo>
                    <a:pt x="225245" y="14572"/>
                    <a:pt x="225189" y="15043"/>
                    <a:pt x="225211" y="15524"/>
                  </a:cubicBezTo>
                  <a:cubicBezTo>
                    <a:pt x="225234" y="15860"/>
                    <a:pt x="225290" y="16185"/>
                    <a:pt x="225379" y="16510"/>
                  </a:cubicBezTo>
                  <a:cubicBezTo>
                    <a:pt x="225446" y="16790"/>
                    <a:pt x="225547" y="17059"/>
                    <a:pt x="225670" y="17328"/>
                  </a:cubicBezTo>
                  <a:lnTo>
                    <a:pt x="225693" y="17361"/>
                  </a:lnTo>
                  <a:lnTo>
                    <a:pt x="225704" y="17384"/>
                  </a:lnTo>
                  <a:lnTo>
                    <a:pt x="225726" y="17406"/>
                  </a:lnTo>
                  <a:cubicBezTo>
                    <a:pt x="225749" y="17451"/>
                    <a:pt x="225782" y="17496"/>
                    <a:pt x="225805" y="17529"/>
                  </a:cubicBezTo>
                  <a:lnTo>
                    <a:pt x="225816" y="17552"/>
                  </a:lnTo>
                  <a:lnTo>
                    <a:pt x="225850" y="17596"/>
                  </a:lnTo>
                  <a:cubicBezTo>
                    <a:pt x="225861" y="17608"/>
                    <a:pt x="225872" y="17630"/>
                    <a:pt x="225883" y="17641"/>
                  </a:cubicBezTo>
                  <a:lnTo>
                    <a:pt x="225928" y="17697"/>
                  </a:lnTo>
                  <a:cubicBezTo>
                    <a:pt x="225939" y="17708"/>
                    <a:pt x="225950" y="17731"/>
                    <a:pt x="225973" y="17753"/>
                  </a:cubicBezTo>
                  <a:lnTo>
                    <a:pt x="226062" y="17865"/>
                  </a:lnTo>
                  <a:lnTo>
                    <a:pt x="226074" y="17888"/>
                  </a:lnTo>
                  <a:cubicBezTo>
                    <a:pt x="226107" y="17921"/>
                    <a:pt x="226141" y="17955"/>
                    <a:pt x="226174" y="17988"/>
                  </a:cubicBezTo>
                  <a:cubicBezTo>
                    <a:pt x="226186" y="18000"/>
                    <a:pt x="226197" y="18011"/>
                    <a:pt x="226219" y="18033"/>
                  </a:cubicBezTo>
                  <a:lnTo>
                    <a:pt x="226264" y="18078"/>
                  </a:lnTo>
                  <a:lnTo>
                    <a:pt x="226275" y="18089"/>
                  </a:lnTo>
                  <a:lnTo>
                    <a:pt x="226298" y="18089"/>
                  </a:lnTo>
                  <a:lnTo>
                    <a:pt x="226331" y="18044"/>
                  </a:lnTo>
                  <a:lnTo>
                    <a:pt x="226365" y="18000"/>
                  </a:lnTo>
                  <a:lnTo>
                    <a:pt x="226398" y="17966"/>
                  </a:lnTo>
                  <a:lnTo>
                    <a:pt x="226410" y="17955"/>
                  </a:lnTo>
                  <a:lnTo>
                    <a:pt x="226454" y="17899"/>
                  </a:lnTo>
                  <a:lnTo>
                    <a:pt x="226488" y="17865"/>
                  </a:lnTo>
                  <a:cubicBezTo>
                    <a:pt x="226499" y="17854"/>
                    <a:pt x="226510" y="17843"/>
                    <a:pt x="226522" y="17832"/>
                  </a:cubicBezTo>
                  <a:cubicBezTo>
                    <a:pt x="226600" y="17720"/>
                    <a:pt x="226667" y="17608"/>
                    <a:pt x="226734" y="17484"/>
                  </a:cubicBezTo>
                  <a:cubicBezTo>
                    <a:pt x="226802" y="17395"/>
                    <a:pt x="226846" y="17294"/>
                    <a:pt x="226902" y="17193"/>
                  </a:cubicBezTo>
                  <a:cubicBezTo>
                    <a:pt x="226970" y="17036"/>
                    <a:pt x="227026" y="16868"/>
                    <a:pt x="227059" y="16700"/>
                  </a:cubicBezTo>
                  <a:cubicBezTo>
                    <a:pt x="227126" y="16488"/>
                    <a:pt x="227171" y="16264"/>
                    <a:pt x="227205" y="16040"/>
                  </a:cubicBezTo>
                  <a:cubicBezTo>
                    <a:pt x="227227" y="15838"/>
                    <a:pt x="227261" y="15636"/>
                    <a:pt x="227272" y="15435"/>
                  </a:cubicBezTo>
                  <a:cubicBezTo>
                    <a:pt x="227283" y="15211"/>
                    <a:pt x="227283" y="14987"/>
                    <a:pt x="227261" y="14763"/>
                  </a:cubicBezTo>
                  <a:cubicBezTo>
                    <a:pt x="227238" y="14539"/>
                    <a:pt x="227216" y="14326"/>
                    <a:pt x="227171" y="14102"/>
                  </a:cubicBezTo>
                  <a:cubicBezTo>
                    <a:pt x="227149" y="13945"/>
                    <a:pt x="227104" y="13799"/>
                    <a:pt x="227070" y="13643"/>
                  </a:cubicBezTo>
                  <a:cubicBezTo>
                    <a:pt x="227037" y="13531"/>
                    <a:pt x="227003" y="13419"/>
                    <a:pt x="226958" y="13307"/>
                  </a:cubicBezTo>
                  <a:lnTo>
                    <a:pt x="226947" y="13295"/>
                  </a:lnTo>
                  <a:lnTo>
                    <a:pt x="226947" y="13284"/>
                  </a:lnTo>
                  <a:lnTo>
                    <a:pt x="227026" y="13284"/>
                  </a:lnTo>
                  <a:cubicBezTo>
                    <a:pt x="227026" y="13284"/>
                    <a:pt x="227037" y="13284"/>
                    <a:pt x="227037" y="13273"/>
                  </a:cubicBezTo>
                  <a:lnTo>
                    <a:pt x="227138" y="13273"/>
                  </a:lnTo>
                  <a:lnTo>
                    <a:pt x="227138" y="13262"/>
                  </a:lnTo>
                  <a:lnTo>
                    <a:pt x="227138" y="13239"/>
                  </a:lnTo>
                  <a:cubicBezTo>
                    <a:pt x="227126" y="13172"/>
                    <a:pt x="227104" y="13105"/>
                    <a:pt x="227093" y="13038"/>
                  </a:cubicBezTo>
                  <a:lnTo>
                    <a:pt x="227059" y="12825"/>
                  </a:lnTo>
                  <a:cubicBezTo>
                    <a:pt x="227048" y="12758"/>
                    <a:pt x="227037" y="12691"/>
                    <a:pt x="227014" y="12623"/>
                  </a:cubicBezTo>
                  <a:cubicBezTo>
                    <a:pt x="227003" y="12567"/>
                    <a:pt x="226992" y="12478"/>
                    <a:pt x="226981" y="12399"/>
                  </a:cubicBezTo>
                  <a:cubicBezTo>
                    <a:pt x="226958" y="12321"/>
                    <a:pt x="226947" y="12254"/>
                    <a:pt x="226936" y="12187"/>
                  </a:cubicBezTo>
                  <a:cubicBezTo>
                    <a:pt x="226936" y="12187"/>
                    <a:pt x="226936" y="12175"/>
                    <a:pt x="226936" y="12164"/>
                  </a:cubicBezTo>
                  <a:cubicBezTo>
                    <a:pt x="227653" y="11940"/>
                    <a:pt x="228303" y="11548"/>
                    <a:pt x="228818" y="10999"/>
                  </a:cubicBezTo>
                  <a:cubicBezTo>
                    <a:pt x="229759" y="10036"/>
                    <a:pt x="230386" y="8815"/>
                    <a:pt x="231327" y="7852"/>
                  </a:cubicBezTo>
                  <a:cubicBezTo>
                    <a:pt x="231708" y="7460"/>
                    <a:pt x="232144" y="7101"/>
                    <a:pt x="232671" y="6945"/>
                  </a:cubicBezTo>
                  <a:cubicBezTo>
                    <a:pt x="232889" y="6878"/>
                    <a:pt x="233106" y="6848"/>
                    <a:pt x="233320" y="6848"/>
                  </a:cubicBezTo>
                  <a:cubicBezTo>
                    <a:pt x="234623" y="6848"/>
                    <a:pt x="235823" y="7983"/>
                    <a:pt x="236602" y="9118"/>
                  </a:cubicBezTo>
                  <a:cubicBezTo>
                    <a:pt x="237521" y="10439"/>
                    <a:pt x="238394" y="12019"/>
                    <a:pt x="239940" y="12444"/>
                  </a:cubicBezTo>
                  <a:cubicBezTo>
                    <a:pt x="240018" y="12467"/>
                    <a:pt x="240097" y="12489"/>
                    <a:pt x="240186" y="12500"/>
                  </a:cubicBezTo>
                  <a:cubicBezTo>
                    <a:pt x="240164" y="12601"/>
                    <a:pt x="240153" y="12713"/>
                    <a:pt x="240142" y="12814"/>
                  </a:cubicBezTo>
                  <a:cubicBezTo>
                    <a:pt x="240130" y="12915"/>
                    <a:pt x="240119" y="12993"/>
                    <a:pt x="240119" y="13094"/>
                  </a:cubicBezTo>
                  <a:lnTo>
                    <a:pt x="240097" y="13239"/>
                  </a:lnTo>
                  <a:lnTo>
                    <a:pt x="240097" y="13295"/>
                  </a:lnTo>
                  <a:lnTo>
                    <a:pt x="240097" y="13307"/>
                  </a:lnTo>
                  <a:lnTo>
                    <a:pt x="240298" y="13307"/>
                  </a:lnTo>
                  <a:lnTo>
                    <a:pt x="240298" y="13318"/>
                  </a:lnTo>
                  <a:cubicBezTo>
                    <a:pt x="240175" y="13575"/>
                    <a:pt x="240086" y="13855"/>
                    <a:pt x="240041" y="14135"/>
                  </a:cubicBezTo>
                  <a:cubicBezTo>
                    <a:pt x="239940" y="14606"/>
                    <a:pt x="239906" y="15087"/>
                    <a:pt x="239962" y="15558"/>
                  </a:cubicBezTo>
                  <a:cubicBezTo>
                    <a:pt x="240007" y="15894"/>
                    <a:pt x="240074" y="16219"/>
                    <a:pt x="240186" y="16544"/>
                  </a:cubicBezTo>
                  <a:cubicBezTo>
                    <a:pt x="240276" y="16812"/>
                    <a:pt x="240388" y="17081"/>
                    <a:pt x="240522" y="17339"/>
                  </a:cubicBezTo>
                  <a:lnTo>
                    <a:pt x="240545" y="17361"/>
                  </a:lnTo>
                  <a:lnTo>
                    <a:pt x="240567" y="17395"/>
                  </a:lnTo>
                  <a:lnTo>
                    <a:pt x="240590" y="17417"/>
                  </a:lnTo>
                  <a:lnTo>
                    <a:pt x="240668" y="17540"/>
                  </a:lnTo>
                  <a:lnTo>
                    <a:pt x="240690" y="17552"/>
                  </a:lnTo>
                  <a:lnTo>
                    <a:pt x="240713" y="17596"/>
                  </a:lnTo>
                  <a:lnTo>
                    <a:pt x="240758" y="17641"/>
                  </a:lnTo>
                  <a:lnTo>
                    <a:pt x="240802" y="17686"/>
                  </a:lnTo>
                  <a:cubicBezTo>
                    <a:pt x="240814" y="17708"/>
                    <a:pt x="240836" y="17720"/>
                    <a:pt x="240847" y="17742"/>
                  </a:cubicBezTo>
                  <a:lnTo>
                    <a:pt x="240948" y="17854"/>
                  </a:lnTo>
                  <a:lnTo>
                    <a:pt x="240959" y="17876"/>
                  </a:lnTo>
                  <a:cubicBezTo>
                    <a:pt x="240993" y="17899"/>
                    <a:pt x="241026" y="17932"/>
                    <a:pt x="241071" y="17966"/>
                  </a:cubicBezTo>
                  <a:cubicBezTo>
                    <a:pt x="241082" y="17977"/>
                    <a:pt x="241094" y="17988"/>
                    <a:pt x="241105" y="18000"/>
                  </a:cubicBezTo>
                  <a:lnTo>
                    <a:pt x="241161" y="18056"/>
                  </a:lnTo>
                  <a:cubicBezTo>
                    <a:pt x="241172" y="18056"/>
                    <a:pt x="241172" y="18056"/>
                    <a:pt x="241183" y="18067"/>
                  </a:cubicBezTo>
                  <a:lnTo>
                    <a:pt x="241194" y="18067"/>
                  </a:lnTo>
                  <a:lnTo>
                    <a:pt x="241228" y="18022"/>
                  </a:lnTo>
                  <a:lnTo>
                    <a:pt x="241262" y="17977"/>
                  </a:lnTo>
                  <a:lnTo>
                    <a:pt x="241284" y="17944"/>
                  </a:lnTo>
                  <a:cubicBezTo>
                    <a:pt x="241295" y="17932"/>
                    <a:pt x="241295" y="17932"/>
                    <a:pt x="241295" y="17932"/>
                  </a:cubicBezTo>
                  <a:lnTo>
                    <a:pt x="241351" y="17865"/>
                  </a:lnTo>
                  <a:lnTo>
                    <a:pt x="241374" y="17832"/>
                  </a:lnTo>
                  <a:cubicBezTo>
                    <a:pt x="241385" y="17820"/>
                    <a:pt x="241396" y="17809"/>
                    <a:pt x="241396" y="17798"/>
                  </a:cubicBezTo>
                  <a:cubicBezTo>
                    <a:pt x="241474" y="17675"/>
                    <a:pt x="241542" y="17563"/>
                    <a:pt x="241598" y="17440"/>
                  </a:cubicBezTo>
                  <a:cubicBezTo>
                    <a:pt x="241732" y="17193"/>
                    <a:pt x="241833" y="16924"/>
                    <a:pt x="241878" y="16644"/>
                  </a:cubicBezTo>
                  <a:cubicBezTo>
                    <a:pt x="241922" y="16420"/>
                    <a:pt x="241956" y="16196"/>
                    <a:pt x="241978" y="15972"/>
                  </a:cubicBezTo>
                  <a:cubicBezTo>
                    <a:pt x="241990" y="15771"/>
                    <a:pt x="242001" y="15569"/>
                    <a:pt x="242001" y="15356"/>
                  </a:cubicBezTo>
                  <a:cubicBezTo>
                    <a:pt x="242001" y="15143"/>
                    <a:pt x="241978" y="14919"/>
                    <a:pt x="241956" y="14695"/>
                  </a:cubicBezTo>
                  <a:cubicBezTo>
                    <a:pt x="241922" y="14471"/>
                    <a:pt x="241878" y="14259"/>
                    <a:pt x="241833" y="14035"/>
                  </a:cubicBezTo>
                  <a:cubicBezTo>
                    <a:pt x="241799" y="13889"/>
                    <a:pt x="241743" y="13743"/>
                    <a:pt x="241687" y="13587"/>
                  </a:cubicBezTo>
                  <a:cubicBezTo>
                    <a:pt x="241654" y="13475"/>
                    <a:pt x="241609" y="13374"/>
                    <a:pt x="241564" y="13262"/>
                  </a:cubicBezTo>
                  <a:cubicBezTo>
                    <a:pt x="241553" y="13251"/>
                    <a:pt x="241553" y="13251"/>
                    <a:pt x="241553" y="13239"/>
                  </a:cubicBezTo>
                  <a:lnTo>
                    <a:pt x="241609" y="13239"/>
                  </a:lnTo>
                  <a:cubicBezTo>
                    <a:pt x="241620" y="13228"/>
                    <a:pt x="241620" y="13228"/>
                    <a:pt x="241631" y="13228"/>
                  </a:cubicBezTo>
                  <a:lnTo>
                    <a:pt x="241721" y="13228"/>
                  </a:lnTo>
                  <a:lnTo>
                    <a:pt x="241721" y="13206"/>
                  </a:lnTo>
                  <a:lnTo>
                    <a:pt x="241721" y="13183"/>
                  </a:lnTo>
                  <a:lnTo>
                    <a:pt x="241676" y="12993"/>
                  </a:lnTo>
                  <a:cubicBezTo>
                    <a:pt x="241654" y="12926"/>
                    <a:pt x="241642" y="12859"/>
                    <a:pt x="241620" y="12780"/>
                  </a:cubicBezTo>
                  <a:cubicBezTo>
                    <a:pt x="241598" y="12713"/>
                    <a:pt x="241586" y="12657"/>
                    <a:pt x="241575" y="12590"/>
                  </a:cubicBezTo>
                  <a:lnTo>
                    <a:pt x="241530" y="12433"/>
                  </a:lnTo>
                  <a:cubicBezTo>
                    <a:pt x="242404" y="12175"/>
                    <a:pt x="243177" y="11638"/>
                    <a:pt x="243715" y="10910"/>
                  </a:cubicBezTo>
                  <a:cubicBezTo>
                    <a:pt x="244252" y="10159"/>
                    <a:pt x="244622" y="9297"/>
                    <a:pt x="244790" y="8390"/>
                  </a:cubicBezTo>
                  <a:cubicBezTo>
                    <a:pt x="244734" y="8378"/>
                    <a:pt x="244678" y="8367"/>
                    <a:pt x="244622" y="8356"/>
                  </a:cubicBezTo>
                  <a:cubicBezTo>
                    <a:pt x="244431" y="9050"/>
                    <a:pt x="244140" y="9711"/>
                    <a:pt x="243748" y="10316"/>
                  </a:cubicBezTo>
                  <a:cubicBezTo>
                    <a:pt x="243114" y="11288"/>
                    <a:pt x="242042" y="12061"/>
                    <a:pt x="240888" y="12061"/>
                  </a:cubicBezTo>
                  <a:cubicBezTo>
                    <a:pt x="240819" y="12061"/>
                    <a:pt x="240749" y="12058"/>
                    <a:pt x="240679" y="12052"/>
                  </a:cubicBezTo>
                  <a:cubicBezTo>
                    <a:pt x="238013" y="11828"/>
                    <a:pt x="237017" y="7953"/>
                    <a:pt x="234889" y="6676"/>
                  </a:cubicBezTo>
                  <a:cubicBezTo>
                    <a:pt x="234922" y="6586"/>
                    <a:pt x="234945" y="6497"/>
                    <a:pt x="234967" y="6396"/>
                  </a:cubicBezTo>
                  <a:lnTo>
                    <a:pt x="235057" y="6093"/>
                  </a:lnTo>
                  <a:cubicBezTo>
                    <a:pt x="235079" y="6004"/>
                    <a:pt x="235113" y="5914"/>
                    <a:pt x="235135" y="5825"/>
                  </a:cubicBezTo>
                  <a:lnTo>
                    <a:pt x="235180" y="5679"/>
                  </a:lnTo>
                  <a:cubicBezTo>
                    <a:pt x="235180" y="5668"/>
                    <a:pt x="235191" y="5645"/>
                    <a:pt x="235191" y="5634"/>
                  </a:cubicBezTo>
                  <a:lnTo>
                    <a:pt x="235191" y="5612"/>
                  </a:lnTo>
                  <a:lnTo>
                    <a:pt x="235146" y="5612"/>
                  </a:lnTo>
                  <a:lnTo>
                    <a:pt x="235012" y="5601"/>
                  </a:lnTo>
                  <a:lnTo>
                    <a:pt x="235001" y="5601"/>
                  </a:lnTo>
                  <a:lnTo>
                    <a:pt x="235012" y="5589"/>
                  </a:lnTo>
                  <a:cubicBezTo>
                    <a:pt x="235169" y="5354"/>
                    <a:pt x="235303" y="5085"/>
                    <a:pt x="235404" y="4817"/>
                  </a:cubicBezTo>
                  <a:cubicBezTo>
                    <a:pt x="235572" y="4368"/>
                    <a:pt x="235684" y="3909"/>
                    <a:pt x="235717" y="3428"/>
                  </a:cubicBezTo>
                  <a:cubicBezTo>
                    <a:pt x="235729" y="3092"/>
                    <a:pt x="235706" y="2756"/>
                    <a:pt x="235661" y="2431"/>
                  </a:cubicBezTo>
                  <a:cubicBezTo>
                    <a:pt x="235617" y="2140"/>
                    <a:pt x="235549" y="1860"/>
                    <a:pt x="235460" y="1591"/>
                  </a:cubicBezTo>
                  <a:lnTo>
                    <a:pt x="235437" y="1557"/>
                  </a:lnTo>
                  <a:cubicBezTo>
                    <a:pt x="235437" y="1546"/>
                    <a:pt x="235426" y="1535"/>
                    <a:pt x="235426" y="1524"/>
                  </a:cubicBezTo>
                  <a:cubicBezTo>
                    <a:pt x="235415" y="1524"/>
                    <a:pt x="235415" y="1512"/>
                    <a:pt x="235415" y="1501"/>
                  </a:cubicBezTo>
                  <a:cubicBezTo>
                    <a:pt x="235393" y="1456"/>
                    <a:pt x="235370" y="1412"/>
                    <a:pt x="235348" y="1367"/>
                  </a:cubicBezTo>
                  <a:lnTo>
                    <a:pt x="235337" y="1344"/>
                  </a:lnTo>
                  <a:lnTo>
                    <a:pt x="235314" y="1300"/>
                  </a:lnTo>
                  <a:cubicBezTo>
                    <a:pt x="235303" y="1288"/>
                    <a:pt x="235292" y="1266"/>
                    <a:pt x="235281" y="1255"/>
                  </a:cubicBezTo>
                  <a:lnTo>
                    <a:pt x="235247" y="1199"/>
                  </a:lnTo>
                  <a:lnTo>
                    <a:pt x="235202" y="1132"/>
                  </a:lnTo>
                  <a:cubicBezTo>
                    <a:pt x="235180" y="1098"/>
                    <a:pt x="235157" y="1053"/>
                    <a:pt x="235124" y="1008"/>
                  </a:cubicBezTo>
                  <a:lnTo>
                    <a:pt x="235113" y="986"/>
                  </a:lnTo>
                  <a:lnTo>
                    <a:pt x="235034" y="874"/>
                  </a:lnTo>
                  <a:cubicBezTo>
                    <a:pt x="235012" y="863"/>
                    <a:pt x="235001" y="852"/>
                    <a:pt x="234989" y="829"/>
                  </a:cubicBezTo>
                  <a:lnTo>
                    <a:pt x="234945" y="773"/>
                  </a:lnTo>
                  <a:lnTo>
                    <a:pt x="234933" y="762"/>
                  </a:lnTo>
                  <a:lnTo>
                    <a:pt x="234922" y="762"/>
                  </a:lnTo>
                  <a:lnTo>
                    <a:pt x="234922" y="751"/>
                  </a:lnTo>
                  <a:lnTo>
                    <a:pt x="234877" y="796"/>
                  </a:lnTo>
                  <a:lnTo>
                    <a:pt x="234832" y="840"/>
                  </a:lnTo>
                  <a:lnTo>
                    <a:pt x="234799" y="874"/>
                  </a:lnTo>
                  <a:lnTo>
                    <a:pt x="234788" y="885"/>
                  </a:lnTo>
                  <a:lnTo>
                    <a:pt x="234732" y="930"/>
                  </a:lnTo>
                  <a:lnTo>
                    <a:pt x="234698" y="964"/>
                  </a:lnTo>
                  <a:cubicBezTo>
                    <a:pt x="234687" y="975"/>
                    <a:pt x="234676" y="986"/>
                    <a:pt x="234664" y="997"/>
                  </a:cubicBezTo>
                  <a:cubicBezTo>
                    <a:pt x="234575" y="1098"/>
                    <a:pt x="234496" y="1199"/>
                    <a:pt x="234418" y="1311"/>
                  </a:cubicBezTo>
                  <a:cubicBezTo>
                    <a:pt x="234340" y="1400"/>
                    <a:pt x="234284" y="1490"/>
                    <a:pt x="234228" y="1591"/>
                  </a:cubicBezTo>
                  <a:cubicBezTo>
                    <a:pt x="234138" y="1736"/>
                    <a:pt x="234060" y="1893"/>
                    <a:pt x="234004" y="2061"/>
                  </a:cubicBezTo>
                  <a:cubicBezTo>
                    <a:pt x="233925" y="2263"/>
                    <a:pt x="233858" y="2487"/>
                    <a:pt x="233802" y="2700"/>
                  </a:cubicBezTo>
                  <a:cubicBezTo>
                    <a:pt x="233746" y="2901"/>
                    <a:pt x="233701" y="3103"/>
                    <a:pt x="233668" y="3293"/>
                  </a:cubicBezTo>
                  <a:cubicBezTo>
                    <a:pt x="233634" y="3517"/>
                    <a:pt x="233612" y="3741"/>
                    <a:pt x="233600" y="3965"/>
                  </a:cubicBezTo>
                  <a:cubicBezTo>
                    <a:pt x="233600" y="4189"/>
                    <a:pt x="233600" y="4413"/>
                    <a:pt x="233612" y="4637"/>
                  </a:cubicBezTo>
                  <a:cubicBezTo>
                    <a:pt x="233623" y="4783"/>
                    <a:pt x="233645" y="4940"/>
                    <a:pt x="233668" y="5097"/>
                  </a:cubicBezTo>
                  <a:cubicBezTo>
                    <a:pt x="233690" y="5197"/>
                    <a:pt x="233701" y="5298"/>
                    <a:pt x="233735" y="5399"/>
                  </a:cubicBezTo>
                  <a:lnTo>
                    <a:pt x="233735" y="5421"/>
                  </a:lnTo>
                  <a:lnTo>
                    <a:pt x="233556" y="5421"/>
                  </a:lnTo>
                  <a:cubicBezTo>
                    <a:pt x="233556" y="5433"/>
                    <a:pt x="233556" y="5433"/>
                    <a:pt x="233556" y="5444"/>
                  </a:cubicBezTo>
                  <a:lnTo>
                    <a:pt x="233556" y="5466"/>
                  </a:lnTo>
                  <a:lnTo>
                    <a:pt x="233567" y="5668"/>
                  </a:lnTo>
                  <a:lnTo>
                    <a:pt x="233589" y="5881"/>
                  </a:lnTo>
                  <a:cubicBezTo>
                    <a:pt x="233589" y="5948"/>
                    <a:pt x="233600" y="6015"/>
                    <a:pt x="233600" y="6082"/>
                  </a:cubicBezTo>
                  <a:cubicBezTo>
                    <a:pt x="233600" y="6149"/>
                    <a:pt x="233612" y="6217"/>
                    <a:pt x="233612" y="6284"/>
                  </a:cubicBezTo>
                  <a:lnTo>
                    <a:pt x="233488" y="6284"/>
                  </a:lnTo>
                  <a:cubicBezTo>
                    <a:pt x="233481" y="6284"/>
                    <a:pt x="233473" y="6284"/>
                    <a:pt x="233465" y="6284"/>
                  </a:cubicBezTo>
                  <a:cubicBezTo>
                    <a:pt x="232254" y="6284"/>
                    <a:pt x="231210" y="7152"/>
                    <a:pt x="230475" y="8121"/>
                  </a:cubicBezTo>
                  <a:cubicBezTo>
                    <a:pt x="229725" y="9084"/>
                    <a:pt x="229165" y="10204"/>
                    <a:pt x="228269" y="11033"/>
                  </a:cubicBezTo>
                  <a:cubicBezTo>
                    <a:pt x="227713" y="11561"/>
                    <a:pt x="226982" y="11962"/>
                    <a:pt x="226236" y="11962"/>
                  </a:cubicBezTo>
                  <a:cubicBezTo>
                    <a:pt x="226096" y="11962"/>
                    <a:pt x="225956" y="11948"/>
                    <a:pt x="225816" y="11918"/>
                  </a:cubicBezTo>
                  <a:cubicBezTo>
                    <a:pt x="223475" y="11436"/>
                    <a:pt x="223632" y="7471"/>
                    <a:pt x="221425" y="6564"/>
                  </a:cubicBezTo>
                  <a:cubicBezTo>
                    <a:pt x="221224" y="6474"/>
                    <a:pt x="221022" y="6429"/>
                    <a:pt x="220809" y="6407"/>
                  </a:cubicBezTo>
                  <a:cubicBezTo>
                    <a:pt x="220832" y="6340"/>
                    <a:pt x="220854" y="6284"/>
                    <a:pt x="220877" y="6217"/>
                  </a:cubicBezTo>
                  <a:cubicBezTo>
                    <a:pt x="220899" y="6127"/>
                    <a:pt x="220933" y="6037"/>
                    <a:pt x="220966" y="5948"/>
                  </a:cubicBezTo>
                  <a:cubicBezTo>
                    <a:pt x="220977" y="5903"/>
                    <a:pt x="220989" y="5858"/>
                    <a:pt x="221011" y="5813"/>
                  </a:cubicBezTo>
                  <a:lnTo>
                    <a:pt x="221022" y="5769"/>
                  </a:lnTo>
                  <a:lnTo>
                    <a:pt x="221022" y="5746"/>
                  </a:lnTo>
                  <a:lnTo>
                    <a:pt x="220977" y="5735"/>
                  </a:lnTo>
                  <a:lnTo>
                    <a:pt x="220854" y="5713"/>
                  </a:lnTo>
                  <a:lnTo>
                    <a:pt x="220854" y="5701"/>
                  </a:lnTo>
                  <a:cubicBezTo>
                    <a:pt x="221022" y="5466"/>
                    <a:pt x="221168" y="5220"/>
                    <a:pt x="221269" y="4951"/>
                  </a:cubicBezTo>
                  <a:cubicBezTo>
                    <a:pt x="221470" y="4514"/>
                    <a:pt x="221593" y="4055"/>
                    <a:pt x="221649" y="3573"/>
                  </a:cubicBezTo>
                  <a:cubicBezTo>
                    <a:pt x="221672" y="3237"/>
                    <a:pt x="221672" y="2901"/>
                    <a:pt x="221638" y="2576"/>
                  </a:cubicBezTo>
                  <a:cubicBezTo>
                    <a:pt x="221605" y="2285"/>
                    <a:pt x="221549" y="2005"/>
                    <a:pt x="221470" y="1725"/>
                  </a:cubicBezTo>
                  <a:cubicBezTo>
                    <a:pt x="221470" y="1714"/>
                    <a:pt x="221459" y="1703"/>
                    <a:pt x="221459" y="1692"/>
                  </a:cubicBezTo>
                  <a:cubicBezTo>
                    <a:pt x="221437" y="1658"/>
                    <a:pt x="221448" y="1669"/>
                    <a:pt x="221425" y="1636"/>
                  </a:cubicBezTo>
                  <a:lnTo>
                    <a:pt x="221369" y="1490"/>
                  </a:lnTo>
                  <a:lnTo>
                    <a:pt x="221358" y="1468"/>
                  </a:lnTo>
                  <a:cubicBezTo>
                    <a:pt x="221347" y="1456"/>
                    <a:pt x="221347" y="1445"/>
                    <a:pt x="221336" y="1434"/>
                  </a:cubicBezTo>
                  <a:cubicBezTo>
                    <a:pt x="221325" y="1412"/>
                    <a:pt x="221313" y="1389"/>
                    <a:pt x="221302" y="1378"/>
                  </a:cubicBezTo>
                  <a:lnTo>
                    <a:pt x="221280" y="1322"/>
                  </a:lnTo>
                  <a:lnTo>
                    <a:pt x="221246" y="1255"/>
                  </a:lnTo>
                  <a:cubicBezTo>
                    <a:pt x="221213" y="1210"/>
                    <a:pt x="221190" y="1165"/>
                    <a:pt x="221168" y="1120"/>
                  </a:cubicBezTo>
                  <a:lnTo>
                    <a:pt x="221157" y="1098"/>
                  </a:lnTo>
                  <a:cubicBezTo>
                    <a:pt x="221134" y="1064"/>
                    <a:pt x="221101" y="1020"/>
                    <a:pt x="221078" y="986"/>
                  </a:cubicBezTo>
                  <a:cubicBezTo>
                    <a:pt x="221067" y="975"/>
                    <a:pt x="221056" y="952"/>
                    <a:pt x="221045" y="941"/>
                  </a:cubicBezTo>
                  <a:cubicBezTo>
                    <a:pt x="221022" y="919"/>
                    <a:pt x="221011" y="896"/>
                    <a:pt x="221000" y="885"/>
                  </a:cubicBezTo>
                  <a:lnTo>
                    <a:pt x="220989" y="863"/>
                  </a:lnTo>
                  <a:lnTo>
                    <a:pt x="220966" y="863"/>
                  </a:lnTo>
                  <a:lnTo>
                    <a:pt x="220921" y="896"/>
                  </a:lnTo>
                  <a:lnTo>
                    <a:pt x="220888" y="941"/>
                  </a:lnTo>
                  <a:lnTo>
                    <a:pt x="220854" y="964"/>
                  </a:lnTo>
                  <a:lnTo>
                    <a:pt x="220832" y="975"/>
                  </a:lnTo>
                  <a:lnTo>
                    <a:pt x="220776" y="1020"/>
                  </a:lnTo>
                  <a:lnTo>
                    <a:pt x="220742" y="1053"/>
                  </a:lnTo>
                  <a:lnTo>
                    <a:pt x="220709" y="1087"/>
                  </a:lnTo>
                  <a:cubicBezTo>
                    <a:pt x="220619" y="1188"/>
                    <a:pt x="220529" y="1288"/>
                    <a:pt x="220440" y="1389"/>
                  </a:cubicBezTo>
                  <a:cubicBezTo>
                    <a:pt x="220373" y="1468"/>
                    <a:pt x="220305" y="1557"/>
                    <a:pt x="220238" y="1658"/>
                  </a:cubicBezTo>
                  <a:cubicBezTo>
                    <a:pt x="220148" y="1804"/>
                    <a:pt x="220070" y="1949"/>
                    <a:pt x="220003" y="2117"/>
                  </a:cubicBezTo>
                  <a:cubicBezTo>
                    <a:pt x="219913" y="2319"/>
                    <a:pt x="219835" y="2532"/>
                    <a:pt x="219768" y="2756"/>
                  </a:cubicBezTo>
                  <a:cubicBezTo>
                    <a:pt x="219700" y="2946"/>
                    <a:pt x="219644" y="3136"/>
                    <a:pt x="219611" y="3338"/>
                  </a:cubicBezTo>
                  <a:cubicBezTo>
                    <a:pt x="219566" y="3551"/>
                    <a:pt x="219532" y="3775"/>
                    <a:pt x="219521" y="3999"/>
                  </a:cubicBezTo>
                  <a:cubicBezTo>
                    <a:pt x="219499" y="4223"/>
                    <a:pt x="219488" y="4447"/>
                    <a:pt x="219499" y="4671"/>
                  </a:cubicBezTo>
                  <a:cubicBezTo>
                    <a:pt x="219499" y="4828"/>
                    <a:pt x="219510" y="4973"/>
                    <a:pt x="219532" y="5130"/>
                  </a:cubicBezTo>
                  <a:cubicBezTo>
                    <a:pt x="219544" y="5253"/>
                    <a:pt x="219566" y="5365"/>
                    <a:pt x="219588" y="5477"/>
                  </a:cubicBezTo>
                  <a:lnTo>
                    <a:pt x="219588" y="5500"/>
                  </a:lnTo>
                  <a:lnTo>
                    <a:pt x="219588" y="5511"/>
                  </a:lnTo>
                  <a:lnTo>
                    <a:pt x="219510" y="5511"/>
                  </a:lnTo>
                  <a:lnTo>
                    <a:pt x="219465" y="5500"/>
                  </a:lnTo>
                  <a:lnTo>
                    <a:pt x="219420" y="5500"/>
                  </a:lnTo>
                  <a:lnTo>
                    <a:pt x="219420" y="5522"/>
                  </a:lnTo>
                  <a:cubicBezTo>
                    <a:pt x="219420" y="5522"/>
                    <a:pt x="219420" y="5533"/>
                    <a:pt x="219420" y="5545"/>
                  </a:cubicBezTo>
                  <a:cubicBezTo>
                    <a:pt x="219420" y="5612"/>
                    <a:pt x="219420" y="5679"/>
                    <a:pt x="219432" y="5746"/>
                  </a:cubicBezTo>
                  <a:lnTo>
                    <a:pt x="219432" y="5959"/>
                  </a:lnTo>
                  <a:lnTo>
                    <a:pt x="219432" y="6161"/>
                  </a:lnTo>
                  <a:lnTo>
                    <a:pt x="219443" y="6396"/>
                  </a:lnTo>
                  <a:lnTo>
                    <a:pt x="219443" y="6609"/>
                  </a:lnTo>
                  <a:lnTo>
                    <a:pt x="219443" y="6676"/>
                  </a:lnTo>
                  <a:cubicBezTo>
                    <a:pt x="218424" y="7146"/>
                    <a:pt x="217494" y="8143"/>
                    <a:pt x="216800" y="9084"/>
                  </a:cubicBezTo>
                  <a:cubicBezTo>
                    <a:pt x="215937" y="10249"/>
                    <a:pt x="214750" y="11537"/>
                    <a:pt x="213428" y="11783"/>
                  </a:cubicBezTo>
                  <a:cubicBezTo>
                    <a:pt x="213428" y="11772"/>
                    <a:pt x="213428" y="11772"/>
                    <a:pt x="213417" y="11772"/>
                  </a:cubicBezTo>
                  <a:cubicBezTo>
                    <a:pt x="213406" y="11772"/>
                    <a:pt x="213406" y="11772"/>
                    <a:pt x="213406" y="11783"/>
                  </a:cubicBezTo>
                  <a:lnTo>
                    <a:pt x="213204" y="11761"/>
                  </a:lnTo>
                  <a:lnTo>
                    <a:pt x="213092" y="11750"/>
                  </a:lnTo>
                  <a:cubicBezTo>
                    <a:pt x="213092" y="11738"/>
                    <a:pt x="213092" y="11716"/>
                    <a:pt x="213092" y="11705"/>
                  </a:cubicBezTo>
                  <a:cubicBezTo>
                    <a:pt x="213092" y="11699"/>
                    <a:pt x="213084" y="11696"/>
                    <a:pt x="213075" y="11696"/>
                  </a:cubicBezTo>
                  <a:cubicBezTo>
                    <a:pt x="213067" y="11696"/>
                    <a:pt x="213059" y="11699"/>
                    <a:pt x="213059" y="11705"/>
                  </a:cubicBezTo>
                  <a:lnTo>
                    <a:pt x="213059" y="11750"/>
                  </a:lnTo>
                  <a:lnTo>
                    <a:pt x="212969" y="11738"/>
                  </a:lnTo>
                  <a:lnTo>
                    <a:pt x="212767" y="11716"/>
                  </a:lnTo>
                  <a:cubicBezTo>
                    <a:pt x="212767" y="11705"/>
                    <a:pt x="212767" y="11705"/>
                    <a:pt x="212767" y="11694"/>
                  </a:cubicBezTo>
                  <a:cubicBezTo>
                    <a:pt x="212767" y="11686"/>
                    <a:pt x="212756" y="11678"/>
                    <a:pt x="212750" y="11678"/>
                  </a:cubicBezTo>
                  <a:cubicBezTo>
                    <a:pt x="212747" y="11678"/>
                    <a:pt x="212745" y="11679"/>
                    <a:pt x="212745" y="11682"/>
                  </a:cubicBezTo>
                  <a:cubicBezTo>
                    <a:pt x="212734" y="11705"/>
                    <a:pt x="212745" y="11705"/>
                    <a:pt x="212745" y="11705"/>
                  </a:cubicBezTo>
                  <a:lnTo>
                    <a:pt x="212711" y="11705"/>
                  </a:lnTo>
                  <a:lnTo>
                    <a:pt x="212521" y="11682"/>
                  </a:lnTo>
                  <a:lnTo>
                    <a:pt x="212487" y="11682"/>
                  </a:lnTo>
                  <a:cubicBezTo>
                    <a:pt x="212487" y="11694"/>
                    <a:pt x="212476" y="11705"/>
                    <a:pt x="212476" y="11716"/>
                  </a:cubicBezTo>
                  <a:lnTo>
                    <a:pt x="212465" y="11738"/>
                  </a:lnTo>
                  <a:lnTo>
                    <a:pt x="212454" y="11772"/>
                  </a:lnTo>
                  <a:cubicBezTo>
                    <a:pt x="212375" y="11750"/>
                    <a:pt x="212286" y="11727"/>
                    <a:pt x="212207" y="11694"/>
                  </a:cubicBezTo>
                  <a:cubicBezTo>
                    <a:pt x="210561" y="11100"/>
                    <a:pt x="210202" y="8905"/>
                    <a:pt x="208903" y="7740"/>
                  </a:cubicBezTo>
                  <a:cubicBezTo>
                    <a:pt x="208511" y="7393"/>
                    <a:pt x="208029" y="7157"/>
                    <a:pt x="207514" y="7045"/>
                  </a:cubicBezTo>
                  <a:cubicBezTo>
                    <a:pt x="207514" y="7001"/>
                    <a:pt x="207514" y="6956"/>
                    <a:pt x="207525" y="6900"/>
                  </a:cubicBezTo>
                  <a:cubicBezTo>
                    <a:pt x="207537" y="6788"/>
                    <a:pt x="207548" y="6687"/>
                    <a:pt x="207559" y="6575"/>
                  </a:cubicBezTo>
                  <a:cubicBezTo>
                    <a:pt x="207570" y="6474"/>
                    <a:pt x="207570" y="6396"/>
                    <a:pt x="207581" y="6295"/>
                  </a:cubicBezTo>
                  <a:cubicBezTo>
                    <a:pt x="207581" y="6250"/>
                    <a:pt x="207593" y="6194"/>
                    <a:pt x="207593" y="6149"/>
                  </a:cubicBezTo>
                  <a:lnTo>
                    <a:pt x="207593" y="6093"/>
                  </a:lnTo>
                  <a:lnTo>
                    <a:pt x="207593" y="6082"/>
                  </a:lnTo>
                  <a:lnTo>
                    <a:pt x="207548" y="6082"/>
                  </a:lnTo>
                  <a:lnTo>
                    <a:pt x="207413" y="6093"/>
                  </a:lnTo>
                  <a:lnTo>
                    <a:pt x="207402" y="6093"/>
                  </a:lnTo>
                  <a:lnTo>
                    <a:pt x="207402" y="6082"/>
                  </a:lnTo>
                  <a:cubicBezTo>
                    <a:pt x="207514" y="5813"/>
                    <a:pt x="207604" y="5533"/>
                    <a:pt x="207637" y="5253"/>
                  </a:cubicBezTo>
                  <a:cubicBezTo>
                    <a:pt x="207727" y="4783"/>
                    <a:pt x="207749" y="4301"/>
                    <a:pt x="207682" y="3820"/>
                  </a:cubicBezTo>
                  <a:cubicBezTo>
                    <a:pt x="207637" y="3495"/>
                    <a:pt x="207548" y="3159"/>
                    <a:pt x="207436" y="2845"/>
                  </a:cubicBezTo>
                  <a:cubicBezTo>
                    <a:pt x="207346" y="2576"/>
                    <a:pt x="207223" y="2308"/>
                    <a:pt x="207077" y="2061"/>
                  </a:cubicBezTo>
                  <a:cubicBezTo>
                    <a:pt x="207077" y="2050"/>
                    <a:pt x="207066" y="2039"/>
                    <a:pt x="207055" y="2028"/>
                  </a:cubicBezTo>
                  <a:lnTo>
                    <a:pt x="207044" y="2005"/>
                  </a:lnTo>
                  <a:lnTo>
                    <a:pt x="207021" y="1983"/>
                  </a:lnTo>
                  <a:lnTo>
                    <a:pt x="206932" y="1860"/>
                  </a:lnTo>
                  <a:lnTo>
                    <a:pt x="206909" y="1848"/>
                  </a:lnTo>
                  <a:lnTo>
                    <a:pt x="206887" y="1804"/>
                  </a:lnTo>
                  <a:lnTo>
                    <a:pt x="206842" y="1759"/>
                  </a:lnTo>
                  <a:lnTo>
                    <a:pt x="206797" y="1714"/>
                  </a:lnTo>
                  <a:cubicBezTo>
                    <a:pt x="206786" y="1703"/>
                    <a:pt x="206764" y="1680"/>
                    <a:pt x="206753" y="1658"/>
                  </a:cubicBezTo>
                  <a:lnTo>
                    <a:pt x="206652" y="1546"/>
                  </a:lnTo>
                  <a:cubicBezTo>
                    <a:pt x="206641" y="1546"/>
                    <a:pt x="206641" y="1535"/>
                    <a:pt x="206629" y="1535"/>
                  </a:cubicBezTo>
                  <a:cubicBezTo>
                    <a:pt x="206596" y="1501"/>
                    <a:pt x="206562" y="1468"/>
                    <a:pt x="206529" y="1445"/>
                  </a:cubicBezTo>
                  <a:cubicBezTo>
                    <a:pt x="206506" y="1434"/>
                    <a:pt x="206495" y="1423"/>
                    <a:pt x="206484" y="1400"/>
                  </a:cubicBezTo>
                  <a:lnTo>
                    <a:pt x="206428" y="1356"/>
                  </a:lnTo>
                  <a:lnTo>
                    <a:pt x="206405" y="1344"/>
                  </a:lnTo>
                  <a:lnTo>
                    <a:pt x="206394" y="1344"/>
                  </a:lnTo>
                  <a:lnTo>
                    <a:pt x="206361" y="1400"/>
                  </a:lnTo>
                  <a:lnTo>
                    <a:pt x="206327" y="1445"/>
                  </a:lnTo>
                  <a:lnTo>
                    <a:pt x="206293" y="1479"/>
                  </a:lnTo>
                  <a:cubicBezTo>
                    <a:pt x="206293" y="1490"/>
                    <a:pt x="206293" y="1490"/>
                    <a:pt x="206293" y="1490"/>
                  </a:cubicBezTo>
                  <a:lnTo>
                    <a:pt x="206237" y="1557"/>
                  </a:lnTo>
                  <a:lnTo>
                    <a:pt x="206215" y="1591"/>
                  </a:lnTo>
                  <a:lnTo>
                    <a:pt x="206193" y="1624"/>
                  </a:lnTo>
                  <a:cubicBezTo>
                    <a:pt x="206125" y="1748"/>
                    <a:pt x="206058" y="1871"/>
                    <a:pt x="206002" y="1983"/>
                  </a:cubicBezTo>
                  <a:cubicBezTo>
                    <a:pt x="205946" y="2084"/>
                    <a:pt x="205901" y="2184"/>
                    <a:pt x="205857" y="2296"/>
                  </a:cubicBezTo>
                  <a:cubicBezTo>
                    <a:pt x="205801" y="2453"/>
                    <a:pt x="205767" y="2621"/>
                    <a:pt x="205733" y="2789"/>
                  </a:cubicBezTo>
                  <a:cubicBezTo>
                    <a:pt x="205700" y="3013"/>
                    <a:pt x="205666" y="3237"/>
                    <a:pt x="205655" y="3472"/>
                  </a:cubicBezTo>
                  <a:cubicBezTo>
                    <a:pt x="205644" y="3674"/>
                    <a:pt x="205633" y="3876"/>
                    <a:pt x="205644" y="4077"/>
                  </a:cubicBezTo>
                  <a:cubicBezTo>
                    <a:pt x="205644" y="4301"/>
                    <a:pt x="205666" y="4514"/>
                    <a:pt x="205711" y="4738"/>
                  </a:cubicBezTo>
                  <a:cubicBezTo>
                    <a:pt x="205745" y="4962"/>
                    <a:pt x="205789" y="5175"/>
                    <a:pt x="205845" y="5399"/>
                  </a:cubicBezTo>
                  <a:cubicBezTo>
                    <a:pt x="205890" y="5545"/>
                    <a:pt x="205935" y="5690"/>
                    <a:pt x="205991" y="5836"/>
                  </a:cubicBezTo>
                  <a:cubicBezTo>
                    <a:pt x="206025" y="5948"/>
                    <a:pt x="206069" y="6060"/>
                    <a:pt x="206125" y="6161"/>
                  </a:cubicBezTo>
                  <a:lnTo>
                    <a:pt x="206137" y="6183"/>
                  </a:lnTo>
                  <a:lnTo>
                    <a:pt x="206137" y="6194"/>
                  </a:lnTo>
                  <a:lnTo>
                    <a:pt x="205969" y="6194"/>
                  </a:lnTo>
                  <a:cubicBezTo>
                    <a:pt x="205969" y="6205"/>
                    <a:pt x="205969" y="6205"/>
                    <a:pt x="205969" y="6217"/>
                  </a:cubicBezTo>
                  <a:lnTo>
                    <a:pt x="205969" y="6239"/>
                  </a:lnTo>
                  <a:cubicBezTo>
                    <a:pt x="205980" y="6306"/>
                    <a:pt x="206002" y="6362"/>
                    <a:pt x="206013" y="6429"/>
                  </a:cubicBezTo>
                  <a:cubicBezTo>
                    <a:pt x="206036" y="6497"/>
                    <a:pt x="206058" y="6575"/>
                    <a:pt x="206081" y="6642"/>
                  </a:cubicBezTo>
                  <a:lnTo>
                    <a:pt x="206137" y="6833"/>
                  </a:lnTo>
                  <a:lnTo>
                    <a:pt x="206170" y="6978"/>
                  </a:lnTo>
                  <a:cubicBezTo>
                    <a:pt x="205599" y="7057"/>
                    <a:pt x="205072" y="7303"/>
                    <a:pt x="204636" y="7673"/>
                  </a:cubicBezTo>
                  <a:cubicBezTo>
                    <a:pt x="203045" y="9017"/>
                    <a:pt x="202597" y="11906"/>
                    <a:pt x="200525" y="12097"/>
                  </a:cubicBezTo>
                  <a:cubicBezTo>
                    <a:pt x="200464" y="12102"/>
                    <a:pt x="200404" y="12105"/>
                    <a:pt x="200345" y="12105"/>
                  </a:cubicBezTo>
                  <a:cubicBezTo>
                    <a:pt x="199171" y="12105"/>
                    <a:pt x="198195" y="11083"/>
                    <a:pt x="197523" y="10081"/>
                  </a:cubicBezTo>
                  <a:cubicBezTo>
                    <a:pt x="196829" y="9062"/>
                    <a:pt x="196157" y="7897"/>
                    <a:pt x="195026" y="7449"/>
                  </a:cubicBezTo>
                  <a:lnTo>
                    <a:pt x="195104" y="7258"/>
                  </a:lnTo>
                  <a:cubicBezTo>
                    <a:pt x="195138" y="7169"/>
                    <a:pt x="195171" y="7079"/>
                    <a:pt x="195205" y="6989"/>
                  </a:cubicBezTo>
                  <a:lnTo>
                    <a:pt x="195261" y="6855"/>
                  </a:lnTo>
                  <a:lnTo>
                    <a:pt x="195283" y="6810"/>
                  </a:lnTo>
                  <a:lnTo>
                    <a:pt x="195283" y="6788"/>
                  </a:lnTo>
                  <a:lnTo>
                    <a:pt x="195238" y="6777"/>
                  </a:lnTo>
                  <a:lnTo>
                    <a:pt x="195115" y="6754"/>
                  </a:lnTo>
                  <a:lnTo>
                    <a:pt x="195115" y="6743"/>
                  </a:lnTo>
                  <a:lnTo>
                    <a:pt x="195115" y="6732"/>
                  </a:lnTo>
                  <a:cubicBezTo>
                    <a:pt x="195306" y="6519"/>
                    <a:pt x="195462" y="6273"/>
                    <a:pt x="195586" y="6004"/>
                  </a:cubicBezTo>
                  <a:cubicBezTo>
                    <a:pt x="195810" y="5589"/>
                    <a:pt x="195966" y="5130"/>
                    <a:pt x="196056" y="4660"/>
                  </a:cubicBezTo>
                  <a:cubicBezTo>
                    <a:pt x="196101" y="4335"/>
                    <a:pt x="196112" y="3999"/>
                    <a:pt x="196112" y="3663"/>
                  </a:cubicBezTo>
                  <a:cubicBezTo>
                    <a:pt x="196101" y="3372"/>
                    <a:pt x="196056" y="3080"/>
                    <a:pt x="196000" y="2800"/>
                  </a:cubicBezTo>
                  <a:cubicBezTo>
                    <a:pt x="195989" y="2789"/>
                    <a:pt x="195989" y="2778"/>
                    <a:pt x="195978" y="2767"/>
                  </a:cubicBezTo>
                  <a:lnTo>
                    <a:pt x="195966" y="2744"/>
                  </a:lnTo>
                  <a:lnTo>
                    <a:pt x="195955" y="2711"/>
                  </a:lnTo>
                  <a:lnTo>
                    <a:pt x="195910" y="2565"/>
                  </a:lnTo>
                  <a:lnTo>
                    <a:pt x="195899" y="2554"/>
                  </a:lnTo>
                  <a:lnTo>
                    <a:pt x="195877" y="2498"/>
                  </a:lnTo>
                  <a:cubicBezTo>
                    <a:pt x="195877" y="2487"/>
                    <a:pt x="195866" y="2464"/>
                    <a:pt x="195854" y="2442"/>
                  </a:cubicBezTo>
                  <a:cubicBezTo>
                    <a:pt x="195843" y="2431"/>
                    <a:pt x="195832" y="2408"/>
                    <a:pt x="195832" y="2386"/>
                  </a:cubicBezTo>
                  <a:cubicBezTo>
                    <a:pt x="195821" y="2375"/>
                    <a:pt x="195810" y="2352"/>
                    <a:pt x="195798" y="2330"/>
                  </a:cubicBezTo>
                  <a:cubicBezTo>
                    <a:pt x="195776" y="2274"/>
                    <a:pt x="195754" y="2229"/>
                    <a:pt x="195731" y="2184"/>
                  </a:cubicBezTo>
                  <a:lnTo>
                    <a:pt x="195720" y="2162"/>
                  </a:lnTo>
                  <a:lnTo>
                    <a:pt x="195653" y="2050"/>
                  </a:lnTo>
                  <a:cubicBezTo>
                    <a:pt x="195630" y="2028"/>
                    <a:pt x="195619" y="2016"/>
                    <a:pt x="195619" y="1994"/>
                  </a:cubicBezTo>
                  <a:lnTo>
                    <a:pt x="195574" y="1938"/>
                  </a:lnTo>
                  <a:lnTo>
                    <a:pt x="195563" y="1916"/>
                  </a:lnTo>
                  <a:lnTo>
                    <a:pt x="195507" y="1916"/>
                  </a:lnTo>
                  <a:lnTo>
                    <a:pt x="195462" y="1949"/>
                  </a:lnTo>
                  <a:lnTo>
                    <a:pt x="195418" y="1983"/>
                  </a:lnTo>
                  <a:lnTo>
                    <a:pt x="195384" y="2016"/>
                  </a:lnTo>
                  <a:lnTo>
                    <a:pt x="195373" y="2028"/>
                  </a:lnTo>
                  <a:lnTo>
                    <a:pt x="195306" y="2072"/>
                  </a:lnTo>
                  <a:lnTo>
                    <a:pt x="195272" y="2095"/>
                  </a:lnTo>
                  <a:lnTo>
                    <a:pt x="195238" y="2117"/>
                  </a:lnTo>
                  <a:cubicBezTo>
                    <a:pt x="195138" y="2218"/>
                    <a:pt x="195037" y="2308"/>
                    <a:pt x="194958" y="2408"/>
                  </a:cubicBezTo>
                  <a:cubicBezTo>
                    <a:pt x="194880" y="2487"/>
                    <a:pt x="194802" y="2576"/>
                    <a:pt x="194734" y="2666"/>
                  </a:cubicBezTo>
                  <a:cubicBezTo>
                    <a:pt x="194634" y="2800"/>
                    <a:pt x="194544" y="2946"/>
                    <a:pt x="194465" y="3103"/>
                  </a:cubicBezTo>
                  <a:cubicBezTo>
                    <a:pt x="194353" y="3304"/>
                    <a:pt x="194264" y="3506"/>
                    <a:pt x="194185" y="3719"/>
                  </a:cubicBezTo>
                  <a:cubicBezTo>
                    <a:pt x="194118" y="3909"/>
                    <a:pt x="194040" y="4100"/>
                    <a:pt x="193984" y="4301"/>
                  </a:cubicBezTo>
                  <a:cubicBezTo>
                    <a:pt x="193928" y="4514"/>
                    <a:pt x="193883" y="4727"/>
                    <a:pt x="193861" y="4951"/>
                  </a:cubicBezTo>
                  <a:cubicBezTo>
                    <a:pt x="193827" y="5175"/>
                    <a:pt x="193805" y="5399"/>
                    <a:pt x="193793" y="5623"/>
                  </a:cubicBezTo>
                  <a:lnTo>
                    <a:pt x="193793" y="6082"/>
                  </a:lnTo>
                  <a:cubicBezTo>
                    <a:pt x="193793" y="6205"/>
                    <a:pt x="193805" y="6317"/>
                    <a:pt x="193827" y="6441"/>
                  </a:cubicBezTo>
                  <a:lnTo>
                    <a:pt x="193827" y="6463"/>
                  </a:lnTo>
                  <a:lnTo>
                    <a:pt x="193704" y="6463"/>
                  </a:lnTo>
                  <a:lnTo>
                    <a:pt x="193659" y="6452"/>
                  </a:lnTo>
                  <a:lnTo>
                    <a:pt x="193659" y="6485"/>
                  </a:lnTo>
                  <a:lnTo>
                    <a:pt x="193659" y="6687"/>
                  </a:lnTo>
                  <a:lnTo>
                    <a:pt x="193659" y="6911"/>
                  </a:lnTo>
                  <a:lnTo>
                    <a:pt x="193659" y="7113"/>
                  </a:lnTo>
                  <a:lnTo>
                    <a:pt x="193659" y="7325"/>
                  </a:lnTo>
                  <a:cubicBezTo>
                    <a:pt x="192237" y="7549"/>
                    <a:pt x="190926" y="8838"/>
                    <a:pt x="190008" y="10081"/>
                  </a:cubicBezTo>
                  <a:cubicBezTo>
                    <a:pt x="189120" y="11282"/>
                    <a:pt x="187961" y="12651"/>
                    <a:pt x="186580" y="12651"/>
                  </a:cubicBezTo>
                  <a:cubicBezTo>
                    <a:pt x="186532" y="12651"/>
                    <a:pt x="186483" y="12649"/>
                    <a:pt x="186435" y="12646"/>
                  </a:cubicBezTo>
                  <a:cubicBezTo>
                    <a:pt x="186435" y="12640"/>
                    <a:pt x="186429" y="12637"/>
                    <a:pt x="186423" y="12637"/>
                  </a:cubicBezTo>
                  <a:cubicBezTo>
                    <a:pt x="186418" y="12637"/>
                    <a:pt x="186412" y="12640"/>
                    <a:pt x="186412" y="12646"/>
                  </a:cubicBezTo>
                  <a:cubicBezTo>
                    <a:pt x="186289" y="12635"/>
                    <a:pt x="186166" y="12612"/>
                    <a:pt x="186043" y="12579"/>
                  </a:cubicBezTo>
                  <a:cubicBezTo>
                    <a:pt x="183847" y="11985"/>
                    <a:pt x="183993" y="8412"/>
                    <a:pt x="181977" y="7381"/>
                  </a:cubicBezTo>
                  <a:cubicBezTo>
                    <a:pt x="181742" y="7258"/>
                    <a:pt x="181473" y="7191"/>
                    <a:pt x="181215" y="7157"/>
                  </a:cubicBezTo>
                  <a:lnTo>
                    <a:pt x="181215" y="7079"/>
                  </a:lnTo>
                  <a:cubicBezTo>
                    <a:pt x="181215" y="6967"/>
                    <a:pt x="181226" y="6855"/>
                    <a:pt x="181238" y="6754"/>
                  </a:cubicBezTo>
                  <a:lnTo>
                    <a:pt x="181260" y="6474"/>
                  </a:lnTo>
                  <a:lnTo>
                    <a:pt x="181271" y="6329"/>
                  </a:lnTo>
                  <a:lnTo>
                    <a:pt x="181271" y="6273"/>
                  </a:lnTo>
                  <a:lnTo>
                    <a:pt x="181271" y="6250"/>
                  </a:lnTo>
                  <a:lnTo>
                    <a:pt x="181226" y="6250"/>
                  </a:lnTo>
                  <a:lnTo>
                    <a:pt x="181103" y="6261"/>
                  </a:lnTo>
                  <a:lnTo>
                    <a:pt x="181081" y="6261"/>
                  </a:lnTo>
                  <a:lnTo>
                    <a:pt x="181081" y="6250"/>
                  </a:lnTo>
                  <a:cubicBezTo>
                    <a:pt x="181204" y="5993"/>
                    <a:pt x="181282" y="5713"/>
                    <a:pt x="181316" y="5421"/>
                  </a:cubicBezTo>
                  <a:cubicBezTo>
                    <a:pt x="181406" y="4951"/>
                    <a:pt x="181428" y="4469"/>
                    <a:pt x="181372" y="3999"/>
                  </a:cubicBezTo>
                  <a:cubicBezTo>
                    <a:pt x="181316" y="3663"/>
                    <a:pt x="181226" y="3338"/>
                    <a:pt x="181126" y="3024"/>
                  </a:cubicBezTo>
                  <a:cubicBezTo>
                    <a:pt x="181025" y="2756"/>
                    <a:pt x="180902" y="2487"/>
                    <a:pt x="180767" y="2240"/>
                  </a:cubicBezTo>
                  <a:lnTo>
                    <a:pt x="180745" y="2207"/>
                  </a:lnTo>
                  <a:lnTo>
                    <a:pt x="180722" y="2184"/>
                  </a:lnTo>
                  <a:lnTo>
                    <a:pt x="180700" y="2162"/>
                  </a:lnTo>
                  <a:lnTo>
                    <a:pt x="180610" y="2050"/>
                  </a:lnTo>
                  <a:cubicBezTo>
                    <a:pt x="180599" y="2039"/>
                    <a:pt x="180599" y="2028"/>
                    <a:pt x="180599" y="2028"/>
                  </a:cubicBezTo>
                  <a:lnTo>
                    <a:pt x="180566" y="1994"/>
                  </a:lnTo>
                  <a:cubicBezTo>
                    <a:pt x="180554" y="1972"/>
                    <a:pt x="180532" y="1960"/>
                    <a:pt x="180521" y="1938"/>
                  </a:cubicBezTo>
                  <a:lnTo>
                    <a:pt x="180476" y="1893"/>
                  </a:lnTo>
                  <a:cubicBezTo>
                    <a:pt x="180465" y="1882"/>
                    <a:pt x="180442" y="1860"/>
                    <a:pt x="180431" y="1848"/>
                  </a:cubicBezTo>
                  <a:lnTo>
                    <a:pt x="180330" y="1725"/>
                  </a:lnTo>
                  <a:lnTo>
                    <a:pt x="180308" y="1714"/>
                  </a:lnTo>
                  <a:cubicBezTo>
                    <a:pt x="180274" y="1680"/>
                    <a:pt x="180241" y="1658"/>
                    <a:pt x="180207" y="1624"/>
                  </a:cubicBezTo>
                  <a:cubicBezTo>
                    <a:pt x="180185" y="1613"/>
                    <a:pt x="180174" y="1602"/>
                    <a:pt x="180162" y="1580"/>
                  </a:cubicBezTo>
                  <a:lnTo>
                    <a:pt x="180106" y="1546"/>
                  </a:lnTo>
                  <a:lnTo>
                    <a:pt x="180095" y="1524"/>
                  </a:lnTo>
                  <a:lnTo>
                    <a:pt x="180062" y="1524"/>
                  </a:lnTo>
                  <a:lnTo>
                    <a:pt x="180028" y="1580"/>
                  </a:lnTo>
                  <a:lnTo>
                    <a:pt x="180006" y="1624"/>
                  </a:lnTo>
                  <a:lnTo>
                    <a:pt x="179972" y="1658"/>
                  </a:lnTo>
                  <a:cubicBezTo>
                    <a:pt x="179972" y="1669"/>
                    <a:pt x="179972" y="1669"/>
                    <a:pt x="179961" y="1680"/>
                  </a:cubicBezTo>
                  <a:lnTo>
                    <a:pt x="179916" y="1736"/>
                  </a:lnTo>
                  <a:lnTo>
                    <a:pt x="179893" y="1770"/>
                  </a:lnTo>
                  <a:lnTo>
                    <a:pt x="179871" y="1815"/>
                  </a:lnTo>
                  <a:cubicBezTo>
                    <a:pt x="179793" y="1927"/>
                    <a:pt x="179737" y="2050"/>
                    <a:pt x="179681" y="2173"/>
                  </a:cubicBezTo>
                  <a:cubicBezTo>
                    <a:pt x="179625" y="2263"/>
                    <a:pt x="179580" y="2375"/>
                    <a:pt x="179535" y="2476"/>
                  </a:cubicBezTo>
                  <a:cubicBezTo>
                    <a:pt x="179479" y="2632"/>
                    <a:pt x="179434" y="2800"/>
                    <a:pt x="179412" y="2980"/>
                  </a:cubicBezTo>
                  <a:cubicBezTo>
                    <a:pt x="179367" y="3192"/>
                    <a:pt x="179345" y="3428"/>
                    <a:pt x="179333" y="3652"/>
                  </a:cubicBezTo>
                  <a:cubicBezTo>
                    <a:pt x="179322" y="3853"/>
                    <a:pt x="179311" y="4055"/>
                    <a:pt x="179311" y="4256"/>
                  </a:cubicBezTo>
                  <a:cubicBezTo>
                    <a:pt x="179322" y="4481"/>
                    <a:pt x="179345" y="4705"/>
                    <a:pt x="179378" y="4917"/>
                  </a:cubicBezTo>
                  <a:cubicBezTo>
                    <a:pt x="179423" y="5141"/>
                    <a:pt x="179457" y="5365"/>
                    <a:pt x="179524" y="5578"/>
                  </a:cubicBezTo>
                  <a:cubicBezTo>
                    <a:pt x="179557" y="5724"/>
                    <a:pt x="179613" y="5869"/>
                    <a:pt x="179658" y="6015"/>
                  </a:cubicBezTo>
                  <a:cubicBezTo>
                    <a:pt x="179703" y="6127"/>
                    <a:pt x="179748" y="6239"/>
                    <a:pt x="179804" y="6351"/>
                  </a:cubicBezTo>
                  <a:lnTo>
                    <a:pt x="179815" y="6362"/>
                  </a:lnTo>
                  <a:lnTo>
                    <a:pt x="179815" y="6373"/>
                  </a:lnTo>
                  <a:lnTo>
                    <a:pt x="179748" y="6373"/>
                  </a:lnTo>
                  <a:cubicBezTo>
                    <a:pt x="179748" y="6373"/>
                    <a:pt x="179737" y="6373"/>
                    <a:pt x="179737" y="6385"/>
                  </a:cubicBezTo>
                  <a:lnTo>
                    <a:pt x="179636" y="6385"/>
                  </a:lnTo>
                  <a:cubicBezTo>
                    <a:pt x="179636" y="6385"/>
                    <a:pt x="179636" y="6396"/>
                    <a:pt x="179636" y="6396"/>
                  </a:cubicBezTo>
                  <a:lnTo>
                    <a:pt x="179636" y="6418"/>
                  </a:lnTo>
                  <a:cubicBezTo>
                    <a:pt x="179658" y="6485"/>
                    <a:pt x="179681" y="6553"/>
                    <a:pt x="179692" y="6609"/>
                  </a:cubicBezTo>
                  <a:lnTo>
                    <a:pt x="179748" y="6821"/>
                  </a:lnTo>
                  <a:cubicBezTo>
                    <a:pt x="179770" y="6889"/>
                    <a:pt x="179793" y="6956"/>
                    <a:pt x="179804" y="7012"/>
                  </a:cubicBezTo>
                  <a:lnTo>
                    <a:pt x="179871" y="7247"/>
                  </a:lnTo>
                  <a:lnTo>
                    <a:pt x="179871" y="7258"/>
                  </a:lnTo>
                  <a:cubicBezTo>
                    <a:pt x="179311" y="7449"/>
                    <a:pt x="178807" y="7762"/>
                    <a:pt x="178381" y="8165"/>
                  </a:cubicBezTo>
                  <a:cubicBezTo>
                    <a:pt x="177418" y="9050"/>
                    <a:pt x="176791" y="10238"/>
                    <a:pt x="175962" y="11257"/>
                  </a:cubicBezTo>
                  <a:cubicBezTo>
                    <a:pt x="175615" y="11671"/>
                    <a:pt x="175223" y="12086"/>
                    <a:pt x="174719" y="12310"/>
                  </a:cubicBezTo>
                  <a:cubicBezTo>
                    <a:pt x="174426" y="12441"/>
                    <a:pt x="174128" y="12499"/>
                    <a:pt x="173832" y="12499"/>
                  </a:cubicBezTo>
                  <a:cubicBezTo>
                    <a:pt x="172528" y="12499"/>
                    <a:pt x="171239" y="11365"/>
                    <a:pt x="170418" y="10215"/>
                  </a:cubicBezTo>
                  <a:cubicBezTo>
                    <a:pt x="169522" y="8950"/>
                    <a:pt x="168626" y="7460"/>
                    <a:pt x="167226" y="6945"/>
                  </a:cubicBezTo>
                  <a:lnTo>
                    <a:pt x="167293" y="6788"/>
                  </a:lnTo>
                  <a:cubicBezTo>
                    <a:pt x="167326" y="6698"/>
                    <a:pt x="167360" y="6609"/>
                    <a:pt x="167394" y="6519"/>
                  </a:cubicBezTo>
                  <a:lnTo>
                    <a:pt x="167450" y="6385"/>
                  </a:lnTo>
                  <a:cubicBezTo>
                    <a:pt x="167450" y="6362"/>
                    <a:pt x="167461" y="6351"/>
                    <a:pt x="167461" y="6329"/>
                  </a:cubicBezTo>
                  <a:lnTo>
                    <a:pt x="167461" y="6317"/>
                  </a:lnTo>
                  <a:lnTo>
                    <a:pt x="167416" y="6306"/>
                  </a:lnTo>
                  <a:lnTo>
                    <a:pt x="167293" y="6284"/>
                  </a:lnTo>
                  <a:lnTo>
                    <a:pt x="167282" y="6273"/>
                  </a:lnTo>
                  <a:lnTo>
                    <a:pt x="167270" y="6273"/>
                  </a:lnTo>
                  <a:lnTo>
                    <a:pt x="167282" y="6261"/>
                  </a:lnTo>
                  <a:cubicBezTo>
                    <a:pt x="167472" y="6037"/>
                    <a:pt x="167629" y="5791"/>
                    <a:pt x="167741" y="5533"/>
                  </a:cubicBezTo>
                  <a:cubicBezTo>
                    <a:pt x="167965" y="5108"/>
                    <a:pt x="168110" y="4649"/>
                    <a:pt x="168189" y="4178"/>
                  </a:cubicBezTo>
                  <a:cubicBezTo>
                    <a:pt x="168222" y="3842"/>
                    <a:pt x="168234" y="3506"/>
                    <a:pt x="168222" y="3170"/>
                  </a:cubicBezTo>
                  <a:cubicBezTo>
                    <a:pt x="168200" y="2890"/>
                    <a:pt x="168166" y="2599"/>
                    <a:pt x="168099" y="2319"/>
                  </a:cubicBezTo>
                  <a:cubicBezTo>
                    <a:pt x="168099" y="2308"/>
                    <a:pt x="168088" y="2296"/>
                    <a:pt x="168077" y="2285"/>
                  </a:cubicBezTo>
                  <a:lnTo>
                    <a:pt x="168066" y="2252"/>
                  </a:lnTo>
                  <a:cubicBezTo>
                    <a:pt x="168066" y="2252"/>
                    <a:pt x="168054" y="2240"/>
                    <a:pt x="168054" y="2229"/>
                  </a:cubicBezTo>
                  <a:cubicBezTo>
                    <a:pt x="168043" y="2184"/>
                    <a:pt x="168021" y="2140"/>
                    <a:pt x="167998" y="2084"/>
                  </a:cubicBezTo>
                  <a:lnTo>
                    <a:pt x="167998" y="2061"/>
                  </a:lnTo>
                  <a:lnTo>
                    <a:pt x="167976" y="2016"/>
                  </a:lnTo>
                  <a:cubicBezTo>
                    <a:pt x="167965" y="2005"/>
                    <a:pt x="167954" y="1983"/>
                    <a:pt x="167942" y="1960"/>
                  </a:cubicBezTo>
                  <a:lnTo>
                    <a:pt x="167920" y="1904"/>
                  </a:lnTo>
                  <a:cubicBezTo>
                    <a:pt x="167909" y="1882"/>
                    <a:pt x="167898" y="1860"/>
                    <a:pt x="167886" y="1848"/>
                  </a:cubicBezTo>
                  <a:cubicBezTo>
                    <a:pt x="167864" y="1804"/>
                    <a:pt x="167842" y="1748"/>
                    <a:pt x="167819" y="1703"/>
                  </a:cubicBezTo>
                  <a:lnTo>
                    <a:pt x="167819" y="1692"/>
                  </a:lnTo>
                  <a:cubicBezTo>
                    <a:pt x="167819" y="1692"/>
                    <a:pt x="167819" y="1680"/>
                    <a:pt x="167808" y="1680"/>
                  </a:cubicBezTo>
                  <a:cubicBezTo>
                    <a:pt x="167786" y="1636"/>
                    <a:pt x="167763" y="1602"/>
                    <a:pt x="167730" y="1568"/>
                  </a:cubicBezTo>
                  <a:cubicBezTo>
                    <a:pt x="167718" y="1546"/>
                    <a:pt x="167707" y="1535"/>
                    <a:pt x="167707" y="1512"/>
                  </a:cubicBezTo>
                  <a:lnTo>
                    <a:pt x="167662" y="1456"/>
                  </a:lnTo>
                  <a:lnTo>
                    <a:pt x="167651" y="1434"/>
                  </a:lnTo>
                  <a:lnTo>
                    <a:pt x="167629" y="1434"/>
                  </a:lnTo>
                  <a:lnTo>
                    <a:pt x="167629" y="1423"/>
                  </a:lnTo>
                  <a:lnTo>
                    <a:pt x="167584" y="1468"/>
                  </a:lnTo>
                  <a:lnTo>
                    <a:pt x="167539" y="1501"/>
                  </a:lnTo>
                  <a:lnTo>
                    <a:pt x="167506" y="1535"/>
                  </a:lnTo>
                  <a:lnTo>
                    <a:pt x="167494" y="1546"/>
                  </a:lnTo>
                  <a:lnTo>
                    <a:pt x="167438" y="1591"/>
                  </a:lnTo>
                  <a:lnTo>
                    <a:pt x="167394" y="1613"/>
                  </a:lnTo>
                  <a:lnTo>
                    <a:pt x="167360" y="1647"/>
                  </a:lnTo>
                  <a:cubicBezTo>
                    <a:pt x="167259" y="1736"/>
                    <a:pt x="167170" y="1837"/>
                    <a:pt x="167080" y="1938"/>
                  </a:cubicBezTo>
                  <a:cubicBezTo>
                    <a:pt x="167002" y="2016"/>
                    <a:pt x="166934" y="2106"/>
                    <a:pt x="166867" y="2196"/>
                  </a:cubicBezTo>
                  <a:cubicBezTo>
                    <a:pt x="166766" y="2330"/>
                    <a:pt x="166677" y="2476"/>
                    <a:pt x="166610" y="2632"/>
                  </a:cubicBezTo>
                  <a:cubicBezTo>
                    <a:pt x="166509" y="2834"/>
                    <a:pt x="166419" y="3047"/>
                    <a:pt x="166341" y="3260"/>
                  </a:cubicBezTo>
                  <a:cubicBezTo>
                    <a:pt x="166274" y="3450"/>
                    <a:pt x="166206" y="3640"/>
                    <a:pt x="166162" y="3842"/>
                  </a:cubicBezTo>
                  <a:cubicBezTo>
                    <a:pt x="166106" y="4055"/>
                    <a:pt x="166061" y="4279"/>
                    <a:pt x="166038" y="4492"/>
                  </a:cubicBezTo>
                  <a:cubicBezTo>
                    <a:pt x="166005" y="4716"/>
                    <a:pt x="165994" y="4940"/>
                    <a:pt x="165982" y="5164"/>
                  </a:cubicBezTo>
                  <a:cubicBezTo>
                    <a:pt x="165982" y="5321"/>
                    <a:pt x="165982" y="5477"/>
                    <a:pt x="165994" y="5634"/>
                  </a:cubicBezTo>
                  <a:cubicBezTo>
                    <a:pt x="166005" y="5746"/>
                    <a:pt x="166016" y="5869"/>
                    <a:pt x="166038" y="5981"/>
                  </a:cubicBezTo>
                  <a:lnTo>
                    <a:pt x="166038" y="6004"/>
                  </a:lnTo>
                  <a:lnTo>
                    <a:pt x="166038" y="6015"/>
                  </a:lnTo>
                  <a:lnTo>
                    <a:pt x="165960" y="6015"/>
                  </a:lnTo>
                  <a:lnTo>
                    <a:pt x="165915" y="6004"/>
                  </a:lnTo>
                  <a:lnTo>
                    <a:pt x="165870" y="5993"/>
                  </a:lnTo>
                  <a:lnTo>
                    <a:pt x="165870" y="6037"/>
                  </a:lnTo>
                  <a:lnTo>
                    <a:pt x="165870" y="6228"/>
                  </a:lnTo>
                  <a:lnTo>
                    <a:pt x="165870" y="6452"/>
                  </a:lnTo>
                  <a:lnTo>
                    <a:pt x="165870" y="6653"/>
                  </a:lnTo>
                  <a:lnTo>
                    <a:pt x="165870" y="6889"/>
                  </a:lnTo>
                  <a:lnTo>
                    <a:pt x="165870" y="6933"/>
                  </a:lnTo>
                  <a:cubicBezTo>
                    <a:pt x="164672" y="7381"/>
                    <a:pt x="163350" y="8894"/>
                    <a:pt x="162734" y="9812"/>
                  </a:cubicBezTo>
                  <a:cubicBezTo>
                    <a:pt x="162081" y="10665"/>
                    <a:pt x="161092" y="11310"/>
                    <a:pt x="160036" y="11310"/>
                  </a:cubicBezTo>
                  <a:cubicBezTo>
                    <a:pt x="159969" y="11310"/>
                    <a:pt x="159901" y="11307"/>
                    <a:pt x="159833" y="11302"/>
                  </a:cubicBezTo>
                  <a:cubicBezTo>
                    <a:pt x="157179" y="11089"/>
                    <a:pt x="156171" y="7213"/>
                    <a:pt x="154042" y="5937"/>
                  </a:cubicBezTo>
                  <a:cubicBezTo>
                    <a:pt x="154076" y="5847"/>
                    <a:pt x="154098" y="5746"/>
                    <a:pt x="154121" y="5657"/>
                  </a:cubicBezTo>
                  <a:lnTo>
                    <a:pt x="154210" y="5343"/>
                  </a:lnTo>
                  <a:cubicBezTo>
                    <a:pt x="154244" y="5253"/>
                    <a:pt x="154267" y="5164"/>
                    <a:pt x="154289" y="5074"/>
                  </a:cubicBezTo>
                  <a:cubicBezTo>
                    <a:pt x="154300" y="5029"/>
                    <a:pt x="154323" y="4973"/>
                    <a:pt x="154334" y="4929"/>
                  </a:cubicBezTo>
                  <a:cubicBezTo>
                    <a:pt x="154334" y="4917"/>
                    <a:pt x="154345" y="4895"/>
                    <a:pt x="154345" y="4884"/>
                  </a:cubicBezTo>
                  <a:lnTo>
                    <a:pt x="154345" y="4861"/>
                  </a:lnTo>
                  <a:lnTo>
                    <a:pt x="154300" y="4861"/>
                  </a:lnTo>
                  <a:lnTo>
                    <a:pt x="154177" y="4850"/>
                  </a:lnTo>
                  <a:lnTo>
                    <a:pt x="154166" y="4850"/>
                  </a:lnTo>
                  <a:lnTo>
                    <a:pt x="154166" y="4839"/>
                  </a:lnTo>
                  <a:cubicBezTo>
                    <a:pt x="154334" y="4604"/>
                    <a:pt x="154468" y="4346"/>
                    <a:pt x="154558" y="4066"/>
                  </a:cubicBezTo>
                  <a:cubicBezTo>
                    <a:pt x="154737" y="3629"/>
                    <a:pt x="154849" y="3159"/>
                    <a:pt x="154883" y="2677"/>
                  </a:cubicBezTo>
                  <a:cubicBezTo>
                    <a:pt x="154894" y="2352"/>
                    <a:pt x="154871" y="2016"/>
                    <a:pt x="154827" y="1680"/>
                  </a:cubicBezTo>
                  <a:cubicBezTo>
                    <a:pt x="154782" y="1400"/>
                    <a:pt x="154715" y="1120"/>
                    <a:pt x="154625" y="840"/>
                  </a:cubicBezTo>
                  <a:lnTo>
                    <a:pt x="154603" y="807"/>
                  </a:lnTo>
                  <a:cubicBezTo>
                    <a:pt x="154603" y="796"/>
                    <a:pt x="154591" y="796"/>
                    <a:pt x="154591" y="784"/>
                  </a:cubicBezTo>
                  <a:lnTo>
                    <a:pt x="154569" y="751"/>
                  </a:lnTo>
                  <a:cubicBezTo>
                    <a:pt x="154547" y="706"/>
                    <a:pt x="154524" y="661"/>
                    <a:pt x="154513" y="616"/>
                  </a:cubicBezTo>
                  <a:cubicBezTo>
                    <a:pt x="154513" y="616"/>
                    <a:pt x="154513" y="605"/>
                    <a:pt x="154502" y="605"/>
                  </a:cubicBezTo>
                  <a:lnTo>
                    <a:pt x="154468" y="560"/>
                  </a:lnTo>
                  <a:cubicBezTo>
                    <a:pt x="154468" y="538"/>
                    <a:pt x="154457" y="527"/>
                    <a:pt x="154446" y="504"/>
                  </a:cubicBezTo>
                  <a:lnTo>
                    <a:pt x="154412" y="448"/>
                  </a:lnTo>
                  <a:lnTo>
                    <a:pt x="154367" y="392"/>
                  </a:lnTo>
                  <a:cubicBezTo>
                    <a:pt x="154345" y="347"/>
                    <a:pt x="154323" y="303"/>
                    <a:pt x="154289" y="258"/>
                  </a:cubicBezTo>
                  <a:lnTo>
                    <a:pt x="154289" y="247"/>
                  </a:lnTo>
                  <a:lnTo>
                    <a:pt x="154278" y="235"/>
                  </a:lnTo>
                  <a:cubicBezTo>
                    <a:pt x="154255" y="202"/>
                    <a:pt x="154222" y="157"/>
                    <a:pt x="154188" y="123"/>
                  </a:cubicBezTo>
                  <a:cubicBezTo>
                    <a:pt x="154177" y="112"/>
                    <a:pt x="154166" y="101"/>
                    <a:pt x="154154" y="79"/>
                  </a:cubicBezTo>
                  <a:lnTo>
                    <a:pt x="154110" y="23"/>
                  </a:lnTo>
                  <a:lnTo>
                    <a:pt x="154098" y="11"/>
                  </a:lnTo>
                  <a:lnTo>
                    <a:pt x="154076" y="11"/>
                  </a:lnTo>
                  <a:lnTo>
                    <a:pt x="154076" y="0"/>
                  </a:lnTo>
                  <a:close/>
                </a:path>
              </a:pathLst>
            </a:custGeom>
            <a:solidFill>
              <a:schemeClr val="accent5"/>
            </a:solidFill>
            <a:ln w="76200" cap="flat" cmpd="sng">
              <a:solidFill>
                <a:schemeClr val="accent5"/>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66" name="Google Shape;2466;p9"/>
            <p:cNvGrpSpPr/>
            <p:nvPr/>
          </p:nvGrpSpPr>
          <p:grpSpPr>
            <a:xfrm>
              <a:off x="-576988" y="4144418"/>
              <a:ext cx="10263415" cy="930564"/>
              <a:chOff x="-576988" y="4144418"/>
              <a:chExt cx="10263415" cy="930564"/>
            </a:xfrm>
          </p:grpSpPr>
          <p:grpSp>
            <p:nvGrpSpPr>
              <p:cNvPr id="2467" name="Google Shape;2467;p9"/>
              <p:cNvGrpSpPr/>
              <p:nvPr/>
            </p:nvGrpSpPr>
            <p:grpSpPr>
              <a:xfrm rot="-10327216">
                <a:off x="2997293" y="4170274"/>
                <a:ext cx="87800" cy="254223"/>
                <a:chOff x="971578" y="4628069"/>
                <a:chExt cx="87796" cy="254212"/>
              </a:xfrm>
            </p:grpSpPr>
            <p:sp>
              <p:nvSpPr>
                <p:cNvPr id="2468" name="Google Shape;2468;p9"/>
                <p:cNvSpPr/>
                <p:nvPr/>
              </p:nvSpPr>
              <p:spPr>
                <a:xfrm>
                  <a:off x="971578" y="4679449"/>
                  <a:ext cx="87796" cy="202832"/>
                </a:xfrm>
                <a:custGeom>
                  <a:avLst/>
                  <a:gdLst/>
                  <a:ahLst/>
                  <a:cxnLst/>
                  <a:rect l="l" t="t" r="r" b="b"/>
                  <a:pathLst>
                    <a:path w="2095" h="4840" extrusionOk="0">
                      <a:moveTo>
                        <a:pt x="493" y="1"/>
                      </a:moveTo>
                      <a:cubicBezTo>
                        <a:pt x="482" y="1"/>
                        <a:pt x="482" y="12"/>
                        <a:pt x="471" y="23"/>
                      </a:cubicBezTo>
                      <a:cubicBezTo>
                        <a:pt x="336" y="269"/>
                        <a:pt x="236" y="549"/>
                        <a:pt x="168" y="829"/>
                      </a:cubicBezTo>
                      <a:cubicBezTo>
                        <a:pt x="45" y="1289"/>
                        <a:pt x="0" y="1770"/>
                        <a:pt x="34" y="2252"/>
                      </a:cubicBezTo>
                      <a:cubicBezTo>
                        <a:pt x="56" y="2588"/>
                        <a:pt x="112" y="2924"/>
                        <a:pt x="202" y="3249"/>
                      </a:cubicBezTo>
                      <a:cubicBezTo>
                        <a:pt x="269" y="3518"/>
                        <a:pt x="370" y="3798"/>
                        <a:pt x="493" y="4055"/>
                      </a:cubicBezTo>
                      <a:lnTo>
                        <a:pt x="516" y="4089"/>
                      </a:lnTo>
                      <a:lnTo>
                        <a:pt x="527" y="4111"/>
                      </a:lnTo>
                      <a:cubicBezTo>
                        <a:pt x="538" y="4122"/>
                        <a:pt x="549" y="4134"/>
                        <a:pt x="549" y="4145"/>
                      </a:cubicBezTo>
                      <a:lnTo>
                        <a:pt x="628" y="4268"/>
                      </a:lnTo>
                      <a:lnTo>
                        <a:pt x="639" y="4279"/>
                      </a:lnTo>
                      <a:lnTo>
                        <a:pt x="672" y="4324"/>
                      </a:lnTo>
                      <a:lnTo>
                        <a:pt x="706" y="4369"/>
                      </a:lnTo>
                      <a:lnTo>
                        <a:pt x="740" y="4425"/>
                      </a:lnTo>
                      <a:lnTo>
                        <a:pt x="784" y="4481"/>
                      </a:lnTo>
                      <a:lnTo>
                        <a:pt x="885" y="4604"/>
                      </a:lnTo>
                      <a:lnTo>
                        <a:pt x="896" y="4615"/>
                      </a:lnTo>
                      <a:cubicBezTo>
                        <a:pt x="930" y="4649"/>
                        <a:pt x="964" y="4682"/>
                        <a:pt x="997" y="4716"/>
                      </a:cubicBezTo>
                      <a:cubicBezTo>
                        <a:pt x="1008" y="4727"/>
                        <a:pt x="1020" y="4739"/>
                        <a:pt x="1031" y="4761"/>
                      </a:cubicBezTo>
                      <a:lnTo>
                        <a:pt x="1087" y="4806"/>
                      </a:lnTo>
                      <a:lnTo>
                        <a:pt x="1098" y="4817"/>
                      </a:lnTo>
                      <a:lnTo>
                        <a:pt x="1120" y="4817"/>
                      </a:lnTo>
                      <a:lnTo>
                        <a:pt x="1120" y="4821"/>
                      </a:lnTo>
                      <a:lnTo>
                        <a:pt x="1120" y="4821"/>
                      </a:lnTo>
                      <a:lnTo>
                        <a:pt x="1143" y="4783"/>
                      </a:lnTo>
                      <a:lnTo>
                        <a:pt x="1177" y="4750"/>
                      </a:lnTo>
                      <a:lnTo>
                        <a:pt x="1210" y="4716"/>
                      </a:lnTo>
                      <a:lnTo>
                        <a:pt x="1221" y="4694"/>
                      </a:lnTo>
                      <a:lnTo>
                        <a:pt x="1266" y="4638"/>
                      </a:lnTo>
                      <a:lnTo>
                        <a:pt x="1300" y="4604"/>
                      </a:lnTo>
                      <a:lnTo>
                        <a:pt x="1333" y="4570"/>
                      </a:lnTo>
                      <a:cubicBezTo>
                        <a:pt x="1412" y="4458"/>
                        <a:pt x="1479" y="4346"/>
                        <a:pt x="1546" y="4234"/>
                      </a:cubicBezTo>
                      <a:cubicBezTo>
                        <a:pt x="1602" y="4134"/>
                        <a:pt x="1658" y="4033"/>
                        <a:pt x="1703" y="3932"/>
                      </a:cubicBezTo>
                      <a:cubicBezTo>
                        <a:pt x="1781" y="3775"/>
                        <a:pt x="1837" y="3618"/>
                        <a:pt x="1871" y="3450"/>
                      </a:cubicBezTo>
                      <a:cubicBezTo>
                        <a:pt x="1938" y="3226"/>
                        <a:pt x="1983" y="3002"/>
                        <a:pt x="2017" y="2778"/>
                      </a:cubicBezTo>
                      <a:cubicBezTo>
                        <a:pt x="2039" y="2577"/>
                        <a:pt x="2073" y="2375"/>
                        <a:pt x="2084" y="2174"/>
                      </a:cubicBezTo>
                      <a:cubicBezTo>
                        <a:pt x="2095" y="1950"/>
                        <a:pt x="2084" y="1737"/>
                        <a:pt x="2073" y="1513"/>
                      </a:cubicBezTo>
                      <a:cubicBezTo>
                        <a:pt x="2050" y="1289"/>
                        <a:pt x="2028" y="1065"/>
                        <a:pt x="1983" y="841"/>
                      </a:cubicBezTo>
                      <a:cubicBezTo>
                        <a:pt x="1961" y="695"/>
                        <a:pt x="1927" y="538"/>
                        <a:pt x="1882" y="393"/>
                      </a:cubicBezTo>
                      <a:cubicBezTo>
                        <a:pt x="1849" y="281"/>
                        <a:pt x="1815" y="169"/>
                        <a:pt x="1770" y="57"/>
                      </a:cubicBezTo>
                      <a:lnTo>
                        <a:pt x="1759" y="34"/>
                      </a:lnTo>
                      <a:lnTo>
                        <a:pt x="1748" y="23"/>
                      </a:lnTo>
                      <a:lnTo>
                        <a:pt x="1737" y="1"/>
                      </a:lnTo>
                      <a:close/>
                      <a:moveTo>
                        <a:pt x="1120" y="4821"/>
                      </a:moveTo>
                      <a:lnTo>
                        <a:pt x="1109" y="4839"/>
                      </a:lnTo>
                      <a:lnTo>
                        <a:pt x="1120" y="4828"/>
                      </a:lnTo>
                      <a:lnTo>
                        <a:pt x="1120" y="482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9"/>
                <p:cNvSpPr/>
                <p:nvPr/>
              </p:nvSpPr>
              <p:spPr>
                <a:xfrm>
                  <a:off x="986582" y="4678527"/>
                  <a:ext cx="57790" cy="173246"/>
                </a:xfrm>
                <a:custGeom>
                  <a:avLst/>
                  <a:gdLst/>
                  <a:ahLst/>
                  <a:cxnLst/>
                  <a:rect l="l" t="t" r="r" b="b"/>
                  <a:pathLst>
                    <a:path w="1379" h="4134" extrusionOk="0">
                      <a:moveTo>
                        <a:pt x="426" y="0"/>
                      </a:moveTo>
                      <a:cubicBezTo>
                        <a:pt x="415" y="11"/>
                        <a:pt x="415" y="23"/>
                        <a:pt x="404" y="34"/>
                      </a:cubicBezTo>
                      <a:cubicBezTo>
                        <a:pt x="348" y="146"/>
                        <a:pt x="303" y="258"/>
                        <a:pt x="270" y="370"/>
                      </a:cubicBezTo>
                      <a:cubicBezTo>
                        <a:pt x="57" y="986"/>
                        <a:pt x="1" y="1636"/>
                        <a:pt x="124" y="2274"/>
                      </a:cubicBezTo>
                      <a:cubicBezTo>
                        <a:pt x="169" y="2666"/>
                        <a:pt x="258" y="3036"/>
                        <a:pt x="393" y="3394"/>
                      </a:cubicBezTo>
                      <a:cubicBezTo>
                        <a:pt x="482" y="3640"/>
                        <a:pt x="594" y="3876"/>
                        <a:pt x="718" y="4100"/>
                      </a:cubicBezTo>
                      <a:lnTo>
                        <a:pt x="718" y="4111"/>
                      </a:lnTo>
                      <a:lnTo>
                        <a:pt x="729" y="4133"/>
                      </a:lnTo>
                      <a:lnTo>
                        <a:pt x="740" y="4111"/>
                      </a:lnTo>
                      <a:lnTo>
                        <a:pt x="740" y="4100"/>
                      </a:lnTo>
                      <a:lnTo>
                        <a:pt x="751" y="4088"/>
                      </a:lnTo>
                      <a:cubicBezTo>
                        <a:pt x="863" y="3876"/>
                        <a:pt x="964" y="3652"/>
                        <a:pt x="1043" y="3428"/>
                      </a:cubicBezTo>
                      <a:cubicBezTo>
                        <a:pt x="1199" y="2968"/>
                        <a:pt x="1300" y="2498"/>
                        <a:pt x="1345" y="2016"/>
                      </a:cubicBezTo>
                      <a:cubicBezTo>
                        <a:pt x="1379" y="1658"/>
                        <a:pt x="1367" y="1300"/>
                        <a:pt x="1323" y="952"/>
                      </a:cubicBezTo>
                      <a:cubicBezTo>
                        <a:pt x="1311" y="851"/>
                        <a:pt x="1289" y="751"/>
                        <a:pt x="1278" y="639"/>
                      </a:cubicBezTo>
                      <a:cubicBezTo>
                        <a:pt x="1255" y="549"/>
                        <a:pt x="1222" y="448"/>
                        <a:pt x="1188" y="359"/>
                      </a:cubicBezTo>
                      <a:cubicBezTo>
                        <a:pt x="1155" y="269"/>
                        <a:pt x="1121" y="179"/>
                        <a:pt x="1065" y="90"/>
                      </a:cubicBezTo>
                      <a:lnTo>
                        <a:pt x="1054" y="56"/>
                      </a:lnTo>
                      <a:lnTo>
                        <a:pt x="1043" y="34"/>
                      </a:lnTo>
                      <a:lnTo>
                        <a:pt x="10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9"/>
                <p:cNvSpPr/>
                <p:nvPr/>
              </p:nvSpPr>
              <p:spPr>
                <a:xfrm>
                  <a:off x="994125" y="4664194"/>
                  <a:ext cx="39435" cy="103553"/>
                </a:xfrm>
                <a:custGeom>
                  <a:avLst/>
                  <a:gdLst/>
                  <a:ahLst/>
                  <a:cxnLst/>
                  <a:rect l="l" t="t" r="r" b="b"/>
                  <a:pathLst>
                    <a:path w="941" h="2471" extrusionOk="0">
                      <a:moveTo>
                        <a:pt x="571" y="1249"/>
                      </a:moveTo>
                      <a:cubicBezTo>
                        <a:pt x="683" y="1272"/>
                        <a:pt x="650" y="1485"/>
                        <a:pt x="650" y="1574"/>
                      </a:cubicBezTo>
                      <a:cubicBezTo>
                        <a:pt x="639" y="1754"/>
                        <a:pt x="605" y="1922"/>
                        <a:pt x="560" y="2090"/>
                      </a:cubicBezTo>
                      <a:cubicBezTo>
                        <a:pt x="504" y="1910"/>
                        <a:pt x="426" y="1373"/>
                        <a:pt x="571" y="1249"/>
                      </a:cubicBezTo>
                      <a:close/>
                      <a:moveTo>
                        <a:pt x="695" y="0"/>
                      </a:moveTo>
                      <a:cubicBezTo>
                        <a:pt x="680" y="0"/>
                        <a:pt x="665" y="14"/>
                        <a:pt x="672" y="29"/>
                      </a:cubicBezTo>
                      <a:cubicBezTo>
                        <a:pt x="683" y="73"/>
                        <a:pt x="706" y="107"/>
                        <a:pt x="717" y="152"/>
                      </a:cubicBezTo>
                      <a:cubicBezTo>
                        <a:pt x="818" y="577"/>
                        <a:pt x="874" y="1014"/>
                        <a:pt x="874" y="1451"/>
                      </a:cubicBezTo>
                      <a:cubicBezTo>
                        <a:pt x="863" y="1619"/>
                        <a:pt x="874" y="2168"/>
                        <a:pt x="683" y="2235"/>
                      </a:cubicBezTo>
                      <a:cubicBezTo>
                        <a:pt x="639" y="2235"/>
                        <a:pt x="605" y="2190"/>
                        <a:pt x="582" y="2146"/>
                      </a:cubicBezTo>
                      <a:cubicBezTo>
                        <a:pt x="661" y="1899"/>
                        <a:pt x="695" y="1653"/>
                        <a:pt x="695" y="1395"/>
                      </a:cubicBezTo>
                      <a:cubicBezTo>
                        <a:pt x="695" y="1317"/>
                        <a:pt x="661" y="1249"/>
                        <a:pt x="594" y="1216"/>
                      </a:cubicBezTo>
                      <a:cubicBezTo>
                        <a:pt x="588" y="1215"/>
                        <a:pt x="582" y="1214"/>
                        <a:pt x="576" y="1214"/>
                      </a:cubicBezTo>
                      <a:cubicBezTo>
                        <a:pt x="480" y="1214"/>
                        <a:pt x="470" y="1388"/>
                        <a:pt x="459" y="1462"/>
                      </a:cubicBezTo>
                      <a:cubicBezTo>
                        <a:pt x="437" y="1709"/>
                        <a:pt x="459" y="1944"/>
                        <a:pt x="538" y="2179"/>
                      </a:cubicBezTo>
                      <a:cubicBezTo>
                        <a:pt x="474" y="2350"/>
                        <a:pt x="394" y="2435"/>
                        <a:pt x="324" y="2435"/>
                      </a:cubicBezTo>
                      <a:cubicBezTo>
                        <a:pt x="247" y="2435"/>
                        <a:pt x="180" y="2333"/>
                        <a:pt x="157" y="2134"/>
                      </a:cubicBezTo>
                      <a:cubicBezTo>
                        <a:pt x="123" y="1821"/>
                        <a:pt x="123" y="1496"/>
                        <a:pt x="157" y="1182"/>
                      </a:cubicBezTo>
                      <a:cubicBezTo>
                        <a:pt x="179" y="925"/>
                        <a:pt x="235" y="667"/>
                        <a:pt x="314" y="421"/>
                      </a:cubicBezTo>
                      <a:cubicBezTo>
                        <a:pt x="336" y="353"/>
                        <a:pt x="358" y="286"/>
                        <a:pt x="381" y="219"/>
                      </a:cubicBezTo>
                      <a:cubicBezTo>
                        <a:pt x="392" y="197"/>
                        <a:pt x="403" y="163"/>
                        <a:pt x="414" y="152"/>
                      </a:cubicBezTo>
                      <a:cubicBezTo>
                        <a:pt x="414" y="144"/>
                        <a:pt x="403" y="136"/>
                        <a:pt x="397" y="136"/>
                      </a:cubicBezTo>
                      <a:cubicBezTo>
                        <a:pt x="394" y="136"/>
                        <a:pt x="392" y="137"/>
                        <a:pt x="392" y="141"/>
                      </a:cubicBezTo>
                      <a:cubicBezTo>
                        <a:pt x="235" y="499"/>
                        <a:pt x="134" y="880"/>
                        <a:pt x="101" y="1261"/>
                      </a:cubicBezTo>
                      <a:cubicBezTo>
                        <a:pt x="90" y="1496"/>
                        <a:pt x="0" y="2437"/>
                        <a:pt x="302" y="2470"/>
                      </a:cubicBezTo>
                      <a:cubicBezTo>
                        <a:pt x="437" y="2470"/>
                        <a:pt x="504" y="2314"/>
                        <a:pt x="560" y="2213"/>
                      </a:cubicBezTo>
                      <a:cubicBezTo>
                        <a:pt x="596" y="2269"/>
                        <a:pt x="638" y="2292"/>
                        <a:pt x="678" y="2292"/>
                      </a:cubicBezTo>
                      <a:cubicBezTo>
                        <a:pt x="751" y="2292"/>
                        <a:pt x="819" y="2217"/>
                        <a:pt x="840" y="2123"/>
                      </a:cubicBezTo>
                      <a:cubicBezTo>
                        <a:pt x="896" y="1955"/>
                        <a:pt x="930" y="1765"/>
                        <a:pt x="930" y="1586"/>
                      </a:cubicBezTo>
                      <a:cubicBezTo>
                        <a:pt x="941" y="1160"/>
                        <a:pt x="896" y="734"/>
                        <a:pt x="795" y="309"/>
                      </a:cubicBezTo>
                      <a:cubicBezTo>
                        <a:pt x="784" y="208"/>
                        <a:pt x="751" y="107"/>
                        <a:pt x="717" y="17"/>
                      </a:cubicBezTo>
                      <a:cubicBezTo>
                        <a:pt x="713" y="5"/>
                        <a:pt x="704" y="0"/>
                        <a:pt x="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9"/>
                <p:cNvSpPr/>
                <p:nvPr/>
              </p:nvSpPr>
              <p:spPr>
                <a:xfrm>
                  <a:off x="983313" y="4630165"/>
                  <a:ext cx="69986" cy="49786"/>
                </a:xfrm>
                <a:custGeom>
                  <a:avLst/>
                  <a:gdLst/>
                  <a:ahLst/>
                  <a:cxnLst/>
                  <a:rect l="l" t="t" r="r" b="b"/>
                  <a:pathLst>
                    <a:path w="1670" h="1188" extrusionOk="0">
                      <a:moveTo>
                        <a:pt x="1389" y="1"/>
                      </a:moveTo>
                      <a:lnTo>
                        <a:pt x="1154" y="12"/>
                      </a:lnTo>
                      <a:lnTo>
                        <a:pt x="908" y="12"/>
                      </a:lnTo>
                      <a:lnTo>
                        <a:pt x="672" y="23"/>
                      </a:lnTo>
                      <a:lnTo>
                        <a:pt x="426" y="34"/>
                      </a:lnTo>
                      <a:lnTo>
                        <a:pt x="224" y="45"/>
                      </a:lnTo>
                      <a:lnTo>
                        <a:pt x="191" y="45"/>
                      </a:lnTo>
                      <a:cubicBezTo>
                        <a:pt x="191" y="45"/>
                        <a:pt x="191" y="57"/>
                        <a:pt x="191" y="68"/>
                      </a:cubicBezTo>
                      <a:lnTo>
                        <a:pt x="191" y="101"/>
                      </a:lnTo>
                      <a:cubicBezTo>
                        <a:pt x="168" y="191"/>
                        <a:pt x="157" y="269"/>
                        <a:pt x="135" y="381"/>
                      </a:cubicBezTo>
                      <a:cubicBezTo>
                        <a:pt x="124" y="482"/>
                        <a:pt x="101" y="605"/>
                        <a:pt x="90" y="695"/>
                      </a:cubicBezTo>
                      <a:cubicBezTo>
                        <a:pt x="68" y="796"/>
                        <a:pt x="56" y="885"/>
                        <a:pt x="34" y="975"/>
                      </a:cubicBezTo>
                      <a:cubicBezTo>
                        <a:pt x="34" y="1020"/>
                        <a:pt x="23" y="1065"/>
                        <a:pt x="12" y="1121"/>
                      </a:cubicBezTo>
                      <a:lnTo>
                        <a:pt x="0" y="1165"/>
                      </a:lnTo>
                      <a:cubicBezTo>
                        <a:pt x="0" y="1177"/>
                        <a:pt x="0" y="1177"/>
                        <a:pt x="0" y="1188"/>
                      </a:cubicBezTo>
                      <a:lnTo>
                        <a:pt x="1669" y="1188"/>
                      </a:lnTo>
                      <a:lnTo>
                        <a:pt x="1669" y="1165"/>
                      </a:lnTo>
                      <a:lnTo>
                        <a:pt x="1636" y="1165"/>
                      </a:lnTo>
                      <a:lnTo>
                        <a:pt x="1602" y="975"/>
                      </a:lnTo>
                      <a:cubicBezTo>
                        <a:pt x="1580" y="897"/>
                        <a:pt x="1569" y="829"/>
                        <a:pt x="1557" y="762"/>
                      </a:cubicBezTo>
                      <a:cubicBezTo>
                        <a:pt x="1546" y="695"/>
                        <a:pt x="1535" y="639"/>
                        <a:pt x="1524" y="561"/>
                      </a:cubicBezTo>
                      <a:cubicBezTo>
                        <a:pt x="1501" y="482"/>
                        <a:pt x="1490" y="404"/>
                        <a:pt x="1479" y="325"/>
                      </a:cubicBezTo>
                      <a:lnTo>
                        <a:pt x="1434" y="124"/>
                      </a:lnTo>
                      <a:lnTo>
                        <a:pt x="1423" y="34"/>
                      </a:lnTo>
                      <a:lnTo>
                        <a:pt x="1423" y="12"/>
                      </a:lnTo>
                      <a:lnTo>
                        <a:pt x="14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9"/>
                <p:cNvSpPr/>
                <p:nvPr/>
              </p:nvSpPr>
              <p:spPr>
                <a:xfrm>
                  <a:off x="990814" y="4678988"/>
                  <a:ext cx="59173" cy="1928"/>
                </a:xfrm>
                <a:custGeom>
                  <a:avLst/>
                  <a:gdLst/>
                  <a:ahLst/>
                  <a:cxnLst/>
                  <a:rect l="l" t="t" r="r" b="b"/>
                  <a:pathLst>
                    <a:path w="1412" h="46" extrusionOk="0">
                      <a:moveTo>
                        <a:pt x="23" y="0"/>
                      </a:moveTo>
                      <a:cubicBezTo>
                        <a:pt x="12" y="0"/>
                        <a:pt x="12" y="0"/>
                        <a:pt x="1" y="12"/>
                      </a:cubicBezTo>
                      <a:cubicBezTo>
                        <a:pt x="1" y="12"/>
                        <a:pt x="1" y="23"/>
                        <a:pt x="1" y="34"/>
                      </a:cubicBezTo>
                      <a:lnTo>
                        <a:pt x="146" y="34"/>
                      </a:lnTo>
                      <a:lnTo>
                        <a:pt x="146" y="45"/>
                      </a:lnTo>
                      <a:lnTo>
                        <a:pt x="1401" y="45"/>
                      </a:lnTo>
                      <a:cubicBezTo>
                        <a:pt x="1412" y="34"/>
                        <a:pt x="1412" y="34"/>
                        <a:pt x="1412" y="23"/>
                      </a:cubicBezTo>
                      <a:cubicBezTo>
                        <a:pt x="1412" y="12"/>
                        <a:pt x="1401" y="0"/>
                        <a:pt x="1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9"/>
                <p:cNvSpPr/>
                <p:nvPr/>
              </p:nvSpPr>
              <p:spPr>
                <a:xfrm>
                  <a:off x="995047" y="4628991"/>
                  <a:ext cx="9429" cy="50499"/>
                </a:xfrm>
                <a:custGeom>
                  <a:avLst/>
                  <a:gdLst/>
                  <a:ahLst/>
                  <a:cxnLst/>
                  <a:rect l="l" t="t" r="r" b="b"/>
                  <a:pathLst>
                    <a:path w="225" h="1205" extrusionOk="0">
                      <a:moveTo>
                        <a:pt x="213" y="1"/>
                      </a:moveTo>
                      <a:cubicBezTo>
                        <a:pt x="208" y="1"/>
                        <a:pt x="202" y="6"/>
                        <a:pt x="202" y="17"/>
                      </a:cubicBezTo>
                      <a:cubicBezTo>
                        <a:pt x="157" y="275"/>
                        <a:pt x="112" y="544"/>
                        <a:pt x="68" y="813"/>
                      </a:cubicBezTo>
                      <a:cubicBezTo>
                        <a:pt x="56" y="902"/>
                        <a:pt x="34" y="1003"/>
                        <a:pt x="34" y="1093"/>
                      </a:cubicBezTo>
                      <a:cubicBezTo>
                        <a:pt x="34" y="1115"/>
                        <a:pt x="0" y="1205"/>
                        <a:pt x="34" y="1205"/>
                      </a:cubicBezTo>
                      <a:cubicBezTo>
                        <a:pt x="45" y="1205"/>
                        <a:pt x="34" y="1182"/>
                        <a:pt x="45" y="1160"/>
                      </a:cubicBezTo>
                      <a:lnTo>
                        <a:pt x="68" y="1059"/>
                      </a:lnTo>
                      <a:cubicBezTo>
                        <a:pt x="101" y="835"/>
                        <a:pt x="135" y="611"/>
                        <a:pt x="168" y="387"/>
                      </a:cubicBezTo>
                      <a:cubicBezTo>
                        <a:pt x="180" y="297"/>
                        <a:pt x="191" y="208"/>
                        <a:pt x="202" y="107"/>
                      </a:cubicBezTo>
                      <a:cubicBezTo>
                        <a:pt x="213" y="73"/>
                        <a:pt x="224" y="51"/>
                        <a:pt x="224" y="17"/>
                      </a:cubicBezTo>
                      <a:cubicBezTo>
                        <a:pt x="224" y="6"/>
                        <a:pt x="219" y="1"/>
                        <a:pt x="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9"/>
                <p:cNvSpPr/>
                <p:nvPr/>
              </p:nvSpPr>
              <p:spPr>
                <a:xfrm>
                  <a:off x="1016169" y="4628069"/>
                  <a:ext cx="3311" cy="51295"/>
                </a:xfrm>
                <a:custGeom>
                  <a:avLst/>
                  <a:gdLst/>
                  <a:ahLst/>
                  <a:cxnLst/>
                  <a:rect l="l" t="t" r="r" b="b"/>
                  <a:pathLst>
                    <a:path w="79" h="1224" extrusionOk="0">
                      <a:moveTo>
                        <a:pt x="12" y="0"/>
                      </a:moveTo>
                      <a:cubicBezTo>
                        <a:pt x="6" y="0"/>
                        <a:pt x="0" y="6"/>
                        <a:pt x="0" y="17"/>
                      </a:cubicBezTo>
                      <a:cubicBezTo>
                        <a:pt x="0" y="84"/>
                        <a:pt x="12" y="163"/>
                        <a:pt x="12" y="241"/>
                      </a:cubicBezTo>
                      <a:cubicBezTo>
                        <a:pt x="23" y="409"/>
                        <a:pt x="23" y="599"/>
                        <a:pt x="34" y="756"/>
                      </a:cubicBezTo>
                      <a:cubicBezTo>
                        <a:pt x="45" y="913"/>
                        <a:pt x="56" y="1059"/>
                        <a:pt x="56" y="1215"/>
                      </a:cubicBezTo>
                      <a:cubicBezTo>
                        <a:pt x="56" y="1221"/>
                        <a:pt x="62" y="1224"/>
                        <a:pt x="68" y="1224"/>
                      </a:cubicBezTo>
                      <a:cubicBezTo>
                        <a:pt x="73" y="1224"/>
                        <a:pt x="79" y="1221"/>
                        <a:pt x="79" y="1215"/>
                      </a:cubicBezTo>
                      <a:cubicBezTo>
                        <a:pt x="79" y="1159"/>
                        <a:pt x="79" y="1092"/>
                        <a:pt x="79" y="1036"/>
                      </a:cubicBezTo>
                      <a:cubicBezTo>
                        <a:pt x="68" y="745"/>
                        <a:pt x="45" y="465"/>
                        <a:pt x="34" y="185"/>
                      </a:cubicBezTo>
                      <a:cubicBezTo>
                        <a:pt x="34" y="129"/>
                        <a:pt x="23" y="73"/>
                        <a:pt x="23" y="17"/>
                      </a:cubicBezTo>
                      <a:cubicBezTo>
                        <a:pt x="23" y="6"/>
                        <a:pt x="17" y="0"/>
                        <a:pt x="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9"/>
                <p:cNvSpPr/>
                <p:nvPr/>
              </p:nvSpPr>
              <p:spPr>
                <a:xfrm>
                  <a:off x="1030712" y="4628740"/>
                  <a:ext cx="8507" cy="51714"/>
                </a:xfrm>
                <a:custGeom>
                  <a:avLst/>
                  <a:gdLst/>
                  <a:ahLst/>
                  <a:cxnLst/>
                  <a:rect l="l" t="t" r="r" b="b"/>
                  <a:pathLst>
                    <a:path w="203" h="1234" extrusionOk="0">
                      <a:moveTo>
                        <a:pt x="12" y="1"/>
                      </a:moveTo>
                      <a:cubicBezTo>
                        <a:pt x="1" y="1"/>
                        <a:pt x="1" y="12"/>
                        <a:pt x="1" y="23"/>
                      </a:cubicBezTo>
                      <a:cubicBezTo>
                        <a:pt x="1" y="46"/>
                        <a:pt x="1" y="68"/>
                        <a:pt x="12" y="91"/>
                      </a:cubicBezTo>
                      <a:cubicBezTo>
                        <a:pt x="12" y="113"/>
                        <a:pt x="23" y="135"/>
                        <a:pt x="23" y="147"/>
                      </a:cubicBezTo>
                      <a:cubicBezTo>
                        <a:pt x="23" y="214"/>
                        <a:pt x="34" y="270"/>
                        <a:pt x="46" y="326"/>
                      </a:cubicBezTo>
                      <a:cubicBezTo>
                        <a:pt x="57" y="382"/>
                        <a:pt x="68" y="449"/>
                        <a:pt x="68" y="505"/>
                      </a:cubicBezTo>
                      <a:lnTo>
                        <a:pt x="102" y="684"/>
                      </a:lnTo>
                      <a:lnTo>
                        <a:pt x="135" y="875"/>
                      </a:lnTo>
                      <a:cubicBezTo>
                        <a:pt x="135" y="931"/>
                        <a:pt x="146" y="987"/>
                        <a:pt x="158" y="1043"/>
                      </a:cubicBezTo>
                      <a:lnTo>
                        <a:pt x="180" y="1132"/>
                      </a:lnTo>
                      <a:cubicBezTo>
                        <a:pt x="180" y="1155"/>
                        <a:pt x="180" y="1166"/>
                        <a:pt x="180" y="1177"/>
                      </a:cubicBezTo>
                      <a:lnTo>
                        <a:pt x="191" y="1222"/>
                      </a:lnTo>
                      <a:lnTo>
                        <a:pt x="180" y="1222"/>
                      </a:lnTo>
                      <a:cubicBezTo>
                        <a:pt x="180" y="1222"/>
                        <a:pt x="191" y="1233"/>
                        <a:pt x="191" y="1233"/>
                      </a:cubicBezTo>
                      <a:cubicBezTo>
                        <a:pt x="202" y="1233"/>
                        <a:pt x="202" y="1222"/>
                        <a:pt x="202" y="1222"/>
                      </a:cubicBezTo>
                      <a:cubicBezTo>
                        <a:pt x="202" y="1211"/>
                        <a:pt x="202" y="1199"/>
                        <a:pt x="202" y="1188"/>
                      </a:cubicBezTo>
                      <a:cubicBezTo>
                        <a:pt x="202" y="1177"/>
                        <a:pt x="202" y="1166"/>
                        <a:pt x="202" y="1155"/>
                      </a:cubicBezTo>
                      <a:cubicBezTo>
                        <a:pt x="202" y="1132"/>
                        <a:pt x="191" y="1110"/>
                        <a:pt x="191" y="1076"/>
                      </a:cubicBezTo>
                      <a:lnTo>
                        <a:pt x="169" y="908"/>
                      </a:lnTo>
                      <a:cubicBezTo>
                        <a:pt x="158" y="841"/>
                        <a:pt x="146" y="785"/>
                        <a:pt x="135" y="718"/>
                      </a:cubicBezTo>
                      <a:cubicBezTo>
                        <a:pt x="135" y="662"/>
                        <a:pt x="124" y="606"/>
                        <a:pt x="113" y="539"/>
                      </a:cubicBezTo>
                      <a:cubicBezTo>
                        <a:pt x="102" y="483"/>
                        <a:pt x="90" y="427"/>
                        <a:pt x="79" y="371"/>
                      </a:cubicBezTo>
                      <a:cubicBezTo>
                        <a:pt x="79" y="303"/>
                        <a:pt x="68" y="247"/>
                        <a:pt x="57" y="191"/>
                      </a:cubicBezTo>
                      <a:cubicBezTo>
                        <a:pt x="57" y="158"/>
                        <a:pt x="46" y="135"/>
                        <a:pt x="46" y="102"/>
                      </a:cubicBezTo>
                      <a:lnTo>
                        <a:pt x="34" y="12"/>
                      </a:lnTo>
                      <a:cubicBezTo>
                        <a:pt x="23" y="12"/>
                        <a:pt x="23" y="1"/>
                        <a:pt x="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6" name="Google Shape;2476;p9"/>
              <p:cNvGrpSpPr/>
              <p:nvPr/>
            </p:nvGrpSpPr>
            <p:grpSpPr>
              <a:xfrm rot="9839309">
                <a:off x="2670082" y="4628034"/>
                <a:ext cx="103333" cy="250667"/>
                <a:chOff x="736387" y="4200184"/>
                <a:chExt cx="103344" cy="250695"/>
              </a:xfrm>
            </p:grpSpPr>
            <p:sp>
              <p:nvSpPr>
                <p:cNvPr id="2477" name="Google Shape;2477;p9"/>
                <p:cNvSpPr/>
                <p:nvPr/>
              </p:nvSpPr>
              <p:spPr>
                <a:xfrm>
                  <a:off x="743428" y="4200184"/>
                  <a:ext cx="96303" cy="202371"/>
                </a:xfrm>
                <a:custGeom>
                  <a:avLst/>
                  <a:gdLst/>
                  <a:ahLst/>
                  <a:cxnLst/>
                  <a:rect l="l" t="t" r="r" b="b"/>
                  <a:pathLst>
                    <a:path w="2298" h="4829" extrusionOk="0">
                      <a:moveTo>
                        <a:pt x="1726" y="1"/>
                      </a:moveTo>
                      <a:lnTo>
                        <a:pt x="1681" y="46"/>
                      </a:lnTo>
                      <a:lnTo>
                        <a:pt x="1636" y="79"/>
                      </a:lnTo>
                      <a:lnTo>
                        <a:pt x="1603" y="102"/>
                      </a:lnTo>
                      <a:lnTo>
                        <a:pt x="1580" y="113"/>
                      </a:lnTo>
                      <a:lnTo>
                        <a:pt x="1524" y="158"/>
                      </a:lnTo>
                      <a:lnTo>
                        <a:pt x="1479" y="180"/>
                      </a:lnTo>
                      <a:lnTo>
                        <a:pt x="1446" y="214"/>
                      </a:lnTo>
                      <a:cubicBezTo>
                        <a:pt x="1345" y="303"/>
                        <a:pt x="1255" y="393"/>
                        <a:pt x="1166" y="494"/>
                      </a:cubicBezTo>
                      <a:cubicBezTo>
                        <a:pt x="1087" y="572"/>
                        <a:pt x="1009" y="662"/>
                        <a:pt x="942" y="751"/>
                      </a:cubicBezTo>
                      <a:cubicBezTo>
                        <a:pt x="841" y="886"/>
                        <a:pt x="751" y="1043"/>
                        <a:pt x="673" y="1211"/>
                      </a:cubicBezTo>
                      <a:cubicBezTo>
                        <a:pt x="572" y="1401"/>
                        <a:pt x="483" y="1614"/>
                        <a:pt x="393" y="1827"/>
                      </a:cubicBezTo>
                      <a:cubicBezTo>
                        <a:pt x="326" y="2017"/>
                        <a:pt x="259" y="2207"/>
                        <a:pt x="203" y="2398"/>
                      </a:cubicBezTo>
                      <a:cubicBezTo>
                        <a:pt x="147" y="2611"/>
                        <a:pt x="102" y="2835"/>
                        <a:pt x="68" y="3059"/>
                      </a:cubicBezTo>
                      <a:cubicBezTo>
                        <a:pt x="35" y="3283"/>
                        <a:pt x="12" y="3495"/>
                        <a:pt x="1" y="3719"/>
                      </a:cubicBezTo>
                      <a:cubicBezTo>
                        <a:pt x="1" y="3876"/>
                        <a:pt x="1" y="4033"/>
                        <a:pt x="12" y="4190"/>
                      </a:cubicBezTo>
                      <a:cubicBezTo>
                        <a:pt x="12" y="4302"/>
                        <a:pt x="23" y="4425"/>
                        <a:pt x="46" y="4537"/>
                      </a:cubicBezTo>
                      <a:lnTo>
                        <a:pt x="46" y="4559"/>
                      </a:lnTo>
                      <a:lnTo>
                        <a:pt x="46" y="4582"/>
                      </a:lnTo>
                      <a:cubicBezTo>
                        <a:pt x="46" y="4593"/>
                        <a:pt x="46" y="4593"/>
                        <a:pt x="46" y="4604"/>
                      </a:cubicBezTo>
                      <a:lnTo>
                        <a:pt x="91" y="4604"/>
                      </a:lnTo>
                      <a:lnTo>
                        <a:pt x="180" y="4627"/>
                      </a:lnTo>
                      <a:lnTo>
                        <a:pt x="259" y="4627"/>
                      </a:lnTo>
                      <a:lnTo>
                        <a:pt x="292" y="4638"/>
                      </a:lnTo>
                      <a:lnTo>
                        <a:pt x="382" y="4649"/>
                      </a:lnTo>
                      <a:lnTo>
                        <a:pt x="572" y="4694"/>
                      </a:lnTo>
                      <a:lnTo>
                        <a:pt x="763" y="4739"/>
                      </a:lnTo>
                      <a:lnTo>
                        <a:pt x="953" y="4772"/>
                      </a:lnTo>
                      <a:lnTo>
                        <a:pt x="1143" y="4817"/>
                      </a:lnTo>
                      <a:lnTo>
                        <a:pt x="1233" y="4828"/>
                      </a:lnTo>
                      <a:lnTo>
                        <a:pt x="1267" y="4828"/>
                      </a:lnTo>
                      <a:lnTo>
                        <a:pt x="1289" y="4817"/>
                      </a:lnTo>
                      <a:cubicBezTo>
                        <a:pt x="1479" y="4593"/>
                        <a:pt x="1636" y="4347"/>
                        <a:pt x="1759" y="4089"/>
                      </a:cubicBezTo>
                      <a:cubicBezTo>
                        <a:pt x="1983" y="3663"/>
                        <a:pt x="2140" y="3215"/>
                        <a:pt x="2230" y="2745"/>
                      </a:cubicBezTo>
                      <a:cubicBezTo>
                        <a:pt x="2275" y="2409"/>
                        <a:pt x="2297" y="2073"/>
                        <a:pt x="2286" y="1737"/>
                      </a:cubicBezTo>
                      <a:cubicBezTo>
                        <a:pt x="2275" y="1457"/>
                        <a:pt x="2230" y="1166"/>
                        <a:pt x="2174" y="886"/>
                      </a:cubicBezTo>
                      <a:cubicBezTo>
                        <a:pt x="2174" y="874"/>
                        <a:pt x="2163" y="863"/>
                        <a:pt x="2163" y="852"/>
                      </a:cubicBezTo>
                      <a:lnTo>
                        <a:pt x="2151" y="818"/>
                      </a:lnTo>
                      <a:lnTo>
                        <a:pt x="2140" y="785"/>
                      </a:lnTo>
                      <a:lnTo>
                        <a:pt x="2084" y="650"/>
                      </a:lnTo>
                      <a:cubicBezTo>
                        <a:pt x="2084" y="639"/>
                        <a:pt x="2084" y="639"/>
                        <a:pt x="2073" y="628"/>
                      </a:cubicBezTo>
                      <a:lnTo>
                        <a:pt x="2062" y="583"/>
                      </a:lnTo>
                      <a:cubicBezTo>
                        <a:pt x="2051" y="561"/>
                        <a:pt x="2039" y="550"/>
                        <a:pt x="2028" y="527"/>
                      </a:cubicBezTo>
                      <a:lnTo>
                        <a:pt x="2006" y="471"/>
                      </a:lnTo>
                      <a:cubicBezTo>
                        <a:pt x="1995" y="449"/>
                        <a:pt x="1983" y="426"/>
                        <a:pt x="1972" y="404"/>
                      </a:cubicBezTo>
                      <a:cubicBezTo>
                        <a:pt x="1950" y="359"/>
                        <a:pt x="1927" y="314"/>
                        <a:pt x="1905" y="270"/>
                      </a:cubicBezTo>
                      <a:lnTo>
                        <a:pt x="1905" y="247"/>
                      </a:lnTo>
                      <a:cubicBezTo>
                        <a:pt x="1871" y="202"/>
                        <a:pt x="1849" y="169"/>
                        <a:pt x="1827" y="124"/>
                      </a:cubicBezTo>
                      <a:cubicBezTo>
                        <a:pt x="1815" y="113"/>
                        <a:pt x="1804" y="90"/>
                        <a:pt x="1793" y="79"/>
                      </a:cubicBezTo>
                      <a:cubicBezTo>
                        <a:pt x="1782" y="57"/>
                        <a:pt x="1771" y="34"/>
                        <a:pt x="1748" y="23"/>
                      </a:cubicBezTo>
                      <a:lnTo>
                        <a:pt x="17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9"/>
                <p:cNvSpPr/>
                <p:nvPr/>
              </p:nvSpPr>
              <p:spPr>
                <a:xfrm>
                  <a:off x="756587" y="4229771"/>
                  <a:ext cx="63867" cy="171360"/>
                </a:xfrm>
                <a:custGeom>
                  <a:avLst/>
                  <a:gdLst/>
                  <a:ahLst/>
                  <a:cxnLst/>
                  <a:rect l="l" t="t" r="r" b="b"/>
                  <a:pathLst>
                    <a:path w="1524" h="4089" extrusionOk="0">
                      <a:moveTo>
                        <a:pt x="1289" y="0"/>
                      </a:moveTo>
                      <a:lnTo>
                        <a:pt x="1277" y="23"/>
                      </a:lnTo>
                      <a:lnTo>
                        <a:pt x="1266" y="34"/>
                      </a:lnTo>
                      <a:lnTo>
                        <a:pt x="1255" y="45"/>
                      </a:lnTo>
                      <a:cubicBezTo>
                        <a:pt x="1098" y="224"/>
                        <a:pt x="953" y="415"/>
                        <a:pt x="829" y="628"/>
                      </a:cubicBezTo>
                      <a:cubicBezTo>
                        <a:pt x="583" y="1042"/>
                        <a:pt x="381" y="1479"/>
                        <a:pt x="225" y="1938"/>
                      </a:cubicBezTo>
                      <a:cubicBezTo>
                        <a:pt x="113" y="2274"/>
                        <a:pt x="45" y="2621"/>
                        <a:pt x="12" y="2980"/>
                      </a:cubicBezTo>
                      <a:cubicBezTo>
                        <a:pt x="12" y="3081"/>
                        <a:pt x="12" y="3181"/>
                        <a:pt x="12" y="3282"/>
                      </a:cubicBezTo>
                      <a:cubicBezTo>
                        <a:pt x="1" y="3383"/>
                        <a:pt x="12" y="3484"/>
                        <a:pt x="23" y="3585"/>
                      </a:cubicBezTo>
                      <a:cubicBezTo>
                        <a:pt x="34" y="3685"/>
                        <a:pt x="57" y="3775"/>
                        <a:pt x="90" y="3876"/>
                      </a:cubicBezTo>
                      <a:cubicBezTo>
                        <a:pt x="90" y="3887"/>
                        <a:pt x="101" y="3898"/>
                        <a:pt x="101" y="3909"/>
                      </a:cubicBezTo>
                      <a:cubicBezTo>
                        <a:pt x="101" y="3921"/>
                        <a:pt x="101" y="3932"/>
                        <a:pt x="101" y="3932"/>
                      </a:cubicBezTo>
                      <a:cubicBezTo>
                        <a:pt x="113" y="3954"/>
                        <a:pt x="113" y="3965"/>
                        <a:pt x="113" y="3977"/>
                      </a:cubicBezTo>
                      <a:lnTo>
                        <a:pt x="157" y="3988"/>
                      </a:lnTo>
                      <a:cubicBezTo>
                        <a:pt x="325" y="4021"/>
                        <a:pt x="482" y="4066"/>
                        <a:pt x="650" y="4089"/>
                      </a:cubicBezTo>
                      <a:lnTo>
                        <a:pt x="695" y="4089"/>
                      </a:lnTo>
                      <a:lnTo>
                        <a:pt x="717" y="4066"/>
                      </a:lnTo>
                      <a:cubicBezTo>
                        <a:pt x="796" y="3965"/>
                        <a:pt x="863" y="3876"/>
                        <a:pt x="930" y="3764"/>
                      </a:cubicBezTo>
                      <a:cubicBezTo>
                        <a:pt x="1266" y="3215"/>
                        <a:pt x="1468" y="2588"/>
                        <a:pt x="1490" y="1938"/>
                      </a:cubicBezTo>
                      <a:cubicBezTo>
                        <a:pt x="1524" y="1557"/>
                        <a:pt x="1513" y="1165"/>
                        <a:pt x="1468" y="785"/>
                      </a:cubicBezTo>
                      <a:cubicBezTo>
                        <a:pt x="1423" y="538"/>
                        <a:pt x="1367" y="280"/>
                        <a:pt x="1300" y="45"/>
                      </a:cubicBezTo>
                      <a:lnTo>
                        <a:pt x="1300" y="34"/>
                      </a:lnTo>
                      <a:cubicBezTo>
                        <a:pt x="1300" y="23"/>
                        <a:pt x="1289" y="12"/>
                        <a:pt x="1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9"/>
                <p:cNvSpPr/>
                <p:nvPr/>
              </p:nvSpPr>
              <p:spPr>
                <a:xfrm>
                  <a:off x="762203" y="4313672"/>
                  <a:ext cx="52175" cy="97896"/>
                </a:xfrm>
                <a:custGeom>
                  <a:avLst/>
                  <a:gdLst/>
                  <a:ahLst/>
                  <a:cxnLst/>
                  <a:rect l="l" t="t" r="r" b="b"/>
                  <a:pathLst>
                    <a:path w="1245" h="2336" extrusionOk="0">
                      <a:moveTo>
                        <a:pt x="628" y="328"/>
                      </a:moveTo>
                      <a:lnTo>
                        <a:pt x="628" y="328"/>
                      </a:lnTo>
                      <a:cubicBezTo>
                        <a:pt x="639" y="507"/>
                        <a:pt x="595" y="1056"/>
                        <a:pt x="438" y="1146"/>
                      </a:cubicBezTo>
                      <a:cubicBezTo>
                        <a:pt x="326" y="1090"/>
                        <a:pt x="404" y="899"/>
                        <a:pt x="427" y="810"/>
                      </a:cubicBezTo>
                      <a:cubicBezTo>
                        <a:pt x="483" y="642"/>
                        <a:pt x="550" y="485"/>
                        <a:pt x="628" y="328"/>
                      </a:cubicBezTo>
                      <a:close/>
                      <a:moveTo>
                        <a:pt x="926" y="1"/>
                      </a:moveTo>
                      <a:cubicBezTo>
                        <a:pt x="815" y="1"/>
                        <a:pt x="723" y="122"/>
                        <a:pt x="651" y="205"/>
                      </a:cubicBezTo>
                      <a:cubicBezTo>
                        <a:pt x="622" y="130"/>
                        <a:pt x="578" y="100"/>
                        <a:pt x="531" y="100"/>
                      </a:cubicBezTo>
                      <a:cubicBezTo>
                        <a:pt x="467" y="100"/>
                        <a:pt x="398" y="156"/>
                        <a:pt x="359" y="227"/>
                      </a:cubicBezTo>
                      <a:cubicBezTo>
                        <a:pt x="270" y="384"/>
                        <a:pt x="203" y="552"/>
                        <a:pt x="158" y="731"/>
                      </a:cubicBezTo>
                      <a:cubicBezTo>
                        <a:pt x="57" y="1146"/>
                        <a:pt x="1" y="1571"/>
                        <a:pt x="12" y="2008"/>
                      </a:cubicBezTo>
                      <a:cubicBezTo>
                        <a:pt x="12" y="2109"/>
                        <a:pt x="12" y="2210"/>
                        <a:pt x="23" y="2311"/>
                      </a:cubicBezTo>
                      <a:cubicBezTo>
                        <a:pt x="23" y="2328"/>
                        <a:pt x="35" y="2336"/>
                        <a:pt x="46" y="2336"/>
                      </a:cubicBezTo>
                      <a:cubicBezTo>
                        <a:pt x="57" y="2336"/>
                        <a:pt x="68" y="2328"/>
                        <a:pt x="68" y="2311"/>
                      </a:cubicBezTo>
                      <a:cubicBezTo>
                        <a:pt x="68" y="2277"/>
                        <a:pt x="57" y="2232"/>
                        <a:pt x="57" y="2188"/>
                      </a:cubicBezTo>
                      <a:cubicBezTo>
                        <a:pt x="46" y="1751"/>
                        <a:pt x="91" y="1314"/>
                        <a:pt x="191" y="888"/>
                      </a:cubicBezTo>
                      <a:cubicBezTo>
                        <a:pt x="236" y="720"/>
                        <a:pt x="348" y="183"/>
                        <a:pt x="539" y="160"/>
                      </a:cubicBezTo>
                      <a:cubicBezTo>
                        <a:pt x="595" y="171"/>
                        <a:pt x="606" y="227"/>
                        <a:pt x="617" y="272"/>
                      </a:cubicBezTo>
                      <a:cubicBezTo>
                        <a:pt x="494" y="496"/>
                        <a:pt x="404" y="731"/>
                        <a:pt x="348" y="978"/>
                      </a:cubicBezTo>
                      <a:cubicBezTo>
                        <a:pt x="326" y="1045"/>
                        <a:pt x="348" y="1123"/>
                        <a:pt x="404" y="1179"/>
                      </a:cubicBezTo>
                      <a:cubicBezTo>
                        <a:pt x="413" y="1182"/>
                        <a:pt x="421" y="1184"/>
                        <a:pt x="429" y="1184"/>
                      </a:cubicBezTo>
                      <a:cubicBezTo>
                        <a:pt x="516" y="1184"/>
                        <a:pt x="574" y="1028"/>
                        <a:pt x="595" y="967"/>
                      </a:cubicBezTo>
                      <a:cubicBezTo>
                        <a:pt x="673" y="731"/>
                        <a:pt x="695" y="496"/>
                        <a:pt x="673" y="250"/>
                      </a:cubicBezTo>
                      <a:cubicBezTo>
                        <a:pt x="765" y="109"/>
                        <a:pt x="853" y="42"/>
                        <a:pt x="920" y="42"/>
                      </a:cubicBezTo>
                      <a:cubicBezTo>
                        <a:pt x="1007" y="42"/>
                        <a:pt x="1057" y="157"/>
                        <a:pt x="1031" y="373"/>
                      </a:cubicBezTo>
                      <a:cubicBezTo>
                        <a:pt x="964" y="955"/>
                        <a:pt x="785" y="1515"/>
                        <a:pt x="505" y="2019"/>
                      </a:cubicBezTo>
                      <a:cubicBezTo>
                        <a:pt x="471" y="2075"/>
                        <a:pt x="427" y="2143"/>
                        <a:pt x="393" y="2199"/>
                      </a:cubicBezTo>
                      <a:lnTo>
                        <a:pt x="348" y="2255"/>
                      </a:lnTo>
                      <a:cubicBezTo>
                        <a:pt x="348" y="2263"/>
                        <a:pt x="354" y="2271"/>
                        <a:pt x="361" y="2271"/>
                      </a:cubicBezTo>
                      <a:cubicBezTo>
                        <a:pt x="364" y="2271"/>
                        <a:pt x="367" y="2269"/>
                        <a:pt x="371" y="2266"/>
                      </a:cubicBezTo>
                      <a:cubicBezTo>
                        <a:pt x="606" y="1952"/>
                        <a:pt x="774" y="1605"/>
                        <a:pt x="897" y="1235"/>
                      </a:cubicBezTo>
                      <a:cubicBezTo>
                        <a:pt x="964" y="1000"/>
                        <a:pt x="1244" y="104"/>
                        <a:pt x="953" y="3"/>
                      </a:cubicBezTo>
                      <a:cubicBezTo>
                        <a:pt x="944" y="2"/>
                        <a:pt x="935" y="1"/>
                        <a:pt x="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9"/>
                <p:cNvSpPr/>
                <p:nvPr/>
              </p:nvSpPr>
              <p:spPr>
                <a:xfrm>
                  <a:off x="736387" y="4389820"/>
                  <a:ext cx="69525" cy="61059"/>
                </a:xfrm>
                <a:custGeom>
                  <a:avLst/>
                  <a:gdLst/>
                  <a:ahLst/>
                  <a:cxnLst/>
                  <a:rect l="l" t="t" r="r" b="b"/>
                  <a:pathLst>
                    <a:path w="1659" h="1457" extrusionOk="0">
                      <a:moveTo>
                        <a:pt x="46" y="1"/>
                      </a:moveTo>
                      <a:lnTo>
                        <a:pt x="46" y="23"/>
                      </a:lnTo>
                      <a:lnTo>
                        <a:pt x="23" y="57"/>
                      </a:lnTo>
                      <a:lnTo>
                        <a:pt x="23" y="258"/>
                      </a:lnTo>
                      <a:lnTo>
                        <a:pt x="23" y="471"/>
                      </a:lnTo>
                      <a:lnTo>
                        <a:pt x="23" y="673"/>
                      </a:lnTo>
                      <a:lnTo>
                        <a:pt x="12" y="908"/>
                      </a:lnTo>
                      <a:cubicBezTo>
                        <a:pt x="1" y="975"/>
                        <a:pt x="1" y="1054"/>
                        <a:pt x="1" y="1121"/>
                      </a:cubicBezTo>
                      <a:lnTo>
                        <a:pt x="1" y="1211"/>
                      </a:lnTo>
                      <a:lnTo>
                        <a:pt x="1" y="1244"/>
                      </a:lnTo>
                      <a:lnTo>
                        <a:pt x="46" y="1244"/>
                      </a:lnTo>
                      <a:lnTo>
                        <a:pt x="270" y="1289"/>
                      </a:lnTo>
                      <a:lnTo>
                        <a:pt x="505" y="1334"/>
                      </a:lnTo>
                      <a:lnTo>
                        <a:pt x="740" y="1379"/>
                      </a:lnTo>
                      <a:lnTo>
                        <a:pt x="987" y="1423"/>
                      </a:lnTo>
                      <a:lnTo>
                        <a:pt x="1177" y="1457"/>
                      </a:lnTo>
                      <a:lnTo>
                        <a:pt x="1222" y="1457"/>
                      </a:lnTo>
                      <a:cubicBezTo>
                        <a:pt x="1222" y="1446"/>
                        <a:pt x="1233" y="1435"/>
                        <a:pt x="1233" y="1435"/>
                      </a:cubicBezTo>
                      <a:lnTo>
                        <a:pt x="1244" y="1401"/>
                      </a:lnTo>
                      <a:lnTo>
                        <a:pt x="1345" y="1132"/>
                      </a:lnTo>
                      <a:lnTo>
                        <a:pt x="1468" y="841"/>
                      </a:lnTo>
                      <a:cubicBezTo>
                        <a:pt x="1513" y="751"/>
                        <a:pt x="1547" y="662"/>
                        <a:pt x="1580" y="572"/>
                      </a:cubicBezTo>
                      <a:cubicBezTo>
                        <a:pt x="1603" y="527"/>
                        <a:pt x="1614" y="483"/>
                        <a:pt x="1636" y="438"/>
                      </a:cubicBezTo>
                      <a:lnTo>
                        <a:pt x="1659" y="393"/>
                      </a:lnTo>
                      <a:lnTo>
                        <a:pt x="1659" y="371"/>
                      </a:lnTo>
                      <a:lnTo>
                        <a:pt x="1614" y="359"/>
                      </a:lnTo>
                      <a:lnTo>
                        <a:pt x="1423" y="315"/>
                      </a:lnTo>
                      <a:lnTo>
                        <a:pt x="1166" y="258"/>
                      </a:lnTo>
                      <a:lnTo>
                        <a:pt x="886" y="191"/>
                      </a:lnTo>
                      <a:lnTo>
                        <a:pt x="606" y="124"/>
                      </a:lnTo>
                      <a:lnTo>
                        <a:pt x="337" y="68"/>
                      </a:lnTo>
                      <a:lnTo>
                        <a:pt x="91" y="12"/>
                      </a:lnTo>
                      <a:lnTo>
                        <a:pt x="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81" name="Google Shape;2481;p9"/>
                <p:cNvGrpSpPr/>
                <p:nvPr/>
              </p:nvGrpSpPr>
              <p:grpSpPr>
                <a:xfrm>
                  <a:off x="741081" y="4391245"/>
                  <a:ext cx="57790" cy="58922"/>
                  <a:chOff x="741081" y="4391245"/>
                  <a:chExt cx="57790" cy="58922"/>
                </a:xfrm>
              </p:grpSpPr>
              <p:sp>
                <p:nvSpPr>
                  <p:cNvPr id="2482" name="Google Shape;2482;p9"/>
                  <p:cNvSpPr/>
                  <p:nvPr/>
                </p:nvSpPr>
                <p:spPr>
                  <a:xfrm>
                    <a:off x="741081" y="4391245"/>
                    <a:ext cx="57790" cy="13201"/>
                  </a:xfrm>
                  <a:custGeom>
                    <a:avLst/>
                    <a:gdLst/>
                    <a:ahLst/>
                    <a:cxnLst/>
                    <a:rect l="l" t="t" r="r" b="b"/>
                    <a:pathLst>
                      <a:path w="1379" h="315" extrusionOk="0">
                        <a:moveTo>
                          <a:pt x="12" y="0"/>
                        </a:moveTo>
                        <a:cubicBezTo>
                          <a:pt x="12" y="0"/>
                          <a:pt x="12" y="12"/>
                          <a:pt x="1" y="12"/>
                        </a:cubicBezTo>
                        <a:cubicBezTo>
                          <a:pt x="1" y="23"/>
                          <a:pt x="12" y="45"/>
                          <a:pt x="23" y="45"/>
                        </a:cubicBezTo>
                        <a:lnTo>
                          <a:pt x="46" y="45"/>
                        </a:lnTo>
                        <a:lnTo>
                          <a:pt x="68" y="56"/>
                        </a:lnTo>
                        <a:lnTo>
                          <a:pt x="158" y="56"/>
                        </a:lnTo>
                        <a:lnTo>
                          <a:pt x="281" y="79"/>
                        </a:lnTo>
                        <a:lnTo>
                          <a:pt x="550" y="146"/>
                        </a:lnTo>
                        <a:lnTo>
                          <a:pt x="819" y="213"/>
                        </a:lnTo>
                        <a:lnTo>
                          <a:pt x="1087" y="269"/>
                        </a:lnTo>
                        <a:cubicBezTo>
                          <a:pt x="1132" y="281"/>
                          <a:pt x="1177" y="292"/>
                          <a:pt x="1233" y="303"/>
                        </a:cubicBezTo>
                        <a:lnTo>
                          <a:pt x="1300" y="314"/>
                        </a:lnTo>
                        <a:lnTo>
                          <a:pt x="1379" y="314"/>
                        </a:lnTo>
                        <a:cubicBezTo>
                          <a:pt x="1379" y="303"/>
                          <a:pt x="1379" y="303"/>
                          <a:pt x="1379" y="292"/>
                        </a:cubicBezTo>
                        <a:lnTo>
                          <a:pt x="1367" y="281"/>
                        </a:lnTo>
                        <a:lnTo>
                          <a:pt x="1345" y="281"/>
                        </a:lnTo>
                        <a:lnTo>
                          <a:pt x="1311" y="269"/>
                        </a:lnTo>
                        <a:lnTo>
                          <a:pt x="1244" y="247"/>
                        </a:lnTo>
                        <a:lnTo>
                          <a:pt x="1155" y="224"/>
                        </a:lnTo>
                        <a:lnTo>
                          <a:pt x="964" y="180"/>
                        </a:lnTo>
                        <a:lnTo>
                          <a:pt x="684" y="124"/>
                        </a:lnTo>
                        <a:lnTo>
                          <a:pt x="415" y="68"/>
                        </a:lnTo>
                        <a:lnTo>
                          <a:pt x="281" y="45"/>
                        </a:lnTo>
                        <a:cubicBezTo>
                          <a:pt x="247" y="34"/>
                          <a:pt x="203" y="23"/>
                          <a:pt x="158" y="12"/>
                        </a:cubicBezTo>
                        <a:lnTo>
                          <a:pt x="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9"/>
                  <p:cNvSpPr/>
                  <p:nvPr/>
                </p:nvSpPr>
                <p:spPr>
                  <a:xfrm>
                    <a:off x="775027" y="4402434"/>
                    <a:ext cx="19613" cy="47733"/>
                  </a:xfrm>
                  <a:custGeom>
                    <a:avLst/>
                    <a:gdLst/>
                    <a:ahLst/>
                    <a:cxnLst/>
                    <a:rect l="l" t="t" r="r" b="b"/>
                    <a:pathLst>
                      <a:path w="468" h="1139" extrusionOk="0">
                        <a:moveTo>
                          <a:pt x="441" y="0"/>
                        </a:moveTo>
                        <a:cubicBezTo>
                          <a:pt x="434" y="0"/>
                          <a:pt x="433" y="26"/>
                          <a:pt x="423" y="36"/>
                        </a:cubicBezTo>
                        <a:lnTo>
                          <a:pt x="389" y="137"/>
                        </a:lnTo>
                        <a:cubicBezTo>
                          <a:pt x="311" y="350"/>
                          <a:pt x="221" y="551"/>
                          <a:pt x="143" y="764"/>
                        </a:cubicBezTo>
                        <a:cubicBezTo>
                          <a:pt x="109" y="854"/>
                          <a:pt x="76" y="943"/>
                          <a:pt x="42" y="1033"/>
                        </a:cubicBezTo>
                        <a:lnTo>
                          <a:pt x="9" y="1122"/>
                        </a:lnTo>
                        <a:cubicBezTo>
                          <a:pt x="1" y="1130"/>
                          <a:pt x="15" y="1138"/>
                          <a:pt x="24" y="1138"/>
                        </a:cubicBezTo>
                        <a:cubicBezTo>
                          <a:pt x="28" y="1138"/>
                          <a:pt x="31" y="1137"/>
                          <a:pt x="31" y="1134"/>
                        </a:cubicBezTo>
                        <a:cubicBezTo>
                          <a:pt x="132" y="887"/>
                          <a:pt x="233" y="641"/>
                          <a:pt x="322" y="394"/>
                        </a:cubicBezTo>
                        <a:cubicBezTo>
                          <a:pt x="367" y="294"/>
                          <a:pt x="401" y="204"/>
                          <a:pt x="423" y="114"/>
                        </a:cubicBezTo>
                        <a:cubicBezTo>
                          <a:pt x="434" y="92"/>
                          <a:pt x="468" y="2"/>
                          <a:pt x="445" y="2"/>
                        </a:cubicBezTo>
                        <a:cubicBezTo>
                          <a:pt x="444" y="1"/>
                          <a:pt x="442" y="0"/>
                          <a:pt x="4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9"/>
                  <p:cNvSpPr/>
                  <p:nvPr/>
                </p:nvSpPr>
                <p:spPr>
                  <a:xfrm>
                    <a:off x="761742" y="4397950"/>
                    <a:ext cx="9890" cy="50499"/>
                  </a:xfrm>
                  <a:custGeom>
                    <a:avLst/>
                    <a:gdLst/>
                    <a:ahLst/>
                    <a:cxnLst/>
                    <a:rect l="l" t="t" r="r" b="b"/>
                    <a:pathLst>
                      <a:path w="236" h="1205" extrusionOk="0">
                        <a:moveTo>
                          <a:pt x="229" y="0"/>
                        </a:moveTo>
                        <a:cubicBezTo>
                          <a:pt x="225" y="0"/>
                          <a:pt x="219" y="3"/>
                          <a:pt x="214" y="8"/>
                        </a:cubicBezTo>
                        <a:cubicBezTo>
                          <a:pt x="191" y="64"/>
                          <a:pt x="180" y="121"/>
                          <a:pt x="169" y="188"/>
                        </a:cubicBezTo>
                        <a:cubicBezTo>
                          <a:pt x="124" y="468"/>
                          <a:pt x="90" y="748"/>
                          <a:pt x="34" y="1028"/>
                        </a:cubicBezTo>
                        <a:cubicBezTo>
                          <a:pt x="23" y="1084"/>
                          <a:pt x="12" y="1140"/>
                          <a:pt x="1" y="1196"/>
                        </a:cubicBezTo>
                        <a:cubicBezTo>
                          <a:pt x="6" y="1201"/>
                          <a:pt x="12" y="1204"/>
                          <a:pt x="18" y="1204"/>
                        </a:cubicBezTo>
                        <a:cubicBezTo>
                          <a:pt x="23" y="1204"/>
                          <a:pt x="29" y="1201"/>
                          <a:pt x="34" y="1196"/>
                        </a:cubicBezTo>
                        <a:cubicBezTo>
                          <a:pt x="46" y="1117"/>
                          <a:pt x="57" y="1039"/>
                          <a:pt x="79" y="961"/>
                        </a:cubicBezTo>
                        <a:cubicBezTo>
                          <a:pt x="102" y="793"/>
                          <a:pt x="135" y="613"/>
                          <a:pt x="158" y="457"/>
                        </a:cubicBezTo>
                        <a:cubicBezTo>
                          <a:pt x="180" y="311"/>
                          <a:pt x="202" y="154"/>
                          <a:pt x="236" y="8"/>
                        </a:cubicBezTo>
                        <a:cubicBezTo>
                          <a:pt x="236" y="3"/>
                          <a:pt x="233"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9"/>
                  <p:cNvSpPr/>
                  <p:nvPr/>
                </p:nvSpPr>
                <p:spPr>
                  <a:xfrm>
                    <a:off x="748624" y="4392167"/>
                    <a:ext cx="3772" cy="52175"/>
                  </a:xfrm>
                  <a:custGeom>
                    <a:avLst/>
                    <a:gdLst/>
                    <a:ahLst/>
                    <a:cxnLst/>
                    <a:rect l="l" t="t" r="r" b="b"/>
                    <a:pathLst>
                      <a:path w="90" h="1245" extrusionOk="0">
                        <a:moveTo>
                          <a:pt x="67" y="1"/>
                        </a:moveTo>
                        <a:cubicBezTo>
                          <a:pt x="67" y="1"/>
                          <a:pt x="56" y="12"/>
                          <a:pt x="56" y="12"/>
                        </a:cubicBezTo>
                        <a:cubicBezTo>
                          <a:pt x="56" y="23"/>
                          <a:pt x="56" y="34"/>
                          <a:pt x="56" y="46"/>
                        </a:cubicBezTo>
                        <a:lnTo>
                          <a:pt x="56" y="79"/>
                        </a:lnTo>
                        <a:lnTo>
                          <a:pt x="56" y="158"/>
                        </a:lnTo>
                        <a:lnTo>
                          <a:pt x="45" y="326"/>
                        </a:lnTo>
                        <a:lnTo>
                          <a:pt x="34" y="516"/>
                        </a:lnTo>
                        <a:cubicBezTo>
                          <a:pt x="34" y="572"/>
                          <a:pt x="34" y="639"/>
                          <a:pt x="23" y="695"/>
                        </a:cubicBezTo>
                        <a:cubicBezTo>
                          <a:pt x="23" y="751"/>
                          <a:pt x="11" y="819"/>
                          <a:pt x="11" y="875"/>
                        </a:cubicBezTo>
                        <a:lnTo>
                          <a:pt x="0" y="1054"/>
                        </a:lnTo>
                        <a:lnTo>
                          <a:pt x="0" y="1143"/>
                        </a:lnTo>
                        <a:lnTo>
                          <a:pt x="0" y="1233"/>
                        </a:lnTo>
                        <a:cubicBezTo>
                          <a:pt x="0" y="1233"/>
                          <a:pt x="0" y="1244"/>
                          <a:pt x="11" y="1244"/>
                        </a:cubicBezTo>
                        <a:cubicBezTo>
                          <a:pt x="23" y="1244"/>
                          <a:pt x="34" y="1233"/>
                          <a:pt x="34" y="1233"/>
                        </a:cubicBezTo>
                        <a:lnTo>
                          <a:pt x="34" y="1166"/>
                        </a:lnTo>
                        <a:lnTo>
                          <a:pt x="34" y="1099"/>
                        </a:lnTo>
                        <a:cubicBezTo>
                          <a:pt x="34" y="1043"/>
                          <a:pt x="45" y="975"/>
                          <a:pt x="45" y="919"/>
                        </a:cubicBezTo>
                        <a:cubicBezTo>
                          <a:pt x="45" y="863"/>
                          <a:pt x="45" y="807"/>
                          <a:pt x="56" y="740"/>
                        </a:cubicBezTo>
                        <a:cubicBezTo>
                          <a:pt x="56" y="684"/>
                          <a:pt x="56" y="617"/>
                          <a:pt x="67" y="561"/>
                        </a:cubicBezTo>
                        <a:cubicBezTo>
                          <a:pt x="79" y="494"/>
                          <a:pt x="67" y="427"/>
                          <a:pt x="79" y="371"/>
                        </a:cubicBezTo>
                        <a:cubicBezTo>
                          <a:pt x="90" y="315"/>
                          <a:pt x="90" y="259"/>
                          <a:pt x="90" y="202"/>
                        </a:cubicBezTo>
                        <a:lnTo>
                          <a:pt x="90" y="102"/>
                        </a:lnTo>
                        <a:lnTo>
                          <a:pt x="90" y="57"/>
                        </a:lnTo>
                        <a:lnTo>
                          <a:pt x="90" y="12"/>
                        </a:lnTo>
                        <a:lnTo>
                          <a:pt x="79" y="12"/>
                        </a:lnTo>
                        <a:cubicBezTo>
                          <a:pt x="79" y="12"/>
                          <a:pt x="79" y="1"/>
                          <a:pt x="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86" name="Google Shape;2486;p9"/>
              <p:cNvGrpSpPr/>
              <p:nvPr/>
            </p:nvGrpSpPr>
            <p:grpSpPr>
              <a:xfrm rot="633420">
                <a:off x="2413085" y="4150391"/>
                <a:ext cx="88753" cy="254867"/>
                <a:chOff x="135585" y="4184259"/>
                <a:chExt cx="88760" cy="254886"/>
              </a:xfrm>
            </p:grpSpPr>
            <p:sp>
              <p:nvSpPr>
                <p:cNvPr id="2487" name="Google Shape;2487;p9"/>
                <p:cNvSpPr/>
                <p:nvPr/>
              </p:nvSpPr>
              <p:spPr>
                <a:xfrm>
                  <a:off x="135585" y="4184259"/>
                  <a:ext cx="88760" cy="204215"/>
                </a:xfrm>
                <a:custGeom>
                  <a:avLst/>
                  <a:gdLst/>
                  <a:ahLst/>
                  <a:cxnLst/>
                  <a:rect l="l" t="t" r="r" b="b"/>
                  <a:pathLst>
                    <a:path w="2118" h="4873" extrusionOk="0">
                      <a:moveTo>
                        <a:pt x="751" y="0"/>
                      </a:moveTo>
                      <a:lnTo>
                        <a:pt x="717" y="45"/>
                      </a:lnTo>
                      <a:cubicBezTo>
                        <a:pt x="706" y="67"/>
                        <a:pt x="695" y="78"/>
                        <a:pt x="683" y="90"/>
                      </a:cubicBezTo>
                      <a:lnTo>
                        <a:pt x="661" y="134"/>
                      </a:lnTo>
                      <a:cubicBezTo>
                        <a:pt x="650" y="134"/>
                        <a:pt x="650" y="134"/>
                        <a:pt x="650" y="146"/>
                      </a:cubicBezTo>
                      <a:lnTo>
                        <a:pt x="605" y="202"/>
                      </a:lnTo>
                      <a:lnTo>
                        <a:pt x="571" y="246"/>
                      </a:lnTo>
                      <a:lnTo>
                        <a:pt x="549" y="280"/>
                      </a:lnTo>
                      <a:cubicBezTo>
                        <a:pt x="482" y="392"/>
                        <a:pt x="415" y="515"/>
                        <a:pt x="359" y="638"/>
                      </a:cubicBezTo>
                      <a:cubicBezTo>
                        <a:pt x="303" y="739"/>
                        <a:pt x="258" y="840"/>
                        <a:pt x="224" y="941"/>
                      </a:cubicBezTo>
                      <a:cubicBezTo>
                        <a:pt x="168" y="1109"/>
                        <a:pt x="123" y="1277"/>
                        <a:pt x="90" y="1445"/>
                      </a:cubicBezTo>
                      <a:cubicBezTo>
                        <a:pt x="56" y="1669"/>
                        <a:pt x="23" y="1893"/>
                        <a:pt x="11" y="2117"/>
                      </a:cubicBezTo>
                      <a:cubicBezTo>
                        <a:pt x="0" y="2319"/>
                        <a:pt x="0" y="2520"/>
                        <a:pt x="0" y="2722"/>
                      </a:cubicBezTo>
                      <a:cubicBezTo>
                        <a:pt x="0" y="2946"/>
                        <a:pt x="34" y="3170"/>
                        <a:pt x="67" y="3394"/>
                      </a:cubicBezTo>
                      <a:cubicBezTo>
                        <a:pt x="101" y="3607"/>
                        <a:pt x="146" y="3831"/>
                        <a:pt x="202" y="4043"/>
                      </a:cubicBezTo>
                      <a:cubicBezTo>
                        <a:pt x="247" y="4200"/>
                        <a:pt x="291" y="4346"/>
                        <a:pt x="347" y="4491"/>
                      </a:cubicBezTo>
                      <a:cubicBezTo>
                        <a:pt x="381" y="4603"/>
                        <a:pt x="426" y="4704"/>
                        <a:pt x="482" y="4816"/>
                      </a:cubicBezTo>
                      <a:cubicBezTo>
                        <a:pt x="482" y="4816"/>
                        <a:pt x="493" y="4827"/>
                        <a:pt x="493" y="4839"/>
                      </a:cubicBezTo>
                      <a:lnTo>
                        <a:pt x="504" y="4850"/>
                      </a:lnTo>
                      <a:lnTo>
                        <a:pt x="515" y="4872"/>
                      </a:lnTo>
                      <a:lnTo>
                        <a:pt x="863" y="4872"/>
                      </a:lnTo>
                      <a:lnTo>
                        <a:pt x="1053" y="4850"/>
                      </a:lnTo>
                      <a:lnTo>
                        <a:pt x="1255" y="4839"/>
                      </a:lnTo>
                      <a:lnTo>
                        <a:pt x="1434" y="4816"/>
                      </a:lnTo>
                      <a:lnTo>
                        <a:pt x="1635" y="4794"/>
                      </a:lnTo>
                      <a:lnTo>
                        <a:pt x="1770" y="4794"/>
                      </a:lnTo>
                      <a:cubicBezTo>
                        <a:pt x="1770" y="4783"/>
                        <a:pt x="1770" y="4771"/>
                        <a:pt x="1781" y="4771"/>
                      </a:cubicBezTo>
                      <a:cubicBezTo>
                        <a:pt x="1893" y="4503"/>
                        <a:pt x="1971" y="4234"/>
                        <a:pt x="2016" y="3954"/>
                      </a:cubicBezTo>
                      <a:cubicBezTo>
                        <a:pt x="2106" y="3483"/>
                        <a:pt x="2117" y="3002"/>
                        <a:pt x="2061" y="2531"/>
                      </a:cubicBezTo>
                      <a:cubicBezTo>
                        <a:pt x="2005" y="2195"/>
                        <a:pt x="1927" y="1859"/>
                        <a:pt x="1815" y="1546"/>
                      </a:cubicBezTo>
                      <a:cubicBezTo>
                        <a:pt x="1714" y="1266"/>
                        <a:pt x="1591" y="997"/>
                        <a:pt x="1445" y="739"/>
                      </a:cubicBezTo>
                      <a:lnTo>
                        <a:pt x="1423" y="717"/>
                      </a:lnTo>
                      <a:lnTo>
                        <a:pt x="1400" y="694"/>
                      </a:lnTo>
                      <a:lnTo>
                        <a:pt x="1378" y="661"/>
                      </a:lnTo>
                      <a:lnTo>
                        <a:pt x="1288" y="549"/>
                      </a:lnTo>
                      <a:cubicBezTo>
                        <a:pt x="1288" y="538"/>
                        <a:pt x="1277" y="538"/>
                        <a:pt x="1277" y="526"/>
                      </a:cubicBezTo>
                      <a:lnTo>
                        <a:pt x="1243" y="493"/>
                      </a:lnTo>
                      <a:cubicBezTo>
                        <a:pt x="1232" y="482"/>
                        <a:pt x="1221" y="459"/>
                        <a:pt x="1199" y="448"/>
                      </a:cubicBezTo>
                      <a:lnTo>
                        <a:pt x="1165" y="403"/>
                      </a:lnTo>
                      <a:lnTo>
                        <a:pt x="1109" y="347"/>
                      </a:lnTo>
                      <a:lnTo>
                        <a:pt x="1008" y="235"/>
                      </a:lnTo>
                      <a:lnTo>
                        <a:pt x="997" y="224"/>
                      </a:lnTo>
                      <a:cubicBezTo>
                        <a:pt x="963" y="190"/>
                        <a:pt x="919" y="157"/>
                        <a:pt x="885" y="134"/>
                      </a:cubicBezTo>
                      <a:cubicBezTo>
                        <a:pt x="874" y="112"/>
                        <a:pt x="851" y="101"/>
                        <a:pt x="840" y="90"/>
                      </a:cubicBezTo>
                      <a:lnTo>
                        <a:pt x="784" y="45"/>
                      </a:lnTo>
                      <a:lnTo>
                        <a:pt x="773" y="34"/>
                      </a:lnTo>
                      <a:lnTo>
                        <a:pt x="739" y="34"/>
                      </a:lnTo>
                      <a:lnTo>
                        <a:pt x="7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9"/>
                <p:cNvSpPr/>
                <p:nvPr/>
              </p:nvSpPr>
              <p:spPr>
                <a:xfrm>
                  <a:off x="155288" y="4215229"/>
                  <a:ext cx="57749" cy="173246"/>
                </a:xfrm>
                <a:custGeom>
                  <a:avLst/>
                  <a:gdLst/>
                  <a:ahLst/>
                  <a:cxnLst/>
                  <a:rect l="l" t="t" r="r" b="b"/>
                  <a:pathLst>
                    <a:path w="1378" h="4134" extrusionOk="0">
                      <a:moveTo>
                        <a:pt x="437" y="0"/>
                      </a:moveTo>
                      <a:cubicBezTo>
                        <a:pt x="426" y="11"/>
                        <a:pt x="426" y="23"/>
                        <a:pt x="426" y="23"/>
                      </a:cubicBezTo>
                      <a:lnTo>
                        <a:pt x="426" y="34"/>
                      </a:lnTo>
                      <a:lnTo>
                        <a:pt x="426" y="56"/>
                      </a:lnTo>
                      <a:cubicBezTo>
                        <a:pt x="325" y="269"/>
                        <a:pt x="247" y="504"/>
                        <a:pt x="191" y="740"/>
                      </a:cubicBezTo>
                      <a:cubicBezTo>
                        <a:pt x="67" y="1210"/>
                        <a:pt x="11" y="1680"/>
                        <a:pt x="11" y="2162"/>
                      </a:cubicBezTo>
                      <a:cubicBezTo>
                        <a:pt x="0" y="2520"/>
                        <a:pt x="34" y="2879"/>
                        <a:pt x="112" y="3226"/>
                      </a:cubicBezTo>
                      <a:cubicBezTo>
                        <a:pt x="135" y="3327"/>
                        <a:pt x="168" y="3416"/>
                        <a:pt x="191" y="3506"/>
                      </a:cubicBezTo>
                      <a:cubicBezTo>
                        <a:pt x="213" y="3596"/>
                        <a:pt x="247" y="3685"/>
                        <a:pt x="291" y="3786"/>
                      </a:cubicBezTo>
                      <a:cubicBezTo>
                        <a:pt x="336" y="3864"/>
                        <a:pt x="381" y="3954"/>
                        <a:pt x="437" y="4044"/>
                      </a:cubicBezTo>
                      <a:cubicBezTo>
                        <a:pt x="437" y="4055"/>
                        <a:pt x="448" y="4066"/>
                        <a:pt x="459" y="4077"/>
                      </a:cubicBezTo>
                      <a:lnTo>
                        <a:pt x="471" y="4100"/>
                      </a:lnTo>
                      <a:cubicBezTo>
                        <a:pt x="482" y="4111"/>
                        <a:pt x="482" y="4122"/>
                        <a:pt x="493" y="4133"/>
                      </a:cubicBezTo>
                      <a:lnTo>
                        <a:pt x="538" y="4133"/>
                      </a:lnTo>
                      <a:cubicBezTo>
                        <a:pt x="706" y="4122"/>
                        <a:pt x="874" y="4111"/>
                        <a:pt x="1042" y="4088"/>
                      </a:cubicBezTo>
                      <a:lnTo>
                        <a:pt x="1087" y="4088"/>
                      </a:lnTo>
                      <a:lnTo>
                        <a:pt x="1098" y="4055"/>
                      </a:lnTo>
                      <a:cubicBezTo>
                        <a:pt x="1143" y="3943"/>
                        <a:pt x="1187" y="3820"/>
                        <a:pt x="1210" y="3708"/>
                      </a:cubicBezTo>
                      <a:cubicBezTo>
                        <a:pt x="1378" y="3080"/>
                        <a:pt x="1367" y="2420"/>
                        <a:pt x="1199" y="1792"/>
                      </a:cubicBezTo>
                      <a:cubicBezTo>
                        <a:pt x="1120" y="1412"/>
                        <a:pt x="997" y="1053"/>
                        <a:pt x="840" y="706"/>
                      </a:cubicBezTo>
                      <a:cubicBezTo>
                        <a:pt x="728" y="471"/>
                        <a:pt x="594" y="247"/>
                        <a:pt x="459" y="34"/>
                      </a:cubicBezTo>
                      <a:lnTo>
                        <a:pt x="448" y="23"/>
                      </a:lnTo>
                      <a:lnTo>
                        <a:pt x="4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9"/>
                <p:cNvSpPr/>
                <p:nvPr/>
              </p:nvSpPr>
              <p:spPr>
                <a:xfrm>
                  <a:off x="164670" y="4298292"/>
                  <a:ext cx="35705" cy="104266"/>
                </a:xfrm>
                <a:custGeom>
                  <a:avLst/>
                  <a:gdLst/>
                  <a:ahLst/>
                  <a:cxnLst/>
                  <a:rect l="l" t="t" r="r" b="b"/>
                  <a:pathLst>
                    <a:path w="852" h="2488" extrusionOk="0">
                      <a:moveTo>
                        <a:pt x="325" y="404"/>
                      </a:moveTo>
                      <a:cubicBezTo>
                        <a:pt x="393" y="572"/>
                        <a:pt x="527" y="1110"/>
                        <a:pt x="393" y="1244"/>
                      </a:cubicBezTo>
                      <a:cubicBezTo>
                        <a:pt x="258" y="1222"/>
                        <a:pt x="281" y="1020"/>
                        <a:pt x="281" y="919"/>
                      </a:cubicBezTo>
                      <a:cubicBezTo>
                        <a:pt x="281" y="751"/>
                        <a:pt x="292" y="572"/>
                        <a:pt x="325" y="404"/>
                      </a:cubicBezTo>
                      <a:close/>
                      <a:moveTo>
                        <a:pt x="549" y="1"/>
                      </a:moveTo>
                      <a:cubicBezTo>
                        <a:pt x="415" y="12"/>
                        <a:pt x="359" y="169"/>
                        <a:pt x="337" y="270"/>
                      </a:cubicBezTo>
                      <a:cubicBezTo>
                        <a:pt x="297" y="223"/>
                        <a:pt x="258" y="204"/>
                        <a:pt x="221" y="204"/>
                      </a:cubicBezTo>
                      <a:cubicBezTo>
                        <a:pt x="144" y="204"/>
                        <a:pt x="79" y="290"/>
                        <a:pt x="57" y="382"/>
                      </a:cubicBezTo>
                      <a:cubicBezTo>
                        <a:pt x="12" y="561"/>
                        <a:pt x="1" y="740"/>
                        <a:pt x="12" y="930"/>
                      </a:cubicBezTo>
                      <a:cubicBezTo>
                        <a:pt x="34" y="1356"/>
                        <a:pt x="113" y="1782"/>
                        <a:pt x="247" y="2185"/>
                      </a:cubicBezTo>
                      <a:cubicBezTo>
                        <a:pt x="281" y="2286"/>
                        <a:pt x="314" y="2386"/>
                        <a:pt x="359" y="2476"/>
                      </a:cubicBezTo>
                      <a:cubicBezTo>
                        <a:pt x="363" y="2484"/>
                        <a:pt x="370" y="2488"/>
                        <a:pt x="377" y="2488"/>
                      </a:cubicBezTo>
                      <a:cubicBezTo>
                        <a:pt x="390" y="2488"/>
                        <a:pt x="404" y="2475"/>
                        <a:pt x="404" y="2454"/>
                      </a:cubicBezTo>
                      <a:cubicBezTo>
                        <a:pt x="381" y="2420"/>
                        <a:pt x="359" y="2386"/>
                        <a:pt x="348" y="2342"/>
                      </a:cubicBezTo>
                      <a:cubicBezTo>
                        <a:pt x="202" y="1927"/>
                        <a:pt x="113" y="1502"/>
                        <a:pt x="90" y="1065"/>
                      </a:cubicBezTo>
                      <a:cubicBezTo>
                        <a:pt x="79" y="886"/>
                        <a:pt x="23" y="348"/>
                        <a:pt x="213" y="258"/>
                      </a:cubicBezTo>
                      <a:cubicBezTo>
                        <a:pt x="258" y="258"/>
                        <a:pt x="292" y="303"/>
                        <a:pt x="314" y="337"/>
                      </a:cubicBezTo>
                      <a:cubicBezTo>
                        <a:pt x="258" y="594"/>
                        <a:pt x="247" y="841"/>
                        <a:pt x="269" y="1098"/>
                      </a:cubicBezTo>
                      <a:cubicBezTo>
                        <a:pt x="269" y="1177"/>
                        <a:pt x="314" y="1233"/>
                        <a:pt x="381" y="1266"/>
                      </a:cubicBezTo>
                      <a:cubicBezTo>
                        <a:pt x="385" y="1267"/>
                        <a:pt x="388" y="1267"/>
                        <a:pt x="391" y="1267"/>
                      </a:cubicBezTo>
                      <a:cubicBezTo>
                        <a:pt x="493" y="1267"/>
                        <a:pt x="493" y="1085"/>
                        <a:pt x="493" y="1009"/>
                      </a:cubicBezTo>
                      <a:cubicBezTo>
                        <a:pt x="493" y="774"/>
                        <a:pt x="449" y="527"/>
                        <a:pt x="359" y="314"/>
                      </a:cubicBezTo>
                      <a:cubicBezTo>
                        <a:pt x="409" y="127"/>
                        <a:pt x="483" y="34"/>
                        <a:pt x="555" y="34"/>
                      </a:cubicBezTo>
                      <a:cubicBezTo>
                        <a:pt x="629" y="34"/>
                        <a:pt x="700" y="132"/>
                        <a:pt x="740" y="326"/>
                      </a:cubicBezTo>
                      <a:cubicBezTo>
                        <a:pt x="796" y="628"/>
                        <a:pt x="818" y="953"/>
                        <a:pt x="807" y="1266"/>
                      </a:cubicBezTo>
                      <a:cubicBezTo>
                        <a:pt x="807" y="1524"/>
                        <a:pt x="773" y="1793"/>
                        <a:pt x="717" y="2050"/>
                      </a:cubicBezTo>
                      <a:cubicBezTo>
                        <a:pt x="695" y="2106"/>
                        <a:pt x="684" y="2185"/>
                        <a:pt x="661" y="2252"/>
                      </a:cubicBezTo>
                      <a:lnTo>
                        <a:pt x="639" y="2319"/>
                      </a:lnTo>
                      <a:cubicBezTo>
                        <a:pt x="639" y="2327"/>
                        <a:pt x="650" y="2335"/>
                        <a:pt x="657" y="2335"/>
                      </a:cubicBezTo>
                      <a:cubicBezTo>
                        <a:pt x="660" y="2335"/>
                        <a:pt x="661" y="2334"/>
                        <a:pt x="661" y="2330"/>
                      </a:cubicBezTo>
                      <a:cubicBezTo>
                        <a:pt x="785" y="1961"/>
                        <a:pt x="852" y="1569"/>
                        <a:pt x="852" y="1188"/>
                      </a:cubicBezTo>
                      <a:cubicBezTo>
                        <a:pt x="852" y="953"/>
                        <a:pt x="852" y="12"/>
                        <a:pt x="5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9"/>
                <p:cNvSpPr/>
                <p:nvPr/>
              </p:nvSpPr>
              <p:spPr>
                <a:xfrm>
                  <a:off x="212571" y="4292676"/>
                  <a:ext cx="42" cy="503"/>
                </a:xfrm>
                <a:custGeom>
                  <a:avLst/>
                  <a:gdLst/>
                  <a:ahLst/>
                  <a:cxnLst/>
                  <a:rect l="l" t="t" r="r" b="b"/>
                  <a:pathLst>
                    <a:path w="1" h="12" extrusionOk="0">
                      <a:moveTo>
                        <a:pt x="0" y="12"/>
                      </a:moveTo>
                      <a:lnTo>
                        <a:pt x="0" y="0"/>
                      </a:lnTo>
                      <a:cubicBezTo>
                        <a:pt x="0" y="12"/>
                        <a:pt x="0" y="12"/>
                        <a:pt x="0" y="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9"/>
                <p:cNvSpPr/>
                <p:nvPr/>
              </p:nvSpPr>
              <p:spPr>
                <a:xfrm>
                  <a:off x="148702" y="4384665"/>
                  <a:ext cx="69525" cy="54480"/>
                </a:xfrm>
                <a:custGeom>
                  <a:avLst/>
                  <a:gdLst/>
                  <a:ahLst/>
                  <a:cxnLst/>
                  <a:rect l="l" t="t" r="r" b="b"/>
                  <a:pathLst>
                    <a:path w="1659" h="1300" extrusionOk="0">
                      <a:moveTo>
                        <a:pt x="1614" y="1"/>
                      </a:moveTo>
                      <a:lnTo>
                        <a:pt x="1412" y="12"/>
                      </a:lnTo>
                      <a:lnTo>
                        <a:pt x="1154" y="34"/>
                      </a:lnTo>
                      <a:lnTo>
                        <a:pt x="863" y="57"/>
                      </a:lnTo>
                      <a:lnTo>
                        <a:pt x="583" y="79"/>
                      </a:lnTo>
                      <a:lnTo>
                        <a:pt x="314" y="101"/>
                      </a:lnTo>
                      <a:lnTo>
                        <a:pt x="57" y="124"/>
                      </a:lnTo>
                      <a:lnTo>
                        <a:pt x="1" y="124"/>
                      </a:lnTo>
                      <a:lnTo>
                        <a:pt x="1" y="135"/>
                      </a:lnTo>
                      <a:cubicBezTo>
                        <a:pt x="12" y="146"/>
                        <a:pt x="12" y="157"/>
                        <a:pt x="12" y="157"/>
                      </a:cubicBezTo>
                      <a:cubicBezTo>
                        <a:pt x="34" y="213"/>
                        <a:pt x="46" y="281"/>
                        <a:pt x="68" y="348"/>
                      </a:cubicBezTo>
                      <a:lnTo>
                        <a:pt x="124" y="561"/>
                      </a:lnTo>
                      <a:cubicBezTo>
                        <a:pt x="146" y="617"/>
                        <a:pt x="158" y="684"/>
                        <a:pt x="180" y="751"/>
                      </a:cubicBezTo>
                      <a:lnTo>
                        <a:pt x="247" y="975"/>
                      </a:lnTo>
                      <a:cubicBezTo>
                        <a:pt x="258" y="1042"/>
                        <a:pt x="281" y="1110"/>
                        <a:pt x="303" y="1177"/>
                      </a:cubicBezTo>
                      <a:cubicBezTo>
                        <a:pt x="303" y="1210"/>
                        <a:pt x="314" y="1244"/>
                        <a:pt x="326" y="1266"/>
                      </a:cubicBezTo>
                      <a:lnTo>
                        <a:pt x="326" y="1289"/>
                      </a:lnTo>
                      <a:lnTo>
                        <a:pt x="326" y="1300"/>
                      </a:lnTo>
                      <a:lnTo>
                        <a:pt x="382" y="1300"/>
                      </a:lnTo>
                      <a:lnTo>
                        <a:pt x="617" y="1278"/>
                      </a:lnTo>
                      <a:lnTo>
                        <a:pt x="852" y="1244"/>
                      </a:lnTo>
                      <a:lnTo>
                        <a:pt x="1087" y="1222"/>
                      </a:lnTo>
                      <a:lnTo>
                        <a:pt x="1334" y="1188"/>
                      </a:lnTo>
                      <a:lnTo>
                        <a:pt x="1535" y="1166"/>
                      </a:lnTo>
                      <a:lnTo>
                        <a:pt x="1569" y="1166"/>
                      </a:lnTo>
                      <a:lnTo>
                        <a:pt x="1569" y="1143"/>
                      </a:lnTo>
                      <a:lnTo>
                        <a:pt x="1569" y="1110"/>
                      </a:lnTo>
                      <a:cubicBezTo>
                        <a:pt x="1580" y="1009"/>
                        <a:pt x="1580" y="930"/>
                        <a:pt x="1591" y="818"/>
                      </a:cubicBezTo>
                      <a:cubicBezTo>
                        <a:pt x="1602" y="718"/>
                        <a:pt x="1614" y="606"/>
                        <a:pt x="1625" y="494"/>
                      </a:cubicBezTo>
                      <a:lnTo>
                        <a:pt x="1647" y="213"/>
                      </a:lnTo>
                      <a:cubicBezTo>
                        <a:pt x="1647" y="169"/>
                        <a:pt x="1658" y="124"/>
                        <a:pt x="1658" y="68"/>
                      </a:cubicBezTo>
                      <a:lnTo>
                        <a:pt x="1658" y="12"/>
                      </a:lnTo>
                      <a:lnTo>
                        <a:pt x="16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2" name="Google Shape;2492;p9"/>
                <p:cNvGrpSpPr/>
                <p:nvPr/>
              </p:nvGrpSpPr>
              <p:grpSpPr>
                <a:xfrm>
                  <a:off x="155288" y="4383743"/>
                  <a:ext cx="59173" cy="54941"/>
                  <a:chOff x="155288" y="4383743"/>
                  <a:chExt cx="59173" cy="54941"/>
                </a:xfrm>
              </p:grpSpPr>
              <p:sp>
                <p:nvSpPr>
                  <p:cNvPr id="2493" name="Google Shape;2493;p9"/>
                  <p:cNvSpPr/>
                  <p:nvPr/>
                </p:nvSpPr>
                <p:spPr>
                  <a:xfrm>
                    <a:off x="155288" y="4383743"/>
                    <a:ext cx="59173" cy="6118"/>
                  </a:xfrm>
                  <a:custGeom>
                    <a:avLst/>
                    <a:gdLst/>
                    <a:ahLst/>
                    <a:cxnLst/>
                    <a:rect l="l" t="t" r="r" b="b"/>
                    <a:pathLst>
                      <a:path w="1412" h="146" extrusionOk="0">
                        <a:moveTo>
                          <a:pt x="1176" y="0"/>
                        </a:moveTo>
                        <a:lnTo>
                          <a:pt x="975" y="23"/>
                        </a:lnTo>
                        <a:lnTo>
                          <a:pt x="695" y="45"/>
                        </a:lnTo>
                        <a:lnTo>
                          <a:pt x="415" y="67"/>
                        </a:lnTo>
                        <a:lnTo>
                          <a:pt x="280" y="79"/>
                        </a:lnTo>
                        <a:cubicBezTo>
                          <a:pt x="224" y="90"/>
                          <a:pt x="179" y="90"/>
                          <a:pt x="135" y="90"/>
                        </a:cubicBezTo>
                        <a:lnTo>
                          <a:pt x="11" y="90"/>
                        </a:lnTo>
                        <a:cubicBezTo>
                          <a:pt x="11" y="90"/>
                          <a:pt x="0" y="101"/>
                          <a:pt x="0" y="101"/>
                        </a:cubicBezTo>
                        <a:cubicBezTo>
                          <a:pt x="0" y="101"/>
                          <a:pt x="0" y="112"/>
                          <a:pt x="0" y="123"/>
                        </a:cubicBezTo>
                        <a:cubicBezTo>
                          <a:pt x="0" y="135"/>
                          <a:pt x="11" y="146"/>
                          <a:pt x="23" y="146"/>
                        </a:cubicBezTo>
                        <a:lnTo>
                          <a:pt x="157" y="146"/>
                        </a:lnTo>
                        <a:lnTo>
                          <a:pt x="291" y="135"/>
                        </a:lnTo>
                        <a:lnTo>
                          <a:pt x="571" y="112"/>
                        </a:lnTo>
                        <a:lnTo>
                          <a:pt x="851" y="90"/>
                        </a:lnTo>
                        <a:lnTo>
                          <a:pt x="1131" y="79"/>
                        </a:lnTo>
                        <a:lnTo>
                          <a:pt x="1266" y="56"/>
                        </a:lnTo>
                        <a:lnTo>
                          <a:pt x="1389" y="56"/>
                        </a:lnTo>
                        <a:cubicBezTo>
                          <a:pt x="1389" y="45"/>
                          <a:pt x="1400" y="45"/>
                          <a:pt x="1400" y="45"/>
                        </a:cubicBezTo>
                        <a:cubicBezTo>
                          <a:pt x="1411" y="34"/>
                          <a:pt x="1411" y="23"/>
                          <a:pt x="1400" y="23"/>
                        </a:cubicBezTo>
                        <a:lnTo>
                          <a:pt x="1266" y="23"/>
                        </a:lnTo>
                        <a:lnTo>
                          <a:pt x="11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9"/>
                  <p:cNvSpPr/>
                  <p:nvPr/>
                </p:nvSpPr>
                <p:spPr>
                  <a:xfrm>
                    <a:off x="205034" y="4385126"/>
                    <a:ext cx="5197" cy="51001"/>
                  </a:xfrm>
                  <a:custGeom>
                    <a:avLst/>
                    <a:gdLst/>
                    <a:ahLst/>
                    <a:cxnLst/>
                    <a:rect l="l" t="t" r="r" b="b"/>
                    <a:pathLst>
                      <a:path w="124" h="1217" extrusionOk="0">
                        <a:moveTo>
                          <a:pt x="90" y="1"/>
                        </a:moveTo>
                        <a:cubicBezTo>
                          <a:pt x="79" y="1"/>
                          <a:pt x="79" y="23"/>
                          <a:pt x="79" y="46"/>
                        </a:cubicBezTo>
                        <a:lnTo>
                          <a:pt x="79" y="146"/>
                        </a:lnTo>
                        <a:cubicBezTo>
                          <a:pt x="56" y="370"/>
                          <a:pt x="45" y="595"/>
                          <a:pt x="34" y="819"/>
                        </a:cubicBezTo>
                        <a:cubicBezTo>
                          <a:pt x="23" y="919"/>
                          <a:pt x="12" y="1009"/>
                          <a:pt x="12" y="1110"/>
                        </a:cubicBezTo>
                        <a:cubicBezTo>
                          <a:pt x="0" y="1143"/>
                          <a:pt x="12" y="1188"/>
                          <a:pt x="0" y="1199"/>
                        </a:cubicBezTo>
                        <a:cubicBezTo>
                          <a:pt x="0" y="1211"/>
                          <a:pt x="9" y="1216"/>
                          <a:pt x="17" y="1216"/>
                        </a:cubicBezTo>
                        <a:cubicBezTo>
                          <a:pt x="26" y="1216"/>
                          <a:pt x="34" y="1211"/>
                          <a:pt x="34" y="1199"/>
                        </a:cubicBezTo>
                        <a:cubicBezTo>
                          <a:pt x="56" y="942"/>
                          <a:pt x="79" y="673"/>
                          <a:pt x="90" y="404"/>
                        </a:cubicBezTo>
                        <a:cubicBezTo>
                          <a:pt x="101" y="303"/>
                          <a:pt x="112" y="214"/>
                          <a:pt x="112" y="113"/>
                        </a:cubicBezTo>
                        <a:cubicBezTo>
                          <a:pt x="101" y="90"/>
                          <a:pt x="124" y="1"/>
                          <a:pt x="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9"/>
                  <p:cNvSpPr/>
                  <p:nvPr/>
                </p:nvSpPr>
                <p:spPr>
                  <a:xfrm>
                    <a:off x="185798" y="4387599"/>
                    <a:ext cx="7543" cy="50708"/>
                  </a:xfrm>
                  <a:custGeom>
                    <a:avLst/>
                    <a:gdLst/>
                    <a:ahLst/>
                    <a:cxnLst/>
                    <a:rect l="l" t="t" r="r" b="b"/>
                    <a:pathLst>
                      <a:path w="180" h="1210" extrusionOk="0">
                        <a:moveTo>
                          <a:pt x="11" y="1"/>
                        </a:moveTo>
                        <a:cubicBezTo>
                          <a:pt x="6" y="1"/>
                          <a:pt x="0" y="3"/>
                          <a:pt x="0" y="9"/>
                        </a:cubicBezTo>
                        <a:cubicBezTo>
                          <a:pt x="0" y="65"/>
                          <a:pt x="0" y="121"/>
                          <a:pt x="11" y="177"/>
                        </a:cubicBezTo>
                        <a:cubicBezTo>
                          <a:pt x="45" y="468"/>
                          <a:pt x="90" y="748"/>
                          <a:pt x="123" y="1028"/>
                        </a:cubicBezTo>
                        <a:cubicBezTo>
                          <a:pt x="135" y="1084"/>
                          <a:pt x="146" y="1140"/>
                          <a:pt x="146" y="1196"/>
                        </a:cubicBezTo>
                        <a:cubicBezTo>
                          <a:pt x="151" y="1206"/>
                          <a:pt x="157" y="1209"/>
                          <a:pt x="163" y="1209"/>
                        </a:cubicBezTo>
                        <a:cubicBezTo>
                          <a:pt x="172" y="1209"/>
                          <a:pt x="179" y="1203"/>
                          <a:pt x="179" y="1196"/>
                        </a:cubicBezTo>
                        <a:cubicBezTo>
                          <a:pt x="168" y="1118"/>
                          <a:pt x="157" y="1040"/>
                          <a:pt x="146" y="972"/>
                        </a:cubicBezTo>
                        <a:cubicBezTo>
                          <a:pt x="123" y="793"/>
                          <a:pt x="101" y="614"/>
                          <a:pt x="79" y="457"/>
                        </a:cubicBezTo>
                        <a:cubicBezTo>
                          <a:pt x="56" y="311"/>
                          <a:pt x="34" y="155"/>
                          <a:pt x="23" y="9"/>
                        </a:cubicBezTo>
                        <a:cubicBezTo>
                          <a:pt x="23" y="3"/>
                          <a:pt x="17"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9"/>
                  <p:cNvSpPr/>
                  <p:nvPr/>
                </p:nvSpPr>
                <p:spPr>
                  <a:xfrm>
                    <a:off x="165598" y="4387976"/>
                    <a:ext cx="13201" cy="50708"/>
                  </a:xfrm>
                  <a:custGeom>
                    <a:avLst/>
                    <a:gdLst/>
                    <a:ahLst/>
                    <a:cxnLst/>
                    <a:rect l="l" t="t" r="r" b="b"/>
                    <a:pathLst>
                      <a:path w="315" h="1210" extrusionOk="0">
                        <a:moveTo>
                          <a:pt x="12" y="0"/>
                        </a:moveTo>
                        <a:cubicBezTo>
                          <a:pt x="12" y="0"/>
                          <a:pt x="1" y="11"/>
                          <a:pt x="1" y="11"/>
                        </a:cubicBezTo>
                        <a:cubicBezTo>
                          <a:pt x="1" y="22"/>
                          <a:pt x="1" y="34"/>
                          <a:pt x="1" y="45"/>
                        </a:cubicBezTo>
                        <a:cubicBezTo>
                          <a:pt x="1" y="56"/>
                          <a:pt x="12" y="67"/>
                          <a:pt x="12" y="78"/>
                        </a:cubicBezTo>
                        <a:cubicBezTo>
                          <a:pt x="12" y="101"/>
                          <a:pt x="23" y="123"/>
                          <a:pt x="23" y="146"/>
                        </a:cubicBezTo>
                        <a:cubicBezTo>
                          <a:pt x="34" y="202"/>
                          <a:pt x="57" y="258"/>
                          <a:pt x="68" y="325"/>
                        </a:cubicBezTo>
                        <a:cubicBezTo>
                          <a:pt x="79" y="381"/>
                          <a:pt x="90" y="437"/>
                          <a:pt x="113" y="504"/>
                        </a:cubicBezTo>
                        <a:lnTo>
                          <a:pt x="146" y="683"/>
                        </a:lnTo>
                        <a:lnTo>
                          <a:pt x="191" y="851"/>
                        </a:lnTo>
                        <a:lnTo>
                          <a:pt x="236" y="1031"/>
                        </a:lnTo>
                        <a:cubicBezTo>
                          <a:pt x="247" y="1053"/>
                          <a:pt x="247" y="1087"/>
                          <a:pt x="258" y="1109"/>
                        </a:cubicBezTo>
                        <a:lnTo>
                          <a:pt x="281" y="1199"/>
                        </a:lnTo>
                        <a:cubicBezTo>
                          <a:pt x="281" y="1210"/>
                          <a:pt x="292" y="1210"/>
                          <a:pt x="292" y="1210"/>
                        </a:cubicBezTo>
                        <a:cubicBezTo>
                          <a:pt x="303" y="1210"/>
                          <a:pt x="314" y="1199"/>
                          <a:pt x="303" y="1187"/>
                        </a:cubicBezTo>
                        <a:cubicBezTo>
                          <a:pt x="303" y="1165"/>
                          <a:pt x="292" y="1143"/>
                          <a:pt x="292" y="1120"/>
                        </a:cubicBezTo>
                        <a:lnTo>
                          <a:pt x="281" y="1064"/>
                        </a:lnTo>
                        <a:lnTo>
                          <a:pt x="236" y="885"/>
                        </a:lnTo>
                        <a:cubicBezTo>
                          <a:pt x="225" y="829"/>
                          <a:pt x="213" y="784"/>
                          <a:pt x="191" y="717"/>
                        </a:cubicBezTo>
                        <a:cubicBezTo>
                          <a:pt x="180" y="661"/>
                          <a:pt x="169" y="594"/>
                          <a:pt x="146" y="538"/>
                        </a:cubicBezTo>
                        <a:cubicBezTo>
                          <a:pt x="135" y="471"/>
                          <a:pt x="124" y="415"/>
                          <a:pt x="101" y="347"/>
                        </a:cubicBezTo>
                        <a:lnTo>
                          <a:pt x="68" y="190"/>
                        </a:lnTo>
                        <a:cubicBezTo>
                          <a:pt x="57" y="157"/>
                          <a:pt x="45" y="112"/>
                          <a:pt x="45" y="90"/>
                        </a:cubicBezTo>
                        <a:cubicBezTo>
                          <a:pt x="34" y="78"/>
                          <a:pt x="34" y="67"/>
                          <a:pt x="34" y="56"/>
                        </a:cubicBezTo>
                        <a:lnTo>
                          <a:pt x="23" y="11"/>
                        </a:lnTo>
                        <a:lnTo>
                          <a:pt x="2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97" name="Google Shape;2497;p9"/>
              <p:cNvGrpSpPr/>
              <p:nvPr/>
            </p:nvGrpSpPr>
            <p:grpSpPr>
              <a:xfrm>
                <a:off x="2060262" y="4625011"/>
                <a:ext cx="87796" cy="254212"/>
                <a:chOff x="971578" y="4628069"/>
                <a:chExt cx="87796" cy="254212"/>
              </a:xfrm>
            </p:grpSpPr>
            <p:sp>
              <p:nvSpPr>
                <p:cNvPr id="2498" name="Google Shape;2498;p9"/>
                <p:cNvSpPr/>
                <p:nvPr/>
              </p:nvSpPr>
              <p:spPr>
                <a:xfrm>
                  <a:off x="971578" y="4679449"/>
                  <a:ext cx="87796" cy="202832"/>
                </a:xfrm>
                <a:custGeom>
                  <a:avLst/>
                  <a:gdLst/>
                  <a:ahLst/>
                  <a:cxnLst/>
                  <a:rect l="l" t="t" r="r" b="b"/>
                  <a:pathLst>
                    <a:path w="2095" h="4840" extrusionOk="0">
                      <a:moveTo>
                        <a:pt x="493" y="1"/>
                      </a:moveTo>
                      <a:cubicBezTo>
                        <a:pt x="482" y="1"/>
                        <a:pt x="482" y="12"/>
                        <a:pt x="471" y="23"/>
                      </a:cubicBezTo>
                      <a:cubicBezTo>
                        <a:pt x="336" y="269"/>
                        <a:pt x="236" y="549"/>
                        <a:pt x="168" y="829"/>
                      </a:cubicBezTo>
                      <a:cubicBezTo>
                        <a:pt x="45" y="1289"/>
                        <a:pt x="0" y="1770"/>
                        <a:pt x="34" y="2252"/>
                      </a:cubicBezTo>
                      <a:cubicBezTo>
                        <a:pt x="56" y="2588"/>
                        <a:pt x="112" y="2924"/>
                        <a:pt x="202" y="3249"/>
                      </a:cubicBezTo>
                      <a:cubicBezTo>
                        <a:pt x="269" y="3518"/>
                        <a:pt x="370" y="3798"/>
                        <a:pt x="493" y="4055"/>
                      </a:cubicBezTo>
                      <a:lnTo>
                        <a:pt x="516" y="4089"/>
                      </a:lnTo>
                      <a:lnTo>
                        <a:pt x="527" y="4111"/>
                      </a:lnTo>
                      <a:cubicBezTo>
                        <a:pt x="538" y="4122"/>
                        <a:pt x="549" y="4134"/>
                        <a:pt x="549" y="4145"/>
                      </a:cubicBezTo>
                      <a:lnTo>
                        <a:pt x="628" y="4268"/>
                      </a:lnTo>
                      <a:lnTo>
                        <a:pt x="639" y="4279"/>
                      </a:lnTo>
                      <a:lnTo>
                        <a:pt x="672" y="4324"/>
                      </a:lnTo>
                      <a:lnTo>
                        <a:pt x="706" y="4369"/>
                      </a:lnTo>
                      <a:lnTo>
                        <a:pt x="740" y="4425"/>
                      </a:lnTo>
                      <a:lnTo>
                        <a:pt x="784" y="4481"/>
                      </a:lnTo>
                      <a:lnTo>
                        <a:pt x="885" y="4604"/>
                      </a:lnTo>
                      <a:lnTo>
                        <a:pt x="896" y="4615"/>
                      </a:lnTo>
                      <a:cubicBezTo>
                        <a:pt x="930" y="4649"/>
                        <a:pt x="964" y="4682"/>
                        <a:pt x="997" y="4716"/>
                      </a:cubicBezTo>
                      <a:cubicBezTo>
                        <a:pt x="1008" y="4727"/>
                        <a:pt x="1020" y="4739"/>
                        <a:pt x="1031" y="4761"/>
                      </a:cubicBezTo>
                      <a:lnTo>
                        <a:pt x="1087" y="4806"/>
                      </a:lnTo>
                      <a:lnTo>
                        <a:pt x="1098" y="4817"/>
                      </a:lnTo>
                      <a:lnTo>
                        <a:pt x="1120" y="4817"/>
                      </a:lnTo>
                      <a:lnTo>
                        <a:pt x="1120" y="4821"/>
                      </a:lnTo>
                      <a:lnTo>
                        <a:pt x="1120" y="4821"/>
                      </a:lnTo>
                      <a:lnTo>
                        <a:pt x="1143" y="4783"/>
                      </a:lnTo>
                      <a:lnTo>
                        <a:pt x="1177" y="4750"/>
                      </a:lnTo>
                      <a:lnTo>
                        <a:pt x="1210" y="4716"/>
                      </a:lnTo>
                      <a:lnTo>
                        <a:pt x="1221" y="4694"/>
                      </a:lnTo>
                      <a:lnTo>
                        <a:pt x="1266" y="4638"/>
                      </a:lnTo>
                      <a:lnTo>
                        <a:pt x="1300" y="4604"/>
                      </a:lnTo>
                      <a:lnTo>
                        <a:pt x="1333" y="4570"/>
                      </a:lnTo>
                      <a:cubicBezTo>
                        <a:pt x="1412" y="4458"/>
                        <a:pt x="1479" y="4346"/>
                        <a:pt x="1546" y="4234"/>
                      </a:cubicBezTo>
                      <a:cubicBezTo>
                        <a:pt x="1602" y="4134"/>
                        <a:pt x="1658" y="4033"/>
                        <a:pt x="1703" y="3932"/>
                      </a:cubicBezTo>
                      <a:cubicBezTo>
                        <a:pt x="1781" y="3775"/>
                        <a:pt x="1837" y="3618"/>
                        <a:pt x="1871" y="3450"/>
                      </a:cubicBezTo>
                      <a:cubicBezTo>
                        <a:pt x="1938" y="3226"/>
                        <a:pt x="1983" y="3002"/>
                        <a:pt x="2017" y="2778"/>
                      </a:cubicBezTo>
                      <a:cubicBezTo>
                        <a:pt x="2039" y="2577"/>
                        <a:pt x="2073" y="2375"/>
                        <a:pt x="2084" y="2174"/>
                      </a:cubicBezTo>
                      <a:cubicBezTo>
                        <a:pt x="2095" y="1950"/>
                        <a:pt x="2084" y="1737"/>
                        <a:pt x="2073" y="1513"/>
                      </a:cubicBezTo>
                      <a:cubicBezTo>
                        <a:pt x="2050" y="1289"/>
                        <a:pt x="2028" y="1065"/>
                        <a:pt x="1983" y="841"/>
                      </a:cubicBezTo>
                      <a:cubicBezTo>
                        <a:pt x="1961" y="695"/>
                        <a:pt x="1927" y="538"/>
                        <a:pt x="1882" y="393"/>
                      </a:cubicBezTo>
                      <a:cubicBezTo>
                        <a:pt x="1849" y="281"/>
                        <a:pt x="1815" y="169"/>
                        <a:pt x="1770" y="57"/>
                      </a:cubicBezTo>
                      <a:lnTo>
                        <a:pt x="1759" y="34"/>
                      </a:lnTo>
                      <a:lnTo>
                        <a:pt x="1748" y="23"/>
                      </a:lnTo>
                      <a:lnTo>
                        <a:pt x="1737" y="1"/>
                      </a:lnTo>
                      <a:close/>
                      <a:moveTo>
                        <a:pt x="1120" y="4821"/>
                      </a:moveTo>
                      <a:lnTo>
                        <a:pt x="1109" y="4839"/>
                      </a:lnTo>
                      <a:lnTo>
                        <a:pt x="1120" y="4828"/>
                      </a:lnTo>
                      <a:lnTo>
                        <a:pt x="1120" y="482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9"/>
                <p:cNvSpPr/>
                <p:nvPr/>
              </p:nvSpPr>
              <p:spPr>
                <a:xfrm>
                  <a:off x="986582" y="4678527"/>
                  <a:ext cx="57790" cy="173246"/>
                </a:xfrm>
                <a:custGeom>
                  <a:avLst/>
                  <a:gdLst/>
                  <a:ahLst/>
                  <a:cxnLst/>
                  <a:rect l="l" t="t" r="r" b="b"/>
                  <a:pathLst>
                    <a:path w="1379" h="4134" extrusionOk="0">
                      <a:moveTo>
                        <a:pt x="426" y="0"/>
                      </a:moveTo>
                      <a:cubicBezTo>
                        <a:pt x="415" y="11"/>
                        <a:pt x="415" y="23"/>
                        <a:pt x="404" y="34"/>
                      </a:cubicBezTo>
                      <a:cubicBezTo>
                        <a:pt x="348" y="146"/>
                        <a:pt x="303" y="258"/>
                        <a:pt x="270" y="370"/>
                      </a:cubicBezTo>
                      <a:cubicBezTo>
                        <a:pt x="57" y="986"/>
                        <a:pt x="1" y="1636"/>
                        <a:pt x="124" y="2274"/>
                      </a:cubicBezTo>
                      <a:cubicBezTo>
                        <a:pt x="169" y="2666"/>
                        <a:pt x="258" y="3036"/>
                        <a:pt x="393" y="3394"/>
                      </a:cubicBezTo>
                      <a:cubicBezTo>
                        <a:pt x="482" y="3640"/>
                        <a:pt x="594" y="3876"/>
                        <a:pt x="718" y="4100"/>
                      </a:cubicBezTo>
                      <a:lnTo>
                        <a:pt x="718" y="4111"/>
                      </a:lnTo>
                      <a:lnTo>
                        <a:pt x="729" y="4133"/>
                      </a:lnTo>
                      <a:lnTo>
                        <a:pt x="740" y="4111"/>
                      </a:lnTo>
                      <a:lnTo>
                        <a:pt x="740" y="4100"/>
                      </a:lnTo>
                      <a:lnTo>
                        <a:pt x="751" y="4088"/>
                      </a:lnTo>
                      <a:cubicBezTo>
                        <a:pt x="863" y="3876"/>
                        <a:pt x="964" y="3652"/>
                        <a:pt x="1043" y="3428"/>
                      </a:cubicBezTo>
                      <a:cubicBezTo>
                        <a:pt x="1199" y="2968"/>
                        <a:pt x="1300" y="2498"/>
                        <a:pt x="1345" y="2016"/>
                      </a:cubicBezTo>
                      <a:cubicBezTo>
                        <a:pt x="1379" y="1658"/>
                        <a:pt x="1367" y="1300"/>
                        <a:pt x="1323" y="952"/>
                      </a:cubicBezTo>
                      <a:cubicBezTo>
                        <a:pt x="1311" y="851"/>
                        <a:pt x="1289" y="751"/>
                        <a:pt x="1278" y="639"/>
                      </a:cubicBezTo>
                      <a:cubicBezTo>
                        <a:pt x="1255" y="549"/>
                        <a:pt x="1222" y="448"/>
                        <a:pt x="1188" y="359"/>
                      </a:cubicBezTo>
                      <a:cubicBezTo>
                        <a:pt x="1155" y="269"/>
                        <a:pt x="1121" y="179"/>
                        <a:pt x="1065" y="90"/>
                      </a:cubicBezTo>
                      <a:lnTo>
                        <a:pt x="1054" y="56"/>
                      </a:lnTo>
                      <a:lnTo>
                        <a:pt x="1043" y="34"/>
                      </a:lnTo>
                      <a:lnTo>
                        <a:pt x="10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9"/>
                <p:cNvSpPr/>
                <p:nvPr/>
              </p:nvSpPr>
              <p:spPr>
                <a:xfrm>
                  <a:off x="994125" y="4664194"/>
                  <a:ext cx="39435" cy="103553"/>
                </a:xfrm>
                <a:custGeom>
                  <a:avLst/>
                  <a:gdLst/>
                  <a:ahLst/>
                  <a:cxnLst/>
                  <a:rect l="l" t="t" r="r" b="b"/>
                  <a:pathLst>
                    <a:path w="941" h="2471" extrusionOk="0">
                      <a:moveTo>
                        <a:pt x="571" y="1249"/>
                      </a:moveTo>
                      <a:cubicBezTo>
                        <a:pt x="683" y="1272"/>
                        <a:pt x="650" y="1485"/>
                        <a:pt x="650" y="1574"/>
                      </a:cubicBezTo>
                      <a:cubicBezTo>
                        <a:pt x="639" y="1754"/>
                        <a:pt x="605" y="1922"/>
                        <a:pt x="560" y="2090"/>
                      </a:cubicBezTo>
                      <a:cubicBezTo>
                        <a:pt x="504" y="1910"/>
                        <a:pt x="426" y="1373"/>
                        <a:pt x="571" y="1249"/>
                      </a:cubicBezTo>
                      <a:close/>
                      <a:moveTo>
                        <a:pt x="695" y="0"/>
                      </a:moveTo>
                      <a:cubicBezTo>
                        <a:pt x="680" y="0"/>
                        <a:pt x="665" y="14"/>
                        <a:pt x="672" y="29"/>
                      </a:cubicBezTo>
                      <a:cubicBezTo>
                        <a:pt x="683" y="73"/>
                        <a:pt x="706" y="107"/>
                        <a:pt x="717" y="152"/>
                      </a:cubicBezTo>
                      <a:cubicBezTo>
                        <a:pt x="818" y="577"/>
                        <a:pt x="874" y="1014"/>
                        <a:pt x="874" y="1451"/>
                      </a:cubicBezTo>
                      <a:cubicBezTo>
                        <a:pt x="863" y="1619"/>
                        <a:pt x="874" y="2168"/>
                        <a:pt x="683" y="2235"/>
                      </a:cubicBezTo>
                      <a:cubicBezTo>
                        <a:pt x="639" y="2235"/>
                        <a:pt x="605" y="2190"/>
                        <a:pt x="582" y="2146"/>
                      </a:cubicBezTo>
                      <a:cubicBezTo>
                        <a:pt x="661" y="1899"/>
                        <a:pt x="695" y="1653"/>
                        <a:pt x="695" y="1395"/>
                      </a:cubicBezTo>
                      <a:cubicBezTo>
                        <a:pt x="695" y="1317"/>
                        <a:pt x="661" y="1249"/>
                        <a:pt x="594" y="1216"/>
                      </a:cubicBezTo>
                      <a:cubicBezTo>
                        <a:pt x="588" y="1215"/>
                        <a:pt x="582" y="1214"/>
                        <a:pt x="576" y="1214"/>
                      </a:cubicBezTo>
                      <a:cubicBezTo>
                        <a:pt x="480" y="1214"/>
                        <a:pt x="470" y="1388"/>
                        <a:pt x="459" y="1462"/>
                      </a:cubicBezTo>
                      <a:cubicBezTo>
                        <a:pt x="437" y="1709"/>
                        <a:pt x="459" y="1944"/>
                        <a:pt x="538" y="2179"/>
                      </a:cubicBezTo>
                      <a:cubicBezTo>
                        <a:pt x="474" y="2350"/>
                        <a:pt x="394" y="2435"/>
                        <a:pt x="324" y="2435"/>
                      </a:cubicBezTo>
                      <a:cubicBezTo>
                        <a:pt x="247" y="2435"/>
                        <a:pt x="180" y="2333"/>
                        <a:pt x="157" y="2134"/>
                      </a:cubicBezTo>
                      <a:cubicBezTo>
                        <a:pt x="123" y="1821"/>
                        <a:pt x="123" y="1496"/>
                        <a:pt x="157" y="1182"/>
                      </a:cubicBezTo>
                      <a:cubicBezTo>
                        <a:pt x="179" y="925"/>
                        <a:pt x="235" y="667"/>
                        <a:pt x="314" y="421"/>
                      </a:cubicBezTo>
                      <a:cubicBezTo>
                        <a:pt x="336" y="353"/>
                        <a:pt x="358" y="286"/>
                        <a:pt x="381" y="219"/>
                      </a:cubicBezTo>
                      <a:cubicBezTo>
                        <a:pt x="392" y="197"/>
                        <a:pt x="403" y="163"/>
                        <a:pt x="414" y="152"/>
                      </a:cubicBezTo>
                      <a:cubicBezTo>
                        <a:pt x="414" y="144"/>
                        <a:pt x="403" y="136"/>
                        <a:pt x="397" y="136"/>
                      </a:cubicBezTo>
                      <a:cubicBezTo>
                        <a:pt x="394" y="136"/>
                        <a:pt x="392" y="137"/>
                        <a:pt x="392" y="141"/>
                      </a:cubicBezTo>
                      <a:cubicBezTo>
                        <a:pt x="235" y="499"/>
                        <a:pt x="134" y="880"/>
                        <a:pt x="101" y="1261"/>
                      </a:cubicBezTo>
                      <a:cubicBezTo>
                        <a:pt x="90" y="1496"/>
                        <a:pt x="0" y="2437"/>
                        <a:pt x="302" y="2470"/>
                      </a:cubicBezTo>
                      <a:cubicBezTo>
                        <a:pt x="437" y="2470"/>
                        <a:pt x="504" y="2314"/>
                        <a:pt x="560" y="2213"/>
                      </a:cubicBezTo>
                      <a:cubicBezTo>
                        <a:pt x="596" y="2269"/>
                        <a:pt x="638" y="2292"/>
                        <a:pt x="678" y="2292"/>
                      </a:cubicBezTo>
                      <a:cubicBezTo>
                        <a:pt x="751" y="2292"/>
                        <a:pt x="819" y="2217"/>
                        <a:pt x="840" y="2123"/>
                      </a:cubicBezTo>
                      <a:cubicBezTo>
                        <a:pt x="896" y="1955"/>
                        <a:pt x="930" y="1765"/>
                        <a:pt x="930" y="1586"/>
                      </a:cubicBezTo>
                      <a:cubicBezTo>
                        <a:pt x="941" y="1160"/>
                        <a:pt x="896" y="734"/>
                        <a:pt x="795" y="309"/>
                      </a:cubicBezTo>
                      <a:cubicBezTo>
                        <a:pt x="784" y="208"/>
                        <a:pt x="751" y="107"/>
                        <a:pt x="717" y="17"/>
                      </a:cubicBezTo>
                      <a:cubicBezTo>
                        <a:pt x="713" y="5"/>
                        <a:pt x="704" y="0"/>
                        <a:pt x="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9"/>
                <p:cNvSpPr/>
                <p:nvPr/>
              </p:nvSpPr>
              <p:spPr>
                <a:xfrm>
                  <a:off x="983313" y="4630165"/>
                  <a:ext cx="69986" cy="49786"/>
                </a:xfrm>
                <a:custGeom>
                  <a:avLst/>
                  <a:gdLst/>
                  <a:ahLst/>
                  <a:cxnLst/>
                  <a:rect l="l" t="t" r="r" b="b"/>
                  <a:pathLst>
                    <a:path w="1670" h="1188" extrusionOk="0">
                      <a:moveTo>
                        <a:pt x="1389" y="1"/>
                      </a:moveTo>
                      <a:lnTo>
                        <a:pt x="1154" y="12"/>
                      </a:lnTo>
                      <a:lnTo>
                        <a:pt x="908" y="12"/>
                      </a:lnTo>
                      <a:lnTo>
                        <a:pt x="672" y="23"/>
                      </a:lnTo>
                      <a:lnTo>
                        <a:pt x="426" y="34"/>
                      </a:lnTo>
                      <a:lnTo>
                        <a:pt x="224" y="45"/>
                      </a:lnTo>
                      <a:lnTo>
                        <a:pt x="191" y="45"/>
                      </a:lnTo>
                      <a:cubicBezTo>
                        <a:pt x="191" y="45"/>
                        <a:pt x="191" y="57"/>
                        <a:pt x="191" y="68"/>
                      </a:cubicBezTo>
                      <a:lnTo>
                        <a:pt x="191" y="101"/>
                      </a:lnTo>
                      <a:cubicBezTo>
                        <a:pt x="168" y="191"/>
                        <a:pt x="157" y="269"/>
                        <a:pt x="135" y="381"/>
                      </a:cubicBezTo>
                      <a:cubicBezTo>
                        <a:pt x="124" y="482"/>
                        <a:pt x="101" y="605"/>
                        <a:pt x="90" y="695"/>
                      </a:cubicBezTo>
                      <a:cubicBezTo>
                        <a:pt x="68" y="796"/>
                        <a:pt x="56" y="885"/>
                        <a:pt x="34" y="975"/>
                      </a:cubicBezTo>
                      <a:cubicBezTo>
                        <a:pt x="34" y="1020"/>
                        <a:pt x="23" y="1065"/>
                        <a:pt x="12" y="1121"/>
                      </a:cubicBezTo>
                      <a:lnTo>
                        <a:pt x="0" y="1165"/>
                      </a:lnTo>
                      <a:cubicBezTo>
                        <a:pt x="0" y="1177"/>
                        <a:pt x="0" y="1177"/>
                        <a:pt x="0" y="1188"/>
                      </a:cubicBezTo>
                      <a:lnTo>
                        <a:pt x="1669" y="1188"/>
                      </a:lnTo>
                      <a:lnTo>
                        <a:pt x="1669" y="1165"/>
                      </a:lnTo>
                      <a:lnTo>
                        <a:pt x="1636" y="1165"/>
                      </a:lnTo>
                      <a:lnTo>
                        <a:pt x="1602" y="975"/>
                      </a:lnTo>
                      <a:cubicBezTo>
                        <a:pt x="1580" y="897"/>
                        <a:pt x="1569" y="829"/>
                        <a:pt x="1557" y="762"/>
                      </a:cubicBezTo>
                      <a:cubicBezTo>
                        <a:pt x="1546" y="695"/>
                        <a:pt x="1535" y="639"/>
                        <a:pt x="1524" y="561"/>
                      </a:cubicBezTo>
                      <a:cubicBezTo>
                        <a:pt x="1501" y="482"/>
                        <a:pt x="1490" y="404"/>
                        <a:pt x="1479" y="325"/>
                      </a:cubicBezTo>
                      <a:lnTo>
                        <a:pt x="1434" y="124"/>
                      </a:lnTo>
                      <a:lnTo>
                        <a:pt x="1423" y="34"/>
                      </a:lnTo>
                      <a:lnTo>
                        <a:pt x="1423" y="12"/>
                      </a:lnTo>
                      <a:lnTo>
                        <a:pt x="14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9"/>
                <p:cNvSpPr/>
                <p:nvPr/>
              </p:nvSpPr>
              <p:spPr>
                <a:xfrm>
                  <a:off x="990814" y="4678988"/>
                  <a:ext cx="59173" cy="1928"/>
                </a:xfrm>
                <a:custGeom>
                  <a:avLst/>
                  <a:gdLst/>
                  <a:ahLst/>
                  <a:cxnLst/>
                  <a:rect l="l" t="t" r="r" b="b"/>
                  <a:pathLst>
                    <a:path w="1412" h="46" extrusionOk="0">
                      <a:moveTo>
                        <a:pt x="23" y="0"/>
                      </a:moveTo>
                      <a:cubicBezTo>
                        <a:pt x="12" y="0"/>
                        <a:pt x="12" y="0"/>
                        <a:pt x="1" y="12"/>
                      </a:cubicBezTo>
                      <a:cubicBezTo>
                        <a:pt x="1" y="12"/>
                        <a:pt x="1" y="23"/>
                        <a:pt x="1" y="34"/>
                      </a:cubicBezTo>
                      <a:lnTo>
                        <a:pt x="146" y="34"/>
                      </a:lnTo>
                      <a:lnTo>
                        <a:pt x="146" y="45"/>
                      </a:lnTo>
                      <a:lnTo>
                        <a:pt x="1401" y="45"/>
                      </a:lnTo>
                      <a:cubicBezTo>
                        <a:pt x="1412" y="34"/>
                        <a:pt x="1412" y="34"/>
                        <a:pt x="1412" y="23"/>
                      </a:cubicBezTo>
                      <a:cubicBezTo>
                        <a:pt x="1412" y="12"/>
                        <a:pt x="1401" y="0"/>
                        <a:pt x="1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9"/>
                <p:cNvSpPr/>
                <p:nvPr/>
              </p:nvSpPr>
              <p:spPr>
                <a:xfrm>
                  <a:off x="995047" y="4628991"/>
                  <a:ext cx="9429" cy="50499"/>
                </a:xfrm>
                <a:custGeom>
                  <a:avLst/>
                  <a:gdLst/>
                  <a:ahLst/>
                  <a:cxnLst/>
                  <a:rect l="l" t="t" r="r" b="b"/>
                  <a:pathLst>
                    <a:path w="225" h="1205" extrusionOk="0">
                      <a:moveTo>
                        <a:pt x="213" y="1"/>
                      </a:moveTo>
                      <a:cubicBezTo>
                        <a:pt x="208" y="1"/>
                        <a:pt x="202" y="6"/>
                        <a:pt x="202" y="17"/>
                      </a:cubicBezTo>
                      <a:cubicBezTo>
                        <a:pt x="157" y="275"/>
                        <a:pt x="112" y="544"/>
                        <a:pt x="68" y="813"/>
                      </a:cubicBezTo>
                      <a:cubicBezTo>
                        <a:pt x="56" y="902"/>
                        <a:pt x="34" y="1003"/>
                        <a:pt x="34" y="1093"/>
                      </a:cubicBezTo>
                      <a:cubicBezTo>
                        <a:pt x="34" y="1115"/>
                        <a:pt x="0" y="1205"/>
                        <a:pt x="34" y="1205"/>
                      </a:cubicBezTo>
                      <a:cubicBezTo>
                        <a:pt x="45" y="1205"/>
                        <a:pt x="34" y="1182"/>
                        <a:pt x="45" y="1160"/>
                      </a:cubicBezTo>
                      <a:lnTo>
                        <a:pt x="68" y="1059"/>
                      </a:lnTo>
                      <a:cubicBezTo>
                        <a:pt x="101" y="835"/>
                        <a:pt x="135" y="611"/>
                        <a:pt x="168" y="387"/>
                      </a:cubicBezTo>
                      <a:cubicBezTo>
                        <a:pt x="180" y="297"/>
                        <a:pt x="191" y="208"/>
                        <a:pt x="202" y="107"/>
                      </a:cubicBezTo>
                      <a:cubicBezTo>
                        <a:pt x="213" y="73"/>
                        <a:pt x="224" y="51"/>
                        <a:pt x="224" y="17"/>
                      </a:cubicBezTo>
                      <a:cubicBezTo>
                        <a:pt x="224" y="6"/>
                        <a:pt x="219" y="1"/>
                        <a:pt x="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9"/>
                <p:cNvSpPr/>
                <p:nvPr/>
              </p:nvSpPr>
              <p:spPr>
                <a:xfrm>
                  <a:off x="1016169" y="4628069"/>
                  <a:ext cx="3311" cy="51295"/>
                </a:xfrm>
                <a:custGeom>
                  <a:avLst/>
                  <a:gdLst/>
                  <a:ahLst/>
                  <a:cxnLst/>
                  <a:rect l="l" t="t" r="r" b="b"/>
                  <a:pathLst>
                    <a:path w="79" h="1224" extrusionOk="0">
                      <a:moveTo>
                        <a:pt x="12" y="0"/>
                      </a:moveTo>
                      <a:cubicBezTo>
                        <a:pt x="6" y="0"/>
                        <a:pt x="0" y="6"/>
                        <a:pt x="0" y="17"/>
                      </a:cubicBezTo>
                      <a:cubicBezTo>
                        <a:pt x="0" y="84"/>
                        <a:pt x="12" y="163"/>
                        <a:pt x="12" y="241"/>
                      </a:cubicBezTo>
                      <a:cubicBezTo>
                        <a:pt x="23" y="409"/>
                        <a:pt x="23" y="599"/>
                        <a:pt x="34" y="756"/>
                      </a:cubicBezTo>
                      <a:cubicBezTo>
                        <a:pt x="45" y="913"/>
                        <a:pt x="56" y="1059"/>
                        <a:pt x="56" y="1215"/>
                      </a:cubicBezTo>
                      <a:cubicBezTo>
                        <a:pt x="56" y="1221"/>
                        <a:pt x="62" y="1224"/>
                        <a:pt x="68" y="1224"/>
                      </a:cubicBezTo>
                      <a:cubicBezTo>
                        <a:pt x="73" y="1224"/>
                        <a:pt x="79" y="1221"/>
                        <a:pt x="79" y="1215"/>
                      </a:cubicBezTo>
                      <a:cubicBezTo>
                        <a:pt x="79" y="1159"/>
                        <a:pt x="79" y="1092"/>
                        <a:pt x="79" y="1036"/>
                      </a:cubicBezTo>
                      <a:cubicBezTo>
                        <a:pt x="68" y="745"/>
                        <a:pt x="45" y="465"/>
                        <a:pt x="34" y="185"/>
                      </a:cubicBezTo>
                      <a:cubicBezTo>
                        <a:pt x="34" y="129"/>
                        <a:pt x="23" y="73"/>
                        <a:pt x="23" y="17"/>
                      </a:cubicBezTo>
                      <a:cubicBezTo>
                        <a:pt x="23" y="6"/>
                        <a:pt x="17" y="0"/>
                        <a:pt x="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9"/>
                <p:cNvSpPr/>
                <p:nvPr/>
              </p:nvSpPr>
              <p:spPr>
                <a:xfrm>
                  <a:off x="1030712" y="4628740"/>
                  <a:ext cx="8507" cy="51714"/>
                </a:xfrm>
                <a:custGeom>
                  <a:avLst/>
                  <a:gdLst/>
                  <a:ahLst/>
                  <a:cxnLst/>
                  <a:rect l="l" t="t" r="r" b="b"/>
                  <a:pathLst>
                    <a:path w="203" h="1234" extrusionOk="0">
                      <a:moveTo>
                        <a:pt x="12" y="1"/>
                      </a:moveTo>
                      <a:cubicBezTo>
                        <a:pt x="1" y="1"/>
                        <a:pt x="1" y="12"/>
                        <a:pt x="1" y="23"/>
                      </a:cubicBezTo>
                      <a:cubicBezTo>
                        <a:pt x="1" y="46"/>
                        <a:pt x="1" y="68"/>
                        <a:pt x="12" y="91"/>
                      </a:cubicBezTo>
                      <a:cubicBezTo>
                        <a:pt x="12" y="113"/>
                        <a:pt x="23" y="135"/>
                        <a:pt x="23" y="147"/>
                      </a:cubicBezTo>
                      <a:cubicBezTo>
                        <a:pt x="23" y="214"/>
                        <a:pt x="34" y="270"/>
                        <a:pt x="46" y="326"/>
                      </a:cubicBezTo>
                      <a:cubicBezTo>
                        <a:pt x="57" y="382"/>
                        <a:pt x="68" y="449"/>
                        <a:pt x="68" y="505"/>
                      </a:cubicBezTo>
                      <a:lnTo>
                        <a:pt x="102" y="684"/>
                      </a:lnTo>
                      <a:lnTo>
                        <a:pt x="135" y="875"/>
                      </a:lnTo>
                      <a:cubicBezTo>
                        <a:pt x="135" y="931"/>
                        <a:pt x="146" y="987"/>
                        <a:pt x="158" y="1043"/>
                      </a:cubicBezTo>
                      <a:lnTo>
                        <a:pt x="180" y="1132"/>
                      </a:lnTo>
                      <a:cubicBezTo>
                        <a:pt x="180" y="1155"/>
                        <a:pt x="180" y="1166"/>
                        <a:pt x="180" y="1177"/>
                      </a:cubicBezTo>
                      <a:lnTo>
                        <a:pt x="191" y="1222"/>
                      </a:lnTo>
                      <a:lnTo>
                        <a:pt x="180" y="1222"/>
                      </a:lnTo>
                      <a:cubicBezTo>
                        <a:pt x="180" y="1222"/>
                        <a:pt x="191" y="1233"/>
                        <a:pt x="191" y="1233"/>
                      </a:cubicBezTo>
                      <a:cubicBezTo>
                        <a:pt x="202" y="1233"/>
                        <a:pt x="202" y="1222"/>
                        <a:pt x="202" y="1222"/>
                      </a:cubicBezTo>
                      <a:cubicBezTo>
                        <a:pt x="202" y="1211"/>
                        <a:pt x="202" y="1199"/>
                        <a:pt x="202" y="1188"/>
                      </a:cubicBezTo>
                      <a:cubicBezTo>
                        <a:pt x="202" y="1177"/>
                        <a:pt x="202" y="1166"/>
                        <a:pt x="202" y="1155"/>
                      </a:cubicBezTo>
                      <a:cubicBezTo>
                        <a:pt x="202" y="1132"/>
                        <a:pt x="191" y="1110"/>
                        <a:pt x="191" y="1076"/>
                      </a:cubicBezTo>
                      <a:lnTo>
                        <a:pt x="169" y="908"/>
                      </a:lnTo>
                      <a:cubicBezTo>
                        <a:pt x="158" y="841"/>
                        <a:pt x="146" y="785"/>
                        <a:pt x="135" y="718"/>
                      </a:cubicBezTo>
                      <a:cubicBezTo>
                        <a:pt x="135" y="662"/>
                        <a:pt x="124" y="606"/>
                        <a:pt x="113" y="539"/>
                      </a:cubicBezTo>
                      <a:cubicBezTo>
                        <a:pt x="102" y="483"/>
                        <a:pt x="90" y="427"/>
                        <a:pt x="79" y="371"/>
                      </a:cubicBezTo>
                      <a:cubicBezTo>
                        <a:pt x="79" y="303"/>
                        <a:pt x="68" y="247"/>
                        <a:pt x="57" y="191"/>
                      </a:cubicBezTo>
                      <a:cubicBezTo>
                        <a:pt x="57" y="158"/>
                        <a:pt x="46" y="135"/>
                        <a:pt x="46" y="102"/>
                      </a:cubicBezTo>
                      <a:lnTo>
                        <a:pt x="34" y="12"/>
                      </a:lnTo>
                      <a:cubicBezTo>
                        <a:pt x="23" y="12"/>
                        <a:pt x="23" y="1"/>
                        <a:pt x="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6" name="Google Shape;2506;p9"/>
              <p:cNvGrpSpPr/>
              <p:nvPr/>
            </p:nvGrpSpPr>
            <p:grpSpPr>
              <a:xfrm rot="-256355">
                <a:off x="1815225" y="4152430"/>
                <a:ext cx="103342" cy="250690"/>
                <a:chOff x="736387" y="4200184"/>
                <a:chExt cx="103344" cy="250695"/>
              </a:xfrm>
            </p:grpSpPr>
            <p:sp>
              <p:nvSpPr>
                <p:cNvPr id="2507" name="Google Shape;2507;p9"/>
                <p:cNvSpPr/>
                <p:nvPr/>
              </p:nvSpPr>
              <p:spPr>
                <a:xfrm>
                  <a:off x="743428" y="4200184"/>
                  <a:ext cx="96303" cy="202371"/>
                </a:xfrm>
                <a:custGeom>
                  <a:avLst/>
                  <a:gdLst/>
                  <a:ahLst/>
                  <a:cxnLst/>
                  <a:rect l="l" t="t" r="r" b="b"/>
                  <a:pathLst>
                    <a:path w="2298" h="4829" extrusionOk="0">
                      <a:moveTo>
                        <a:pt x="1726" y="1"/>
                      </a:moveTo>
                      <a:lnTo>
                        <a:pt x="1681" y="46"/>
                      </a:lnTo>
                      <a:lnTo>
                        <a:pt x="1636" y="79"/>
                      </a:lnTo>
                      <a:lnTo>
                        <a:pt x="1603" y="102"/>
                      </a:lnTo>
                      <a:lnTo>
                        <a:pt x="1580" y="113"/>
                      </a:lnTo>
                      <a:lnTo>
                        <a:pt x="1524" y="158"/>
                      </a:lnTo>
                      <a:lnTo>
                        <a:pt x="1479" y="180"/>
                      </a:lnTo>
                      <a:lnTo>
                        <a:pt x="1446" y="214"/>
                      </a:lnTo>
                      <a:cubicBezTo>
                        <a:pt x="1345" y="303"/>
                        <a:pt x="1255" y="393"/>
                        <a:pt x="1166" y="494"/>
                      </a:cubicBezTo>
                      <a:cubicBezTo>
                        <a:pt x="1087" y="572"/>
                        <a:pt x="1009" y="662"/>
                        <a:pt x="942" y="751"/>
                      </a:cubicBezTo>
                      <a:cubicBezTo>
                        <a:pt x="841" y="886"/>
                        <a:pt x="751" y="1043"/>
                        <a:pt x="673" y="1211"/>
                      </a:cubicBezTo>
                      <a:cubicBezTo>
                        <a:pt x="572" y="1401"/>
                        <a:pt x="483" y="1614"/>
                        <a:pt x="393" y="1827"/>
                      </a:cubicBezTo>
                      <a:cubicBezTo>
                        <a:pt x="326" y="2017"/>
                        <a:pt x="259" y="2207"/>
                        <a:pt x="203" y="2398"/>
                      </a:cubicBezTo>
                      <a:cubicBezTo>
                        <a:pt x="147" y="2611"/>
                        <a:pt x="102" y="2835"/>
                        <a:pt x="68" y="3059"/>
                      </a:cubicBezTo>
                      <a:cubicBezTo>
                        <a:pt x="35" y="3283"/>
                        <a:pt x="12" y="3495"/>
                        <a:pt x="1" y="3719"/>
                      </a:cubicBezTo>
                      <a:cubicBezTo>
                        <a:pt x="1" y="3876"/>
                        <a:pt x="1" y="4033"/>
                        <a:pt x="12" y="4190"/>
                      </a:cubicBezTo>
                      <a:cubicBezTo>
                        <a:pt x="12" y="4302"/>
                        <a:pt x="23" y="4425"/>
                        <a:pt x="46" y="4537"/>
                      </a:cubicBezTo>
                      <a:lnTo>
                        <a:pt x="46" y="4559"/>
                      </a:lnTo>
                      <a:lnTo>
                        <a:pt x="46" y="4582"/>
                      </a:lnTo>
                      <a:cubicBezTo>
                        <a:pt x="46" y="4593"/>
                        <a:pt x="46" y="4593"/>
                        <a:pt x="46" y="4604"/>
                      </a:cubicBezTo>
                      <a:lnTo>
                        <a:pt x="91" y="4604"/>
                      </a:lnTo>
                      <a:lnTo>
                        <a:pt x="180" y="4627"/>
                      </a:lnTo>
                      <a:lnTo>
                        <a:pt x="259" y="4627"/>
                      </a:lnTo>
                      <a:lnTo>
                        <a:pt x="292" y="4638"/>
                      </a:lnTo>
                      <a:lnTo>
                        <a:pt x="382" y="4649"/>
                      </a:lnTo>
                      <a:lnTo>
                        <a:pt x="572" y="4694"/>
                      </a:lnTo>
                      <a:lnTo>
                        <a:pt x="763" y="4739"/>
                      </a:lnTo>
                      <a:lnTo>
                        <a:pt x="953" y="4772"/>
                      </a:lnTo>
                      <a:lnTo>
                        <a:pt x="1143" y="4817"/>
                      </a:lnTo>
                      <a:lnTo>
                        <a:pt x="1233" y="4828"/>
                      </a:lnTo>
                      <a:lnTo>
                        <a:pt x="1267" y="4828"/>
                      </a:lnTo>
                      <a:lnTo>
                        <a:pt x="1289" y="4817"/>
                      </a:lnTo>
                      <a:cubicBezTo>
                        <a:pt x="1479" y="4593"/>
                        <a:pt x="1636" y="4347"/>
                        <a:pt x="1759" y="4089"/>
                      </a:cubicBezTo>
                      <a:cubicBezTo>
                        <a:pt x="1983" y="3663"/>
                        <a:pt x="2140" y="3215"/>
                        <a:pt x="2230" y="2745"/>
                      </a:cubicBezTo>
                      <a:cubicBezTo>
                        <a:pt x="2275" y="2409"/>
                        <a:pt x="2297" y="2073"/>
                        <a:pt x="2286" y="1737"/>
                      </a:cubicBezTo>
                      <a:cubicBezTo>
                        <a:pt x="2275" y="1457"/>
                        <a:pt x="2230" y="1166"/>
                        <a:pt x="2174" y="886"/>
                      </a:cubicBezTo>
                      <a:cubicBezTo>
                        <a:pt x="2174" y="874"/>
                        <a:pt x="2163" y="863"/>
                        <a:pt x="2163" y="852"/>
                      </a:cubicBezTo>
                      <a:lnTo>
                        <a:pt x="2151" y="818"/>
                      </a:lnTo>
                      <a:lnTo>
                        <a:pt x="2140" y="785"/>
                      </a:lnTo>
                      <a:lnTo>
                        <a:pt x="2084" y="650"/>
                      </a:lnTo>
                      <a:cubicBezTo>
                        <a:pt x="2084" y="639"/>
                        <a:pt x="2084" y="639"/>
                        <a:pt x="2073" y="628"/>
                      </a:cubicBezTo>
                      <a:lnTo>
                        <a:pt x="2062" y="583"/>
                      </a:lnTo>
                      <a:cubicBezTo>
                        <a:pt x="2051" y="561"/>
                        <a:pt x="2039" y="550"/>
                        <a:pt x="2028" y="527"/>
                      </a:cubicBezTo>
                      <a:lnTo>
                        <a:pt x="2006" y="471"/>
                      </a:lnTo>
                      <a:cubicBezTo>
                        <a:pt x="1995" y="449"/>
                        <a:pt x="1983" y="426"/>
                        <a:pt x="1972" y="404"/>
                      </a:cubicBezTo>
                      <a:cubicBezTo>
                        <a:pt x="1950" y="359"/>
                        <a:pt x="1927" y="314"/>
                        <a:pt x="1905" y="270"/>
                      </a:cubicBezTo>
                      <a:lnTo>
                        <a:pt x="1905" y="247"/>
                      </a:lnTo>
                      <a:cubicBezTo>
                        <a:pt x="1871" y="202"/>
                        <a:pt x="1849" y="169"/>
                        <a:pt x="1827" y="124"/>
                      </a:cubicBezTo>
                      <a:cubicBezTo>
                        <a:pt x="1815" y="113"/>
                        <a:pt x="1804" y="90"/>
                        <a:pt x="1793" y="79"/>
                      </a:cubicBezTo>
                      <a:cubicBezTo>
                        <a:pt x="1782" y="57"/>
                        <a:pt x="1771" y="34"/>
                        <a:pt x="1748" y="23"/>
                      </a:cubicBezTo>
                      <a:lnTo>
                        <a:pt x="17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9"/>
                <p:cNvSpPr/>
                <p:nvPr/>
              </p:nvSpPr>
              <p:spPr>
                <a:xfrm>
                  <a:off x="756587" y="4229771"/>
                  <a:ext cx="63867" cy="171360"/>
                </a:xfrm>
                <a:custGeom>
                  <a:avLst/>
                  <a:gdLst/>
                  <a:ahLst/>
                  <a:cxnLst/>
                  <a:rect l="l" t="t" r="r" b="b"/>
                  <a:pathLst>
                    <a:path w="1524" h="4089" extrusionOk="0">
                      <a:moveTo>
                        <a:pt x="1289" y="0"/>
                      </a:moveTo>
                      <a:lnTo>
                        <a:pt x="1277" y="23"/>
                      </a:lnTo>
                      <a:lnTo>
                        <a:pt x="1266" y="34"/>
                      </a:lnTo>
                      <a:lnTo>
                        <a:pt x="1255" y="45"/>
                      </a:lnTo>
                      <a:cubicBezTo>
                        <a:pt x="1098" y="224"/>
                        <a:pt x="953" y="415"/>
                        <a:pt x="829" y="628"/>
                      </a:cubicBezTo>
                      <a:cubicBezTo>
                        <a:pt x="583" y="1042"/>
                        <a:pt x="381" y="1479"/>
                        <a:pt x="225" y="1938"/>
                      </a:cubicBezTo>
                      <a:cubicBezTo>
                        <a:pt x="113" y="2274"/>
                        <a:pt x="45" y="2621"/>
                        <a:pt x="12" y="2980"/>
                      </a:cubicBezTo>
                      <a:cubicBezTo>
                        <a:pt x="12" y="3081"/>
                        <a:pt x="12" y="3181"/>
                        <a:pt x="12" y="3282"/>
                      </a:cubicBezTo>
                      <a:cubicBezTo>
                        <a:pt x="1" y="3383"/>
                        <a:pt x="12" y="3484"/>
                        <a:pt x="23" y="3585"/>
                      </a:cubicBezTo>
                      <a:cubicBezTo>
                        <a:pt x="34" y="3685"/>
                        <a:pt x="57" y="3775"/>
                        <a:pt x="90" y="3876"/>
                      </a:cubicBezTo>
                      <a:cubicBezTo>
                        <a:pt x="90" y="3887"/>
                        <a:pt x="101" y="3898"/>
                        <a:pt x="101" y="3909"/>
                      </a:cubicBezTo>
                      <a:cubicBezTo>
                        <a:pt x="101" y="3921"/>
                        <a:pt x="101" y="3932"/>
                        <a:pt x="101" y="3932"/>
                      </a:cubicBezTo>
                      <a:cubicBezTo>
                        <a:pt x="113" y="3954"/>
                        <a:pt x="113" y="3965"/>
                        <a:pt x="113" y="3977"/>
                      </a:cubicBezTo>
                      <a:lnTo>
                        <a:pt x="157" y="3988"/>
                      </a:lnTo>
                      <a:cubicBezTo>
                        <a:pt x="325" y="4021"/>
                        <a:pt x="482" y="4066"/>
                        <a:pt x="650" y="4089"/>
                      </a:cubicBezTo>
                      <a:lnTo>
                        <a:pt x="695" y="4089"/>
                      </a:lnTo>
                      <a:lnTo>
                        <a:pt x="717" y="4066"/>
                      </a:lnTo>
                      <a:cubicBezTo>
                        <a:pt x="796" y="3965"/>
                        <a:pt x="863" y="3876"/>
                        <a:pt x="930" y="3764"/>
                      </a:cubicBezTo>
                      <a:cubicBezTo>
                        <a:pt x="1266" y="3215"/>
                        <a:pt x="1468" y="2588"/>
                        <a:pt x="1490" y="1938"/>
                      </a:cubicBezTo>
                      <a:cubicBezTo>
                        <a:pt x="1524" y="1557"/>
                        <a:pt x="1513" y="1165"/>
                        <a:pt x="1468" y="785"/>
                      </a:cubicBezTo>
                      <a:cubicBezTo>
                        <a:pt x="1423" y="538"/>
                        <a:pt x="1367" y="280"/>
                        <a:pt x="1300" y="45"/>
                      </a:cubicBezTo>
                      <a:lnTo>
                        <a:pt x="1300" y="34"/>
                      </a:lnTo>
                      <a:cubicBezTo>
                        <a:pt x="1300" y="23"/>
                        <a:pt x="1289" y="12"/>
                        <a:pt x="1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9"/>
                <p:cNvSpPr/>
                <p:nvPr/>
              </p:nvSpPr>
              <p:spPr>
                <a:xfrm>
                  <a:off x="762203" y="4313672"/>
                  <a:ext cx="52175" cy="97896"/>
                </a:xfrm>
                <a:custGeom>
                  <a:avLst/>
                  <a:gdLst/>
                  <a:ahLst/>
                  <a:cxnLst/>
                  <a:rect l="l" t="t" r="r" b="b"/>
                  <a:pathLst>
                    <a:path w="1245" h="2336" extrusionOk="0">
                      <a:moveTo>
                        <a:pt x="628" y="328"/>
                      </a:moveTo>
                      <a:lnTo>
                        <a:pt x="628" y="328"/>
                      </a:lnTo>
                      <a:cubicBezTo>
                        <a:pt x="639" y="507"/>
                        <a:pt x="595" y="1056"/>
                        <a:pt x="438" y="1146"/>
                      </a:cubicBezTo>
                      <a:cubicBezTo>
                        <a:pt x="326" y="1090"/>
                        <a:pt x="404" y="899"/>
                        <a:pt x="427" y="810"/>
                      </a:cubicBezTo>
                      <a:cubicBezTo>
                        <a:pt x="483" y="642"/>
                        <a:pt x="550" y="485"/>
                        <a:pt x="628" y="328"/>
                      </a:cubicBezTo>
                      <a:close/>
                      <a:moveTo>
                        <a:pt x="926" y="1"/>
                      </a:moveTo>
                      <a:cubicBezTo>
                        <a:pt x="815" y="1"/>
                        <a:pt x="723" y="122"/>
                        <a:pt x="651" y="205"/>
                      </a:cubicBezTo>
                      <a:cubicBezTo>
                        <a:pt x="622" y="130"/>
                        <a:pt x="578" y="100"/>
                        <a:pt x="531" y="100"/>
                      </a:cubicBezTo>
                      <a:cubicBezTo>
                        <a:pt x="467" y="100"/>
                        <a:pt x="398" y="156"/>
                        <a:pt x="359" y="227"/>
                      </a:cubicBezTo>
                      <a:cubicBezTo>
                        <a:pt x="270" y="384"/>
                        <a:pt x="203" y="552"/>
                        <a:pt x="158" y="731"/>
                      </a:cubicBezTo>
                      <a:cubicBezTo>
                        <a:pt x="57" y="1146"/>
                        <a:pt x="1" y="1571"/>
                        <a:pt x="12" y="2008"/>
                      </a:cubicBezTo>
                      <a:cubicBezTo>
                        <a:pt x="12" y="2109"/>
                        <a:pt x="12" y="2210"/>
                        <a:pt x="23" y="2311"/>
                      </a:cubicBezTo>
                      <a:cubicBezTo>
                        <a:pt x="23" y="2328"/>
                        <a:pt x="35" y="2336"/>
                        <a:pt x="46" y="2336"/>
                      </a:cubicBezTo>
                      <a:cubicBezTo>
                        <a:pt x="57" y="2336"/>
                        <a:pt x="68" y="2328"/>
                        <a:pt x="68" y="2311"/>
                      </a:cubicBezTo>
                      <a:cubicBezTo>
                        <a:pt x="68" y="2277"/>
                        <a:pt x="57" y="2232"/>
                        <a:pt x="57" y="2188"/>
                      </a:cubicBezTo>
                      <a:cubicBezTo>
                        <a:pt x="46" y="1751"/>
                        <a:pt x="91" y="1314"/>
                        <a:pt x="191" y="888"/>
                      </a:cubicBezTo>
                      <a:cubicBezTo>
                        <a:pt x="236" y="720"/>
                        <a:pt x="348" y="183"/>
                        <a:pt x="539" y="160"/>
                      </a:cubicBezTo>
                      <a:cubicBezTo>
                        <a:pt x="595" y="171"/>
                        <a:pt x="606" y="227"/>
                        <a:pt x="617" y="272"/>
                      </a:cubicBezTo>
                      <a:cubicBezTo>
                        <a:pt x="494" y="496"/>
                        <a:pt x="404" y="731"/>
                        <a:pt x="348" y="978"/>
                      </a:cubicBezTo>
                      <a:cubicBezTo>
                        <a:pt x="326" y="1045"/>
                        <a:pt x="348" y="1123"/>
                        <a:pt x="404" y="1179"/>
                      </a:cubicBezTo>
                      <a:cubicBezTo>
                        <a:pt x="413" y="1182"/>
                        <a:pt x="421" y="1184"/>
                        <a:pt x="429" y="1184"/>
                      </a:cubicBezTo>
                      <a:cubicBezTo>
                        <a:pt x="516" y="1184"/>
                        <a:pt x="574" y="1028"/>
                        <a:pt x="595" y="967"/>
                      </a:cubicBezTo>
                      <a:cubicBezTo>
                        <a:pt x="673" y="731"/>
                        <a:pt x="695" y="496"/>
                        <a:pt x="673" y="250"/>
                      </a:cubicBezTo>
                      <a:cubicBezTo>
                        <a:pt x="765" y="109"/>
                        <a:pt x="853" y="42"/>
                        <a:pt x="920" y="42"/>
                      </a:cubicBezTo>
                      <a:cubicBezTo>
                        <a:pt x="1007" y="42"/>
                        <a:pt x="1057" y="157"/>
                        <a:pt x="1031" y="373"/>
                      </a:cubicBezTo>
                      <a:cubicBezTo>
                        <a:pt x="964" y="955"/>
                        <a:pt x="785" y="1515"/>
                        <a:pt x="505" y="2019"/>
                      </a:cubicBezTo>
                      <a:cubicBezTo>
                        <a:pt x="471" y="2075"/>
                        <a:pt x="427" y="2143"/>
                        <a:pt x="393" y="2199"/>
                      </a:cubicBezTo>
                      <a:lnTo>
                        <a:pt x="348" y="2255"/>
                      </a:lnTo>
                      <a:cubicBezTo>
                        <a:pt x="348" y="2263"/>
                        <a:pt x="354" y="2271"/>
                        <a:pt x="361" y="2271"/>
                      </a:cubicBezTo>
                      <a:cubicBezTo>
                        <a:pt x="364" y="2271"/>
                        <a:pt x="367" y="2269"/>
                        <a:pt x="371" y="2266"/>
                      </a:cubicBezTo>
                      <a:cubicBezTo>
                        <a:pt x="606" y="1952"/>
                        <a:pt x="774" y="1605"/>
                        <a:pt x="897" y="1235"/>
                      </a:cubicBezTo>
                      <a:cubicBezTo>
                        <a:pt x="964" y="1000"/>
                        <a:pt x="1244" y="104"/>
                        <a:pt x="953" y="3"/>
                      </a:cubicBezTo>
                      <a:cubicBezTo>
                        <a:pt x="944" y="2"/>
                        <a:pt x="935" y="1"/>
                        <a:pt x="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9"/>
                <p:cNvSpPr/>
                <p:nvPr/>
              </p:nvSpPr>
              <p:spPr>
                <a:xfrm>
                  <a:off x="736387" y="4389820"/>
                  <a:ext cx="69525" cy="61059"/>
                </a:xfrm>
                <a:custGeom>
                  <a:avLst/>
                  <a:gdLst/>
                  <a:ahLst/>
                  <a:cxnLst/>
                  <a:rect l="l" t="t" r="r" b="b"/>
                  <a:pathLst>
                    <a:path w="1659" h="1457" extrusionOk="0">
                      <a:moveTo>
                        <a:pt x="46" y="1"/>
                      </a:moveTo>
                      <a:lnTo>
                        <a:pt x="46" y="23"/>
                      </a:lnTo>
                      <a:lnTo>
                        <a:pt x="23" y="57"/>
                      </a:lnTo>
                      <a:lnTo>
                        <a:pt x="23" y="258"/>
                      </a:lnTo>
                      <a:lnTo>
                        <a:pt x="23" y="471"/>
                      </a:lnTo>
                      <a:lnTo>
                        <a:pt x="23" y="673"/>
                      </a:lnTo>
                      <a:lnTo>
                        <a:pt x="12" y="908"/>
                      </a:lnTo>
                      <a:cubicBezTo>
                        <a:pt x="1" y="975"/>
                        <a:pt x="1" y="1054"/>
                        <a:pt x="1" y="1121"/>
                      </a:cubicBezTo>
                      <a:lnTo>
                        <a:pt x="1" y="1211"/>
                      </a:lnTo>
                      <a:lnTo>
                        <a:pt x="1" y="1244"/>
                      </a:lnTo>
                      <a:lnTo>
                        <a:pt x="46" y="1244"/>
                      </a:lnTo>
                      <a:lnTo>
                        <a:pt x="270" y="1289"/>
                      </a:lnTo>
                      <a:lnTo>
                        <a:pt x="505" y="1334"/>
                      </a:lnTo>
                      <a:lnTo>
                        <a:pt x="740" y="1379"/>
                      </a:lnTo>
                      <a:lnTo>
                        <a:pt x="987" y="1423"/>
                      </a:lnTo>
                      <a:lnTo>
                        <a:pt x="1177" y="1457"/>
                      </a:lnTo>
                      <a:lnTo>
                        <a:pt x="1222" y="1457"/>
                      </a:lnTo>
                      <a:cubicBezTo>
                        <a:pt x="1222" y="1446"/>
                        <a:pt x="1233" y="1435"/>
                        <a:pt x="1233" y="1435"/>
                      </a:cubicBezTo>
                      <a:lnTo>
                        <a:pt x="1244" y="1401"/>
                      </a:lnTo>
                      <a:lnTo>
                        <a:pt x="1345" y="1132"/>
                      </a:lnTo>
                      <a:lnTo>
                        <a:pt x="1468" y="841"/>
                      </a:lnTo>
                      <a:cubicBezTo>
                        <a:pt x="1513" y="751"/>
                        <a:pt x="1547" y="662"/>
                        <a:pt x="1580" y="572"/>
                      </a:cubicBezTo>
                      <a:cubicBezTo>
                        <a:pt x="1603" y="527"/>
                        <a:pt x="1614" y="483"/>
                        <a:pt x="1636" y="438"/>
                      </a:cubicBezTo>
                      <a:lnTo>
                        <a:pt x="1659" y="393"/>
                      </a:lnTo>
                      <a:lnTo>
                        <a:pt x="1659" y="371"/>
                      </a:lnTo>
                      <a:lnTo>
                        <a:pt x="1614" y="359"/>
                      </a:lnTo>
                      <a:lnTo>
                        <a:pt x="1423" y="315"/>
                      </a:lnTo>
                      <a:lnTo>
                        <a:pt x="1166" y="258"/>
                      </a:lnTo>
                      <a:lnTo>
                        <a:pt x="886" y="191"/>
                      </a:lnTo>
                      <a:lnTo>
                        <a:pt x="606" y="124"/>
                      </a:lnTo>
                      <a:lnTo>
                        <a:pt x="337" y="68"/>
                      </a:lnTo>
                      <a:lnTo>
                        <a:pt x="91" y="12"/>
                      </a:lnTo>
                      <a:lnTo>
                        <a:pt x="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11" name="Google Shape;2511;p9"/>
                <p:cNvGrpSpPr/>
                <p:nvPr/>
              </p:nvGrpSpPr>
              <p:grpSpPr>
                <a:xfrm>
                  <a:off x="741081" y="4391245"/>
                  <a:ext cx="57790" cy="58922"/>
                  <a:chOff x="741081" y="4391245"/>
                  <a:chExt cx="57790" cy="58922"/>
                </a:xfrm>
              </p:grpSpPr>
              <p:sp>
                <p:nvSpPr>
                  <p:cNvPr id="2512" name="Google Shape;2512;p9"/>
                  <p:cNvSpPr/>
                  <p:nvPr/>
                </p:nvSpPr>
                <p:spPr>
                  <a:xfrm>
                    <a:off x="741081" y="4391245"/>
                    <a:ext cx="57790" cy="13201"/>
                  </a:xfrm>
                  <a:custGeom>
                    <a:avLst/>
                    <a:gdLst/>
                    <a:ahLst/>
                    <a:cxnLst/>
                    <a:rect l="l" t="t" r="r" b="b"/>
                    <a:pathLst>
                      <a:path w="1379" h="315" extrusionOk="0">
                        <a:moveTo>
                          <a:pt x="12" y="0"/>
                        </a:moveTo>
                        <a:cubicBezTo>
                          <a:pt x="12" y="0"/>
                          <a:pt x="12" y="12"/>
                          <a:pt x="1" y="12"/>
                        </a:cubicBezTo>
                        <a:cubicBezTo>
                          <a:pt x="1" y="23"/>
                          <a:pt x="12" y="45"/>
                          <a:pt x="23" y="45"/>
                        </a:cubicBezTo>
                        <a:lnTo>
                          <a:pt x="46" y="45"/>
                        </a:lnTo>
                        <a:lnTo>
                          <a:pt x="68" y="56"/>
                        </a:lnTo>
                        <a:lnTo>
                          <a:pt x="158" y="56"/>
                        </a:lnTo>
                        <a:lnTo>
                          <a:pt x="281" y="79"/>
                        </a:lnTo>
                        <a:lnTo>
                          <a:pt x="550" y="146"/>
                        </a:lnTo>
                        <a:lnTo>
                          <a:pt x="819" y="213"/>
                        </a:lnTo>
                        <a:lnTo>
                          <a:pt x="1087" y="269"/>
                        </a:lnTo>
                        <a:cubicBezTo>
                          <a:pt x="1132" y="281"/>
                          <a:pt x="1177" y="292"/>
                          <a:pt x="1233" y="303"/>
                        </a:cubicBezTo>
                        <a:lnTo>
                          <a:pt x="1300" y="314"/>
                        </a:lnTo>
                        <a:lnTo>
                          <a:pt x="1379" y="314"/>
                        </a:lnTo>
                        <a:cubicBezTo>
                          <a:pt x="1379" y="303"/>
                          <a:pt x="1379" y="303"/>
                          <a:pt x="1379" y="292"/>
                        </a:cubicBezTo>
                        <a:lnTo>
                          <a:pt x="1367" y="281"/>
                        </a:lnTo>
                        <a:lnTo>
                          <a:pt x="1345" y="281"/>
                        </a:lnTo>
                        <a:lnTo>
                          <a:pt x="1311" y="269"/>
                        </a:lnTo>
                        <a:lnTo>
                          <a:pt x="1244" y="247"/>
                        </a:lnTo>
                        <a:lnTo>
                          <a:pt x="1155" y="224"/>
                        </a:lnTo>
                        <a:lnTo>
                          <a:pt x="964" y="180"/>
                        </a:lnTo>
                        <a:lnTo>
                          <a:pt x="684" y="124"/>
                        </a:lnTo>
                        <a:lnTo>
                          <a:pt x="415" y="68"/>
                        </a:lnTo>
                        <a:lnTo>
                          <a:pt x="281" y="45"/>
                        </a:lnTo>
                        <a:cubicBezTo>
                          <a:pt x="247" y="34"/>
                          <a:pt x="203" y="23"/>
                          <a:pt x="158" y="12"/>
                        </a:cubicBezTo>
                        <a:lnTo>
                          <a:pt x="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9"/>
                  <p:cNvSpPr/>
                  <p:nvPr/>
                </p:nvSpPr>
                <p:spPr>
                  <a:xfrm>
                    <a:off x="775027" y="4402434"/>
                    <a:ext cx="19613" cy="47733"/>
                  </a:xfrm>
                  <a:custGeom>
                    <a:avLst/>
                    <a:gdLst/>
                    <a:ahLst/>
                    <a:cxnLst/>
                    <a:rect l="l" t="t" r="r" b="b"/>
                    <a:pathLst>
                      <a:path w="468" h="1139" extrusionOk="0">
                        <a:moveTo>
                          <a:pt x="441" y="0"/>
                        </a:moveTo>
                        <a:cubicBezTo>
                          <a:pt x="434" y="0"/>
                          <a:pt x="433" y="26"/>
                          <a:pt x="423" y="36"/>
                        </a:cubicBezTo>
                        <a:lnTo>
                          <a:pt x="389" y="137"/>
                        </a:lnTo>
                        <a:cubicBezTo>
                          <a:pt x="311" y="350"/>
                          <a:pt x="221" y="551"/>
                          <a:pt x="143" y="764"/>
                        </a:cubicBezTo>
                        <a:cubicBezTo>
                          <a:pt x="109" y="854"/>
                          <a:pt x="76" y="943"/>
                          <a:pt x="42" y="1033"/>
                        </a:cubicBezTo>
                        <a:lnTo>
                          <a:pt x="9" y="1122"/>
                        </a:lnTo>
                        <a:cubicBezTo>
                          <a:pt x="1" y="1130"/>
                          <a:pt x="15" y="1138"/>
                          <a:pt x="24" y="1138"/>
                        </a:cubicBezTo>
                        <a:cubicBezTo>
                          <a:pt x="28" y="1138"/>
                          <a:pt x="31" y="1137"/>
                          <a:pt x="31" y="1134"/>
                        </a:cubicBezTo>
                        <a:cubicBezTo>
                          <a:pt x="132" y="887"/>
                          <a:pt x="233" y="641"/>
                          <a:pt x="322" y="394"/>
                        </a:cubicBezTo>
                        <a:cubicBezTo>
                          <a:pt x="367" y="294"/>
                          <a:pt x="401" y="204"/>
                          <a:pt x="423" y="114"/>
                        </a:cubicBezTo>
                        <a:cubicBezTo>
                          <a:pt x="434" y="92"/>
                          <a:pt x="468" y="2"/>
                          <a:pt x="445" y="2"/>
                        </a:cubicBezTo>
                        <a:cubicBezTo>
                          <a:pt x="444" y="1"/>
                          <a:pt x="442" y="0"/>
                          <a:pt x="4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9"/>
                  <p:cNvSpPr/>
                  <p:nvPr/>
                </p:nvSpPr>
                <p:spPr>
                  <a:xfrm>
                    <a:off x="761742" y="4397950"/>
                    <a:ext cx="9890" cy="50499"/>
                  </a:xfrm>
                  <a:custGeom>
                    <a:avLst/>
                    <a:gdLst/>
                    <a:ahLst/>
                    <a:cxnLst/>
                    <a:rect l="l" t="t" r="r" b="b"/>
                    <a:pathLst>
                      <a:path w="236" h="1205" extrusionOk="0">
                        <a:moveTo>
                          <a:pt x="229" y="0"/>
                        </a:moveTo>
                        <a:cubicBezTo>
                          <a:pt x="225" y="0"/>
                          <a:pt x="219" y="3"/>
                          <a:pt x="214" y="8"/>
                        </a:cubicBezTo>
                        <a:cubicBezTo>
                          <a:pt x="191" y="64"/>
                          <a:pt x="180" y="121"/>
                          <a:pt x="169" y="188"/>
                        </a:cubicBezTo>
                        <a:cubicBezTo>
                          <a:pt x="124" y="468"/>
                          <a:pt x="90" y="748"/>
                          <a:pt x="34" y="1028"/>
                        </a:cubicBezTo>
                        <a:cubicBezTo>
                          <a:pt x="23" y="1084"/>
                          <a:pt x="12" y="1140"/>
                          <a:pt x="1" y="1196"/>
                        </a:cubicBezTo>
                        <a:cubicBezTo>
                          <a:pt x="6" y="1201"/>
                          <a:pt x="12" y="1204"/>
                          <a:pt x="18" y="1204"/>
                        </a:cubicBezTo>
                        <a:cubicBezTo>
                          <a:pt x="23" y="1204"/>
                          <a:pt x="29" y="1201"/>
                          <a:pt x="34" y="1196"/>
                        </a:cubicBezTo>
                        <a:cubicBezTo>
                          <a:pt x="46" y="1117"/>
                          <a:pt x="57" y="1039"/>
                          <a:pt x="79" y="961"/>
                        </a:cubicBezTo>
                        <a:cubicBezTo>
                          <a:pt x="102" y="793"/>
                          <a:pt x="135" y="613"/>
                          <a:pt x="158" y="457"/>
                        </a:cubicBezTo>
                        <a:cubicBezTo>
                          <a:pt x="180" y="311"/>
                          <a:pt x="202" y="154"/>
                          <a:pt x="236" y="8"/>
                        </a:cubicBezTo>
                        <a:cubicBezTo>
                          <a:pt x="236" y="3"/>
                          <a:pt x="233"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9"/>
                  <p:cNvSpPr/>
                  <p:nvPr/>
                </p:nvSpPr>
                <p:spPr>
                  <a:xfrm>
                    <a:off x="748624" y="4392167"/>
                    <a:ext cx="3772" cy="52175"/>
                  </a:xfrm>
                  <a:custGeom>
                    <a:avLst/>
                    <a:gdLst/>
                    <a:ahLst/>
                    <a:cxnLst/>
                    <a:rect l="l" t="t" r="r" b="b"/>
                    <a:pathLst>
                      <a:path w="90" h="1245" extrusionOk="0">
                        <a:moveTo>
                          <a:pt x="67" y="1"/>
                        </a:moveTo>
                        <a:cubicBezTo>
                          <a:pt x="67" y="1"/>
                          <a:pt x="56" y="12"/>
                          <a:pt x="56" y="12"/>
                        </a:cubicBezTo>
                        <a:cubicBezTo>
                          <a:pt x="56" y="23"/>
                          <a:pt x="56" y="34"/>
                          <a:pt x="56" y="46"/>
                        </a:cubicBezTo>
                        <a:lnTo>
                          <a:pt x="56" y="79"/>
                        </a:lnTo>
                        <a:lnTo>
                          <a:pt x="56" y="158"/>
                        </a:lnTo>
                        <a:lnTo>
                          <a:pt x="45" y="326"/>
                        </a:lnTo>
                        <a:lnTo>
                          <a:pt x="34" y="516"/>
                        </a:lnTo>
                        <a:cubicBezTo>
                          <a:pt x="34" y="572"/>
                          <a:pt x="34" y="639"/>
                          <a:pt x="23" y="695"/>
                        </a:cubicBezTo>
                        <a:cubicBezTo>
                          <a:pt x="23" y="751"/>
                          <a:pt x="11" y="819"/>
                          <a:pt x="11" y="875"/>
                        </a:cubicBezTo>
                        <a:lnTo>
                          <a:pt x="0" y="1054"/>
                        </a:lnTo>
                        <a:lnTo>
                          <a:pt x="0" y="1143"/>
                        </a:lnTo>
                        <a:lnTo>
                          <a:pt x="0" y="1233"/>
                        </a:lnTo>
                        <a:cubicBezTo>
                          <a:pt x="0" y="1233"/>
                          <a:pt x="0" y="1244"/>
                          <a:pt x="11" y="1244"/>
                        </a:cubicBezTo>
                        <a:cubicBezTo>
                          <a:pt x="23" y="1244"/>
                          <a:pt x="34" y="1233"/>
                          <a:pt x="34" y="1233"/>
                        </a:cubicBezTo>
                        <a:lnTo>
                          <a:pt x="34" y="1166"/>
                        </a:lnTo>
                        <a:lnTo>
                          <a:pt x="34" y="1099"/>
                        </a:lnTo>
                        <a:cubicBezTo>
                          <a:pt x="34" y="1043"/>
                          <a:pt x="45" y="975"/>
                          <a:pt x="45" y="919"/>
                        </a:cubicBezTo>
                        <a:cubicBezTo>
                          <a:pt x="45" y="863"/>
                          <a:pt x="45" y="807"/>
                          <a:pt x="56" y="740"/>
                        </a:cubicBezTo>
                        <a:cubicBezTo>
                          <a:pt x="56" y="684"/>
                          <a:pt x="56" y="617"/>
                          <a:pt x="67" y="561"/>
                        </a:cubicBezTo>
                        <a:cubicBezTo>
                          <a:pt x="79" y="494"/>
                          <a:pt x="67" y="427"/>
                          <a:pt x="79" y="371"/>
                        </a:cubicBezTo>
                        <a:cubicBezTo>
                          <a:pt x="90" y="315"/>
                          <a:pt x="90" y="259"/>
                          <a:pt x="90" y="202"/>
                        </a:cubicBezTo>
                        <a:lnTo>
                          <a:pt x="90" y="102"/>
                        </a:lnTo>
                        <a:lnTo>
                          <a:pt x="90" y="57"/>
                        </a:lnTo>
                        <a:lnTo>
                          <a:pt x="90" y="12"/>
                        </a:lnTo>
                        <a:lnTo>
                          <a:pt x="79" y="12"/>
                        </a:lnTo>
                        <a:cubicBezTo>
                          <a:pt x="79" y="12"/>
                          <a:pt x="79" y="1"/>
                          <a:pt x="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16" name="Google Shape;2516;p9"/>
              <p:cNvGrpSpPr/>
              <p:nvPr/>
            </p:nvGrpSpPr>
            <p:grpSpPr>
              <a:xfrm rot="-10109133">
                <a:off x="1486409" y="4609648"/>
                <a:ext cx="88753" cy="254867"/>
                <a:chOff x="135585" y="4184259"/>
                <a:chExt cx="88760" cy="254886"/>
              </a:xfrm>
            </p:grpSpPr>
            <p:sp>
              <p:nvSpPr>
                <p:cNvPr id="2517" name="Google Shape;2517;p9"/>
                <p:cNvSpPr/>
                <p:nvPr/>
              </p:nvSpPr>
              <p:spPr>
                <a:xfrm>
                  <a:off x="135585" y="4184259"/>
                  <a:ext cx="88760" cy="204215"/>
                </a:xfrm>
                <a:custGeom>
                  <a:avLst/>
                  <a:gdLst/>
                  <a:ahLst/>
                  <a:cxnLst/>
                  <a:rect l="l" t="t" r="r" b="b"/>
                  <a:pathLst>
                    <a:path w="2118" h="4873" extrusionOk="0">
                      <a:moveTo>
                        <a:pt x="751" y="0"/>
                      </a:moveTo>
                      <a:lnTo>
                        <a:pt x="717" y="45"/>
                      </a:lnTo>
                      <a:cubicBezTo>
                        <a:pt x="706" y="67"/>
                        <a:pt x="695" y="78"/>
                        <a:pt x="683" y="90"/>
                      </a:cubicBezTo>
                      <a:lnTo>
                        <a:pt x="661" y="134"/>
                      </a:lnTo>
                      <a:cubicBezTo>
                        <a:pt x="650" y="134"/>
                        <a:pt x="650" y="134"/>
                        <a:pt x="650" y="146"/>
                      </a:cubicBezTo>
                      <a:lnTo>
                        <a:pt x="605" y="202"/>
                      </a:lnTo>
                      <a:lnTo>
                        <a:pt x="571" y="246"/>
                      </a:lnTo>
                      <a:lnTo>
                        <a:pt x="549" y="280"/>
                      </a:lnTo>
                      <a:cubicBezTo>
                        <a:pt x="482" y="392"/>
                        <a:pt x="415" y="515"/>
                        <a:pt x="359" y="638"/>
                      </a:cubicBezTo>
                      <a:cubicBezTo>
                        <a:pt x="303" y="739"/>
                        <a:pt x="258" y="840"/>
                        <a:pt x="224" y="941"/>
                      </a:cubicBezTo>
                      <a:cubicBezTo>
                        <a:pt x="168" y="1109"/>
                        <a:pt x="123" y="1277"/>
                        <a:pt x="90" y="1445"/>
                      </a:cubicBezTo>
                      <a:cubicBezTo>
                        <a:pt x="56" y="1669"/>
                        <a:pt x="23" y="1893"/>
                        <a:pt x="11" y="2117"/>
                      </a:cubicBezTo>
                      <a:cubicBezTo>
                        <a:pt x="0" y="2319"/>
                        <a:pt x="0" y="2520"/>
                        <a:pt x="0" y="2722"/>
                      </a:cubicBezTo>
                      <a:cubicBezTo>
                        <a:pt x="0" y="2946"/>
                        <a:pt x="34" y="3170"/>
                        <a:pt x="67" y="3394"/>
                      </a:cubicBezTo>
                      <a:cubicBezTo>
                        <a:pt x="101" y="3607"/>
                        <a:pt x="146" y="3831"/>
                        <a:pt x="202" y="4043"/>
                      </a:cubicBezTo>
                      <a:cubicBezTo>
                        <a:pt x="247" y="4200"/>
                        <a:pt x="291" y="4346"/>
                        <a:pt x="347" y="4491"/>
                      </a:cubicBezTo>
                      <a:cubicBezTo>
                        <a:pt x="381" y="4603"/>
                        <a:pt x="426" y="4704"/>
                        <a:pt x="482" y="4816"/>
                      </a:cubicBezTo>
                      <a:cubicBezTo>
                        <a:pt x="482" y="4816"/>
                        <a:pt x="493" y="4827"/>
                        <a:pt x="493" y="4839"/>
                      </a:cubicBezTo>
                      <a:lnTo>
                        <a:pt x="504" y="4850"/>
                      </a:lnTo>
                      <a:lnTo>
                        <a:pt x="515" y="4872"/>
                      </a:lnTo>
                      <a:lnTo>
                        <a:pt x="863" y="4872"/>
                      </a:lnTo>
                      <a:lnTo>
                        <a:pt x="1053" y="4850"/>
                      </a:lnTo>
                      <a:lnTo>
                        <a:pt x="1255" y="4839"/>
                      </a:lnTo>
                      <a:lnTo>
                        <a:pt x="1434" y="4816"/>
                      </a:lnTo>
                      <a:lnTo>
                        <a:pt x="1635" y="4794"/>
                      </a:lnTo>
                      <a:lnTo>
                        <a:pt x="1770" y="4794"/>
                      </a:lnTo>
                      <a:cubicBezTo>
                        <a:pt x="1770" y="4783"/>
                        <a:pt x="1770" y="4771"/>
                        <a:pt x="1781" y="4771"/>
                      </a:cubicBezTo>
                      <a:cubicBezTo>
                        <a:pt x="1893" y="4503"/>
                        <a:pt x="1971" y="4234"/>
                        <a:pt x="2016" y="3954"/>
                      </a:cubicBezTo>
                      <a:cubicBezTo>
                        <a:pt x="2106" y="3483"/>
                        <a:pt x="2117" y="3002"/>
                        <a:pt x="2061" y="2531"/>
                      </a:cubicBezTo>
                      <a:cubicBezTo>
                        <a:pt x="2005" y="2195"/>
                        <a:pt x="1927" y="1859"/>
                        <a:pt x="1815" y="1546"/>
                      </a:cubicBezTo>
                      <a:cubicBezTo>
                        <a:pt x="1714" y="1266"/>
                        <a:pt x="1591" y="997"/>
                        <a:pt x="1445" y="739"/>
                      </a:cubicBezTo>
                      <a:lnTo>
                        <a:pt x="1423" y="717"/>
                      </a:lnTo>
                      <a:lnTo>
                        <a:pt x="1400" y="694"/>
                      </a:lnTo>
                      <a:lnTo>
                        <a:pt x="1378" y="661"/>
                      </a:lnTo>
                      <a:lnTo>
                        <a:pt x="1288" y="549"/>
                      </a:lnTo>
                      <a:cubicBezTo>
                        <a:pt x="1288" y="538"/>
                        <a:pt x="1277" y="538"/>
                        <a:pt x="1277" y="526"/>
                      </a:cubicBezTo>
                      <a:lnTo>
                        <a:pt x="1243" y="493"/>
                      </a:lnTo>
                      <a:cubicBezTo>
                        <a:pt x="1232" y="482"/>
                        <a:pt x="1221" y="459"/>
                        <a:pt x="1199" y="448"/>
                      </a:cubicBezTo>
                      <a:lnTo>
                        <a:pt x="1165" y="403"/>
                      </a:lnTo>
                      <a:lnTo>
                        <a:pt x="1109" y="347"/>
                      </a:lnTo>
                      <a:lnTo>
                        <a:pt x="1008" y="235"/>
                      </a:lnTo>
                      <a:lnTo>
                        <a:pt x="997" y="224"/>
                      </a:lnTo>
                      <a:cubicBezTo>
                        <a:pt x="963" y="190"/>
                        <a:pt x="919" y="157"/>
                        <a:pt x="885" y="134"/>
                      </a:cubicBezTo>
                      <a:cubicBezTo>
                        <a:pt x="874" y="112"/>
                        <a:pt x="851" y="101"/>
                        <a:pt x="840" y="90"/>
                      </a:cubicBezTo>
                      <a:lnTo>
                        <a:pt x="784" y="45"/>
                      </a:lnTo>
                      <a:lnTo>
                        <a:pt x="773" y="34"/>
                      </a:lnTo>
                      <a:lnTo>
                        <a:pt x="739" y="34"/>
                      </a:lnTo>
                      <a:lnTo>
                        <a:pt x="7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9"/>
                <p:cNvSpPr/>
                <p:nvPr/>
              </p:nvSpPr>
              <p:spPr>
                <a:xfrm>
                  <a:off x="155288" y="4215229"/>
                  <a:ext cx="57749" cy="173246"/>
                </a:xfrm>
                <a:custGeom>
                  <a:avLst/>
                  <a:gdLst/>
                  <a:ahLst/>
                  <a:cxnLst/>
                  <a:rect l="l" t="t" r="r" b="b"/>
                  <a:pathLst>
                    <a:path w="1378" h="4134" extrusionOk="0">
                      <a:moveTo>
                        <a:pt x="437" y="0"/>
                      </a:moveTo>
                      <a:cubicBezTo>
                        <a:pt x="426" y="11"/>
                        <a:pt x="426" y="23"/>
                        <a:pt x="426" y="23"/>
                      </a:cubicBezTo>
                      <a:lnTo>
                        <a:pt x="426" y="34"/>
                      </a:lnTo>
                      <a:lnTo>
                        <a:pt x="426" y="56"/>
                      </a:lnTo>
                      <a:cubicBezTo>
                        <a:pt x="325" y="269"/>
                        <a:pt x="247" y="504"/>
                        <a:pt x="191" y="740"/>
                      </a:cubicBezTo>
                      <a:cubicBezTo>
                        <a:pt x="67" y="1210"/>
                        <a:pt x="11" y="1680"/>
                        <a:pt x="11" y="2162"/>
                      </a:cubicBezTo>
                      <a:cubicBezTo>
                        <a:pt x="0" y="2520"/>
                        <a:pt x="34" y="2879"/>
                        <a:pt x="112" y="3226"/>
                      </a:cubicBezTo>
                      <a:cubicBezTo>
                        <a:pt x="135" y="3327"/>
                        <a:pt x="168" y="3416"/>
                        <a:pt x="191" y="3506"/>
                      </a:cubicBezTo>
                      <a:cubicBezTo>
                        <a:pt x="213" y="3596"/>
                        <a:pt x="247" y="3685"/>
                        <a:pt x="291" y="3786"/>
                      </a:cubicBezTo>
                      <a:cubicBezTo>
                        <a:pt x="336" y="3864"/>
                        <a:pt x="381" y="3954"/>
                        <a:pt x="437" y="4044"/>
                      </a:cubicBezTo>
                      <a:cubicBezTo>
                        <a:pt x="437" y="4055"/>
                        <a:pt x="448" y="4066"/>
                        <a:pt x="459" y="4077"/>
                      </a:cubicBezTo>
                      <a:lnTo>
                        <a:pt x="471" y="4100"/>
                      </a:lnTo>
                      <a:cubicBezTo>
                        <a:pt x="482" y="4111"/>
                        <a:pt x="482" y="4122"/>
                        <a:pt x="493" y="4133"/>
                      </a:cubicBezTo>
                      <a:lnTo>
                        <a:pt x="538" y="4133"/>
                      </a:lnTo>
                      <a:cubicBezTo>
                        <a:pt x="706" y="4122"/>
                        <a:pt x="874" y="4111"/>
                        <a:pt x="1042" y="4088"/>
                      </a:cubicBezTo>
                      <a:lnTo>
                        <a:pt x="1087" y="4088"/>
                      </a:lnTo>
                      <a:lnTo>
                        <a:pt x="1098" y="4055"/>
                      </a:lnTo>
                      <a:cubicBezTo>
                        <a:pt x="1143" y="3943"/>
                        <a:pt x="1187" y="3820"/>
                        <a:pt x="1210" y="3708"/>
                      </a:cubicBezTo>
                      <a:cubicBezTo>
                        <a:pt x="1378" y="3080"/>
                        <a:pt x="1367" y="2420"/>
                        <a:pt x="1199" y="1792"/>
                      </a:cubicBezTo>
                      <a:cubicBezTo>
                        <a:pt x="1120" y="1412"/>
                        <a:pt x="997" y="1053"/>
                        <a:pt x="840" y="706"/>
                      </a:cubicBezTo>
                      <a:cubicBezTo>
                        <a:pt x="728" y="471"/>
                        <a:pt x="594" y="247"/>
                        <a:pt x="459" y="34"/>
                      </a:cubicBezTo>
                      <a:lnTo>
                        <a:pt x="448" y="23"/>
                      </a:lnTo>
                      <a:lnTo>
                        <a:pt x="4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9"/>
                <p:cNvSpPr/>
                <p:nvPr/>
              </p:nvSpPr>
              <p:spPr>
                <a:xfrm>
                  <a:off x="164670" y="4298292"/>
                  <a:ext cx="35705" cy="104266"/>
                </a:xfrm>
                <a:custGeom>
                  <a:avLst/>
                  <a:gdLst/>
                  <a:ahLst/>
                  <a:cxnLst/>
                  <a:rect l="l" t="t" r="r" b="b"/>
                  <a:pathLst>
                    <a:path w="852" h="2488" extrusionOk="0">
                      <a:moveTo>
                        <a:pt x="325" y="404"/>
                      </a:moveTo>
                      <a:cubicBezTo>
                        <a:pt x="393" y="572"/>
                        <a:pt x="527" y="1110"/>
                        <a:pt x="393" y="1244"/>
                      </a:cubicBezTo>
                      <a:cubicBezTo>
                        <a:pt x="258" y="1222"/>
                        <a:pt x="281" y="1020"/>
                        <a:pt x="281" y="919"/>
                      </a:cubicBezTo>
                      <a:cubicBezTo>
                        <a:pt x="281" y="751"/>
                        <a:pt x="292" y="572"/>
                        <a:pt x="325" y="404"/>
                      </a:cubicBezTo>
                      <a:close/>
                      <a:moveTo>
                        <a:pt x="549" y="1"/>
                      </a:moveTo>
                      <a:cubicBezTo>
                        <a:pt x="415" y="12"/>
                        <a:pt x="359" y="169"/>
                        <a:pt x="337" y="270"/>
                      </a:cubicBezTo>
                      <a:cubicBezTo>
                        <a:pt x="297" y="223"/>
                        <a:pt x="258" y="204"/>
                        <a:pt x="221" y="204"/>
                      </a:cubicBezTo>
                      <a:cubicBezTo>
                        <a:pt x="144" y="204"/>
                        <a:pt x="79" y="290"/>
                        <a:pt x="57" y="382"/>
                      </a:cubicBezTo>
                      <a:cubicBezTo>
                        <a:pt x="12" y="561"/>
                        <a:pt x="1" y="740"/>
                        <a:pt x="12" y="930"/>
                      </a:cubicBezTo>
                      <a:cubicBezTo>
                        <a:pt x="34" y="1356"/>
                        <a:pt x="113" y="1782"/>
                        <a:pt x="247" y="2185"/>
                      </a:cubicBezTo>
                      <a:cubicBezTo>
                        <a:pt x="281" y="2286"/>
                        <a:pt x="314" y="2386"/>
                        <a:pt x="359" y="2476"/>
                      </a:cubicBezTo>
                      <a:cubicBezTo>
                        <a:pt x="363" y="2484"/>
                        <a:pt x="370" y="2488"/>
                        <a:pt x="377" y="2488"/>
                      </a:cubicBezTo>
                      <a:cubicBezTo>
                        <a:pt x="390" y="2488"/>
                        <a:pt x="404" y="2475"/>
                        <a:pt x="404" y="2454"/>
                      </a:cubicBezTo>
                      <a:cubicBezTo>
                        <a:pt x="381" y="2420"/>
                        <a:pt x="359" y="2386"/>
                        <a:pt x="348" y="2342"/>
                      </a:cubicBezTo>
                      <a:cubicBezTo>
                        <a:pt x="202" y="1927"/>
                        <a:pt x="113" y="1502"/>
                        <a:pt x="90" y="1065"/>
                      </a:cubicBezTo>
                      <a:cubicBezTo>
                        <a:pt x="79" y="886"/>
                        <a:pt x="23" y="348"/>
                        <a:pt x="213" y="258"/>
                      </a:cubicBezTo>
                      <a:cubicBezTo>
                        <a:pt x="258" y="258"/>
                        <a:pt x="292" y="303"/>
                        <a:pt x="314" y="337"/>
                      </a:cubicBezTo>
                      <a:cubicBezTo>
                        <a:pt x="258" y="594"/>
                        <a:pt x="247" y="841"/>
                        <a:pt x="269" y="1098"/>
                      </a:cubicBezTo>
                      <a:cubicBezTo>
                        <a:pt x="269" y="1177"/>
                        <a:pt x="314" y="1233"/>
                        <a:pt x="381" y="1266"/>
                      </a:cubicBezTo>
                      <a:cubicBezTo>
                        <a:pt x="385" y="1267"/>
                        <a:pt x="388" y="1267"/>
                        <a:pt x="391" y="1267"/>
                      </a:cubicBezTo>
                      <a:cubicBezTo>
                        <a:pt x="493" y="1267"/>
                        <a:pt x="493" y="1085"/>
                        <a:pt x="493" y="1009"/>
                      </a:cubicBezTo>
                      <a:cubicBezTo>
                        <a:pt x="493" y="774"/>
                        <a:pt x="449" y="527"/>
                        <a:pt x="359" y="314"/>
                      </a:cubicBezTo>
                      <a:cubicBezTo>
                        <a:pt x="409" y="127"/>
                        <a:pt x="483" y="34"/>
                        <a:pt x="555" y="34"/>
                      </a:cubicBezTo>
                      <a:cubicBezTo>
                        <a:pt x="629" y="34"/>
                        <a:pt x="700" y="132"/>
                        <a:pt x="740" y="326"/>
                      </a:cubicBezTo>
                      <a:cubicBezTo>
                        <a:pt x="796" y="628"/>
                        <a:pt x="818" y="953"/>
                        <a:pt x="807" y="1266"/>
                      </a:cubicBezTo>
                      <a:cubicBezTo>
                        <a:pt x="807" y="1524"/>
                        <a:pt x="773" y="1793"/>
                        <a:pt x="717" y="2050"/>
                      </a:cubicBezTo>
                      <a:cubicBezTo>
                        <a:pt x="695" y="2106"/>
                        <a:pt x="684" y="2185"/>
                        <a:pt x="661" y="2252"/>
                      </a:cubicBezTo>
                      <a:lnTo>
                        <a:pt x="639" y="2319"/>
                      </a:lnTo>
                      <a:cubicBezTo>
                        <a:pt x="639" y="2327"/>
                        <a:pt x="650" y="2335"/>
                        <a:pt x="657" y="2335"/>
                      </a:cubicBezTo>
                      <a:cubicBezTo>
                        <a:pt x="660" y="2335"/>
                        <a:pt x="661" y="2334"/>
                        <a:pt x="661" y="2330"/>
                      </a:cubicBezTo>
                      <a:cubicBezTo>
                        <a:pt x="785" y="1961"/>
                        <a:pt x="852" y="1569"/>
                        <a:pt x="852" y="1188"/>
                      </a:cubicBezTo>
                      <a:cubicBezTo>
                        <a:pt x="852" y="953"/>
                        <a:pt x="852" y="12"/>
                        <a:pt x="5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9"/>
                <p:cNvSpPr/>
                <p:nvPr/>
              </p:nvSpPr>
              <p:spPr>
                <a:xfrm>
                  <a:off x="212571" y="4292676"/>
                  <a:ext cx="42" cy="503"/>
                </a:xfrm>
                <a:custGeom>
                  <a:avLst/>
                  <a:gdLst/>
                  <a:ahLst/>
                  <a:cxnLst/>
                  <a:rect l="l" t="t" r="r" b="b"/>
                  <a:pathLst>
                    <a:path w="1" h="12" extrusionOk="0">
                      <a:moveTo>
                        <a:pt x="0" y="12"/>
                      </a:moveTo>
                      <a:lnTo>
                        <a:pt x="0" y="0"/>
                      </a:lnTo>
                      <a:cubicBezTo>
                        <a:pt x="0" y="12"/>
                        <a:pt x="0" y="12"/>
                        <a:pt x="0" y="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9"/>
                <p:cNvSpPr/>
                <p:nvPr/>
              </p:nvSpPr>
              <p:spPr>
                <a:xfrm>
                  <a:off x="148702" y="4384665"/>
                  <a:ext cx="69525" cy="54480"/>
                </a:xfrm>
                <a:custGeom>
                  <a:avLst/>
                  <a:gdLst/>
                  <a:ahLst/>
                  <a:cxnLst/>
                  <a:rect l="l" t="t" r="r" b="b"/>
                  <a:pathLst>
                    <a:path w="1659" h="1300" extrusionOk="0">
                      <a:moveTo>
                        <a:pt x="1614" y="1"/>
                      </a:moveTo>
                      <a:lnTo>
                        <a:pt x="1412" y="12"/>
                      </a:lnTo>
                      <a:lnTo>
                        <a:pt x="1154" y="34"/>
                      </a:lnTo>
                      <a:lnTo>
                        <a:pt x="863" y="57"/>
                      </a:lnTo>
                      <a:lnTo>
                        <a:pt x="583" y="79"/>
                      </a:lnTo>
                      <a:lnTo>
                        <a:pt x="314" y="101"/>
                      </a:lnTo>
                      <a:lnTo>
                        <a:pt x="57" y="124"/>
                      </a:lnTo>
                      <a:lnTo>
                        <a:pt x="1" y="124"/>
                      </a:lnTo>
                      <a:lnTo>
                        <a:pt x="1" y="135"/>
                      </a:lnTo>
                      <a:cubicBezTo>
                        <a:pt x="12" y="146"/>
                        <a:pt x="12" y="157"/>
                        <a:pt x="12" y="157"/>
                      </a:cubicBezTo>
                      <a:cubicBezTo>
                        <a:pt x="34" y="213"/>
                        <a:pt x="46" y="281"/>
                        <a:pt x="68" y="348"/>
                      </a:cubicBezTo>
                      <a:lnTo>
                        <a:pt x="124" y="561"/>
                      </a:lnTo>
                      <a:cubicBezTo>
                        <a:pt x="146" y="617"/>
                        <a:pt x="158" y="684"/>
                        <a:pt x="180" y="751"/>
                      </a:cubicBezTo>
                      <a:lnTo>
                        <a:pt x="247" y="975"/>
                      </a:lnTo>
                      <a:cubicBezTo>
                        <a:pt x="258" y="1042"/>
                        <a:pt x="281" y="1110"/>
                        <a:pt x="303" y="1177"/>
                      </a:cubicBezTo>
                      <a:cubicBezTo>
                        <a:pt x="303" y="1210"/>
                        <a:pt x="314" y="1244"/>
                        <a:pt x="326" y="1266"/>
                      </a:cubicBezTo>
                      <a:lnTo>
                        <a:pt x="326" y="1289"/>
                      </a:lnTo>
                      <a:lnTo>
                        <a:pt x="326" y="1300"/>
                      </a:lnTo>
                      <a:lnTo>
                        <a:pt x="382" y="1300"/>
                      </a:lnTo>
                      <a:lnTo>
                        <a:pt x="617" y="1278"/>
                      </a:lnTo>
                      <a:lnTo>
                        <a:pt x="852" y="1244"/>
                      </a:lnTo>
                      <a:lnTo>
                        <a:pt x="1087" y="1222"/>
                      </a:lnTo>
                      <a:lnTo>
                        <a:pt x="1334" y="1188"/>
                      </a:lnTo>
                      <a:lnTo>
                        <a:pt x="1535" y="1166"/>
                      </a:lnTo>
                      <a:lnTo>
                        <a:pt x="1569" y="1166"/>
                      </a:lnTo>
                      <a:lnTo>
                        <a:pt x="1569" y="1143"/>
                      </a:lnTo>
                      <a:lnTo>
                        <a:pt x="1569" y="1110"/>
                      </a:lnTo>
                      <a:cubicBezTo>
                        <a:pt x="1580" y="1009"/>
                        <a:pt x="1580" y="930"/>
                        <a:pt x="1591" y="818"/>
                      </a:cubicBezTo>
                      <a:cubicBezTo>
                        <a:pt x="1602" y="718"/>
                        <a:pt x="1614" y="606"/>
                        <a:pt x="1625" y="494"/>
                      </a:cubicBezTo>
                      <a:lnTo>
                        <a:pt x="1647" y="213"/>
                      </a:lnTo>
                      <a:cubicBezTo>
                        <a:pt x="1647" y="169"/>
                        <a:pt x="1658" y="124"/>
                        <a:pt x="1658" y="68"/>
                      </a:cubicBezTo>
                      <a:lnTo>
                        <a:pt x="1658" y="12"/>
                      </a:lnTo>
                      <a:lnTo>
                        <a:pt x="16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2" name="Google Shape;2522;p9"/>
                <p:cNvGrpSpPr/>
                <p:nvPr/>
              </p:nvGrpSpPr>
              <p:grpSpPr>
                <a:xfrm>
                  <a:off x="155288" y="4383743"/>
                  <a:ext cx="59173" cy="54941"/>
                  <a:chOff x="155288" y="4383743"/>
                  <a:chExt cx="59173" cy="54941"/>
                </a:xfrm>
              </p:grpSpPr>
              <p:sp>
                <p:nvSpPr>
                  <p:cNvPr id="2523" name="Google Shape;2523;p9"/>
                  <p:cNvSpPr/>
                  <p:nvPr/>
                </p:nvSpPr>
                <p:spPr>
                  <a:xfrm>
                    <a:off x="155288" y="4383743"/>
                    <a:ext cx="59173" cy="6118"/>
                  </a:xfrm>
                  <a:custGeom>
                    <a:avLst/>
                    <a:gdLst/>
                    <a:ahLst/>
                    <a:cxnLst/>
                    <a:rect l="l" t="t" r="r" b="b"/>
                    <a:pathLst>
                      <a:path w="1412" h="146" extrusionOk="0">
                        <a:moveTo>
                          <a:pt x="1176" y="0"/>
                        </a:moveTo>
                        <a:lnTo>
                          <a:pt x="975" y="23"/>
                        </a:lnTo>
                        <a:lnTo>
                          <a:pt x="695" y="45"/>
                        </a:lnTo>
                        <a:lnTo>
                          <a:pt x="415" y="67"/>
                        </a:lnTo>
                        <a:lnTo>
                          <a:pt x="280" y="79"/>
                        </a:lnTo>
                        <a:cubicBezTo>
                          <a:pt x="224" y="90"/>
                          <a:pt x="179" y="90"/>
                          <a:pt x="135" y="90"/>
                        </a:cubicBezTo>
                        <a:lnTo>
                          <a:pt x="11" y="90"/>
                        </a:lnTo>
                        <a:cubicBezTo>
                          <a:pt x="11" y="90"/>
                          <a:pt x="0" y="101"/>
                          <a:pt x="0" y="101"/>
                        </a:cubicBezTo>
                        <a:cubicBezTo>
                          <a:pt x="0" y="101"/>
                          <a:pt x="0" y="112"/>
                          <a:pt x="0" y="123"/>
                        </a:cubicBezTo>
                        <a:cubicBezTo>
                          <a:pt x="0" y="135"/>
                          <a:pt x="11" y="146"/>
                          <a:pt x="23" y="146"/>
                        </a:cubicBezTo>
                        <a:lnTo>
                          <a:pt x="157" y="146"/>
                        </a:lnTo>
                        <a:lnTo>
                          <a:pt x="291" y="135"/>
                        </a:lnTo>
                        <a:lnTo>
                          <a:pt x="571" y="112"/>
                        </a:lnTo>
                        <a:lnTo>
                          <a:pt x="851" y="90"/>
                        </a:lnTo>
                        <a:lnTo>
                          <a:pt x="1131" y="79"/>
                        </a:lnTo>
                        <a:lnTo>
                          <a:pt x="1266" y="56"/>
                        </a:lnTo>
                        <a:lnTo>
                          <a:pt x="1389" y="56"/>
                        </a:lnTo>
                        <a:cubicBezTo>
                          <a:pt x="1389" y="45"/>
                          <a:pt x="1400" y="45"/>
                          <a:pt x="1400" y="45"/>
                        </a:cubicBezTo>
                        <a:cubicBezTo>
                          <a:pt x="1411" y="34"/>
                          <a:pt x="1411" y="23"/>
                          <a:pt x="1400" y="23"/>
                        </a:cubicBezTo>
                        <a:lnTo>
                          <a:pt x="1266" y="23"/>
                        </a:lnTo>
                        <a:lnTo>
                          <a:pt x="11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9"/>
                  <p:cNvSpPr/>
                  <p:nvPr/>
                </p:nvSpPr>
                <p:spPr>
                  <a:xfrm>
                    <a:off x="205034" y="4385126"/>
                    <a:ext cx="5197" cy="51001"/>
                  </a:xfrm>
                  <a:custGeom>
                    <a:avLst/>
                    <a:gdLst/>
                    <a:ahLst/>
                    <a:cxnLst/>
                    <a:rect l="l" t="t" r="r" b="b"/>
                    <a:pathLst>
                      <a:path w="124" h="1217" extrusionOk="0">
                        <a:moveTo>
                          <a:pt x="90" y="1"/>
                        </a:moveTo>
                        <a:cubicBezTo>
                          <a:pt x="79" y="1"/>
                          <a:pt x="79" y="23"/>
                          <a:pt x="79" y="46"/>
                        </a:cubicBezTo>
                        <a:lnTo>
                          <a:pt x="79" y="146"/>
                        </a:lnTo>
                        <a:cubicBezTo>
                          <a:pt x="56" y="370"/>
                          <a:pt x="45" y="595"/>
                          <a:pt x="34" y="819"/>
                        </a:cubicBezTo>
                        <a:cubicBezTo>
                          <a:pt x="23" y="919"/>
                          <a:pt x="12" y="1009"/>
                          <a:pt x="12" y="1110"/>
                        </a:cubicBezTo>
                        <a:cubicBezTo>
                          <a:pt x="0" y="1143"/>
                          <a:pt x="12" y="1188"/>
                          <a:pt x="0" y="1199"/>
                        </a:cubicBezTo>
                        <a:cubicBezTo>
                          <a:pt x="0" y="1211"/>
                          <a:pt x="9" y="1216"/>
                          <a:pt x="17" y="1216"/>
                        </a:cubicBezTo>
                        <a:cubicBezTo>
                          <a:pt x="26" y="1216"/>
                          <a:pt x="34" y="1211"/>
                          <a:pt x="34" y="1199"/>
                        </a:cubicBezTo>
                        <a:cubicBezTo>
                          <a:pt x="56" y="942"/>
                          <a:pt x="79" y="673"/>
                          <a:pt x="90" y="404"/>
                        </a:cubicBezTo>
                        <a:cubicBezTo>
                          <a:pt x="101" y="303"/>
                          <a:pt x="112" y="214"/>
                          <a:pt x="112" y="113"/>
                        </a:cubicBezTo>
                        <a:cubicBezTo>
                          <a:pt x="101" y="90"/>
                          <a:pt x="124" y="1"/>
                          <a:pt x="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9"/>
                  <p:cNvSpPr/>
                  <p:nvPr/>
                </p:nvSpPr>
                <p:spPr>
                  <a:xfrm>
                    <a:off x="185798" y="4387599"/>
                    <a:ext cx="7543" cy="50708"/>
                  </a:xfrm>
                  <a:custGeom>
                    <a:avLst/>
                    <a:gdLst/>
                    <a:ahLst/>
                    <a:cxnLst/>
                    <a:rect l="l" t="t" r="r" b="b"/>
                    <a:pathLst>
                      <a:path w="180" h="1210" extrusionOk="0">
                        <a:moveTo>
                          <a:pt x="11" y="1"/>
                        </a:moveTo>
                        <a:cubicBezTo>
                          <a:pt x="6" y="1"/>
                          <a:pt x="0" y="3"/>
                          <a:pt x="0" y="9"/>
                        </a:cubicBezTo>
                        <a:cubicBezTo>
                          <a:pt x="0" y="65"/>
                          <a:pt x="0" y="121"/>
                          <a:pt x="11" y="177"/>
                        </a:cubicBezTo>
                        <a:cubicBezTo>
                          <a:pt x="45" y="468"/>
                          <a:pt x="90" y="748"/>
                          <a:pt x="123" y="1028"/>
                        </a:cubicBezTo>
                        <a:cubicBezTo>
                          <a:pt x="135" y="1084"/>
                          <a:pt x="146" y="1140"/>
                          <a:pt x="146" y="1196"/>
                        </a:cubicBezTo>
                        <a:cubicBezTo>
                          <a:pt x="151" y="1206"/>
                          <a:pt x="157" y="1209"/>
                          <a:pt x="163" y="1209"/>
                        </a:cubicBezTo>
                        <a:cubicBezTo>
                          <a:pt x="172" y="1209"/>
                          <a:pt x="179" y="1203"/>
                          <a:pt x="179" y="1196"/>
                        </a:cubicBezTo>
                        <a:cubicBezTo>
                          <a:pt x="168" y="1118"/>
                          <a:pt x="157" y="1040"/>
                          <a:pt x="146" y="972"/>
                        </a:cubicBezTo>
                        <a:cubicBezTo>
                          <a:pt x="123" y="793"/>
                          <a:pt x="101" y="614"/>
                          <a:pt x="79" y="457"/>
                        </a:cubicBezTo>
                        <a:cubicBezTo>
                          <a:pt x="56" y="311"/>
                          <a:pt x="34" y="155"/>
                          <a:pt x="23" y="9"/>
                        </a:cubicBezTo>
                        <a:cubicBezTo>
                          <a:pt x="23" y="3"/>
                          <a:pt x="17"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9"/>
                  <p:cNvSpPr/>
                  <p:nvPr/>
                </p:nvSpPr>
                <p:spPr>
                  <a:xfrm>
                    <a:off x="165598" y="4387976"/>
                    <a:ext cx="13201" cy="50708"/>
                  </a:xfrm>
                  <a:custGeom>
                    <a:avLst/>
                    <a:gdLst/>
                    <a:ahLst/>
                    <a:cxnLst/>
                    <a:rect l="l" t="t" r="r" b="b"/>
                    <a:pathLst>
                      <a:path w="315" h="1210" extrusionOk="0">
                        <a:moveTo>
                          <a:pt x="12" y="0"/>
                        </a:moveTo>
                        <a:cubicBezTo>
                          <a:pt x="12" y="0"/>
                          <a:pt x="1" y="11"/>
                          <a:pt x="1" y="11"/>
                        </a:cubicBezTo>
                        <a:cubicBezTo>
                          <a:pt x="1" y="22"/>
                          <a:pt x="1" y="34"/>
                          <a:pt x="1" y="45"/>
                        </a:cubicBezTo>
                        <a:cubicBezTo>
                          <a:pt x="1" y="56"/>
                          <a:pt x="12" y="67"/>
                          <a:pt x="12" y="78"/>
                        </a:cubicBezTo>
                        <a:cubicBezTo>
                          <a:pt x="12" y="101"/>
                          <a:pt x="23" y="123"/>
                          <a:pt x="23" y="146"/>
                        </a:cubicBezTo>
                        <a:cubicBezTo>
                          <a:pt x="34" y="202"/>
                          <a:pt x="57" y="258"/>
                          <a:pt x="68" y="325"/>
                        </a:cubicBezTo>
                        <a:cubicBezTo>
                          <a:pt x="79" y="381"/>
                          <a:pt x="90" y="437"/>
                          <a:pt x="113" y="504"/>
                        </a:cubicBezTo>
                        <a:lnTo>
                          <a:pt x="146" y="683"/>
                        </a:lnTo>
                        <a:lnTo>
                          <a:pt x="191" y="851"/>
                        </a:lnTo>
                        <a:lnTo>
                          <a:pt x="236" y="1031"/>
                        </a:lnTo>
                        <a:cubicBezTo>
                          <a:pt x="247" y="1053"/>
                          <a:pt x="247" y="1087"/>
                          <a:pt x="258" y="1109"/>
                        </a:cubicBezTo>
                        <a:lnTo>
                          <a:pt x="281" y="1199"/>
                        </a:lnTo>
                        <a:cubicBezTo>
                          <a:pt x="281" y="1210"/>
                          <a:pt x="292" y="1210"/>
                          <a:pt x="292" y="1210"/>
                        </a:cubicBezTo>
                        <a:cubicBezTo>
                          <a:pt x="303" y="1210"/>
                          <a:pt x="314" y="1199"/>
                          <a:pt x="303" y="1187"/>
                        </a:cubicBezTo>
                        <a:cubicBezTo>
                          <a:pt x="303" y="1165"/>
                          <a:pt x="292" y="1143"/>
                          <a:pt x="292" y="1120"/>
                        </a:cubicBezTo>
                        <a:lnTo>
                          <a:pt x="281" y="1064"/>
                        </a:lnTo>
                        <a:lnTo>
                          <a:pt x="236" y="885"/>
                        </a:lnTo>
                        <a:cubicBezTo>
                          <a:pt x="225" y="829"/>
                          <a:pt x="213" y="784"/>
                          <a:pt x="191" y="717"/>
                        </a:cubicBezTo>
                        <a:cubicBezTo>
                          <a:pt x="180" y="661"/>
                          <a:pt x="169" y="594"/>
                          <a:pt x="146" y="538"/>
                        </a:cubicBezTo>
                        <a:cubicBezTo>
                          <a:pt x="135" y="471"/>
                          <a:pt x="124" y="415"/>
                          <a:pt x="101" y="347"/>
                        </a:cubicBezTo>
                        <a:lnTo>
                          <a:pt x="68" y="190"/>
                        </a:lnTo>
                        <a:cubicBezTo>
                          <a:pt x="57" y="157"/>
                          <a:pt x="45" y="112"/>
                          <a:pt x="45" y="90"/>
                        </a:cubicBezTo>
                        <a:cubicBezTo>
                          <a:pt x="34" y="78"/>
                          <a:pt x="34" y="67"/>
                          <a:pt x="34" y="56"/>
                        </a:cubicBezTo>
                        <a:lnTo>
                          <a:pt x="23" y="11"/>
                        </a:lnTo>
                        <a:lnTo>
                          <a:pt x="2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27" name="Google Shape;2527;p9"/>
              <p:cNvGrpSpPr/>
              <p:nvPr/>
            </p:nvGrpSpPr>
            <p:grpSpPr>
              <a:xfrm rot="10445973">
                <a:off x="1239943" y="4171440"/>
                <a:ext cx="87796" cy="254212"/>
                <a:chOff x="971578" y="4628069"/>
                <a:chExt cx="87796" cy="254212"/>
              </a:xfrm>
            </p:grpSpPr>
            <p:sp>
              <p:nvSpPr>
                <p:cNvPr id="2528" name="Google Shape;2528;p9"/>
                <p:cNvSpPr/>
                <p:nvPr/>
              </p:nvSpPr>
              <p:spPr>
                <a:xfrm>
                  <a:off x="971578" y="4679449"/>
                  <a:ext cx="87796" cy="202832"/>
                </a:xfrm>
                <a:custGeom>
                  <a:avLst/>
                  <a:gdLst/>
                  <a:ahLst/>
                  <a:cxnLst/>
                  <a:rect l="l" t="t" r="r" b="b"/>
                  <a:pathLst>
                    <a:path w="2095" h="4840" extrusionOk="0">
                      <a:moveTo>
                        <a:pt x="493" y="1"/>
                      </a:moveTo>
                      <a:cubicBezTo>
                        <a:pt x="482" y="1"/>
                        <a:pt x="482" y="12"/>
                        <a:pt x="471" y="23"/>
                      </a:cubicBezTo>
                      <a:cubicBezTo>
                        <a:pt x="336" y="269"/>
                        <a:pt x="236" y="549"/>
                        <a:pt x="168" y="829"/>
                      </a:cubicBezTo>
                      <a:cubicBezTo>
                        <a:pt x="45" y="1289"/>
                        <a:pt x="0" y="1770"/>
                        <a:pt x="34" y="2252"/>
                      </a:cubicBezTo>
                      <a:cubicBezTo>
                        <a:pt x="56" y="2588"/>
                        <a:pt x="112" y="2924"/>
                        <a:pt x="202" y="3249"/>
                      </a:cubicBezTo>
                      <a:cubicBezTo>
                        <a:pt x="269" y="3518"/>
                        <a:pt x="370" y="3798"/>
                        <a:pt x="493" y="4055"/>
                      </a:cubicBezTo>
                      <a:lnTo>
                        <a:pt x="516" y="4089"/>
                      </a:lnTo>
                      <a:lnTo>
                        <a:pt x="527" y="4111"/>
                      </a:lnTo>
                      <a:cubicBezTo>
                        <a:pt x="538" y="4122"/>
                        <a:pt x="549" y="4134"/>
                        <a:pt x="549" y="4145"/>
                      </a:cubicBezTo>
                      <a:lnTo>
                        <a:pt x="628" y="4268"/>
                      </a:lnTo>
                      <a:lnTo>
                        <a:pt x="639" y="4279"/>
                      </a:lnTo>
                      <a:lnTo>
                        <a:pt x="672" y="4324"/>
                      </a:lnTo>
                      <a:lnTo>
                        <a:pt x="706" y="4369"/>
                      </a:lnTo>
                      <a:lnTo>
                        <a:pt x="740" y="4425"/>
                      </a:lnTo>
                      <a:lnTo>
                        <a:pt x="784" y="4481"/>
                      </a:lnTo>
                      <a:lnTo>
                        <a:pt x="885" y="4604"/>
                      </a:lnTo>
                      <a:lnTo>
                        <a:pt x="896" y="4615"/>
                      </a:lnTo>
                      <a:cubicBezTo>
                        <a:pt x="930" y="4649"/>
                        <a:pt x="964" y="4682"/>
                        <a:pt x="997" y="4716"/>
                      </a:cubicBezTo>
                      <a:cubicBezTo>
                        <a:pt x="1008" y="4727"/>
                        <a:pt x="1020" y="4739"/>
                        <a:pt x="1031" y="4761"/>
                      </a:cubicBezTo>
                      <a:lnTo>
                        <a:pt x="1087" y="4806"/>
                      </a:lnTo>
                      <a:lnTo>
                        <a:pt x="1098" y="4817"/>
                      </a:lnTo>
                      <a:lnTo>
                        <a:pt x="1120" y="4817"/>
                      </a:lnTo>
                      <a:lnTo>
                        <a:pt x="1120" y="4821"/>
                      </a:lnTo>
                      <a:lnTo>
                        <a:pt x="1120" y="4821"/>
                      </a:lnTo>
                      <a:lnTo>
                        <a:pt x="1143" y="4783"/>
                      </a:lnTo>
                      <a:lnTo>
                        <a:pt x="1177" y="4750"/>
                      </a:lnTo>
                      <a:lnTo>
                        <a:pt x="1210" y="4716"/>
                      </a:lnTo>
                      <a:lnTo>
                        <a:pt x="1221" y="4694"/>
                      </a:lnTo>
                      <a:lnTo>
                        <a:pt x="1266" y="4638"/>
                      </a:lnTo>
                      <a:lnTo>
                        <a:pt x="1300" y="4604"/>
                      </a:lnTo>
                      <a:lnTo>
                        <a:pt x="1333" y="4570"/>
                      </a:lnTo>
                      <a:cubicBezTo>
                        <a:pt x="1412" y="4458"/>
                        <a:pt x="1479" y="4346"/>
                        <a:pt x="1546" y="4234"/>
                      </a:cubicBezTo>
                      <a:cubicBezTo>
                        <a:pt x="1602" y="4134"/>
                        <a:pt x="1658" y="4033"/>
                        <a:pt x="1703" y="3932"/>
                      </a:cubicBezTo>
                      <a:cubicBezTo>
                        <a:pt x="1781" y="3775"/>
                        <a:pt x="1837" y="3618"/>
                        <a:pt x="1871" y="3450"/>
                      </a:cubicBezTo>
                      <a:cubicBezTo>
                        <a:pt x="1938" y="3226"/>
                        <a:pt x="1983" y="3002"/>
                        <a:pt x="2017" y="2778"/>
                      </a:cubicBezTo>
                      <a:cubicBezTo>
                        <a:pt x="2039" y="2577"/>
                        <a:pt x="2073" y="2375"/>
                        <a:pt x="2084" y="2174"/>
                      </a:cubicBezTo>
                      <a:cubicBezTo>
                        <a:pt x="2095" y="1950"/>
                        <a:pt x="2084" y="1737"/>
                        <a:pt x="2073" y="1513"/>
                      </a:cubicBezTo>
                      <a:cubicBezTo>
                        <a:pt x="2050" y="1289"/>
                        <a:pt x="2028" y="1065"/>
                        <a:pt x="1983" y="841"/>
                      </a:cubicBezTo>
                      <a:cubicBezTo>
                        <a:pt x="1961" y="695"/>
                        <a:pt x="1927" y="538"/>
                        <a:pt x="1882" y="393"/>
                      </a:cubicBezTo>
                      <a:cubicBezTo>
                        <a:pt x="1849" y="281"/>
                        <a:pt x="1815" y="169"/>
                        <a:pt x="1770" y="57"/>
                      </a:cubicBezTo>
                      <a:lnTo>
                        <a:pt x="1759" y="34"/>
                      </a:lnTo>
                      <a:lnTo>
                        <a:pt x="1748" y="23"/>
                      </a:lnTo>
                      <a:lnTo>
                        <a:pt x="1737" y="1"/>
                      </a:lnTo>
                      <a:close/>
                      <a:moveTo>
                        <a:pt x="1120" y="4821"/>
                      </a:moveTo>
                      <a:lnTo>
                        <a:pt x="1109" y="4839"/>
                      </a:lnTo>
                      <a:lnTo>
                        <a:pt x="1120" y="4828"/>
                      </a:lnTo>
                      <a:lnTo>
                        <a:pt x="1120" y="482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9"/>
                <p:cNvSpPr/>
                <p:nvPr/>
              </p:nvSpPr>
              <p:spPr>
                <a:xfrm>
                  <a:off x="986582" y="4678527"/>
                  <a:ext cx="57790" cy="173246"/>
                </a:xfrm>
                <a:custGeom>
                  <a:avLst/>
                  <a:gdLst/>
                  <a:ahLst/>
                  <a:cxnLst/>
                  <a:rect l="l" t="t" r="r" b="b"/>
                  <a:pathLst>
                    <a:path w="1379" h="4134" extrusionOk="0">
                      <a:moveTo>
                        <a:pt x="426" y="0"/>
                      </a:moveTo>
                      <a:cubicBezTo>
                        <a:pt x="415" y="11"/>
                        <a:pt x="415" y="23"/>
                        <a:pt x="404" y="34"/>
                      </a:cubicBezTo>
                      <a:cubicBezTo>
                        <a:pt x="348" y="146"/>
                        <a:pt x="303" y="258"/>
                        <a:pt x="270" y="370"/>
                      </a:cubicBezTo>
                      <a:cubicBezTo>
                        <a:pt x="57" y="986"/>
                        <a:pt x="1" y="1636"/>
                        <a:pt x="124" y="2274"/>
                      </a:cubicBezTo>
                      <a:cubicBezTo>
                        <a:pt x="169" y="2666"/>
                        <a:pt x="258" y="3036"/>
                        <a:pt x="393" y="3394"/>
                      </a:cubicBezTo>
                      <a:cubicBezTo>
                        <a:pt x="482" y="3640"/>
                        <a:pt x="594" y="3876"/>
                        <a:pt x="718" y="4100"/>
                      </a:cubicBezTo>
                      <a:lnTo>
                        <a:pt x="718" y="4111"/>
                      </a:lnTo>
                      <a:lnTo>
                        <a:pt x="729" y="4133"/>
                      </a:lnTo>
                      <a:lnTo>
                        <a:pt x="740" y="4111"/>
                      </a:lnTo>
                      <a:lnTo>
                        <a:pt x="740" y="4100"/>
                      </a:lnTo>
                      <a:lnTo>
                        <a:pt x="751" y="4088"/>
                      </a:lnTo>
                      <a:cubicBezTo>
                        <a:pt x="863" y="3876"/>
                        <a:pt x="964" y="3652"/>
                        <a:pt x="1043" y="3428"/>
                      </a:cubicBezTo>
                      <a:cubicBezTo>
                        <a:pt x="1199" y="2968"/>
                        <a:pt x="1300" y="2498"/>
                        <a:pt x="1345" y="2016"/>
                      </a:cubicBezTo>
                      <a:cubicBezTo>
                        <a:pt x="1379" y="1658"/>
                        <a:pt x="1367" y="1300"/>
                        <a:pt x="1323" y="952"/>
                      </a:cubicBezTo>
                      <a:cubicBezTo>
                        <a:pt x="1311" y="851"/>
                        <a:pt x="1289" y="751"/>
                        <a:pt x="1278" y="639"/>
                      </a:cubicBezTo>
                      <a:cubicBezTo>
                        <a:pt x="1255" y="549"/>
                        <a:pt x="1222" y="448"/>
                        <a:pt x="1188" y="359"/>
                      </a:cubicBezTo>
                      <a:cubicBezTo>
                        <a:pt x="1155" y="269"/>
                        <a:pt x="1121" y="179"/>
                        <a:pt x="1065" y="90"/>
                      </a:cubicBezTo>
                      <a:lnTo>
                        <a:pt x="1054" y="56"/>
                      </a:lnTo>
                      <a:lnTo>
                        <a:pt x="1043" y="34"/>
                      </a:lnTo>
                      <a:lnTo>
                        <a:pt x="10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9"/>
                <p:cNvSpPr/>
                <p:nvPr/>
              </p:nvSpPr>
              <p:spPr>
                <a:xfrm>
                  <a:off x="994125" y="4664194"/>
                  <a:ext cx="39435" cy="103553"/>
                </a:xfrm>
                <a:custGeom>
                  <a:avLst/>
                  <a:gdLst/>
                  <a:ahLst/>
                  <a:cxnLst/>
                  <a:rect l="l" t="t" r="r" b="b"/>
                  <a:pathLst>
                    <a:path w="941" h="2471" extrusionOk="0">
                      <a:moveTo>
                        <a:pt x="571" y="1249"/>
                      </a:moveTo>
                      <a:cubicBezTo>
                        <a:pt x="683" y="1272"/>
                        <a:pt x="650" y="1485"/>
                        <a:pt x="650" y="1574"/>
                      </a:cubicBezTo>
                      <a:cubicBezTo>
                        <a:pt x="639" y="1754"/>
                        <a:pt x="605" y="1922"/>
                        <a:pt x="560" y="2090"/>
                      </a:cubicBezTo>
                      <a:cubicBezTo>
                        <a:pt x="504" y="1910"/>
                        <a:pt x="426" y="1373"/>
                        <a:pt x="571" y="1249"/>
                      </a:cubicBezTo>
                      <a:close/>
                      <a:moveTo>
                        <a:pt x="695" y="0"/>
                      </a:moveTo>
                      <a:cubicBezTo>
                        <a:pt x="680" y="0"/>
                        <a:pt x="665" y="14"/>
                        <a:pt x="672" y="29"/>
                      </a:cubicBezTo>
                      <a:cubicBezTo>
                        <a:pt x="683" y="73"/>
                        <a:pt x="706" y="107"/>
                        <a:pt x="717" y="152"/>
                      </a:cubicBezTo>
                      <a:cubicBezTo>
                        <a:pt x="818" y="577"/>
                        <a:pt x="874" y="1014"/>
                        <a:pt x="874" y="1451"/>
                      </a:cubicBezTo>
                      <a:cubicBezTo>
                        <a:pt x="863" y="1619"/>
                        <a:pt x="874" y="2168"/>
                        <a:pt x="683" y="2235"/>
                      </a:cubicBezTo>
                      <a:cubicBezTo>
                        <a:pt x="639" y="2235"/>
                        <a:pt x="605" y="2190"/>
                        <a:pt x="582" y="2146"/>
                      </a:cubicBezTo>
                      <a:cubicBezTo>
                        <a:pt x="661" y="1899"/>
                        <a:pt x="695" y="1653"/>
                        <a:pt x="695" y="1395"/>
                      </a:cubicBezTo>
                      <a:cubicBezTo>
                        <a:pt x="695" y="1317"/>
                        <a:pt x="661" y="1249"/>
                        <a:pt x="594" y="1216"/>
                      </a:cubicBezTo>
                      <a:cubicBezTo>
                        <a:pt x="588" y="1215"/>
                        <a:pt x="582" y="1214"/>
                        <a:pt x="576" y="1214"/>
                      </a:cubicBezTo>
                      <a:cubicBezTo>
                        <a:pt x="480" y="1214"/>
                        <a:pt x="470" y="1388"/>
                        <a:pt x="459" y="1462"/>
                      </a:cubicBezTo>
                      <a:cubicBezTo>
                        <a:pt x="437" y="1709"/>
                        <a:pt x="459" y="1944"/>
                        <a:pt x="538" y="2179"/>
                      </a:cubicBezTo>
                      <a:cubicBezTo>
                        <a:pt x="474" y="2350"/>
                        <a:pt x="394" y="2435"/>
                        <a:pt x="324" y="2435"/>
                      </a:cubicBezTo>
                      <a:cubicBezTo>
                        <a:pt x="247" y="2435"/>
                        <a:pt x="180" y="2333"/>
                        <a:pt x="157" y="2134"/>
                      </a:cubicBezTo>
                      <a:cubicBezTo>
                        <a:pt x="123" y="1821"/>
                        <a:pt x="123" y="1496"/>
                        <a:pt x="157" y="1182"/>
                      </a:cubicBezTo>
                      <a:cubicBezTo>
                        <a:pt x="179" y="925"/>
                        <a:pt x="235" y="667"/>
                        <a:pt x="314" y="421"/>
                      </a:cubicBezTo>
                      <a:cubicBezTo>
                        <a:pt x="336" y="353"/>
                        <a:pt x="358" y="286"/>
                        <a:pt x="381" y="219"/>
                      </a:cubicBezTo>
                      <a:cubicBezTo>
                        <a:pt x="392" y="197"/>
                        <a:pt x="403" y="163"/>
                        <a:pt x="414" y="152"/>
                      </a:cubicBezTo>
                      <a:cubicBezTo>
                        <a:pt x="414" y="144"/>
                        <a:pt x="403" y="136"/>
                        <a:pt x="397" y="136"/>
                      </a:cubicBezTo>
                      <a:cubicBezTo>
                        <a:pt x="394" y="136"/>
                        <a:pt x="392" y="137"/>
                        <a:pt x="392" y="141"/>
                      </a:cubicBezTo>
                      <a:cubicBezTo>
                        <a:pt x="235" y="499"/>
                        <a:pt x="134" y="880"/>
                        <a:pt x="101" y="1261"/>
                      </a:cubicBezTo>
                      <a:cubicBezTo>
                        <a:pt x="90" y="1496"/>
                        <a:pt x="0" y="2437"/>
                        <a:pt x="302" y="2470"/>
                      </a:cubicBezTo>
                      <a:cubicBezTo>
                        <a:pt x="437" y="2470"/>
                        <a:pt x="504" y="2314"/>
                        <a:pt x="560" y="2213"/>
                      </a:cubicBezTo>
                      <a:cubicBezTo>
                        <a:pt x="596" y="2269"/>
                        <a:pt x="638" y="2292"/>
                        <a:pt x="678" y="2292"/>
                      </a:cubicBezTo>
                      <a:cubicBezTo>
                        <a:pt x="751" y="2292"/>
                        <a:pt x="819" y="2217"/>
                        <a:pt x="840" y="2123"/>
                      </a:cubicBezTo>
                      <a:cubicBezTo>
                        <a:pt x="896" y="1955"/>
                        <a:pt x="930" y="1765"/>
                        <a:pt x="930" y="1586"/>
                      </a:cubicBezTo>
                      <a:cubicBezTo>
                        <a:pt x="941" y="1160"/>
                        <a:pt x="896" y="734"/>
                        <a:pt x="795" y="309"/>
                      </a:cubicBezTo>
                      <a:cubicBezTo>
                        <a:pt x="784" y="208"/>
                        <a:pt x="751" y="107"/>
                        <a:pt x="717" y="17"/>
                      </a:cubicBezTo>
                      <a:cubicBezTo>
                        <a:pt x="713" y="5"/>
                        <a:pt x="704" y="0"/>
                        <a:pt x="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9"/>
                <p:cNvSpPr/>
                <p:nvPr/>
              </p:nvSpPr>
              <p:spPr>
                <a:xfrm>
                  <a:off x="983313" y="4630165"/>
                  <a:ext cx="69986" cy="49786"/>
                </a:xfrm>
                <a:custGeom>
                  <a:avLst/>
                  <a:gdLst/>
                  <a:ahLst/>
                  <a:cxnLst/>
                  <a:rect l="l" t="t" r="r" b="b"/>
                  <a:pathLst>
                    <a:path w="1670" h="1188" extrusionOk="0">
                      <a:moveTo>
                        <a:pt x="1389" y="1"/>
                      </a:moveTo>
                      <a:lnTo>
                        <a:pt x="1154" y="12"/>
                      </a:lnTo>
                      <a:lnTo>
                        <a:pt x="908" y="12"/>
                      </a:lnTo>
                      <a:lnTo>
                        <a:pt x="672" y="23"/>
                      </a:lnTo>
                      <a:lnTo>
                        <a:pt x="426" y="34"/>
                      </a:lnTo>
                      <a:lnTo>
                        <a:pt x="224" y="45"/>
                      </a:lnTo>
                      <a:lnTo>
                        <a:pt x="191" y="45"/>
                      </a:lnTo>
                      <a:cubicBezTo>
                        <a:pt x="191" y="45"/>
                        <a:pt x="191" y="57"/>
                        <a:pt x="191" y="68"/>
                      </a:cubicBezTo>
                      <a:lnTo>
                        <a:pt x="191" y="101"/>
                      </a:lnTo>
                      <a:cubicBezTo>
                        <a:pt x="168" y="191"/>
                        <a:pt x="157" y="269"/>
                        <a:pt x="135" y="381"/>
                      </a:cubicBezTo>
                      <a:cubicBezTo>
                        <a:pt x="124" y="482"/>
                        <a:pt x="101" y="605"/>
                        <a:pt x="90" y="695"/>
                      </a:cubicBezTo>
                      <a:cubicBezTo>
                        <a:pt x="68" y="796"/>
                        <a:pt x="56" y="885"/>
                        <a:pt x="34" y="975"/>
                      </a:cubicBezTo>
                      <a:cubicBezTo>
                        <a:pt x="34" y="1020"/>
                        <a:pt x="23" y="1065"/>
                        <a:pt x="12" y="1121"/>
                      </a:cubicBezTo>
                      <a:lnTo>
                        <a:pt x="0" y="1165"/>
                      </a:lnTo>
                      <a:cubicBezTo>
                        <a:pt x="0" y="1177"/>
                        <a:pt x="0" y="1177"/>
                        <a:pt x="0" y="1188"/>
                      </a:cubicBezTo>
                      <a:lnTo>
                        <a:pt x="1669" y="1188"/>
                      </a:lnTo>
                      <a:lnTo>
                        <a:pt x="1669" y="1165"/>
                      </a:lnTo>
                      <a:lnTo>
                        <a:pt x="1636" y="1165"/>
                      </a:lnTo>
                      <a:lnTo>
                        <a:pt x="1602" y="975"/>
                      </a:lnTo>
                      <a:cubicBezTo>
                        <a:pt x="1580" y="897"/>
                        <a:pt x="1569" y="829"/>
                        <a:pt x="1557" y="762"/>
                      </a:cubicBezTo>
                      <a:cubicBezTo>
                        <a:pt x="1546" y="695"/>
                        <a:pt x="1535" y="639"/>
                        <a:pt x="1524" y="561"/>
                      </a:cubicBezTo>
                      <a:cubicBezTo>
                        <a:pt x="1501" y="482"/>
                        <a:pt x="1490" y="404"/>
                        <a:pt x="1479" y="325"/>
                      </a:cubicBezTo>
                      <a:lnTo>
                        <a:pt x="1434" y="124"/>
                      </a:lnTo>
                      <a:lnTo>
                        <a:pt x="1423" y="34"/>
                      </a:lnTo>
                      <a:lnTo>
                        <a:pt x="1423" y="12"/>
                      </a:lnTo>
                      <a:lnTo>
                        <a:pt x="14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9"/>
                <p:cNvSpPr/>
                <p:nvPr/>
              </p:nvSpPr>
              <p:spPr>
                <a:xfrm>
                  <a:off x="990814" y="4678988"/>
                  <a:ext cx="59173" cy="1928"/>
                </a:xfrm>
                <a:custGeom>
                  <a:avLst/>
                  <a:gdLst/>
                  <a:ahLst/>
                  <a:cxnLst/>
                  <a:rect l="l" t="t" r="r" b="b"/>
                  <a:pathLst>
                    <a:path w="1412" h="46" extrusionOk="0">
                      <a:moveTo>
                        <a:pt x="23" y="0"/>
                      </a:moveTo>
                      <a:cubicBezTo>
                        <a:pt x="12" y="0"/>
                        <a:pt x="12" y="0"/>
                        <a:pt x="1" y="12"/>
                      </a:cubicBezTo>
                      <a:cubicBezTo>
                        <a:pt x="1" y="12"/>
                        <a:pt x="1" y="23"/>
                        <a:pt x="1" y="34"/>
                      </a:cubicBezTo>
                      <a:lnTo>
                        <a:pt x="146" y="34"/>
                      </a:lnTo>
                      <a:lnTo>
                        <a:pt x="146" y="45"/>
                      </a:lnTo>
                      <a:lnTo>
                        <a:pt x="1401" y="45"/>
                      </a:lnTo>
                      <a:cubicBezTo>
                        <a:pt x="1412" y="34"/>
                        <a:pt x="1412" y="34"/>
                        <a:pt x="1412" y="23"/>
                      </a:cubicBezTo>
                      <a:cubicBezTo>
                        <a:pt x="1412" y="12"/>
                        <a:pt x="1401" y="0"/>
                        <a:pt x="1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9"/>
                <p:cNvSpPr/>
                <p:nvPr/>
              </p:nvSpPr>
              <p:spPr>
                <a:xfrm>
                  <a:off x="995047" y="4628991"/>
                  <a:ext cx="9429" cy="50499"/>
                </a:xfrm>
                <a:custGeom>
                  <a:avLst/>
                  <a:gdLst/>
                  <a:ahLst/>
                  <a:cxnLst/>
                  <a:rect l="l" t="t" r="r" b="b"/>
                  <a:pathLst>
                    <a:path w="225" h="1205" extrusionOk="0">
                      <a:moveTo>
                        <a:pt x="213" y="1"/>
                      </a:moveTo>
                      <a:cubicBezTo>
                        <a:pt x="208" y="1"/>
                        <a:pt x="202" y="6"/>
                        <a:pt x="202" y="17"/>
                      </a:cubicBezTo>
                      <a:cubicBezTo>
                        <a:pt x="157" y="275"/>
                        <a:pt x="112" y="544"/>
                        <a:pt x="68" y="813"/>
                      </a:cubicBezTo>
                      <a:cubicBezTo>
                        <a:pt x="56" y="902"/>
                        <a:pt x="34" y="1003"/>
                        <a:pt x="34" y="1093"/>
                      </a:cubicBezTo>
                      <a:cubicBezTo>
                        <a:pt x="34" y="1115"/>
                        <a:pt x="0" y="1205"/>
                        <a:pt x="34" y="1205"/>
                      </a:cubicBezTo>
                      <a:cubicBezTo>
                        <a:pt x="45" y="1205"/>
                        <a:pt x="34" y="1182"/>
                        <a:pt x="45" y="1160"/>
                      </a:cubicBezTo>
                      <a:lnTo>
                        <a:pt x="68" y="1059"/>
                      </a:lnTo>
                      <a:cubicBezTo>
                        <a:pt x="101" y="835"/>
                        <a:pt x="135" y="611"/>
                        <a:pt x="168" y="387"/>
                      </a:cubicBezTo>
                      <a:cubicBezTo>
                        <a:pt x="180" y="297"/>
                        <a:pt x="191" y="208"/>
                        <a:pt x="202" y="107"/>
                      </a:cubicBezTo>
                      <a:cubicBezTo>
                        <a:pt x="213" y="73"/>
                        <a:pt x="224" y="51"/>
                        <a:pt x="224" y="17"/>
                      </a:cubicBezTo>
                      <a:cubicBezTo>
                        <a:pt x="224" y="6"/>
                        <a:pt x="219" y="1"/>
                        <a:pt x="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9"/>
                <p:cNvSpPr/>
                <p:nvPr/>
              </p:nvSpPr>
              <p:spPr>
                <a:xfrm>
                  <a:off x="1016169" y="4628069"/>
                  <a:ext cx="3311" cy="51295"/>
                </a:xfrm>
                <a:custGeom>
                  <a:avLst/>
                  <a:gdLst/>
                  <a:ahLst/>
                  <a:cxnLst/>
                  <a:rect l="l" t="t" r="r" b="b"/>
                  <a:pathLst>
                    <a:path w="79" h="1224" extrusionOk="0">
                      <a:moveTo>
                        <a:pt x="12" y="0"/>
                      </a:moveTo>
                      <a:cubicBezTo>
                        <a:pt x="6" y="0"/>
                        <a:pt x="0" y="6"/>
                        <a:pt x="0" y="17"/>
                      </a:cubicBezTo>
                      <a:cubicBezTo>
                        <a:pt x="0" y="84"/>
                        <a:pt x="12" y="163"/>
                        <a:pt x="12" y="241"/>
                      </a:cubicBezTo>
                      <a:cubicBezTo>
                        <a:pt x="23" y="409"/>
                        <a:pt x="23" y="599"/>
                        <a:pt x="34" y="756"/>
                      </a:cubicBezTo>
                      <a:cubicBezTo>
                        <a:pt x="45" y="913"/>
                        <a:pt x="56" y="1059"/>
                        <a:pt x="56" y="1215"/>
                      </a:cubicBezTo>
                      <a:cubicBezTo>
                        <a:pt x="56" y="1221"/>
                        <a:pt x="62" y="1224"/>
                        <a:pt x="68" y="1224"/>
                      </a:cubicBezTo>
                      <a:cubicBezTo>
                        <a:pt x="73" y="1224"/>
                        <a:pt x="79" y="1221"/>
                        <a:pt x="79" y="1215"/>
                      </a:cubicBezTo>
                      <a:cubicBezTo>
                        <a:pt x="79" y="1159"/>
                        <a:pt x="79" y="1092"/>
                        <a:pt x="79" y="1036"/>
                      </a:cubicBezTo>
                      <a:cubicBezTo>
                        <a:pt x="68" y="745"/>
                        <a:pt x="45" y="465"/>
                        <a:pt x="34" y="185"/>
                      </a:cubicBezTo>
                      <a:cubicBezTo>
                        <a:pt x="34" y="129"/>
                        <a:pt x="23" y="73"/>
                        <a:pt x="23" y="17"/>
                      </a:cubicBezTo>
                      <a:cubicBezTo>
                        <a:pt x="23" y="6"/>
                        <a:pt x="17" y="0"/>
                        <a:pt x="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9"/>
                <p:cNvSpPr/>
                <p:nvPr/>
              </p:nvSpPr>
              <p:spPr>
                <a:xfrm>
                  <a:off x="1030712" y="4628740"/>
                  <a:ext cx="8507" cy="51714"/>
                </a:xfrm>
                <a:custGeom>
                  <a:avLst/>
                  <a:gdLst/>
                  <a:ahLst/>
                  <a:cxnLst/>
                  <a:rect l="l" t="t" r="r" b="b"/>
                  <a:pathLst>
                    <a:path w="203" h="1234" extrusionOk="0">
                      <a:moveTo>
                        <a:pt x="12" y="1"/>
                      </a:moveTo>
                      <a:cubicBezTo>
                        <a:pt x="1" y="1"/>
                        <a:pt x="1" y="12"/>
                        <a:pt x="1" y="23"/>
                      </a:cubicBezTo>
                      <a:cubicBezTo>
                        <a:pt x="1" y="46"/>
                        <a:pt x="1" y="68"/>
                        <a:pt x="12" y="91"/>
                      </a:cubicBezTo>
                      <a:cubicBezTo>
                        <a:pt x="12" y="113"/>
                        <a:pt x="23" y="135"/>
                        <a:pt x="23" y="147"/>
                      </a:cubicBezTo>
                      <a:cubicBezTo>
                        <a:pt x="23" y="214"/>
                        <a:pt x="34" y="270"/>
                        <a:pt x="46" y="326"/>
                      </a:cubicBezTo>
                      <a:cubicBezTo>
                        <a:pt x="57" y="382"/>
                        <a:pt x="68" y="449"/>
                        <a:pt x="68" y="505"/>
                      </a:cubicBezTo>
                      <a:lnTo>
                        <a:pt x="102" y="684"/>
                      </a:lnTo>
                      <a:lnTo>
                        <a:pt x="135" y="875"/>
                      </a:lnTo>
                      <a:cubicBezTo>
                        <a:pt x="135" y="931"/>
                        <a:pt x="146" y="987"/>
                        <a:pt x="158" y="1043"/>
                      </a:cubicBezTo>
                      <a:lnTo>
                        <a:pt x="180" y="1132"/>
                      </a:lnTo>
                      <a:cubicBezTo>
                        <a:pt x="180" y="1155"/>
                        <a:pt x="180" y="1166"/>
                        <a:pt x="180" y="1177"/>
                      </a:cubicBezTo>
                      <a:lnTo>
                        <a:pt x="191" y="1222"/>
                      </a:lnTo>
                      <a:lnTo>
                        <a:pt x="180" y="1222"/>
                      </a:lnTo>
                      <a:cubicBezTo>
                        <a:pt x="180" y="1222"/>
                        <a:pt x="191" y="1233"/>
                        <a:pt x="191" y="1233"/>
                      </a:cubicBezTo>
                      <a:cubicBezTo>
                        <a:pt x="202" y="1233"/>
                        <a:pt x="202" y="1222"/>
                        <a:pt x="202" y="1222"/>
                      </a:cubicBezTo>
                      <a:cubicBezTo>
                        <a:pt x="202" y="1211"/>
                        <a:pt x="202" y="1199"/>
                        <a:pt x="202" y="1188"/>
                      </a:cubicBezTo>
                      <a:cubicBezTo>
                        <a:pt x="202" y="1177"/>
                        <a:pt x="202" y="1166"/>
                        <a:pt x="202" y="1155"/>
                      </a:cubicBezTo>
                      <a:cubicBezTo>
                        <a:pt x="202" y="1132"/>
                        <a:pt x="191" y="1110"/>
                        <a:pt x="191" y="1076"/>
                      </a:cubicBezTo>
                      <a:lnTo>
                        <a:pt x="169" y="908"/>
                      </a:lnTo>
                      <a:cubicBezTo>
                        <a:pt x="158" y="841"/>
                        <a:pt x="146" y="785"/>
                        <a:pt x="135" y="718"/>
                      </a:cubicBezTo>
                      <a:cubicBezTo>
                        <a:pt x="135" y="662"/>
                        <a:pt x="124" y="606"/>
                        <a:pt x="113" y="539"/>
                      </a:cubicBezTo>
                      <a:cubicBezTo>
                        <a:pt x="102" y="483"/>
                        <a:pt x="90" y="427"/>
                        <a:pt x="79" y="371"/>
                      </a:cubicBezTo>
                      <a:cubicBezTo>
                        <a:pt x="79" y="303"/>
                        <a:pt x="68" y="247"/>
                        <a:pt x="57" y="191"/>
                      </a:cubicBezTo>
                      <a:cubicBezTo>
                        <a:pt x="57" y="158"/>
                        <a:pt x="46" y="135"/>
                        <a:pt x="46" y="102"/>
                      </a:cubicBezTo>
                      <a:lnTo>
                        <a:pt x="34" y="12"/>
                      </a:lnTo>
                      <a:cubicBezTo>
                        <a:pt x="23" y="12"/>
                        <a:pt x="23" y="1"/>
                        <a:pt x="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6" name="Google Shape;2536;p9"/>
              <p:cNvSpPr/>
              <p:nvPr/>
            </p:nvSpPr>
            <p:spPr>
              <a:xfrm>
                <a:off x="320167" y="4986455"/>
                <a:ext cx="40" cy="40"/>
              </a:xfrm>
              <a:custGeom>
                <a:avLst/>
                <a:gdLst/>
                <a:ahLst/>
                <a:cxnLst/>
                <a:rect l="l" t="t" r="r" b="b"/>
                <a:pathLst>
                  <a:path w="1" h="1" extrusionOk="0">
                    <a:moveTo>
                      <a:pt x="1" y="0"/>
                    </a:move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9"/>
              <p:cNvSpPr/>
              <p:nvPr/>
            </p:nvSpPr>
            <p:spPr>
              <a:xfrm>
                <a:off x="904286" y="5074942"/>
                <a:ext cx="40" cy="40"/>
              </a:xfrm>
              <a:custGeom>
                <a:avLst/>
                <a:gdLst/>
                <a:ahLst/>
                <a:cxnLst/>
                <a:rect l="l" t="t" r="r" b="b"/>
                <a:pathLst>
                  <a:path w="1" h="1" extrusionOk="0">
                    <a:moveTo>
                      <a:pt x="0" y="0"/>
                    </a:moveTo>
                    <a:close/>
                  </a:path>
                </a:pathLst>
              </a:custGeom>
              <a:solidFill>
                <a:srgbClr val="588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9"/>
              <p:cNvSpPr/>
              <p:nvPr/>
            </p:nvSpPr>
            <p:spPr>
              <a:xfrm>
                <a:off x="2470353" y="5074942"/>
                <a:ext cx="40" cy="40"/>
              </a:xfrm>
              <a:custGeom>
                <a:avLst/>
                <a:gdLst/>
                <a:ahLst/>
                <a:cxnLst/>
                <a:rect l="l" t="t" r="r" b="b"/>
                <a:pathLst>
                  <a:path w="1" h="1" extrusionOk="0">
                    <a:moveTo>
                      <a:pt x="1" y="0"/>
                    </a:moveTo>
                    <a:close/>
                  </a:path>
                </a:pathLst>
              </a:custGeom>
              <a:solidFill>
                <a:srgbClr val="588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9"/>
              <p:cNvSpPr/>
              <p:nvPr/>
            </p:nvSpPr>
            <p:spPr>
              <a:xfrm>
                <a:off x="2432854" y="4976539"/>
                <a:ext cx="40" cy="40"/>
              </a:xfrm>
              <a:custGeom>
                <a:avLst/>
                <a:gdLst/>
                <a:ahLst/>
                <a:cxnLst/>
                <a:rect l="l" t="t" r="r" b="b"/>
                <a:pathLst>
                  <a:path w="1" h="1" extrusionOk="0">
                    <a:moveTo>
                      <a:pt x="0" y="0"/>
                    </a:moveTo>
                    <a:lnTo>
                      <a:pt x="0" y="0"/>
                    </a:ln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9"/>
              <p:cNvSpPr/>
              <p:nvPr/>
            </p:nvSpPr>
            <p:spPr>
              <a:xfrm>
                <a:off x="1899724" y="5074942"/>
                <a:ext cx="40" cy="40"/>
              </a:xfrm>
              <a:custGeom>
                <a:avLst/>
                <a:gdLst/>
                <a:ahLst/>
                <a:cxnLst/>
                <a:rect l="l" t="t" r="r" b="b"/>
                <a:pathLst>
                  <a:path w="1" h="1" extrusionOk="0">
                    <a:moveTo>
                      <a:pt x="0" y="0"/>
                    </a:moveTo>
                    <a:close/>
                  </a:path>
                </a:pathLst>
              </a:custGeom>
              <a:solidFill>
                <a:srgbClr val="588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9"/>
              <p:cNvSpPr/>
              <p:nvPr/>
            </p:nvSpPr>
            <p:spPr>
              <a:xfrm>
                <a:off x="4027949" y="5074942"/>
                <a:ext cx="40" cy="40"/>
              </a:xfrm>
              <a:custGeom>
                <a:avLst/>
                <a:gdLst/>
                <a:ahLst/>
                <a:cxnLst/>
                <a:rect l="l" t="t" r="r" b="b"/>
                <a:pathLst>
                  <a:path w="1" h="1" extrusionOk="0">
                    <a:moveTo>
                      <a:pt x="1" y="0"/>
                    </a:moveTo>
                    <a:close/>
                  </a:path>
                </a:pathLst>
              </a:custGeom>
              <a:solidFill>
                <a:srgbClr val="588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9"/>
              <p:cNvSpPr/>
              <p:nvPr/>
            </p:nvSpPr>
            <p:spPr>
              <a:xfrm>
                <a:off x="5593334" y="5074942"/>
                <a:ext cx="40" cy="40"/>
              </a:xfrm>
              <a:custGeom>
                <a:avLst/>
                <a:gdLst/>
                <a:ahLst/>
                <a:cxnLst/>
                <a:rect l="l" t="t" r="r" b="b"/>
                <a:pathLst>
                  <a:path w="1" h="1" extrusionOk="0">
                    <a:moveTo>
                      <a:pt x="1" y="0"/>
                    </a:moveTo>
                    <a:close/>
                  </a:path>
                </a:pathLst>
              </a:custGeom>
              <a:solidFill>
                <a:srgbClr val="588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9"/>
              <p:cNvSpPr/>
              <p:nvPr/>
            </p:nvSpPr>
            <p:spPr>
              <a:xfrm>
                <a:off x="5022705" y="5074942"/>
                <a:ext cx="40" cy="40"/>
              </a:xfrm>
              <a:custGeom>
                <a:avLst/>
                <a:gdLst/>
                <a:ahLst/>
                <a:cxnLst/>
                <a:rect l="l" t="t" r="r" b="b"/>
                <a:pathLst>
                  <a:path w="1" h="1" extrusionOk="0">
                    <a:moveTo>
                      <a:pt x="0" y="0"/>
                    </a:moveTo>
                    <a:close/>
                  </a:path>
                </a:pathLst>
              </a:custGeom>
              <a:solidFill>
                <a:srgbClr val="588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9"/>
              <p:cNvSpPr/>
              <p:nvPr/>
            </p:nvSpPr>
            <p:spPr>
              <a:xfrm>
                <a:off x="-352609" y="4183295"/>
                <a:ext cx="42" cy="42"/>
              </a:xfrm>
              <a:custGeom>
                <a:avLst/>
                <a:gdLst/>
                <a:ahLst/>
                <a:cxnLst/>
                <a:rect l="l" t="t" r="r" b="b"/>
                <a:pathLst>
                  <a:path w="1" h="1" extrusionOk="0">
                    <a:moveTo>
                      <a:pt x="1" y="1"/>
                    </a:moveTo>
                    <a:close/>
                  </a:path>
                </a:pathLst>
              </a:custGeom>
              <a:solidFill>
                <a:srgbClr val="588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9"/>
              <p:cNvSpPr/>
              <p:nvPr/>
            </p:nvSpPr>
            <p:spPr>
              <a:xfrm>
                <a:off x="-576988" y="4385126"/>
                <a:ext cx="3451460" cy="286396"/>
              </a:xfrm>
              <a:custGeom>
                <a:avLst/>
                <a:gdLst/>
                <a:ahLst/>
                <a:cxnLst/>
                <a:rect l="l" t="t" r="r" b="b"/>
                <a:pathLst>
                  <a:path w="82359" h="6834" extrusionOk="0">
                    <a:moveTo>
                      <a:pt x="71225" y="1"/>
                    </a:moveTo>
                    <a:cubicBezTo>
                      <a:pt x="70004" y="1"/>
                      <a:pt x="68952" y="875"/>
                      <a:pt x="68201" y="1838"/>
                    </a:cubicBezTo>
                    <a:cubicBezTo>
                      <a:pt x="67462" y="2801"/>
                      <a:pt x="66891" y="3921"/>
                      <a:pt x="66006" y="4761"/>
                    </a:cubicBezTo>
                    <a:cubicBezTo>
                      <a:pt x="65445" y="5284"/>
                      <a:pt x="64707" y="5686"/>
                      <a:pt x="63955" y="5686"/>
                    </a:cubicBezTo>
                    <a:cubicBezTo>
                      <a:pt x="63821" y="5686"/>
                      <a:pt x="63687" y="5673"/>
                      <a:pt x="63553" y="5646"/>
                    </a:cubicBezTo>
                    <a:cubicBezTo>
                      <a:pt x="61201" y="5153"/>
                      <a:pt x="61369" y="1188"/>
                      <a:pt x="59151" y="281"/>
                    </a:cubicBezTo>
                    <a:cubicBezTo>
                      <a:pt x="58864" y="161"/>
                      <a:pt x="58577" y="107"/>
                      <a:pt x="58293" y="107"/>
                    </a:cubicBezTo>
                    <a:cubicBezTo>
                      <a:pt x="56846" y="107"/>
                      <a:pt x="55471" y="1506"/>
                      <a:pt x="54525" y="2779"/>
                    </a:cubicBezTo>
                    <a:cubicBezTo>
                      <a:pt x="53553" y="4075"/>
                      <a:pt x="52191" y="5518"/>
                      <a:pt x="50709" y="5518"/>
                    </a:cubicBezTo>
                    <a:cubicBezTo>
                      <a:pt x="50450" y="5518"/>
                      <a:pt x="50187" y="5474"/>
                      <a:pt x="49922" y="5377"/>
                    </a:cubicBezTo>
                    <a:cubicBezTo>
                      <a:pt x="48275" y="4784"/>
                      <a:pt x="47917" y="2599"/>
                      <a:pt x="46618" y="1423"/>
                    </a:cubicBezTo>
                    <a:cubicBezTo>
                      <a:pt x="46030" y="893"/>
                      <a:pt x="45238" y="626"/>
                      <a:pt x="44446" y="626"/>
                    </a:cubicBezTo>
                    <a:cubicBezTo>
                      <a:pt x="43684" y="626"/>
                      <a:pt x="42921" y="873"/>
                      <a:pt x="42339" y="1367"/>
                    </a:cubicBezTo>
                    <a:cubicBezTo>
                      <a:pt x="40760" y="2711"/>
                      <a:pt x="40300" y="5601"/>
                      <a:pt x="38240" y="5780"/>
                    </a:cubicBezTo>
                    <a:cubicBezTo>
                      <a:pt x="38179" y="5786"/>
                      <a:pt x="38119" y="5788"/>
                      <a:pt x="38059" y="5788"/>
                    </a:cubicBezTo>
                    <a:cubicBezTo>
                      <a:pt x="36885" y="5788"/>
                      <a:pt x="35909" y="4767"/>
                      <a:pt x="35238" y="3775"/>
                    </a:cubicBezTo>
                    <a:cubicBezTo>
                      <a:pt x="34521" y="2723"/>
                      <a:pt x="33838" y="1513"/>
                      <a:pt x="32628" y="1099"/>
                    </a:cubicBezTo>
                    <a:cubicBezTo>
                      <a:pt x="32342" y="1000"/>
                      <a:pt x="32057" y="955"/>
                      <a:pt x="31775" y="955"/>
                    </a:cubicBezTo>
                    <a:cubicBezTo>
                      <a:pt x="30191" y="955"/>
                      <a:pt x="28708" y="2373"/>
                      <a:pt x="27700" y="3742"/>
                    </a:cubicBezTo>
                    <a:cubicBezTo>
                      <a:pt x="26829" y="4929"/>
                      <a:pt x="25662" y="6316"/>
                      <a:pt x="24290" y="6316"/>
                    </a:cubicBezTo>
                    <a:cubicBezTo>
                      <a:pt x="24109" y="6316"/>
                      <a:pt x="23923" y="6292"/>
                      <a:pt x="23735" y="6240"/>
                    </a:cubicBezTo>
                    <a:cubicBezTo>
                      <a:pt x="21551" y="5646"/>
                      <a:pt x="21696" y="2073"/>
                      <a:pt x="19680" y="1043"/>
                    </a:cubicBezTo>
                    <a:cubicBezTo>
                      <a:pt x="19340" y="871"/>
                      <a:pt x="18976" y="795"/>
                      <a:pt x="18608" y="795"/>
                    </a:cubicBezTo>
                    <a:cubicBezTo>
                      <a:pt x="17703" y="795"/>
                      <a:pt x="16769" y="1254"/>
                      <a:pt x="16085" y="1883"/>
                    </a:cubicBezTo>
                    <a:cubicBezTo>
                      <a:pt x="15121" y="2767"/>
                      <a:pt x="14483" y="3966"/>
                      <a:pt x="13654" y="4974"/>
                    </a:cubicBezTo>
                    <a:cubicBezTo>
                      <a:pt x="13318" y="5411"/>
                      <a:pt x="12915" y="5814"/>
                      <a:pt x="12422" y="6038"/>
                    </a:cubicBezTo>
                    <a:cubicBezTo>
                      <a:pt x="12129" y="6166"/>
                      <a:pt x="11832" y="6223"/>
                      <a:pt x="11537" y="6223"/>
                    </a:cubicBezTo>
                    <a:cubicBezTo>
                      <a:pt x="10228" y="6223"/>
                      <a:pt x="8943" y="5093"/>
                      <a:pt x="8121" y="3932"/>
                    </a:cubicBezTo>
                    <a:cubicBezTo>
                      <a:pt x="7113" y="2521"/>
                      <a:pt x="6094" y="819"/>
                      <a:pt x="4391" y="539"/>
                    </a:cubicBezTo>
                    <a:cubicBezTo>
                      <a:pt x="4237" y="512"/>
                      <a:pt x="4083" y="499"/>
                      <a:pt x="3929" y="499"/>
                    </a:cubicBezTo>
                    <a:cubicBezTo>
                      <a:pt x="2722" y="499"/>
                      <a:pt x="1561" y="1285"/>
                      <a:pt x="885" y="2308"/>
                    </a:cubicBezTo>
                    <a:cubicBezTo>
                      <a:pt x="471" y="2969"/>
                      <a:pt x="169" y="3697"/>
                      <a:pt x="1" y="4459"/>
                    </a:cubicBezTo>
                    <a:lnTo>
                      <a:pt x="157" y="4459"/>
                    </a:lnTo>
                    <a:cubicBezTo>
                      <a:pt x="348" y="3865"/>
                      <a:pt x="617" y="3294"/>
                      <a:pt x="953" y="2779"/>
                    </a:cubicBezTo>
                    <a:cubicBezTo>
                      <a:pt x="1593" y="1813"/>
                      <a:pt x="2665" y="1054"/>
                      <a:pt x="3811" y="1054"/>
                    </a:cubicBezTo>
                    <a:cubicBezTo>
                      <a:pt x="3889" y="1054"/>
                      <a:pt x="3966" y="1058"/>
                      <a:pt x="4044" y="1065"/>
                    </a:cubicBezTo>
                    <a:cubicBezTo>
                      <a:pt x="7203" y="1356"/>
                      <a:pt x="7964" y="6755"/>
                      <a:pt x="11134" y="6833"/>
                    </a:cubicBezTo>
                    <a:cubicBezTo>
                      <a:pt x="11155" y="6834"/>
                      <a:pt x="11176" y="6834"/>
                      <a:pt x="11197" y="6834"/>
                    </a:cubicBezTo>
                    <a:cubicBezTo>
                      <a:pt x="12568" y="6834"/>
                      <a:pt x="13689" y="5752"/>
                      <a:pt x="14494" y="4638"/>
                    </a:cubicBezTo>
                    <a:cubicBezTo>
                      <a:pt x="15301" y="3495"/>
                      <a:pt x="16017" y="2219"/>
                      <a:pt x="17216" y="1513"/>
                    </a:cubicBezTo>
                    <a:cubicBezTo>
                      <a:pt x="17597" y="1278"/>
                      <a:pt x="18034" y="1155"/>
                      <a:pt x="18482" y="1143"/>
                    </a:cubicBezTo>
                    <a:cubicBezTo>
                      <a:pt x="19512" y="1166"/>
                      <a:pt x="20341" y="2039"/>
                      <a:pt x="20823" y="2969"/>
                    </a:cubicBezTo>
                    <a:cubicBezTo>
                      <a:pt x="21304" y="3887"/>
                      <a:pt x="21584" y="4929"/>
                      <a:pt x="22234" y="5724"/>
                    </a:cubicBezTo>
                    <a:cubicBezTo>
                      <a:pt x="22849" y="6502"/>
                      <a:pt x="23485" y="6809"/>
                      <a:pt x="24113" y="6809"/>
                    </a:cubicBezTo>
                    <a:cubicBezTo>
                      <a:pt x="25819" y="6809"/>
                      <a:pt x="27466" y="4546"/>
                      <a:pt x="28473" y="3294"/>
                    </a:cubicBezTo>
                    <a:cubicBezTo>
                      <a:pt x="29301" y="2286"/>
                      <a:pt x="30527" y="1343"/>
                      <a:pt x="31755" y="1343"/>
                    </a:cubicBezTo>
                    <a:cubicBezTo>
                      <a:pt x="32056" y="1343"/>
                      <a:pt x="32356" y="1399"/>
                      <a:pt x="32650" y="1524"/>
                    </a:cubicBezTo>
                    <a:cubicBezTo>
                      <a:pt x="34151" y="2151"/>
                      <a:pt x="34510" y="4167"/>
                      <a:pt x="35686" y="5321"/>
                    </a:cubicBezTo>
                    <a:cubicBezTo>
                      <a:pt x="36294" y="5907"/>
                      <a:pt x="37144" y="6204"/>
                      <a:pt x="37993" y="6204"/>
                    </a:cubicBezTo>
                    <a:cubicBezTo>
                      <a:pt x="38801" y="6204"/>
                      <a:pt x="39610" y="5935"/>
                      <a:pt x="40211" y="5388"/>
                    </a:cubicBezTo>
                    <a:cubicBezTo>
                      <a:pt x="41700" y="4044"/>
                      <a:pt x="42137" y="1289"/>
                      <a:pt x="44131" y="1065"/>
                    </a:cubicBezTo>
                    <a:cubicBezTo>
                      <a:pt x="44205" y="1057"/>
                      <a:pt x="44278" y="1053"/>
                      <a:pt x="44351" y="1053"/>
                    </a:cubicBezTo>
                    <a:cubicBezTo>
                      <a:pt x="45498" y="1053"/>
                      <a:pt x="46469" y="2022"/>
                      <a:pt x="47133" y="2991"/>
                    </a:cubicBezTo>
                    <a:cubicBezTo>
                      <a:pt x="47838" y="4022"/>
                      <a:pt x="48499" y="5209"/>
                      <a:pt x="49653" y="5680"/>
                    </a:cubicBezTo>
                    <a:cubicBezTo>
                      <a:pt x="49984" y="5811"/>
                      <a:pt x="50320" y="5870"/>
                      <a:pt x="50657" y="5870"/>
                    </a:cubicBezTo>
                    <a:cubicBezTo>
                      <a:pt x="52075" y="5870"/>
                      <a:pt x="53488" y="4814"/>
                      <a:pt x="54402" y="3619"/>
                    </a:cubicBezTo>
                    <a:cubicBezTo>
                      <a:pt x="55417" y="2279"/>
                      <a:pt x="56578" y="536"/>
                      <a:pt x="58120" y="536"/>
                    </a:cubicBezTo>
                    <a:cubicBezTo>
                      <a:pt x="58280" y="536"/>
                      <a:pt x="58445" y="554"/>
                      <a:pt x="58613" y="595"/>
                    </a:cubicBezTo>
                    <a:cubicBezTo>
                      <a:pt x="60887" y="1132"/>
                      <a:pt x="60764" y="4918"/>
                      <a:pt x="62903" y="5870"/>
                    </a:cubicBezTo>
                    <a:cubicBezTo>
                      <a:pt x="63209" y="6006"/>
                      <a:pt x="63529" y="6067"/>
                      <a:pt x="63851" y="6067"/>
                    </a:cubicBezTo>
                    <a:cubicBezTo>
                      <a:pt x="64826" y="6067"/>
                      <a:pt x="65825" y="5508"/>
                      <a:pt x="66532" y="4784"/>
                    </a:cubicBezTo>
                    <a:cubicBezTo>
                      <a:pt x="67462" y="3820"/>
                      <a:pt x="68100" y="2588"/>
                      <a:pt x="69030" y="1625"/>
                    </a:cubicBezTo>
                    <a:cubicBezTo>
                      <a:pt x="69411" y="1233"/>
                      <a:pt x="69859" y="886"/>
                      <a:pt x="70374" y="718"/>
                    </a:cubicBezTo>
                    <a:cubicBezTo>
                      <a:pt x="70589" y="654"/>
                      <a:pt x="70803" y="624"/>
                      <a:pt x="71015" y="624"/>
                    </a:cubicBezTo>
                    <a:cubicBezTo>
                      <a:pt x="72321" y="624"/>
                      <a:pt x="73526" y="1755"/>
                      <a:pt x="74317" y="2902"/>
                    </a:cubicBezTo>
                    <a:cubicBezTo>
                      <a:pt x="75224" y="4224"/>
                      <a:pt x="76098" y="5803"/>
                      <a:pt x="77654" y="6228"/>
                    </a:cubicBezTo>
                    <a:cubicBezTo>
                      <a:pt x="77902" y="6296"/>
                      <a:pt x="78153" y="6327"/>
                      <a:pt x="78404" y="6327"/>
                    </a:cubicBezTo>
                    <a:cubicBezTo>
                      <a:pt x="79572" y="6327"/>
                      <a:pt x="80730" y="5642"/>
                      <a:pt x="81440" y="4683"/>
                    </a:cubicBezTo>
                    <a:cubicBezTo>
                      <a:pt x="81664" y="4392"/>
                      <a:pt x="82202" y="3675"/>
                      <a:pt x="82359" y="3339"/>
                    </a:cubicBezTo>
                    <a:lnTo>
                      <a:pt x="82359" y="3339"/>
                    </a:lnTo>
                    <a:lnTo>
                      <a:pt x="81843" y="3417"/>
                    </a:lnTo>
                    <a:cubicBezTo>
                      <a:pt x="81743" y="3630"/>
                      <a:pt x="81440" y="3899"/>
                      <a:pt x="81306" y="4100"/>
                    </a:cubicBezTo>
                    <a:cubicBezTo>
                      <a:pt x="80664" y="5068"/>
                      <a:pt x="79755" y="5789"/>
                      <a:pt x="78635" y="5789"/>
                    </a:cubicBezTo>
                    <a:cubicBezTo>
                      <a:pt x="78563" y="5789"/>
                      <a:pt x="78490" y="5786"/>
                      <a:pt x="78416" y="5780"/>
                    </a:cubicBezTo>
                    <a:cubicBezTo>
                      <a:pt x="75224" y="5523"/>
                      <a:pt x="74417" y="34"/>
                      <a:pt x="712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9"/>
              <p:cNvSpPr/>
              <p:nvPr/>
            </p:nvSpPr>
            <p:spPr>
              <a:xfrm>
                <a:off x="1901447" y="4272015"/>
                <a:ext cx="42" cy="503"/>
              </a:xfrm>
              <a:custGeom>
                <a:avLst/>
                <a:gdLst/>
                <a:ahLst/>
                <a:cxnLst/>
                <a:rect l="l" t="t" r="r" b="b"/>
                <a:pathLst>
                  <a:path w="1" h="12" extrusionOk="0">
                    <a:moveTo>
                      <a:pt x="1" y="12"/>
                    </a:moveTo>
                    <a:lnTo>
                      <a:pt x="1" y="1"/>
                    </a:lnTo>
                    <a:cubicBezTo>
                      <a:pt x="1" y="1"/>
                      <a:pt x="1" y="12"/>
                      <a:pt x="1" y="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47" name="Google Shape;2547;p9"/>
              <p:cNvGrpSpPr/>
              <p:nvPr/>
            </p:nvGrpSpPr>
            <p:grpSpPr>
              <a:xfrm>
                <a:off x="367004" y="4647557"/>
                <a:ext cx="94837" cy="252075"/>
                <a:chOff x="367004" y="4647557"/>
                <a:chExt cx="94837" cy="252075"/>
              </a:xfrm>
            </p:grpSpPr>
            <p:sp>
              <p:nvSpPr>
                <p:cNvPr id="2548" name="Google Shape;2548;p9"/>
                <p:cNvSpPr/>
                <p:nvPr/>
              </p:nvSpPr>
              <p:spPr>
                <a:xfrm>
                  <a:off x="367004" y="4695877"/>
                  <a:ext cx="91065" cy="203754"/>
                </a:xfrm>
                <a:custGeom>
                  <a:avLst/>
                  <a:gdLst/>
                  <a:ahLst/>
                  <a:cxnLst/>
                  <a:rect l="l" t="t" r="r" b="b"/>
                  <a:pathLst>
                    <a:path w="2173" h="4862" extrusionOk="0">
                      <a:moveTo>
                        <a:pt x="851" y="1"/>
                      </a:moveTo>
                      <a:lnTo>
                        <a:pt x="829" y="23"/>
                      </a:lnTo>
                      <a:cubicBezTo>
                        <a:pt x="650" y="247"/>
                        <a:pt x="515" y="505"/>
                        <a:pt x="403" y="774"/>
                      </a:cubicBezTo>
                      <a:cubicBezTo>
                        <a:pt x="213" y="1210"/>
                        <a:pt x="78" y="1670"/>
                        <a:pt x="34" y="2140"/>
                      </a:cubicBezTo>
                      <a:cubicBezTo>
                        <a:pt x="0" y="2476"/>
                        <a:pt x="11" y="2812"/>
                        <a:pt x="45" y="3148"/>
                      </a:cubicBezTo>
                      <a:cubicBezTo>
                        <a:pt x="67" y="3439"/>
                        <a:pt x="123" y="3719"/>
                        <a:pt x="202" y="3999"/>
                      </a:cubicBezTo>
                      <a:cubicBezTo>
                        <a:pt x="213" y="4010"/>
                        <a:pt x="213" y="4022"/>
                        <a:pt x="224" y="4033"/>
                      </a:cubicBezTo>
                      <a:cubicBezTo>
                        <a:pt x="224" y="4033"/>
                        <a:pt x="235" y="4044"/>
                        <a:pt x="235" y="4055"/>
                      </a:cubicBezTo>
                      <a:cubicBezTo>
                        <a:pt x="235" y="4066"/>
                        <a:pt x="246" y="4078"/>
                        <a:pt x="246" y="4089"/>
                      </a:cubicBezTo>
                      <a:cubicBezTo>
                        <a:pt x="269" y="4134"/>
                        <a:pt x="291" y="4178"/>
                        <a:pt x="302" y="4223"/>
                      </a:cubicBezTo>
                      <a:cubicBezTo>
                        <a:pt x="314" y="4234"/>
                        <a:pt x="314" y="4234"/>
                        <a:pt x="314" y="4246"/>
                      </a:cubicBezTo>
                      <a:lnTo>
                        <a:pt x="336" y="4290"/>
                      </a:lnTo>
                      <a:cubicBezTo>
                        <a:pt x="347" y="4313"/>
                        <a:pt x="358" y="4324"/>
                        <a:pt x="370" y="4347"/>
                      </a:cubicBezTo>
                      <a:lnTo>
                        <a:pt x="403" y="4403"/>
                      </a:lnTo>
                      <a:lnTo>
                        <a:pt x="437" y="4459"/>
                      </a:lnTo>
                      <a:lnTo>
                        <a:pt x="504" y="4604"/>
                      </a:lnTo>
                      <a:lnTo>
                        <a:pt x="515" y="4627"/>
                      </a:lnTo>
                      <a:cubicBezTo>
                        <a:pt x="549" y="4660"/>
                        <a:pt x="571" y="4694"/>
                        <a:pt x="605" y="4739"/>
                      </a:cubicBezTo>
                      <a:cubicBezTo>
                        <a:pt x="616" y="4750"/>
                        <a:pt x="627" y="4761"/>
                        <a:pt x="638" y="4783"/>
                      </a:cubicBezTo>
                      <a:cubicBezTo>
                        <a:pt x="650" y="4806"/>
                        <a:pt x="661" y="4817"/>
                        <a:pt x="683" y="4839"/>
                      </a:cubicBezTo>
                      <a:lnTo>
                        <a:pt x="694" y="4862"/>
                      </a:lnTo>
                      <a:lnTo>
                        <a:pt x="706" y="4862"/>
                      </a:lnTo>
                      <a:lnTo>
                        <a:pt x="706" y="4839"/>
                      </a:lnTo>
                      <a:lnTo>
                        <a:pt x="750" y="4795"/>
                      </a:lnTo>
                      <a:lnTo>
                        <a:pt x="784" y="4761"/>
                      </a:lnTo>
                      <a:lnTo>
                        <a:pt x="818" y="4727"/>
                      </a:lnTo>
                      <a:lnTo>
                        <a:pt x="829" y="4716"/>
                      </a:lnTo>
                      <a:lnTo>
                        <a:pt x="896" y="4671"/>
                      </a:lnTo>
                      <a:lnTo>
                        <a:pt x="930" y="4638"/>
                      </a:lnTo>
                      <a:lnTo>
                        <a:pt x="963" y="4615"/>
                      </a:lnTo>
                      <a:cubicBezTo>
                        <a:pt x="1053" y="4515"/>
                        <a:pt x="1143" y="4414"/>
                        <a:pt x="1232" y="4302"/>
                      </a:cubicBezTo>
                      <a:cubicBezTo>
                        <a:pt x="1299" y="4223"/>
                        <a:pt x="1367" y="4134"/>
                        <a:pt x="1434" y="4044"/>
                      </a:cubicBezTo>
                      <a:cubicBezTo>
                        <a:pt x="1523" y="3898"/>
                        <a:pt x="1602" y="3742"/>
                        <a:pt x="1669" y="3585"/>
                      </a:cubicBezTo>
                      <a:cubicBezTo>
                        <a:pt x="1759" y="3372"/>
                        <a:pt x="1837" y="3159"/>
                        <a:pt x="1904" y="2946"/>
                      </a:cubicBezTo>
                      <a:cubicBezTo>
                        <a:pt x="1960" y="2756"/>
                        <a:pt x="2016" y="2554"/>
                        <a:pt x="2061" y="2364"/>
                      </a:cubicBezTo>
                      <a:cubicBezTo>
                        <a:pt x="2106" y="2140"/>
                        <a:pt x="2139" y="1916"/>
                        <a:pt x="2151" y="1692"/>
                      </a:cubicBezTo>
                      <a:cubicBezTo>
                        <a:pt x="2173" y="1479"/>
                        <a:pt x="2173" y="1255"/>
                        <a:pt x="2173" y="1031"/>
                      </a:cubicBezTo>
                      <a:cubicBezTo>
                        <a:pt x="2173" y="874"/>
                        <a:pt x="2151" y="718"/>
                        <a:pt x="2139" y="561"/>
                      </a:cubicBezTo>
                      <a:cubicBezTo>
                        <a:pt x="2128" y="449"/>
                        <a:pt x="2106" y="325"/>
                        <a:pt x="2083" y="213"/>
                      </a:cubicBezTo>
                      <a:cubicBezTo>
                        <a:pt x="2083" y="202"/>
                        <a:pt x="2083" y="202"/>
                        <a:pt x="2083" y="191"/>
                      </a:cubicBezTo>
                      <a:lnTo>
                        <a:pt x="2083" y="169"/>
                      </a:lnTo>
                      <a:cubicBezTo>
                        <a:pt x="2083" y="169"/>
                        <a:pt x="2083" y="157"/>
                        <a:pt x="2083" y="146"/>
                      </a:cubicBezTo>
                      <a:lnTo>
                        <a:pt x="2039" y="146"/>
                      </a:lnTo>
                      <a:lnTo>
                        <a:pt x="1938" y="135"/>
                      </a:lnTo>
                      <a:lnTo>
                        <a:pt x="1837" y="135"/>
                      </a:lnTo>
                      <a:lnTo>
                        <a:pt x="1747" y="124"/>
                      </a:lnTo>
                      <a:lnTo>
                        <a:pt x="1546" y="90"/>
                      </a:lnTo>
                      <a:lnTo>
                        <a:pt x="1355" y="68"/>
                      </a:lnTo>
                      <a:lnTo>
                        <a:pt x="1165" y="34"/>
                      </a:lnTo>
                      <a:cubicBezTo>
                        <a:pt x="1109" y="23"/>
                        <a:pt x="1042" y="23"/>
                        <a:pt x="975" y="12"/>
                      </a:cubicBezTo>
                      <a:lnTo>
                        <a:pt x="8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9"/>
                <p:cNvSpPr/>
                <p:nvPr/>
              </p:nvSpPr>
              <p:spPr>
                <a:xfrm>
                  <a:off x="385780" y="4697302"/>
                  <a:ext cx="59173" cy="172282"/>
                </a:xfrm>
                <a:custGeom>
                  <a:avLst/>
                  <a:gdLst/>
                  <a:ahLst/>
                  <a:cxnLst/>
                  <a:rect l="l" t="t" r="r" b="b"/>
                  <a:pathLst>
                    <a:path w="1412" h="4111" extrusionOk="0">
                      <a:moveTo>
                        <a:pt x="661" y="0"/>
                      </a:moveTo>
                      <a:lnTo>
                        <a:pt x="639" y="34"/>
                      </a:lnTo>
                      <a:cubicBezTo>
                        <a:pt x="571" y="123"/>
                        <a:pt x="504" y="224"/>
                        <a:pt x="448" y="336"/>
                      </a:cubicBezTo>
                      <a:cubicBezTo>
                        <a:pt x="146" y="908"/>
                        <a:pt x="0" y="1546"/>
                        <a:pt x="11" y="2196"/>
                      </a:cubicBezTo>
                      <a:cubicBezTo>
                        <a:pt x="0" y="2588"/>
                        <a:pt x="34" y="2968"/>
                        <a:pt x="112" y="3338"/>
                      </a:cubicBezTo>
                      <a:cubicBezTo>
                        <a:pt x="168" y="3596"/>
                        <a:pt x="246" y="3842"/>
                        <a:pt x="336" y="4077"/>
                      </a:cubicBezTo>
                      <a:lnTo>
                        <a:pt x="336" y="4088"/>
                      </a:lnTo>
                      <a:lnTo>
                        <a:pt x="336" y="4111"/>
                      </a:lnTo>
                      <a:lnTo>
                        <a:pt x="358" y="4100"/>
                      </a:lnTo>
                      <a:lnTo>
                        <a:pt x="358" y="4088"/>
                      </a:lnTo>
                      <a:lnTo>
                        <a:pt x="370" y="4077"/>
                      </a:lnTo>
                      <a:cubicBezTo>
                        <a:pt x="527" y="3887"/>
                        <a:pt x="650" y="3685"/>
                        <a:pt x="762" y="3461"/>
                      </a:cubicBezTo>
                      <a:cubicBezTo>
                        <a:pt x="986" y="3036"/>
                        <a:pt x="1154" y="2588"/>
                        <a:pt x="1277" y="2117"/>
                      </a:cubicBezTo>
                      <a:cubicBezTo>
                        <a:pt x="1367" y="1770"/>
                        <a:pt x="1411" y="1423"/>
                        <a:pt x="1411" y="1064"/>
                      </a:cubicBezTo>
                      <a:cubicBezTo>
                        <a:pt x="1411" y="964"/>
                        <a:pt x="1411" y="863"/>
                        <a:pt x="1400" y="751"/>
                      </a:cubicBezTo>
                      <a:cubicBezTo>
                        <a:pt x="1389" y="650"/>
                        <a:pt x="1378" y="549"/>
                        <a:pt x="1355" y="448"/>
                      </a:cubicBezTo>
                      <a:cubicBezTo>
                        <a:pt x="1344" y="359"/>
                        <a:pt x="1311" y="258"/>
                        <a:pt x="1277" y="168"/>
                      </a:cubicBezTo>
                      <a:cubicBezTo>
                        <a:pt x="1277" y="157"/>
                        <a:pt x="1266" y="146"/>
                        <a:pt x="1266" y="135"/>
                      </a:cubicBezTo>
                      <a:lnTo>
                        <a:pt x="1255" y="112"/>
                      </a:lnTo>
                      <a:cubicBezTo>
                        <a:pt x="1255" y="90"/>
                        <a:pt x="1243" y="79"/>
                        <a:pt x="1243" y="67"/>
                      </a:cubicBezTo>
                      <a:lnTo>
                        <a:pt x="1199" y="67"/>
                      </a:lnTo>
                      <a:cubicBezTo>
                        <a:pt x="1042" y="45"/>
                        <a:pt x="874" y="11"/>
                        <a:pt x="7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9"/>
                <p:cNvSpPr/>
                <p:nvPr/>
              </p:nvSpPr>
              <p:spPr>
                <a:xfrm>
                  <a:off x="390473" y="4685148"/>
                  <a:ext cx="47900" cy="100452"/>
                </a:xfrm>
                <a:custGeom>
                  <a:avLst/>
                  <a:gdLst/>
                  <a:ahLst/>
                  <a:cxnLst/>
                  <a:rect l="l" t="t" r="r" b="b"/>
                  <a:pathLst>
                    <a:path w="1143" h="2397" extrusionOk="0">
                      <a:moveTo>
                        <a:pt x="739" y="1220"/>
                      </a:moveTo>
                      <a:cubicBezTo>
                        <a:pt x="851" y="1265"/>
                        <a:pt x="784" y="1466"/>
                        <a:pt x="773" y="1556"/>
                      </a:cubicBezTo>
                      <a:cubicBezTo>
                        <a:pt x="728" y="1724"/>
                        <a:pt x="672" y="1892"/>
                        <a:pt x="605" y="2049"/>
                      </a:cubicBezTo>
                      <a:lnTo>
                        <a:pt x="605" y="2060"/>
                      </a:lnTo>
                      <a:cubicBezTo>
                        <a:pt x="583" y="1870"/>
                        <a:pt x="583" y="1321"/>
                        <a:pt x="739" y="1220"/>
                      </a:cubicBezTo>
                      <a:close/>
                      <a:moveTo>
                        <a:pt x="1045" y="0"/>
                      </a:moveTo>
                      <a:cubicBezTo>
                        <a:pt x="1033" y="0"/>
                        <a:pt x="1019" y="9"/>
                        <a:pt x="1019" y="21"/>
                      </a:cubicBezTo>
                      <a:cubicBezTo>
                        <a:pt x="1031" y="66"/>
                        <a:pt x="1042" y="111"/>
                        <a:pt x="1042" y="156"/>
                      </a:cubicBezTo>
                      <a:cubicBezTo>
                        <a:pt x="1087" y="581"/>
                        <a:pt x="1075" y="1030"/>
                        <a:pt x="997" y="1455"/>
                      </a:cubicBezTo>
                      <a:cubicBezTo>
                        <a:pt x="975" y="1634"/>
                        <a:pt x="885" y="2172"/>
                        <a:pt x="695" y="2206"/>
                      </a:cubicBezTo>
                      <a:cubicBezTo>
                        <a:pt x="650" y="2194"/>
                        <a:pt x="627" y="2150"/>
                        <a:pt x="616" y="2105"/>
                      </a:cubicBezTo>
                      <a:cubicBezTo>
                        <a:pt x="728" y="1870"/>
                        <a:pt x="795" y="1623"/>
                        <a:pt x="829" y="1377"/>
                      </a:cubicBezTo>
                      <a:cubicBezTo>
                        <a:pt x="851" y="1310"/>
                        <a:pt x="818" y="1231"/>
                        <a:pt x="762" y="1186"/>
                      </a:cubicBezTo>
                      <a:cubicBezTo>
                        <a:pt x="753" y="1183"/>
                        <a:pt x="745" y="1182"/>
                        <a:pt x="737" y="1182"/>
                      </a:cubicBezTo>
                      <a:cubicBezTo>
                        <a:pt x="654" y="1182"/>
                        <a:pt x="614" y="1339"/>
                        <a:pt x="594" y="1410"/>
                      </a:cubicBezTo>
                      <a:cubicBezTo>
                        <a:pt x="527" y="1646"/>
                        <a:pt x="515" y="1881"/>
                        <a:pt x="560" y="2127"/>
                      </a:cubicBezTo>
                      <a:cubicBezTo>
                        <a:pt x="475" y="2277"/>
                        <a:pt x="390" y="2349"/>
                        <a:pt x="323" y="2349"/>
                      </a:cubicBezTo>
                      <a:cubicBezTo>
                        <a:pt x="240" y="2349"/>
                        <a:pt x="184" y="2237"/>
                        <a:pt x="190" y="2026"/>
                      </a:cubicBezTo>
                      <a:cubicBezTo>
                        <a:pt x="202" y="1713"/>
                        <a:pt x="258" y="1399"/>
                        <a:pt x="336" y="1086"/>
                      </a:cubicBezTo>
                      <a:cubicBezTo>
                        <a:pt x="415" y="839"/>
                        <a:pt x="504" y="593"/>
                        <a:pt x="616" y="357"/>
                      </a:cubicBezTo>
                      <a:cubicBezTo>
                        <a:pt x="650" y="290"/>
                        <a:pt x="683" y="223"/>
                        <a:pt x="717" y="167"/>
                      </a:cubicBezTo>
                      <a:cubicBezTo>
                        <a:pt x="728" y="145"/>
                        <a:pt x="751" y="122"/>
                        <a:pt x="751" y="111"/>
                      </a:cubicBezTo>
                      <a:cubicBezTo>
                        <a:pt x="758" y="103"/>
                        <a:pt x="750" y="95"/>
                        <a:pt x="744" y="95"/>
                      </a:cubicBezTo>
                      <a:cubicBezTo>
                        <a:pt x="741" y="95"/>
                        <a:pt x="739" y="97"/>
                        <a:pt x="739" y="100"/>
                      </a:cubicBezTo>
                      <a:cubicBezTo>
                        <a:pt x="527" y="425"/>
                        <a:pt x="370" y="783"/>
                        <a:pt x="280" y="1164"/>
                      </a:cubicBezTo>
                      <a:cubicBezTo>
                        <a:pt x="224" y="1399"/>
                        <a:pt x="0" y="2306"/>
                        <a:pt x="291" y="2396"/>
                      </a:cubicBezTo>
                      <a:cubicBezTo>
                        <a:pt x="297" y="2396"/>
                        <a:pt x="302" y="2397"/>
                        <a:pt x="307" y="2397"/>
                      </a:cubicBezTo>
                      <a:cubicBezTo>
                        <a:pt x="433" y="2397"/>
                        <a:pt x="518" y="2269"/>
                        <a:pt x="583" y="2172"/>
                      </a:cubicBezTo>
                      <a:cubicBezTo>
                        <a:pt x="613" y="2237"/>
                        <a:pt x="654" y="2264"/>
                        <a:pt x="696" y="2264"/>
                      </a:cubicBezTo>
                      <a:cubicBezTo>
                        <a:pt x="762" y="2264"/>
                        <a:pt x="833" y="2198"/>
                        <a:pt x="874" y="2116"/>
                      </a:cubicBezTo>
                      <a:cubicBezTo>
                        <a:pt x="952" y="1959"/>
                        <a:pt x="1008" y="1780"/>
                        <a:pt x="1042" y="1601"/>
                      </a:cubicBezTo>
                      <a:cubicBezTo>
                        <a:pt x="1120" y="1186"/>
                        <a:pt x="1143" y="749"/>
                        <a:pt x="1109" y="324"/>
                      </a:cubicBezTo>
                      <a:cubicBezTo>
                        <a:pt x="1098" y="223"/>
                        <a:pt x="1087" y="122"/>
                        <a:pt x="1064" y="21"/>
                      </a:cubicBezTo>
                      <a:cubicBezTo>
                        <a:pt x="1064" y="6"/>
                        <a:pt x="1055" y="0"/>
                        <a:pt x="10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9"/>
                <p:cNvSpPr/>
                <p:nvPr/>
              </p:nvSpPr>
              <p:spPr>
                <a:xfrm>
                  <a:off x="377314" y="4784136"/>
                  <a:ext cx="42" cy="503"/>
                </a:xfrm>
                <a:custGeom>
                  <a:avLst/>
                  <a:gdLst/>
                  <a:ahLst/>
                  <a:cxnLst/>
                  <a:rect l="l" t="t" r="r" b="b"/>
                  <a:pathLst>
                    <a:path w="1" h="12" extrusionOk="0">
                      <a:moveTo>
                        <a:pt x="0" y="0"/>
                      </a:moveTo>
                      <a:lnTo>
                        <a:pt x="0" y="12"/>
                      </a:lnTo>
                      <a:cubicBezTo>
                        <a:pt x="0" y="12"/>
                        <a:pt x="0" y="12"/>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9"/>
                <p:cNvSpPr/>
                <p:nvPr/>
              </p:nvSpPr>
              <p:spPr>
                <a:xfrm>
                  <a:off x="393281" y="4647557"/>
                  <a:ext cx="68561" cy="58210"/>
                </a:xfrm>
                <a:custGeom>
                  <a:avLst/>
                  <a:gdLst/>
                  <a:ahLst/>
                  <a:cxnLst/>
                  <a:rect l="l" t="t" r="r" b="b"/>
                  <a:pathLst>
                    <a:path w="1636" h="1389" extrusionOk="0">
                      <a:moveTo>
                        <a:pt x="370" y="0"/>
                      </a:moveTo>
                      <a:cubicBezTo>
                        <a:pt x="370" y="11"/>
                        <a:pt x="359" y="22"/>
                        <a:pt x="359" y="34"/>
                      </a:cubicBezTo>
                      <a:cubicBezTo>
                        <a:pt x="359" y="45"/>
                        <a:pt x="359" y="45"/>
                        <a:pt x="348" y="56"/>
                      </a:cubicBezTo>
                      <a:cubicBezTo>
                        <a:pt x="325" y="157"/>
                        <a:pt x="292" y="246"/>
                        <a:pt x="258" y="336"/>
                      </a:cubicBezTo>
                      <a:lnTo>
                        <a:pt x="157" y="650"/>
                      </a:lnTo>
                      <a:cubicBezTo>
                        <a:pt x="123" y="728"/>
                        <a:pt x="101" y="818"/>
                        <a:pt x="67" y="907"/>
                      </a:cubicBezTo>
                      <a:cubicBezTo>
                        <a:pt x="56" y="952"/>
                        <a:pt x="34" y="1008"/>
                        <a:pt x="23" y="1053"/>
                      </a:cubicBezTo>
                      <a:lnTo>
                        <a:pt x="0" y="1098"/>
                      </a:lnTo>
                      <a:lnTo>
                        <a:pt x="0" y="1120"/>
                      </a:lnTo>
                      <a:lnTo>
                        <a:pt x="56" y="1120"/>
                      </a:lnTo>
                      <a:lnTo>
                        <a:pt x="247" y="1154"/>
                      </a:lnTo>
                      <a:lnTo>
                        <a:pt x="516" y="1198"/>
                      </a:lnTo>
                      <a:lnTo>
                        <a:pt x="796" y="1243"/>
                      </a:lnTo>
                      <a:lnTo>
                        <a:pt x="1076" y="1288"/>
                      </a:lnTo>
                      <a:lnTo>
                        <a:pt x="1333" y="1333"/>
                      </a:lnTo>
                      <a:lnTo>
                        <a:pt x="1591" y="1378"/>
                      </a:lnTo>
                      <a:lnTo>
                        <a:pt x="1636" y="1389"/>
                      </a:lnTo>
                      <a:lnTo>
                        <a:pt x="1636" y="1366"/>
                      </a:lnTo>
                      <a:lnTo>
                        <a:pt x="1624" y="1333"/>
                      </a:lnTo>
                      <a:cubicBezTo>
                        <a:pt x="1613" y="1266"/>
                        <a:pt x="1613" y="1198"/>
                        <a:pt x="1613" y="1131"/>
                      </a:cubicBezTo>
                      <a:lnTo>
                        <a:pt x="1602" y="918"/>
                      </a:lnTo>
                      <a:cubicBezTo>
                        <a:pt x="1602" y="851"/>
                        <a:pt x="1613" y="795"/>
                        <a:pt x="1602" y="717"/>
                      </a:cubicBezTo>
                      <a:cubicBezTo>
                        <a:pt x="1602" y="627"/>
                        <a:pt x="1602" y="538"/>
                        <a:pt x="1602" y="470"/>
                      </a:cubicBezTo>
                      <a:lnTo>
                        <a:pt x="1602" y="269"/>
                      </a:lnTo>
                      <a:lnTo>
                        <a:pt x="1602" y="168"/>
                      </a:lnTo>
                      <a:lnTo>
                        <a:pt x="1602" y="134"/>
                      </a:lnTo>
                      <a:lnTo>
                        <a:pt x="1557" y="134"/>
                      </a:lnTo>
                      <a:lnTo>
                        <a:pt x="1333" y="112"/>
                      </a:lnTo>
                      <a:lnTo>
                        <a:pt x="1087" y="78"/>
                      </a:lnTo>
                      <a:lnTo>
                        <a:pt x="852" y="56"/>
                      </a:lnTo>
                      <a:lnTo>
                        <a:pt x="605" y="22"/>
                      </a:lnTo>
                      <a:lnTo>
                        <a:pt x="4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9"/>
                <p:cNvSpPr/>
                <p:nvPr/>
              </p:nvSpPr>
              <p:spPr>
                <a:xfrm>
                  <a:off x="400322" y="4695416"/>
                  <a:ext cx="57749" cy="9429"/>
                </a:xfrm>
                <a:custGeom>
                  <a:avLst/>
                  <a:gdLst/>
                  <a:ahLst/>
                  <a:cxnLst/>
                  <a:rect l="l" t="t" r="r" b="b"/>
                  <a:pathLst>
                    <a:path w="1378" h="225" extrusionOk="0">
                      <a:moveTo>
                        <a:pt x="11" y="0"/>
                      </a:moveTo>
                      <a:cubicBezTo>
                        <a:pt x="0" y="0"/>
                        <a:pt x="0" y="12"/>
                        <a:pt x="11" y="12"/>
                      </a:cubicBezTo>
                      <a:lnTo>
                        <a:pt x="23" y="12"/>
                      </a:lnTo>
                      <a:lnTo>
                        <a:pt x="45" y="23"/>
                      </a:lnTo>
                      <a:lnTo>
                        <a:pt x="79" y="34"/>
                      </a:lnTo>
                      <a:lnTo>
                        <a:pt x="135" y="45"/>
                      </a:lnTo>
                      <a:lnTo>
                        <a:pt x="202" y="68"/>
                      </a:lnTo>
                      <a:lnTo>
                        <a:pt x="404" y="90"/>
                      </a:lnTo>
                      <a:lnTo>
                        <a:pt x="684" y="135"/>
                      </a:lnTo>
                      <a:lnTo>
                        <a:pt x="964" y="180"/>
                      </a:lnTo>
                      <a:lnTo>
                        <a:pt x="1098" y="191"/>
                      </a:lnTo>
                      <a:cubicBezTo>
                        <a:pt x="1143" y="202"/>
                        <a:pt x="1188" y="202"/>
                        <a:pt x="1232" y="213"/>
                      </a:cubicBezTo>
                      <a:lnTo>
                        <a:pt x="1266" y="224"/>
                      </a:lnTo>
                      <a:lnTo>
                        <a:pt x="1367" y="224"/>
                      </a:lnTo>
                      <a:cubicBezTo>
                        <a:pt x="1378" y="224"/>
                        <a:pt x="1378" y="213"/>
                        <a:pt x="1378" y="213"/>
                      </a:cubicBezTo>
                      <a:cubicBezTo>
                        <a:pt x="1378" y="191"/>
                        <a:pt x="1378" y="180"/>
                        <a:pt x="1367" y="180"/>
                      </a:cubicBezTo>
                      <a:lnTo>
                        <a:pt x="1344" y="180"/>
                      </a:lnTo>
                      <a:lnTo>
                        <a:pt x="1311" y="168"/>
                      </a:lnTo>
                      <a:lnTo>
                        <a:pt x="1221" y="168"/>
                      </a:lnTo>
                      <a:lnTo>
                        <a:pt x="1098" y="157"/>
                      </a:lnTo>
                      <a:lnTo>
                        <a:pt x="829" y="112"/>
                      </a:lnTo>
                      <a:lnTo>
                        <a:pt x="560" y="56"/>
                      </a:lnTo>
                      <a:lnTo>
                        <a:pt x="280" y="12"/>
                      </a:lnTo>
                      <a:cubicBezTo>
                        <a:pt x="236" y="12"/>
                        <a:pt x="191" y="0"/>
                        <a:pt x="1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9"/>
                <p:cNvSpPr/>
                <p:nvPr/>
              </p:nvSpPr>
              <p:spPr>
                <a:xfrm>
                  <a:off x="404555" y="4647808"/>
                  <a:ext cx="16470" cy="48780"/>
                </a:xfrm>
                <a:custGeom>
                  <a:avLst/>
                  <a:gdLst/>
                  <a:ahLst/>
                  <a:cxnLst/>
                  <a:rect l="l" t="t" r="r" b="b"/>
                  <a:pathLst>
                    <a:path w="393" h="1164" extrusionOk="0">
                      <a:moveTo>
                        <a:pt x="374" y="1"/>
                      </a:moveTo>
                      <a:cubicBezTo>
                        <a:pt x="372" y="1"/>
                        <a:pt x="370" y="2"/>
                        <a:pt x="370" y="5"/>
                      </a:cubicBezTo>
                      <a:cubicBezTo>
                        <a:pt x="280" y="263"/>
                        <a:pt x="202" y="520"/>
                        <a:pt x="123" y="778"/>
                      </a:cubicBezTo>
                      <a:cubicBezTo>
                        <a:pt x="90" y="868"/>
                        <a:pt x="56" y="957"/>
                        <a:pt x="34" y="1058"/>
                      </a:cubicBezTo>
                      <a:cubicBezTo>
                        <a:pt x="34" y="1069"/>
                        <a:pt x="0" y="1159"/>
                        <a:pt x="23" y="1159"/>
                      </a:cubicBezTo>
                      <a:cubicBezTo>
                        <a:pt x="29" y="1162"/>
                        <a:pt x="32" y="1163"/>
                        <a:pt x="34" y="1163"/>
                      </a:cubicBezTo>
                      <a:cubicBezTo>
                        <a:pt x="41" y="1163"/>
                        <a:pt x="37" y="1153"/>
                        <a:pt x="45" y="1136"/>
                      </a:cubicBezTo>
                      <a:cubicBezTo>
                        <a:pt x="56" y="1103"/>
                        <a:pt x="67" y="1069"/>
                        <a:pt x="67" y="1036"/>
                      </a:cubicBezTo>
                      <a:cubicBezTo>
                        <a:pt x="135" y="823"/>
                        <a:pt x="213" y="610"/>
                        <a:pt x="269" y="386"/>
                      </a:cubicBezTo>
                      <a:cubicBezTo>
                        <a:pt x="303" y="296"/>
                        <a:pt x="336" y="207"/>
                        <a:pt x="359" y="106"/>
                      </a:cubicBezTo>
                      <a:cubicBezTo>
                        <a:pt x="370" y="84"/>
                        <a:pt x="381" y="50"/>
                        <a:pt x="392" y="16"/>
                      </a:cubicBezTo>
                      <a:cubicBezTo>
                        <a:pt x="392" y="8"/>
                        <a:pt x="381" y="1"/>
                        <a:pt x="3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9"/>
                <p:cNvSpPr/>
                <p:nvPr/>
              </p:nvSpPr>
              <p:spPr>
                <a:xfrm>
                  <a:off x="428023" y="4648730"/>
                  <a:ext cx="6118" cy="50834"/>
                </a:xfrm>
                <a:custGeom>
                  <a:avLst/>
                  <a:gdLst/>
                  <a:ahLst/>
                  <a:cxnLst/>
                  <a:rect l="l" t="t" r="r" b="b"/>
                  <a:pathLst>
                    <a:path w="146" h="1213" extrusionOk="0">
                      <a:moveTo>
                        <a:pt x="135" y="0"/>
                      </a:moveTo>
                      <a:cubicBezTo>
                        <a:pt x="129" y="0"/>
                        <a:pt x="123" y="6"/>
                        <a:pt x="123" y="17"/>
                      </a:cubicBezTo>
                      <a:cubicBezTo>
                        <a:pt x="112" y="84"/>
                        <a:pt x="101" y="162"/>
                        <a:pt x="101" y="241"/>
                      </a:cubicBezTo>
                      <a:cubicBezTo>
                        <a:pt x="79" y="409"/>
                        <a:pt x="56" y="599"/>
                        <a:pt x="45" y="756"/>
                      </a:cubicBezTo>
                      <a:cubicBezTo>
                        <a:pt x="34" y="902"/>
                        <a:pt x="23" y="1058"/>
                        <a:pt x="0" y="1204"/>
                      </a:cubicBezTo>
                      <a:cubicBezTo>
                        <a:pt x="0" y="1210"/>
                        <a:pt x="3" y="1212"/>
                        <a:pt x="6" y="1212"/>
                      </a:cubicBezTo>
                      <a:cubicBezTo>
                        <a:pt x="9" y="1212"/>
                        <a:pt x="11" y="1210"/>
                        <a:pt x="11" y="1204"/>
                      </a:cubicBezTo>
                      <a:cubicBezTo>
                        <a:pt x="34" y="1148"/>
                        <a:pt x="34" y="1092"/>
                        <a:pt x="45" y="1036"/>
                      </a:cubicBezTo>
                      <a:cubicBezTo>
                        <a:pt x="79" y="745"/>
                        <a:pt x="101" y="465"/>
                        <a:pt x="135" y="185"/>
                      </a:cubicBezTo>
                      <a:cubicBezTo>
                        <a:pt x="146" y="129"/>
                        <a:pt x="146" y="73"/>
                        <a:pt x="146" y="17"/>
                      </a:cubicBezTo>
                      <a:cubicBezTo>
                        <a:pt x="146" y="6"/>
                        <a:pt x="140" y="0"/>
                        <a:pt x="1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9"/>
                <p:cNvSpPr/>
                <p:nvPr/>
              </p:nvSpPr>
              <p:spPr>
                <a:xfrm>
                  <a:off x="447721" y="4651747"/>
                  <a:ext cx="1467" cy="52175"/>
                </a:xfrm>
                <a:custGeom>
                  <a:avLst/>
                  <a:gdLst/>
                  <a:ahLst/>
                  <a:cxnLst/>
                  <a:rect l="l" t="t" r="r" b="b"/>
                  <a:pathLst>
                    <a:path w="35" h="1245" extrusionOk="0">
                      <a:moveTo>
                        <a:pt x="12" y="1"/>
                      </a:moveTo>
                      <a:cubicBezTo>
                        <a:pt x="1" y="1"/>
                        <a:pt x="1" y="12"/>
                        <a:pt x="1" y="23"/>
                      </a:cubicBezTo>
                      <a:lnTo>
                        <a:pt x="1" y="79"/>
                      </a:lnTo>
                      <a:lnTo>
                        <a:pt x="1" y="146"/>
                      </a:lnTo>
                      <a:lnTo>
                        <a:pt x="1" y="695"/>
                      </a:lnTo>
                      <a:lnTo>
                        <a:pt x="1" y="874"/>
                      </a:lnTo>
                      <a:lnTo>
                        <a:pt x="1" y="1054"/>
                      </a:lnTo>
                      <a:lnTo>
                        <a:pt x="1" y="1143"/>
                      </a:lnTo>
                      <a:lnTo>
                        <a:pt x="1" y="1188"/>
                      </a:lnTo>
                      <a:lnTo>
                        <a:pt x="1" y="1233"/>
                      </a:lnTo>
                      <a:lnTo>
                        <a:pt x="12" y="1233"/>
                      </a:lnTo>
                      <a:cubicBezTo>
                        <a:pt x="12" y="1233"/>
                        <a:pt x="12" y="1244"/>
                        <a:pt x="23" y="1244"/>
                      </a:cubicBezTo>
                      <a:cubicBezTo>
                        <a:pt x="23" y="1244"/>
                        <a:pt x="23" y="1233"/>
                        <a:pt x="34" y="1233"/>
                      </a:cubicBezTo>
                      <a:lnTo>
                        <a:pt x="34" y="1199"/>
                      </a:lnTo>
                      <a:cubicBezTo>
                        <a:pt x="34" y="1188"/>
                        <a:pt x="34" y="1177"/>
                        <a:pt x="34" y="1166"/>
                      </a:cubicBezTo>
                      <a:lnTo>
                        <a:pt x="34" y="1098"/>
                      </a:lnTo>
                      <a:lnTo>
                        <a:pt x="34" y="919"/>
                      </a:lnTo>
                      <a:lnTo>
                        <a:pt x="34" y="12"/>
                      </a:lnTo>
                      <a:cubicBezTo>
                        <a:pt x="23" y="12"/>
                        <a:pt x="23" y="1"/>
                        <a:pt x="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7" name="Google Shape;2557;p9"/>
              <p:cNvSpPr/>
              <p:nvPr/>
            </p:nvSpPr>
            <p:spPr>
              <a:xfrm>
                <a:off x="2727592" y="4880819"/>
                <a:ext cx="42" cy="42"/>
              </a:xfrm>
              <a:custGeom>
                <a:avLst/>
                <a:gdLst/>
                <a:ahLst/>
                <a:cxnLst/>
                <a:rect l="l" t="t" r="r" b="b"/>
                <a:pathLst>
                  <a:path w="1" h="1" extrusionOk="0">
                    <a:moveTo>
                      <a:pt x="1" y="1"/>
                    </a:moveTo>
                    <a:close/>
                  </a:path>
                </a:pathLst>
              </a:custGeom>
              <a:solidFill>
                <a:srgbClr val="588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9"/>
              <p:cNvSpPr/>
              <p:nvPr/>
            </p:nvSpPr>
            <p:spPr>
              <a:xfrm>
                <a:off x="2686312" y="4773324"/>
                <a:ext cx="503" cy="503"/>
              </a:xfrm>
              <a:custGeom>
                <a:avLst/>
                <a:gdLst/>
                <a:ahLst/>
                <a:cxnLst/>
                <a:rect l="l" t="t" r="r" b="b"/>
                <a:pathLst>
                  <a:path w="12" h="12" extrusionOk="0">
                    <a:moveTo>
                      <a:pt x="11" y="1"/>
                    </a:moveTo>
                    <a:cubicBezTo>
                      <a:pt x="0" y="1"/>
                      <a:pt x="0" y="1"/>
                      <a:pt x="11" y="12"/>
                    </a:cubicBez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9"/>
              <p:cNvSpPr/>
              <p:nvPr/>
            </p:nvSpPr>
            <p:spPr>
              <a:xfrm>
                <a:off x="2103782" y="4881280"/>
                <a:ext cx="42" cy="42"/>
              </a:xfrm>
              <a:custGeom>
                <a:avLst/>
                <a:gdLst/>
                <a:ahLst/>
                <a:cxnLst/>
                <a:rect l="l" t="t" r="r" b="b"/>
                <a:pathLst>
                  <a:path w="1" h="1" extrusionOk="0">
                    <a:moveTo>
                      <a:pt x="0" y="1"/>
                    </a:moveTo>
                    <a:close/>
                  </a:path>
                </a:pathLst>
              </a:custGeom>
              <a:solidFill>
                <a:srgbClr val="588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9"/>
              <p:cNvSpPr/>
              <p:nvPr/>
            </p:nvSpPr>
            <p:spPr>
              <a:xfrm>
                <a:off x="168902" y="4186606"/>
                <a:ext cx="42" cy="42"/>
              </a:xfrm>
              <a:custGeom>
                <a:avLst/>
                <a:gdLst/>
                <a:ahLst/>
                <a:cxnLst/>
                <a:rect l="l" t="t" r="r" b="b"/>
                <a:pathLst>
                  <a:path w="1" h="1" extrusionOk="0">
                    <a:moveTo>
                      <a:pt x="0" y="0"/>
                    </a:moveTo>
                    <a:close/>
                  </a:path>
                </a:pathLst>
              </a:custGeom>
              <a:solidFill>
                <a:srgbClr val="588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9"/>
              <p:cNvSpPr/>
              <p:nvPr/>
            </p:nvSpPr>
            <p:spPr>
              <a:xfrm>
                <a:off x="1272943" y="4177218"/>
                <a:ext cx="42" cy="42"/>
              </a:xfrm>
              <a:custGeom>
                <a:avLst/>
                <a:gdLst/>
                <a:ahLst/>
                <a:cxnLst/>
                <a:rect l="l" t="t" r="r" b="b"/>
                <a:pathLst>
                  <a:path w="1" h="1" extrusionOk="0">
                    <a:moveTo>
                      <a:pt x="0" y="0"/>
                    </a:moveTo>
                    <a:close/>
                  </a:path>
                </a:pathLst>
              </a:custGeom>
              <a:solidFill>
                <a:srgbClr val="588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9"/>
              <p:cNvSpPr/>
              <p:nvPr/>
            </p:nvSpPr>
            <p:spPr>
              <a:xfrm>
                <a:off x="817606" y="4201609"/>
                <a:ext cx="42" cy="42"/>
              </a:xfrm>
              <a:custGeom>
                <a:avLst/>
                <a:gdLst/>
                <a:ahLst/>
                <a:cxnLst/>
                <a:rect l="l" t="t" r="r" b="b"/>
                <a:pathLst>
                  <a:path w="1" h="1" extrusionOk="0">
                    <a:moveTo>
                      <a:pt x="1" y="0"/>
                    </a:moveTo>
                    <a:close/>
                  </a:path>
                </a:pathLst>
              </a:custGeom>
              <a:solidFill>
                <a:srgbClr val="588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9"/>
              <p:cNvSpPr/>
              <p:nvPr/>
            </p:nvSpPr>
            <p:spPr>
              <a:xfrm>
                <a:off x="3061813" y="4183295"/>
                <a:ext cx="42" cy="42"/>
              </a:xfrm>
              <a:custGeom>
                <a:avLst/>
                <a:gdLst/>
                <a:ahLst/>
                <a:cxnLst/>
                <a:rect l="l" t="t" r="r" b="b"/>
                <a:pathLst>
                  <a:path w="1" h="1" extrusionOk="0">
                    <a:moveTo>
                      <a:pt x="1" y="1"/>
                    </a:moveTo>
                    <a:close/>
                  </a:path>
                </a:pathLst>
              </a:custGeom>
              <a:solidFill>
                <a:srgbClr val="588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9"/>
              <p:cNvSpPr/>
              <p:nvPr/>
            </p:nvSpPr>
            <p:spPr>
              <a:xfrm>
                <a:off x="3073548" y="4297831"/>
                <a:ext cx="42" cy="503"/>
              </a:xfrm>
              <a:custGeom>
                <a:avLst/>
                <a:gdLst/>
                <a:ahLst/>
                <a:cxnLst/>
                <a:rect l="l" t="t" r="r" b="b"/>
                <a:pathLst>
                  <a:path w="1" h="12" extrusionOk="0">
                    <a:moveTo>
                      <a:pt x="1" y="12"/>
                    </a:moveTo>
                    <a:lnTo>
                      <a:pt x="1" y="1"/>
                    </a:lnTo>
                    <a:cubicBezTo>
                      <a:pt x="1" y="1"/>
                      <a:pt x="1" y="1"/>
                      <a:pt x="1" y="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9"/>
              <p:cNvSpPr/>
              <p:nvPr/>
            </p:nvSpPr>
            <p:spPr>
              <a:xfrm>
                <a:off x="3342517" y="4898672"/>
                <a:ext cx="42" cy="42"/>
              </a:xfrm>
              <a:custGeom>
                <a:avLst/>
                <a:gdLst/>
                <a:ahLst/>
                <a:cxnLst/>
                <a:rect l="l" t="t" r="r" b="b"/>
                <a:pathLst>
                  <a:path w="1" h="1" extrusionOk="0">
                    <a:moveTo>
                      <a:pt x="1" y="0"/>
                    </a:moveTo>
                    <a:close/>
                  </a:path>
                </a:pathLst>
              </a:custGeom>
              <a:solidFill>
                <a:srgbClr val="588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9"/>
              <p:cNvSpPr/>
              <p:nvPr/>
            </p:nvSpPr>
            <p:spPr>
              <a:xfrm>
                <a:off x="6244355" y="4417060"/>
                <a:ext cx="3442073" cy="285935"/>
              </a:xfrm>
              <a:custGeom>
                <a:avLst/>
                <a:gdLst/>
                <a:ahLst/>
                <a:cxnLst/>
                <a:rect l="l" t="t" r="r" b="b"/>
                <a:pathLst>
                  <a:path w="82135" h="6823" extrusionOk="0">
                    <a:moveTo>
                      <a:pt x="70822" y="0"/>
                    </a:moveTo>
                    <a:cubicBezTo>
                      <a:pt x="69611" y="0"/>
                      <a:pt x="68566" y="869"/>
                      <a:pt x="67821" y="1826"/>
                    </a:cubicBezTo>
                    <a:cubicBezTo>
                      <a:pt x="67081" y="2801"/>
                      <a:pt x="66510" y="3910"/>
                      <a:pt x="65625" y="4750"/>
                    </a:cubicBezTo>
                    <a:cubicBezTo>
                      <a:pt x="65064" y="5272"/>
                      <a:pt x="64326" y="5674"/>
                      <a:pt x="63574" y="5674"/>
                    </a:cubicBezTo>
                    <a:cubicBezTo>
                      <a:pt x="63441" y="5674"/>
                      <a:pt x="63306" y="5662"/>
                      <a:pt x="63172" y="5634"/>
                    </a:cubicBezTo>
                    <a:cubicBezTo>
                      <a:pt x="60820" y="5142"/>
                      <a:pt x="60988" y="1188"/>
                      <a:pt x="58771" y="269"/>
                    </a:cubicBezTo>
                    <a:cubicBezTo>
                      <a:pt x="58485" y="150"/>
                      <a:pt x="58199" y="96"/>
                      <a:pt x="57916" y="96"/>
                    </a:cubicBezTo>
                    <a:cubicBezTo>
                      <a:pt x="56468" y="96"/>
                      <a:pt x="55091" y="1502"/>
                      <a:pt x="54145" y="2767"/>
                    </a:cubicBezTo>
                    <a:cubicBezTo>
                      <a:pt x="53171" y="4065"/>
                      <a:pt x="51808" y="5517"/>
                      <a:pt x="50324" y="5517"/>
                    </a:cubicBezTo>
                    <a:cubicBezTo>
                      <a:pt x="50066" y="5517"/>
                      <a:pt x="49805" y="5473"/>
                      <a:pt x="49541" y="5377"/>
                    </a:cubicBezTo>
                    <a:cubicBezTo>
                      <a:pt x="47895" y="4772"/>
                      <a:pt x="47536" y="2588"/>
                      <a:pt x="46237" y="1423"/>
                    </a:cubicBezTo>
                    <a:cubicBezTo>
                      <a:pt x="45646" y="889"/>
                      <a:pt x="44849" y="620"/>
                      <a:pt x="44053" y="620"/>
                    </a:cubicBezTo>
                    <a:cubicBezTo>
                      <a:pt x="43295" y="620"/>
                      <a:pt x="42537" y="864"/>
                      <a:pt x="41958" y="1356"/>
                    </a:cubicBezTo>
                    <a:cubicBezTo>
                      <a:pt x="40368" y="2700"/>
                      <a:pt x="39920" y="5590"/>
                      <a:pt x="37848" y="5780"/>
                    </a:cubicBezTo>
                    <a:cubicBezTo>
                      <a:pt x="37787" y="5785"/>
                      <a:pt x="37727" y="5788"/>
                      <a:pt x="37667" y="5788"/>
                    </a:cubicBezTo>
                    <a:cubicBezTo>
                      <a:pt x="36493" y="5788"/>
                      <a:pt x="35518" y="4766"/>
                      <a:pt x="34846" y="3764"/>
                    </a:cubicBezTo>
                    <a:cubicBezTo>
                      <a:pt x="34140" y="2711"/>
                      <a:pt x="33446" y="1501"/>
                      <a:pt x="32236" y="1098"/>
                    </a:cubicBezTo>
                    <a:cubicBezTo>
                      <a:pt x="31950" y="1000"/>
                      <a:pt x="31665" y="955"/>
                      <a:pt x="31384" y="955"/>
                    </a:cubicBezTo>
                    <a:cubicBezTo>
                      <a:pt x="29803" y="955"/>
                      <a:pt x="28327" y="2372"/>
                      <a:pt x="27319" y="3742"/>
                    </a:cubicBezTo>
                    <a:cubicBezTo>
                      <a:pt x="26435" y="4924"/>
                      <a:pt x="25259" y="6310"/>
                      <a:pt x="23887" y="6310"/>
                    </a:cubicBezTo>
                    <a:cubicBezTo>
                      <a:pt x="23712" y="6310"/>
                      <a:pt x="23535" y="6287"/>
                      <a:pt x="23354" y="6239"/>
                    </a:cubicBezTo>
                    <a:cubicBezTo>
                      <a:pt x="21159" y="5646"/>
                      <a:pt x="21304" y="2061"/>
                      <a:pt x="19288" y="1042"/>
                    </a:cubicBezTo>
                    <a:cubicBezTo>
                      <a:pt x="18951" y="870"/>
                      <a:pt x="18589" y="794"/>
                      <a:pt x="18221" y="794"/>
                    </a:cubicBezTo>
                    <a:cubicBezTo>
                      <a:pt x="17317" y="794"/>
                      <a:pt x="16378" y="1253"/>
                      <a:pt x="15693" y="1882"/>
                    </a:cubicBezTo>
                    <a:cubicBezTo>
                      <a:pt x="14730" y="2767"/>
                      <a:pt x="14102" y="3954"/>
                      <a:pt x="13274" y="4974"/>
                    </a:cubicBezTo>
                    <a:cubicBezTo>
                      <a:pt x="12926" y="5388"/>
                      <a:pt x="12534" y="5802"/>
                      <a:pt x="12030" y="6026"/>
                    </a:cubicBezTo>
                    <a:cubicBezTo>
                      <a:pt x="11737" y="6157"/>
                      <a:pt x="11440" y="6216"/>
                      <a:pt x="11143" y="6216"/>
                    </a:cubicBezTo>
                    <a:cubicBezTo>
                      <a:pt x="9840" y="6216"/>
                      <a:pt x="8550" y="5081"/>
                      <a:pt x="7729" y="3932"/>
                    </a:cubicBezTo>
                    <a:cubicBezTo>
                      <a:pt x="6732" y="2509"/>
                      <a:pt x="5724" y="807"/>
                      <a:pt x="4011" y="527"/>
                    </a:cubicBezTo>
                    <a:cubicBezTo>
                      <a:pt x="3938" y="514"/>
                      <a:pt x="3865" y="509"/>
                      <a:pt x="3790" y="509"/>
                    </a:cubicBezTo>
                    <a:cubicBezTo>
                      <a:pt x="2449" y="509"/>
                      <a:pt x="733" y="2425"/>
                      <a:pt x="1" y="3518"/>
                    </a:cubicBezTo>
                    <a:lnTo>
                      <a:pt x="158" y="3820"/>
                    </a:lnTo>
                    <a:cubicBezTo>
                      <a:pt x="832" y="2820"/>
                      <a:pt x="2351" y="1049"/>
                      <a:pt x="3566" y="1049"/>
                    </a:cubicBezTo>
                    <a:cubicBezTo>
                      <a:pt x="3603" y="1049"/>
                      <a:pt x="3639" y="1050"/>
                      <a:pt x="3675" y="1053"/>
                    </a:cubicBezTo>
                    <a:cubicBezTo>
                      <a:pt x="6822" y="1345"/>
                      <a:pt x="7595" y="6743"/>
                      <a:pt x="10754" y="6822"/>
                    </a:cubicBezTo>
                    <a:cubicBezTo>
                      <a:pt x="10774" y="6822"/>
                      <a:pt x="10795" y="6822"/>
                      <a:pt x="10816" y="6822"/>
                    </a:cubicBezTo>
                    <a:cubicBezTo>
                      <a:pt x="12188" y="6822"/>
                      <a:pt x="13319" y="5741"/>
                      <a:pt x="14114" y="4626"/>
                    </a:cubicBezTo>
                    <a:cubicBezTo>
                      <a:pt x="14931" y="3495"/>
                      <a:pt x="15637" y="2196"/>
                      <a:pt x="16847" y="1501"/>
                    </a:cubicBezTo>
                    <a:cubicBezTo>
                      <a:pt x="17216" y="1266"/>
                      <a:pt x="17653" y="1132"/>
                      <a:pt x="18101" y="1132"/>
                    </a:cubicBezTo>
                    <a:cubicBezTo>
                      <a:pt x="19143" y="1143"/>
                      <a:pt x="19960" y="2028"/>
                      <a:pt x="20442" y="2946"/>
                    </a:cubicBezTo>
                    <a:cubicBezTo>
                      <a:pt x="20924" y="3876"/>
                      <a:pt x="21204" y="4906"/>
                      <a:pt x="21853" y="5713"/>
                    </a:cubicBezTo>
                    <a:cubicBezTo>
                      <a:pt x="22467" y="6486"/>
                      <a:pt x="23102" y="6791"/>
                      <a:pt x="23729" y="6791"/>
                    </a:cubicBezTo>
                    <a:cubicBezTo>
                      <a:pt x="25436" y="6791"/>
                      <a:pt x="27087" y="4527"/>
                      <a:pt x="28103" y="3282"/>
                    </a:cubicBezTo>
                    <a:cubicBezTo>
                      <a:pt x="28924" y="2263"/>
                      <a:pt x="30158" y="1324"/>
                      <a:pt x="31386" y="1324"/>
                    </a:cubicBezTo>
                    <a:cubicBezTo>
                      <a:pt x="31683" y="1324"/>
                      <a:pt x="31980" y="1379"/>
                      <a:pt x="32270" y="1501"/>
                    </a:cubicBezTo>
                    <a:cubicBezTo>
                      <a:pt x="33771" y="2140"/>
                      <a:pt x="34129" y="4156"/>
                      <a:pt x="35305" y="5298"/>
                    </a:cubicBezTo>
                    <a:cubicBezTo>
                      <a:pt x="35915" y="5891"/>
                      <a:pt x="36770" y="6191"/>
                      <a:pt x="37624" y="6191"/>
                    </a:cubicBezTo>
                    <a:cubicBezTo>
                      <a:pt x="38433" y="6191"/>
                      <a:pt x="39242" y="5922"/>
                      <a:pt x="39841" y="5377"/>
                    </a:cubicBezTo>
                    <a:cubicBezTo>
                      <a:pt x="41331" y="4022"/>
                      <a:pt x="41757" y="1266"/>
                      <a:pt x="43762" y="1053"/>
                    </a:cubicBezTo>
                    <a:cubicBezTo>
                      <a:pt x="43840" y="1044"/>
                      <a:pt x="43918" y="1040"/>
                      <a:pt x="43996" y="1040"/>
                    </a:cubicBezTo>
                    <a:cubicBezTo>
                      <a:pt x="45136" y="1040"/>
                      <a:pt x="46091" y="2015"/>
                      <a:pt x="46752" y="2980"/>
                    </a:cubicBezTo>
                    <a:cubicBezTo>
                      <a:pt x="47458" y="4010"/>
                      <a:pt x="48119" y="5198"/>
                      <a:pt x="49272" y="5657"/>
                    </a:cubicBezTo>
                    <a:cubicBezTo>
                      <a:pt x="49605" y="5791"/>
                      <a:pt x="49944" y="5851"/>
                      <a:pt x="50283" y="5851"/>
                    </a:cubicBezTo>
                    <a:cubicBezTo>
                      <a:pt x="51699" y="5851"/>
                      <a:pt x="53106" y="4791"/>
                      <a:pt x="54010" y="3607"/>
                    </a:cubicBezTo>
                    <a:cubicBezTo>
                      <a:pt x="55037" y="2265"/>
                      <a:pt x="56194" y="516"/>
                      <a:pt x="57740" y="516"/>
                    </a:cubicBezTo>
                    <a:cubicBezTo>
                      <a:pt x="57896" y="516"/>
                      <a:pt x="58057" y="534"/>
                      <a:pt x="58222" y="572"/>
                    </a:cubicBezTo>
                    <a:cubicBezTo>
                      <a:pt x="60507" y="1109"/>
                      <a:pt x="60383" y="4906"/>
                      <a:pt x="62523" y="5858"/>
                    </a:cubicBezTo>
                    <a:cubicBezTo>
                      <a:pt x="62826" y="5994"/>
                      <a:pt x="63143" y="6054"/>
                      <a:pt x="63462" y="6054"/>
                    </a:cubicBezTo>
                    <a:cubicBezTo>
                      <a:pt x="64440" y="6054"/>
                      <a:pt x="65442" y="5487"/>
                      <a:pt x="66152" y="4761"/>
                    </a:cubicBezTo>
                    <a:cubicBezTo>
                      <a:pt x="67081" y="3809"/>
                      <a:pt x="67720" y="2577"/>
                      <a:pt x="68649" y="1613"/>
                    </a:cubicBezTo>
                    <a:cubicBezTo>
                      <a:pt x="69030" y="1221"/>
                      <a:pt x="69467" y="863"/>
                      <a:pt x="69994" y="706"/>
                    </a:cubicBezTo>
                    <a:cubicBezTo>
                      <a:pt x="70212" y="640"/>
                      <a:pt x="70429" y="609"/>
                      <a:pt x="70643" y="609"/>
                    </a:cubicBezTo>
                    <a:cubicBezTo>
                      <a:pt x="71945" y="609"/>
                      <a:pt x="73146" y="1744"/>
                      <a:pt x="73925" y="2879"/>
                    </a:cubicBezTo>
                    <a:cubicBezTo>
                      <a:pt x="74843" y="4212"/>
                      <a:pt x="75717" y="5791"/>
                      <a:pt x="77263" y="6217"/>
                    </a:cubicBezTo>
                    <a:cubicBezTo>
                      <a:pt x="77510" y="6284"/>
                      <a:pt x="77762" y="6316"/>
                      <a:pt x="78013" y="6316"/>
                    </a:cubicBezTo>
                    <a:cubicBezTo>
                      <a:pt x="79181" y="6316"/>
                      <a:pt x="80341" y="5630"/>
                      <a:pt x="81060" y="4671"/>
                    </a:cubicBezTo>
                    <a:cubicBezTo>
                      <a:pt x="81597" y="3910"/>
                      <a:pt x="81967" y="3036"/>
                      <a:pt x="82135" y="2106"/>
                    </a:cubicBezTo>
                    <a:cubicBezTo>
                      <a:pt x="82079" y="2106"/>
                      <a:pt x="82023" y="2095"/>
                      <a:pt x="81967" y="2084"/>
                    </a:cubicBezTo>
                    <a:cubicBezTo>
                      <a:pt x="81777" y="2778"/>
                      <a:pt x="81485" y="3439"/>
                      <a:pt x="81105" y="4044"/>
                    </a:cubicBezTo>
                    <a:cubicBezTo>
                      <a:pt x="80461" y="5015"/>
                      <a:pt x="79389" y="5777"/>
                      <a:pt x="78245" y="5777"/>
                    </a:cubicBezTo>
                    <a:cubicBezTo>
                      <a:pt x="78176" y="5777"/>
                      <a:pt x="78106" y="5775"/>
                      <a:pt x="78036" y="5769"/>
                    </a:cubicBezTo>
                    <a:cubicBezTo>
                      <a:pt x="74843" y="5511"/>
                      <a:pt x="74037" y="23"/>
                      <a:pt x="70845" y="1"/>
                    </a:cubicBezTo>
                    <a:cubicBezTo>
                      <a:pt x="70837" y="0"/>
                      <a:pt x="70829" y="0"/>
                      <a:pt x="70822" y="0"/>
                    </a:cubicBez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9"/>
              <p:cNvSpPr/>
              <p:nvPr/>
            </p:nvSpPr>
            <p:spPr>
              <a:xfrm>
                <a:off x="8689472" y="4190336"/>
                <a:ext cx="42" cy="42"/>
              </a:xfrm>
              <a:custGeom>
                <a:avLst/>
                <a:gdLst/>
                <a:ahLst/>
                <a:cxnLst/>
                <a:rect l="l" t="t" r="r" b="b"/>
                <a:pathLst>
                  <a:path w="1" h="1" extrusionOk="0">
                    <a:moveTo>
                      <a:pt x="1" y="1"/>
                    </a:moveTo>
                    <a:close/>
                  </a:path>
                </a:pathLst>
              </a:custGeom>
              <a:solidFill>
                <a:srgbClr val="588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9"/>
              <p:cNvSpPr/>
              <p:nvPr/>
            </p:nvSpPr>
            <p:spPr>
              <a:xfrm>
                <a:off x="9533009" y="4912753"/>
                <a:ext cx="42" cy="42"/>
              </a:xfrm>
              <a:custGeom>
                <a:avLst/>
                <a:gdLst/>
                <a:ahLst/>
                <a:cxnLst/>
                <a:rect l="l" t="t" r="r" b="b"/>
                <a:pathLst>
                  <a:path w="1" h="1" extrusionOk="0">
                    <a:moveTo>
                      <a:pt x="0" y="0"/>
                    </a:moveTo>
                    <a:close/>
                  </a:path>
                </a:pathLst>
              </a:custGeom>
              <a:solidFill>
                <a:srgbClr val="588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9"/>
              <p:cNvSpPr/>
              <p:nvPr/>
            </p:nvSpPr>
            <p:spPr>
              <a:xfrm>
                <a:off x="8909157" y="4913214"/>
                <a:ext cx="42" cy="42"/>
              </a:xfrm>
              <a:custGeom>
                <a:avLst/>
                <a:gdLst/>
                <a:ahLst/>
                <a:cxnLst/>
                <a:rect l="l" t="t" r="r" b="b"/>
                <a:pathLst>
                  <a:path w="1" h="1" extrusionOk="0">
                    <a:moveTo>
                      <a:pt x="1" y="1"/>
                    </a:moveTo>
                    <a:close/>
                  </a:path>
                </a:pathLst>
              </a:custGeom>
              <a:solidFill>
                <a:srgbClr val="588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9"/>
              <p:cNvSpPr/>
              <p:nvPr/>
            </p:nvSpPr>
            <p:spPr>
              <a:xfrm>
                <a:off x="8078319" y="4209111"/>
                <a:ext cx="42" cy="42"/>
              </a:xfrm>
              <a:custGeom>
                <a:avLst/>
                <a:gdLst/>
                <a:ahLst/>
                <a:cxnLst/>
                <a:rect l="l" t="t" r="r" b="b"/>
                <a:pathLst>
                  <a:path w="1" h="1" extrusionOk="0">
                    <a:moveTo>
                      <a:pt x="1" y="1"/>
                    </a:moveTo>
                    <a:close/>
                  </a:path>
                </a:pathLst>
              </a:custGeom>
              <a:solidFill>
                <a:srgbClr val="588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9"/>
              <p:cNvSpPr/>
              <p:nvPr/>
            </p:nvSpPr>
            <p:spPr>
              <a:xfrm>
                <a:off x="9274349" y="4185642"/>
                <a:ext cx="42" cy="42"/>
              </a:xfrm>
              <a:custGeom>
                <a:avLst/>
                <a:gdLst/>
                <a:ahLst/>
                <a:cxnLst/>
                <a:rect l="l" t="t" r="r" b="b"/>
                <a:pathLst>
                  <a:path w="1" h="1" extrusionOk="0">
                    <a:moveTo>
                      <a:pt x="1" y="1"/>
                    </a:moveTo>
                    <a:close/>
                  </a:path>
                </a:pathLst>
              </a:custGeom>
              <a:solidFill>
                <a:srgbClr val="588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72" name="Google Shape;2572;p9"/>
              <p:cNvGrpSpPr/>
              <p:nvPr/>
            </p:nvGrpSpPr>
            <p:grpSpPr>
              <a:xfrm rot="10800000">
                <a:off x="3284457" y="4643266"/>
                <a:ext cx="88751" cy="254860"/>
                <a:chOff x="135585" y="4184259"/>
                <a:chExt cx="88760" cy="254886"/>
              </a:xfrm>
            </p:grpSpPr>
            <p:sp>
              <p:nvSpPr>
                <p:cNvPr id="2573" name="Google Shape;2573;p9"/>
                <p:cNvSpPr/>
                <p:nvPr/>
              </p:nvSpPr>
              <p:spPr>
                <a:xfrm>
                  <a:off x="135585" y="4184259"/>
                  <a:ext cx="88760" cy="204215"/>
                </a:xfrm>
                <a:custGeom>
                  <a:avLst/>
                  <a:gdLst/>
                  <a:ahLst/>
                  <a:cxnLst/>
                  <a:rect l="l" t="t" r="r" b="b"/>
                  <a:pathLst>
                    <a:path w="2118" h="4873" extrusionOk="0">
                      <a:moveTo>
                        <a:pt x="751" y="0"/>
                      </a:moveTo>
                      <a:lnTo>
                        <a:pt x="717" y="45"/>
                      </a:lnTo>
                      <a:cubicBezTo>
                        <a:pt x="706" y="67"/>
                        <a:pt x="695" y="78"/>
                        <a:pt x="683" y="90"/>
                      </a:cubicBezTo>
                      <a:lnTo>
                        <a:pt x="661" y="134"/>
                      </a:lnTo>
                      <a:cubicBezTo>
                        <a:pt x="650" y="134"/>
                        <a:pt x="650" y="134"/>
                        <a:pt x="650" y="146"/>
                      </a:cubicBezTo>
                      <a:lnTo>
                        <a:pt x="605" y="202"/>
                      </a:lnTo>
                      <a:lnTo>
                        <a:pt x="571" y="246"/>
                      </a:lnTo>
                      <a:lnTo>
                        <a:pt x="549" y="280"/>
                      </a:lnTo>
                      <a:cubicBezTo>
                        <a:pt x="482" y="392"/>
                        <a:pt x="415" y="515"/>
                        <a:pt x="359" y="638"/>
                      </a:cubicBezTo>
                      <a:cubicBezTo>
                        <a:pt x="303" y="739"/>
                        <a:pt x="258" y="840"/>
                        <a:pt x="224" y="941"/>
                      </a:cubicBezTo>
                      <a:cubicBezTo>
                        <a:pt x="168" y="1109"/>
                        <a:pt x="123" y="1277"/>
                        <a:pt x="90" y="1445"/>
                      </a:cubicBezTo>
                      <a:cubicBezTo>
                        <a:pt x="56" y="1669"/>
                        <a:pt x="23" y="1893"/>
                        <a:pt x="11" y="2117"/>
                      </a:cubicBezTo>
                      <a:cubicBezTo>
                        <a:pt x="0" y="2319"/>
                        <a:pt x="0" y="2520"/>
                        <a:pt x="0" y="2722"/>
                      </a:cubicBezTo>
                      <a:cubicBezTo>
                        <a:pt x="0" y="2946"/>
                        <a:pt x="34" y="3170"/>
                        <a:pt x="67" y="3394"/>
                      </a:cubicBezTo>
                      <a:cubicBezTo>
                        <a:pt x="101" y="3607"/>
                        <a:pt x="146" y="3831"/>
                        <a:pt x="202" y="4043"/>
                      </a:cubicBezTo>
                      <a:cubicBezTo>
                        <a:pt x="247" y="4200"/>
                        <a:pt x="291" y="4346"/>
                        <a:pt x="347" y="4491"/>
                      </a:cubicBezTo>
                      <a:cubicBezTo>
                        <a:pt x="381" y="4603"/>
                        <a:pt x="426" y="4704"/>
                        <a:pt x="482" y="4816"/>
                      </a:cubicBezTo>
                      <a:cubicBezTo>
                        <a:pt x="482" y="4816"/>
                        <a:pt x="493" y="4827"/>
                        <a:pt x="493" y="4839"/>
                      </a:cubicBezTo>
                      <a:lnTo>
                        <a:pt x="504" y="4850"/>
                      </a:lnTo>
                      <a:lnTo>
                        <a:pt x="515" y="4872"/>
                      </a:lnTo>
                      <a:lnTo>
                        <a:pt x="863" y="4872"/>
                      </a:lnTo>
                      <a:lnTo>
                        <a:pt x="1053" y="4850"/>
                      </a:lnTo>
                      <a:lnTo>
                        <a:pt x="1255" y="4839"/>
                      </a:lnTo>
                      <a:lnTo>
                        <a:pt x="1434" y="4816"/>
                      </a:lnTo>
                      <a:lnTo>
                        <a:pt x="1635" y="4794"/>
                      </a:lnTo>
                      <a:lnTo>
                        <a:pt x="1770" y="4794"/>
                      </a:lnTo>
                      <a:cubicBezTo>
                        <a:pt x="1770" y="4783"/>
                        <a:pt x="1770" y="4771"/>
                        <a:pt x="1781" y="4771"/>
                      </a:cubicBezTo>
                      <a:cubicBezTo>
                        <a:pt x="1893" y="4503"/>
                        <a:pt x="1971" y="4234"/>
                        <a:pt x="2016" y="3954"/>
                      </a:cubicBezTo>
                      <a:cubicBezTo>
                        <a:pt x="2106" y="3483"/>
                        <a:pt x="2117" y="3002"/>
                        <a:pt x="2061" y="2531"/>
                      </a:cubicBezTo>
                      <a:cubicBezTo>
                        <a:pt x="2005" y="2195"/>
                        <a:pt x="1927" y="1859"/>
                        <a:pt x="1815" y="1546"/>
                      </a:cubicBezTo>
                      <a:cubicBezTo>
                        <a:pt x="1714" y="1266"/>
                        <a:pt x="1591" y="997"/>
                        <a:pt x="1445" y="739"/>
                      </a:cubicBezTo>
                      <a:lnTo>
                        <a:pt x="1423" y="717"/>
                      </a:lnTo>
                      <a:lnTo>
                        <a:pt x="1400" y="694"/>
                      </a:lnTo>
                      <a:lnTo>
                        <a:pt x="1378" y="661"/>
                      </a:lnTo>
                      <a:lnTo>
                        <a:pt x="1288" y="549"/>
                      </a:lnTo>
                      <a:cubicBezTo>
                        <a:pt x="1288" y="538"/>
                        <a:pt x="1277" y="538"/>
                        <a:pt x="1277" y="526"/>
                      </a:cubicBezTo>
                      <a:lnTo>
                        <a:pt x="1243" y="493"/>
                      </a:lnTo>
                      <a:cubicBezTo>
                        <a:pt x="1232" y="482"/>
                        <a:pt x="1221" y="459"/>
                        <a:pt x="1199" y="448"/>
                      </a:cubicBezTo>
                      <a:lnTo>
                        <a:pt x="1165" y="403"/>
                      </a:lnTo>
                      <a:lnTo>
                        <a:pt x="1109" y="347"/>
                      </a:lnTo>
                      <a:lnTo>
                        <a:pt x="1008" y="235"/>
                      </a:lnTo>
                      <a:lnTo>
                        <a:pt x="997" y="224"/>
                      </a:lnTo>
                      <a:cubicBezTo>
                        <a:pt x="963" y="190"/>
                        <a:pt x="919" y="157"/>
                        <a:pt x="885" y="134"/>
                      </a:cubicBezTo>
                      <a:cubicBezTo>
                        <a:pt x="874" y="112"/>
                        <a:pt x="851" y="101"/>
                        <a:pt x="840" y="90"/>
                      </a:cubicBezTo>
                      <a:lnTo>
                        <a:pt x="784" y="45"/>
                      </a:lnTo>
                      <a:lnTo>
                        <a:pt x="773" y="34"/>
                      </a:lnTo>
                      <a:lnTo>
                        <a:pt x="739" y="34"/>
                      </a:lnTo>
                      <a:lnTo>
                        <a:pt x="7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9"/>
                <p:cNvSpPr/>
                <p:nvPr/>
              </p:nvSpPr>
              <p:spPr>
                <a:xfrm>
                  <a:off x="155288" y="4215229"/>
                  <a:ext cx="57749" cy="173246"/>
                </a:xfrm>
                <a:custGeom>
                  <a:avLst/>
                  <a:gdLst/>
                  <a:ahLst/>
                  <a:cxnLst/>
                  <a:rect l="l" t="t" r="r" b="b"/>
                  <a:pathLst>
                    <a:path w="1378" h="4134" extrusionOk="0">
                      <a:moveTo>
                        <a:pt x="437" y="0"/>
                      </a:moveTo>
                      <a:cubicBezTo>
                        <a:pt x="426" y="11"/>
                        <a:pt x="426" y="23"/>
                        <a:pt x="426" y="23"/>
                      </a:cubicBezTo>
                      <a:lnTo>
                        <a:pt x="426" y="34"/>
                      </a:lnTo>
                      <a:lnTo>
                        <a:pt x="426" y="56"/>
                      </a:lnTo>
                      <a:cubicBezTo>
                        <a:pt x="325" y="269"/>
                        <a:pt x="247" y="504"/>
                        <a:pt x="191" y="740"/>
                      </a:cubicBezTo>
                      <a:cubicBezTo>
                        <a:pt x="67" y="1210"/>
                        <a:pt x="11" y="1680"/>
                        <a:pt x="11" y="2162"/>
                      </a:cubicBezTo>
                      <a:cubicBezTo>
                        <a:pt x="0" y="2520"/>
                        <a:pt x="34" y="2879"/>
                        <a:pt x="112" y="3226"/>
                      </a:cubicBezTo>
                      <a:cubicBezTo>
                        <a:pt x="135" y="3327"/>
                        <a:pt x="168" y="3416"/>
                        <a:pt x="191" y="3506"/>
                      </a:cubicBezTo>
                      <a:cubicBezTo>
                        <a:pt x="213" y="3596"/>
                        <a:pt x="247" y="3685"/>
                        <a:pt x="291" y="3786"/>
                      </a:cubicBezTo>
                      <a:cubicBezTo>
                        <a:pt x="336" y="3864"/>
                        <a:pt x="381" y="3954"/>
                        <a:pt x="437" y="4044"/>
                      </a:cubicBezTo>
                      <a:cubicBezTo>
                        <a:pt x="437" y="4055"/>
                        <a:pt x="448" y="4066"/>
                        <a:pt x="459" y="4077"/>
                      </a:cubicBezTo>
                      <a:lnTo>
                        <a:pt x="471" y="4100"/>
                      </a:lnTo>
                      <a:cubicBezTo>
                        <a:pt x="482" y="4111"/>
                        <a:pt x="482" y="4122"/>
                        <a:pt x="493" y="4133"/>
                      </a:cubicBezTo>
                      <a:lnTo>
                        <a:pt x="538" y="4133"/>
                      </a:lnTo>
                      <a:cubicBezTo>
                        <a:pt x="706" y="4122"/>
                        <a:pt x="874" y="4111"/>
                        <a:pt x="1042" y="4088"/>
                      </a:cubicBezTo>
                      <a:lnTo>
                        <a:pt x="1087" y="4088"/>
                      </a:lnTo>
                      <a:lnTo>
                        <a:pt x="1098" y="4055"/>
                      </a:lnTo>
                      <a:cubicBezTo>
                        <a:pt x="1143" y="3943"/>
                        <a:pt x="1187" y="3820"/>
                        <a:pt x="1210" y="3708"/>
                      </a:cubicBezTo>
                      <a:cubicBezTo>
                        <a:pt x="1378" y="3080"/>
                        <a:pt x="1367" y="2420"/>
                        <a:pt x="1199" y="1792"/>
                      </a:cubicBezTo>
                      <a:cubicBezTo>
                        <a:pt x="1120" y="1412"/>
                        <a:pt x="997" y="1053"/>
                        <a:pt x="840" y="706"/>
                      </a:cubicBezTo>
                      <a:cubicBezTo>
                        <a:pt x="728" y="471"/>
                        <a:pt x="594" y="247"/>
                        <a:pt x="459" y="34"/>
                      </a:cubicBezTo>
                      <a:lnTo>
                        <a:pt x="448" y="23"/>
                      </a:lnTo>
                      <a:lnTo>
                        <a:pt x="4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9"/>
                <p:cNvSpPr/>
                <p:nvPr/>
              </p:nvSpPr>
              <p:spPr>
                <a:xfrm>
                  <a:off x="164670" y="4298292"/>
                  <a:ext cx="35705" cy="104266"/>
                </a:xfrm>
                <a:custGeom>
                  <a:avLst/>
                  <a:gdLst/>
                  <a:ahLst/>
                  <a:cxnLst/>
                  <a:rect l="l" t="t" r="r" b="b"/>
                  <a:pathLst>
                    <a:path w="852" h="2488" extrusionOk="0">
                      <a:moveTo>
                        <a:pt x="325" y="404"/>
                      </a:moveTo>
                      <a:cubicBezTo>
                        <a:pt x="393" y="572"/>
                        <a:pt x="527" y="1110"/>
                        <a:pt x="393" y="1244"/>
                      </a:cubicBezTo>
                      <a:cubicBezTo>
                        <a:pt x="258" y="1222"/>
                        <a:pt x="281" y="1020"/>
                        <a:pt x="281" y="919"/>
                      </a:cubicBezTo>
                      <a:cubicBezTo>
                        <a:pt x="281" y="751"/>
                        <a:pt x="292" y="572"/>
                        <a:pt x="325" y="404"/>
                      </a:cubicBezTo>
                      <a:close/>
                      <a:moveTo>
                        <a:pt x="549" y="1"/>
                      </a:moveTo>
                      <a:cubicBezTo>
                        <a:pt x="415" y="12"/>
                        <a:pt x="359" y="169"/>
                        <a:pt x="337" y="270"/>
                      </a:cubicBezTo>
                      <a:cubicBezTo>
                        <a:pt x="297" y="223"/>
                        <a:pt x="258" y="204"/>
                        <a:pt x="221" y="204"/>
                      </a:cubicBezTo>
                      <a:cubicBezTo>
                        <a:pt x="144" y="204"/>
                        <a:pt x="79" y="290"/>
                        <a:pt x="57" y="382"/>
                      </a:cubicBezTo>
                      <a:cubicBezTo>
                        <a:pt x="12" y="561"/>
                        <a:pt x="1" y="740"/>
                        <a:pt x="12" y="930"/>
                      </a:cubicBezTo>
                      <a:cubicBezTo>
                        <a:pt x="34" y="1356"/>
                        <a:pt x="113" y="1782"/>
                        <a:pt x="247" y="2185"/>
                      </a:cubicBezTo>
                      <a:cubicBezTo>
                        <a:pt x="281" y="2286"/>
                        <a:pt x="314" y="2386"/>
                        <a:pt x="359" y="2476"/>
                      </a:cubicBezTo>
                      <a:cubicBezTo>
                        <a:pt x="363" y="2484"/>
                        <a:pt x="370" y="2488"/>
                        <a:pt x="377" y="2488"/>
                      </a:cubicBezTo>
                      <a:cubicBezTo>
                        <a:pt x="390" y="2488"/>
                        <a:pt x="404" y="2475"/>
                        <a:pt x="404" y="2454"/>
                      </a:cubicBezTo>
                      <a:cubicBezTo>
                        <a:pt x="381" y="2420"/>
                        <a:pt x="359" y="2386"/>
                        <a:pt x="348" y="2342"/>
                      </a:cubicBezTo>
                      <a:cubicBezTo>
                        <a:pt x="202" y="1927"/>
                        <a:pt x="113" y="1502"/>
                        <a:pt x="90" y="1065"/>
                      </a:cubicBezTo>
                      <a:cubicBezTo>
                        <a:pt x="79" y="886"/>
                        <a:pt x="23" y="348"/>
                        <a:pt x="213" y="258"/>
                      </a:cubicBezTo>
                      <a:cubicBezTo>
                        <a:pt x="258" y="258"/>
                        <a:pt x="292" y="303"/>
                        <a:pt x="314" y="337"/>
                      </a:cubicBezTo>
                      <a:cubicBezTo>
                        <a:pt x="258" y="594"/>
                        <a:pt x="247" y="841"/>
                        <a:pt x="269" y="1098"/>
                      </a:cubicBezTo>
                      <a:cubicBezTo>
                        <a:pt x="269" y="1177"/>
                        <a:pt x="314" y="1233"/>
                        <a:pt x="381" y="1266"/>
                      </a:cubicBezTo>
                      <a:cubicBezTo>
                        <a:pt x="385" y="1267"/>
                        <a:pt x="388" y="1267"/>
                        <a:pt x="391" y="1267"/>
                      </a:cubicBezTo>
                      <a:cubicBezTo>
                        <a:pt x="493" y="1267"/>
                        <a:pt x="493" y="1085"/>
                        <a:pt x="493" y="1009"/>
                      </a:cubicBezTo>
                      <a:cubicBezTo>
                        <a:pt x="493" y="774"/>
                        <a:pt x="449" y="527"/>
                        <a:pt x="359" y="314"/>
                      </a:cubicBezTo>
                      <a:cubicBezTo>
                        <a:pt x="409" y="127"/>
                        <a:pt x="483" y="34"/>
                        <a:pt x="555" y="34"/>
                      </a:cubicBezTo>
                      <a:cubicBezTo>
                        <a:pt x="629" y="34"/>
                        <a:pt x="700" y="132"/>
                        <a:pt x="740" y="326"/>
                      </a:cubicBezTo>
                      <a:cubicBezTo>
                        <a:pt x="796" y="628"/>
                        <a:pt x="818" y="953"/>
                        <a:pt x="807" y="1266"/>
                      </a:cubicBezTo>
                      <a:cubicBezTo>
                        <a:pt x="807" y="1524"/>
                        <a:pt x="773" y="1793"/>
                        <a:pt x="717" y="2050"/>
                      </a:cubicBezTo>
                      <a:cubicBezTo>
                        <a:pt x="695" y="2106"/>
                        <a:pt x="684" y="2185"/>
                        <a:pt x="661" y="2252"/>
                      </a:cubicBezTo>
                      <a:lnTo>
                        <a:pt x="639" y="2319"/>
                      </a:lnTo>
                      <a:cubicBezTo>
                        <a:pt x="639" y="2327"/>
                        <a:pt x="650" y="2335"/>
                        <a:pt x="657" y="2335"/>
                      </a:cubicBezTo>
                      <a:cubicBezTo>
                        <a:pt x="660" y="2335"/>
                        <a:pt x="661" y="2334"/>
                        <a:pt x="661" y="2330"/>
                      </a:cubicBezTo>
                      <a:cubicBezTo>
                        <a:pt x="785" y="1961"/>
                        <a:pt x="852" y="1569"/>
                        <a:pt x="852" y="1188"/>
                      </a:cubicBezTo>
                      <a:cubicBezTo>
                        <a:pt x="852" y="953"/>
                        <a:pt x="852" y="12"/>
                        <a:pt x="5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9"/>
                <p:cNvSpPr/>
                <p:nvPr/>
              </p:nvSpPr>
              <p:spPr>
                <a:xfrm>
                  <a:off x="212571" y="4292676"/>
                  <a:ext cx="42" cy="503"/>
                </a:xfrm>
                <a:custGeom>
                  <a:avLst/>
                  <a:gdLst/>
                  <a:ahLst/>
                  <a:cxnLst/>
                  <a:rect l="l" t="t" r="r" b="b"/>
                  <a:pathLst>
                    <a:path w="1" h="12" extrusionOk="0">
                      <a:moveTo>
                        <a:pt x="0" y="12"/>
                      </a:moveTo>
                      <a:lnTo>
                        <a:pt x="0" y="0"/>
                      </a:lnTo>
                      <a:cubicBezTo>
                        <a:pt x="0" y="12"/>
                        <a:pt x="0" y="12"/>
                        <a:pt x="0" y="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9"/>
                <p:cNvSpPr/>
                <p:nvPr/>
              </p:nvSpPr>
              <p:spPr>
                <a:xfrm>
                  <a:off x="148702" y="4384665"/>
                  <a:ext cx="69525" cy="54480"/>
                </a:xfrm>
                <a:custGeom>
                  <a:avLst/>
                  <a:gdLst/>
                  <a:ahLst/>
                  <a:cxnLst/>
                  <a:rect l="l" t="t" r="r" b="b"/>
                  <a:pathLst>
                    <a:path w="1659" h="1300" extrusionOk="0">
                      <a:moveTo>
                        <a:pt x="1614" y="1"/>
                      </a:moveTo>
                      <a:lnTo>
                        <a:pt x="1412" y="12"/>
                      </a:lnTo>
                      <a:lnTo>
                        <a:pt x="1154" y="34"/>
                      </a:lnTo>
                      <a:lnTo>
                        <a:pt x="863" y="57"/>
                      </a:lnTo>
                      <a:lnTo>
                        <a:pt x="583" y="79"/>
                      </a:lnTo>
                      <a:lnTo>
                        <a:pt x="314" y="101"/>
                      </a:lnTo>
                      <a:lnTo>
                        <a:pt x="57" y="124"/>
                      </a:lnTo>
                      <a:lnTo>
                        <a:pt x="1" y="124"/>
                      </a:lnTo>
                      <a:lnTo>
                        <a:pt x="1" y="135"/>
                      </a:lnTo>
                      <a:cubicBezTo>
                        <a:pt x="12" y="146"/>
                        <a:pt x="12" y="157"/>
                        <a:pt x="12" y="157"/>
                      </a:cubicBezTo>
                      <a:cubicBezTo>
                        <a:pt x="34" y="213"/>
                        <a:pt x="46" y="281"/>
                        <a:pt x="68" y="348"/>
                      </a:cubicBezTo>
                      <a:lnTo>
                        <a:pt x="124" y="561"/>
                      </a:lnTo>
                      <a:cubicBezTo>
                        <a:pt x="146" y="617"/>
                        <a:pt x="158" y="684"/>
                        <a:pt x="180" y="751"/>
                      </a:cubicBezTo>
                      <a:lnTo>
                        <a:pt x="247" y="975"/>
                      </a:lnTo>
                      <a:cubicBezTo>
                        <a:pt x="258" y="1042"/>
                        <a:pt x="281" y="1110"/>
                        <a:pt x="303" y="1177"/>
                      </a:cubicBezTo>
                      <a:cubicBezTo>
                        <a:pt x="303" y="1210"/>
                        <a:pt x="314" y="1244"/>
                        <a:pt x="326" y="1266"/>
                      </a:cubicBezTo>
                      <a:lnTo>
                        <a:pt x="326" y="1289"/>
                      </a:lnTo>
                      <a:lnTo>
                        <a:pt x="326" y="1300"/>
                      </a:lnTo>
                      <a:lnTo>
                        <a:pt x="382" y="1300"/>
                      </a:lnTo>
                      <a:lnTo>
                        <a:pt x="617" y="1278"/>
                      </a:lnTo>
                      <a:lnTo>
                        <a:pt x="852" y="1244"/>
                      </a:lnTo>
                      <a:lnTo>
                        <a:pt x="1087" y="1222"/>
                      </a:lnTo>
                      <a:lnTo>
                        <a:pt x="1334" y="1188"/>
                      </a:lnTo>
                      <a:lnTo>
                        <a:pt x="1535" y="1166"/>
                      </a:lnTo>
                      <a:lnTo>
                        <a:pt x="1569" y="1166"/>
                      </a:lnTo>
                      <a:lnTo>
                        <a:pt x="1569" y="1143"/>
                      </a:lnTo>
                      <a:lnTo>
                        <a:pt x="1569" y="1110"/>
                      </a:lnTo>
                      <a:cubicBezTo>
                        <a:pt x="1580" y="1009"/>
                        <a:pt x="1580" y="930"/>
                        <a:pt x="1591" y="818"/>
                      </a:cubicBezTo>
                      <a:cubicBezTo>
                        <a:pt x="1602" y="718"/>
                        <a:pt x="1614" y="606"/>
                        <a:pt x="1625" y="494"/>
                      </a:cubicBezTo>
                      <a:lnTo>
                        <a:pt x="1647" y="213"/>
                      </a:lnTo>
                      <a:cubicBezTo>
                        <a:pt x="1647" y="169"/>
                        <a:pt x="1658" y="124"/>
                        <a:pt x="1658" y="68"/>
                      </a:cubicBezTo>
                      <a:lnTo>
                        <a:pt x="1658" y="12"/>
                      </a:lnTo>
                      <a:lnTo>
                        <a:pt x="16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78" name="Google Shape;2578;p9"/>
                <p:cNvGrpSpPr/>
                <p:nvPr/>
              </p:nvGrpSpPr>
              <p:grpSpPr>
                <a:xfrm>
                  <a:off x="155288" y="4383743"/>
                  <a:ext cx="59173" cy="54941"/>
                  <a:chOff x="155288" y="4383743"/>
                  <a:chExt cx="59173" cy="54941"/>
                </a:xfrm>
              </p:grpSpPr>
              <p:sp>
                <p:nvSpPr>
                  <p:cNvPr id="2579" name="Google Shape;2579;p9"/>
                  <p:cNvSpPr/>
                  <p:nvPr/>
                </p:nvSpPr>
                <p:spPr>
                  <a:xfrm>
                    <a:off x="155288" y="4383743"/>
                    <a:ext cx="59173" cy="6118"/>
                  </a:xfrm>
                  <a:custGeom>
                    <a:avLst/>
                    <a:gdLst/>
                    <a:ahLst/>
                    <a:cxnLst/>
                    <a:rect l="l" t="t" r="r" b="b"/>
                    <a:pathLst>
                      <a:path w="1412" h="146" extrusionOk="0">
                        <a:moveTo>
                          <a:pt x="1176" y="0"/>
                        </a:moveTo>
                        <a:lnTo>
                          <a:pt x="975" y="23"/>
                        </a:lnTo>
                        <a:lnTo>
                          <a:pt x="695" y="45"/>
                        </a:lnTo>
                        <a:lnTo>
                          <a:pt x="415" y="67"/>
                        </a:lnTo>
                        <a:lnTo>
                          <a:pt x="280" y="79"/>
                        </a:lnTo>
                        <a:cubicBezTo>
                          <a:pt x="224" y="90"/>
                          <a:pt x="179" y="90"/>
                          <a:pt x="135" y="90"/>
                        </a:cubicBezTo>
                        <a:lnTo>
                          <a:pt x="11" y="90"/>
                        </a:lnTo>
                        <a:cubicBezTo>
                          <a:pt x="11" y="90"/>
                          <a:pt x="0" y="101"/>
                          <a:pt x="0" y="101"/>
                        </a:cubicBezTo>
                        <a:cubicBezTo>
                          <a:pt x="0" y="101"/>
                          <a:pt x="0" y="112"/>
                          <a:pt x="0" y="123"/>
                        </a:cubicBezTo>
                        <a:cubicBezTo>
                          <a:pt x="0" y="135"/>
                          <a:pt x="11" y="146"/>
                          <a:pt x="23" y="146"/>
                        </a:cubicBezTo>
                        <a:lnTo>
                          <a:pt x="157" y="146"/>
                        </a:lnTo>
                        <a:lnTo>
                          <a:pt x="291" y="135"/>
                        </a:lnTo>
                        <a:lnTo>
                          <a:pt x="571" y="112"/>
                        </a:lnTo>
                        <a:lnTo>
                          <a:pt x="851" y="90"/>
                        </a:lnTo>
                        <a:lnTo>
                          <a:pt x="1131" y="79"/>
                        </a:lnTo>
                        <a:lnTo>
                          <a:pt x="1266" y="56"/>
                        </a:lnTo>
                        <a:lnTo>
                          <a:pt x="1389" y="56"/>
                        </a:lnTo>
                        <a:cubicBezTo>
                          <a:pt x="1389" y="45"/>
                          <a:pt x="1400" y="45"/>
                          <a:pt x="1400" y="45"/>
                        </a:cubicBezTo>
                        <a:cubicBezTo>
                          <a:pt x="1411" y="34"/>
                          <a:pt x="1411" y="23"/>
                          <a:pt x="1400" y="23"/>
                        </a:cubicBezTo>
                        <a:lnTo>
                          <a:pt x="1266" y="23"/>
                        </a:lnTo>
                        <a:lnTo>
                          <a:pt x="11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9"/>
                  <p:cNvSpPr/>
                  <p:nvPr/>
                </p:nvSpPr>
                <p:spPr>
                  <a:xfrm>
                    <a:off x="205034" y="4385126"/>
                    <a:ext cx="5197" cy="51001"/>
                  </a:xfrm>
                  <a:custGeom>
                    <a:avLst/>
                    <a:gdLst/>
                    <a:ahLst/>
                    <a:cxnLst/>
                    <a:rect l="l" t="t" r="r" b="b"/>
                    <a:pathLst>
                      <a:path w="124" h="1217" extrusionOk="0">
                        <a:moveTo>
                          <a:pt x="90" y="1"/>
                        </a:moveTo>
                        <a:cubicBezTo>
                          <a:pt x="79" y="1"/>
                          <a:pt x="79" y="23"/>
                          <a:pt x="79" y="46"/>
                        </a:cubicBezTo>
                        <a:lnTo>
                          <a:pt x="79" y="146"/>
                        </a:lnTo>
                        <a:cubicBezTo>
                          <a:pt x="56" y="370"/>
                          <a:pt x="45" y="595"/>
                          <a:pt x="34" y="819"/>
                        </a:cubicBezTo>
                        <a:cubicBezTo>
                          <a:pt x="23" y="919"/>
                          <a:pt x="12" y="1009"/>
                          <a:pt x="12" y="1110"/>
                        </a:cubicBezTo>
                        <a:cubicBezTo>
                          <a:pt x="0" y="1143"/>
                          <a:pt x="12" y="1188"/>
                          <a:pt x="0" y="1199"/>
                        </a:cubicBezTo>
                        <a:cubicBezTo>
                          <a:pt x="0" y="1211"/>
                          <a:pt x="9" y="1216"/>
                          <a:pt x="17" y="1216"/>
                        </a:cubicBezTo>
                        <a:cubicBezTo>
                          <a:pt x="26" y="1216"/>
                          <a:pt x="34" y="1211"/>
                          <a:pt x="34" y="1199"/>
                        </a:cubicBezTo>
                        <a:cubicBezTo>
                          <a:pt x="56" y="942"/>
                          <a:pt x="79" y="673"/>
                          <a:pt x="90" y="404"/>
                        </a:cubicBezTo>
                        <a:cubicBezTo>
                          <a:pt x="101" y="303"/>
                          <a:pt x="112" y="214"/>
                          <a:pt x="112" y="113"/>
                        </a:cubicBezTo>
                        <a:cubicBezTo>
                          <a:pt x="101" y="90"/>
                          <a:pt x="124" y="1"/>
                          <a:pt x="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9"/>
                  <p:cNvSpPr/>
                  <p:nvPr/>
                </p:nvSpPr>
                <p:spPr>
                  <a:xfrm>
                    <a:off x="185798" y="4387599"/>
                    <a:ext cx="7543" cy="50708"/>
                  </a:xfrm>
                  <a:custGeom>
                    <a:avLst/>
                    <a:gdLst/>
                    <a:ahLst/>
                    <a:cxnLst/>
                    <a:rect l="l" t="t" r="r" b="b"/>
                    <a:pathLst>
                      <a:path w="180" h="1210" extrusionOk="0">
                        <a:moveTo>
                          <a:pt x="11" y="1"/>
                        </a:moveTo>
                        <a:cubicBezTo>
                          <a:pt x="6" y="1"/>
                          <a:pt x="0" y="3"/>
                          <a:pt x="0" y="9"/>
                        </a:cubicBezTo>
                        <a:cubicBezTo>
                          <a:pt x="0" y="65"/>
                          <a:pt x="0" y="121"/>
                          <a:pt x="11" y="177"/>
                        </a:cubicBezTo>
                        <a:cubicBezTo>
                          <a:pt x="45" y="468"/>
                          <a:pt x="90" y="748"/>
                          <a:pt x="123" y="1028"/>
                        </a:cubicBezTo>
                        <a:cubicBezTo>
                          <a:pt x="135" y="1084"/>
                          <a:pt x="146" y="1140"/>
                          <a:pt x="146" y="1196"/>
                        </a:cubicBezTo>
                        <a:cubicBezTo>
                          <a:pt x="151" y="1206"/>
                          <a:pt x="157" y="1209"/>
                          <a:pt x="163" y="1209"/>
                        </a:cubicBezTo>
                        <a:cubicBezTo>
                          <a:pt x="172" y="1209"/>
                          <a:pt x="179" y="1203"/>
                          <a:pt x="179" y="1196"/>
                        </a:cubicBezTo>
                        <a:cubicBezTo>
                          <a:pt x="168" y="1118"/>
                          <a:pt x="157" y="1040"/>
                          <a:pt x="146" y="972"/>
                        </a:cubicBezTo>
                        <a:cubicBezTo>
                          <a:pt x="123" y="793"/>
                          <a:pt x="101" y="614"/>
                          <a:pt x="79" y="457"/>
                        </a:cubicBezTo>
                        <a:cubicBezTo>
                          <a:pt x="56" y="311"/>
                          <a:pt x="34" y="155"/>
                          <a:pt x="23" y="9"/>
                        </a:cubicBezTo>
                        <a:cubicBezTo>
                          <a:pt x="23" y="3"/>
                          <a:pt x="17"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9"/>
                  <p:cNvSpPr/>
                  <p:nvPr/>
                </p:nvSpPr>
                <p:spPr>
                  <a:xfrm>
                    <a:off x="165598" y="4387976"/>
                    <a:ext cx="13201" cy="50708"/>
                  </a:xfrm>
                  <a:custGeom>
                    <a:avLst/>
                    <a:gdLst/>
                    <a:ahLst/>
                    <a:cxnLst/>
                    <a:rect l="l" t="t" r="r" b="b"/>
                    <a:pathLst>
                      <a:path w="315" h="1210" extrusionOk="0">
                        <a:moveTo>
                          <a:pt x="12" y="0"/>
                        </a:moveTo>
                        <a:cubicBezTo>
                          <a:pt x="12" y="0"/>
                          <a:pt x="1" y="11"/>
                          <a:pt x="1" y="11"/>
                        </a:cubicBezTo>
                        <a:cubicBezTo>
                          <a:pt x="1" y="22"/>
                          <a:pt x="1" y="34"/>
                          <a:pt x="1" y="45"/>
                        </a:cubicBezTo>
                        <a:cubicBezTo>
                          <a:pt x="1" y="56"/>
                          <a:pt x="12" y="67"/>
                          <a:pt x="12" y="78"/>
                        </a:cubicBezTo>
                        <a:cubicBezTo>
                          <a:pt x="12" y="101"/>
                          <a:pt x="23" y="123"/>
                          <a:pt x="23" y="146"/>
                        </a:cubicBezTo>
                        <a:cubicBezTo>
                          <a:pt x="34" y="202"/>
                          <a:pt x="57" y="258"/>
                          <a:pt x="68" y="325"/>
                        </a:cubicBezTo>
                        <a:cubicBezTo>
                          <a:pt x="79" y="381"/>
                          <a:pt x="90" y="437"/>
                          <a:pt x="113" y="504"/>
                        </a:cubicBezTo>
                        <a:lnTo>
                          <a:pt x="146" y="683"/>
                        </a:lnTo>
                        <a:lnTo>
                          <a:pt x="191" y="851"/>
                        </a:lnTo>
                        <a:lnTo>
                          <a:pt x="236" y="1031"/>
                        </a:lnTo>
                        <a:cubicBezTo>
                          <a:pt x="247" y="1053"/>
                          <a:pt x="247" y="1087"/>
                          <a:pt x="258" y="1109"/>
                        </a:cubicBezTo>
                        <a:lnTo>
                          <a:pt x="281" y="1199"/>
                        </a:lnTo>
                        <a:cubicBezTo>
                          <a:pt x="281" y="1210"/>
                          <a:pt x="292" y="1210"/>
                          <a:pt x="292" y="1210"/>
                        </a:cubicBezTo>
                        <a:cubicBezTo>
                          <a:pt x="303" y="1210"/>
                          <a:pt x="314" y="1199"/>
                          <a:pt x="303" y="1187"/>
                        </a:cubicBezTo>
                        <a:cubicBezTo>
                          <a:pt x="303" y="1165"/>
                          <a:pt x="292" y="1143"/>
                          <a:pt x="292" y="1120"/>
                        </a:cubicBezTo>
                        <a:lnTo>
                          <a:pt x="281" y="1064"/>
                        </a:lnTo>
                        <a:lnTo>
                          <a:pt x="236" y="885"/>
                        </a:lnTo>
                        <a:cubicBezTo>
                          <a:pt x="225" y="829"/>
                          <a:pt x="213" y="784"/>
                          <a:pt x="191" y="717"/>
                        </a:cubicBezTo>
                        <a:cubicBezTo>
                          <a:pt x="180" y="661"/>
                          <a:pt x="169" y="594"/>
                          <a:pt x="146" y="538"/>
                        </a:cubicBezTo>
                        <a:cubicBezTo>
                          <a:pt x="135" y="471"/>
                          <a:pt x="124" y="415"/>
                          <a:pt x="101" y="347"/>
                        </a:cubicBezTo>
                        <a:lnTo>
                          <a:pt x="68" y="190"/>
                        </a:lnTo>
                        <a:cubicBezTo>
                          <a:pt x="57" y="157"/>
                          <a:pt x="45" y="112"/>
                          <a:pt x="45" y="90"/>
                        </a:cubicBezTo>
                        <a:cubicBezTo>
                          <a:pt x="34" y="78"/>
                          <a:pt x="34" y="67"/>
                          <a:pt x="34" y="56"/>
                        </a:cubicBezTo>
                        <a:lnTo>
                          <a:pt x="23" y="11"/>
                        </a:lnTo>
                        <a:lnTo>
                          <a:pt x="2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83" name="Google Shape;2583;p9"/>
              <p:cNvGrpSpPr/>
              <p:nvPr/>
            </p:nvGrpSpPr>
            <p:grpSpPr>
              <a:xfrm rot="-1017367">
                <a:off x="3540786" y="4182153"/>
                <a:ext cx="103330" cy="250661"/>
                <a:chOff x="736387" y="4200184"/>
                <a:chExt cx="103344" cy="250695"/>
              </a:xfrm>
            </p:grpSpPr>
            <p:sp>
              <p:nvSpPr>
                <p:cNvPr id="2584" name="Google Shape;2584;p9"/>
                <p:cNvSpPr/>
                <p:nvPr/>
              </p:nvSpPr>
              <p:spPr>
                <a:xfrm>
                  <a:off x="743428" y="4200184"/>
                  <a:ext cx="96303" cy="202371"/>
                </a:xfrm>
                <a:custGeom>
                  <a:avLst/>
                  <a:gdLst/>
                  <a:ahLst/>
                  <a:cxnLst/>
                  <a:rect l="l" t="t" r="r" b="b"/>
                  <a:pathLst>
                    <a:path w="2298" h="4829" extrusionOk="0">
                      <a:moveTo>
                        <a:pt x="1726" y="1"/>
                      </a:moveTo>
                      <a:lnTo>
                        <a:pt x="1681" y="46"/>
                      </a:lnTo>
                      <a:lnTo>
                        <a:pt x="1636" y="79"/>
                      </a:lnTo>
                      <a:lnTo>
                        <a:pt x="1603" y="102"/>
                      </a:lnTo>
                      <a:lnTo>
                        <a:pt x="1580" y="113"/>
                      </a:lnTo>
                      <a:lnTo>
                        <a:pt x="1524" y="158"/>
                      </a:lnTo>
                      <a:lnTo>
                        <a:pt x="1479" y="180"/>
                      </a:lnTo>
                      <a:lnTo>
                        <a:pt x="1446" y="214"/>
                      </a:lnTo>
                      <a:cubicBezTo>
                        <a:pt x="1345" y="303"/>
                        <a:pt x="1255" y="393"/>
                        <a:pt x="1166" y="494"/>
                      </a:cubicBezTo>
                      <a:cubicBezTo>
                        <a:pt x="1087" y="572"/>
                        <a:pt x="1009" y="662"/>
                        <a:pt x="942" y="751"/>
                      </a:cubicBezTo>
                      <a:cubicBezTo>
                        <a:pt x="841" y="886"/>
                        <a:pt x="751" y="1043"/>
                        <a:pt x="673" y="1211"/>
                      </a:cubicBezTo>
                      <a:cubicBezTo>
                        <a:pt x="572" y="1401"/>
                        <a:pt x="483" y="1614"/>
                        <a:pt x="393" y="1827"/>
                      </a:cubicBezTo>
                      <a:cubicBezTo>
                        <a:pt x="326" y="2017"/>
                        <a:pt x="259" y="2207"/>
                        <a:pt x="203" y="2398"/>
                      </a:cubicBezTo>
                      <a:cubicBezTo>
                        <a:pt x="147" y="2611"/>
                        <a:pt x="102" y="2835"/>
                        <a:pt x="68" y="3059"/>
                      </a:cubicBezTo>
                      <a:cubicBezTo>
                        <a:pt x="35" y="3283"/>
                        <a:pt x="12" y="3495"/>
                        <a:pt x="1" y="3719"/>
                      </a:cubicBezTo>
                      <a:cubicBezTo>
                        <a:pt x="1" y="3876"/>
                        <a:pt x="1" y="4033"/>
                        <a:pt x="12" y="4190"/>
                      </a:cubicBezTo>
                      <a:cubicBezTo>
                        <a:pt x="12" y="4302"/>
                        <a:pt x="23" y="4425"/>
                        <a:pt x="46" y="4537"/>
                      </a:cubicBezTo>
                      <a:lnTo>
                        <a:pt x="46" y="4559"/>
                      </a:lnTo>
                      <a:lnTo>
                        <a:pt x="46" y="4582"/>
                      </a:lnTo>
                      <a:cubicBezTo>
                        <a:pt x="46" y="4593"/>
                        <a:pt x="46" y="4593"/>
                        <a:pt x="46" y="4604"/>
                      </a:cubicBezTo>
                      <a:lnTo>
                        <a:pt x="91" y="4604"/>
                      </a:lnTo>
                      <a:lnTo>
                        <a:pt x="180" y="4627"/>
                      </a:lnTo>
                      <a:lnTo>
                        <a:pt x="259" y="4627"/>
                      </a:lnTo>
                      <a:lnTo>
                        <a:pt x="292" y="4638"/>
                      </a:lnTo>
                      <a:lnTo>
                        <a:pt x="382" y="4649"/>
                      </a:lnTo>
                      <a:lnTo>
                        <a:pt x="572" y="4694"/>
                      </a:lnTo>
                      <a:lnTo>
                        <a:pt x="763" y="4739"/>
                      </a:lnTo>
                      <a:lnTo>
                        <a:pt x="953" y="4772"/>
                      </a:lnTo>
                      <a:lnTo>
                        <a:pt x="1143" y="4817"/>
                      </a:lnTo>
                      <a:lnTo>
                        <a:pt x="1233" y="4828"/>
                      </a:lnTo>
                      <a:lnTo>
                        <a:pt x="1267" y="4828"/>
                      </a:lnTo>
                      <a:lnTo>
                        <a:pt x="1289" y="4817"/>
                      </a:lnTo>
                      <a:cubicBezTo>
                        <a:pt x="1479" y="4593"/>
                        <a:pt x="1636" y="4347"/>
                        <a:pt x="1759" y="4089"/>
                      </a:cubicBezTo>
                      <a:cubicBezTo>
                        <a:pt x="1983" y="3663"/>
                        <a:pt x="2140" y="3215"/>
                        <a:pt x="2230" y="2745"/>
                      </a:cubicBezTo>
                      <a:cubicBezTo>
                        <a:pt x="2275" y="2409"/>
                        <a:pt x="2297" y="2073"/>
                        <a:pt x="2286" y="1737"/>
                      </a:cubicBezTo>
                      <a:cubicBezTo>
                        <a:pt x="2275" y="1457"/>
                        <a:pt x="2230" y="1166"/>
                        <a:pt x="2174" y="886"/>
                      </a:cubicBezTo>
                      <a:cubicBezTo>
                        <a:pt x="2174" y="874"/>
                        <a:pt x="2163" y="863"/>
                        <a:pt x="2163" y="852"/>
                      </a:cubicBezTo>
                      <a:lnTo>
                        <a:pt x="2151" y="818"/>
                      </a:lnTo>
                      <a:lnTo>
                        <a:pt x="2140" y="785"/>
                      </a:lnTo>
                      <a:lnTo>
                        <a:pt x="2084" y="650"/>
                      </a:lnTo>
                      <a:cubicBezTo>
                        <a:pt x="2084" y="639"/>
                        <a:pt x="2084" y="639"/>
                        <a:pt x="2073" y="628"/>
                      </a:cubicBezTo>
                      <a:lnTo>
                        <a:pt x="2062" y="583"/>
                      </a:lnTo>
                      <a:cubicBezTo>
                        <a:pt x="2051" y="561"/>
                        <a:pt x="2039" y="550"/>
                        <a:pt x="2028" y="527"/>
                      </a:cubicBezTo>
                      <a:lnTo>
                        <a:pt x="2006" y="471"/>
                      </a:lnTo>
                      <a:cubicBezTo>
                        <a:pt x="1995" y="449"/>
                        <a:pt x="1983" y="426"/>
                        <a:pt x="1972" y="404"/>
                      </a:cubicBezTo>
                      <a:cubicBezTo>
                        <a:pt x="1950" y="359"/>
                        <a:pt x="1927" y="314"/>
                        <a:pt x="1905" y="270"/>
                      </a:cubicBezTo>
                      <a:lnTo>
                        <a:pt x="1905" y="247"/>
                      </a:lnTo>
                      <a:cubicBezTo>
                        <a:pt x="1871" y="202"/>
                        <a:pt x="1849" y="169"/>
                        <a:pt x="1827" y="124"/>
                      </a:cubicBezTo>
                      <a:cubicBezTo>
                        <a:pt x="1815" y="113"/>
                        <a:pt x="1804" y="90"/>
                        <a:pt x="1793" y="79"/>
                      </a:cubicBezTo>
                      <a:cubicBezTo>
                        <a:pt x="1782" y="57"/>
                        <a:pt x="1771" y="34"/>
                        <a:pt x="1748" y="23"/>
                      </a:cubicBezTo>
                      <a:lnTo>
                        <a:pt x="17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9"/>
                <p:cNvSpPr/>
                <p:nvPr/>
              </p:nvSpPr>
              <p:spPr>
                <a:xfrm>
                  <a:off x="756587" y="4229771"/>
                  <a:ext cx="63867" cy="171360"/>
                </a:xfrm>
                <a:custGeom>
                  <a:avLst/>
                  <a:gdLst/>
                  <a:ahLst/>
                  <a:cxnLst/>
                  <a:rect l="l" t="t" r="r" b="b"/>
                  <a:pathLst>
                    <a:path w="1524" h="4089" extrusionOk="0">
                      <a:moveTo>
                        <a:pt x="1289" y="0"/>
                      </a:moveTo>
                      <a:lnTo>
                        <a:pt x="1277" y="23"/>
                      </a:lnTo>
                      <a:lnTo>
                        <a:pt x="1266" y="34"/>
                      </a:lnTo>
                      <a:lnTo>
                        <a:pt x="1255" y="45"/>
                      </a:lnTo>
                      <a:cubicBezTo>
                        <a:pt x="1098" y="224"/>
                        <a:pt x="953" y="415"/>
                        <a:pt x="829" y="628"/>
                      </a:cubicBezTo>
                      <a:cubicBezTo>
                        <a:pt x="583" y="1042"/>
                        <a:pt x="381" y="1479"/>
                        <a:pt x="225" y="1938"/>
                      </a:cubicBezTo>
                      <a:cubicBezTo>
                        <a:pt x="113" y="2274"/>
                        <a:pt x="45" y="2621"/>
                        <a:pt x="12" y="2980"/>
                      </a:cubicBezTo>
                      <a:cubicBezTo>
                        <a:pt x="12" y="3081"/>
                        <a:pt x="12" y="3181"/>
                        <a:pt x="12" y="3282"/>
                      </a:cubicBezTo>
                      <a:cubicBezTo>
                        <a:pt x="1" y="3383"/>
                        <a:pt x="12" y="3484"/>
                        <a:pt x="23" y="3585"/>
                      </a:cubicBezTo>
                      <a:cubicBezTo>
                        <a:pt x="34" y="3685"/>
                        <a:pt x="57" y="3775"/>
                        <a:pt x="90" y="3876"/>
                      </a:cubicBezTo>
                      <a:cubicBezTo>
                        <a:pt x="90" y="3887"/>
                        <a:pt x="101" y="3898"/>
                        <a:pt x="101" y="3909"/>
                      </a:cubicBezTo>
                      <a:cubicBezTo>
                        <a:pt x="101" y="3921"/>
                        <a:pt x="101" y="3932"/>
                        <a:pt x="101" y="3932"/>
                      </a:cubicBezTo>
                      <a:cubicBezTo>
                        <a:pt x="113" y="3954"/>
                        <a:pt x="113" y="3965"/>
                        <a:pt x="113" y="3977"/>
                      </a:cubicBezTo>
                      <a:lnTo>
                        <a:pt x="157" y="3988"/>
                      </a:lnTo>
                      <a:cubicBezTo>
                        <a:pt x="325" y="4021"/>
                        <a:pt x="482" y="4066"/>
                        <a:pt x="650" y="4089"/>
                      </a:cubicBezTo>
                      <a:lnTo>
                        <a:pt x="695" y="4089"/>
                      </a:lnTo>
                      <a:lnTo>
                        <a:pt x="717" y="4066"/>
                      </a:lnTo>
                      <a:cubicBezTo>
                        <a:pt x="796" y="3965"/>
                        <a:pt x="863" y="3876"/>
                        <a:pt x="930" y="3764"/>
                      </a:cubicBezTo>
                      <a:cubicBezTo>
                        <a:pt x="1266" y="3215"/>
                        <a:pt x="1468" y="2588"/>
                        <a:pt x="1490" y="1938"/>
                      </a:cubicBezTo>
                      <a:cubicBezTo>
                        <a:pt x="1524" y="1557"/>
                        <a:pt x="1513" y="1165"/>
                        <a:pt x="1468" y="785"/>
                      </a:cubicBezTo>
                      <a:cubicBezTo>
                        <a:pt x="1423" y="538"/>
                        <a:pt x="1367" y="280"/>
                        <a:pt x="1300" y="45"/>
                      </a:cubicBezTo>
                      <a:lnTo>
                        <a:pt x="1300" y="34"/>
                      </a:lnTo>
                      <a:cubicBezTo>
                        <a:pt x="1300" y="23"/>
                        <a:pt x="1289" y="12"/>
                        <a:pt x="1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9"/>
                <p:cNvSpPr/>
                <p:nvPr/>
              </p:nvSpPr>
              <p:spPr>
                <a:xfrm>
                  <a:off x="762203" y="4313672"/>
                  <a:ext cx="52175" cy="97896"/>
                </a:xfrm>
                <a:custGeom>
                  <a:avLst/>
                  <a:gdLst/>
                  <a:ahLst/>
                  <a:cxnLst/>
                  <a:rect l="l" t="t" r="r" b="b"/>
                  <a:pathLst>
                    <a:path w="1245" h="2336" extrusionOk="0">
                      <a:moveTo>
                        <a:pt x="628" y="328"/>
                      </a:moveTo>
                      <a:lnTo>
                        <a:pt x="628" y="328"/>
                      </a:lnTo>
                      <a:cubicBezTo>
                        <a:pt x="639" y="507"/>
                        <a:pt x="595" y="1056"/>
                        <a:pt x="438" y="1146"/>
                      </a:cubicBezTo>
                      <a:cubicBezTo>
                        <a:pt x="326" y="1090"/>
                        <a:pt x="404" y="899"/>
                        <a:pt x="427" y="810"/>
                      </a:cubicBezTo>
                      <a:cubicBezTo>
                        <a:pt x="483" y="642"/>
                        <a:pt x="550" y="485"/>
                        <a:pt x="628" y="328"/>
                      </a:cubicBezTo>
                      <a:close/>
                      <a:moveTo>
                        <a:pt x="926" y="1"/>
                      </a:moveTo>
                      <a:cubicBezTo>
                        <a:pt x="815" y="1"/>
                        <a:pt x="723" y="122"/>
                        <a:pt x="651" y="205"/>
                      </a:cubicBezTo>
                      <a:cubicBezTo>
                        <a:pt x="622" y="130"/>
                        <a:pt x="578" y="100"/>
                        <a:pt x="531" y="100"/>
                      </a:cubicBezTo>
                      <a:cubicBezTo>
                        <a:pt x="467" y="100"/>
                        <a:pt x="398" y="156"/>
                        <a:pt x="359" y="227"/>
                      </a:cubicBezTo>
                      <a:cubicBezTo>
                        <a:pt x="270" y="384"/>
                        <a:pt x="203" y="552"/>
                        <a:pt x="158" y="731"/>
                      </a:cubicBezTo>
                      <a:cubicBezTo>
                        <a:pt x="57" y="1146"/>
                        <a:pt x="1" y="1571"/>
                        <a:pt x="12" y="2008"/>
                      </a:cubicBezTo>
                      <a:cubicBezTo>
                        <a:pt x="12" y="2109"/>
                        <a:pt x="12" y="2210"/>
                        <a:pt x="23" y="2311"/>
                      </a:cubicBezTo>
                      <a:cubicBezTo>
                        <a:pt x="23" y="2328"/>
                        <a:pt x="35" y="2336"/>
                        <a:pt x="46" y="2336"/>
                      </a:cubicBezTo>
                      <a:cubicBezTo>
                        <a:pt x="57" y="2336"/>
                        <a:pt x="68" y="2328"/>
                        <a:pt x="68" y="2311"/>
                      </a:cubicBezTo>
                      <a:cubicBezTo>
                        <a:pt x="68" y="2277"/>
                        <a:pt x="57" y="2232"/>
                        <a:pt x="57" y="2188"/>
                      </a:cubicBezTo>
                      <a:cubicBezTo>
                        <a:pt x="46" y="1751"/>
                        <a:pt x="91" y="1314"/>
                        <a:pt x="191" y="888"/>
                      </a:cubicBezTo>
                      <a:cubicBezTo>
                        <a:pt x="236" y="720"/>
                        <a:pt x="348" y="183"/>
                        <a:pt x="539" y="160"/>
                      </a:cubicBezTo>
                      <a:cubicBezTo>
                        <a:pt x="595" y="171"/>
                        <a:pt x="606" y="227"/>
                        <a:pt x="617" y="272"/>
                      </a:cubicBezTo>
                      <a:cubicBezTo>
                        <a:pt x="494" y="496"/>
                        <a:pt x="404" y="731"/>
                        <a:pt x="348" y="978"/>
                      </a:cubicBezTo>
                      <a:cubicBezTo>
                        <a:pt x="326" y="1045"/>
                        <a:pt x="348" y="1123"/>
                        <a:pt x="404" y="1179"/>
                      </a:cubicBezTo>
                      <a:cubicBezTo>
                        <a:pt x="413" y="1182"/>
                        <a:pt x="421" y="1184"/>
                        <a:pt x="429" y="1184"/>
                      </a:cubicBezTo>
                      <a:cubicBezTo>
                        <a:pt x="516" y="1184"/>
                        <a:pt x="574" y="1028"/>
                        <a:pt x="595" y="967"/>
                      </a:cubicBezTo>
                      <a:cubicBezTo>
                        <a:pt x="673" y="731"/>
                        <a:pt x="695" y="496"/>
                        <a:pt x="673" y="250"/>
                      </a:cubicBezTo>
                      <a:cubicBezTo>
                        <a:pt x="765" y="109"/>
                        <a:pt x="853" y="42"/>
                        <a:pt x="920" y="42"/>
                      </a:cubicBezTo>
                      <a:cubicBezTo>
                        <a:pt x="1007" y="42"/>
                        <a:pt x="1057" y="157"/>
                        <a:pt x="1031" y="373"/>
                      </a:cubicBezTo>
                      <a:cubicBezTo>
                        <a:pt x="964" y="955"/>
                        <a:pt x="785" y="1515"/>
                        <a:pt x="505" y="2019"/>
                      </a:cubicBezTo>
                      <a:cubicBezTo>
                        <a:pt x="471" y="2075"/>
                        <a:pt x="427" y="2143"/>
                        <a:pt x="393" y="2199"/>
                      </a:cubicBezTo>
                      <a:lnTo>
                        <a:pt x="348" y="2255"/>
                      </a:lnTo>
                      <a:cubicBezTo>
                        <a:pt x="348" y="2263"/>
                        <a:pt x="354" y="2271"/>
                        <a:pt x="361" y="2271"/>
                      </a:cubicBezTo>
                      <a:cubicBezTo>
                        <a:pt x="364" y="2271"/>
                        <a:pt x="367" y="2269"/>
                        <a:pt x="371" y="2266"/>
                      </a:cubicBezTo>
                      <a:cubicBezTo>
                        <a:pt x="606" y="1952"/>
                        <a:pt x="774" y="1605"/>
                        <a:pt x="897" y="1235"/>
                      </a:cubicBezTo>
                      <a:cubicBezTo>
                        <a:pt x="964" y="1000"/>
                        <a:pt x="1244" y="104"/>
                        <a:pt x="953" y="3"/>
                      </a:cubicBezTo>
                      <a:cubicBezTo>
                        <a:pt x="944" y="2"/>
                        <a:pt x="935" y="1"/>
                        <a:pt x="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9"/>
                <p:cNvSpPr/>
                <p:nvPr/>
              </p:nvSpPr>
              <p:spPr>
                <a:xfrm>
                  <a:off x="736387" y="4389820"/>
                  <a:ext cx="69525" cy="61059"/>
                </a:xfrm>
                <a:custGeom>
                  <a:avLst/>
                  <a:gdLst/>
                  <a:ahLst/>
                  <a:cxnLst/>
                  <a:rect l="l" t="t" r="r" b="b"/>
                  <a:pathLst>
                    <a:path w="1659" h="1457" extrusionOk="0">
                      <a:moveTo>
                        <a:pt x="46" y="1"/>
                      </a:moveTo>
                      <a:lnTo>
                        <a:pt x="46" y="23"/>
                      </a:lnTo>
                      <a:lnTo>
                        <a:pt x="23" y="57"/>
                      </a:lnTo>
                      <a:lnTo>
                        <a:pt x="23" y="258"/>
                      </a:lnTo>
                      <a:lnTo>
                        <a:pt x="23" y="471"/>
                      </a:lnTo>
                      <a:lnTo>
                        <a:pt x="23" y="673"/>
                      </a:lnTo>
                      <a:lnTo>
                        <a:pt x="12" y="908"/>
                      </a:lnTo>
                      <a:cubicBezTo>
                        <a:pt x="1" y="975"/>
                        <a:pt x="1" y="1054"/>
                        <a:pt x="1" y="1121"/>
                      </a:cubicBezTo>
                      <a:lnTo>
                        <a:pt x="1" y="1211"/>
                      </a:lnTo>
                      <a:lnTo>
                        <a:pt x="1" y="1244"/>
                      </a:lnTo>
                      <a:lnTo>
                        <a:pt x="46" y="1244"/>
                      </a:lnTo>
                      <a:lnTo>
                        <a:pt x="270" y="1289"/>
                      </a:lnTo>
                      <a:lnTo>
                        <a:pt x="505" y="1334"/>
                      </a:lnTo>
                      <a:lnTo>
                        <a:pt x="740" y="1379"/>
                      </a:lnTo>
                      <a:lnTo>
                        <a:pt x="987" y="1423"/>
                      </a:lnTo>
                      <a:lnTo>
                        <a:pt x="1177" y="1457"/>
                      </a:lnTo>
                      <a:lnTo>
                        <a:pt x="1222" y="1457"/>
                      </a:lnTo>
                      <a:cubicBezTo>
                        <a:pt x="1222" y="1446"/>
                        <a:pt x="1233" y="1435"/>
                        <a:pt x="1233" y="1435"/>
                      </a:cubicBezTo>
                      <a:lnTo>
                        <a:pt x="1244" y="1401"/>
                      </a:lnTo>
                      <a:lnTo>
                        <a:pt x="1345" y="1132"/>
                      </a:lnTo>
                      <a:lnTo>
                        <a:pt x="1468" y="841"/>
                      </a:lnTo>
                      <a:cubicBezTo>
                        <a:pt x="1513" y="751"/>
                        <a:pt x="1547" y="662"/>
                        <a:pt x="1580" y="572"/>
                      </a:cubicBezTo>
                      <a:cubicBezTo>
                        <a:pt x="1603" y="527"/>
                        <a:pt x="1614" y="483"/>
                        <a:pt x="1636" y="438"/>
                      </a:cubicBezTo>
                      <a:lnTo>
                        <a:pt x="1659" y="393"/>
                      </a:lnTo>
                      <a:lnTo>
                        <a:pt x="1659" y="371"/>
                      </a:lnTo>
                      <a:lnTo>
                        <a:pt x="1614" y="359"/>
                      </a:lnTo>
                      <a:lnTo>
                        <a:pt x="1423" y="315"/>
                      </a:lnTo>
                      <a:lnTo>
                        <a:pt x="1166" y="258"/>
                      </a:lnTo>
                      <a:lnTo>
                        <a:pt x="886" y="191"/>
                      </a:lnTo>
                      <a:lnTo>
                        <a:pt x="606" y="124"/>
                      </a:lnTo>
                      <a:lnTo>
                        <a:pt x="337" y="68"/>
                      </a:lnTo>
                      <a:lnTo>
                        <a:pt x="91" y="12"/>
                      </a:lnTo>
                      <a:lnTo>
                        <a:pt x="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88" name="Google Shape;2588;p9"/>
                <p:cNvGrpSpPr/>
                <p:nvPr/>
              </p:nvGrpSpPr>
              <p:grpSpPr>
                <a:xfrm>
                  <a:off x="741081" y="4391245"/>
                  <a:ext cx="57790" cy="58922"/>
                  <a:chOff x="741081" y="4391245"/>
                  <a:chExt cx="57790" cy="58922"/>
                </a:xfrm>
              </p:grpSpPr>
              <p:sp>
                <p:nvSpPr>
                  <p:cNvPr id="2589" name="Google Shape;2589;p9"/>
                  <p:cNvSpPr/>
                  <p:nvPr/>
                </p:nvSpPr>
                <p:spPr>
                  <a:xfrm>
                    <a:off x="741081" y="4391245"/>
                    <a:ext cx="57790" cy="13201"/>
                  </a:xfrm>
                  <a:custGeom>
                    <a:avLst/>
                    <a:gdLst/>
                    <a:ahLst/>
                    <a:cxnLst/>
                    <a:rect l="l" t="t" r="r" b="b"/>
                    <a:pathLst>
                      <a:path w="1379" h="315" extrusionOk="0">
                        <a:moveTo>
                          <a:pt x="12" y="0"/>
                        </a:moveTo>
                        <a:cubicBezTo>
                          <a:pt x="12" y="0"/>
                          <a:pt x="12" y="12"/>
                          <a:pt x="1" y="12"/>
                        </a:cubicBezTo>
                        <a:cubicBezTo>
                          <a:pt x="1" y="23"/>
                          <a:pt x="12" y="45"/>
                          <a:pt x="23" y="45"/>
                        </a:cubicBezTo>
                        <a:lnTo>
                          <a:pt x="46" y="45"/>
                        </a:lnTo>
                        <a:lnTo>
                          <a:pt x="68" y="56"/>
                        </a:lnTo>
                        <a:lnTo>
                          <a:pt x="158" y="56"/>
                        </a:lnTo>
                        <a:lnTo>
                          <a:pt x="281" y="79"/>
                        </a:lnTo>
                        <a:lnTo>
                          <a:pt x="550" y="146"/>
                        </a:lnTo>
                        <a:lnTo>
                          <a:pt x="819" y="213"/>
                        </a:lnTo>
                        <a:lnTo>
                          <a:pt x="1087" y="269"/>
                        </a:lnTo>
                        <a:cubicBezTo>
                          <a:pt x="1132" y="281"/>
                          <a:pt x="1177" y="292"/>
                          <a:pt x="1233" y="303"/>
                        </a:cubicBezTo>
                        <a:lnTo>
                          <a:pt x="1300" y="314"/>
                        </a:lnTo>
                        <a:lnTo>
                          <a:pt x="1379" y="314"/>
                        </a:lnTo>
                        <a:cubicBezTo>
                          <a:pt x="1379" y="303"/>
                          <a:pt x="1379" y="303"/>
                          <a:pt x="1379" y="292"/>
                        </a:cubicBezTo>
                        <a:lnTo>
                          <a:pt x="1367" y="281"/>
                        </a:lnTo>
                        <a:lnTo>
                          <a:pt x="1345" y="281"/>
                        </a:lnTo>
                        <a:lnTo>
                          <a:pt x="1311" y="269"/>
                        </a:lnTo>
                        <a:lnTo>
                          <a:pt x="1244" y="247"/>
                        </a:lnTo>
                        <a:lnTo>
                          <a:pt x="1155" y="224"/>
                        </a:lnTo>
                        <a:lnTo>
                          <a:pt x="964" y="180"/>
                        </a:lnTo>
                        <a:lnTo>
                          <a:pt x="684" y="124"/>
                        </a:lnTo>
                        <a:lnTo>
                          <a:pt x="415" y="68"/>
                        </a:lnTo>
                        <a:lnTo>
                          <a:pt x="281" y="45"/>
                        </a:lnTo>
                        <a:cubicBezTo>
                          <a:pt x="247" y="34"/>
                          <a:pt x="203" y="23"/>
                          <a:pt x="158" y="12"/>
                        </a:cubicBezTo>
                        <a:lnTo>
                          <a:pt x="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9"/>
                  <p:cNvSpPr/>
                  <p:nvPr/>
                </p:nvSpPr>
                <p:spPr>
                  <a:xfrm>
                    <a:off x="775027" y="4402434"/>
                    <a:ext cx="19613" cy="47733"/>
                  </a:xfrm>
                  <a:custGeom>
                    <a:avLst/>
                    <a:gdLst/>
                    <a:ahLst/>
                    <a:cxnLst/>
                    <a:rect l="l" t="t" r="r" b="b"/>
                    <a:pathLst>
                      <a:path w="468" h="1139" extrusionOk="0">
                        <a:moveTo>
                          <a:pt x="441" y="0"/>
                        </a:moveTo>
                        <a:cubicBezTo>
                          <a:pt x="434" y="0"/>
                          <a:pt x="433" y="26"/>
                          <a:pt x="423" y="36"/>
                        </a:cubicBezTo>
                        <a:lnTo>
                          <a:pt x="389" y="137"/>
                        </a:lnTo>
                        <a:cubicBezTo>
                          <a:pt x="311" y="350"/>
                          <a:pt x="221" y="551"/>
                          <a:pt x="143" y="764"/>
                        </a:cubicBezTo>
                        <a:cubicBezTo>
                          <a:pt x="109" y="854"/>
                          <a:pt x="76" y="943"/>
                          <a:pt x="42" y="1033"/>
                        </a:cubicBezTo>
                        <a:lnTo>
                          <a:pt x="9" y="1122"/>
                        </a:lnTo>
                        <a:cubicBezTo>
                          <a:pt x="1" y="1130"/>
                          <a:pt x="15" y="1138"/>
                          <a:pt x="24" y="1138"/>
                        </a:cubicBezTo>
                        <a:cubicBezTo>
                          <a:pt x="28" y="1138"/>
                          <a:pt x="31" y="1137"/>
                          <a:pt x="31" y="1134"/>
                        </a:cubicBezTo>
                        <a:cubicBezTo>
                          <a:pt x="132" y="887"/>
                          <a:pt x="233" y="641"/>
                          <a:pt x="322" y="394"/>
                        </a:cubicBezTo>
                        <a:cubicBezTo>
                          <a:pt x="367" y="294"/>
                          <a:pt x="401" y="204"/>
                          <a:pt x="423" y="114"/>
                        </a:cubicBezTo>
                        <a:cubicBezTo>
                          <a:pt x="434" y="92"/>
                          <a:pt x="468" y="2"/>
                          <a:pt x="445" y="2"/>
                        </a:cubicBezTo>
                        <a:cubicBezTo>
                          <a:pt x="444" y="1"/>
                          <a:pt x="442" y="0"/>
                          <a:pt x="4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9"/>
                  <p:cNvSpPr/>
                  <p:nvPr/>
                </p:nvSpPr>
                <p:spPr>
                  <a:xfrm>
                    <a:off x="761742" y="4397950"/>
                    <a:ext cx="9890" cy="50499"/>
                  </a:xfrm>
                  <a:custGeom>
                    <a:avLst/>
                    <a:gdLst/>
                    <a:ahLst/>
                    <a:cxnLst/>
                    <a:rect l="l" t="t" r="r" b="b"/>
                    <a:pathLst>
                      <a:path w="236" h="1205" extrusionOk="0">
                        <a:moveTo>
                          <a:pt x="229" y="0"/>
                        </a:moveTo>
                        <a:cubicBezTo>
                          <a:pt x="225" y="0"/>
                          <a:pt x="219" y="3"/>
                          <a:pt x="214" y="8"/>
                        </a:cubicBezTo>
                        <a:cubicBezTo>
                          <a:pt x="191" y="64"/>
                          <a:pt x="180" y="121"/>
                          <a:pt x="169" y="188"/>
                        </a:cubicBezTo>
                        <a:cubicBezTo>
                          <a:pt x="124" y="468"/>
                          <a:pt x="90" y="748"/>
                          <a:pt x="34" y="1028"/>
                        </a:cubicBezTo>
                        <a:cubicBezTo>
                          <a:pt x="23" y="1084"/>
                          <a:pt x="12" y="1140"/>
                          <a:pt x="1" y="1196"/>
                        </a:cubicBezTo>
                        <a:cubicBezTo>
                          <a:pt x="6" y="1201"/>
                          <a:pt x="12" y="1204"/>
                          <a:pt x="18" y="1204"/>
                        </a:cubicBezTo>
                        <a:cubicBezTo>
                          <a:pt x="23" y="1204"/>
                          <a:pt x="29" y="1201"/>
                          <a:pt x="34" y="1196"/>
                        </a:cubicBezTo>
                        <a:cubicBezTo>
                          <a:pt x="46" y="1117"/>
                          <a:pt x="57" y="1039"/>
                          <a:pt x="79" y="961"/>
                        </a:cubicBezTo>
                        <a:cubicBezTo>
                          <a:pt x="102" y="793"/>
                          <a:pt x="135" y="613"/>
                          <a:pt x="158" y="457"/>
                        </a:cubicBezTo>
                        <a:cubicBezTo>
                          <a:pt x="180" y="311"/>
                          <a:pt x="202" y="154"/>
                          <a:pt x="236" y="8"/>
                        </a:cubicBezTo>
                        <a:cubicBezTo>
                          <a:pt x="236" y="3"/>
                          <a:pt x="233"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9"/>
                  <p:cNvSpPr/>
                  <p:nvPr/>
                </p:nvSpPr>
                <p:spPr>
                  <a:xfrm>
                    <a:off x="748624" y="4392167"/>
                    <a:ext cx="3772" cy="52175"/>
                  </a:xfrm>
                  <a:custGeom>
                    <a:avLst/>
                    <a:gdLst/>
                    <a:ahLst/>
                    <a:cxnLst/>
                    <a:rect l="l" t="t" r="r" b="b"/>
                    <a:pathLst>
                      <a:path w="90" h="1245" extrusionOk="0">
                        <a:moveTo>
                          <a:pt x="67" y="1"/>
                        </a:moveTo>
                        <a:cubicBezTo>
                          <a:pt x="67" y="1"/>
                          <a:pt x="56" y="12"/>
                          <a:pt x="56" y="12"/>
                        </a:cubicBezTo>
                        <a:cubicBezTo>
                          <a:pt x="56" y="23"/>
                          <a:pt x="56" y="34"/>
                          <a:pt x="56" y="46"/>
                        </a:cubicBezTo>
                        <a:lnTo>
                          <a:pt x="56" y="79"/>
                        </a:lnTo>
                        <a:lnTo>
                          <a:pt x="56" y="158"/>
                        </a:lnTo>
                        <a:lnTo>
                          <a:pt x="45" y="326"/>
                        </a:lnTo>
                        <a:lnTo>
                          <a:pt x="34" y="516"/>
                        </a:lnTo>
                        <a:cubicBezTo>
                          <a:pt x="34" y="572"/>
                          <a:pt x="34" y="639"/>
                          <a:pt x="23" y="695"/>
                        </a:cubicBezTo>
                        <a:cubicBezTo>
                          <a:pt x="23" y="751"/>
                          <a:pt x="11" y="819"/>
                          <a:pt x="11" y="875"/>
                        </a:cubicBezTo>
                        <a:lnTo>
                          <a:pt x="0" y="1054"/>
                        </a:lnTo>
                        <a:lnTo>
                          <a:pt x="0" y="1143"/>
                        </a:lnTo>
                        <a:lnTo>
                          <a:pt x="0" y="1233"/>
                        </a:lnTo>
                        <a:cubicBezTo>
                          <a:pt x="0" y="1233"/>
                          <a:pt x="0" y="1244"/>
                          <a:pt x="11" y="1244"/>
                        </a:cubicBezTo>
                        <a:cubicBezTo>
                          <a:pt x="23" y="1244"/>
                          <a:pt x="34" y="1233"/>
                          <a:pt x="34" y="1233"/>
                        </a:cubicBezTo>
                        <a:lnTo>
                          <a:pt x="34" y="1166"/>
                        </a:lnTo>
                        <a:lnTo>
                          <a:pt x="34" y="1099"/>
                        </a:lnTo>
                        <a:cubicBezTo>
                          <a:pt x="34" y="1043"/>
                          <a:pt x="45" y="975"/>
                          <a:pt x="45" y="919"/>
                        </a:cubicBezTo>
                        <a:cubicBezTo>
                          <a:pt x="45" y="863"/>
                          <a:pt x="45" y="807"/>
                          <a:pt x="56" y="740"/>
                        </a:cubicBezTo>
                        <a:cubicBezTo>
                          <a:pt x="56" y="684"/>
                          <a:pt x="56" y="617"/>
                          <a:pt x="67" y="561"/>
                        </a:cubicBezTo>
                        <a:cubicBezTo>
                          <a:pt x="79" y="494"/>
                          <a:pt x="67" y="427"/>
                          <a:pt x="79" y="371"/>
                        </a:cubicBezTo>
                        <a:cubicBezTo>
                          <a:pt x="90" y="315"/>
                          <a:pt x="90" y="259"/>
                          <a:pt x="90" y="202"/>
                        </a:cubicBezTo>
                        <a:lnTo>
                          <a:pt x="90" y="102"/>
                        </a:lnTo>
                        <a:lnTo>
                          <a:pt x="90" y="57"/>
                        </a:lnTo>
                        <a:lnTo>
                          <a:pt x="90" y="12"/>
                        </a:lnTo>
                        <a:lnTo>
                          <a:pt x="79" y="12"/>
                        </a:lnTo>
                        <a:cubicBezTo>
                          <a:pt x="79" y="12"/>
                          <a:pt x="79" y="1"/>
                          <a:pt x="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93" name="Google Shape;2593;p9"/>
              <p:cNvGrpSpPr/>
              <p:nvPr/>
            </p:nvGrpSpPr>
            <p:grpSpPr>
              <a:xfrm rot="455724">
                <a:off x="3782676" y="4650645"/>
                <a:ext cx="87812" cy="254257"/>
                <a:chOff x="971578" y="4628069"/>
                <a:chExt cx="87796" cy="254212"/>
              </a:xfrm>
            </p:grpSpPr>
            <p:sp>
              <p:nvSpPr>
                <p:cNvPr id="2594" name="Google Shape;2594;p9"/>
                <p:cNvSpPr/>
                <p:nvPr/>
              </p:nvSpPr>
              <p:spPr>
                <a:xfrm>
                  <a:off x="971578" y="4679449"/>
                  <a:ext cx="87796" cy="202832"/>
                </a:xfrm>
                <a:custGeom>
                  <a:avLst/>
                  <a:gdLst/>
                  <a:ahLst/>
                  <a:cxnLst/>
                  <a:rect l="l" t="t" r="r" b="b"/>
                  <a:pathLst>
                    <a:path w="2095" h="4840" extrusionOk="0">
                      <a:moveTo>
                        <a:pt x="493" y="1"/>
                      </a:moveTo>
                      <a:cubicBezTo>
                        <a:pt x="482" y="1"/>
                        <a:pt x="482" y="12"/>
                        <a:pt x="471" y="23"/>
                      </a:cubicBezTo>
                      <a:cubicBezTo>
                        <a:pt x="336" y="269"/>
                        <a:pt x="236" y="549"/>
                        <a:pt x="168" y="829"/>
                      </a:cubicBezTo>
                      <a:cubicBezTo>
                        <a:pt x="45" y="1289"/>
                        <a:pt x="0" y="1770"/>
                        <a:pt x="34" y="2252"/>
                      </a:cubicBezTo>
                      <a:cubicBezTo>
                        <a:pt x="56" y="2588"/>
                        <a:pt x="112" y="2924"/>
                        <a:pt x="202" y="3249"/>
                      </a:cubicBezTo>
                      <a:cubicBezTo>
                        <a:pt x="269" y="3518"/>
                        <a:pt x="370" y="3798"/>
                        <a:pt x="493" y="4055"/>
                      </a:cubicBezTo>
                      <a:lnTo>
                        <a:pt x="516" y="4089"/>
                      </a:lnTo>
                      <a:lnTo>
                        <a:pt x="527" y="4111"/>
                      </a:lnTo>
                      <a:cubicBezTo>
                        <a:pt x="538" y="4122"/>
                        <a:pt x="549" y="4134"/>
                        <a:pt x="549" y="4145"/>
                      </a:cubicBezTo>
                      <a:lnTo>
                        <a:pt x="628" y="4268"/>
                      </a:lnTo>
                      <a:lnTo>
                        <a:pt x="639" y="4279"/>
                      </a:lnTo>
                      <a:lnTo>
                        <a:pt x="672" y="4324"/>
                      </a:lnTo>
                      <a:lnTo>
                        <a:pt x="706" y="4369"/>
                      </a:lnTo>
                      <a:lnTo>
                        <a:pt x="740" y="4425"/>
                      </a:lnTo>
                      <a:lnTo>
                        <a:pt x="784" y="4481"/>
                      </a:lnTo>
                      <a:lnTo>
                        <a:pt x="885" y="4604"/>
                      </a:lnTo>
                      <a:lnTo>
                        <a:pt x="896" y="4615"/>
                      </a:lnTo>
                      <a:cubicBezTo>
                        <a:pt x="930" y="4649"/>
                        <a:pt x="964" y="4682"/>
                        <a:pt x="997" y="4716"/>
                      </a:cubicBezTo>
                      <a:cubicBezTo>
                        <a:pt x="1008" y="4727"/>
                        <a:pt x="1020" y="4739"/>
                        <a:pt x="1031" y="4761"/>
                      </a:cubicBezTo>
                      <a:lnTo>
                        <a:pt x="1087" y="4806"/>
                      </a:lnTo>
                      <a:lnTo>
                        <a:pt x="1098" y="4817"/>
                      </a:lnTo>
                      <a:lnTo>
                        <a:pt x="1120" y="4817"/>
                      </a:lnTo>
                      <a:lnTo>
                        <a:pt x="1120" y="4821"/>
                      </a:lnTo>
                      <a:lnTo>
                        <a:pt x="1120" y="4821"/>
                      </a:lnTo>
                      <a:lnTo>
                        <a:pt x="1143" y="4783"/>
                      </a:lnTo>
                      <a:lnTo>
                        <a:pt x="1177" y="4750"/>
                      </a:lnTo>
                      <a:lnTo>
                        <a:pt x="1210" y="4716"/>
                      </a:lnTo>
                      <a:lnTo>
                        <a:pt x="1221" y="4694"/>
                      </a:lnTo>
                      <a:lnTo>
                        <a:pt x="1266" y="4638"/>
                      </a:lnTo>
                      <a:lnTo>
                        <a:pt x="1300" y="4604"/>
                      </a:lnTo>
                      <a:lnTo>
                        <a:pt x="1333" y="4570"/>
                      </a:lnTo>
                      <a:cubicBezTo>
                        <a:pt x="1412" y="4458"/>
                        <a:pt x="1479" y="4346"/>
                        <a:pt x="1546" y="4234"/>
                      </a:cubicBezTo>
                      <a:cubicBezTo>
                        <a:pt x="1602" y="4134"/>
                        <a:pt x="1658" y="4033"/>
                        <a:pt x="1703" y="3932"/>
                      </a:cubicBezTo>
                      <a:cubicBezTo>
                        <a:pt x="1781" y="3775"/>
                        <a:pt x="1837" y="3618"/>
                        <a:pt x="1871" y="3450"/>
                      </a:cubicBezTo>
                      <a:cubicBezTo>
                        <a:pt x="1938" y="3226"/>
                        <a:pt x="1983" y="3002"/>
                        <a:pt x="2017" y="2778"/>
                      </a:cubicBezTo>
                      <a:cubicBezTo>
                        <a:pt x="2039" y="2577"/>
                        <a:pt x="2073" y="2375"/>
                        <a:pt x="2084" y="2174"/>
                      </a:cubicBezTo>
                      <a:cubicBezTo>
                        <a:pt x="2095" y="1950"/>
                        <a:pt x="2084" y="1737"/>
                        <a:pt x="2073" y="1513"/>
                      </a:cubicBezTo>
                      <a:cubicBezTo>
                        <a:pt x="2050" y="1289"/>
                        <a:pt x="2028" y="1065"/>
                        <a:pt x="1983" y="841"/>
                      </a:cubicBezTo>
                      <a:cubicBezTo>
                        <a:pt x="1961" y="695"/>
                        <a:pt x="1927" y="538"/>
                        <a:pt x="1882" y="393"/>
                      </a:cubicBezTo>
                      <a:cubicBezTo>
                        <a:pt x="1849" y="281"/>
                        <a:pt x="1815" y="169"/>
                        <a:pt x="1770" y="57"/>
                      </a:cubicBezTo>
                      <a:lnTo>
                        <a:pt x="1759" y="34"/>
                      </a:lnTo>
                      <a:lnTo>
                        <a:pt x="1748" y="23"/>
                      </a:lnTo>
                      <a:lnTo>
                        <a:pt x="1737" y="1"/>
                      </a:lnTo>
                      <a:close/>
                      <a:moveTo>
                        <a:pt x="1120" y="4821"/>
                      </a:moveTo>
                      <a:lnTo>
                        <a:pt x="1109" y="4839"/>
                      </a:lnTo>
                      <a:lnTo>
                        <a:pt x="1120" y="4828"/>
                      </a:lnTo>
                      <a:lnTo>
                        <a:pt x="1120" y="482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9"/>
                <p:cNvSpPr/>
                <p:nvPr/>
              </p:nvSpPr>
              <p:spPr>
                <a:xfrm>
                  <a:off x="986582" y="4678527"/>
                  <a:ext cx="57790" cy="173246"/>
                </a:xfrm>
                <a:custGeom>
                  <a:avLst/>
                  <a:gdLst/>
                  <a:ahLst/>
                  <a:cxnLst/>
                  <a:rect l="l" t="t" r="r" b="b"/>
                  <a:pathLst>
                    <a:path w="1379" h="4134" extrusionOk="0">
                      <a:moveTo>
                        <a:pt x="426" y="0"/>
                      </a:moveTo>
                      <a:cubicBezTo>
                        <a:pt x="415" y="11"/>
                        <a:pt x="415" y="23"/>
                        <a:pt x="404" y="34"/>
                      </a:cubicBezTo>
                      <a:cubicBezTo>
                        <a:pt x="348" y="146"/>
                        <a:pt x="303" y="258"/>
                        <a:pt x="270" y="370"/>
                      </a:cubicBezTo>
                      <a:cubicBezTo>
                        <a:pt x="57" y="986"/>
                        <a:pt x="1" y="1636"/>
                        <a:pt x="124" y="2274"/>
                      </a:cubicBezTo>
                      <a:cubicBezTo>
                        <a:pt x="169" y="2666"/>
                        <a:pt x="258" y="3036"/>
                        <a:pt x="393" y="3394"/>
                      </a:cubicBezTo>
                      <a:cubicBezTo>
                        <a:pt x="482" y="3640"/>
                        <a:pt x="594" y="3876"/>
                        <a:pt x="718" y="4100"/>
                      </a:cubicBezTo>
                      <a:lnTo>
                        <a:pt x="718" y="4111"/>
                      </a:lnTo>
                      <a:lnTo>
                        <a:pt x="729" y="4133"/>
                      </a:lnTo>
                      <a:lnTo>
                        <a:pt x="740" y="4111"/>
                      </a:lnTo>
                      <a:lnTo>
                        <a:pt x="740" y="4100"/>
                      </a:lnTo>
                      <a:lnTo>
                        <a:pt x="751" y="4088"/>
                      </a:lnTo>
                      <a:cubicBezTo>
                        <a:pt x="863" y="3876"/>
                        <a:pt x="964" y="3652"/>
                        <a:pt x="1043" y="3428"/>
                      </a:cubicBezTo>
                      <a:cubicBezTo>
                        <a:pt x="1199" y="2968"/>
                        <a:pt x="1300" y="2498"/>
                        <a:pt x="1345" y="2016"/>
                      </a:cubicBezTo>
                      <a:cubicBezTo>
                        <a:pt x="1379" y="1658"/>
                        <a:pt x="1367" y="1300"/>
                        <a:pt x="1323" y="952"/>
                      </a:cubicBezTo>
                      <a:cubicBezTo>
                        <a:pt x="1311" y="851"/>
                        <a:pt x="1289" y="751"/>
                        <a:pt x="1278" y="639"/>
                      </a:cubicBezTo>
                      <a:cubicBezTo>
                        <a:pt x="1255" y="549"/>
                        <a:pt x="1222" y="448"/>
                        <a:pt x="1188" y="359"/>
                      </a:cubicBezTo>
                      <a:cubicBezTo>
                        <a:pt x="1155" y="269"/>
                        <a:pt x="1121" y="179"/>
                        <a:pt x="1065" y="90"/>
                      </a:cubicBezTo>
                      <a:lnTo>
                        <a:pt x="1054" y="56"/>
                      </a:lnTo>
                      <a:lnTo>
                        <a:pt x="1043" y="34"/>
                      </a:lnTo>
                      <a:lnTo>
                        <a:pt x="10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9"/>
                <p:cNvSpPr/>
                <p:nvPr/>
              </p:nvSpPr>
              <p:spPr>
                <a:xfrm>
                  <a:off x="994125" y="4664194"/>
                  <a:ext cx="39435" cy="103553"/>
                </a:xfrm>
                <a:custGeom>
                  <a:avLst/>
                  <a:gdLst/>
                  <a:ahLst/>
                  <a:cxnLst/>
                  <a:rect l="l" t="t" r="r" b="b"/>
                  <a:pathLst>
                    <a:path w="941" h="2471" extrusionOk="0">
                      <a:moveTo>
                        <a:pt x="571" y="1249"/>
                      </a:moveTo>
                      <a:cubicBezTo>
                        <a:pt x="683" y="1272"/>
                        <a:pt x="650" y="1485"/>
                        <a:pt x="650" y="1574"/>
                      </a:cubicBezTo>
                      <a:cubicBezTo>
                        <a:pt x="639" y="1754"/>
                        <a:pt x="605" y="1922"/>
                        <a:pt x="560" y="2090"/>
                      </a:cubicBezTo>
                      <a:cubicBezTo>
                        <a:pt x="504" y="1910"/>
                        <a:pt x="426" y="1373"/>
                        <a:pt x="571" y="1249"/>
                      </a:cubicBezTo>
                      <a:close/>
                      <a:moveTo>
                        <a:pt x="695" y="0"/>
                      </a:moveTo>
                      <a:cubicBezTo>
                        <a:pt x="680" y="0"/>
                        <a:pt x="665" y="14"/>
                        <a:pt x="672" y="29"/>
                      </a:cubicBezTo>
                      <a:cubicBezTo>
                        <a:pt x="683" y="73"/>
                        <a:pt x="706" y="107"/>
                        <a:pt x="717" y="152"/>
                      </a:cubicBezTo>
                      <a:cubicBezTo>
                        <a:pt x="818" y="577"/>
                        <a:pt x="874" y="1014"/>
                        <a:pt x="874" y="1451"/>
                      </a:cubicBezTo>
                      <a:cubicBezTo>
                        <a:pt x="863" y="1619"/>
                        <a:pt x="874" y="2168"/>
                        <a:pt x="683" y="2235"/>
                      </a:cubicBezTo>
                      <a:cubicBezTo>
                        <a:pt x="639" y="2235"/>
                        <a:pt x="605" y="2190"/>
                        <a:pt x="582" y="2146"/>
                      </a:cubicBezTo>
                      <a:cubicBezTo>
                        <a:pt x="661" y="1899"/>
                        <a:pt x="695" y="1653"/>
                        <a:pt x="695" y="1395"/>
                      </a:cubicBezTo>
                      <a:cubicBezTo>
                        <a:pt x="695" y="1317"/>
                        <a:pt x="661" y="1249"/>
                        <a:pt x="594" y="1216"/>
                      </a:cubicBezTo>
                      <a:cubicBezTo>
                        <a:pt x="588" y="1215"/>
                        <a:pt x="582" y="1214"/>
                        <a:pt x="576" y="1214"/>
                      </a:cubicBezTo>
                      <a:cubicBezTo>
                        <a:pt x="480" y="1214"/>
                        <a:pt x="470" y="1388"/>
                        <a:pt x="459" y="1462"/>
                      </a:cubicBezTo>
                      <a:cubicBezTo>
                        <a:pt x="437" y="1709"/>
                        <a:pt x="459" y="1944"/>
                        <a:pt x="538" y="2179"/>
                      </a:cubicBezTo>
                      <a:cubicBezTo>
                        <a:pt x="474" y="2350"/>
                        <a:pt x="394" y="2435"/>
                        <a:pt x="324" y="2435"/>
                      </a:cubicBezTo>
                      <a:cubicBezTo>
                        <a:pt x="247" y="2435"/>
                        <a:pt x="180" y="2333"/>
                        <a:pt x="157" y="2134"/>
                      </a:cubicBezTo>
                      <a:cubicBezTo>
                        <a:pt x="123" y="1821"/>
                        <a:pt x="123" y="1496"/>
                        <a:pt x="157" y="1182"/>
                      </a:cubicBezTo>
                      <a:cubicBezTo>
                        <a:pt x="179" y="925"/>
                        <a:pt x="235" y="667"/>
                        <a:pt x="314" y="421"/>
                      </a:cubicBezTo>
                      <a:cubicBezTo>
                        <a:pt x="336" y="353"/>
                        <a:pt x="358" y="286"/>
                        <a:pt x="381" y="219"/>
                      </a:cubicBezTo>
                      <a:cubicBezTo>
                        <a:pt x="392" y="197"/>
                        <a:pt x="403" y="163"/>
                        <a:pt x="414" y="152"/>
                      </a:cubicBezTo>
                      <a:cubicBezTo>
                        <a:pt x="414" y="144"/>
                        <a:pt x="403" y="136"/>
                        <a:pt x="397" y="136"/>
                      </a:cubicBezTo>
                      <a:cubicBezTo>
                        <a:pt x="394" y="136"/>
                        <a:pt x="392" y="137"/>
                        <a:pt x="392" y="141"/>
                      </a:cubicBezTo>
                      <a:cubicBezTo>
                        <a:pt x="235" y="499"/>
                        <a:pt x="134" y="880"/>
                        <a:pt x="101" y="1261"/>
                      </a:cubicBezTo>
                      <a:cubicBezTo>
                        <a:pt x="90" y="1496"/>
                        <a:pt x="0" y="2437"/>
                        <a:pt x="302" y="2470"/>
                      </a:cubicBezTo>
                      <a:cubicBezTo>
                        <a:pt x="437" y="2470"/>
                        <a:pt x="504" y="2314"/>
                        <a:pt x="560" y="2213"/>
                      </a:cubicBezTo>
                      <a:cubicBezTo>
                        <a:pt x="596" y="2269"/>
                        <a:pt x="638" y="2292"/>
                        <a:pt x="678" y="2292"/>
                      </a:cubicBezTo>
                      <a:cubicBezTo>
                        <a:pt x="751" y="2292"/>
                        <a:pt x="819" y="2217"/>
                        <a:pt x="840" y="2123"/>
                      </a:cubicBezTo>
                      <a:cubicBezTo>
                        <a:pt x="896" y="1955"/>
                        <a:pt x="930" y="1765"/>
                        <a:pt x="930" y="1586"/>
                      </a:cubicBezTo>
                      <a:cubicBezTo>
                        <a:pt x="941" y="1160"/>
                        <a:pt x="896" y="734"/>
                        <a:pt x="795" y="309"/>
                      </a:cubicBezTo>
                      <a:cubicBezTo>
                        <a:pt x="784" y="208"/>
                        <a:pt x="751" y="107"/>
                        <a:pt x="717" y="17"/>
                      </a:cubicBezTo>
                      <a:cubicBezTo>
                        <a:pt x="713" y="5"/>
                        <a:pt x="704" y="0"/>
                        <a:pt x="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9"/>
                <p:cNvSpPr/>
                <p:nvPr/>
              </p:nvSpPr>
              <p:spPr>
                <a:xfrm>
                  <a:off x="983313" y="4630165"/>
                  <a:ext cx="69986" cy="49786"/>
                </a:xfrm>
                <a:custGeom>
                  <a:avLst/>
                  <a:gdLst/>
                  <a:ahLst/>
                  <a:cxnLst/>
                  <a:rect l="l" t="t" r="r" b="b"/>
                  <a:pathLst>
                    <a:path w="1670" h="1188" extrusionOk="0">
                      <a:moveTo>
                        <a:pt x="1389" y="1"/>
                      </a:moveTo>
                      <a:lnTo>
                        <a:pt x="1154" y="12"/>
                      </a:lnTo>
                      <a:lnTo>
                        <a:pt x="908" y="12"/>
                      </a:lnTo>
                      <a:lnTo>
                        <a:pt x="672" y="23"/>
                      </a:lnTo>
                      <a:lnTo>
                        <a:pt x="426" y="34"/>
                      </a:lnTo>
                      <a:lnTo>
                        <a:pt x="224" y="45"/>
                      </a:lnTo>
                      <a:lnTo>
                        <a:pt x="191" y="45"/>
                      </a:lnTo>
                      <a:cubicBezTo>
                        <a:pt x="191" y="45"/>
                        <a:pt x="191" y="57"/>
                        <a:pt x="191" y="68"/>
                      </a:cubicBezTo>
                      <a:lnTo>
                        <a:pt x="191" y="101"/>
                      </a:lnTo>
                      <a:cubicBezTo>
                        <a:pt x="168" y="191"/>
                        <a:pt x="157" y="269"/>
                        <a:pt x="135" y="381"/>
                      </a:cubicBezTo>
                      <a:cubicBezTo>
                        <a:pt x="124" y="482"/>
                        <a:pt x="101" y="605"/>
                        <a:pt x="90" y="695"/>
                      </a:cubicBezTo>
                      <a:cubicBezTo>
                        <a:pt x="68" y="796"/>
                        <a:pt x="56" y="885"/>
                        <a:pt x="34" y="975"/>
                      </a:cubicBezTo>
                      <a:cubicBezTo>
                        <a:pt x="34" y="1020"/>
                        <a:pt x="23" y="1065"/>
                        <a:pt x="12" y="1121"/>
                      </a:cubicBezTo>
                      <a:lnTo>
                        <a:pt x="0" y="1165"/>
                      </a:lnTo>
                      <a:cubicBezTo>
                        <a:pt x="0" y="1177"/>
                        <a:pt x="0" y="1177"/>
                        <a:pt x="0" y="1188"/>
                      </a:cubicBezTo>
                      <a:lnTo>
                        <a:pt x="1669" y="1188"/>
                      </a:lnTo>
                      <a:lnTo>
                        <a:pt x="1669" y="1165"/>
                      </a:lnTo>
                      <a:lnTo>
                        <a:pt x="1636" y="1165"/>
                      </a:lnTo>
                      <a:lnTo>
                        <a:pt x="1602" y="975"/>
                      </a:lnTo>
                      <a:cubicBezTo>
                        <a:pt x="1580" y="897"/>
                        <a:pt x="1569" y="829"/>
                        <a:pt x="1557" y="762"/>
                      </a:cubicBezTo>
                      <a:cubicBezTo>
                        <a:pt x="1546" y="695"/>
                        <a:pt x="1535" y="639"/>
                        <a:pt x="1524" y="561"/>
                      </a:cubicBezTo>
                      <a:cubicBezTo>
                        <a:pt x="1501" y="482"/>
                        <a:pt x="1490" y="404"/>
                        <a:pt x="1479" y="325"/>
                      </a:cubicBezTo>
                      <a:lnTo>
                        <a:pt x="1434" y="124"/>
                      </a:lnTo>
                      <a:lnTo>
                        <a:pt x="1423" y="34"/>
                      </a:lnTo>
                      <a:lnTo>
                        <a:pt x="1423" y="12"/>
                      </a:lnTo>
                      <a:lnTo>
                        <a:pt x="14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9"/>
                <p:cNvSpPr/>
                <p:nvPr/>
              </p:nvSpPr>
              <p:spPr>
                <a:xfrm>
                  <a:off x="990814" y="4678988"/>
                  <a:ext cx="59173" cy="1928"/>
                </a:xfrm>
                <a:custGeom>
                  <a:avLst/>
                  <a:gdLst/>
                  <a:ahLst/>
                  <a:cxnLst/>
                  <a:rect l="l" t="t" r="r" b="b"/>
                  <a:pathLst>
                    <a:path w="1412" h="46" extrusionOk="0">
                      <a:moveTo>
                        <a:pt x="23" y="0"/>
                      </a:moveTo>
                      <a:cubicBezTo>
                        <a:pt x="12" y="0"/>
                        <a:pt x="12" y="0"/>
                        <a:pt x="1" y="12"/>
                      </a:cubicBezTo>
                      <a:cubicBezTo>
                        <a:pt x="1" y="12"/>
                        <a:pt x="1" y="23"/>
                        <a:pt x="1" y="34"/>
                      </a:cubicBezTo>
                      <a:lnTo>
                        <a:pt x="146" y="34"/>
                      </a:lnTo>
                      <a:lnTo>
                        <a:pt x="146" y="45"/>
                      </a:lnTo>
                      <a:lnTo>
                        <a:pt x="1401" y="45"/>
                      </a:lnTo>
                      <a:cubicBezTo>
                        <a:pt x="1412" y="34"/>
                        <a:pt x="1412" y="34"/>
                        <a:pt x="1412" y="23"/>
                      </a:cubicBezTo>
                      <a:cubicBezTo>
                        <a:pt x="1412" y="12"/>
                        <a:pt x="1401" y="0"/>
                        <a:pt x="1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9"/>
                <p:cNvSpPr/>
                <p:nvPr/>
              </p:nvSpPr>
              <p:spPr>
                <a:xfrm>
                  <a:off x="995047" y="4628991"/>
                  <a:ext cx="9429" cy="50499"/>
                </a:xfrm>
                <a:custGeom>
                  <a:avLst/>
                  <a:gdLst/>
                  <a:ahLst/>
                  <a:cxnLst/>
                  <a:rect l="l" t="t" r="r" b="b"/>
                  <a:pathLst>
                    <a:path w="225" h="1205" extrusionOk="0">
                      <a:moveTo>
                        <a:pt x="213" y="1"/>
                      </a:moveTo>
                      <a:cubicBezTo>
                        <a:pt x="208" y="1"/>
                        <a:pt x="202" y="6"/>
                        <a:pt x="202" y="17"/>
                      </a:cubicBezTo>
                      <a:cubicBezTo>
                        <a:pt x="157" y="275"/>
                        <a:pt x="112" y="544"/>
                        <a:pt x="68" y="813"/>
                      </a:cubicBezTo>
                      <a:cubicBezTo>
                        <a:pt x="56" y="902"/>
                        <a:pt x="34" y="1003"/>
                        <a:pt x="34" y="1093"/>
                      </a:cubicBezTo>
                      <a:cubicBezTo>
                        <a:pt x="34" y="1115"/>
                        <a:pt x="0" y="1205"/>
                        <a:pt x="34" y="1205"/>
                      </a:cubicBezTo>
                      <a:cubicBezTo>
                        <a:pt x="45" y="1205"/>
                        <a:pt x="34" y="1182"/>
                        <a:pt x="45" y="1160"/>
                      </a:cubicBezTo>
                      <a:lnTo>
                        <a:pt x="68" y="1059"/>
                      </a:lnTo>
                      <a:cubicBezTo>
                        <a:pt x="101" y="835"/>
                        <a:pt x="135" y="611"/>
                        <a:pt x="168" y="387"/>
                      </a:cubicBezTo>
                      <a:cubicBezTo>
                        <a:pt x="180" y="297"/>
                        <a:pt x="191" y="208"/>
                        <a:pt x="202" y="107"/>
                      </a:cubicBezTo>
                      <a:cubicBezTo>
                        <a:pt x="213" y="73"/>
                        <a:pt x="224" y="51"/>
                        <a:pt x="224" y="17"/>
                      </a:cubicBezTo>
                      <a:cubicBezTo>
                        <a:pt x="224" y="6"/>
                        <a:pt x="219" y="1"/>
                        <a:pt x="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9"/>
                <p:cNvSpPr/>
                <p:nvPr/>
              </p:nvSpPr>
              <p:spPr>
                <a:xfrm>
                  <a:off x="1016169" y="4628069"/>
                  <a:ext cx="3311" cy="51295"/>
                </a:xfrm>
                <a:custGeom>
                  <a:avLst/>
                  <a:gdLst/>
                  <a:ahLst/>
                  <a:cxnLst/>
                  <a:rect l="l" t="t" r="r" b="b"/>
                  <a:pathLst>
                    <a:path w="79" h="1224" extrusionOk="0">
                      <a:moveTo>
                        <a:pt x="12" y="0"/>
                      </a:moveTo>
                      <a:cubicBezTo>
                        <a:pt x="6" y="0"/>
                        <a:pt x="0" y="6"/>
                        <a:pt x="0" y="17"/>
                      </a:cubicBezTo>
                      <a:cubicBezTo>
                        <a:pt x="0" y="84"/>
                        <a:pt x="12" y="163"/>
                        <a:pt x="12" y="241"/>
                      </a:cubicBezTo>
                      <a:cubicBezTo>
                        <a:pt x="23" y="409"/>
                        <a:pt x="23" y="599"/>
                        <a:pt x="34" y="756"/>
                      </a:cubicBezTo>
                      <a:cubicBezTo>
                        <a:pt x="45" y="913"/>
                        <a:pt x="56" y="1059"/>
                        <a:pt x="56" y="1215"/>
                      </a:cubicBezTo>
                      <a:cubicBezTo>
                        <a:pt x="56" y="1221"/>
                        <a:pt x="62" y="1224"/>
                        <a:pt x="68" y="1224"/>
                      </a:cubicBezTo>
                      <a:cubicBezTo>
                        <a:pt x="73" y="1224"/>
                        <a:pt x="79" y="1221"/>
                        <a:pt x="79" y="1215"/>
                      </a:cubicBezTo>
                      <a:cubicBezTo>
                        <a:pt x="79" y="1159"/>
                        <a:pt x="79" y="1092"/>
                        <a:pt x="79" y="1036"/>
                      </a:cubicBezTo>
                      <a:cubicBezTo>
                        <a:pt x="68" y="745"/>
                        <a:pt x="45" y="465"/>
                        <a:pt x="34" y="185"/>
                      </a:cubicBezTo>
                      <a:cubicBezTo>
                        <a:pt x="34" y="129"/>
                        <a:pt x="23" y="73"/>
                        <a:pt x="23" y="17"/>
                      </a:cubicBezTo>
                      <a:cubicBezTo>
                        <a:pt x="23" y="6"/>
                        <a:pt x="17" y="0"/>
                        <a:pt x="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9"/>
                <p:cNvSpPr/>
                <p:nvPr/>
              </p:nvSpPr>
              <p:spPr>
                <a:xfrm>
                  <a:off x="1030712" y="4628740"/>
                  <a:ext cx="8507" cy="51714"/>
                </a:xfrm>
                <a:custGeom>
                  <a:avLst/>
                  <a:gdLst/>
                  <a:ahLst/>
                  <a:cxnLst/>
                  <a:rect l="l" t="t" r="r" b="b"/>
                  <a:pathLst>
                    <a:path w="203" h="1234" extrusionOk="0">
                      <a:moveTo>
                        <a:pt x="12" y="1"/>
                      </a:moveTo>
                      <a:cubicBezTo>
                        <a:pt x="1" y="1"/>
                        <a:pt x="1" y="12"/>
                        <a:pt x="1" y="23"/>
                      </a:cubicBezTo>
                      <a:cubicBezTo>
                        <a:pt x="1" y="46"/>
                        <a:pt x="1" y="68"/>
                        <a:pt x="12" y="91"/>
                      </a:cubicBezTo>
                      <a:cubicBezTo>
                        <a:pt x="12" y="113"/>
                        <a:pt x="23" y="135"/>
                        <a:pt x="23" y="147"/>
                      </a:cubicBezTo>
                      <a:cubicBezTo>
                        <a:pt x="23" y="214"/>
                        <a:pt x="34" y="270"/>
                        <a:pt x="46" y="326"/>
                      </a:cubicBezTo>
                      <a:cubicBezTo>
                        <a:pt x="57" y="382"/>
                        <a:pt x="68" y="449"/>
                        <a:pt x="68" y="505"/>
                      </a:cubicBezTo>
                      <a:lnTo>
                        <a:pt x="102" y="684"/>
                      </a:lnTo>
                      <a:lnTo>
                        <a:pt x="135" y="875"/>
                      </a:lnTo>
                      <a:cubicBezTo>
                        <a:pt x="135" y="931"/>
                        <a:pt x="146" y="987"/>
                        <a:pt x="158" y="1043"/>
                      </a:cubicBezTo>
                      <a:lnTo>
                        <a:pt x="180" y="1132"/>
                      </a:lnTo>
                      <a:cubicBezTo>
                        <a:pt x="180" y="1155"/>
                        <a:pt x="180" y="1166"/>
                        <a:pt x="180" y="1177"/>
                      </a:cubicBezTo>
                      <a:lnTo>
                        <a:pt x="191" y="1222"/>
                      </a:lnTo>
                      <a:lnTo>
                        <a:pt x="180" y="1222"/>
                      </a:lnTo>
                      <a:cubicBezTo>
                        <a:pt x="180" y="1222"/>
                        <a:pt x="191" y="1233"/>
                        <a:pt x="191" y="1233"/>
                      </a:cubicBezTo>
                      <a:cubicBezTo>
                        <a:pt x="202" y="1233"/>
                        <a:pt x="202" y="1222"/>
                        <a:pt x="202" y="1222"/>
                      </a:cubicBezTo>
                      <a:cubicBezTo>
                        <a:pt x="202" y="1211"/>
                        <a:pt x="202" y="1199"/>
                        <a:pt x="202" y="1188"/>
                      </a:cubicBezTo>
                      <a:cubicBezTo>
                        <a:pt x="202" y="1177"/>
                        <a:pt x="202" y="1166"/>
                        <a:pt x="202" y="1155"/>
                      </a:cubicBezTo>
                      <a:cubicBezTo>
                        <a:pt x="202" y="1132"/>
                        <a:pt x="191" y="1110"/>
                        <a:pt x="191" y="1076"/>
                      </a:cubicBezTo>
                      <a:lnTo>
                        <a:pt x="169" y="908"/>
                      </a:lnTo>
                      <a:cubicBezTo>
                        <a:pt x="158" y="841"/>
                        <a:pt x="146" y="785"/>
                        <a:pt x="135" y="718"/>
                      </a:cubicBezTo>
                      <a:cubicBezTo>
                        <a:pt x="135" y="662"/>
                        <a:pt x="124" y="606"/>
                        <a:pt x="113" y="539"/>
                      </a:cubicBezTo>
                      <a:cubicBezTo>
                        <a:pt x="102" y="483"/>
                        <a:pt x="90" y="427"/>
                        <a:pt x="79" y="371"/>
                      </a:cubicBezTo>
                      <a:cubicBezTo>
                        <a:pt x="79" y="303"/>
                        <a:pt x="68" y="247"/>
                        <a:pt x="57" y="191"/>
                      </a:cubicBezTo>
                      <a:cubicBezTo>
                        <a:pt x="57" y="158"/>
                        <a:pt x="46" y="135"/>
                        <a:pt x="46" y="102"/>
                      </a:cubicBezTo>
                      <a:lnTo>
                        <a:pt x="34" y="12"/>
                      </a:lnTo>
                      <a:cubicBezTo>
                        <a:pt x="23" y="12"/>
                        <a:pt x="23" y="1"/>
                        <a:pt x="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2" name="Google Shape;2602;p9"/>
              <p:cNvGrpSpPr/>
              <p:nvPr/>
            </p:nvGrpSpPr>
            <p:grpSpPr>
              <a:xfrm rot="886871">
                <a:off x="4158959" y="4189895"/>
                <a:ext cx="88750" cy="254858"/>
                <a:chOff x="135585" y="4184259"/>
                <a:chExt cx="88760" cy="254886"/>
              </a:xfrm>
            </p:grpSpPr>
            <p:sp>
              <p:nvSpPr>
                <p:cNvPr id="2603" name="Google Shape;2603;p9"/>
                <p:cNvSpPr/>
                <p:nvPr/>
              </p:nvSpPr>
              <p:spPr>
                <a:xfrm>
                  <a:off x="135585" y="4184259"/>
                  <a:ext cx="88760" cy="204215"/>
                </a:xfrm>
                <a:custGeom>
                  <a:avLst/>
                  <a:gdLst/>
                  <a:ahLst/>
                  <a:cxnLst/>
                  <a:rect l="l" t="t" r="r" b="b"/>
                  <a:pathLst>
                    <a:path w="2118" h="4873" extrusionOk="0">
                      <a:moveTo>
                        <a:pt x="751" y="0"/>
                      </a:moveTo>
                      <a:lnTo>
                        <a:pt x="717" y="45"/>
                      </a:lnTo>
                      <a:cubicBezTo>
                        <a:pt x="706" y="67"/>
                        <a:pt x="695" y="78"/>
                        <a:pt x="683" y="90"/>
                      </a:cubicBezTo>
                      <a:lnTo>
                        <a:pt x="661" y="134"/>
                      </a:lnTo>
                      <a:cubicBezTo>
                        <a:pt x="650" y="134"/>
                        <a:pt x="650" y="134"/>
                        <a:pt x="650" y="146"/>
                      </a:cubicBezTo>
                      <a:lnTo>
                        <a:pt x="605" y="202"/>
                      </a:lnTo>
                      <a:lnTo>
                        <a:pt x="571" y="246"/>
                      </a:lnTo>
                      <a:lnTo>
                        <a:pt x="549" y="280"/>
                      </a:lnTo>
                      <a:cubicBezTo>
                        <a:pt x="482" y="392"/>
                        <a:pt x="415" y="515"/>
                        <a:pt x="359" y="638"/>
                      </a:cubicBezTo>
                      <a:cubicBezTo>
                        <a:pt x="303" y="739"/>
                        <a:pt x="258" y="840"/>
                        <a:pt x="224" y="941"/>
                      </a:cubicBezTo>
                      <a:cubicBezTo>
                        <a:pt x="168" y="1109"/>
                        <a:pt x="123" y="1277"/>
                        <a:pt x="90" y="1445"/>
                      </a:cubicBezTo>
                      <a:cubicBezTo>
                        <a:pt x="56" y="1669"/>
                        <a:pt x="23" y="1893"/>
                        <a:pt x="11" y="2117"/>
                      </a:cubicBezTo>
                      <a:cubicBezTo>
                        <a:pt x="0" y="2319"/>
                        <a:pt x="0" y="2520"/>
                        <a:pt x="0" y="2722"/>
                      </a:cubicBezTo>
                      <a:cubicBezTo>
                        <a:pt x="0" y="2946"/>
                        <a:pt x="34" y="3170"/>
                        <a:pt x="67" y="3394"/>
                      </a:cubicBezTo>
                      <a:cubicBezTo>
                        <a:pt x="101" y="3607"/>
                        <a:pt x="146" y="3831"/>
                        <a:pt x="202" y="4043"/>
                      </a:cubicBezTo>
                      <a:cubicBezTo>
                        <a:pt x="247" y="4200"/>
                        <a:pt x="291" y="4346"/>
                        <a:pt x="347" y="4491"/>
                      </a:cubicBezTo>
                      <a:cubicBezTo>
                        <a:pt x="381" y="4603"/>
                        <a:pt x="426" y="4704"/>
                        <a:pt x="482" y="4816"/>
                      </a:cubicBezTo>
                      <a:cubicBezTo>
                        <a:pt x="482" y="4816"/>
                        <a:pt x="493" y="4827"/>
                        <a:pt x="493" y="4839"/>
                      </a:cubicBezTo>
                      <a:lnTo>
                        <a:pt x="504" y="4850"/>
                      </a:lnTo>
                      <a:lnTo>
                        <a:pt x="515" y="4872"/>
                      </a:lnTo>
                      <a:lnTo>
                        <a:pt x="863" y="4872"/>
                      </a:lnTo>
                      <a:lnTo>
                        <a:pt x="1053" y="4850"/>
                      </a:lnTo>
                      <a:lnTo>
                        <a:pt x="1255" y="4839"/>
                      </a:lnTo>
                      <a:lnTo>
                        <a:pt x="1434" y="4816"/>
                      </a:lnTo>
                      <a:lnTo>
                        <a:pt x="1635" y="4794"/>
                      </a:lnTo>
                      <a:lnTo>
                        <a:pt x="1770" y="4794"/>
                      </a:lnTo>
                      <a:cubicBezTo>
                        <a:pt x="1770" y="4783"/>
                        <a:pt x="1770" y="4771"/>
                        <a:pt x="1781" y="4771"/>
                      </a:cubicBezTo>
                      <a:cubicBezTo>
                        <a:pt x="1893" y="4503"/>
                        <a:pt x="1971" y="4234"/>
                        <a:pt x="2016" y="3954"/>
                      </a:cubicBezTo>
                      <a:cubicBezTo>
                        <a:pt x="2106" y="3483"/>
                        <a:pt x="2117" y="3002"/>
                        <a:pt x="2061" y="2531"/>
                      </a:cubicBezTo>
                      <a:cubicBezTo>
                        <a:pt x="2005" y="2195"/>
                        <a:pt x="1927" y="1859"/>
                        <a:pt x="1815" y="1546"/>
                      </a:cubicBezTo>
                      <a:cubicBezTo>
                        <a:pt x="1714" y="1266"/>
                        <a:pt x="1591" y="997"/>
                        <a:pt x="1445" y="739"/>
                      </a:cubicBezTo>
                      <a:lnTo>
                        <a:pt x="1423" y="717"/>
                      </a:lnTo>
                      <a:lnTo>
                        <a:pt x="1400" y="694"/>
                      </a:lnTo>
                      <a:lnTo>
                        <a:pt x="1378" y="661"/>
                      </a:lnTo>
                      <a:lnTo>
                        <a:pt x="1288" y="549"/>
                      </a:lnTo>
                      <a:cubicBezTo>
                        <a:pt x="1288" y="538"/>
                        <a:pt x="1277" y="538"/>
                        <a:pt x="1277" y="526"/>
                      </a:cubicBezTo>
                      <a:lnTo>
                        <a:pt x="1243" y="493"/>
                      </a:lnTo>
                      <a:cubicBezTo>
                        <a:pt x="1232" y="482"/>
                        <a:pt x="1221" y="459"/>
                        <a:pt x="1199" y="448"/>
                      </a:cubicBezTo>
                      <a:lnTo>
                        <a:pt x="1165" y="403"/>
                      </a:lnTo>
                      <a:lnTo>
                        <a:pt x="1109" y="347"/>
                      </a:lnTo>
                      <a:lnTo>
                        <a:pt x="1008" y="235"/>
                      </a:lnTo>
                      <a:lnTo>
                        <a:pt x="997" y="224"/>
                      </a:lnTo>
                      <a:cubicBezTo>
                        <a:pt x="963" y="190"/>
                        <a:pt x="919" y="157"/>
                        <a:pt x="885" y="134"/>
                      </a:cubicBezTo>
                      <a:cubicBezTo>
                        <a:pt x="874" y="112"/>
                        <a:pt x="851" y="101"/>
                        <a:pt x="840" y="90"/>
                      </a:cubicBezTo>
                      <a:lnTo>
                        <a:pt x="784" y="45"/>
                      </a:lnTo>
                      <a:lnTo>
                        <a:pt x="773" y="34"/>
                      </a:lnTo>
                      <a:lnTo>
                        <a:pt x="739" y="34"/>
                      </a:lnTo>
                      <a:lnTo>
                        <a:pt x="7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9"/>
                <p:cNvSpPr/>
                <p:nvPr/>
              </p:nvSpPr>
              <p:spPr>
                <a:xfrm>
                  <a:off x="155288" y="4215229"/>
                  <a:ext cx="57749" cy="173246"/>
                </a:xfrm>
                <a:custGeom>
                  <a:avLst/>
                  <a:gdLst/>
                  <a:ahLst/>
                  <a:cxnLst/>
                  <a:rect l="l" t="t" r="r" b="b"/>
                  <a:pathLst>
                    <a:path w="1378" h="4134" extrusionOk="0">
                      <a:moveTo>
                        <a:pt x="437" y="0"/>
                      </a:moveTo>
                      <a:cubicBezTo>
                        <a:pt x="426" y="11"/>
                        <a:pt x="426" y="23"/>
                        <a:pt x="426" y="23"/>
                      </a:cubicBezTo>
                      <a:lnTo>
                        <a:pt x="426" y="34"/>
                      </a:lnTo>
                      <a:lnTo>
                        <a:pt x="426" y="56"/>
                      </a:lnTo>
                      <a:cubicBezTo>
                        <a:pt x="325" y="269"/>
                        <a:pt x="247" y="504"/>
                        <a:pt x="191" y="740"/>
                      </a:cubicBezTo>
                      <a:cubicBezTo>
                        <a:pt x="67" y="1210"/>
                        <a:pt x="11" y="1680"/>
                        <a:pt x="11" y="2162"/>
                      </a:cubicBezTo>
                      <a:cubicBezTo>
                        <a:pt x="0" y="2520"/>
                        <a:pt x="34" y="2879"/>
                        <a:pt x="112" y="3226"/>
                      </a:cubicBezTo>
                      <a:cubicBezTo>
                        <a:pt x="135" y="3327"/>
                        <a:pt x="168" y="3416"/>
                        <a:pt x="191" y="3506"/>
                      </a:cubicBezTo>
                      <a:cubicBezTo>
                        <a:pt x="213" y="3596"/>
                        <a:pt x="247" y="3685"/>
                        <a:pt x="291" y="3786"/>
                      </a:cubicBezTo>
                      <a:cubicBezTo>
                        <a:pt x="336" y="3864"/>
                        <a:pt x="381" y="3954"/>
                        <a:pt x="437" y="4044"/>
                      </a:cubicBezTo>
                      <a:cubicBezTo>
                        <a:pt x="437" y="4055"/>
                        <a:pt x="448" y="4066"/>
                        <a:pt x="459" y="4077"/>
                      </a:cubicBezTo>
                      <a:lnTo>
                        <a:pt x="471" y="4100"/>
                      </a:lnTo>
                      <a:cubicBezTo>
                        <a:pt x="482" y="4111"/>
                        <a:pt x="482" y="4122"/>
                        <a:pt x="493" y="4133"/>
                      </a:cubicBezTo>
                      <a:lnTo>
                        <a:pt x="538" y="4133"/>
                      </a:lnTo>
                      <a:cubicBezTo>
                        <a:pt x="706" y="4122"/>
                        <a:pt x="874" y="4111"/>
                        <a:pt x="1042" y="4088"/>
                      </a:cubicBezTo>
                      <a:lnTo>
                        <a:pt x="1087" y="4088"/>
                      </a:lnTo>
                      <a:lnTo>
                        <a:pt x="1098" y="4055"/>
                      </a:lnTo>
                      <a:cubicBezTo>
                        <a:pt x="1143" y="3943"/>
                        <a:pt x="1187" y="3820"/>
                        <a:pt x="1210" y="3708"/>
                      </a:cubicBezTo>
                      <a:cubicBezTo>
                        <a:pt x="1378" y="3080"/>
                        <a:pt x="1367" y="2420"/>
                        <a:pt x="1199" y="1792"/>
                      </a:cubicBezTo>
                      <a:cubicBezTo>
                        <a:pt x="1120" y="1412"/>
                        <a:pt x="997" y="1053"/>
                        <a:pt x="840" y="706"/>
                      </a:cubicBezTo>
                      <a:cubicBezTo>
                        <a:pt x="728" y="471"/>
                        <a:pt x="594" y="247"/>
                        <a:pt x="459" y="34"/>
                      </a:cubicBezTo>
                      <a:lnTo>
                        <a:pt x="448" y="23"/>
                      </a:lnTo>
                      <a:lnTo>
                        <a:pt x="4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9"/>
                <p:cNvSpPr/>
                <p:nvPr/>
              </p:nvSpPr>
              <p:spPr>
                <a:xfrm>
                  <a:off x="164670" y="4298292"/>
                  <a:ext cx="35705" cy="104266"/>
                </a:xfrm>
                <a:custGeom>
                  <a:avLst/>
                  <a:gdLst/>
                  <a:ahLst/>
                  <a:cxnLst/>
                  <a:rect l="l" t="t" r="r" b="b"/>
                  <a:pathLst>
                    <a:path w="852" h="2488" extrusionOk="0">
                      <a:moveTo>
                        <a:pt x="325" y="404"/>
                      </a:moveTo>
                      <a:cubicBezTo>
                        <a:pt x="393" y="572"/>
                        <a:pt x="527" y="1110"/>
                        <a:pt x="393" y="1244"/>
                      </a:cubicBezTo>
                      <a:cubicBezTo>
                        <a:pt x="258" y="1222"/>
                        <a:pt x="281" y="1020"/>
                        <a:pt x="281" y="919"/>
                      </a:cubicBezTo>
                      <a:cubicBezTo>
                        <a:pt x="281" y="751"/>
                        <a:pt x="292" y="572"/>
                        <a:pt x="325" y="404"/>
                      </a:cubicBezTo>
                      <a:close/>
                      <a:moveTo>
                        <a:pt x="549" y="1"/>
                      </a:moveTo>
                      <a:cubicBezTo>
                        <a:pt x="415" y="12"/>
                        <a:pt x="359" y="169"/>
                        <a:pt x="337" y="270"/>
                      </a:cubicBezTo>
                      <a:cubicBezTo>
                        <a:pt x="297" y="223"/>
                        <a:pt x="258" y="204"/>
                        <a:pt x="221" y="204"/>
                      </a:cubicBezTo>
                      <a:cubicBezTo>
                        <a:pt x="144" y="204"/>
                        <a:pt x="79" y="290"/>
                        <a:pt x="57" y="382"/>
                      </a:cubicBezTo>
                      <a:cubicBezTo>
                        <a:pt x="12" y="561"/>
                        <a:pt x="1" y="740"/>
                        <a:pt x="12" y="930"/>
                      </a:cubicBezTo>
                      <a:cubicBezTo>
                        <a:pt x="34" y="1356"/>
                        <a:pt x="113" y="1782"/>
                        <a:pt x="247" y="2185"/>
                      </a:cubicBezTo>
                      <a:cubicBezTo>
                        <a:pt x="281" y="2286"/>
                        <a:pt x="314" y="2386"/>
                        <a:pt x="359" y="2476"/>
                      </a:cubicBezTo>
                      <a:cubicBezTo>
                        <a:pt x="363" y="2484"/>
                        <a:pt x="370" y="2488"/>
                        <a:pt x="377" y="2488"/>
                      </a:cubicBezTo>
                      <a:cubicBezTo>
                        <a:pt x="390" y="2488"/>
                        <a:pt x="404" y="2475"/>
                        <a:pt x="404" y="2454"/>
                      </a:cubicBezTo>
                      <a:cubicBezTo>
                        <a:pt x="381" y="2420"/>
                        <a:pt x="359" y="2386"/>
                        <a:pt x="348" y="2342"/>
                      </a:cubicBezTo>
                      <a:cubicBezTo>
                        <a:pt x="202" y="1927"/>
                        <a:pt x="113" y="1502"/>
                        <a:pt x="90" y="1065"/>
                      </a:cubicBezTo>
                      <a:cubicBezTo>
                        <a:pt x="79" y="886"/>
                        <a:pt x="23" y="348"/>
                        <a:pt x="213" y="258"/>
                      </a:cubicBezTo>
                      <a:cubicBezTo>
                        <a:pt x="258" y="258"/>
                        <a:pt x="292" y="303"/>
                        <a:pt x="314" y="337"/>
                      </a:cubicBezTo>
                      <a:cubicBezTo>
                        <a:pt x="258" y="594"/>
                        <a:pt x="247" y="841"/>
                        <a:pt x="269" y="1098"/>
                      </a:cubicBezTo>
                      <a:cubicBezTo>
                        <a:pt x="269" y="1177"/>
                        <a:pt x="314" y="1233"/>
                        <a:pt x="381" y="1266"/>
                      </a:cubicBezTo>
                      <a:cubicBezTo>
                        <a:pt x="385" y="1267"/>
                        <a:pt x="388" y="1267"/>
                        <a:pt x="391" y="1267"/>
                      </a:cubicBezTo>
                      <a:cubicBezTo>
                        <a:pt x="493" y="1267"/>
                        <a:pt x="493" y="1085"/>
                        <a:pt x="493" y="1009"/>
                      </a:cubicBezTo>
                      <a:cubicBezTo>
                        <a:pt x="493" y="774"/>
                        <a:pt x="449" y="527"/>
                        <a:pt x="359" y="314"/>
                      </a:cubicBezTo>
                      <a:cubicBezTo>
                        <a:pt x="409" y="127"/>
                        <a:pt x="483" y="34"/>
                        <a:pt x="555" y="34"/>
                      </a:cubicBezTo>
                      <a:cubicBezTo>
                        <a:pt x="629" y="34"/>
                        <a:pt x="700" y="132"/>
                        <a:pt x="740" y="326"/>
                      </a:cubicBezTo>
                      <a:cubicBezTo>
                        <a:pt x="796" y="628"/>
                        <a:pt x="818" y="953"/>
                        <a:pt x="807" y="1266"/>
                      </a:cubicBezTo>
                      <a:cubicBezTo>
                        <a:pt x="807" y="1524"/>
                        <a:pt x="773" y="1793"/>
                        <a:pt x="717" y="2050"/>
                      </a:cubicBezTo>
                      <a:cubicBezTo>
                        <a:pt x="695" y="2106"/>
                        <a:pt x="684" y="2185"/>
                        <a:pt x="661" y="2252"/>
                      </a:cubicBezTo>
                      <a:lnTo>
                        <a:pt x="639" y="2319"/>
                      </a:lnTo>
                      <a:cubicBezTo>
                        <a:pt x="639" y="2327"/>
                        <a:pt x="650" y="2335"/>
                        <a:pt x="657" y="2335"/>
                      </a:cubicBezTo>
                      <a:cubicBezTo>
                        <a:pt x="660" y="2335"/>
                        <a:pt x="661" y="2334"/>
                        <a:pt x="661" y="2330"/>
                      </a:cubicBezTo>
                      <a:cubicBezTo>
                        <a:pt x="785" y="1961"/>
                        <a:pt x="852" y="1569"/>
                        <a:pt x="852" y="1188"/>
                      </a:cubicBezTo>
                      <a:cubicBezTo>
                        <a:pt x="852" y="953"/>
                        <a:pt x="852" y="12"/>
                        <a:pt x="5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9"/>
                <p:cNvSpPr/>
                <p:nvPr/>
              </p:nvSpPr>
              <p:spPr>
                <a:xfrm>
                  <a:off x="212571" y="4292676"/>
                  <a:ext cx="42" cy="503"/>
                </a:xfrm>
                <a:custGeom>
                  <a:avLst/>
                  <a:gdLst/>
                  <a:ahLst/>
                  <a:cxnLst/>
                  <a:rect l="l" t="t" r="r" b="b"/>
                  <a:pathLst>
                    <a:path w="1" h="12" extrusionOk="0">
                      <a:moveTo>
                        <a:pt x="0" y="12"/>
                      </a:moveTo>
                      <a:lnTo>
                        <a:pt x="0" y="0"/>
                      </a:lnTo>
                      <a:cubicBezTo>
                        <a:pt x="0" y="12"/>
                        <a:pt x="0" y="12"/>
                        <a:pt x="0" y="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9"/>
                <p:cNvSpPr/>
                <p:nvPr/>
              </p:nvSpPr>
              <p:spPr>
                <a:xfrm>
                  <a:off x="148702" y="4384665"/>
                  <a:ext cx="69525" cy="54480"/>
                </a:xfrm>
                <a:custGeom>
                  <a:avLst/>
                  <a:gdLst/>
                  <a:ahLst/>
                  <a:cxnLst/>
                  <a:rect l="l" t="t" r="r" b="b"/>
                  <a:pathLst>
                    <a:path w="1659" h="1300" extrusionOk="0">
                      <a:moveTo>
                        <a:pt x="1614" y="1"/>
                      </a:moveTo>
                      <a:lnTo>
                        <a:pt x="1412" y="12"/>
                      </a:lnTo>
                      <a:lnTo>
                        <a:pt x="1154" y="34"/>
                      </a:lnTo>
                      <a:lnTo>
                        <a:pt x="863" y="57"/>
                      </a:lnTo>
                      <a:lnTo>
                        <a:pt x="583" y="79"/>
                      </a:lnTo>
                      <a:lnTo>
                        <a:pt x="314" y="101"/>
                      </a:lnTo>
                      <a:lnTo>
                        <a:pt x="57" y="124"/>
                      </a:lnTo>
                      <a:lnTo>
                        <a:pt x="1" y="124"/>
                      </a:lnTo>
                      <a:lnTo>
                        <a:pt x="1" y="135"/>
                      </a:lnTo>
                      <a:cubicBezTo>
                        <a:pt x="12" y="146"/>
                        <a:pt x="12" y="157"/>
                        <a:pt x="12" y="157"/>
                      </a:cubicBezTo>
                      <a:cubicBezTo>
                        <a:pt x="34" y="213"/>
                        <a:pt x="46" y="281"/>
                        <a:pt x="68" y="348"/>
                      </a:cubicBezTo>
                      <a:lnTo>
                        <a:pt x="124" y="561"/>
                      </a:lnTo>
                      <a:cubicBezTo>
                        <a:pt x="146" y="617"/>
                        <a:pt x="158" y="684"/>
                        <a:pt x="180" y="751"/>
                      </a:cubicBezTo>
                      <a:lnTo>
                        <a:pt x="247" y="975"/>
                      </a:lnTo>
                      <a:cubicBezTo>
                        <a:pt x="258" y="1042"/>
                        <a:pt x="281" y="1110"/>
                        <a:pt x="303" y="1177"/>
                      </a:cubicBezTo>
                      <a:cubicBezTo>
                        <a:pt x="303" y="1210"/>
                        <a:pt x="314" y="1244"/>
                        <a:pt x="326" y="1266"/>
                      </a:cubicBezTo>
                      <a:lnTo>
                        <a:pt x="326" y="1289"/>
                      </a:lnTo>
                      <a:lnTo>
                        <a:pt x="326" y="1300"/>
                      </a:lnTo>
                      <a:lnTo>
                        <a:pt x="382" y="1300"/>
                      </a:lnTo>
                      <a:lnTo>
                        <a:pt x="617" y="1278"/>
                      </a:lnTo>
                      <a:lnTo>
                        <a:pt x="852" y="1244"/>
                      </a:lnTo>
                      <a:lnTo>
                        <a:pt x="1087" y="1222"/>
                      </a:lnTo>
                      <a:lnTo>
                        <a:pt x="1334" y="1188"/>
                      </a:lnTo>
                      <a:lnTo>
                        <a:pt x="1535" y="1166"/>
                      </a:lnTo>
                      <a:lnTo>
                        <a:pt x="1569" y="1166"/>
                      </a:lnTo>
                      <a:lnTo>
                        <a:pt x="1569" y="1143"/>
                      </a:lnTo>
                      <a:lnTo>
                        <a:pt x="1569" y="1110"/>
                      </a:lnTo>
                      <a:cubicBezTo>
                        <a:pt x="1580" y="1009"/>
                        <a:pt x="1580" y="930"/>
                        <a:pt x="1591" y="818"/>
                      </a:cubicBezTo>
                      <a:cubicBezTo>
                        <a:pt x="1602" y="718"/>
                        <a:pt x="1614" y="606"/>
                        <a:pt x="1625" y="494"/>
                      </a:cubicBezTo>
                      <a:lnTo>
                        <a:pt x="1647" y="213"/>
                      </a:lnTo>
                      <a:cubicBezTo>
                        <a:pt x="1647" y="169"/>
                        <a:pt x="1658" y="124"/>
                        <a:pt x="1658" y="68"/>
                      </a:cubicBezTo>
                      <a:lnTo>
                        <a:pt x="1658" y="12"/>
                      </a:lnTo>
                      <a:lnTo>
                        <a:pt x="16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8" name="Google Shape;2608;p9"/>
                <p:cNvGrpSpPr/>
                <p:nvPr/>
              </p:nvGrpSpPr>
              <p:grpSpPr>
                <a:xfrm>
                  <a:off x="155288" y="4383743"/>
                  <a:ext cx="59173" cy="54941"/>
                  <a:chOff x="155288" y="4383743"/>
                  <a:chExt cx="59173" cy="54941"/>
                </a:xfrm>
              </p:grpSpPr>
              <p:sp>
                <p:nvSpPr>
                  <p:cNvPr id="2609" name="Google Shape;2609;p9"/>
                  <p:cNvSpPr/>
                  <p:nvPr/>
                </p:nvSpPr>
                <p:spPr>
                  <a:xfrm>
                    <a:off x="155288" y="4383743"/>
                    <a:ext cx="59173" cy="6118"/>
                  </a:xfrm>
                  <a:custGeom>
                    <a:avLst/>
                    <a:gdLst/>
                    <a:ahLst/>
                    <a:cxnLst/>
                    <a:rect l="l" t="t" r="r" b="b"/>
                    <a:pathLst>
                      <a:path w="1412" h="146" extrusionOk="0">
                        <a:moveTo>
                          <a:pt x="1176" y="0"/>
                        </a:moveTo>
                        <a:lnTo>
                          <a:pt x="975" y="23"/>
                        </a:lnTo>
                        <a:lnTo>
                          <a:pt x="695" y="45"/>
                        </a:lnTo>
                        <a:lnTo>
                          <a:pt x="415" y="67"/>
                        </a:lnTo>
                        <a:lnTo>
                          <a:pt x="280" y="79"/>
                        </a:lnTo>
                        <a:cubicBezTo>
                          <a:pt x="224" y="90"/>
                          <a:pt x="179" y="90"/>
                          <a:pt x="135" y="90"/>
                        </a:cubicBezTo>
                        <a:lnTo>
                          <a:pt x="11" y="90"/>
                        </a:lnTo>
                        <a:cubicBezTo>
                          <a:pt x="11" y="90"/>
                          <a:pt x="0" y="101"/>
                          <a:pt x="0" y="101"/>
                        </a:cubicBezTo>
                        <a:cubicBezTo>
                          <a:pt x="0" y="101"/>
                          <a:pt x="0" y="112"/>
                          <a:pt x="0" y="123"/>
                        </a:cubicBezTo>
                        <a:cubicBezTo>
                          <a:pt x="0" y="135"/>
                          <a:pt x="11" y="146"/>
                          <a:pt x="23" y="146"/>
                        </a:cubicBezTo>
                        <a:lnTo>
                          <a:pt x="157" y="146"/>
                        </a:lnTo>
                        <a:lnTo>
                          <a:pt x="291" y="135"/>
                        </a:lnTo>
                        <a:lnTo>
                          <a:pt x="571" y="112"/>
                        </a:lnTo>
                        <a:lnTo>
                          <a:pt x="851" y="90"/>
                        </a:lnTo>
                        <a:lnTo>
                          <a:pt x="1131" y="79"/>
                        </a:lnTo>
                        <a:lnTo>
                          <a:pt x="1266" y="56"/>
                        </a:lnTo>
                        <a:lnTo>
                          <a:pt x="1389" y="56"/>
                        </a:lnTo>
                        <a:cubicBezTo>
                          <a:pt x="1389" y="45"/>
                          <a:pt x="1400" y="45"/>
                          <a:pt x="1400" y="45"/>
                        </a:cubicBezTo>
                        <a:cubicBezTo>
                          <a:pt x="1411" y="34"/>
                          <a:pt x="1411" y="23"/>
                          <a:pt x="1400" y="23"/>
                        </a:cubicBezTo>
                        <a:lnTo>
                          <a:pt x="1266" y="23"/>
                        </a:lnTo>
                        <a:lnTo>
                          <a:pt x="11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9"/>
                  <p:cNvSpPr/>
                  <p:nvPr/>
                </p:nvSpPr>
                <p:spPr>
                  <a:xfrm>
                    <a:off x="205034" y="4385126"/>
                    <a:ext cx="5197" cy="51001"/>
                  </a:xfrm>
                  <a:custGeom>
                    <a:avLst/>
                    <a:gdLst/>
                    <a:ahLst/>
                    <a:cxnLst/>
                    <a:rect l="l" t="t" r="r" b="b"/>
                    <a:pathLst>
                      <a:path w="124" h="1217" extrusionOk="0">
                        <a:moveTo>
                          <a:pt x="90" y="1"/>
                        </a:moveTo>
                        <a:cubicBezTo>
                          <a:pt x="79" y="1"/>
                          <a:pt x="79" y="23"/>
                          <a:pt x="79" y="46"/>
                        </a:cubicBezTo>
                        <a:lnTo>
                          <a:pt x="79" y="146"/>
                        </a:lnTo>
                        <a:cubicBezTo>
                          <a:pt x="56" y="370"/>
                          <a:pt x="45" y="595"/>
                          <a:pt x="34" y="819"/>
                        </a:cubicBezTo>
                        <a:cubicBezTo>
                          <a:pt x="23" y="919"/>
                          <a:pt x="12" y="1009"/>
                          <a:pt x="12" y="1110"/>
                        </a:cubicBezTo>
                        <a:cubicBezTo>
                          <a:pt x="0" y="1143"/>
                          <a:pt x="12" y="1188"/>
                          <a:pt x="0" y="1199"/>
                        </a:cubicBezTo>
                        <a:cubicBezTo>
                          <a:pt x="0" y="1211"/>
                          <a:pt x="9" y="1216"/>
                          <a:pt x="17" y="1216"/>
                        </a:cubicBezTo>
                        <a:cubicBezTo>
                          <a:pt x="26" y="1216"/>
                          <a:pt x="34" y="1211"/>
                          <a:pt x="34" y="1199"/>
                        </a:cubicBezTo>
                        <a:cubicBezTo>
                          <a:pt x="56" y="942"/>
                          <a:pt x="79" y="673"/>
                          <a:pt x="90" y="404"/>
                        </a:cubicBezTo>
                        <a:cubicBezTo>
                          <a:pt x="101" y="303"/>
                          <a:pt x="112" y="214"/>
                          <a:pt x="112" y="113"/>
                        </a:cubicBezTo>
                        <a:cubicBezTo>
                          <a:pt x="101" y="90"/>
                          <a:pt x="124" y="1"/>
                          <a:pt x="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9"/>
                  <p:cNvSpPr/>
                  <p:nvPr/>
                </p:nvSpPr>
                <p:spPr>
                  <a:xfrm>
                    <a:off x="185798" y="4387599"/>
                    <a:ext cx="7543" cy="50708"/>
                  </a:xfrm>
                  <a:custGeom>
                    <a:avLst/>
                    <a:gdLst/>
                    <a:ahLst/>
                    <a:cxnLst/>
                    <a:rect l="l" t="t" r="r" b="b"/>
                    <a:pathLst>
                      <a:path w="180" h="1210" extrusionOk="0">
                        <a:moveTo>
                          <a:pt x="11" y="1"/>
                        </a:moveTo>
                        <a:cubicBezTo>
                          <a:pt x="6" y="1"/>
                          <a:pt x="0" y="3"/>
                          <a:pt x="0" y="9"/>
                        </a:cubicBezTo>
                        <a:cubicBezTo>
                          <a:pt x="0" y="65"/>
                          <a:pt x="0" y="121"/>
                          <a:pt x="11" y="177"/>
                        </a:cubicBezTo>
                        <a:cubicBezTo>
                          <a:pt x="45" y="468"/>
                          <a:pt x="90" y="748"/>
                          <a:pt x="123" y="1028"/>
                        </a:cubicBezTo>
                        <a:cubicBezTo>
                          <a:pt x="135" y="1084"/>
                          <a:pt x="146" y="1140"/>
                          <a:pt x="146" y="1196"/>
                        </a:cubicBezTo>
                        <a:cubicBezTo>
                          <a:pt x="151" y="1206"/>
                          <a:pt x="157" y="1209"/>
                          <a:pt x="163" y="1209"/>
                        </a:cubicBezTo>
                        <a:cubicBezTo>
                          <a:pt x="172" y="1209"/>
                          <a:pt x="179" y="1203"/>
                          <a:pt x="179" y="1196"/>
                        </a:cubicBezTo>
                        <a:cubicBezTo>
                          <a:pt x="168" y="1118"/>
                          <a:pt x="157" y="1040"/>
                          <a:pt x="146" y="972"/>
                        </a:cubicBezTo>
                        <a:cubicBezTo>
                          <a:pt x="123" y="793"/>
                          <a:pt x="101" y="614"/>
                          <a:pt x="79" y="457"/>
                        </a:cubicBezTo>
                        <a:cubicBezTo>
                          <a:pt x="56" y="311"/>
                          <a:pt x="34" y="155"/>
                          <a:pt x="23" y="9"/>
                        </a:cubicBezTo>
                        <a:cubicBezTo>
                          <a:pt x="23" y="3"/>
                          <a:pt x="17"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9"/>
                  <p:cNvSpPr/>
                  <p:nvPr/>
                </p:nvSpPr>
                <p:spPr>
                  <a:xfrm>
                    <a:off x="165598" y="4387976"/>
                    <a:ext cx="13201" cy="50708"/>
                  </a:xfrm>
                  <a:custGeom>
                    <a:avLst/>
                    <a:gdLst/>
                    <a:ahLst/>
                    <a:cxnLst/>
                    <a:rect l="l" t="t" r="r" b="b"/>
                    <a:pathLst>
                      <a:path w="315" h="1210" extrusionOk="0">
                        <a:moveTo>
                          <a:pt x="12" y="0"/>
                        </a:moveTo>
                        <a:cubicBezTo>
                          <a:pt x="12" y="0"/>
                          <a:pt x="1" y="11"/>
                          <a:pt x="1" y="11"/>
                        </a:cubicBezTo>
                        <a:cubicBezTo>
                          <a:pt x="1" y="22"/>
                          <a:pt x="1" y="34"/>
                          <a:pt x="1" y="45"/>
                        </a:cubicBezTo>
                        <a:cubicBezTo>
                          <a:pt x="1" y="56"/>
                          <a:pt x="12" y="67"/>
                          <a:pt x="12" y="78"/>
                        </a:cubicBezTo>
                        <a:cubicBezTo>
                          <a:pt x="12" y="101"/>
                          <a:pt x="23" y="123"/>
                          <a:pt x="23" y="146"/>
                        </a:cubicBezTo>
                        <a:cubicBezTo>
                          <a:pt x="34" y="202"/>
                          <a:pt x="57" y="258"/>
                          <a:pt x="68" y="325"/>
                        </a:cubicBezTo>
                        <a:cubicBezTo>
                          <a:pt x="79" y="381"/>
                          <a:pt x="90" y="437"/>
                          <a:pt x="113" y="504"/>
                        </a:cubicBezTo>
                        <a:lnTo>
                          <a:pt x="146" y="683"/>
                        </a:lnTo>
                        <a:lnTo>
                          <a:pt x="191" y="851"/>
                        </a:lnTo>
                        <a:lnTo>
                          <a:pt x="236" y="1031"/>
                        </a:lnTo>
                        <a:cubicBezTo>
                          <a:pt x="247" y="1053"/>
                          <a:pt x="247" y="1087"/>
                          <a:pt x="258" y="1109"/>
                        </a:cubicBezTo>
                        <a:lnTo>
                          <a:pt x="281" y="1199"/>
                        </a:lnTo>
                        <a:cubicBezTo>
                          <a:pt x="281" y="1210"/>
                          <a:pt x="292" y="1210"/>
                          <a:pt x="292" y="1210"/>
                        </a:cubicBezTo>
                        <a:cubicBezTo>
                          <a:pt x="303" y="1210"/>
                          <a:pt x="314" y="1199"/>
                          <a:pt x="303" y="1187"/>
                        </a:cubicBezTo>
                        <a:cubicBezTo>
                          <a:pt x="303" y="1165"/>
                          <a:pt x="292" y="1143"/>
                          <a:pt x="292" y="1120"/>
                        </a:cubicBezTo>
                        <a:lnTo>
                          <a:pt x="281" y="1064"/>
                        </a:lnTo>
                        <a:lnTo>
                          <a:pt x="236" y="885"/>
                        </a:lnTo>
                        <a:cubicBezTo>
                          <a:pt x="225" y="829"/>
                          <a:pt x="213" y="784"/>
                          <a:pt x="191" y="717"/>
                        </a:cubicBezTo>
                        <a:cubicBezTo>
                          <a:pt x="180" y="661"/>
                          <a:pt x="169" y="594"/>
                          <a:pt x="146" y="538"/>
                        </a:cubicBezTo>
                        <a:cubicBezTo>
                          <a:pt x="135" y="471"/>
                          <a:pt x="124" y="415"/>
                          <a:pt x="101" y="347"/>
                        </a:cubicBezTo>
                        <a:lnTo>
                          <a:pt x="68" y="190"/>
                        </a:lnTo>
                        <a:cubicBezTo>
                          <a:pt x="57" y="157"/>
                          <a:pt x="45" y="112"/>
                          <a:pt x="45" y="90"/>
                        </a:cubicBezTo>
                        <a:cubicBezTo>
                          <a:pt x="34" y="78"/>
                          <a:pt x="34" y="67"/>
                          <a:pt x="34" y="56"/>
                        </a:cubicBezTo>
                        <a:lnTo>
                          <a:pt x="23" y="11"/>
                        </a:lnTo>
                        <a:lnTo>
                          <a:pt x="2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13" name="Google Shape;2613;p9"/>
              <p:cNvGrpSpPr/>
              <p:nvPr/>
            </p:nvGrpSpPr>
            <p:grpSpPr>
              <a:xfrm rot="9982006">
                <a:off x="4381333" y="4634445"/>
                <a:ext cx="103341" cy="250689"/>
                <a:chOff x="736387" y="4200184"/>
                <a:chExt cx="103344" cy="250695"/>
              </a:xfrm>
            </p:grpSpPr>
            <p:sp>
              <p:nvSpPr>
                <p:cNvPr id="2614" name="Google Shape;2614;p9"/>
                <p:cNvSpPr/>
                <p:nvPr/>
              </p:nvSpPr>
              <p:spPr>
                <a:xfrm>
                  <a:off x="743428" y="4200184"/>
                  <a:ext cx="96303" cy="202371"/>
                </a:xfrm>
                <a:custGeom>
                  <a:avLst/>
                  <a:gdLst/>
                  <a:ahLst/>
                  <a:cxnLst/>
                  <a:rect l="l" t="t" r="r" b="b"/>
                  <a:pathLst>
                    <a:path w="2298" h="4829" extrusionOk="0">
                      <a:moveTo>
                        <a:pt x="1726" y="1"/>
                      </a:moveTo>
                      <a:lnTo>
                        <a:pt x="1681" y="46"/>
                      </a:lnTo>
                      <a:lnTo>
                        <a:pt x="1636" y="79"/>
                      </a:lnTo>
                      <a:lnTo>
                        <a:pt x="1603" y="102"/>
                      </a:lnTo>
                      <a:lnTo>
                        <a:pt x="1580" y="113"/>
                      </a:lnTo>
                      <a:lnTo>
                        <a:pt x="1524" y="158"/>
                      </a:lnTo>
                      <a:lnTo>
                        <a:pt x="1479" y="180"/>
                      </a:lnTo>
                      <a:lnTo>
                        <a:pt x="1446" y="214"/>
                      </a:lnTo>
                      <a:cubicBezTo>
                        <a:pt x="1345" y="303"/>
                        <a:pt x="1255" y="393"/>
                        <a:pt x="1166" y="494"/>
                      </a:cubicBezTo>
                      <a:cubicBezTo>
                        <a:pt x="1087" y="572"/>
                        <a:pt x="1009" y="662"/>
                        <a:pt x="942" y="751"/>
                      </a:cubicBezTo>
                      <a:cubicBezTo>
                        <a:pt x="841" y="886"/>
                        <a:pt x="751" y="1043"/>
                        <a:pt x="673" y="1211"/>
                      </a:cubicBezTo>
                      <a:cubicBezTo>
                        <a:pt x="572" y="1401"/>
                        <a:pt x="483" y="1614"/>
                        <a:pt x="393" y="1827"/>
                      </a:cubicBezTo>
                      <a:cubicBezTo>
                        <a:pt x="326" y="2017"/>
                        <a:pt x="259" y="2207"/>
                        <a:pt x="203" y="2398"/>
                      </a:cubicBezTo>
                      <a:cubicBezTo>
                        <a:pt x="147" y="2611"/>
                        <a:pt x="102" y="2835"/>
                        <a:pt x="68" y="3059"/>
                      </a:cubicBezTo>
                      <a:cubicBezTo>
                        <a:pt x="35" y="3283"/>
                        <a:pt x="12" y="3495"/>
                        <a:pt x="1" y="3719"/>
                      </a:cubicBezTo>
                      <a:cubicBezTo>
                        <a:pt x="1" y="3876"/>
                        <a:pt x="1" y="4033"/>
                        <a:pt x="12" y="4190"/>
                      </a:cubicBezTo>
                      <a:cubicBezTo>
                        <a:pt x="12" y="4302"/>
                        <a:pt x="23" y="4425"/>
                        <a:pt x="46" y="4537"/>
                      </a:cubicBezTo>
                      <a:lnTo>
                        <a:pt x="46" y="4559"/>
                      </a:lnTo>
                      <a:lnTo>
                        <a:pt x="46" y="4582"/>
                      </a:lnTo>
                      <a:cubicBezTo>
                        <a:pt x="46" y="4593"/>
                        <a:pt x="46" y="4593"/>
                        <a:pt x="46" y="4604"/>
                      </a:cubicBezTo>
                      <a:lnTo>
                        <a:pt x="91" y="4604"/>
                      </a:lnTo>
                      <a:lnTo>
                        <a:pt x="180" y="4627"/>
                      </a:lnTo>
                      <a:lnTo>
                        <a:pt x="259" y="4627"/>
                      </a:lnTo>
                      <a:lnTo>
                        <a:pt x="292" y="4638"/>
                      </a:lnTo>
                      <a:lnTo>
                        <a:pt x="382" y="4649"/>
                      </a:lnTo>
                      <a:lnTo>
                        <a:pt x="572" y="4694"/>
                      </a:lnTo>
                      <a:lnTo>
                        <a:pt x="763" y="4739"/>
                      </a:lnTo>
                      <a:lnTo>
                        <a:pt x="953" y="4772"/>
                      </a:lnTo>
                      <a:lnTo>
                        <a:pt x="1143" y="4817"/>
                      </a:lnTo>
                      <a:lnTo>
                        <a:pt x="1233" y="4828"/>
                      </a:lnTo>
                      <a:lnTo>
                        <a:pt x="1267" y="4828"/>
                      </a:lnTo>
                      <a:lnTo>
                        <a:pt x="1289" y="4817"/>
                      </a:lnTo>
                      <a:cubicBezTo>
                        <a:pt x="1479" y="4593"/>
                        <a:pt x="1636" y="4347"/>
                        <a:pt x="1759" y="4089"/>
                      </a:cubicBezTo>
                      <a:cubicBezTo>
                        <a:pt x="1983" y="3663"/>
                        <a:pt x="2140" y="3215"/>
                        <a:pt x="2230" y="2745"/>
                      </a:cubicBezTo>
                      <a:cubicBezTo>
                        <a:pt x="2275" y="2409"/>
                        <a:pt x="2297" y="2073"/>
                        <a:pt x="2286" y="1737"/>
                      </a:cubicBezTo>
                      <a:cubicBezTo>
                        <a:pt x="2275" y="1457"/>
                        <a:pt x="2230" y="1166"/>
                        <a:pt x="2174" y="886"/>
                      </a:cubicBezTo>
                      <a:cubicBezTo>
                        <a:pt x="2174" y="874"/>
                        <a:pt x="2163" y="863"/>
                        <a:pt x="2163" y="852"/>
                      </a:cubicBezTo>
                      <a:lnTo>
                        <a:pt x="2151" y="818"/>
                      </a:lnTo>
                      <a:lnTo>
                        <a:pt x="2140" y="785"/>
                      </a:lnTo>
                      <a:lnTo>
                        <a:pt x="2084" y="650"/>
                      </a:lnTo>
                      <a:cubicBezTo>
                        <a:pt x="2084" y="639"/>
                        <a:pt x="2084" y="639"/>
                        <a:pt x="2073" y="628"/>
                      </a:cubicBezTo>
                      <a:lnTo>
                        <a:pt x="2062" y="583"/>
                      </a:lnTo>
                      <a:cubicBezTo>
                        <a:pt x="2051" y="561"/>
                        <a:pt x="2039" y="550"/>
                        <a:pt x="2028" y="527"/>
                      </a:cubicBezTo>
                      <a:lnTo>
                        <a:pt x="2006" y="471"/>
                      </a:lnTo>
                      <a:cubicBezTo>
                        <a:pt x="1995" y="449"/>
                        <a:pt x="1983" y="426"/>
                        <a:pt x="1972" y="404"/>
                      </a:cubicBezTo>
                      <a:cubicBezTo>
                        <a:pt x="1950" y="359"/>
                        <a:pt x="1927" y="314"/>
                        <a:pt x="1905" y="270"/>
                      </a:cubicBezTo>
                      <a:lnTo>
                        <a:pt x="1905" y="247"/>
                      </a:lnTo>
                      <a:cubicBezTo>
                        <a:pt x="1871" y="202"/>
                        <a:pt x="1849" y="169"/>
                        <a:pt x="1827" y="124"/>
                      </a:cubicBezTo>
                      <a:cubicBezTo>
                        <a:pt x="1815" y="113"/>
                        <a:pt x="1804" y="90"/>
                        <a:pt x="1793" y="79"/>
                      </a:cubicBezTo>
                      <a:cubicBezTo>
                        <a:pt x="1782" y="57"/>
                        <a:pt x="1771" y="34"/>
                        <a:pt x="1748" y="23"/>
                      </a:cubicBezTo>
                      <a:lnTo>
                        <a:pt x="17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9"/>
                <p:cNvSpPr/>
                <p:nvPr/>
              </p:nvSpPr>
              <p:spPr>
                <a:xfrm>
                  <a:off x="756587" y="4229771"/>
                  <a:ext cx="63867" cy="171360"/>
                </a:xfrm>
                <a:custGeom>
                  <a:avLst/>
                  <a:gdLst/>
                  <a:ahLst/>
                  <a:cxnLst/>
                  <a:rect l="l" t="t" r="r" b="b"/>
                  <a:pathLst>
                    <a:path w="1524" h="4089" extrusionOk="0">
                      <a:moveTo>
                        <a:pt x="1289" y="0"/>
                      </a:moveTo>
                      <a:lnTo>
                        <a:pt x="1277" y="23"/>
                      </a:lnTo>
                      <a:lnTo>
                        <a:pt x="1266" y="34"/>
                      </a:lnTo>
                      <a:lnTo>
                        <a:pt x="1255" y="45"/>
                      </a:lnTo>
                      <a:cubicBezTo>
                        <a:pt x="1098" y="224"/>
                        <a:pt x="953" y="415"/>
                        <a:pt x="829" y="628"/>
                      </a:cubicBezTo>
                      <a:cubicBezTo>
                        <a:pt x="583" y="1042"/>
                        <a:pt x="381" y="1479"/>
                        <a:pt x="225" y="1938"/>
                      </a:cubicBezTo>
                      <a:cubicBezTo>
                        <a:pt x="113" y="2274"/>
                        <a:pt x="45" y="2621"/>
                        <a:pt x="12" y="2980"/>
                      </a:cubicBezTo>
                      <a:cubicBezTo>
                        <a:pt x="12" y="3081"/>
                        <a:pt x="12" y="3181"/>
                        <a:pt x="12" y="3282"/>
                      </a:cubicBezTo>
                      <a:cubicBezTo>
                        <a:pt x="1" y="3383"/>
                        <a:pt x="12" y="3484"/>
                        <a:pt x="23" y="3585"/>
                      </a:cubicBezTo>
                      <a:cubicBezTo>
                        <a:pt x="34" y="3685"/>
                        <a:pt x="57" y="3775"/>
                        <a:pt x="90" y="3876"/>
                      </a:cubicBezTo>
                      <a:cubicBezTo>
                        <a:pt x="90" y="3887"/>
                        <a:pt x="101" y="3898"/>
                        <a:pt x="101" y="3909"/>
                      </a:cubicBezTo>
                      <a:cubicBezTo>
                        <a:pt x="101" y="3921"/>
                        <a:pt x="101" y="3932"/>
                        <a:pt x="101" y="3932"/>
                      </a:cubicBezTo>
                      <a:cubicBezTo>
                        <a:pt x="113" y="3954"/>
                        <a:pt x="113" y="3965"/>
                        <a:pt x="113" y="3977"/>
                      </a:cubicBezTo>
                      <a:lnTo>
                        <a:pt x="157" y="3988"/>
                      </a:lnTo>
                      <a:cubicBezTo>
                        <a:pt x="325" y="4021"/>
                        <a:pt x="482" y="4066"/>
                        <a:pt x="650" y="4089"/>
                      </a:cubicBezTo>
                      <a:lnTo>
                        <a:pt x="695" y="4089"/>
                      </a:lnTo>
                      <a:lnTo>
                        <a:pt x="717" y="4066"/>
                      </a:lnTo>
                      <a:cubicBezTo>
                        <a:pt x="796" y="3965"/>
                        <a:pt x="863" y="3876"/>
                        <a:pt x="930" y="3764"/>
                      </a:cubicBezTo>
                      <a:cubicBezTo>
                        <a:pt x="1266" y="3215"/>
                        <a:pt x="1468" y="2588"/>
                        <a:pt x="1490" y="1938"/>
                      </a:cubicBezTo>
                      <a:cubicBezTo>
                        <a:pt x="1524" y="1557"/>
                        <a:pt x="1513" y="1165"/>
                        <a:pt x="1468" y="785"/>
                      </a:cubicBezTo>
                      <a:cubicBezTo>
                        <a:pt x="1423" y="538"/>
                        <a:pt x="1367" y="280"/>
                        <a:pt x="1300" y="45"/>
                      </a:cubicBezTo>
                      <a:lnTo>
                        <a:pt x="1300" y="34"/>
                      </a:lnTo>
                      <a:cubicBezTo>
                        <a:pt x="1300" y="23"/>
                        <a:pt x="1289" y="12"/>
                        <a:pt x="1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9"/>
                <p:cNvSpPr/>
                <p:nvPr/>
              </p:nvSpPr>
              <p:spPr>
                <a:xfrm>
                  <a:off x="762203" y="4313672"/>
                  <a:ext cx="52175" cy="97896"/>
                </a:xfrm>
                <a:custGeom>
                  <a:avLst/>
                  <a:gdLst/>
                  <a:ahLst/>
                  <a:cxnLst/>
                  <a:rect l="l" t="t" r="r" b="b"/>
                  <a:pathLst>
                    <a:path w="1245" h="2336" extrusionOk="0">
                      <a:moveTo>
                        <a:pt x="628" y="328"/>
                      </a:moveTo>
                      <a:lnTo>
                        <a:pt x="628" y="328"/>
                      </a:lnTo>
                      <a:cubicBezTo>
                        <a:pt x="639" y="507"/>
                        <a:pt x="595" y="1056"/>
                        <a:pt x="438" y="1146"/>
                      </a:cubicBezTo>
                      <a:cubicBezTo>
                        <a:pt x="326" y="1090"/>
                        <a:pt x="404" y="899"/>
                        <a:pt x="427" y="810"/>
                      </a:cubicBezTo>
                      <a:cubicBezTo>
                        <a:pt x="483" y="642"/>
                        <a:pt x="550" y="485"/>
                        <a:pt x="628" y="328"/>
                      </a:cubicBezTo>
                      <a:close/>
                      <a:moveTo>
                        <a:pt x="926" y="1"/>
                      </a:moveTo>
                      <a:cubicBezTo>
                        <a:pt x="815" y="1"/>
                        <a:pt x="723" y="122"/>
                        <a:pt x="651" y="205"/>
                      </a:cubicBezTo>
                      <a:cubicBezTo>
                        <a:pt x="622" y="130"/>
                        <a:pt x="578" y="100"/>
                        <a:pt x="531" y="100"/>
                      </a:cubicBezTo>
                      <a:cubicBezTo>
                        <a:pt x="467" y="100"/>
                        <a:pt x="398" y="156"/>
                        <a:pt x="359" y="227"/>
                      </a:cubicBezTo>
                      <a:cubicBezTo>
                        <a:pt x="270" y="384"/>
                        <a:pt x="203" y="552"/>
                        <a:pt x="158" y="731"/>
                      </a:cubicBezTo>
                      <a:cubicBezTo>
                        <a:pt x="57" y="1146"/>
                        <a:pt x="1" y="1571"/>
                        <a:pt x="12" y="2008"/>
                      </a:cubicBezTo>
                      <a:cubicBezTo>
                        <a:pt x="12" y="2109"/>
                        <a:pt x="12" y="2210"/>
                        <a:pt x="23" y="2311"/>
                      </a:cubicBezTo>
                      <a:cubicBezTo>
                        <a:pt x="23" y="2328"/>
                        <a:pt x="35" y="2336"/>
                        <a:pt x="46" y="2336"/>
                      </a:cubicBezTo>
                      <a:cubicBezTo>
                        <a:pt x="57" y="2336"/>
                        <a:pt x="68" y="2328"/>
                        <a:pt x="68" y="2311"/>
                      </a:cubicBezTo>
                      <a:cubicBezTo>
                        <a:pt x="68" y="2277"/>
                        <a:pt x="57" y="2232"/>
                        <a:pt x="57" y="2188"/>
                      </a:cubicBezTo>
                      <a:cubicBezTo>
                        <a:pt x="46" y="1751"/>
                        <a:pt x="91" y="1314"/>
                        <a:pt x="191" y="888"/>
                      </a:cubicBezTo>
                      <a:cubicBezTo>
                        <a:pt x="236" y="720"/>
                        <a:pt x="348" y="183"/>
                        <a:pt x="539" y="160"/>
                      </a:cubicBezTo>
                      <a:cubicBezTo>
                        <a:pt x="595" y="171"/>
                        <a:pt x="606" y="227"/>
                        <a:pt x="617" y="272"/>
                      </a:cubicBezTo>
                      <a:cubicBezTo>
                        <a:pt x="494" y="496"/>
                        <a:pt x="404" y="731"/>
                        <a:pt x="348" y="978"/>
                      </a:cubicBezTo>
                      <a:cubicBezTo>
                        <a:pt x="326" y="1045"/>
                        <a:pt x="348" y="1123"/>
                        <a:pt x="404" y="1179"/>
                      </a:cubicBezTo>
                      <a:cubicBezTo>
                        <a:pt x="413" y="1182"/>
                        <a:pt x="421" y="1184"/>
                        <a:pt x="429" y="1184"/>
                      </a:cubicBezTo>
                      <a:cubicBezTo>
                        <a:pt x="516" y="1184"/>
                        <a:pt x="574" y="1028"/>
                        <a:pt x="595" y="967"/>
                      </a:cubicBezTo>
                      <a:cubicBezTo>
                        <a:pt x="673" y="731"/>
                        <a:pt x="695" y="496"/>
                        <a:pt x="673" y="250"/>
                      </a:cubicBezTo>
                      <a:cubicBezTo>
                        <a:pt x="765" y="109"/>
                        <a:pt x="853" y="42"/>
                        <a:pt x="920" y="42"/>
                      </a:cubicBezTo>
                      <a:cubicBezTo>
                        <a:pt x="1007" y="42"/>
                        <a:pt x="1057" y="157"/>
                        <a:pt x="1031" y="373"/>
                      </a:cubicBezTo>
                      <a:cubicBezTo>
                        <a:pt x="964" y="955"/>
                        <a:pt x="785" y="1515"/>
                        <a:pt x="505" y="2019"/>
                      </a:cubicBezTo>
                      <a:cubicBezTo>
                        <a:pt x="471" y="2075"/>
                        <a:pt x="427" y="2143"/>
                        <a:pt x="393" y="2199"/>
                      </a:cubicBezTo>
                      <a:lnTo>
                        <a:pt x="348" y="2255"/>
                      </a:lnTo>
                      <a:cubicBezTo>
                        <a:pt x="348" y="2263"/>
                        <a:pt x="354" y="2271"/>
                        <a:pt x="361" y="2271"/>
                      </a:cubicBezTo>
                      <a:cubicBezTo>
                        <a:pt x="364" y="2271"/>
                        <a:pt x="367" y="2269"/>
                        <a:pt x="371" y="2266"/>
                      </a:cubicBezTo>
                      <a:cubicBezTo>
                        <a:pt x="606" y="1952"/>
                        <a:pt x="774" y="1605"/>
                        <a:pt x="897" y="1235"/>
                      </a:cubicBezTo>
                      <a:cubicBezTo>
                        <a:pt x="964" y="1000"/>
                        <a:pt x="1244" y="104"/>
                        <a:pt x="953" y="3"/>
                      </a:cubicBezTo>
                      <a:cubicBezTo>
                        <a:pt x="944" y="2"/>
                        <a:pt x="935" y="1"/>
                        <a:pt x="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9"/>
                <p:cNvSpPr/>
                <p:nvPr/>
              </p:nvSpPr>
              <p:spPr>
                <a:xfrm>
                  <a:off x="736387" y="4389820"/>
                  <a:ext cx="69525" cy="61059"/>
                </a:xfrm>
                <a:custGeom>
                  <a:avLst/>
                  <a:gdLst/>
                  <a:ahLst/>
                  <a:cxnLst/>
                  <a:rect l="l" t="t" r="r" b="b"/>
                  <a:pathLst>
                    <a:path w="1659" h="1457" extrusionOk="0">
                      <a:moveTo>
                        <a:pt x="46" y="1"/>
                      </a:moveTo>
                      <a:lnTo>
                        <a:pt x="46" y="23"/>
                      </a:lnTo>
                      <a:lnTo>
                        <a:pt x="23" y="57"/>
                      </a:lnTo>
                      <a:lnTo>
                        <a:pt x="23" y="258"/>
                      </a:lnTo>
                      <a:lnTo>
                        <a:pt x="23" y="471"/>
                      </a:lnTo>
                      <a:lnTo>
                        <a:pt x="23" y="673"/>
                      </a:lnTo>
                      <a:lnTo>
                        <a:pt x="12" y="908"/>
                      </a:lnTo>
                      <a:cubicBezTo>
                        <a:pt x="1" y="975"/>
                        <a:pt x="1" y="1054"/>
                        <a:pt x="1" y="1121"/>
                      </a:cubicBezTo>
                      <a:lnTo>
                        <a:pt x="1" y="1211"/>
                      </a:lnTo>
                      <a:lnTo>
                        <a:pt x="1" y="1244"/>
                      </a:lnTo>
                      <a:lnTo>
                        <a:pt x="46" y="1244"/>
                      </a:lnTo>
                      <a:lnTo>
                        <a:pt x="270" y="1289"/>
                      </a:lnTo>
                      <a:lnTo>
                        <a:pt x="505" y="1334"/>
                      </a:lnTo>
                      <a:lnTo>
                        <a:pt x="740" y="1379"/>
                      </a:lnTo>
                      <a:lnTo>
                        <a:pt x="987" y="1423"/>
                      </a:lnTo>
                      <a:lnTo>
                        <a:pt x="1177" y="1457"/>
                      </a:lnTo>
                      <a:lnTo>
                        <a:pt x="1222" y="1457"/>
                      </a:lnTo>
                      <a:cubicBezTo>
                        <a:pt x="1222" y="1446"/>
                        <a:pt x="1233" y="1435"/>
                        <a:pt x="1233" y="1435"/>
                      </a:cubicBezTo>
                      <a:lnTo>
                        <a:pt x="1244" y="1401"/>
                      </a:lnTo>
                      <a:lnTo>
                        <a:pt x="1345" y="1132"/>
                      </a:lnTo>
                      <a:lnTo>
                        <a:pt x="1468" y="841"/>
                      </a:lnTo>
                      <a:cubicBezTo>
                        <a:pt x="1513" y="751"/>
                        <a:pt x="1547" y="662"/>
                        <a:pt x="1580" y="572"/>
                      </a:cubicBezTo>
                      <a:cubicBezTo>
                        <a:pt x="1603" y="527"/>
                        <a:pt x="1614" y="483"/>
                        <a:pt x="1636" y="438"/>
                      </a:cubicBezTo>
                      <a:lnTo>
                        <a:pt x="1659" y="393"/>
                      </a:lnTo>
                      <a:lnTo>
                        <a:pt x="1659" y="371"/>
                      </a:lnTo>
                      <a:lnTo>
                        <a:pt x="1614" y="359"/>
                      </a:lnTo>
                      <a:lnTo>
                        <a:pt x="1423" y="315"/>
                      </a:lnTo>
                      <a:lnTo>
                        <a:pt x="1166" y="258"/>
                      </a:lnTo>
                      <a:lnTo>
                        <a:pt x="886" y="191"/>
                      </a:lnTo>
                      <a:lnTo>
                        <a:pt x="606" y="124"/>
                      </a:lnTo>
                      <a:lnTo>
                        <a:pt x="337" y="68"/>
                      </a:lnTo>
                      <a:lnTo>
                        <a:pt x="91" y="12"/>
                      </a:lnTo>
                      <a:lnTo>
                        <a:pt x="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18" name="Google Shape;2618;p9"/>
                <p:cNvGrpSpPr/>
                <p:nvPr/>
              </p:nvGrpSpPr>
              <p:grpSpPr>
                <a:xfrm>
                  <a:off x="741081" y="4391245"/>
                  <a:ext cx="57790" cy="58922"/>
                  <a:chOff x="741081" y="4391245"/>
                  <a:chExt cx="57790" cy="58922"/>
                </a:xfrm>
              </p:grpSpPr>
              <p:sp>
                <p:nvSpPr>
                  <p:cNvPr id="2619" name="Google Shape;2619;p9"/>
                  <p:cNvSpPr/>
                  <p:nvPr/>
                </p:nvSpPr>
                <p:spPr>
                  <a:xfrm>
                    <a:off x="741081" y="4391245"/>
                    <a:ext cx="57790" cy="13201"/>
                  </a:xfrm>
                  <a:custGeom>
                    <a:avLst/>
                    <a:gdLst/>
                    <a:ahLst/>
                    <a:cxnLst/>
                    <a:rect l="l" t="t" r="r" b="b"/>
                    <a:pathLst>
                      <a:path w="1379" h="315" extrusionOk="0">
                        <a:moveTo>
                          <a:pt x="12" y="0"/>
                        </a:moveTo>
                        <a:cubicBezTo>
                          <a:pt x="12" y="0"/>
                          <a:pt x="12" y="12"/>
                          <a:pt x="1" y="12"/>
                        </a:cubicBezTo>
                        <a:cubicBezTo>
                          <a:pt x="1" y="23"/>
                          <a:pt x="12" y="45"/>
                          <a:pt x="23" y="45"/>
                        </a:cubicBezTo>
                        <a:lnTo>
                          <a:pt x="46" y="45"/>
                        </a:lnTo>
                        <a:lnTo>
                          <a:pt x="68" y="56"/>
                        </a:lnTo>
                        <a:lnTo>
                          <a:pt x="158" y="56"/>
                        </a:lnTo>
                        <a:lnTo>
                          <a:pt x="281" y="79"/>
                        </a:lnTo>
                        <a:lnTo>
                          <a:pt x="550" y="146"/>
                        </a:lnTo>
                        <a:lnTo>
                          <a:pt x="819" y="213"/>
                        </a:lnTo>
                        <a:lnTo>
                          <a:pt x="1087" y="269"/>
                        </a:lnTo>
                        <a:cubicBezTo>
                          <a:pt x="1132" y="281"/>
                          <a:pt x="1177" y="292"/>
                          <a:pt x="1233" y="303"/>
                        </a:cubicBezTo>
                        <a:lnTo>
                          <a:pt x="1300" y="314"/>
                        </a:lnTo>
                        <a:lnTo>
                          <a:pt x="1379" y="314"/>
                        </a:lnTo>
                        <a:cubicBezTo>
                          <a:pt x="1379" y="303"/>
                          <a:pt x="1379" y="303"/>
                          <a:pt x="1379" y="292"/>
                        </a:cubicBezTo>
                        <a:lnTo>
                          <a:pt x="1367" y="281"/>
                        </a:lnTo>
                        <a:lnTo>
                          <a:pt x="1345" y="281"/>
                        </a:lnTo>
                        <a:lnTo>
                          <a:pt x="1311" y="269"/>
                        </a:lnTo>
                        <a:lnTo>
                          <a:pt x="1244" y="247"/>
                        </a:lnTo>
                        <a:lnTo>
                          <a:pt x="1155" y="224"/>
                        </a:lnTo>
                        <a:lnTo>
                          <a:pt x="964" y="180"/>
                        </a:lnTo>
                        <a:lnTo>
                          <a:pt x="684" y="124"/>
                        </a:lnTo>
                        <a:lnTo>
                          <a:pt x="415" y="68"/>
                        </a:lnTo>
                        <a:lnTo>
                          <a:pt x="281" y="45"/>
                        </a:lnTo>
                        <a:cubicBezTo>
                          <a:pt x="247" y="34"/>
                          <a:pt x="203" y="23"/>
                          <a:pt x="158" y="12"/>
                        </a:cubicBezTo>
                        <a:lnTo>
                          <a:pt x="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9"/>
                  <p:cNvSpPr/>
                  <p:nvPr/>
                </p:nvSpPr>
                <p:spPr>
                  <a:xfrm>
                    <a:off x="775027" y="4402434"/>
                    <a:ext cx="19613" cy="47733"/>
                  </a:xfrm>
                  <a:custGeom>
                    <a:avLst/>
                    <a:gdLst/>
                    <a:ahLst/>
                    <a:cxnLst/>
                    <a:rect l="l" t="t" r="r" b="b"/>
                    <a:pathLst>
                      <a:path w="468" h="1139" extrusionOk="0">
                        <a:moveTo>
                          <a:pt x="441" y="0"/>
                        </a:moveTo>
                        <a:cubicBezTo>
                          <a:pt x="434" y="0"/>
                          <a:pt x="433" y="26"/>
                          <a:pt x="423" y="36"/>
                        </a:cubicBezTo>
                        <a:lnTo>
                          <a:pt x="389" y="137"/>
                        </a:lnTo>
                        <a:cubicBezTo>
                          <a:pt x="311" y="350"/>
                          <a:pt x="221" y="551"/>
                          <a:pt x="143" y="764"/>
                        </a:cubicBezTo>
                        <a:cubicBezTo>
                          <a:pt x="109" y="854"/>
                          <a:pt x="76" y="943"/>
                          <a:pt x="42" y="1033"/>
                        </a:cubicBezTo>
                        <a:lnTo>
                          <a:pt x="9" y="1122"/>
                        </a:lnTo>
                        <a:cubicBezTo>
                          <a:pt x="1" y="1130"/>
                          <a:pt x="15" y="1138"/>
                          <a:pt x="24" y="1138"/>
                        </a:cubicBezTo>
                        <a:cubicBezTo>
                          <a:pt x="28" y="1138"/>
                          <a:pt x="31" y="1137"/>
                          <a:pt x="31" y="1134"/>
                        </a:cubicBezTo>
                        <a:cubicBezTo>
                          <a:pt x="132" y="887"/>
                          <a:pt x="233" y="641"/>
                          <a:pt x="322" y="394"/>
                        </a:cubicBezTo>
                        <a:cubicBezTo>
                          <a:pt x="367" y="294"/>
                          <a:pt x="401" y="204"/>
                          <a:pt x="423" y="114"/>
                        </a:cubicBezTo>
                        <a:cubicBezTo>
                          <a:pt x="434" y="92"/>
                          <a:pt x="468" y="2"/>
                          <a:pt x="445" y="2"/>
                        </a:cubicBezTo>
                        <a:cubicBezTo>
                          <a:pt x="444" y="1"/>
                          <a:pt x="442" y="0"/>
                          <a:pt x="4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9"/>
                  <p:cNvSpPr/>
                  <p:nvPr/>
                </p:nvSpPr>
                <p:spPr>
                  <a:xfrm>
                    <a:off x="761742" y="4397950"/>
                    <a:ext cx="9890" cy="50499"/>
                  </a:xfrm>
                  <a:custGeom>
                    <a:avLst/>
                    <a:gdLst/>
                    <a:ahLst/>
                    <a:cxnLst/>
                    <a:rect l="l" t="t" r="r" b="b"/>
                    <a:pathLst>
                      <a:path w="236" h="1205" extrusionOk="0">
                        <a:moveTo>
                          <a:pt x="229" y="0"/>
                        </a:moveTo>
                        <a:cubicBezTo>
                          <a:pt x="225" y="0"/>
                          <a:pt x="219" y="3"/>
                          <a:pt x="214" y="8"/>
                        </a:cubicBezTo>
                        <a:cubicBezTo>
                          <a:pt x="191" y="64"/>
                          <a:pt x="180" y="121"/>
                          <a:pt x="169" y="188"/>
                        </a:cubicBezTo>
                        <a:cubicBezTo>
                          <a:pt x="124" y="468"/>
                          <a:pt x="90" y="748"/>
                          <a:pt x="34" y="1028"/>
                        </a:cubicBezTo>
                        <a:cubicBezTo>
                          <a:pt x="23" y="1084"/>
                          <a:pt x="12" y="1140"/>
                          <a:pt x="1" y="1196"/>
                        </a:cubicBezTo>
                        <a:cubicBezTo>
                          <a:pt x="6" y="1201"/>
                          <a:pt x="12" y="1204"/>
                          <a:pt x="18" y="1204"/>
                        </a:cubicBezTo>
                        <a:cubicBezTo>
                          <a:pt x="23" y="1204"/>
                          <a:pt x="29" y="1201"/>
                          <a:pt x="34" y="1196"/>
                        </a:cubicBezTo>
                        <a:cubicBezTo>
                          <a:pt x="46" y="1117"/>
                          <a:pt x="57" y="1039"/>
                          <a:pt x="79" y="961"/>
                        </a:cubicBezTo>
                        <a:cubicBezTo>
                          <a:pt x="102" y="793"/>
                          <a:pt x="135" y="613"/>
                          <a:pt x="158" y="457"/>
                        </a:cubicBezTo>
                        <a:cubicBezTo>
                          <a:pt x="180" y="311"/>
                          <a:pt x="202" y="154"/>
                          <a:pt x="236" y="8"/>
                        </a:cubicBezTo>
                        <a:cubicBezTo>
                          <a:pt x="236" y="3"/>
                          <a:pt x="233"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9"/>
                  <p:cNvSpPr/>
                  <p:nvPr/>
                </p:nvSpPr>
                <p:spPr>
                  <a:xfrm>
                    <a:off x="748624" y="4392167"/>
                    <a:ext cx="3772" cy="52175"/>
                  </a:xfrm>
                  <a:custGeom>
                    <a:avLst/>
                    <a:gdLst/>
                    <a:ahLst/>
                    <a:cxnLst/>
                    <a:rect l="l" t="t" r="r" b="b"/>
                    <a:pathLst>
                      <a:path w="90" h="1245" extrusionOk="0">
                        <a:moveTo>
                          <a:pt x="67" y="1"/>
                        </a:moveTo>
                        <a:cubicBezTo>
                          <a:pt x="67" y="1"/>
                          <a:pt x="56" y="12"/>
                          <a:pt x="56" y="12"/>
                        </a:cubicBezTo>
                        <a:cubicBezTo>
                          <a:pt x="56" y="23"/>
                          <a:pt x="56" y="34"/>
                          <a:pt x="56" y="46"/>
                        </a:cubicBezTo>
                        <a:lnTo>
                          <a:pt x="56" y="79"/>
                        </a:lnTo>
                        <a:lnTo>
                          <a:pt x="56" y="158"/>
                        </a:lnTo>
                        <a:lnTo>
                          <a:pt x="45" y="326"/>
                        </a:lnTo>
                        <a:lnTo>
                          <a:pt x="34" y="516"/>
                        </a:lnTo>
                        <a:cubicBezTo>
                          <a:pt x="34" y="572"/>
                          <a:pt x="34" y="639"/>
                          <a:pt x="23" y="695"/>
                        </a:cubicBezTo>
                        <a:cubicBezTo>
                          <a:pt x="23" y="751"/>
                          <a:pt x="11" y="819"/>
                          <a:pt x="11" y="875"/>
                        </a:cubicBezTo>
                        <a:lnTo>
                          <a:pt x="0" y="1054"/>
                        </a:lnTo>
                        <a:lnTo>
                          <a:pt x="0" y="1143"/>
                        </a:lnTo>
                        <a:lnTo>
                          <a:pt x="0" y="1233"/>
                        </a:lnTo>
                        <a:cubicBezTo>
                          <a:pt x="0" y="1233"/>
                          <a:pt x="0" y="1244"/>
                          <a:pt x="11" y="1244"/>
                        </a:cubicBezTo>
                        <a:cubicBezTo>
                          <a:pt x="23" y="1244"/>
                          <a:pt x="34" y="1233"/>
                          <a:pt x="34" y="1233"/>
                        </a:cubicBezTo>
                        <a:lnTo>
                          <a:pt x="34" y="1166"/>
                        </a:lnTo>
                        <a:lnTo>
                          <a:pt x="34" y="1099"/>
                        </a:lnTo>
                        <a:cubicBezTo>
                          <a:pt x="34" y="1043"/>
                          <a:pt x="45" y="975"/>
                          <a:pt x="45" y="919"/>
                        </a:cubicBezTo>
                        <a:cubicBezTo>
                          <a:pt x="45" y="863"/>
                          <a:pt x="45" y="807"/>
                          <a:pt x="56" y="740"/>
                        </a:cubicBezTo>
                        <a:cubicBezTo>
                          <a:pt x="56" y="684"/>
                          <a:pt x="56" y="617"/>
                          <a:pt x="67" y="561"/>
                        </a:cubicBezTo>
                        <a:cubicBezTo>
                          <a:pt x="79" y="494"/>
                          <a:pt x="67" y="427"/>
                          <a:pt x="79" y="371"/>
                        </a:cubicBezTo>
                        <a:cubicBezTo>
                          <a:pt x="90" y="315"/>
                          <a:pt x="90" y="259"/>
                          <a:pt x="90" y="202"/>
                        </a:cubicBezTo>
                        <a:lnTo>
                          <a:pt x="90" y="102"/>
                        </a:lnTo>
                        <a:lnTo>
                          <a:pt x="90" y="57"/>
                        </a:lnTo>
                        <a:lnTo>
                          <a:pt x="90" y="12"/>
                        </a:lnTo>
                        <a:lnTo>
                          <a:pt x="79" y="12"/>
                        </a:lnTo>
                        <a:cubicBezTo>
                          <a:pt x="79" y="12"/>
                          <a:pt x="79" y="1"/>
                          <a:pt x="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23" name="Google Shape;2623;p9"/>
              <p:cNvGrpSpPr/>
              <p:nvPr/>
            </p:nvGrpSpPr>
            <p:grpSpPr>
              <a:xfrm rot="10609458">
                <a:off x="4655453" y="4170287"/>
                <a:ext cx="87799" cy="254221"/>
                <a:chOff x="971578" y="4628069"/>
                <a:chExt cx="87796" cy="254212"/>
              </a:xfrm>
            </p:grpSpPr>
            <p:sp>
              <p:nvSpPr>
                <p:cNvPr id="2624" name="Google Shape;2624;p9"/>
                <p:cNvSpPr/>
                <p:nvPr/>
              </p:nvSpPr>
              <p:spPr>
                <a:xfrm>
                  <a:off x="971578" y="4679449"/>
                  <a:ext cx="87796" cy="202832"/>
                </a:xfrm>
                <a:custGeom>
                  <a:avLst/>
                  <a:gdLst/>
                  <a:ahLst/>
                  <a:cxnLst/>
                  <a:rect l="l" t="t" r="r" b="b"/>
                  <a:pathLst>
                    <a:path w="2095" h="4840" extrusionOk="0">
                      <a:moveTo>
                        <a:pt x="493" y="1"/>
                      </a:moveTo>
                      <a:cubicBezTo>
                        <a:pt x="482" y="1"/>
                        <a:pt x="482" y="12"/>
                        <a:pt x="471" y="23"/>
                      </a:cubicBezTo>
                      <a:cubicBezTo>
                        <a:pt x="336" y="269"/>
                        <a:pt x="236" y="549"/>
                        <a:pt x="168" y="829"/>
                      </a:cubicBezTo>
                      <a:cubicBezTo>
                        <a:pt x="45" y="1289"/>
                        <a:pt x="0" y="1770"/>
                        <a:pt x="34" y="2252"/>
                      </a:cubicBezTo>
                      <a:cubicBezTo>
                        <a:pt x="56" y="2588"/>
                        <a:pt x="112" y="2924"/>
                        <a:pt x="202" y="3249"/>
                      </a:cubicBezTo>
                      <a:cubicBezTo>
                        <a:pt x="269" y="3518"/>
                        <a:pt x="370" y="3798"/>
                        <a:pt x="493" y="4055"/>
                      </a:cubicBezTo>
                      <a:lnTo>
                        <a:pt x="516" y="4089"/>
                      </a:lnTo>
                      <a:lnTo>
                        <a:pt x="527" y="4111"/>
                      </a:lnTo>
                      <a:cubicBezTo>
                        <a:pt x="538" y="4122"/>
                        <a:pt x="549" y="4134"/>
                        <a:pt x="549" y="4145"/>
                      </a:cubicBezTo>
                      <a:lnTo>
                        <a:pt x="628" y="4268"/>
                      </a:lnTo>
                      <a:lnTo>
                        <a:pt x="639" y="4279"/>
                      </a:lnTo>
                      <a:lnTo>
                        <a:pt x="672" y="4324"/>
                      </a:lnTo>
                      <a:lnTo>
                        <a:pt x="706" y="4369"/>
                      </a:lnTo>
                      <a:lnTo>
                        <a:pt x="740" y="4425"/>
                      </a:lnTo>
                      <a:lnTo>
                        <a:pt x="784" y="4481"/>
                      </a:lnTo>
                      <a:lnTo>
                        <a:pt x="885" y="4604"/>
                      </a:lnTo>
                      <a:lnTo>
                        <a:pt x="896" y="4615"/>
                      </a:lnTo>
                      <a:cubicBezTo>
                        <a:pt x="930" y="4649"/>
                        <a:pt x="964" y="4682"/>
                        <a:pt x="997" y="4716"/>
                      </a:cubicBezTo>
                      <a:cubicBezTo>
                        <a:pt x="1008" y="4727"/>
                        <a:pt x="1020" y="4739"/>
                        <a:pt x="1031" y="4761"/>
                      </a:cubicBezTo>
                      <a:lnTo>
                        <a:pt x="1087" y="4806"/>
                      </a:lnTo>
                      <a:lnTo>
                        <a:pt x="1098" y="4817"/>
                      </a:lnTo>
                      <a:lnTo>
                        <a:pt x="1120" y="4817"/>
                      </a:lnTo>
                      <a:lnTo>
                        <a:pt x="1120" y="4821"/>
                      </a:lnTo>
                      <a:lnTo>
                        <a:pt x="1120" y="4821"/>
                      </a:lnTo>
                      <a:lnTo>
                        <a:pt x="1143" y="4783"/>
                      </a:lnTo>
                      <a:lnTo>
                        <a:pt x="1177" y="4750"/>
                      </a:lnTo>
                      <a:lnTo>
                        <a:pt x="1210" y="4716"/>
                      </a:lnTo>
                      <a:lnTo>
                        <a:pt x="1221" y="4694"/>
                      </a:lnTo>
                      <a:lnTo>
                        <a:pt x="1266" y="4638"/>
                      </a:lnTo>
                      <a:lnTo>
                        <a:pt x="1300" y="4604"/>
                      </a:lnTo>
                      <a:lnTo>
                        <a:pt x="1333" y="4570"/>
                      </a:lnTo>
                      <a:cubicBezTo>
                        <a:pt x="1412" y="4458"/>
                        <a:pt x="1479" y="4346"/>
                        <a:pt x="1546" y="4234"/>
                      </a:cubicBezTo>
                      <a:cubicBezTo>
                        <a:pt x="1602" y="4134"/>
                        <a:pt x="1658" y="4033"/>
                        <a:pt x="1703" y="3932"/>
                      </a:cubicBezTo>
                      <a:cubicBezTo>
                        <a:pt x="1781" y="3775"/>
                        <a:pt x="1837" y="3618"/>
                        <a:pt x="1871" y="3450"/>
                      </a:cubicBezTo>
                      <a:cubicBezTo>
                        <a:pt x="1938" y="3226"/>
                        <a:pt x="1983" y="3002"/>
                        <a:pt x="2017" y="2778"/>
                      </a:cubicBezTo>
                      <a:cubicBezTo>
                        <a:pt x="2039" y="2577"/>
                        <a:pt x="2073" y="2375"/>
                        <a:pt x="2084" y="2174"/>
                      </a:cubicBezTo>
                      <a:cubicBezTo>
                        <a:pt x="2095" y="1950"/>
                        <a:pt x="2084" y="1737"/>
                        <a:pt x="2073" y="1513"/>
                      </a:cubicBezTo>
                      <a:cubicBezTo>
                        <a:pt x="2050" y="1289"/>
                        <a:pt x="2028" y="1065"/>
                        <a:pt x="1983" y="841"/>
                      </a:cubicBezTo>
                      <a:cubicBezTo>
                        <a:pt x="1961" y="695"/>
                        <a:pt x="1927" y="538"/>
                        <a:pt x="1882" y="393"/>
                      </a:cubicBezTo>
                      <a:cubicBezTo>
                        <a:pt x="1849" y="281"/>
                        <a:pt x="1815" y="169"/>
                        <a:pt x="1770" y="57"/>
                      </a:cubicBezTo>
                      <a:lnTo>
                        <a:pt x="1759" y="34"/>
                      </a:lnTo>
                      <a:lnTo>
                        <a:pt x="1748" y="23"/>
                      </a:lnTo>
                      <a:lnTo>
                        <a:pt x="1737" y="1"/>
                      </a:lnTo>
                      <a:close/>
                      <a:moveTo>
                        <a:pt x="1120" y="4821"/>
                      </a:moveTo>
                      <a:lnTo>
                        <a:pt x="1109" y="4839"/>
                      </a:lnTo>
                      <a:lnTo>
                        <a:pt x="1120" y="4828"/>
                      </a:lnTo>
                      <a:lnTo>
                        <a:pt x="1120" y="482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9"/>
                <p:cNvSpPr/>
                <p:nvPr/>
              </p:nvSpPr>
              <p:spPr>
                <a:xfrm>
                  <a:off x="986582" y="4678527"/>
                  <a:ext cx="57790" cy="173246"/>
                </a:xfrm>
                <a:custGeom>
                  <a:avLst/>
                  <a:gdLst/>
                  <a:ahLst/>
                  <a:cxnLst/>
                  <a:rect l="l" t="t" r="r" b="b"/>
                  <a:pathLst>
                    <a:path w="1379" h="4134" extrusionOk="0">
                      <a:moveTo>
                        <a:pt x="426" y="0"/>
                      </a:moveTo>
                      <a:cubicBezTo>
                        <a:pt x="415" y="11"/>
                        <a:pt x="415" y="23"/>
                        <a:pt x="404" y="34"/>
                      </a:cubicBezTo>
                      <a:cubicBezTo>
                        <a:pt x="348" y="146"/>
                        <a:pt x="303" y="258"/>
                        <a:pt x="270" y="370"/>
                      </a:cubicBezTo>
                      <a:cubicBezTo>
                        <a:pt x="57" y="986"/>
                        <a:pt x="1" y="1636"/>
                        <a:pt x="124" y="2274"/>
                      </a:cubicBezTo>
                      <a:cubicBezTo>
                        <a:pt x="169" y="2666"/>
                        <a:pt x="258" y="3036"/>
                        <a:pt x="393" y="3394"/>
                      </a:cubicBezTo>
                      <a:cubicBezTo>
                        <a:pt x="482" y="3640"/>
                        <a:pt x="594" y="3876"/>
                        <a:pt x="718" y="4100"/>
                      </a:cubicBezTo>
                      <a:lnTo>
                        <a:pt x="718" y="4111"/>
                      </a:lnTo>
                      <a:lnTo>
                        <a:pt x="729" y="4133"/>
                      </a:lnTo>
                      <a:lnTo>
                        <a:pt x="740" y="4111"/>
                      </a:lnTo>
                      <a:lnTo>
                        <a:pt x="740" y="4100"/>
                      </a:lnTo>
                      <a:lnTo>
                        <a:pt x="751" y="4088"/>
                      </a:lnTo>
                      <a:cubicBezTo>
                        <a:pt x="863" y="3876"/>
                        <a:pt x="964" y="3652"/>
                        <a:pt x="1043" y="3428"/>
                      </a:cubicBezTo>
                      <a:cubicBezTo>
                        <a:pt x="1199" y="2968"/>
                        <a:pt x="1300" y="2498"/>
                        <a:pt x="1345" y="2016"/>
                      </a:cubicBezTo>
                      <a:cubicBezTo>
                        <a:pt x="1379" y="1658"/>
                        <a:pt x="1367" y="1300"/>
                        <a:pt x="1323" y="952"/>
                      </a:cubicBezTo>
                      <a:cubicBezTo>
                        <a:pt x="1311" y="851"/>
                        <a:pt x="1289" y="751"/>
                        <a:pt x="1278" y="639"/>
                      </a:cubicBezTo>
                      <a:cubicBezTo>
                        <a:pt x="1255" y="549"/>
                        <a:pt x="1222" y="448"/>
                        <a:pt x="1188" y="359"/>
                      </a:cubicBezTo>
                      <a:cubicBezTo>
                        <a:pt x="1155" y="269"/>
                        <a:pt x="1121" y="179"/>
                        <a:pt x="1065" y="90"/>
                      </a:cubicBezTo>
                      <a:lnTo>
                        <a:pt x="1054" y="56"/>
                      </a:lnTo>
                      <a:lnTo>
                        <a:pt x="1043" y="34"/>
                      </a:lnTo>
                      <a:lnTo>
                        <a:pt x="10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9"/>
                <p:cNvSpPr/>
                <p:nvPr/>
              </p:nvSpPr>
              <p:spPr>
                <a:xfrm>
                  <a:off x="994125" y="4664194"/>
                  <a:ext cx="39435" cy="103553"/>
                </a:xfrm>
                <a:custGeom>
                  <a:avLst/>
                  <a:gdLst/>
                  <a:ahLst/>
                  <a:cxnLst/>
                  <a:rect l="l" t="t" r="r" b="b"/>
                  <a:pathLst>
                    <a:path w="941" h="2471" extrusionOk="0">
                      <a:moveTo>
                        <a:pt x="571" y="1249"/>
                      </a:moveTo>
                      <a:cubicBezTo>
                        <a:pt x="683" y="1272"/>
                        <a:pt x="650" y="1485"/>
                        <a:pt x="650" y="1574"/>
                      </a:cubicBezTo>
                      <a:cubicBezTo>
                        <a:pt x="639" y="1754"/>
                        <a:pt x="605" y="1922"/>
                        <a:pt x="560" y="2090"/>
                      </a:cubicBezTo>
                      <a:cubicBezTo>
                        <a:pt x="504" y="1910"/>
                        <a:pt x="426" y="1373"/>
                        <a:pt x="571" y="1249"/>
                      </a:cubicBezTo>
                      <a:close/>
                      <a:moveTo>
                        <a:pt x="695" y="0"/>
                      </a:moveTo>
                      <a:cubicBezTo>
                        <a:pt x="680" y="0"/>
                        <a:pt x="665" y="14"/>
                        <a:pt x="672" y="29"/>
                      </a:cubicBezTo>
                      <a:cubicBezTo>
                        <a:pt x="683" y="73"/>
                        <a:pt x="706" y="107"/>
                        <a:pt x="717" y="152"/>
                      </a:cubicBezTo>
                      <a:cubicBezTo>
                        <a:pt x="818" y="577"/>
                        <a:pt x="874" y="1014"/>
                        <a:pt x="874" y="1451"/>
                      </a:cubicBezTo>
                      <a:cubicBezTo>
                        <a:pt x="863" y="1619"/>
                        <a:pt x="874" y="2168"/>
                        <a:pt x="683" y="2235"/>
                      </a:cubicBezTo>
                      <a:cubicBezTo>
                        <a:pt x="639" y="2235"/>
                        <a:pt x="605" y="2190"/>
                        <a:pt x="582" y="2146"/>
                      </a:cubicBezTo>
                      <a:cubicBezTo>
                        <a:pt x="661" y="1899"/>
                        <a:pt x="695" y="1653"/>
                        <a:pt x="695" y="1395"/>
                      </a:cubicBezTo>
                      <a:cubicBezTo>
                        <a:pt x="695" y="1317"/>
                        <a:pt x="661" y="1249"/>
                        <a:pt x="594" y="1216"/>
                      </a:cubicBezTo>
                      <a:cubicBezTo>
                        <a:pt x="588" y="1215"/>
                        <a:pt x="582" y="1214"/>
                        <a:pt x="576" y="1214"/>
                      </a:cubicBezTo>
                      <a:cubicBezTo>
                        <a:pt x="480" y="1214"/>
                        <a:pt x="470" y="1388"/>
                        <a:pt x="459" y="1462"/>
                      </a:cubicBezTo>
                      <a:cubicBezTo>
                        <a:pt x="437" y="1709"/>
                        <a:pt x="459" y="1944"/>
                        <a:pt x="538" y="2179"/>
                      </a:cubicBezTo>
                      <a:cubicBezTo>
                        <a:pt x="474" y="2350"/>
                        <a:pt x="394" y="2435"/>
                        <a:pt x="324" y="2435"/>
                      </a:cubicBezTo>
                      <a:cubicBezTo>
                        <a:pt x="247" y="2435"/>
                        <a:pt x="180" y="2333"/>
                        <a:pt x="157" y="2134"/>
                      </a:cubicBezTo>
                      <a:cubicBezTo>
                        <a:pt x="123" y="1821"/>
                        <a:pt x="123" y="1496"/>
                        <a:pt x="157" y="1182"/>
                      </a:cubicBezTo>
                      <a:cubicBezTo>
                        <a:pt x="179" y="925"/>
                        <a:pt x="235" y="667"/>
                        <a:pt x="314" y="421"/>
                      </a:cubicBezTo>
                      <a:cubicBezTo>
                        <a:pt x="336" y="353"/>
                        <a:pt x="358" y="286"/>
                        <a:pt x="381" y="219"/>
                      </a:cubicBezTo>
                      <a:cubicBezTo>
                        <a:pt x="392" y="197"/>
                        <a:pt x="403" y="163"/>
                        <a:pt x="414" y="152"/>
                      </a:cubicBezTo>
                      <a:cubicBezTo>
                        <a:pt x="414" y="144"/>
                        <a:pt x="403" y="136"/>
                        <a:pt x="397" y="136"/>
                      </a:cubicBezTo>
                      <a:cubicBezTo>
                        <a:pt x="394" y="136"/>
                        <a:pt x="392" y="137"/>
                        <a:pt x="392" y="141"/>
                      </a:cubicBezTo>
                      <a:cubicBezTo>
                        <a:pt x="235" y="499"/>
                        <a:pt x="134" y="880"/>
                        <a:pt x="101" y="1261"/>
                      </a:cubicBezTo>
                      <a:cubicBezTo>
                        <a:pt x="90" y="1496"/>
                        <a:pt x="0" y="2437"/>
                        <a:pt x="302" y="2470"/>
                      </a:cubicBezTo>
                      <a:cubicBezTo>
                        <a:pt x="437" y="2470"/>
                        <a:pt x="504" y="2314"/>
                        <a:pt x="560" y="2213"/>
                      </a:cubicBezTo>
                      <a:cubicBezTo>
                        <a:pt x="596" y="2269"/>
                        <a:pt x="638" y="2292"/>
                        <a:pt x="678" y="2292"/>
                      </a:cubicBezTo>
                      <a:cubicBezTo>
                        <a:pt x="751" y="2292"/>
                        <a:pt x="819" y="2217"/>
                        <a:pt x="840" y="2123"/>
                      </a:cubicBezTo>
                      <a:cubicBezTo>
                        <a:pt x="896" y="1955"/>
                        <a:pt x="930" y="1765"/>
                        <a:pt x="930" y="1586"/>
                      </a:cubicBezTo>
                      <a:cubicBezTo>
                        <a:pt x="941" y="1160"/>
                        <a:pt x="896" y="734"/>
                        <a:pt x="795" y="309"/>
                      </a:cubicBezTo>
                      <a:cubicBezTo>
                        <a:pt x="784" y="208"/>
                        <a:pt x="751" y="107"/>
                        <a:pt x="717" y="17"/>
                      </a:cubicBezTo>
                      <a:cubicBezTo>
                        <a:pt x="713" y="5"/>
                        <a:pt x="704" y="0"/>
                        <a:pt x="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9"/>
                <p:cNvSpPr/>
                <p:nvPr/>
              </p:nvSpPr>
              <p:spPr>
                <a:xfrm>
                  <a:off x="983313" y="4630165"/>
                  <a:ext cx="69986" cy="49786"/>
                </a:xfrm>
                <a:custGeom>
                  <a:avLst/>
                  <a:gdLst/>
                  <a:ahLst/>
                  <a:cxnLst/>
                  <a:rect l="l" t="t" r="r" b="b"/>
                  <a:pathLst>
                    <a:path w="1670" h="1188" extrusionOk="0">
                      <a:moveTo>
                        <a:pt x="1389" y="1"/>
                      </a:moveTo>
                      <a:lnTo>
                        <a:pt x="1154" y="12"/>
                      </a:lnTo>
                      <a:lnTo>
                        <a:pt x="908" y="12"/>
                      </a:lnTo>
                      <a:lnTo>
                        <a:pt x="672" y="23"/>
                      </a:lnTo>
                      <a:lnTo>
                        <a:pt x="426" y="34"/>
                      </a:lnTo>
                      <a:lnTo>
                        <a:pt x="224" y="45"/>
                      </a:lnTo>
                      <a:lnTo>
                        <a:pt x="191" y="45"/>
                      </a:lnTo>
                      <a:cubicBezTo>
                        <a:pt x="191" y="45"/>
                        <a:pt x="191" y="57"/>
                        <a:pt x="191" y="68"/>
                      </a:cubicBezTo>
                      <a:lnTo>
                        <a:pt x="191" y="101"/>
                      </a:lnTo>
                      <a:cubicBezTo>
                        <a:pt x="168" y="191"/>
                        <a:pt x="157" y="269"/>
                        <a:pt x="135" y="381"/>
                      </a:cubicBezTo>
                      <a:cubicBezTo>
                        <a:pt x="124" y="482"/>
                        <a:pt x="101" y="605"/>
                        <a:pt x="90" y="695"/>
                      </a:cubicBezTo>
                      <a:cubicBezTo>
                        <a:pt x="68" y="796"/>
                        <a:pt x="56" y="885"/>
                        <a:pt x="34" y="975"/>
                      </a:cubicBezTo>
                      <a:cubicBezTo>
                        <a:pt x="34" y="1020"/>
                        <a:pt x="23" y="1065"/>
                        <a:pt x="12" y="1121"/>
                      </a:cubicBezTo>
                      <a:lnTo>
                        <a:pt x="0" y="1165"/>
                      </a:lnTo>
                      <a:cubicBezTo>
                        <a:pt x="0" y="1177"/>
                        <a:pt x="0" y="1177"/>
                        <a:pt x="0" y="1188"/>
                      </a:cubicBezTo>
                      <a:lnTo>
                        <a:pt x="1669" y="1188"/>
                      </a:lnTo>
                      <a:lnTo>
                        <a:pt x="1669" y="1165"/>
                      </a:lnTo>
                      <a:lnTo>
                        <a:pt x="1636" y="1165"/>
                      </a:lnTo>
                      <a:lnTo>
                        <a:pt x="1602" y="975"/>
                      </a:lnTo>
                      <a:cubicBezTo>
                        <a:pt x="1580" y="897"/>
                        <a:pt x="1569" y="829"/>
                        <a:pt x="1557" y="762"/>
                      </a:cubicBezTo>
                      <a:cubicBezTo>
                        <a:pt x="1546" y="695"/>
                        <a:pt x="1535" y="639"/>
                        <a:pt x="1524" y="561"/>
                      </a:cubicBezTo>
                      <a:cubicBezTo>
                        <a:pt x="1501" y="482"/>
                        <a:pt x="1490" y="404"/>
                        <a:pt x="1479" y="325"/>
                      </a:cubicBezTo>
                      <a:lnTo>
                        <a:pt x="1434" y="124"/>
                      </a:lnTo>
                      <a:lnTo>
                        <a:pt x="1423" y="34"/>
                      </a:lnTo>
                      <a:lnTo>
                        <a:pt x="1423" y="12"/>
                      </a:lnTo>
                      <a:lnTo>
                        <a:pt x="14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9"/>
                <p:cNvSpPr/>
                <p:nvPr/>
              </p:nvSpPr>
              <p:spPr>
                <a:xfrm>
                  <a:off x="990814" y="4678988"/>
                  <a:ext cx="59173" cy="1928"/>
                </a:xfrm>
                <a:custGeom>
                  <a:avLst/>
                  <a:gdLst/>
                  <a:ahLst/>
                  <a:cxnLst/>
                  <a:rect l="l" t="t" r="r" b="b"/>
                  <a:pathLst>
                    <a:path w="1412" h="46" extrusionOk="0">
                      <a:moveTo>
                        <a:pt x="23" y="0"/>
                      </a:moveTo>
                      <a:cubicBezTo>
                        <a:pt x="12" y="0"/>
                        <a:pt x="12" y="0"/>
                        <a:pt x="1" y="12"/>
                      </a:cubicBezTo>
                      <a:cubicBezTo>
                        <a:pt x="1" y="12"/>
                        <a:pt x="1" y="23"/>
                        <a:pt x="1" y="34"/>
                      </a:cubicBezTo>
                      <a:lnTo>
                        <a:pt x="146" y="34"/>
                      </a:lnTo>
                      <a:lnTo>
                        <a:pt x="146" y="45"/>
                      </a:lnTo>
                      <a:lnTo>
                        <a:pt x="1401" y="45"/>
                      </a:lnTo>
                      <a:cubicBezTo>
                        <a:pt x="1412" y="34"/>
                        <a:pt x="1412" y="34"/>
                        <a:pt x="1412" y="23"/>
                      </a:cubicBezTo>
                      <a:cubicBezTo>
                        <a:pt x="1412" y="12"/>
                        <a:pt x="1401" y="0"/>
                        <a:pt x="1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9"/>
                <p:cNvSpPr/>
                <p:nvPr/>
              </p:nvSpPr>
              <p:spPr>
                <a:xfrm>
                  <a:off x="995047" y="4628991"/>
                  <a:ext cx="9429" cy="50499"/>
                </a:xfrm>
                <a:custGeom>
                  <a:avLst/>
                  <a:gdLst/>
                  <a:ahLst/>
                  <a:cxnLst/>
                  <a:rect l="l" t="t" r="r" b="b"/>
                  <a:pathLst>
                    <a:path w="225" h="1205" extrusionOk="0">
                      <a:moveTo>
                        <a:pt x="213" y="1"/>
                      </a:moveTo>
                      <a:cubicBezTo>
                        <a:pt x="208" y="1"/>
                        <a:pt x="202" y="6"/>
                        <a:pt x="202" y="17"/>
                      </a:cubicBezTo>
                      <a:cubicBezTo>
                        <a:pt x="157" y="275"/>
                        <a:pt x="112" y="544"/>
                        <a:pt x="68" y="813"/>
                      </a:cubicBezTo>
                      <a:cubicBezTo>
                        <a:pt x="56" y="902"/>
                        <a:pt x="34" y="1003"/>
                        <a:pt x="34" y="1093"/>
                      </a:cubicBezTo>
                      <a:cubicBezTo>
                        <a:pt x="34" y="1115"/>
                        <a:pt x="0" y="1205"/>
                        <a:pt x="34" y="1205"/>
                      </a:cubicBezTo>
                      <a:cubicBezTo>
                        <a:pt x="45" y="1205"/>
                        <a:pt x="34" y="1182"/>
                        <a:pt x="45" y="1160"/>
                      </a:cubicBezTo>
                      <a:lnTo>
                        <a:pt x="68" y="1059"/>
                      </a:lnTo>
                      <a:cubicBezTo>
                        <a:pt x="101" y="835"/>
                        <a:pt x="135" y="611"/>
                        <a:pt x="168" y="387"/>
                      </a:cubicBezTo>
                      <a:cubicBezTo>
                        <a:pt x="180" y="297"/>
                        <a:pt x="191" y="208"/>
                        <a:pt x="202" y="107"/>
                      </a:cubicBezTo>
                      <a:cubicBezTo>
                        <a:pt x="213" y="73"/>
                        <a:pt x="224" y="51"/>
                        <a:pt x="224" y="17"/>
                      </a:cubicBezTo>
                      <a:cubicBezTo>
                        <a:pt x="224" y="6"/>
                        <a:pt x="219" y="1"/>
                        <a:pt x="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9"/>
                <p:cNvSpPr/>
                <p:nvPr/>
              </p:nvSpPr>
              <p:spPr>
                <a:xfrm>
                  <a:off x="1016169" y="4628069"/>
                  <a:ext cx="3311" cy="51295"/>
                </a:xfrm>
                <a:custGeom>
                  <a:avLst/>
                  <a:gdLst/>
                  <a:ahLst/>
                  <a:cxnLst/>
                  <a:rect l="l" t="t" r="r" b="b"/>
                  <a:pathLst>
                    <a:path w="79" h="1224" extrusionOk="0">
                      <a:moveTo>
                        <a:pt x="12" y="0"/>
                      </a:moveTo>
                      <a:cubicBezTo>
                        <a:pt x="6" y="0"/>
                        <a:pt x="0" y="6"/>
                        <a:pt x="0" y="17"/>
                      </a:cubicBezTo>
                      <a:cubicBezTo>
                        <a:pt x="0" y="84"/>
                        <a:pt x="12" y="163"/>
                        <a:pt x="12" y="241"/>
                      </a:cubicBezTo>
                      <a:cubicBezTo>
                        <a:pt x="23" y="409"/>
                        <a:pt x="23" y="599"/>
                        <a:pt x="34" y="756"/>
                      </a:cubicBezTo>
                      <a:cubicBezTo>
                        <a:pt x="45" y="913"/>
                        <a:pt x="56" y="1059"/>
                        <a:pt x="56" y="1215"/>
                      </a:cubicBezTo>
                      <a:cubicBezTo>
                        <a:pt x="56" y="1221"/>
                        <a:pt x="62" y="1224"/>
                        <a:pt x="68" y="1224"/>
                      </a:cubicBezTo>
                      <a:cubicBezTo>
                        <a:pt x="73" y="1224"/>
                        <a:pt x="79" y="1221"/>
                        <a:pt x="79" y="1215"/>
                      </a:cubicBezTo>
                      <a:cubicBezTo>
                        <a:pt x="79" y="1159"/>
                        <a:pt x="79" y="1092"/>
                        <a:pt x="79" y="1036"/>
                      </a:cubicBezTo>
                      <a:cubicBezTo>
                        <a:pt x="68" y="745"/>
                        <a:pt x="45" y="465"/>
                        <a:pt x="34" y="185"/>
                      </a:cubicBezTo>
                      <a:cubicBezTo>
                        <a:pt x="34" y="129"/>
                        <a:pt x="23" y="73"/>
                        <a:pt x="23" y="17"/>
                      </a:cubicBezTo>
                      <a:cubicBezTo>
                        <a:pt x="23" y="6"/>
                        <a:pt x="17" y="0"/>
                        <a:pt x="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9"/>
                <p:cNvSpPr/>
                <p:nvPr/>
              </p:nvSpPr>
              <p:spPr>
                <a:xfrm>
                  <a:off x="1030712" y="4628740"/>
                  <a:ext cx="8507" cy="51714"/>
                </a:xfrm>
                <a:custGeom>
                  <a:avLst/>
                  <a:gdLst/>
                  <a:ahLst/>
                  <a:cxnLst/>
                  <a:rect l="l" t="t" r="r" b="b"/>
                  <a:pathLst>
                    <a:path w="203" h="1234" extrusionOk="0">
                      <a:moveTo>
                        <a:pt x="12" y="1"/>
                      </a:moveTo>
                      <a:cubicBezTo>
                        <a:pt x="1" y="1"/>
                        <a:pt x="1" y="12"/>
                        <a:pt x="1" y="23"/>
                      </a:cubicBezTo>
                      <a:cubicBezTo>
                        <a:pt x="1" y="46"/>
                        <a:pt x="1" y="68"/>
                        <a:pt x="12" y="91"/>
                      </a:cubicBezTo>
                      <a:cubicBezTo>
                        <a:pt x="12" y="113"/>
                        <a:pt x="23" y="135"/>
                        <a:pt x="23" y="147"/>
                      </a:cubicBezTo>
                      <a:cubicBezTo>
                        <a:pt x="23" y="214"/>
                        <a:pt x="34" y="270"/>
                        <a:pt x="46" y="326"/>
                      </a:cubicBezTo>
                      <a:cubicBezTo>
                        <a:pt x="57" y="382"/>
                        <a:pt x="68" y="449"/>
                        <a:pt x="68" y="505"/>
                      </a:cubicBezTo>
                      <a:lnTo>
                        <a:pt x="102" y="684"/>
                      </a:lnTo>
                      <a:lnTo>
                        <a:pt x="135" y="875"/>
                      </a:lnTo>
                      <a:cubicBezTo>
                        <a:pt x="135" y="931"/>
                        <a:pt x="146" y="987"/>
                        <a:pt x="158" y="1043"/>
                      </a:cubicBezTo>
                      <a:lnTo>
                        <a:pt x="180" y="1132"/>
                      </a:lnTo>
                      <a:cubicBezTo>
                        <a:pt x="180" y="1155"/>
                        <a:pt x="180" y="1166"/>
                        <a:pt x="180" y="1177"/>
                      </a:cubicBezTo>
                      <a:lnTo>
                        <a:pt x="191" y="1222"/>
                      </a:lnTo>
                      <a:lnTo>
                        <a:pt x="180" y="1222"/>
                      </a:lnTo>
                      <a:cubicBezTo>
                        <a:pt x="180" y="1222"/>
                        <a:pt x="191" y="1233"/>
                        <a:pt x="191" y="1233"/>
                      </a:cubicBezTo>
                      <a:cubicBezTo>
                        <a:pt x="202" y="1233"/>
                        <a:pt x="202" y="1222"/>
                        <a:pt x="202" y="1222"/>
                      </a:cubicBezTo>
                      <a:cubicBezTo>
                        <a:pt x="202" y="1211"/>
                        <a:pt x="202" y="1199"/>
                        <a:pt x="202" y="1188"/>
                      </a:cubicBezTo>
                      <a:cubicBezTo>
                        <a:pt x="202" y="1177"/>
                        <a:pt x="202" y="1166"/>
                        <a:pt x="202" y="1155"/>
                      </a:cubicBezTo>
                      <a:cubicBezTo>
                        <a:pt x="202" y="1132"/>
                        <a:pt x="191" y="1110"/>
                        <a:pt x="191" y="1076"/>
                      </a:cubicBezTo>
                      <a:lnTo>
                        <a:pt x="169" y="908"/>
                      </a:lnTo>
                      <a:cubicBezTo>
                        <a:pt x="158" y="841"/>
                        <a:pt x="146" y="785"/>
                        <a:pt x="135" y="718"/>
                      </a:cubicBezTo>
                      <a:cubicBezTo>
                        <a:pt x="135" y="662"/>
                        <a:pt x="124" y="606"/>
                        <a:pt x="113" y="539"/>
                      </a:cubicBezTo>
                      <a:cubicBezTo>
                        <a:pt x="102" y="483"/>
                        <a:pt x="90" y="427"/>
                        <a:pt x="79" y="371"/>
                      </a:cubicBezTo>
                      <a:cubicBezTo>
                        <a:pt x="79" y="303"/>
                        <a:pt x="68" y="247"/>
                        <a:pt x="57" y="191"/>
                      </a:cubicBezTo>
                      <a:cubicBezTo>
                        <a:pt x="57" y="158"/>
                        <a:pt x="46" y="135"/>
                        <a:pt x="46" y="102"/>
                      </a:cubicBezTo>
                      <a:lnTo>
                        <a:pt x="34" y="12"/>
                      </a:lnTo>
                      <a:cubicBezTo>
                        <a:pt x="23" y="12"/>
                        <a:pt x="23" y="1"/>
                        <a:pt x="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2" name="Google Shape;2632;p9"/>
              <p:cNvGrpSpPr/>
              <p:nvPr/>
            </p:nvGrpSpPr>
            <p:grpSpPr>
              <a:xfrm rot="-10114392">
                <a:off x="4900525" y="4618166"/>
                <a:ext cx="88753" cy="254865"/>
                <a:chOff x="135585" y="4184259"/>
                <a:chExt cx="88760" cy="254886"/>
              </a:xfrm>
            </p:grpSpPr>
            <p:sp>
              <p:nvSpPr>
                <p:cNvPr id="2633" name="Google Shape;2633;p9"/>
                <p:cNvSpPr/>
                <p:nvPr/>
              </p:nvSpPr>
              <p:spPr>
                <a:xfrm>
                  <a:off x="135585" y="4184259"/>
                  <a:ext cx="88760" cy="204215"/>
                </a:xfrm>
                <a:custGeom>
                  <a:avLst/>
                  <a:gdLst/>
                  <a:ahLst/>
                  <a:cxnLst/>
                  <a:rect l="l" t="t" r="r" b="b"/>
                  <a:pathLst>
                    <a:path w="2118" h="4873" extrusionOk="0">
                      <a:moveTo>
                        <a:pt x="751" y="0"/>
                      </a:moveTo>
                      <a:lnTo>
                        <a:pt x="717" y="45"/>
                      </a:lnTo>
                      <a:cubicBezTo>
                        <a:pt x="706" y="67"/>
                        <a:pt x="695" y="78"/>
                        <a:pt x="683" y="90"/>
                      </a:cubicBezTo>
                      <a:lnTo>
                        <a:pt x="661" y="134"/>
                      </a:lnTo>
                      <a:cubicBezTo>
                        <a:pt x="650" y="134"/>
                        <a:pt x="650" y="134"/>
                        <a:pt x="650" y="146"/>
                      </a:cubicBezTo>
                      <a:lnTo>
                        <a:pt x="605" y="202"/>
                      </a:lnTo>
                      <a:lnTo>
                        <a:pt x="571" y="246"/>
                      </a:lnTo>
                      <a:lnTo>
                        <a:pt x="549" y="280"/>
                      </a:lnTo>
                      <a:cubicBezTo>
                        <a:pt x="482" y="392"/>
                        <a:pt x="415" y="515"/>
                        <a:pt x="359" y="638"/>
                      </a:cubicBezTo>
                      <a:cubicBezTo>
                        <a:pt x="303" y="739"/>
                        <a:pt x="258" y="840"/>
                        <a:pt x="224" y="941"/>
                      </a:cubicBezTo>
                      <a:cubicBezTo>
                        <a:pt x="168" y="1109"/>
                        <a:pt x="123" y="1277"/>
                        <a:pt x="90" y="1445"/>
                      </a:cubicBezTo>
                      <a:cubicBezTo>
                        <a:pt x="56" y="1669"/>
                        <a:pt x="23" y="1893"/>
                        <a:pt x="11" y="2117"/>
                      </a:cubicBezTo>
                      <a:cubicBezTo>
                        <a:pt x="0" y="2319"/>
                        <a:pt x="0" y="2520"/>
                        <a:pt x="0" y="2722"/>
                      </a:cubicBezTo>
                      <a:cubicBezTo>
                        <a:pt x="0" y="2946"/>
                        <a:pt x="34" y="3170"/>
                        <a:pt x="67" y="3394"/>
                      </a:cubicBezTo>
                      <a:cubicBezTo>
                        <a:pt x="101" y="3607"/>
                        <a:pt x="146" y="3831"/>
                        <a:pt x="202" y="4043"/>
                      </a:cubicBezTo>
                      <a:cubicBezTo>
                        <a:pt x="247" y="4200"/>
                        <a:pt x="291" y="4346"/>
                        <a:pt x="347" y="4491"/>
                      </a:cubicBezTo>
                      <a:cubicBezTo>
                        <a:pt x="381" y="4603"/>
                        <a:pt x="426" y="4704"/>
                        <a:pt x="482" y="4816"/>
                      </a:cubicBezTo>
                      <a:cubicBezTo>
                        <a:pt x="482" y="4816"/>
                        <a:pt x="493" y="4827"/>
                        <a:pt x="493" y="4839"/>
                      </a:cubicBezTo>
                      <a:lnTo>
                        <a:pt x="504" y="4850"/>
                      </a:lnTo>
                      <a:lnTo>
                        <a:pt x="515" y="4872"/>
                      </a:lnTo>
                      <a:lnTo>
                        <a:pt x="863" y="4872"/>
                      </a:lnTo>
                      <a:lnTo>
                        <a:pt x="1053" y="4850"/>
                      </a:lnTo>
                      <a:lnTo>
                        <a:pt x="1255" y="4839"/>
                      </a:lnTo>
                      <a:lnTo>
                        <a:pt x="1434" y="4816"/>
                      </a:lnTo>
                      <a:lnTo>
                        <a:pt x="1635" y="4794"/>
                      </a:lnTo>
                      <a:lnTo>
                        <a:pt x="1770" y="4794"/>
                      </a:lnTo>
                      <a:cubicBezTo>
                        <a:pt x="1770" y="4783"/>
                        <a:pt x="1770" y="4771"/>
                        <a:pt x="1781" y="4771"/>
                      </a:cubicBezTo>
                      <a:cubicBezTo>
                        <a:pt x="1893" y="4503"/>
                        <a:pt x="1971" y="4234"/>
                        <a:pt x="2016" y="3954"/>
                      </a:cubicBezTo>
                      <a:cubicBezTo>
                        <a:pt x="2106" y="3483"/>
                        <a:pt x="2117" y="3002"/>
                        <a:pt x="2061" y="2531"/>
                      </a:cubicBezTo>
                      <a:cubicBezTo>
                        <a:pt x="2005" y="2195"/>
                        <a:pt x="1927" y="1859"/>
                        <a:pt x="1815" y="1546"/>
                      </a:cubicBezTo>
                      <a:cubicBezTo>
                        <a:pt x="1714" y="1266"/>
                        <a:pt x="1591" y="997"/>
                        <a:pt x="1445" y="739"/>
                      </a:cubicBezTo>
                      <a:lnTo>
                        <a:pt x="1423" y="717"/>
                      </a:lnTo>
                      <a:lnTo>
                        <a:pt x="1400" y="694"/>
                      </a:lnTo>
                      <a:lnTo>
                        <a:pt x="1378" y="661"/>
                      </a:lnTo>
                      <a:lnTo>
                        <a:pt x="1288" y="549"/>
                      </a:lnTo>
                      <a:cubicBezTo>
                        <a:pt x="1288" y="538"/>
                        <a:pt x="1277" y="538"/>
                        <a:pt x="1277" y="526"/>
                      </a:cubicBezTo>
                      <a:lnTo>
                        <a:pt x="1243" y="493"/>
                      </a:lnTo>
                      <a:cubicBezTo>
                        <a:pt x="1232" y="482"/>
                        <a:pt x="1221" y="459"/>
                        <a:pt x="1199" y="448"/>
                      </a:cubicBezTo>
                      <a:lnTo>
                        <a:pt x="1165" y="403"/>
                      </a:lnTo>
                      <a:lnTo>
                        <a:pt x="1109" y="347"/>
                      </a:lnTo>
                      <a:lnTo>
                        <a:pt x="1008" y="235"/>
                      </a:lnTo>
                      <a:lnTo>
                        <a:pt x="997" y="224"/>
                      </a:lnTo>
                      <a:cubicBezTo>
                        <a:pt x="963" y="190"/>
                        <a:pt x="919" y="157"/>
                        <a:pt x="885" y="134"/>
                      </a:cubicBezTo>
                      <a:cubicBezTo>
                        <a:pt x="874" y="112"/>
                        <a:pt x="851" y="101"/>
                        <a:pt x="840" y="90"/>
                      </a:cubicBezTo>
                      <a:lnTo>
                        <a:pt x="784" y="45"/>
                      </a:lnTo>
                      <a:lnTo>
                        <a:pt x="773" y="34"/>
                      </a:lnTo>
                      <a:lnTo>
                        <a:pt x="739" y="34"/>
                      </a:lnTo>
                      <a:lnTo>
                        <a:pt x="7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9"/>
                <p:cNvSpPr/>
                <p:nvPr/>
              </p:nvSpPr>
              <p:spPr>
                <a:xfrm>
                  <a:off x="155288" y="4215229"/>
                  <a:ext cx="57749" cy="173246"/>
                </a:xfrm>
                <a:custGeom>
                  <a:avLst/>
                  <a:gdLst/>
                  <a:ahLst/>
                  <a:cxnLst/>
                  <a:rect l="l" t="t" r="r" b="b"/>
                  <a:pathLst>
                    <a:path w="1378" h="4134" extrusionOk="0">
                      <a:moveTo>
                        <a:pt x="437" y="0"/>
                      </a:moveTo>
                      <a:cubicBezTo>
                        <a:pt x="426" y="11"/>
                        <a:pt x="426" y="23"/>
                        <a:pt x="426" y="23"/>
                      </a:cubicBezTo>
                      <a:lnTo>
                        <a:pt x="426" y="34"/>
                      </a:lnTo>
                      <a:lnTo>
                        <a:pt x="426" y="56"/>
                      </a:lnTo>
                      <a:cubicBezTo>
                        <a:pt x="325" y="269"/>
                        <a:pt x="247" y="504"/>
                        <a:pt x="191" y="740"/>
                      </a:cubicBezTo>
                      <a:cubicBezTo>
                        <a:pt x="67" y="1210"/>
                        <a:pt x="11" y="1680"/>
                        <a:pt x="11" y="2162"/>
                      </a:cubicBezTo>
                      <a:cubicBezTo>
                        <a:pt x="0" y="2520"/>
                        <a:pt x="34" y="2879"/>
                        <a:pt x="112" y="3226"/>
                      </a:cubicBezTo>
                      <a:cubicBezTo>
                        <a:pt x="135" y="3327"/>
                        <a:pt x="168" y="3416"/>
                        <a:pt x="191" y="3506"/>
                      </a:cubicBezTo>
                      <a:cubicBezTo>
                        <a:pt x="213" y="3596"/>
                        <a:pt x="247" y="3685"/>
                        <a:pt x="291" y="3786"/>
                      </a:cubicBezTo>
                      <a:cubicBezTo>
                        <a:pt x="336" y="3864"/>
                        <a:pt x="381" y="3954"/>
                        <a:pt x="437" y="4044"/>
                      </a:cubicBezTo>
                      <a:cubicBezTo>
                        <a:pt x="437" y="4055"/>
                        <a:pt x="448" y="4066"/>
                        <a:pt x="459" y="4077"/>
                      </a:cubicBezTo>
                      <a:lnTo>
                        <a:pt x="471" y="4100"/>
                      </a:lnTo>
                      <a:cubicBezTo>
                        <a:pt x="482" y="4111"/>
                        <a:pt x="482" y="4122"/>
                        <a:pt x="493" y="4133"/>
                      </a:cubicBezTo>
                      <a:lnTo>
                        <a:pt x="538" y="4133"/>
                      </a:lnTo>
                      <a:cubicBezTo>
                        <a:pt x="706" y="4122"/>
                        <a:pt x="874" y="4111"/>
                        <a:pt x="1042" y="4088"/>
                      </a:cubicBezTo>
                      <a:lnTo>
                        <a:pt x="1087" y="4088"/>
                      </a:lnTo>
                      <a:lnTo>
                        <a:pt x="1098" y="4055"/>
                      </a:lnTo>
                      <a:cubicBezTo>
                        <a:pt x="1143" y="3943"/>
                        <a:pt x="1187" y="3820"/>
                        <a:pt x="1210" y="3708"/>
                      </a:cubicBezTo>
                      <a:cubicBezTo>
                        <a:pt x="1378" y="3080"/>
                        <a:pt x="1367" y="2420"/>
                        <a:pt x="1199" y="1792"/>
                      </a:cubicBezTo>
                      <a:cubicBezTo>
                        <a:pt x="1120" y="1412"/>
                        <a:pt x="997" y="1053"/>
                        <a:pt x="840" y="706"/>
                      </a:cubicBezTo>
                      <a:cubicBezTo>
                        <a:pt x="728" y="471"/>
                        <a:pt x="594" y="247"/>
                        <a:pt x="459" y="34"/>
                      </a:cubicBezTo>
                      <a:lnTo>
                        <a:pt x="448" y="23"/>
                      </a:lnTo>
                      <a:lnTo>
                        <a:pt x="4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9"/>
                <p:cNvSpPr/>
                <p:nvPr/>
              </p:nvSpPr>
              <p:spPr>
                <a:xfrm>
                  <a:off x="164670" y="4298292"/>
                  <a:ext cx="35705" cy="104266"/>
                </a:xfrm>
                <a:custGeom>
                  <a:avLst/>
                  <a:gdLst/>
                  <a:ahLst/>
                  <a:cxnLst/>
                  <a:rect l="l" t="t" r="r" b="b"/>
                  <a:pathLst>
                    <a:path w="852" h="2488" extrusionOk="0">
                      <a:moveTo>
                        <a:pt x="325" y="404"/>
                      </a:moveTo>
                      <a:cubicBezTo>
                        <a:pt x="393" y="572"/>
                        <a:pt x="527" y="1110"/>
                        <a:pt x="393" y="1244"/>
                      </a:cubicBezTo>
                      <a:cubicBezTo>
                        <a:pt x="258" y="1222"/>
                        <a:pt x="281" y="1020"/>
                        <a:pt x="281" y="919"/>
                      </a:cubicBezTo>
                      <a:cubicBezTo>
                        <a:pt x="281" y="751"/>
                        <a:pt x="292" y="572"/>
                        <a:pt x="325" y="404"/>
                      </a:cubicBezTo>
                      <a:close/>
                      <a:moveTo>
                        <a:pt x="549" y="1"/>
                      </a:moveTo>
                      <a:cubicBezTo>
                        <a:pt x="415" y="12"/>
                        <a:pt x="359" y="169"/>
                        <a:pt x="337" y="270"/>
                      </a:cubicBezTo>
                      <a:cubicBezTo>
                        <a:pt x="297" y="223"/>
                        <a:pt x="258" y="204"/>
                        <a:pt x="221" y="204"/>
                      </a:cubicBezTo>
                      <a:cubicBezTo>
                        <a:pt x="144" y="204"/>
                        <a:pt x="79" y="290"/>
                        <a:pt x="57" y="382"/>
                      </a:cubicBezTo>
                      <a:cubicBezTo>
                        <a:pt x="12" y="561"/>
                        <a:pt x="1" y="740"/>
                        <a:pt x="12" y="930"/>
                      </a:cubicBezTo>
                      <a:cubicBezTo>
                        <a:pt x="34" y="1356"/>
                        <a:pt x="113" y="1782"/>
                        <a:pt x="247" y="2185"/>
                      </a:cubicBezTo>
                      <a:cubicBezTo>
                        <a:pt x="281" y="2286"/>
                        <a:pt x="314" y="2386"/>
                        <a:pt x="359" y="2476"/>
                      </a:cubicBezTo>
                      <a:cubicBezTo>
                        <a:pt x="363" y="2484"/>
                        <a:pt x="370" y="2488"/>
                        <a:pt x="377" y="2488"/>
                      </a:cubicBezTo>
                      <a:cubicBezTo>
                        <a:pt x="390" y="2488"/>
                        <a:pt x="404" y="2475"/>
                        <a:pt x="404" y="2454"/>
                      </a:cubicBezTo>
                      <a:cubicBezTo>
                        <a:pt x="381" y="2420"/>
                        <a:pt x="359" y="2386"/>
                        <a:pt x="348" y="2342"/>
                      </a:cubicBezTo>
                      <a:cubicBezTo>
                        <a:pt x="202" y="1927"/>
                        <a:pt x="113" y="1502"/>
                        <a:pt x="90" y="1065"/>
                      </a:cubicBezTo>
                      <a:cubicBezTo>
                        <a:pt x="79" y="886"/>
                        <a:pt x="23" y="348"/>
                        <a:pt x="213" y="258"/>
                      </a:cubicBezTo>
                      <a:cubicBezTo>
                        <a:pt x="258" y="258"/>
                        <a:pt x="292" y="303"/>
                        <a:pt x="314" y="337"/>
                      </a:cubicBezTo>
                      <a:cubicBezTo>
                        <a:pt x="258" y="594"/>
                        <a:pt x="247" y="841"/>
                        <a:pt x="269" y="1098"/>
                      </a:cubicBezTo>
                      <a:cubicBezTo>
                        <a:pt x="269" y="1177"/>
                        <a:pt x="314" y="1233"/>
                        <a:pt x="381" y="1266"/>
                      </a:cubicBezTo>
                      <a:cubicBezTo>
                        <a:pt x="385" y="1267"/>
                        <a:pt x="388" y="1267"/>
                        <a:pt x="391" y="1267"/>
                      </a:cubicBezTo>
                      <a:cubicBezTo>
                        <a:pt x="493" y="1267"/>
                        <a:pt x="493" y="1085"/>
                        <a:pt x="493" y="1009"/>
                      </a:cubicBezTo>
                      <a:cubicBezTo>
                        <a:pt x="493" y="774"/>
                        <a:pt x="449" y="527"/>
                        <a:pt x="359" y="314"/>
                      </a:cubicBezTo>
                      <a:cubicBezTo>
                        <a:pt x="409" y="127"/>
                        <a:pt x="483" y="34"/>
                        <a:pt x="555" y="34"/>
                      </a:cubicBezTo>
                      <a:cubicBezTo>
                        <a:pt x="629" y="34"/>
                        <a:pt x="700" y="132"/>
                        <a:pt x="740" y="326"/>
                      </a:cubicBezTo>
                      <a:cubicBezTo>
                        <a:pt x="796" y="628"/>
                        <a:pt x="818" y="953"/>
                        <a:pt x="807" y="1266"/>
                      </a:cubicBezTo>
                      <a:cubicBezTo>
                        <a:pt x="807" y="1524"/>
                        <a:pt x="773" y="1793"/>
                        <a:pt x="717" y="2050"/>
                      </a:cubicBezTo>
                      <a:cubicBezTo>
                        <a:pt x="695" y="2106"/>
                        <a:pt x="684" y="2185"/>
                        <a:pt x="661" y="2252"/>
                      </a:cubicBezTo>
                      <a:lnTo>
                        <a:pt x="639" y="2319"/>
                      </a:lnTo>
                      <a:cubicBezTo>
                        <a:pt x="639" y="2327"/>
                        <a:pt x="650" y="2335"/>
                        <a:pt x="657" y="2335"/>
                      </a:cubicBezTo>
                      <a:cubicBezTo>
                        <a:pt x="660" y="2335"/>
                        <a:pt x="661" y="2334"/>
                        <a:pt x="661" y="2330"/>
                      </a:cubicBezTo>
                      <a:cubicBezTo>
                        <a:pt x="785" y="1961"/>
                        <a:pt x="852" y="1569"/>
                        <a:pt x="852" y="1188"/>
                      </a:cubicBezTo>
                      <a:cubicBezTo>
                        <a:pt x="852" y="953"/>
                        <a:pt x="852" y="12"/>
                        <a:pt x="5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9"/>
                <p:cNvSpPr/>
                <p:nvPr/>
              </p:nvSpPr>
              <p:spPr>
                <a:xfrm>
                  <a:off x="212571" y="4292676"/>
                  <a:ext cx="42" cy="503"/>
                </a:xfrm>
                <a:custGeom>
                  <a:avLst/>
                  <a:gdLst/>
                  <a:ahLst/>
                  <a:cxnLst/>
                  <a:rect l="l" t="t" r="r" b="b"/>
                  <a:pathLst>
                    <a:path w="1" h="12" extrusionOk="0">
                      <a:moveTo>
                        <a:pt x="0" y="12"/>
                      </a:moveTo>
                      <a:lnTo>
                        <a:pt x="0" y="0"/>
                      </a:lnTo>
                      <a:cubicBezTo>
                        <a:pt x="0" y="12"/>
                        <a:pt x="0" y="12"/>
                        <a:pt x="0" y="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9"/>
                <p:cNvSpPr/>
                <p:nvPr/>
              </p:nvSpPr>
              <p:spPr>
                <a:xfrm>
                  <a:off x="148702" y="4384665"/>
                  <a:ext cx="69525" cy="54480"/>
                </a:xfrm>
                <a:custGeom>
                  <a:avLst/>
                  <a:gdLst/>
                  <a:ahLst/>
                  <a:cxnLst/>
                  <a:rect l="l" t="t" r="r" b="b"/>
                  <a:pathLst>
                    <a:path w="1659" h="1300" extrusionOk="0">
                      <a:moveTo>
                        <a:pt x="1614" y="1"/>
                      </a:moveTo>
                      <a:lnTo>
                        <a:pt x="1412" y="12"/>
                      </a:lnTo>
                      <a:lnTo>
                        <a:pt x="1154" y="34"/>
                      </a:lnTo>
                      <a:lnTo>
                        <a:pt x="863" y="57"/>
                      </a:lnTo>
                      <a:lnTo>
                        <a:pt x="583" y="79"/>
                      </a:lnTo>
                      <a:lnTo>
                        <a:pt x="314" y="101"/>
                      </a:lnTo>
                      <a:lnTo>
                        <a:pt x="57" y="124"/>
                      </a:lnTo>
                      <a:lnTo>
                        <a:pt x="1" y="124"/>
                      </a:lnTo>
                      <a:lnTo>
                        <a:pt x="1" y="135"/>
                      </a:lnTo>
                      <a:cubicBezTo>
                        <a:pt x="12" y="146"/>
                        <a:pt x="12" y="157"/>
                        <a:pt x="12" y="157"/>
                      </a:cubicBezTo>
                      <a:cubicBezTo>
                        <a:pt x="34" y="213"/>
                        <a:pt x="46" y="281"/>
                        <a:pt x="68" y="348"/>
                      </a:cubicBezTo>
                      <a:lnTo>
                        <a:pt x="124" y="561"/>
                      </a:lnTo>
                      <a:cubicBezTo>
                        <a:pt x="146" y="617"/>
                        <a:pt x="158" y="684"/>
                        <a:pt x="180" y="751"/>
                      </a:cubicBezTo>
                      <a:lnTo>
                        <a:pt x="247" y="975"/>
                      </a:lnTo>
                      <a:cubicBezTo>
                        <a:pt x="258" y="1042"/>
                        <a:pt x="281" y="1110"/>
                        <a:pt x="303" y="1177"/>
                      </a:cubicBezTo>
                      <a:cubicBezTo>
                        <a:pt x="303" y="1210"/>
                        <a:pt x="314" y="1244"/>
                        <a:pt x="326" y="1266"/>
                      </a:cubicBezTo>
                      <a:lnTo>
                        <a:pt x="326" y="1289"/>
                      </a:lnTo>
                      <a:lnTo>
                        <a:pt x="326" y="1300"/>
                      </a:lnTo>
                      <a:lnTo>
                        <a:pt x="382" y="1300"/>
                      </a:lnTo>
                      <a:lnTo>
                        <a:pt x="617" y="1278"/>
                      </a:lnTo>
                      <a:lnTo>
                        <a:pt x="852" y="1244"/>
                      </a:lnTo>
                      <a:lnTo>
                        <a:pt x="1087" y="1222"/>
                      </a:lnTo>
                      <a:lnTo>
                        <a:pt x="1334" y="1188"/>
                      </a:lnTo>
                      <a:lnTo>
                        <a:pt x="1535" y="1166"/>
                      </a:lnTo>
                      <a:lnTo>
                        <a:pt x="1569" y="1166"/>
                      </a:lnTo>
                      <a:lnTo>
                        <a:pt x="1569" y="1143"/>
                      </a:lnTo>
                      <a:lnTo>
                        <a:pt x="1569" y="1110"/>
                      </a:lnTo>
                      <a:cubicBezTo>
                        <a:pt x="1580" y="1009"/>
                        <a:pt x="1580" y="930"/>
                        <a:pt x="1591" y="818"/>
                      </a:cubicBezTo>
                      <a:cubicBezTo>
                        <a:pt x="1602" y="718"/>
                        <a:pt x="1614" y="606"/>
                        <a:pt x="1625" y="494"/>
                      </a:cubicBezTo>
                      <a:lnTo>
                        <a:pt x="1647" y="213"/>
                      </a:lnTo>
                      <a:cubicBezTo>
                        <a:pt x="1647" y="169"/>
                        <a:pt x="1658" y="124"/>
                        <a:pt x="1658" y="68"/>
                      </a:cubicBezTo>
                      <a:lnTo>
                        <a:pt x="1658" y="12"/>
                      </a:lnTo>
                      <a:lnTo>
                        <a:pt x="16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8" name="Google Shape;2638;p9"/>
                <p:cNvGrpSpPr/>
                <p:nvPr/>
              </p:nvGrpSpPr>
              <p:grpSpPr>
                <a:xfrm>
                  <a:off x="155288" y="4383743"/>
                  <a:ext cx="59173" cy="54941"/>
                  <a:chOff x="155288" y="4383743"/>
                  <a:chExt cx="59173" cy="54941"/>
                </a:xfrm>
              </p:grpSpPr>
              <p:sp>
                <p:nvSpPr>
                  <p:cNvPr id="2639" name="Google Shape;2639;p9"/>
                  <p:cNvSpPr/>
                  <p:nvPr/>
                </p:nvSpPr>
                <p:spPr>
                  <a:xfrm>
                    <a:off x="155288" y="4383743"/>
                    <a:ext cx="59173" cy="6118"/>
                  </a:xfrm>
                  <a:custGeom>
                    <a:avLst/>
                    <a:gdLst/>
                    <a:ahLst/>
                    <a:cxnLst/>
                    <a:rect l="l" t="t" r="r" b="b"/>
                    <a:pathLst>
                      <a:path w="1412" h="146" extrusionOk="0">
                        <a:moveTo>
                          <a:pt x="1176" y="0"/>
                        </a:moveTo>
                        <a:lnTo>
                          <a:pt x="975" y="23"/>
                        </a:lnTo>
                        <a:lnTo>
                          <a:pt x="695" y="45"/>
                        </a:lnTo>
                        <a:lnTo>
                          <a:pt x="415" y="67"/>
                        </a:lnTo>
                        <a:lnTo>
                          <a:pt x="280" y="79"/>
                        </a:lnTo>
                        <a:cubicBezTo>
                          <a:pt x="224" y="90"/>
                          <a:pt x="179" y="90"/>
                          <a:pt x="135" y="90"/>
                        </a:cubicBezTo>
                        <a:lnTo>
                          <a:pt x="11" y="90"/>
                        </a:lnTo>
                        <a:cubicBezTo>
                          <a:pt x="11" y="90"/>
                          <a:pt x="0" y="101"/>
                          <a:pt x="0" y="101"/>
                        </a:cubicBezTo>
                        <a:cubicBezTo>
                          <a:pt x="0" y="101"/>
                          <a:pt x="0" y="112"/>
                          <a:pt x="0" y="123"/>
                        </a:cubicBezTo>
                        <a:cubicBezTo>
                          <a:pt x="0" y="135"/>
                          <a:pt x="11" y="146"/>
                          <a:pt x="23" y="146"/>
                        </a:cubicBezTo>
                        <a:lnTo>
                          <a:pt x="157" y="146"/>
                        </a:lnTo>
                        <a:lnTo>
                          <a:pt x="291" y="135"/>
                        </a:lnTo>
                        <a:lnTo>
                          <a:pt x="571" y="112"/>
                        </a:lnTo>
                        <a:lnTo>
                          <a:pt x="851" y="90"/>
                        </a:lnTo>
                        <a:lnTo>
                          <a:pt x="1131" y="79"/>
                        </a:lnTo>
                        <a:lnTo>
                          <a:pt x="1266" y="56"/>
                        </a:lnTo>
                        <a:lnTo>
                          <a:pt x="1389" y="56"/>
                        </a:lnTo>
                        <a:cubicBezTo>
                          <a:pt x="1389" y="45"/>
                          <a:pt x="1400" y="45"/>
                          <a:pt x="1400" y="45"/>
                        </a:cubicBezTo>
                        <a:cubicBezTo>
                          <a:pt x="1411" y="34"/>
                          <a:pt x="1411" y="23"/>
                          <a:pt x="1400" y="23"/>
                        </a:cubicBezTo>
                        <a:lnTo>
                          <a:pt x="1266" y="23"/>
                        </a:lnTo>
                        <a:lnTo>
                          <a:pt x="11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9"/>
                  <p:cNvSpPr/>
                  <p:nvPr/>
                </p:nvSpPr>
                <p:spPr>
                  <a:xfrm>
                    <a:off x="205034" y="4385126"/>
                    <a:ext cx="5197" cy="51001"/>
                  </a:xfrm>
                  <a:custGeom>
                    <a:avLst/>
                    <a:gdLst/>
                    <a:ahLst/>
                    <a:cxnLst/>
                    <a:rect l="l" t="t" r="r" b="b"/>
                    <a:pathLst>
                      <a:path w="124" h="1217" extrusionOk="0">
                        <a:moveTo>
                          <a:pt x="90" y="1"/>
                        </a:moveTo>
                        <a:cubicBezTo>
                          <a:pt x="79" y="1"/>
                          <a:pt x="79" y="23"/>
                          <a:pt x="79" y="46"/>
                        </a:cubicBezTo>
                        <a:lnTo>
                          <a:pt x="79" y="146"/>
                        </a:lnTo>
                        <a:cubicBezTo>
                          <a:pt x="56" y="370"/>
                          <a:pt x="45" y="595"/>
                          <a:pt x="34" y="819"/>
                        </a:cubicBezTo>
                        <a:cubicBezTo>
                          <a:pt x="23" y="919"/>
                          <a:pt x="12" y="1009"/>
                          <a:pt x="12" y="1110"/>
                        </a:cubicBezTo>
                        <a:cubicBezTo>
                          <a:pt x="0" y="1143"/>
                          <a:pt x="12" y="1188"/>
                          <a:pt x="0" y="1199"/>
                        </a:cubicBezTo>
                        <a:cubicBezTo>
                          <a:pt x="0" y="1211"/>
                          <a:pt x="9" y="1216"/>
                          <a:pt x="17" y="1216"/>
                        </a:cubicBezTo>
                        <a:cubicBezTo>
                          <a:pt x="26" y="1216"/>
                          <a:pt x="34" y="1211"/>
                          <a:pt x="34" y="1199"/>
                        </a:cubicBezTo>
                        <a:cubicBezTo>
                          <a:pt x="56" y="942"/>
                          <a:pt x="79" y="673"/>
                          <a:pt x="90" y="404"/>
                        </a:cubicBezTo>
                        <a:cubicBezTo>
                          <a:pt x="101" y="303"/>
                          <a:pt x="112" y="214"/>
                          <a:pt x="112" y="113"/>
                        </a:cubicBezTo>
                        <a:cubicBezTo>
                          <a:pt x="101" y="90"/>
                          <a:pt x="124" y="1"/>
                          <a:pt x="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9"/>
                  <p:cNvSpPr/>
                  <p:nvPr/>
                </p:nvSpPr>
                <p:spPr>
                  <a:xfrm>
                    <a:off x="185798" y="4387599"/>
                    <a:ext cx="7543" cy="50708"/>
                  </a:xfrm>
                  <a:custGeom>
                    <a:avLst/>
                    <a:gdLst/>
                    <a:ahLst/>
                    <a:cxnLst/>
                    <a:rect l="l" t="t" r="r" b="b"/>
                    <a:pathLst>
                      <a:path w="180" h="1210" extrusionOk="0">
                        <a:moveTo>
                          <a:pt x="11" y="1"/>
                        </a:moveTo>
                        <a:cubicBezTo>
                          <a:pt x="6" y="1"/>
                          <a:pt x="0" y="3"/>
                          <a:pt x="0" y="9"/>
                        </a:cubicBezTo>
                        <a:cubicBezTo>
                          <a:pt x="0" y="65"/>
                          <a:pt x="0" y="121"/>
                          <a:pt x="11" y="177"/>
                        </a:cubicBezTo>
                        <a:cubicBezTo>
                          <a:pt x="45" y="468"/>
                          <a:pt x="90" y="748"/>
                          <a:pt x="123" y="1028"/>
                        </a:cubicBezTo>
                        <a:cubicBezTo>
                          <a:pt x="135" y="1084"/>
                          <a:pt x="146" y="1140"/>
                          <a:pt x="146" y="1196"/>
                        </a:cubicBezTo>
                        <a:cubicBezTo>
                          <a:pt x="151" y="1206"/>
                          <a:pt x="157" y="1209"/>
                          <a:pt x="163" y="1209"/>
                        </a:cubicBezTo>
                        <a:cubicBezTo>
                          <a:pt x="172" y="1209"/>
                          <a:pt x="179" y="1203"/>
                          <a:pt x="179" y="1196"/>
                        </a:cubicBezTo>
                        <a:cubicBezTo>
                          <a:pt x="168" y="1118"/>
                          <a:pt x="157" y="1040"/>
                          <a:pt x="146" y="972"/>
                        </a:cubicBezTo>
                        <a:cubicBezTo>
                          <a:pt x="123" y="793"/>
                          <a:pt x="101" y="614"/>
                          <a:pt x="79" y="457"/>
                        </a:cubicBezTo>
                        <a:cubicBezTo>
                          <a:pt x="56" y="311"/>
                          <a:pt x="34" y="155"/>
                          <a:pt x="23" y="9"/>
                        </a:cubicBezTo>
                        <a:cubicBezTo>
                          <a:pt x="23" y="3"/>
                          <a:pt x="17"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9"/>
                  <p:cNvSpPr/>
                  <p:nvPr/>
                </p:nvSpPr>
                <p:spPr>
                  <a:xfrm>
                    <a:off x="165598" y="4387976"/>
                    <a:ext cx="13201" cy="50708"/>
                  </a:xfrm>
                  <a:custGeom>
                    <a:avLst/>
                    <a:gdLst/>
                    <a:ahLst/>
                    <a:cxnLst/>
                    <a:rect l="l" t="t" r="r" b="b"/>
                    <a:pathLst>
                      <a:path w="315" h="1210" extrusionOk="0">
                        <a:moveTo>
                          <a:pt x="12" y="0"/>
                        </a:moveTo>
                        <a:cubicBezTo>
                          <a:pt x="12" y="0"/>
                          <a:pt x="1" y="11"/>
                          <a:pt x="1" y="11"/>
                        </a:cubicBezTo>
                        <a:cubicBezTo>
                          <a:pt x="1" y="22"/>
                          <a:pt x="1" y="34"/>
                          <a:pt x="1" y="45"/>
                        </a:cubicBezTo>
                        <a:cubicBezTo>
                          <a:pt x="1" y="56"/>
                          <a:pt x="12" y="67"/>
                          <a:pt x="12" y="78"/>
                        </a:cubicBezTo>
                        <a:cubicBezTo>
                          <a:pt x="12" y="101"/>
                          <a:pt x="23" y="123"/>
                          <a:pt x="23" y="146"/>
                        </a:cubicBezTo>
                        <a:cubicBezTo>
                          <a:pt x="34" y="202"/>
                          <a:pt x="57" y="258"/>
                          <a:pt x="68" y="325"/>
                        </a:cubicBezTo>
                        <a:cubicBezTo>
                          <a:pt x="79" y="381"/>
                          <a:pt x="90" y="437"/>
                          <a:pt x="113" y="504"/>
                        </a:cubicBezTo>
                        <a:lnTo>
                          <a:pt x="146" y="683"/>
                        </a:lnTo>
                        <a:lnTo>
                          <a:pt x="191" y="851"/>
                        </a:lnTo>
                        <a:lnTo>
                          <a:pt x="236" y="1031"/>
                        </a:lnTo>
                        <a:cubicBezTo>
                          <a:pt x="247" y="1053"/>
                          <a:pt x="247" y="1087"/>
                          <a:pt x="258" y="1109"/>
                        </a:cubicBezTo>
                        <a:lnTo>
                          <a:pt x="281" y="1199"/>
                        </a:lnTo>
                        <a:cubicBezTo>
                          <a:pt x="281" y="1210"/>
                          <a:pt x="292" y="1210"/>
                          <a:pt x="292" y="1210"/>
                        </a:cubicBezTo>
                        <a:cubicBezTo>
                          <a:pt x="303" y="1210"/>
                          <a:pt x="314" y="1199"/>
                          <a:pt x="303" y="1187"/>
                        </a:cubicBezTo>
                        <a:cubicBezTo>
                          <a:pt x="303" y="1165"/>
                          <a:pt x="292" y="1143"/>
                          <a:pt x="292" y="1120"/>
                        </a:cubicBezTo>
                        <a:lnTo>
                          <a:pt x="281" y="1064"/>
                        </a:lnTo>
                        <a:lnTo>
                          <a:pt x="236" y="885"/>
                        </a:lnTo>
                        <a:cubicBezTo>
                          <a:pt x="225" y="829"/>
                          <a:pt x="213" y="784"/>
                          <a:pt x="191" y="717"/>
                        </a:cubicBezTo>
                        <a:cubicBezTo>
                          <a:pt x="180" y="661"/>
                          <a:pt x="169" y="594"/>
                          <a:pt x="146" y="538"/>
                        </a:cubicBezTo>
                        <a:cubicBezTo>
                          <a:pt x="135" y="471"/>
                          <a:pt x="124" y="415"/>
                          <a:pt x="101" y="347"/>
                        </a:cubicBezTo>
                        <a:lnTo>
                          <a:pt x="68" y="190"/>
                        </a:lnTo>
                        <a:cubicBezTo>
                          <a:pt x="57" y="157"/>
                          <a:pt x="45" y="112"/>
                          <a:pt x="45" y="90"/>
                        </a:cubicBezTo>
                        <a:cubicBezTo>
                          <a:pt x="34" y="78"/>
                          <a:pt x="34" y="67"/>
                          <a:pt x="34" y="56"/>
                        </a:cubicBezTo>
                        <a:lnTo>
                          <a:pt x="23" y="11"/>
                        </a:lnTo>
                        <a:lnTo>
                          <a:pt x="2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43" name="Google Shape;2643;p9"/>
              <p:cNvGrpSpPr/>
              <p:nvPr/>
            </p:nvGrpSpPr>
            <p:grpSpPr>
              <a:xfrm rot="-325393">
                <a:off x="5227374" y="4152366"/>
                <a:ext cx="103331" cy="250664"/>
                <a:chOff x="736387" y="4200184"/>
                <a:chExt cx="103344" cy="250695"/>
              </a:xfrm>
            </p:grpSpPr>
            <p:sp>
              <p:nvSpPr>
                <p:cNvPr id="2644" name="Google Shape;2644;p9"/>
                <p:cNvSpPr/>
                <p:nvPr/>
              </p:nvSpPr>
              <p:spPr>
                <a:xfrm>
                  <a:off x="743428" y="4200184"/>
                  <a:ext cx="96303" cy="202371"/>
                </a:xfrm>
                <a:custGeom>
                  <a:avLst/>
                  <a:gdLst/>
                  <a:ahLst/>
                  <a:cxnLst/>
                  <a:rect l="l" t="t" r="r" b="b"/>
                  <a:pathLst>
                    <a:path w="2298" h="4829" extrusionOk="0">
                      <a:moveTo>
                        <a:pt x="1726" y="1"/>
                      </a:moveTo>
                      <a:lnTo>
                        <a:pt x="1681" y="46"/>
                      </a:lnTo>
                      <a:lnTo>
                        <a:pt x="1636" y="79"/>
                      </a:lnTo>
                      <a:lnTo>
                        <a:pt x="1603" y="102"/>
                      </a:lnTo>
                      <a:lnTo>
                        <a:pt x="1580" y="113"/>
                      </a:lnTo>
                      <a:lnTo>
                        <a:pt x="1524" y="158"/>
                      </a:lnTo>
                      <a:lnTo>
                        <a:pt x="1479" y="180"/>
                      </a:lnTo>
                      <a:lnTo>
                        <a:pt x="1446" y="214"/>
                      </a:lnTo>
                      <a:cubicBezTo>
                        <a:pt x="1345" y="303"/>
                        <a:pt x="1255" y="393"/>
                        <a:pt x="1166" y="494"/>
                      </a:cubicBezTo>
                      <a:cubicBezTo>
                        <a:pt x="1087" y="572"/>
                        <a:pt x="1009" y="662"/>
                        <a:pt x="942" y="751"/>
                      </a:cubicBezTo>
                      <a:cubicBezTo>
                        <a:pt x="841" y="886"/>
                        <a:pt x="751" y="1043"/>
                        <a:pt x="673" y="1211"/>
                      </a:cubicBezTo>
                      <a:cubicBezTo>
                        <a:pt x="572" y="1401"/>
                        <a:pt x="483" y="1614"/>
                        <a:pt x="393" y="1827"/>
                      </a:cubicBezTo>
                      <a:cubicBezTo>
                        <a:pt x="326" y="2017"/>
                        <a:pt x="259" y="2207"/>
                        <a:pt x="203" y="2398"/>
                      </a:cubicBezTo>
                      <a:cubicBezTo>
                        <a:pt x="147" y="2611"/>
                        <a:pt x="102" y="2835"/>
                        <a:pt x="68" y="3059"/>
                      </a:cubicBezTo>
                      <a:cubicBezTo>
                        <a:pt x="35" y="3283"/>
                        <a:pt x="12" y="3495"/>
                        <a:pt x="1" y="3719"/>
                      </a:cubicBezTo>
                      <a:cubicBezTo>
                        <a:pt x="1" y="3876"/>
                        <a:pt x="1" y="4033"/>
                        <a:pt x="12" y="4190"/>
                      </a:cubicBezTo>
                      <a:cubicBezTo>
                        <a:pt x="12" y="4302"/>
                        <a:pt x="23" y="4425"/>
                        <a:pt x="46" y="4537"/>
                      </a:cubicBezTo>
                      <a:lnTo>
                        <a:pt x="46" y="4559"/>
                      </a:lnTo>
                      <a:lnTo>
                        <a:pt x="46" y="4582"/>
                      </a:lnTo>
                      <a:cubicBezTo>
                        <a:pt x="46" y="4593"/>
                        <a:pt x="46" y="4593"/>
                        <a:pt x="46" y="4604"/>
                      </a:cubicBezTo>
                      <a:lnTo>
                        <a:pt x="91" y="4604"/>
                      </a:lnTo>
                      <a:lnTo>
                        <a:pt x="180" y="4627"/>
                      </a:lnTo>
                      <a:lnTo>
                        <a:pt x="259" y="4627"/>
                      </a:lnTo>
                      <a:lnTo>
                        <a:pt x="292" y="4638"/>
                      </a:lnTo>
                      <a:lnTo>
                        <a:pt x="382" y="4649"/>
                      </a:lnTo>
                      <a:lnTo>
                        <a:pt x="572" y="4694"/>
                      </a:lnTo>
                      <a:lnTo>
                        <a:pt x="763" y="4739"/>
                      </a:lnTo>
                      <a:lnTo>
                        <a:pt x="953" y="4772"/>
                      </a:lnTo>
                      <a:lnTo>
                        <a:pt x="1143" y="4817"/>
                      </a:lnTo>
                      <a:lnTo>
                        <a:pt x="1233" y="4828"/>
                      </a:lnTo>
                      <a:lnTo>
                        <a:pt x="1267" y="4828"/>
                      </a:lnTo>
                      <a:lnTo>
                        <a:pt x="1289" y="4817"/>
                      </a:lnTo>
                      <a:cubicBezTo>
                        <a:pt x="1479" y="4593"/>
                        <a:pt x="1636" y="4347"/>
                        <a:pt x="1759" y="4089"/>
                      </a:cubicBezTo>
                      <a:cubicBezTo>
                        <a:pt x="1983" y="3663"/>
                        <a:pt x="2140" y="3215"/>
                        <a:pt x="2230" y="2745"/>
                      </a:cubicBezTo>
                      <a:cubicBezTo>
                        <a:pt x="2275" y="2409"/>
                        <a:pt x="2297" y="2073"/>
                        <a:pt x="2286" y="1737"/>
                      </a:cubicBezTo>
                      <a:cubicBezTo>
                        <a:pt x="2275" y="1457"/>
                        <a:pt x="2230" y="1166"/>
                        <a:pt x="2174" y="886"/>
                      </a:cubicBezTo>
                      <a:cubicBezTo>
                        <a:pt x="2174" y="874"/>
                        <a:pt x="2163" y="863"/>
                        <a:pt x="2163" y="852"/>
                      </a:cubicBezTo>
                      <a:lnTo>
                        <a:pt x="2151" y="818"/>
                      </a:lnTo>
                      <a:lnTo>
                        <a:pt x="2140" y="785"/>
                      </a:lnTo>
                      <a:lnTo>
                        <a:pt x="2084" y="650"/>
                      </a:lnTo>
                      <a:cubicBezTo>
                        <a:pt x="2084" y="639"/>
                        <a:pt x="2084" y="639"/>
                        <a:pt x="2073" y="628"/>
                      </a:cubicBezTo>
                      <a:lnTo>
                        <a:pt x="2062" y="583"/>
                      </a:lnTo>
                      <a:cubicBezTo>
                        <a:pt x="2051" y="561"/>
                        <a:pt x="2039" y="550"/>
                        <a:pt x="2028" y="527"/>
                      </a:cubicBezTo>
                      <a:lnTo>
                        <a:pt x="2006" y="471"/>
                      </a:lnTo>
                      <a:cubicBezTo>
                        <a:pt x="1995" y="449"/>
                        <a:pt x="1983" y="426"/>
                        <a:pt x="1972" y="404"/>
                      </a:cubicBezTo>
                      <a:cubicBezTo>
                        <a:pt x="1950" y="359"/>
                        <a:pt x="1927" y="314"/>
                        <a:pt x="1905" y="270"/>
                      </a:cubicBezTo>
                      <a:lnTo>
                        <a:pt x="1905" y="247"/>
                      </a:lnTo>
                      <a:cubicBezTo>
                        <a:pt x="1871" y="202"/>
                        <a:pt x="1849" y="169"/>
                        <a:pt x="1827" y="124"/>
                      </a:cubicBezTo>
                      <a:cubicBezTo>
                        <a:pt x="1815" y="113"/>
                        <a:pt x="1804" y="90"/>
                        <a:pt x="1793" y="79"/>
                      </a:cubicBezTo>
                      <a:cubicBezTo>
                        <a:pt x="1782" y="57"/>
                        <a:pt x="1771" y="34"/>
                        <a:pt x="1748" y="23"/>
                      </a:cubicBezTo>
                      <a:lnTo>
                        <a:pt x="17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9"/>
                <p:cNvSpPr/>
                <p:nvPr/>
              </p:nvSpPr>
              <p:spPr>
                <a:xfrm>
                  <a:off x="756587" y="4229771"/>
                  <a:ext cx="63867" cy="171360"/>
                </a:xfrm>
                <a:custGeom>
                  <a:avLst/>
                  <a:gdLst/>
                  <a:ahLst/>
                  <a:cxnLst/>
                  <a:rect l="l" t="t" r="r" b="b"/>
                  <a:pathLst>
                    <a:path w="1524" h="4089" extrusionOk="0">
                      <a:moveTo>
                        <a:pt x="1289" y="0"/>
                      </a:moveTo>
                      <a:lnTo>
                        <a:pt x="1277" y="23"/>
                      </a:lnTo>
                      <a:lnTo>
                        <a:pt x="1266" y="34"/>
                      </a:lnTo>
                      <a:lnTo>
                        <a:pt x="1255" y="45"/>
                      </a:lnTo>
                      <a:cubicBezTo>
                        <a:pt x="1098" y="224"/>
                        <a:pt x="953" y="415"/>
                        <a:pt x="829" y="628"/>
                      </a:cubicBezTo>
                      <a:cubicBezTo>
                        <a:pt x="583" y="1042"/>
                        <a:pt x="381" y="1479"/>
                        <a:pt x="225" y="1938"/>
                      </a:cubicBezTo>
                      <a:cubicBezTo>
                        <a:pt x="113" y="2274"/>
                        <a:pt x="45" y="2621"/>
                        <a:pt x="12" y="2980"/>
                      </a:cubicBezTo>
                      <a:cubicBezTo>
                        <a:pt x="12" y="3081"/>
                        <a:pt x="12" y="3181"/>
                        <a:pt x="12" y="3282"/>
                      </a:cubicBezTo>
                      <a:cubicBezTo>
                        <a:pt x="1" y="3383"/>
                        <a:pt x="12" y="3484"/>
                        <a:pt x="23" y="3585"/>
                      </a:cubicBezTo>
                      <a:cubicBezTo>
                        <a:pt x="34" y="3685"/>
                        <a:pt x="57" y="3775"/>
                        <a:pt x="90" y="3876"/>
                      </a:cubicBezTo>
                      <a:cubicBezTo>
                        <a:pt x="90" y="3887"/>
                        <a:pt x="101" y="3898"/>
                        <a:pt x="101" y="3909"/>
                      </a:cubicBezTo>
                      <a:cubicBezTo>
                        <a:pt x="101" y="3921"/>
                        <a:pt x="101" y="3932"/>
                        <a:pt x="101" y="3932"/>
                      </a:cubicBezTo>
                      <a:cubicBezTo>
                        <a:pt x="113" y="3954"/>
                        <a:pt x="113" y="3965"/>
                        <a:pt x="113" y="3977"/>
                      </a:cubicBezTo>
                      <a:lnTo>
                        <a:pt x="157" y="3988"/>
                      </a:lnTo>
                      <a:cubicBezTo>
                        <a:pt x="325" y="4021"/>
                        <a:pt x="482" y="4066"/>
                        <a:pt x="650" y="4089"/>
                      </a:cubicBezTo>
                      <a:lnTo>
                        <a:pt x="695" y="4089"/>
                      </a:lnTo>
                      <a:lnTo>
                        <a:pt x="717" y="4066"/>
                      </a:lnTo>
                      <a:cubicBezTo>
                        <a:pt x="796" y="3965"/>
                        <a:pt x="863" y="3876"/>
                        <a:pt x="930" y="3764"/>
                      </a:cubicBezTo>
                      <a:cubicBezTo>
                        <a:pt x="1266" y="3215"/>
                        <a:pt x="1468" y="2588"/>
                        <a:pt x="1490" y="1938"/>
                      </a:cubicBezTo>
                      <a:cubicBezTo>
                        <a:pt x="1524" y="1557"/>
                        <a:pt x="1513" y="1165"/>
                        <a:pt x="1468" y="785"/>
                      </a:cubicBezTo>
                      <a:cubicBezTo>
                        <a:pt x="1423" y="538"/>
                        <a:pt x="1367" y="280"/>
                        <a:pt x="1300" y="45"/>
                      </a:cubicBezTo>
                      <a:lnTo>
                        <a:pt x="1300" y="34"/>
                      </a:lnTo>
                      <a:cubicBezTo>
                        <a:pt x="1300" y="23"/>
                        <a:pt x="1289" y="12"/>
                        <a:pt x="1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9"/>
                <p:cNvSpPr/>
                <p:nvPr/>
              </p:nvSpPr>
              <p:spPr>
                <a:xfrm>
                  <a:off x="762203" y="4313672"/>
                  <a:ext cx="52175" cy="97896"/>
                </a:xfrm>
                <a:custGeom>
                  <a:avLst/>
                  <a:gdLst/>
                  <a:ahLst/>
                  <a:cxnLst/>
                  <a:rect l="l" t="t" r="r" b="b"/>
                  <a:pathLst>
                    <a:path w="1245" h="2336" extrusionOk="0">
                      <a:moveTo>
                        <a:pt x="628" y="328"/>
                      </a:moveTo>
                      <a:lnTo>
                        <a:pt x="628" y="328"/>
                      </a:lnTo>
                      <a:cubicBezTo>
                        <a:pt x="639" y="507"/>
                        <a:pt x="595" y="1056"/>
                        <a:pt x="438" y="1146"/>
                      </a:cubicBezTo>
                      <a:cubicBezTo>
                        <a:pt x="326" y="1090"/>
                        <a:pt x="404" y="899"/>
                        <a:pt x="427" y="810"/>
                      </a:cubicBezTo>
                      <a:cubicBezTo>
                        <a:pt x="483" y="642"/>
                        <a:pt x="550" y="485"/>
                        <a:pt x="628" y="328"/>
                      </a:cubicBezTo>
                      <a:close/>
                      <a:moveTo>
                        <a:pt x="926" y="1"/>
                      </a:moveTo>
                      <a:cubicBezTo>
                        <a:pt x="815" y="1"/>
                        <a:pt x="723" y="122"/>
                        <a:pt x="651" y="205"/>
                      </a:cubicBezTo>
                      <a:cubicBezTo>
                        <a:pt x="622" y="130"/>
                        <a:pt x="578" y="100"/>
                        <a:pt x="531" y="100"/>
                      </a:cubicBezTo>
                      <a:cubicBezTo>
                        <a:pt x="467" y="100"/>
                        <a:pt x="398" y="156"/>
                        <a:pt x="359" y="227"/>
                      </a:cubicBezTo>
                      <a:cubicBezTo>
                        <a:pt x="270" y="384"/>
                        <a:pt x="203" y="552"/>
                        <a:pt x="158" y="731"/>
                      </a:cubicBezTo>
                      <a:cubicBezTo>
                        <a:pt x="57" y="1146"/>
                        <a:pt x="1" y="1571"/>
                        <a:pt x="12" y="2008"/>
                      </a:cubicBezTo>
                      <a:cubicBezTo>
                        <a:pt x="12" y="2109"/>
                        <a:pt x="12" y="2210"/>
                        <a:pt x="23" y="2311"/>
                      </a:cubicBezTo>
                      <a:cubicBezTo>
                        <a:pt x="23" y="2328"/>
                        <a:pt x="35" y="2336"/>
                        <a:pt x="46" y="2336"/>
                      </a:cubicBezTo>
                      <a:cubicBezTo>
                        <a:pt x="57" y="2336"/>
                        <a:pt x="68" y="2328"/>
                        <a:pt x="68" y="2311"/>
                      </a:cubicBezTo>
                      <a:cubicBezTo>
                        <a:pt x="68" y="2277"/>
                        <a:pt x="57" y="2232"/>
                        <a:pt x="57" y="2188"/>
                      </a:cubicBezTo>
                      <a:cubicBezTo>
                        <a:pt x="46" y="1751"/>
                        <a:pt x="91" y="1314"/>
                        <a:pt x="191" y="888"/>
                      </a:cubicBezTo>
                      <a:cubicBezTo>
                        <a:pt x="236" y="720"/>
                        <a:pt x="348" y="183"/>
                        <a:pt x="539" y="160"/>
                      </a:cubicBezTo>
                      <a:cubicBezTo>
                        <a:pt x="595" y="171"/>
                        <a:pt x="606" y="227"/>
                        <a:pt x="617" y="272"/>
                      </a:cubicBezTo>
                      <a:cubicBezTo>
                        <a:pt x="494" y="496"/>
                        <a:pt x="404" y="731"/>
                        <a:pt x="348" y="978"/>
                      </a:cubicBezTo>
                      <a:cubicBezTo>
                        <a:pt x="326" y="1045"/>
                        <a:pt x="348" y="1123"/>
                        <a:pt x="404" y="1179"/>
                      </a:cubicBezTo>
                      <a:cubicBezTo>
                        <a:pt x="413" y="1182"/>
                        <a:pt x="421" y="1184"/>
                        <a:pt x="429" y="1184"/>
                      </a:cubicBezTo>
                      <a:cubicBezTo>
                        <a:pt x="516" y="1184"/>
                        <a:pt x="574" y="1028"/>
                        <a:pt x="595" y="967"/>
                      </a:cubicBezTo>
                      <a:cubicBezTo>
                        <a:pt x="673" y="731"/>
                        <a:pt x="695" y="496"/>
                        <a:pt x="673" y="250"/>
                      </a:cubicBezTo>
                      <a:cubicBezTo>
                        <a:pt x="765" y="109"/>
                        <a:pt x="853" y="42"/>
                        <a:pt x="920" y="42"/>
                      </a:cubicBezTo>
                      <a:cubicBezTo>
                        <a:pt x="1007" y="42"/>
                        <a:pt x="1057" y="157"/>
                        <a:pt x="1031" y="373"/>
                      </a:cubicBezTo>
                      <a:cubicBezTo>
                        <a:pt x="964" y="955"/>
                        <a:pt x="785" y="1515"/>
                        <a:pt x="505" y="2019"/>
                      </a:cubicBezTo>
                      <a:cubicBezTo>
                        <a:pt x="471" y="2075"/>
                        <a:pt x="427" y="2143"/>
                        <a:pt x="393" y="2199"/>
                      </a:cubicBezTo>
                      <a:lnTo>
                        <a:pt x="348" y="2255"/>
                      </a:lnTo>
                      <a:cubicBezTo>
                        <a:pt x="348" y="2263"/>
                        <a:pt x="354" y="2271"/>
                        <a:pt x="361" y="2271"/>
                      </a:cubicBezTo>
                      <a:cubicBezTo>
                        <a:pt x="364" y="2271"/>
                        <a:pt x="367" y="2269"/>
                        <a:pt x="371" y="2266"/>
                      </a:cubicBezTo>
                      <a:cubicBezTo>
                        <a:pt x="606" y="1952"/>
                        <a:pt x="774" y="1605"/>
                        <a:pt x="897" y="1235"/>
                      </a:cubicBezTo>
                      <a:cubicBezTo>
                        <a:pt x="964" y="1000"/>
                        <a:pt x="1244" y="104"/>
                        <a:pt x="953" y="3"/>
                      </a:cubicBezTo>
                      <a:cubicBezTo>
                        <a:pt x="944" y="2"/>
                        <a:pt x="935" y="1"/>
                        <a:pt x="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9"/>
                <p:cNvSpPr/>
                <p:nvPr/>
              </p:nvSpPr>
              <p:spPr>
                <a:xfrm>
                  <a:off x="736387" y="4389820"/>
                  <a:ext cx="69525" cy="61059"/>
                </a:xfrm>
                <a:custGeom>
                  <a:avLst/>
                  <a:gdLst/>
                  <a:ahLst/>
                  <a:cxnLst/>
                  <a:rect l="l" t="t" r="r" b="b"/>
                  <a:pathLst>
                    <a:path w="1659" h="1457" extrusionOk="0">
                      <a:moveTo>
                        <a:pt x="46" y="1"/>
                      </a:moveTo>
                      <a:lnTo>
                        <a:pt x="46" y="23"/>
                      </a:lnTo>
                      <a:lnTo>
                        <a:pt x="23" y="57"/>
                      </a:lnTo>
                      <a:lnTo>
                        <a:pt x="23" y="258"/>
                      </a:lnTo>
                      <a:lnTo>
                        <a:pt x="23" y="471"/>
                      </a:lnTo>
                      <a:lnTo>
                        <a:pt x="23" y="673"/>
                      </a:lnTo>
                      <a:lnTo>
                        <a:pt x="12" y="908"/>
                      </a:lnTo>
                      <a:cubicBezTo>
                        <a:pt x="1" y="975"/>
                        <a:pt x="1" y="1054"/>
                        <a:pt x="1" y="1121"/>
                      </a:cubicBezTo>
                      <a:lnTo>
                        <a:pt x="1" y="1211"/>
                      </a:lnTo>
                      <a:lnTo>
                        <a:pt x="1" y="1244"/>
                      </a:lnTo>
                      <a:lnTo>
                        <a:pt x="46" y="1244"/>
                      </a:lnTo>
                      <a:lnTo>
                        <a:pt x="270" y="1289"/>
                      </a:lnTo>
                      <a:lnTo>
                        <a:pt x="505" y="1334"/>
                      </a:lnTo>
                      <a:lnTo>
                        <a:pt x="740" y="1379"/>
                      </a:lnTo>
                      <a:lnTo>
                        <a:pt x="987" y="1423"/>
                      </a:lnTo>
                      <a:lnTo>
                        <a:pt x="1177" y="1457"/>
                      </a:lnTo>
                      <a:lnTo>
                        <a:pt x="1222" y="1457"/>
                      </a:lnTo>
                      <a:cubicBezTo>
                        <a:pt x="1222" y="1446"/>
                        <a:pt x="1233" y="1435"/>
                        <a:pt x="1233" y="1435"/>
                      </a:cubicBezTo>
                      <a:lnTo>
                        <a:pt x="1244" y="1401"/>
                      </a:lnTo>
                      <a:lnTo>
                        <a:pt x="1345" y="1132"/>
                      </a:lnTo>
                      <a:lnTo>
                        <a:pt x="1468" y="841"/>
                      </a:lnTo>
                      <a:cubicBezTo>
                        <a:pt x="1513" y="751"/>
                        <a:pt x="1547" y="662"/>
                        <a:pt x="1580" y="572"/>
                      </a:cubicBezTo>
                      <a:cubicBezTo>
                        <a:pt x="1603" y="527"/>
                        <a:pt x="1614" y="483"/>
                        <a:pt x="1636" y="438"/>
                      </a:cubicBezTo>
                      <a:lnTo>
                        <a:pt x="1659" y="393"/>
                      </a:lnTo>
                      <a:lnTo>
                        <a:pt x="1659" y="371"/>
                      </a:lnTo>
                      <a:lnTo>
                        <a:pt x="1614" y="359"/>
                      </a:lnTo>
                      <a:lnTo>
                        <a:pt x="1423" y="315"/>
                      </a:lnTo>
                      <a:lnTo>
                        <a:pt x="1166" y="258"/>
                      </a:lnTo>
                      <a:lnTo>
                        <a:pt x="886" y="191"/>
                      </a:lnTo>
                      <a:lnTo>
                        <a:pt x="606" y="124"/>
                      </a:lnTo>
                      <a:lnTo>
                        <a:pt x="337" y="68"/>
                      </a:lnTo>
                      <a:lnTo>
                        <a:pt x="91" y="12"/>
                      </a:lnTo>
                      <a:lnTo>
                        <a:pt x="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48" name="Google Shape;2648;p9"/>
                <p:cNvGrpSpPr/>
                <p:nvPr/>
              </p:nvGrpSpPr>
              <p:grpSpPr>
                <a:xfrm>
                  <a:off x="741081" y="4391245"/>
                  <a:ext cx="57790" cy="58922"/>
                  <a:chOff x="741081" y="4391245"/>
                  <a:chExt cx="57790" cy="58922"/>
                </a:xfrm>
              </p:grpSpPr>
              <p:sp>
                <p:nvSpPr>
                  <p:cNvPr id="2649" name="Google Shape;2649;p9"/>
                  <p:cNvSpPr/>
                  <p:nvPr/>
                </p:nvSpPr>
                <p:spPr>
                  <a:xfrm>
                    <a:off x="741081" y="4391245"/>
                    <a:ext cx="57790" cy="13201"/>
                  </a:xfrm>
                  <a:custGeom>
                    <a:avLst/>
                    <a:gdLst/>
                    <a:ahLst/>
                    <a:cxnLst/>
                    <a:rect l="l" t="t" r="r" b="b"/>
                    <a:pathLst>
                      <a:path w="1379" h="315" extrusionOk="0">
                        <a:moveTo>
                          <a:pt x="12" y="0"/>
                        </a:moveTo>
                        <a:cubicBezTo>
                          <a:pt x="12" y="0"/>
                          <a:pt x="12" y="12"/>
                          <a:pt x="1" y="12"/>
                        </a:cubicBezTo>
                        <a:cubicBezTo>
                          <a:pt x="1" y="23"/>
                          <a:pt x="12" y="45"/>
                          <a:pt x="23" y="45"/>
                        </a:cubicBezTo>
                        <a:lnTo>
                          <a:pt x="46" y="45"/>
                        </a:lnTo>
                        <a:lnTo>
                          <a:pt x="68" y="56"/>
                        </a:lnTo>
                        <a:lnTo>
                          <a:pt x="158" y="56"/>
                        </a:lnTo>
                        <a:lnTo>
                          <a:pt x="281" y="79"/>
                        </a:lnTo>
                        <a:lnTo>
                          <a:pt x="550" y="146"/>
                        </a:lnTo>
                        <a:lnTo>
                          <a:pt x="819" y="213"/>
                        </a:lnTo>
                        <a:lnTo>
                          <a:pt x="1087" y="269"/>
                        </a:lnTo>
                        <a:cubicBezTo>
                          <a:pt x="1132" y="281"/>
                          <a:pt x="1177" y="292"/>
                          <a:pt x="1233" y="303"/>
                        </a:cubicBezTo>
                        <a:lnTo>
                          <a:pt x="1300" y="314"/>
                        </a:lnTo>
                        <a:lnTo>
                          <a:pt x="1379" y="314"/>
                        </a:lnTo>
                        <a:cubicBezTo>
                          <a:pt x="1379" y="303"/>
                          <a:pt x="1379" y="303"/>
                          <a:pt x="1379" y="292"/>
                        </a:cubicBezTo>
                        <a:lnTo>
                          <a:pt x="1367" y="281"/>
                        </a:lnTo>
                        <a:lnTo>
                          <a:pt x="1345" y="281"/>
                        </a:lnTo>
                        <a:lnTo>
                          <a:pt x="1311" y="269"/>
                        </a:lnTo>
                        <a:lnTo>
                          <a:pt x="1244" y="247"/>
                        </a:lnTo>
                        <a:lnTo>
                          <a:pt x="1155" y="224"/>
                        </a:lnTo>
                        <a:lnTo>
                          <a:pt x="964" y="180"/>
                        </a:lnTo>
                        <a:lnTo>
                          <a:pt x="684" y="124"/>
                        </a:lnTo>
                        <a:lnTo>
                          <a:pt x="415" y="68"/>
                        </a:lnTo>
                        <a:lnTo>
                          <a:pt x="281" y="45"/>
                        </a:lnTo>
                        <a:cubicBezTo>
                          <a:pt x="247" y="34"/>
                          <a:pt x="203" y="23"/>
                          <a:pt x="158" y="12"/>
                        </a:cubicBezTo>
                        <a:lnTo>
                          <a:pt x="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9"/>
                  <p:cNvSpPr/>
                  <p:nvPr/>
                </p:nvSpPr>
                <p:spPr>
                  <a:xfrm>
                    <a:off x="775027" y="4402434"/>
                    <a:ext cx="19613" cy="47733"/>
                  </a:xfrm>
                  <a:custGeom>
                    <a:avLst/>
                    <a:gdLst/>
                    <a:ahLst/>
                    <a:cxnLst/>
                    <a:rect l="l" t="t" r="r" b="b"/>
                    <a:pathLst>
                      <a:path w="468" h="1139" extrusionOk="0">
                        <a:moveTo>
                          <a:pt x="441" y="0"/>
                        </a:moveTo>
                        <a:cubicBezTo>
                          <a:pt x="434" y="0"/>
                          <a:pt x="433" y="26"/>
                          <a:pt x="423" y="36"/>
                        </a:cubicBezTo>
                        <a:lnTo>
                          <a:pt x="389" y="137"/>
                        </a:lnTo>
                        <a:cubicBezTo>
                          <a:pt x="311" y="350"/>
                          <a:pt x="221" y="551"/>
                          <a:pt x="143" y="764"/>
                        </a:cubicBezTo>
                        <a:cubicBezTo>
                          <a:pt x="109" y="854"/>
                          <a:pt x="76" y="943"/>
                          <a:pt x="42" y="1033"/>
                        </a:cubicBezTo>
                        <a:lnTo>
                          <a:pt x="9" y="1122"/>
                        </a:lnTo>
                        <a:cubicBezTo>
                          <a:pt x="1" y="1130"/>
                          <a:pt x="15" y="1138"/>
                          <a:pt x="24" y="1138"/>
                        </a:cubicBezTo>
                        <a:cubicBezTo>
                          <a:pt x="28" y="1138"/>
                          <a:pt x="31" y="1137"/>
                          <a:pt x="31" y="1134"/>
                        </a:cubicBezTo>
                        <a:cubicBezTo>
                          <a:pt x="132" y="887"/>
                          <a:pt x="233" y="641"/>
                          <a:pt x="322" y="394"/>
                        </a:cubicBezTo>
                        <a:cubicBezTo>
                          <a:pt x="367" y="294"/>
                          <a:pt x="401" y="204"/>
                          <a:pt x="423" y="114"/>
                        </a:cubicBezTo>
                        <a:cubicBezTo>
                          <a:pt x="434" y="92"/>
                          <a:pt x="468" y="2"/>
                          <a:pt x="445" y="2"/>
                        </a:cubicBezTo>
                        <a:cubicBezTo>
                          <a:pt x="444" y="1"/>
                          <a:pt x="442" y="0"/>
                          <a:pt x="4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9"/>
                  <p:cNvSpPr/>
                  <p:nvPr/>
                </p:nvSpPr>
                <p:spPr>
                  <a:xfrm>
                    <a:off x="761742" y="4397950"/>
                    <a:ext cx="9890" cy="50499"/>
                  </a:xfrm>
                  <a:custGeom>
                    <a:avLst/>
                    <a:gdLst/>
                    <a:ahLst/>
                    <a:cxnLst/>
                    <a:rect l="l" t="t" r="r" b="b"/>
                    <a:pathLst>
                      <a:path w="236" h="1205" extrusionOk="0">
                        <a:moveTo>
                          <a:pt x="229" y="0"/>
                        </a:moveTo>
                        <a:cubicBezTo>
                          <a:pt x="225" y="0"/>
                          <a:pt x="219" y="3"/>
                          <a:pt x="214" y="8"/>
                        </a:cubicBezTo>
                        <a:cubicBezTo>
                          <a:pt x="191" y="64"/>
                          <a:pt x="180" y="121"/>
                          <a:pt x="169" y="188"/>
                        </a:cubicBezTo>
                        <a:cubicBezTo>
                          <a:pt x="124" y="468"/>
                          <a:pt x="90" y="748"/>
                          <a:pt x="34" y="1028"/>
                        </a:cubicBezTo>
                        <a:cubicBezTo>
                          <a:pt x="23" y="1084"/>
                          <a:pt x="12" y="1140"/>
                          <a:pt x="1" y="1196"/>
                        </a:cubicBezTo>
                        <a:cubicBezTo>
                          <a:pt x="6" y="1201"/>
                          <a:pt x="12" y="1204"/>
                          <a:pt x="18" y="1204"/>
                        </a:cubicBezTo>
                        <a:cubicBezTo>
                          <a:pt x="23" y="1204"/>
                          <a:pt x="29" y="1201"/>
                          <a:pt x="34" y="1196"/>
                        </a:cubicBezTo>
                        <a:cubicBezTo>
                          <a:pt x="46" y="1117"/>
                          <a:pt x="57" y="1039"/>
                          <a:pt x="79" y="961"/>
                        </a:cubicBezTo>
                        <a:cubicBezTo>
                          <a:pt x="102" y="793"/>
                          <a:pt x="135" y="613"/>
                          <a:pt x="158" y="457"/>
                        </a:cubicBezTo>
                        <a:cubicBezTo>
                          <a:pt x="180" y="311"/>
                          <a:pt x="202" y="154"/>
                          <a:pt x="236" y="8"/>
                        </a:cubicBezTo>
                        <a:cubicBezTo>
                          <a:pt x="236" y="3"/>
                          <a:pt x="233"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9"/>
                  <p:cNvSpPr/>
                  <p:nvPr/>
                </p:nvSpPr>
                <p:spPr>
                  <a:xfrm>
                    <a:off x="748624" y="4392167"/>
                    <a:ext cx="3772" cy="52175"/>
                  </a:xfrm>
                  <a:custGeom>
                    <a:avLst/>
                    <a:gdLst/>
                    <a:ahLst/>
                    <a:cxnLst/>
                    <a:rect l="l" t="t" r="r" b="b"/>
                    <a:pathLst>
                      <a:path w="90" h="1245" extrusionOk="0">
                        <a:moveTo>
                          <a:pt x="67" y="1"/>
                        </a:moveTo>
                        <a:cubicBezTo>
                          <a:pt x="67" y="1"/>
                          <a:pt x="56" y="12"/>
                          <a:pt x="56" y="12"/>
                        </a:cubicBezTo>
                        <a:cubicBezTo>
                          <a:pt x="56" y="23"/>
                          <a:pt x="56" y="34"/>
                          <a:pt x="56" y="46"/>
                        </a:cubicBezTo>
                        <a:lnTo>
                          <a:pt x="56" y="79"/>
                        </a:lnTo>
                        <a:lnTo>
                          <a:pt x="56" y="158"/>
                        </a:lnTo>
                        <a:lnTo>
                          <a:pt x="45" y="326"/>
                        </a:lnTo>
                        <a:lnTo>
                          <a:pt x="34" y="516"/>
                        </a:lnTo>
                        <a:cubicBezTo>
                          <a:pt x="34" y="572"/>
                          <a:pt x="34" y="639"/>
                          <a:pt x="23" y="695"/>
                        </a:cubicBezTo>
                        <a:cubicBezTo>
                          <a:pt x="23" y="751"/>
                          <a:pt x="11" y="819"/>
                          <a:pt x="11" y="875"/>
                        </a:cubicBezTo>
                        <a:lnTo>
                          <a:pt x="0" y="1054"/>
                        </a:lnTo>
                        <a:lnTo>
                          <a:pt x="0" y="1143"/>
                        </a:lnTo>
                        <a:lnTo>
                          <a:pt x="0" y="1233"/>
                        </a:lnTo>
                        <a:cubicBezTo>
                          <a:pt x="0" y="1233"/>
                          <a:pt x="0" y="1244"/>
                          <a:pt x="11" y="1244"/>
                        </a:cubicBezTo>
                        <a:cubicBezTo>
                          <a:pt x="23" y="1244"/>
                          <a:pt x="34" y="1233"/>
                          <a:pt x="34" y="1233"/>
                        </a:cubicBezTo>
                        <a:lnTo>
                          <a:pt x="34" y="1166"/>
                        </a:lnTo>
                        <a:lnTo>
                          <a:pt x="34" y="1099"/>
                        </a:lnTo>
                        <a:cubicBezTo>
                          <a:pt x="34" y="1043"/>
                          <a:pt x="45" y="975"/>
                          <a:pt x="45" y="919"/>
                        </a:cubicBezTo>
                        <a:cubicBezTo>
                          <a:pt x="45" y="863"/>
                          <a:pt x="45" y="807"/>
                          <a:pt x="56" y="740"/>
                        </a:cubicBezTo>
                        <a:cubicBezTo>
                          <a:pt x="56" y="684"/>
                          <a:pt x="56" y="617"/>
                          <a:pt x="67" y="561"/>
                        </a:cubicBezTo>
                        <a:cubicBezTo>
                          <a:pt x="79" y="494"/>
                          <a:pt x="67" y="427"/>
                          <a:pt x="79" y="371"/>
                        </a:cubicBezTo>
                        <a:cubicBezTo>
                          <a:pt x="90" y="315"/>
                          <a:pt x="90" y="259"/>
                          <a:pt x="90" y="202"/>
                        </a:cubicBezTo>
                        <a:lnTo>
                          <a:pt x="90" y="102"/>
                        </a:lnTo>
                        <a:lnTo>
                          <a:pt x="90" y="57"/>
                        </a:lnTo>
                        <a:lnTo>
                          <a:pt x="90" y="12"/>
                        </a:lnTo>
                        <a:lnTo>
                          <a:pt x="79" y="12"/>
                        </a:lnTo>
                        <a:cubicBezTo>
                          <a:pt x="79" y="12"/>
                          <a:pt x="79" y="1"/>
                          <a:pt x="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53" name="Google Shape;2653;p9"/>
              <p:cNvGrpSpPr/>
              <p:nvPr/>
            </p:nvGrpSpPr>
            <p:grpSpPr>
              <a:xfrm>
                <a:off x="5473862" y="4632873"/>
                <a:ext cx="87796" cy="254212"/>
                <a:chOff x="971578" y="4628069"/>
                <a:chExt cx="87796" cy="254212"/>
              </a:xfrm>
            </p:grpSpPr>
            <p:sp>
              <p:nvSpPr>
                <p:cNvPr id="2654" name="Google Shape;2654;p9"/>
                <p:cNvSpPr/>
                <p:nvPr/>
              </p:nvSpPr>
              <p:spPr>
                <a:xfrm>
                  <a:off x="971578" y="4679449"/>
                  <a:ext cx="87796" cy="202832"/>
                </a:xfrm>
                <a:custGeom>
                  <a:avLst/>
                  <a:gdLst/>
                  <a:ahLst/>
                  <a:cxnLst/>
                  <a:rect l="l" t="t" r="r" b="b"/>
                  <a:pathLst>
                    <a:path w="2095" h="4840" extrusionOk="0">
                      <a:moveTo>
                        <a:pt x="493" y="1"/>
                      </a:moveTo>
                      <a:cubicBezTo>
                        <a:pt x="482" y="1"/>
                        <a:pt x="482" y="12"/>
                        <a:pt x="471" y="23"/>
                      </a:cubicBezTo>
                      <a:cubicBezTo>
                        <a:pt x="336" y="269"/>
                        <a:pt x="236" y="549"/>
                        <a:pt x="168" y="829"/>
                      </a:cubicBezTo>
                      <a:cubicBezTo>
                        <a:pt x="45" y="1289"/>
                        <a:pt x="0" y="1770"/>
                        <a:pt x="34" y="2252"/>
                      </a:cubicBezTo>
                      <a:cubicBezTo>
                        <a:pt x="56" y="2588"/>
                        <a:pt x="112" y="2924"/>
                        <a:pt x="202" y="3249"/>
                      </a:cubicBezTo>
                      <a:cubicBezTo>
                        <a:pt x="269" y="3518"/>
                        <a:pt x="370" y="3798"/>
                        <a:pt x="493" y="4055"/>
                      </a:cubicBezTo>
                      <a:lnTo>
                        <a:pt x="516" y="4089"/>
                      </a:lnTo>
                      <a:lnTo>
                        <a:pt x="527" y="4111"/>
                      </a:lnTo>
                      <a:cubicBezTo>
                        <a:pt x="538" y="4122"/>
                        <a:pt x="549" y="4134"/>
                        <a:pt x="549" y="4145"/>
                      </a:cubicBezTo>
                      <a:lnTo>
                        <a:pt x="628" y="4268"/>
                      </a:lnTo>
                      <a:lnTo>
                        <a:pt x="639" y="4279"/>
                      </a:lnTo>
                      <a:lnTo>
                        <a:pt x="672" y="4324"/>
                      </a:lnTo>
                      <a:lnTo>
                        <a:pt x="706" y="4369"/>
                      </a:lnTo>
                      <a:lnTo>
                        <a:pt x="740" y="4425"/>
                      </a:lnTo>
                      <a:lnTo>
                        <a:pt x="784" y="4481"/>
                      </a:lnTo>
                      <a:lnTo>
                        <a:pt x="885" y="4604"/>
                      </a:lnTo>
                      <a:lnTo>
                        <a:pt x="896" y="4615"/>
                      </a:lnTo>
                      <a:cubicBezTo>
                        <a:pt x="930" y="4649"/>
                        <a:pt x="964" y="4682"/>
                        <a:pt x="997" y="4716"/>
                      </a:cubicBezTo>
                      <a:cubicBezTo>
                        <a:pt x="1008" y="4727"/>
                        <a:pt x="1020" y="4739"/>
                        <a:pt x="1031" y="4761"/>
                      </a:cubicBezTo>
                      <a:lnTo>
                        <a:pt x="1087" y="4806"/>
                      </a:lnTo>
                      <a:lnTo>
                        <a:pt x="1098" y="4817"/>
                      </a:lnTo>
                      <a:lnTo>
                        <a:pt x="1120" y="4817"/>
                      </a:lnTo>
                      <a:lnTo>
                        <a:pt x="1120" y="4821"/>
                      </a:lnTo>
                      <a:lnTo>
                        <a:pt x="1120" y="4821"/>
                      </a:lnTo>
                      <a:lnTo>
                        <a:pt x="1143" y="4783"/>
                      </a:lnTo>
                      <a:lnTo>
                        <a:pt x="1177" y="4750"/>
                      </a:lnTo>
                      <a:lnTo>
                        <a:pt x="1210" y="4716"/>
                      </a:lnTo>
                      <a:lnTo>
                        <a:pt x="1221" y="4694"/>
                      </a:lnTo>
                      <a:lnTo>
                        <a:pt x="1266" y="4638"/>
                      </a:lnTo>
                      <a:lnTo>
                        <a:pt x="1300" y="4604"/>
                      </a:lnTo>
                      <a:lnTo>
                        <a:pt x="1333" y="4570"/>
                      </a:lnTo>
                      <a:cubicBezTo>
                        <a:pt x="1412" y="4458"/>
                        <a:pt x="1479" y="4346"/>
                        <a:pt x="1546" y="4234"/>
                      </a:cubicBezTo>
                      <a:cubicBezTo>
                        <a:pt x="1602" y="4134"/>
                        <a:pt x="1658" y="4033"/>
                        <a:pt x="1703" y="3932"/>
                      </a:cubicBezTo>
                      <a:cubicBezTo>
                        <a:pt x="1781" y="3775"/>
                        <a:pt x="1837" y="3618"/>
                        <a:pt x="1871" y="3450"/>
                      </a:cubicBezTo>
                      <a:cubicBezTo>
                        <a:pt x="1938" y="3226"/>
                        <a:pt x="1983" y="3002"/>
                        <a:pt x="2017" y="2778"/>
                      </a:cubicBezTo>
                      <a:cubicBezTo>
                        <a:pt x="2039" y="2577"/>
                        <a:pt x="2073" y="2375"/>
                        <a:pt x="2084" y="2174"/>
                      </a:cubicBezTo>
                      <a:cubicBezTo>
                        <a:pt x="2095" y="1950"/>
                        <a:pt x="2084" y="1737"/>
                        <a:pt x="2073" y="1513"/>
                      </a:cubicBezTo>
                      <a:cubicBezTo>
                        <a:pt x="2050" y="1289"/>
                        <a:pt x="2028" y="1065"/>
                        <a:pt x="1983" y="841"/>
                      </a:cubicBezTo>
                      <a:cubicBezTo>
                        <a:pt x="1961" y="695"/>
                        <a:pt x="1927" y="538"/>
                        <a:pt x="1882" y="393"/>
                      </a:cubicBezTo>
                      <a:cubicBezTo>
                        <a:pt x="1849" y="281"/>
                        <a:pt x="1815" y="169"/>
                        <a:pt x="1770" y="57"/>
                      </a:cubicBezTo>
                      <a:lnTo>
                        <a:pt x="1759" y="34"/>
                      </a:lnTo>
                      <a:lnTo>
                        <a:pt x="1748" y="23"/>
                      </a:lnTo>
                      <a:lnTo>
                        <a:pt x="1737" y="1"/>
                      </a:lnTo>
                      <a:close/>
                      <a:moveTo>
                        <a:pt x="1120" y="4821"/>
                      </a:moveTo>
                      <a:lnTo>
                        <a:pt x="1109" y="4839"/>
                      </a:lnTo>
                      <a:lnTo>
                        <a:pt x="1120" y="4828"/>
                      </a:lnTo>
                      <a:lnTo>
                        <a:pt x="1120" y="482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9"/>
                <p:cNvSpPr/>
                <p:nvPr/>
              </p:nvSpPr>
              <p:spPr>
                <a:xfrm>
                  <a:off x="986582" y="4678527"/>
                  <a:ext cx="57790" cy="173246"/>
                </a:xfrm>
                <a:custGeom>
                  <a:avLst/>
                  <a:gdLst/>
                  <a:ahLst/>
                  <a:cxnLst/>
                  <a:rect l="l" t="t" r="r" b="b"/>
                  <a:pathLst>
                    <a:path w="1379" h="4134" extrusionOk="0">
                      <a:moveTo>
                        <a:pt x="426" y="0"/>
                      </a:moveTo>
                      <a:cubicBezTo>
                        <a:pt x="415" y="11"/>
                        <a:pt x="415" y="23"/>
                        <a:pt x="404" y="34"/>
                      </a:cubicBezTo>
                      <a:cubicBezTo>
                        <a:pt x="348" y="146"/>
                        <a:pt x="303" y="258"/>
                        <a:pt x="270" y="370"/>
                      </a:cubicBezTo>
                      <a:cubicBezTo>
                        <a:pt x="57" y="986"/>
                        <a:pt x="1" y="1636"/>
                        <a:pt x="124" y="2274"/>
                      </a:cubicBezTo>
                      <a:cubicBezTo>
                        <a:pt x="169" y="2666"/>
                        <a:pt x="258" y="3036"/>
                        <a:pt x="393" y="3394"/>
                      </a:cubicBezTo>
                      <a:cubicBezTo>
                        <a:pt x="482" y="3640"/>
                        <a:pt x="594" y="3876"/>
                        <a:pt x="718" y="4100"/>
                      </a:cubicBezTo>
                      <a:lnTo>
                        <a:pt x="718" y="4111"/>
                      </a:lnTo>
                      <a:lnTo>
                        <a:pt x="729" y="4133"/>
                      </a:lnTo>
                      <a:lnTo>
                        <a:pt x="740" y="4111"/>
                      </a:lnTo>
                      <a:lnTo>
                        <a:pt x="740" y="4100"/>
                      </a:lnTo>
                      <a:lnTo>
                        <a:pt x="751" y="4088"/>
                      </a:lnTo>
                      <a:cubicBezTo>
                        <a:pt x="863" y="3876"/>
                        <a:pt x="964" y="3652"/>
                        <a:pt x="1043" y="3428"/>
                      </a:cubicBezTo>
                      <a:cubicBezTo>
                        <a:pt x="1199" y="2968"/>
                        <a:pt x="1300" y="2498"/>
                        <a:pt x="1345" y="2016"/>
                      </a:cubicBezTo>
                      <a:cubicBezTo>
                        <a:pt x="1379" y="1658"/>
                        <a:pt x="1367" y="1300"/>
                        <a:pt x="1323" y="952"/>
                      </a:cubicBezTo>
                      <a:cubicBezTo>
                        <a:pt x="1311" y="851"/>
                        <a:pt x="1289" y="751"/>
                        <a:pt x="1278" y="639"/>
                      </a:cubicBezTo>
                      <a:cubicBezTo>
                        <a:pt x="1255" y="549"/>
                        <a:pt x="1222" y="448"/>
                        <a:pt x="1188" y="359"/>
                      </a:cubicBezTo>
                      <a:cubicBezTo>
                        <a:pt x="1155" y="269"/>
                        <a:pt x="1121" y="179"/>
                        <a:pt x="1065" y="90"/>
                      </a:cubicBezTo>
                      <a:lnTo>
                        <a:pt x="1054" y="56"/>
                      </a:lnTo>
                      <a:lnTo>
                        <a:pt x="1043" y="34"/>
                      </a:lnTo>
                      <a:lnTo>
                        <a:pt x="10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9"/>
                <p:cNvSpPr/>
                <p:nvPr/>
              </p:nvSpPr>
              <p:spPr>
                <a:xfrm>
                  <a:off x="994125" y="4664194"/>
                  <a:ext cx="39435" cy="103553"/>
                </a:xfrm>
                <a:custGeom>
                  <a:avLst/>
                  <a:gdLst/>
                  <a:ahLst/>
                  <a:cxnLst/>
                  <a:rect l="l" t="t" r="r" b="b"/>
                  <a:pathLst>
                    <a:path w="941" h="2471" extrusionOk="0">
                      <a:moveTo>
                        <a:pt x="571" y="1249"/>
                      </a:moveTo>
                      <a:cubicBezTo>
                        <a:pt x="683" y="1272"/>
                        <a:pt x="650" y="1485"/>
                        <a:pt x="650" y="1574"/>
                      </a:cubicBezTo>
                      <a:cubicBezTo>
                        <a:pt x="639" y="1754"/>
                        <a:pt x="605" y="1922"/>
                        <a:pt x="560" y="2090"/>
                      </a:cubicBezTo>
                      <a:cubicBezTo>
                        <a:pt x="504" y="1910"/>
                        <a:pt x="426" y="1373"/>
                        <a:pt x="571" y="1249"/>
                      </a:cubicBezTo>
                      <a:close/>
                      <a:moveTo>
                        <a:pt x="695" y="0"/>
                      </a:moveTo>
                      <a:cubicBezTo>
                        <a:pt x="680" y="0"/>
                        <a:pt x="665" y="14"/>
                        <a:pt x="672" y="29"/>
                      </a:cubicBezTo>
                      <a:cubicBezTo>
                        <a:pt x="683" y="73"/>
                        <a:pt x="706" y="107"/>
                        <a:pt x="717" y="152"/>
                      </a:cubicBezTo>
                      <a:cubicBezTo>
                        <a:pt x="818" y="577"/>
                        <a:pt x="874" y="1014"/>
                        <a:pt x="874" y="1451"/>
                      </a:cubicBezTo>
                      <a:cubicBezTo>
                        <a:pt x="863" y="1619"/>
                        <a:pt x="874" y="2168"/>
                        <a:pt x="683" y="2235"/>
                      </a:cubicBezTo>
                      <a:cubicBezTo>
                        <a:pt x="639" y="2235"/>
                        <a:pt x="605" y="2190"/>
                        <a:pt x="582" y="2146"/>
                      </a:cubicBezTo>
                      <a:cubicBezTo>
                        <a:pt x="661" y="1899"/>
                        <a:pt x="695" y="1653"/>
                        <a:pt x="695" y="1395"/>
                      </a:cubicBezTo>
                      <a:cubicBezTo>
                        <a:pt x="695" y="1317"/>
                        <a:pt x="661" y="1249"/>
                        <a:pt x="594" y="1216"/>
                      </a:cubicBezTo>
                      <a:cubicBezTo>
                        <a:pt x="588" y="1215"/>
                        <a:pt x="582" y="1214"/>
                        <a:pt x="576" y="1214"/>
                      </a:cubicBezTo>
                      <a:cubicBezTo>
                        <a:pt x="480" y="1214"/>
                        <a:pt x="470" y="1388"/>
                        <a:pt x="459" y="1462"/>
                      </a:cubicBezTo>
                      <a:cubicBezTo>
                        <a:pt x="437" y="1709"/>
                        <a:pt x="459" y="1944"/>
                        <a:pt x="538" y="2179"/>
                      </a:cubicBezTo>
                      <a:cubicBezTo>
                        <a:pt x="474" y="2350"/>
                        <a:pt x="394" y="2435"/>
                        <a:pt x="324" y="2435"/>
                      </a:cubicBezTo>
                      <a:cubicBezTo>
                        <a:pt x="247" y="2435"/>
                        <a:pt x="180" y="2333"/>
                        <a:pt x="157" y="2134"/>
                      </a:cubicBezTo>
                      <a:cubicBezTo>
                        <a:pt x="123" y="1821"/>
                        <a:pt x="123" y="1496"/>
                        <a:pt x="157" y="1182"/>
                      </a:cubicBezTo>
                      <a:cubicBezTo>
                        <a:pt x="179" y="925"/>
                        <a:pt x="235" y="667"/>
                        <a:pt x="314" y="421"/>
                      </a:cubicBezTo>
                      <a:cubicBezTo>
                        <a:pt x="336" y="353"/>
                        <a:pt x="358" y="286"/>
                        <a:pt x="381" y="219"/>
                      </a:cubicBezTo>
                      <a:cubicBezTo>
                        <a:pt x="392" y="197"/>
                        <a:pt x="403" y="163"/>
                        <a:pt x="414" y="152"/>
                      </a:cubicBezTo>
                      <a:cubicBezTo>
                        <a:pt x="414" y="144"/>
                        <a:pt x="403" y="136"/>
                        <a:pt x="397" y="136"/>
                      </a:cubicBezTo>
                      <a:cubicBezTo>
                        <a:pt x="394" y="136"/>
                        <a:pt x="392" y="137"/>
                        <a:pt x="392" y="141"/>
                      </a:cubicBezTo>
                      <a:cubicBezTo>
                        <a:pt x="235" y="499"/>
                        <a:pt x="134" y="880"/>
                        <a:pt x="101" y="1261"/>
                      </a:cubicBezTo>
                      <a:cubicBezTo>
                        <a:pt x="90" y="1496"/>
                        <a:pt x="0" y="2437"/>
                        <a:pt x="302" y="2470"/>
                      </a:cubicBezTo>
                      <a:cubicBezTo>
                        <a:pt x="437" y="2470"/>
                        <a:pt x="504" y="2314"/>
                        <a:pt x="560" y="2213"/>
                      </a:cubicBezTo>
                      <a:cubicBezTo>
                        <a:pt x="596" y="2269"/>
                        <a:pt x="638" y="2292"/>
                        <a:pt x="678" y="2292"/>
                      </a:cubicBezTo>
                      <a:cubicBezTo>
                        <a:pt x="751" y="2292"/>
                        <a:pt x="819" y="2217"/>
                        <a:pt x="840" y="2123"/>
                      </a:cubicBezTo>
                      <a:cubicBezTo>
                        <a:pt x="896" y="1955"/>
                        <a:pt x="930" y="1765"/>
                        <a:pt x="930" y="1586"/>
                      </a:cubicBezTo>
                      <a:cubicBezTo>
                        <a:pt x="941" y="1160"/>
                        <a:pt x="896" y="734"/>
                        <a:pt x="795" y="309"/>
                      </a:cubicBezTo>
                      <a:cubicBezTo>
                        <a:pt x="784" y="208"/>
                        <a:pt x="751" y="107"/>
                        <a:pt x="717" y="17"/>
                      </a:cubicBezTo>
                      <a:cubicBezTo>
                        <a:pt x="713" y="5"/>
                        <a:pt x="704" y="0"/>
                        <a:pt x="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9"/>
                <p:cNvSpPr/>
                <p:nvPr/>
              </p:nvSpPr>
              <p:spPr>
                <a:xfrm>
                  <a:off x="983313" y="4630165"/>
                  <a:ext cx="69986" cy="49786"/>
                </a:xfrm>
                <a:custGeom>
                  <a:avLst/>
                  <a:gdLst/>
                  <a:ahLst/>
                  <a:cxnLst/>
                  <a:rect l="l" t="t" r="r" b="b"/>
                  <a:pathLst>
                    <a:path w="1670" h="1188" extrusionOk="0">
                      <a:moveTo>
                        <a:pt x="1389" y="1"/>
                      </a:moveTo>
                      <a:lnTo>
                        <a:pt x="1154" y="12"/>
                      </a:lnTo>
                      <a:lnTo>
                        <a:pt x="908" y="12"/>
                      </a:lnTo>
                      <a:lnTo>
                        <a:pt x="672" y="23"/>
                      </a:lnTo>
                      <a:lnTo>
                        <a:pt x="426" y="34"/>
                      </a:lnTo>
                      <a:lnTo>
                        <a:pt x="224" y="45"/>
                      </a:lnTo>
                      <a:lnTo>
                        <a:pt x="191" y="45"/>
                      </a:lnTo>
                      <a:cubicBezTo>
                        <a:pt x="191" y="45"/>
                        <a:pt x="191" y="57"/>
                        <a:pt x="191" y="68"/>
                      </a:cubicBezTo>
                      <a:lnTo>
                        <a:pt x="191" y="101"/>
                      </a:lnTo>
                      <a:cubicBezTo>
                        <a:pt x="168" y="191"/>
                        <a:pt x="157" y="269"/>
                        <a:pt x="135" y="381"/>
                      </a:cubicBezTo>
                      <a:cubicBezTo>
                        <a:pt x="124" y="482"/>
                        <a:pt x="101" y="605"/>
                        <a:pt x="90" y="695"/>
                      </a:cubicBezTo>
                      <a:cubicBezTo>
                        <a:pt x="68" y="796"/>
                        <a:pt x="56" y="885"/>
                        <a:pt x="34" y="975"/>
                      </a:cubicBezTo>
                      <a:cubicBezTo>
                        <a:pt x="34" y="1020"/>
                        <a:pt x="23" y="1065"/>
                        <a:pt x="12" y="1121"/>
                      </a:cubicBezTo>
                      <a:lnTo>
                        <a:pt x="0" y="1165"/>
                      </a:lnTo>
                      <a:cubicBezTo>
                        <a:pt x="0" y="1177"/>
                        <a:pt x="0" y="1177"/>
                        <a:pt x="0" y="1188"/>
                      </a:cubicBezTo>
                      <a:lnTo>
                        <a:pt x="1669" y="1188"/>
                      </a:lnTo>
                      <a:lnTo>
                        <a:pt x="1669" y="1165"/>
                      </a:lnTo>
                      <a:lnTo>
                        <a:pt x="1636" y="1165"/>
                      </a:lnTo>
                      <a:lnTo>
                        <a:pt x="1602" y="975"/>
                      </a:lnTo>
                      <a:cubicBezTo>
                        <a:pt x="1580" y="897"/>
                        <a:pt x="1569" y="829"/>
                        <a:pt x="1557" y="762"/>
                      </a:cubicBezTo>
                      <a:cubicBezTo>
                        <a:pt x="1546" y="695"/>
                        <a:pt x="1535" y="639"/>
                        <a:pt x="1524" y="561"/>
                      </a:cubicBezTo>
                      <a:cubicBezTo>
                        <a:pt x="1501" y="482"/>
                        <a:pt x="1490" y="404"/>
                        <a:pt x="1479" y="325"/>
                      </a:cubicBezTo>
                      <a:lnTo>
                        <a:pt x="1434" y="124"/>
                      </a:lnTo>
                      <a:lnTo>
                        <a:pt x="1423" y="34"/>
                      </a:lnTo>
                      <a:lnTo>
                        <a:pt x="1423" y="12"/>
                      </a:lnTo>
                      <a:lnTo>
                        <a:pt x="14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9"/>
                <p:cNvSpPr/>
                <p:nvPr/>
              </p:nvSpPr>
              <p:spPr>
                <a:xfrm>
                  <a:off x="990814" y="4678988"/>
                  <a:ext cx="59173" cy="1928"/>
                </a:xfrm>
                <a:custGeom>
                  <a:avLst/>
                  <a:gdLst/>
                  <a:ahLst/>
                  <a:cxnLst/>
                  <a:rect l="l" t="t" r="r" b="b"/>
                  <a:pathLst>
                    <a:path w="1412" h="46" extrusionOk="0">
                      <a:moveTo>
                        <a:pt x="23" y="0"/>
                      </a:moveTo>
                      <a:cubicBezTo>
                        <a:pt x="12" y="0"/>
                        <a:pt x="12" y="0"/>
                        <a:pt x="1" y="12"/>
                      </a:cubicBezTo>
                      <a:cubicBezTo>
                        <a:pt x="1" y="12"/>
                        <a:pt x="1" y="23"/>
                        <a:pt x="1" y="34"/>
                      </a:cubicBezTo>
                      <a:lnTo>
                        <a:pt x="146" y="34"/>
                      </a:lnTo>
                      <a:lnTo>
                        <a:pt x="146" y="45"/>
                      </a:lnTo>
                      <a:lnTo>
                        <a:pt x="1401" y="45"/>
                      </a:lnTo>
                      <a:cubicBezTo>
                        <a:pt x="1412" y="34"/>
                        <a:pt x="1412" y="34"/>
                        <a:pt x="1412" y="23"/>
                      </a:cubicBezTo>
                      <a:cubicBezTo>
                        <a:pt x="1412" y="12"/>
                        <a:pt x="1401" y="0"/>
                        <a:pt x="1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9"/>
                <p:cNvSpPr/>
                <p:nvPr/>
              </p:nvSpPr>
              <p:spPr>
                <a:xfrm>
                  <a:off x="995047" y="4628991"/>
                  <a:ext cx="9429" cy="50499"/>
                </a:xfrm>
                <a:custGeom>
                  <a:avLst/>
                  <a:gdLst/>
                  <a:ahLst/>
                  <a:cxnLst/>
                  <a:rect l="l" t="t" r="r" b="b"/>
                  <a:pathLst>
                    <a:path w="225" h="1205" extrusionOk="0">
                      <a:moveTo>
                        <a:pt x="213" y="1"/>
                      </a:moveTo>
                      <a:cubicBezTo>
                        <a:pt x="208" y="1"/>
                        <a:pt x="202" y="6"/>
                        <a:pt x="202" y="17"/>
                      </a:cubicBezTo>
                      <a:cubicBezTo>
                        <a:pt x="157" y="275"/>
                        <a:pt x="112" y="544"/>
                        <a:pt x="68" y="813"/>
                      </a:cubicBezTo>
                      <a:cubicBezTo>
                        <a:pt x="56" y="902"/>
                        <a:pt x="34" y="1003"/>
                        <a:pt x="34" y="1093"/>
                      </a:cubicBezTo>
                      <a:cubicBezTo>
                        <a:pt x="34" y="1115"/>
                        <a:pt x="0" y="1205"/>
                        <a:pt x="34" y="1205"/>
                      </a:cubicBezTo>
                      <a:cubicBezTo>
                        <a:pt x="45" y="1205"/>
                        <a:pt x="34" y="1182"/>
                        <a:pt x="45" y="1160"/>
                      </a:cubicBezTo>
                      <a:lnTo>
                        <a:pt x="68" y="1059"/>
                      </a:lnTo>
                      <a:cubicBezTo>
                        <a:pt x="101" y="835"/>
                        <a:pt x="135" y="611"/>
                        <a:pt x="168" y="387"/>
                      </a:cubicBezTo>
                      <a:cubicBezTo>
                        <a:pt x="180" y="297"/>
                        <a:pt x="191" y="208"/>
                        <a:pt x="202" y="107"/>
                      </a:cubicBezTo>
                      <a:cubicBezTo>
                        <a:pt x="213" y="73"/>
                        <a:pt x="224" y="51"/>
                        <a:pt x="224" y="17"/>
                      </a:cubicBezTo>
                      <a:cubicBezTo>
                        <a:pt x="224" y="6"/>
                        <a:pt x="219" y="1"/>
                        <a:pt x="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9"/>
                <p:cNvSpPr/>
                <p:nvPr/>
              </p:nvSpPr>
              <p:spPr>
                <a:xfrm>
                  <a:off x="1016169" y="4628069"/>
                  <a:ext cx="3311" cy="51295"/>
                </a:xfrm>
                <a:custGeom>
                  <a:avLst/>
                  <a:gdLst/>
                  <a:ahLst/>
                  <a:cxnLst/>
                  <a:rect l="l" t="t" r="r" b="b"/>
                  <a:pathLst>
                    <a:path w="79" h="1224" extrusionOk="0">
                      <a:moveTo>
                        <a:pt x="12" y="0"/>
                      </a:moveTo>
                      <a:cubicBezTo>
                        <a:pt x="6" y="0"/>
                        <a:pt x="0" y="6"/>
                        <a:pt x="0" y="17"/>
                      </a:cubicBezTo>
                      <a:cubicBezTo>
                        <a:pt x="0" y="84"/>
                        <a:pt x="12" y="163"/>
                        <a:pt x="12" y="241"/>
                      </a:cubicBezTo>
                      <a:cubicBezTo>
                        <a:pt x="23" y="409"/>
                        <a:pt x="23" y="599"/>
                        <a:pt x="34" y="756"/>
                      </a:cubicBezTo>
                      <a:cubicBezTo>
                        <a:pt x="45" y="913"/>
                        <a:pt x="56" y="1059"/>
                        <a:pt x="56" y="1215"/>
                      </a:cubicBezTo>
                      <a:cubicBezTo>
                        <a:pt x="56" y="1221"/>
                        <a:pt x="62" y="1224"/>
                        <a:pt x="68" y="1224"/>
                      </a:cubicBezTo>
                      <a:cubicBezTo>
                        <a:pt x="73" y="1224"/>
                        <a:pt x="79" y="1221"/>
                        <a:pt x="79" y="1215"/>
                      </a:cubicBezTo>
                      <a:cubicBezTo>
                        <a:pt x="79" y="1159"/>
                        <a:pt x="79" y="1092"/>
                        <a:pt x="79" y="1036"/>
                      </a:cubicBezTo>
                      <a:cubicBezTo>
                        <a:pt x="68" y="745"/>
                        <a:pt x="45" y="465"/>
                        <a:pt x="34" y="185"/>
                      </a:cubicBezTo>
                      <a:cubicBezTo>
                        <a:pt x="34" y="129"/>
                        <a:pt x="23" y="73"/>
                        <a:pt x="23" y="17"/>
                      </a:cubicBezTo>
                      <a:cubicBezTo>
                        <a:pt x="23" y="6"/>
                        <a:pt x="17" y="0"/>
                        <a:pt x="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9"/>
                <p:cNvSpPr/>
                <p:nvPr/>
              </p:nvSpPr>
              <p:spPr>
                <a:xfrm>
                  <a:off x="1030712" y="4628740"/>
                  <a:ext cx="8507" cy="51714"/>
                </a:xfrm>
                <a:custGeom>
                  <a:avLst/>
                  <a:gdLst/>
                  <a:ahLst/>
                  <a:cxnLst/>
                  <a:rect l="l" t="t" r="r" b="b"/>
                  <a:pathLst>
                    <a:path w="203" h="1234" extrusionOk="0">
                      <a:moveTo>
                        <a:pt x="12" y="1"/>
                      </a:moveTo>
                      <a:cubicBezTo>
                        <a:pt x="1" y="1"/>
                        <a:pt x="1" y="12"/>
                        <a:pt x="1" y="23"/>
                      </a:cubicBezTo>
                      <a:cubicBezTo>
                        <a:pt x="1" y="46"/>
                        <a:pt x="1" y="68"/>
                        <a:pt x="12" y="91"/>
                      </a:cubicBezTo>
                      <a:cubicBezTo>
                        <a:pt x="12" y="113"/>
                        <a:pt x="23" y="135"/>
                        <a:pt x="23" y="147"/>
                      </a:cubicBezTo>
                      <a:cubicBezTo>
                        <a:pt x="23" y="214"/>
                        <a:pt x="34" y="270"/>
                        <a:pt x="46" y="326"/>
                      </a:cubicBezTo>
                      <a:cubicBezTo>
                        <a:pt x="57" y="382"/>
                        <a:pt x="68" y="449"/>
                        <a:pt x="68" y="505"/>
                      </a:cubicBezTo>
                      <a:lnTo>
                        <a:pt x="102" y="684"/>
                      </a:lnTo>
                      <a:lnTo>
                        <a:pt x="135" y="875"/>
                      </a:lnTo>
                      <a:cubicBezTo>
                        <a:pt x="135" y="931"/>
                        <a:pt x="146" y="987"/>
                        <a:pt x="158" y="1043"/>
                      </a:cubicBezTo>
                      <a:lnTo>
                        <a:pt x="180" y="1132"/>
                      </a:lnTo>
                      <a:cubicBezTo>
                        <a:pt x="180" y="1155"/>
                        <a:pt x="180" y="1166"/>
                        <a:pt x="180" y="1177"/>
                      </a:cubicBezTo>
                      <a:lnTo>
                        <a:pt x="191" y="1222"/>
                      </a:lnTo>
                      <a:lnTo>
                        <a:pt x="180" y="1222"/>
                      </a:lnTo>
                      <a:cubicBezTo>
                        <a:pt x="180" y="1222"/>
                        <a:pt x="191" y="1233"/>
                        <a:pt x="191" y="1233"/>
                      </a:cubicBezTo>
                      <a:cubicBezTo>
                        <a:pt x="202" y="1233"/>
                        <a:pt x="202" y="1222"/>
                        <a:pt x="202" y="1222"/>
                      </a:cubicBezTo>
                      <a:cubicBezTo>
                        <a:pt x="202" y="1211"/>
                        <a:pt x="202" y="1199"/>
                        <a:pt x="202" y="1188"/>
                      </a:cubicBezTo>
                      <a:cubicBezTo>
                        <a:pt x="202" y="1177"/>
                        <a:pt x="202" y="1166"/>
                        <a:pt x="202" y="1155"/>
                      </a:cubicBezTo>
                      <a:cubicBezTo>
                        <a:pt x="202" y="1132"/>
                        <a:pt x="191" y="1110"/>
                        <a:pt x="191" y="1076"/>
                      </a:cubicBezTo>
                      <a:lnTo>
                        <a:pt x="169" y="908"/>
                      </a:lnTo>
                      <a:cubicBezTo>
                        <a:pt x="158" y="841"/>
                        <a:pt x="146" y="785"/>
                        <a:pt x="135" y="718"/>
                      </a:cubicBezTo>
                      <a:cubicBezTo>
                        <a:pt x="135" y="662"/>
                        <a:pt x="124" y="606"/>
                        <a:pt x="113" y="539"/>
                      </a:cubicBezTo>
                      <a:cubicBezTo>
                        <a:pt x="102" y="483"/>
                        <a:pt x="90" y="427"/>
                        <a:pt x="79" y="371"/>
                      </a:cubicBezTo>
                      <a:cubicBezTo>
                        <a:pt x="79" y="303"/>
                        <a:pt x="68" y="247"/>
                        <a:pt x="57" y="191"/>
                      </a:cubicBezTo>
                      <a:cubicBezTo>
                        <a:pt x="57" y="158"/>
                        <a:pt x="46" y="135"/>
                        <a:pt x="46" y="102"/>
                      </a:cubicBezTo>
                      <a:lnTo>
                        <a:pt x="34" y="12"/>
                      </a:lnTo>
                      <a:cubicBezTo>
                        <a:pt x="23" y="12"/>
                        <a:pt x="23" y="1"/>
                        <a:pt x="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2" name="Google Shape;2662;p9"/>
              <p:cNvGrpSpPr/>
              <p:nvPr/>
            </p:nvGrpSpPr>
            <p:grpSpPr>
              <a:xfrm rot="473853">
                <a:off x="7173057" y="4680572"/>
                <a:ext cx="87795" cy="254208"/>
                <a:chOff x="971578" y="4628069"/>
                <a:chExt cx="87796" cy="254212"/>
              </a:xfrm>
            </p:grpSpPr>
            <p:sp>
              <p:nvSpPr>
                <p:cNvPr id="2663" name="Google Shape;2663;p9"/>
                <p:cNvSpPr/>
                <p:nvPr/>
              </p:nvSpPr>
              <p:spPr>
                <a:xfrm>
                  <a:off x="971578" y="4679449"/>
                  <a:ext cx="87796" cy="202832"/>
                </a:xfrm>
                <a:custGeom>
                  <a:avLst/>
                  <a:gdLst/>
                  <a:ahLst/>
                  <a:cxnLst/>
                  <a:rect l="l" t="t" r="r" b="b"/>
                  <a:pathLst>
                    <a:path w="2095" h="4840" extrusionOk="0">
                      <a:moveTo>
                        <a:pt x="493" y="1"/>
                      </a:moveTo>
                      <a:cubicBezTo>
                        <a:pt x="482" y="1"/>
                        <a:pt x="482" y="12"/>
                        <a:pt x="471" y="23"/>
                      </a:cubicBezTo>
                      <a:cubicBezTo>
                        <a:pt x="336" y="269"/>
                        <a:pt x="236" y="549"/>
                        <a:pt x="168" y="829"/>
                      </a:cubicBezTo>
                      <a:cubicBezTo>
                        <a:pt x="45" y="1289"/>
                        <a:pt x="0" y="1770"/>
                        <a:pt x="34" y="2252"/>
                      </a:cubicBezTo>
                      <a:cubicBezTo>
                        <a:pt x="56" y="2588"/>
                        <a:pt x="112" y="2924"/>
                        <a:pt x="202" y="3249"/>
                      </a:cubicBezTo>
                      <a:cubicBezTo>
                        <a:pt x="269" y="3518"/>
                        <a:pt x="370" y="3798"/>
                        <a:pt x="493" y="4055"/>
                      </a:cubicBezTo>
                      <a:lnTo>
                        <a:pt x="516" y="4089"/>
                      </a:lnTo>
                      <a:lnTo>
                        <a:pt x="527" y="4111"/>
                      </a:lnTo>
                      <a:cubicBezTo>
                        <a:pt x="538" y="4122"/>
                        <a:pt x="549" y="4134"/>
                        <a:pt x="549" y="4145"/>
                      </a:cubicBezTo>
                      <a:lnTo>
                        <a:pt x="628" y="4268"/>
                      </a:lnTo>
                      <a:lnTo>
                        <a:pt x="639" y="4279"/>
                      </a:lnTo>
                      <a:lnTo>
                        <a:pt x="672" y="4324"/>
                      </a:lnTo>
                      <a:lnTo>
                        <a:pt x="706" y="4369"/>
                      </a:lnTo>
                      <a:lnTo>
                        <a:pt x="740" y="4425"/>
                      </a:lnTo>
                      <a:lnTo>
                        <a:pt x="784" y="4481"/>
                      </a:lnTo>
                      <a:lnTo>
                        <a:pt x="885" y="4604"/>
                      </a:lnTo>
                      <a:lnTo>
                        <a:pt x="896" y="4615"/>
                      </a:lnTo>
                      <a:cubicBezTo>
                        <a:pt x="930" y="4649"/>
                        <a:pt x="964" y="4682"/>
                        <a:pt x="997" y="4716"/>
                      </a:cubicBezTo>
                      <a:cubicBezTo>
                        <a:pt x="1008" y="4727"/>
                        <a:pt x="1020" y="4739"/>
                        <a:pt x="1031" y="4761"/>
                      </a:cubicBezTo>
                      <a:lnTo>
                        <a:pt x="1087" y="4806"/>
                      </a:lnTo>
                      <a:lnTo>
                        <a:pt x="1098" y="4817"/>
                      </a:lnTo>
                      <a:lnTo>
                        <a:pt x="1120" y="4817"/>
                      </a:lnTo>
                      <a:lnTo>
                        <a:pt x="1120" y="4821"/>
                      </a:lnTo>
                      <a:lnTo>
                        <a:pt x="1120" y="4821"/>
                      </a:lnTo>
                      <a:lnTo>
                        <a:pt x="1143" y="4783"/>
                      </a:lnTo>
                      <a:lnTo>
                        <a:pt x="1177" y="4750"/>
                      </a:lnTo>
                      <a:lnTo>
                        <a:pt x="1210" y="4716"/>
                      </a:lnTo>
                      <a:lnTo>
                        <a:pt x="1221" y="4694"/>
                      </a:lnTo>
                      <a:lnTo>
                        <a:pt x="1266" y="4638"/>
                      </a:lnTo>
                      <a:lnTo>
                        <a:pt x="1300" y="4604"/>
                      </a:lnTo>
                      <a:lnTo>
                        <a:pt x="1333" y="4570"/>
                      </a:lnTo>
                      <a:cubicBezTo>
                        <a:pt x="1412" y="4458"/>
                        <a:pt x="1479" y="4346"/>
                        <a:pt x="1546" y="4234"/>
                      </a:cubicBezTo>
                      <a:cubicBezTo>
                        <a:pt x="1602" y="4134"/>
                        <a:pt x="1658" y="4033"/>
                        <a:pt x="1703" y="3932"/>
                      </a:cubicBezTo>
                      <a:cubicBezTo>
                        <a:pt x="1781" y="3775"/>
                        <a:pt x="1837" y="3618"/>
                        <a:pt x="1871" y="3450"/>
                      </a:cubicBezTo>
                      <a:cubicBezTo>
                        <a:pt x="1938" y="3226"/>
                        <a:pt x="1983" y="3002"/>
                        <a:pt x="2017" y="2778"/>
                      </a:cubicBezTo>
                      <a:cubicBezTo>
                        <a:pt x="2039" y="2577"/>
                        <a:pt x="2073" y="2375"/>
                        <a:pt x="2084" y="2174"/>
                      </a:cubicBezTo>
                      <a:cubicBezTo>
                        <a:pt x="2095" y="1950"/>
                        <a:pt x="2084" y="1737"/>
                        <a:pt x="2073" y="1513"/>
                      </a:cubicBezTo>
                      <a:cubicBezTo>
                        <a:pt x="2050" y="1289"/>
                        <a:pt x="2028" y="1065"/>
                        <a:pt x="1983" y="841"/>
                      </a:cubicBezTo>
                      <a:cubicBezTo>
                        <a:pt x="1961" y="695"/>
                        <a:pt x="1927" y="538"/>
                        <a:pt x="1882" y="393"/>
                      </a:cubicBezTo>
                      <a:cubicBezTo>
                        <a:pt x="1849" y="281"/>
                        <a:pt x="1815" y="169"/>
                        <a:pt x="1770" y="57"/>
                      </a:cubicBezTo>
                      <a:lnTo>
                        <a:pt x="1759" y="34"/>
                      </a:lnTo>
                      <a:lnTo>
                        <a:pt x="1748" y="23"/>
                      </a:lnTo>
                      <a:lnTo>
                        <a:pt x="1737" y="1"/>
                      </a:lnTo>
                      <a:close/>
                      <a:moveTo>
                        <a:pt x="1120" y="4821"/>
                      </a:moveTo>
                      <a:lnTo>
                        <a:pt x="1109" y="4839"/>
                      </a:lnTo>
                      <a:lnTo>
                        <a:pt x="1120" y="4828"/>
                      </a:lnTo>
                      <a:lnTo>
                        <a:pt x="1120" y="482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9"/>
                <p:cNvSpPr/>
                <p:nvPr/>
              </p:nvSpPr>
              <p:spPr>
                <a:xfrm>
                  <a:off x="986582" y="4678527"/>
                  <a:ext cx="57790" cy="173246"/>
                </a:xfrm>
                <a:custGeom>
                  <a:avLst/>
                  <a:gdLst/>
                  <a:ahLst/>
                  <a:cxnLst/>
                  <a:rect l="l" t="t" r="r" b="b"/>
                  <a:pathLst>
                    <a:path w="1379" h="4134" extrusionOk="0">
                      <a:moveTo>
                        <a:pt x="426" y="0"/>
                      </a:moveTo>
                      <a:cubicBezTo>
                        <a:pt x="415" y="11"/>
                        <a:pt x="415" y="23"/>
                        <a:pt x="404" y="34"/>
                      </a:cubicBezTo>
                      <a:cubicBezTo>
                        <a:pt x="348" y="146"/>
                        <a:pt x="303" y="258"/>
                        <a:pt x="270" y="370"/>
                      </a:cubicBezTo>
                      <a:cubicBezTo>
                        <a:pt x="57" y="986"/>
                        <a:pt x="1" y="1636"/>
                        <a:pt x="124" y="2274"/>
                      </a:cubicBezTo>
                      <a:cubicBezTo>
                        <a:pt x="169" y="2666"/>
                        <a:pt x="258" y="3036"/>
                        <a:pt x="393" y="3394"/>
                      </a:cubicBezTo>
                      <a:cubicBezTo>
                        <a:pt x="482" y="3640"/>
                        <a:pt x="594" y="3876"/>
                        <a:pt x="718" y="4100"/>
                      </a:cubicBezTo>
                      <a:lnTo>
                        <a:pt x="718" y="4111"/>
                      </a:lnTo>
                      <a:lnTo>
                        <a:pt x="729" y="4133"/>
                      </a:lnTo>
                      <a:lnTo>
                        <a:pt x="740" y="4111"/>
                      </a:lnTo>
                      <a:lnTo>
                        <a:pt x="740" y="4100"/>
                      </a:lnTo>
                      <a:lnTo>
                        <a:pt x="751" y="4088"/>
                      </a:lnTo>
                      <a:cubicBezTo>
                        <a:pt x="863" y="3876"/>
                        <a:pt x="964" y="3652"/>
                        <a:pt x="1043" y="3428"/>
                      </a:cubicBezTo>
                      <a:cubicBezTo>
                        <a:pt x="1199" y="2968"/>
                        <a:pt x="1300" y="2498"/>
                        <a:pt x="1345" y="2016"/>
                      </a:cubicBezTo>
                      <a:cubicBezTo>
                        <a:pt x="1379" y="1658"/>
                        <a:pt x="1367" y="1300"/>
                        <a:pt x="1323" y="952"/>
                      </a:cubicBezTo>
                      <a:cubicBezTo>
                        <a:pt x="1311" y="851"/>
                        <a:pt x="1289" y="751"/>
                        <a:pt x="1278" y="639"/>
                      </a:cubicBezTo>
                      <a:cubicBezTo>
                        <a:pt x="1255" y="549"/>
                        <a:pt x="1222" y="448"/>
                        <a:pt x="1188" y="359"/>
                      </a:cubicBezTo>
                      <a:cubicBezTo>
                        <a:pt x="1155" y="269"/>
                        <a:pt x="1121" y="179"/>
                        <a:pt x="1065" y="90"/>
                      </a:cubicBezTo>
                      <a:lnTo>
                        <a:pt x="1054" y="56"/>
                      </a:lnTo>
                      <a:lnTo>
                        <a:pt x="1043" y="34"/>
                      </a:lnTo>
                      <a:lnTo>
                        <a:pt x="10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9"/>
                <p:cNvSpPr/>
                <p:nvPr/>
              </p:nvSpPr>
              <p:spPr>
                <a:xfrm>
                  <a:off x="994125" y="4664194"/>
                  <a:ext cx="39435" cy="103553"/>
                </a:xfrm>
                <a:custGeom>
                  <a:avLst/>
                  <a:gdLst/>
                  <a:ahLst/>
                  <a:cxnLst/>
                  <a:rect l="l" t="t" r="r" b="b"/>
                  <a:pathLst>
                    <a:path w="941" h="2471" extrusionOk="0">
                      <a:moveTo>
                        <a:pt x="571" y="1249"/>
                      </a:moveTo>
                      <a:cubicBezTo>
                        <a:pt x="683" y="1272"/>
                        <a:pt x="650" y="1485"/>
                        <a:pt x="650" y="1574"/>
                      </a:cubicBezTo>
                      <a:cubicBezTo>
                        <a:pt x="639" y="1754"/>
                        <a:pt x="605" y="1922"/>
                        <a:pt x="560" y="2090"/>
                      </a:cubicBezTo>
                      <a:cubicBezTo>
                        <a:pt x="504" y="1910"/>
                        <a:pt x="426" y="1373"/>
                        <a:pt x="571" y="1249"/>
                      </a:cubicBezTo>
                      <a:close/>
                      <a:moveTo>
                        <a:pt x="695" y="0"/>
                      </a:moveTo>
                      <a:cubicBezTo>
                        <a:pt x="680" y="0"/>
                        <a:pt x="665" y="14"/>
                        <a:pt x="672" y="29"/>
                      </a:cubicBezTo>
                      <a:cubicBezTo>
                        <a:pt x="683" y="73"/>
                        <a:pt x="706" y="107"/>
                        <a:pt x="717" y="152"/>
                      </a:cubicBezTo>
                      <a:cubicBezTo>
                        <a:pt x="818" y="577"/>
                        <a:pt x="874" y="1014"/>
                        <a:pt x="874" y="1451"/>
                      </a:cubicBezTo>
                      <a:cubicBezTo>
                        <a:pt x="863" y="1619"/>
                        <a:pt x="874" y="2168"/>
                        <a:pt x="683" y="2235"/>
                      </a:cubicBezTo>
                      <a:cubicBezTo>
                        <a:pt x="639" y="2235"/>
                        <a:pt x="605" y="2190"/>
                        <a:pt x="582" y="2146"/>
                      </a:cubicBezTo>
                      <a:cubicBezTo>
                        <a:pt x="661" y="1899"/>
                        <a:pt x="695" y="1653"/>
                        <a:pt x="695" y="1395"/>
                      </a:cubicBezTo>
                      <a:cubicBezTo>
                        <a:pt x="695" y="1317"/>
                        <a:pt x="661" y="1249"/>
                        <a:pt x="594" y="1216"/>
                      </a:cubicBezTo>
                      <a:cubicBezTo>
                        <a:pt x="588" y="1215"/>
                        <a:pt x="582" y="1214"/>
                        <a:pt x="576" y="1214"/>
                      </a:cubicBezTo>
                      <a:cubicBezTo>
                        <a:pt x="480" y="1214"/>
                        <a:pt x="470" y="1388"/>
                        <a:pt x="459" y="1462"/>
                      </a:cubicBezTo>
                      <a:cubicBezTo>
                        <a:pt x="437" y="1709"/>
                        <a:pt x="459" y="1944"/>
                        <a:pt x="538" y="2179"/>
                      </a:cubicBezTo>
                      <a:cubicBezTo>
                        <a:pt x="474" y="2350"/>
                        <a:pt x="394" y="2435"/>
                        <a:pt x="324" y="2435"/>
                      </a:cubicBezTo>
                      <a:cubicBezTo>
                        <a:pt x="247" y="2435"/>
                        <a:pt x="180" y="2333"/>
                        <a:pt x="157" y="2134"/>
                      </a:cubicBezTo>
                      <a:cubicBezTo>
                        <a:pt x="123" y="1821"/>
                        <a:pt x="123" y="1496"/>
                        <a:pt x="157" y="1182"/>
                      </a:cubicBezTo>
                      <a:cubicBezTo>
                        <a:pt x="179" y="925"/>
                        <a:pt x="235" y="667"/>
                        <a:pt x="314" y="421"/>
                      </a:cubicBezTo>
                      <a:cubicBezTo>
                        <a:pt x="336" y="353"/>
                        <a:pt x="358" y="286"/>
                        <a:pt x="381" y="219"/>
                      </a:cubicBezTo>
                      <a:cubicBezTo>
                        <a:pt x="392" y="197"/>
                        <a:pt x="403" y="163"/>
                        <a:pt x="414" y="152"/>
                      </a:cubicBezTo>
                      <a:cubicBezTo>
                        <a:pt x="414" y="144"/>
                        <a:pt x="403" y="136"/>
                        <a:pt x="397" y="136"/>
                      </a:cubicBezTo>
                      <a:cubicBezTo>
                        <a:pt x="394" y="136"/>
                        <a:pt x="392" y="137"/>
                        <a:pt x="392" y="141"/>
                      </a:cubicBezTo>
                      <a:cubicBezTo>
                        <a:pt x="235" y="499"/>
                        <a:pt x="134" y="880"/>
                        <a:pt x="101" y="1261"/>
                      </a:cubicBezTo>
                      <a:cubicBezTo>
                        <a:pt x="90" y="1496"/>
                        <a:pt x="0" y="2437"/>
                        <a:pt x="302" y="2470"/>
                      </a:cubicBezTo>
                      <a:cubicBezTo>
                        <a:pt x="437" y="2470"/>
                        <a:pt x="504" y="2314"/>
                        <a:pt x="560" y="2213"/>
                      </a:cubicBezTo>
                      <a:cubicBezTo>
                        <a:pt x="596" y="2269"/>
                        <a:pt x="638" y="2292"/>
                        <a:pt x="678" y="2292"/>
                      </a:cubicBezTo>
                      <a:cubicBezTo>
                        <a:pt x="751" y="2292"/>
                        <a:pt x="819" y="2217"/>
                        <a:pt x="840" y="2123"/>
                      </a:cubicBezTo>
                      <a:cubicBezTo>
                        <a:pt x="896" y="1955"/>
                        <a:pt x="930" y="1765"/>
                        <a:pt x="930" y="1586"/>
                      </a:cubicBezTo>
                      <a:cubicBezTo>
                        <a:pt x="941" y="1160"/>
                        <a:pt x="896" y="734"/>
                        <a:pt x="795" y="309"/>
                      </a:cubicBezTo>
                      <a:cubicBezTo>
                        <a:pt x="784" y="208"/>
                        <a:pt x="751" y="107"/>
                        <a:pt x="717" y="17"/>
                      </a:cubicBezTo>
                      <a:cubicBezTo>
                        <a:pt x="713" y="5"/>
                        <a:pt x="704" y="0"/>
                        <a:pt x="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9"/>
                <p:cNvSpPr/>
                <p:nvPr/>
              </p:nvSpPr>
              <p:spPr>
                <a:xfrm>
                  <a:off x="983313" y="4630165"/>
                  <a:ext cx="69986" cy="49786"/>
                </a:xfrm>
                <a:custGeom>
                  <a:avLst/>
                  <a:gdLst/>
                  <a:ahLst/>
                  <a:cxnLst/>
                  <a:rect l="l" t="t" r="r" b="b"/>
                  <a:pathLst>
                    <a:path w="1670" h="1188" extrusionOk="0">
                      <a:moveTo>
                        <a:pt x="1389" y="1"/>
                      </a:moveTo>
                      <a:lnTo>
                        <a:pt x="1154" y="12"/>
                      </a:lnTo>
                      <a:lnTo>
                        <a:pt x="908" y="12"/>
                      </a:lnTo>
                      <a:lnTo>
                        <a:pt x="672" y="23"/>
                      </a:lnTo>
                      <a:lnTo>
                        <a:pt x="426" y="34"/>
                      </a:lnTo>
                      <a:lnTo>
                        <a:pt x="224" y="45"/>
                      </a:lnTo>
                      <a:lnTo>
                        <a:pt x="191" y="45"/>
                      </a:lnTo>
                      <a:cubicBezTo>
                        <a:pt x="191" y="45"/>
                        <a:pt x="191" y="57"/>
                        <a:pt x="191" y="68"/>
                      </a:cubicBezTo>
                      <a:lnTo>
                        <a:pt x="191" y="101"/>
                      </a:lnTo>
                      <a:cubicBezTo>
                        <a:pt x="168" y="191"/>
                        <a:pt x="157" y="269"/>
                        <a:pt x="135" y="381"/>
                      </a:cubicBezTo>
                      <a:cubicBezTo>
                        <a:pt x="124" y="482"/>
                        <a:pt x="101" y="605"/>
                        <a:pt x="90" y="695"/>
                      </a:cubicBezTo>
                      <a:cubicBezTo>
                        <a:pt x="68" y="796"/>
                        <a:pt x="56" y="885"/>
                        <a:pt x="34" y="975"/>
                      </a:cubicBezTo>
                      <a:cubicBezTo>
                        <a:pt x="34" y="1020"/>
                        <a:pt x="23" y="1065"/>
                        <a:pt x="12" y="1121"/>
                      </a:cubicBezTo>
                      <a:lnTo>
                        <a:pt x="0" y="1165"/>
                      </a:lnTo>
                      <a:cubicBezTo>
                        <a:pt x="0" y="1177"/>
                        <a:pt x="0" y="1177"/>
                        <a:pt x="0" y="1188"/>
                      </a:cubicBezTo>
                      <a:lnTo>
                        <a:pt x="1669" y="1188"/>
                      </a:lnTo>
                      <a:lnTo>
                        <a:pt x="1669" y="1165"/>
                      </a:lnTo>
                      <a:lnTo>
                        <a:pt x="1636" y="1165"/>
                      </a:lnTo>
                      <a:lnTo>
                        <a:pt x="1602" y="975"/>
                      </a:lnTo>
                      <a:cubicBezTo>
                        <a:pt x="1580" y="897"/>
                        <a:pt x="1569" y="829"/>
                        <a:pt x="1557" y="762"/>
                      </a:cubicBezTo>
                      <a:cubicBezTo>
                        <a:pt x="1546" y="695"/>
                        <a:pt x="1535" y="639"/>
                        <a:pt x="1524" y="561"/>
                      </a:cubicBezTo>
                      <a:cubicBezTo>
                        <a:pt x="1501" y="482"/>
                        <a:pt x="1490" y="404"/>
                        <a:pt x="1479" y="325"/>
                      </a:cubicBezTo>
                      <a:lnTo>
                        <a:pt x="1434" y="124"/>
                      </a:lnTo>
                      <a:lnTo>
                        <a:pt x="1423" y="34"/>
                      </a:lnTo>
                      <a:lnTo>
                        <a:pt x="1423" y="12"/>
                      </a:lnTo>
                      <a:lnTo>
                        <a:pt x="14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9"/>
                <p:cNvSpPr/>
                <p:nvPr/>
              </p:nvSpPr>
              <p:spPr>
                <a:xfrm>
                  <a:off x="990814" y="4678988"/>
                  <a:ext cx="59173" cy="1928"/>
                </a:xfrm>
                <a:custGeom>
                  <a:avLst/>
                  <a:gdLst/>
                  <a:ahLst/>
                  <a:cxnLst/>
                  <a:rect l="l" t="t" r="r" b="b"/>
                  <a:pathLst>
                    <a:path w="1412" h="46" extrusionOk="0">
                      <a:moveTo>
                        <a:pt x="23" y="0"/>
                      </a:moveTo>
                      <a:cubicBezTo>
                        <a:pt x="12" y="0"/>
                        <a:pt x="12" y="0"/>
                        <a:pt x="1" y="12"/>
                      </a:cubicBezTo>
                      <a:cubicBezTo>
                        <a:pt x="1" y="12"/>
                        <a:pt x="1" y="23"/>
                        <a:pt x="1" y="34"/>
                      </a:cubicBezTo>
                      <a:lnTo>
                        <a:pt x="146" y="34"/>
                      </a:lnTo>
                      <a:lnTo>
                        <a:pt x="146" y="45"/>
                      </a:lnTo>
                      <a:lnTo>
                        <a:pt x="1401" y="45"/>
                      </a:lnTo>
                      <a:cubicBezTo>
                        <a:pt x="1412" y="34"/>
                        <a:pt x="1412" y="34"/>
                        <a:pt x="1412" y="23"/>
                      </a:cubicBezTo>
                      <a:cubicBezTo>
                        <a:pt x="1412" y="12"/>
                        <a:pt x="1401" y="0"/>
                        <a:pt x="1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9"/>
                <p:cNvSpPr/>
                <p:nvPr/>
              </p:nvSpPr>
              <p:spPr>
                <a:xfrm>
                  <a:off x="995047" y="4628991"/>
                  <a:ext cx="9429" cy="50499"/>
                </a:xfrm>
                <a:custGeom>
                  <a:avLst/>
                  <a:gdLst/>
                  <a:ahLst/>
                  <a:cxnLst/>
                  <a:rect l="l" t="t" r="r" b="b"/>
                  <a:pathLst>
                    <a:path w="225" h="1205" extrusionOk="0">
                      <a:moveTo>
                        <a:pt x="213" y="1"/>
                      </a:moveTo>
                      <a:cubicBezTo>
                        <a:pt x="208" y="1"/>
                        <a:pt x="202" y="6"/>
                        <a:pt x="202" y="17"/>
                      </a:cubicBezTo>
                      <a:cubicBezTo>
                        <a:pt x="157" y="275"/>
                        <a:pt x="112" y="544"/>
                        <a:pt x="68" y="813"/>
                      </a:cubicBezTo>
                      <a:cubicBezTo>
                        <a:pt x="56" y="902"/>
                        <a:pt x="34" y="1003"/>
                        <a:pt x="34" y="1093"/>
                      </a:cubicBezTo>
                      <a:cubicBezTo>
                        <a:pt x="34" y="1115"/>
                        <a:pt x="0" y="1205"/>
                        <a:pt x="34" y="1205"/>
                      </a:cubicBezTo>
                      <a:cubicBezTo>
                        <a:pt x="45" y="1205"/>
                        <a:pt x="34" y="1182"/>
                        <a:pt x="45" y="1160"/>
                      </a:cubicBezTo>
                      <a:lnTo>
                        <a:pt x="68" y="1059"/>
                      </a:lnTo>
                      <a:cubicBezTo>
                        <a:pt x="101" y="835"/>
                        <a:pt x="135" y="611"/>
                        <a:pt x="168" y="387"/>
                      </a:cubicBezTo>
                      <a:cubicBezTo>
                        <a:pt x="180" y="297"/>
                        <a:pt x="191" y="208"/>
                        <a:pt x="202" y="107"/>
                      </a:cubicBezTo>
                      <a:cubicBezTo>
                        <a:pt x="213" y="73"/>
                        <a:pt x="224" y="51"/>
                        <a:pt x="224" y="17"/>
                      </a:cubicBezTo>
                      <a:cubicBezTo>
                        <a:pt x="224" y="6"/>
                        <a:pt x="219" y="1"/>
                        <a:pt x="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9"/>
                <p:cNvSpPr/>
                <p:nvPr/>
              </p:nvSpPr>
              <p:spPr>
                <a:xfrm>
                  <a:off x="1016169" y="4628069"/>
                  <a:ext cx="3311" cy="51295"/>
                </a:xfrm>
                <a:custGeom>
                  <a:avLst/>
                  <a:gdLst/>
                  <a:ahLst/>
                  <a:cxnLst/>
                  <a:rect l="l" t="t" r="r" b="b"/>
                  <a:pathLst>
                    <a:path w="79" h="1224" extrusionOk="0">
                      <a:moveTo>
                        <a:pt x="12" y="0"/>
                      </a:moveTo>
                      <a:cubicBezTo>
                        <a:pt x="6" y="0"/>
                        <a:pt x="0" y="6"/>
                        <a:pt x="0" y="17"/>
                      </a:cubicBezTo>
                      <a:cubicBezTo>
                        <a:pt x="0" y="84"/>
                        <a:pt x="12" y="163"/>
                        <a:pt x="12" y="241"/>
                      </a:cubicBezTo>
                      <a:cubicBezTo>
                        <a:pt x="23" y="409"/>
                        <a:pt x="23" y="599"/>
                        <a:pt x="34" y="756"/>
                      </a:cubicBezTo>
                      <a:cubicBezTo>
                        <a:pt x="45" y="913"/>
                        <a:pt x="56" y="1059"/>
                        <a:pt x="56" y="1215"/>
                      </a:cubicBezTo>
                      <a:cubicBezTo>
                        <a:pt x="56" y="1221"/>
                        <a:pt x="62" y="1224"/>
                        <a:pt x="68" y="1224"/>
                      </a:cubicBezTo>
                      <a:cubicBezTo>
                        <a:pt x="73" y="1224"/>
                        <a:pt x="79" y="1221"/>
                        <a:pt x="79" y="1215"/>
                      </a:cubicBezTo>
                      <a:cubicBezTo>
                        <a:pt x="79" y="1159"/>
                        <a:pt x="79" y="1092"/>
                        <a:pt x="79" y="1036"/>
                      </a:cubicBezTo>
                      <a:cubicBezTo>
                        <a:pt x="68" y="745"/>
                        <a:pt x="45" y="465"/>
                        <a:pt x="34" y="185"/>
                      </a:cubicBezTo>
                      <a:cubicBezTo>
                        <a:pt x="34" y="129"/>
                        <a:pt x="23" y="73"/>
                        <a:pt x="23" y="17"/>
                      </a:cubicBezTo>
                      <a:cubicBezTo>
                        <a:pt x="23" y="6"/>
                        <a:pt x="17" y="0"/>
                        <a:pt x="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9"/>
                <p:cNvSpPr/>
                <p:nvPr/>
              </p:nvSpPr>
              <p:spPr>
                <a:xfrm>
                  <a:off x="1030712" y="4628740"/>
                  <a:ext cx="8507" cy="51714"/>
                </a:xfrm>
                <a:custGeom>
                  <a:avLst/>
                  <a:gdLst/>
                  <a:ahLst/>
                  <a:cxnLst/>
                  <a:rect l="l" t="t" r="r" b="b"/>
                  <a:pathLst>
                    <a:path w="203" h="1234" extrusionOk="0">
                      <a:moveTo>
                        <a:pt x="12" y="1"/>
                      </a:moveTo>
                      <a:cubicBezTo>
                        <a:pt x="1" y="1"/>
                        <a:pt x="1" y="12"/>
                        <a:pt x="1" y="23"/>
                      </a:cubicBezTo>
                      <a:cubicBezTo>
                        <a:pt x="1" y="46"/>
                        <a:pt x="1" y="68"/>
                        <a:pt x="12" y="91"/>
                      </a:cubicBezTo>
                      <a:cubicBezTo>
                        <a:pt x="12" y="113"/>
                        <a:pt x="23" y="135"/>
                        <a:pt x="23" y="147"/>
                      </a:cubicBezTo>
                      <a:cubicBezTo>
                        <a:pt x="23" y="214"/>
                        <a:pt x="34" y="270"/>
                        <a:pt x="46" y="326"/>
                      </a:cubicBezTo>
                      <a:cubicBezTo>
                        <a:pt x="57" y="382"/>
                        <a:pt x="68" y="449"/>
                        <a:pt x="68" y="505"/>
                      </a:cubicBezTo>
                      <a:lnTo>
                        <a:pt x="102" y="684"/>
                      </a:lnTo>
                      <a:lnTo>
                        <a:pt x="135" y="875"/>
                      </a:lnTo>
                      <a:cubicBezTo>
                        <a:pt x="135" y="931"/>
                        <a:pt x="146" y="987"/>
                        <a:pt x="158" y="1043"/>
                      </a:cubicBezTo>
                      <a:lnTo>
                        <a:pt x="180" y="1132"/>
                      </a:lnTo>
                      <a:cubicBezTo>
                        <a:pt x="180" y="1155"/>
                        <a:pt x="180" y="1166"/>
                        <a:pt x="180" y="1177"/>
                      </a:cubicBezTo>
                      <a:lnTo>
                        <a:pt x="191" y="1222"/>
                      </a:lnTo>
                      <a:lnTo>
                        <a:pt x="180" y="1222"/>
                      </a:lnTo>
                      <a:cubicBezTo>
                        <a:pt x="180" y="1222"/>
                        <a:pt x="191" y="1233"/>
                        <a:pt x="191" y="1233"/>
                      </a:cubicBezTo>
                      <a:cubicBezTo>
                        <a:pt x="202" y="1233"/>
                        <a:pt x="202" y="1222"/>
                        <a:pt x="202" y="1222"/>
                      </a:cubicBezTo>
                      <a:cubicBezTo>
                        <a:pt x="202" y="1211"/>
                        <a:pt x="202" y="1199"/>
                        <a:pt x="202" y="1188"/>
                      </a:cubicBezTo>
                      <a:cubicBezTo>
                        <a:pt x="202" y="1177"/>
                        <a:pt x="202" y="1166"/>
                        <a:pt x="202" y="1155"/>
                      </a:cubicBezTo>
                      <a:cubicBezTo>
                        <a:pt x="202" y="1132"/>
                        <a:pt x="191" y="1110"/>
                        <a:pt x="191" y="1076"/>
                      </a:cubicBezTo>
                      <a:lnTo>
                        <a:pt x="169" y="908"/>
                      </a:lnTo>
                      <a:cubicBezTo>
                        <a:pt x="158" y="841"/>
                        <a:pt x="146" y="785"/>
                        <a:pt x="135" y="718"/>
                      </a:cubicBezTo>
                      <a:cubicBezTo>
                        <a:pt x="135" y="662"/>
                        <a:pt x="124" y="606"/>
                        <a:pt x="113" y="539"/>
                      </a:cubicBezTo>
                      <a:cubicBezTo>
                        <a:pt x="102" y="483"/>
                        <a:pt x="90" y="427"/>
                        <a:pt x="79" y="371"/>
                      </a:cubicBezTo>
                      <a:cubicBezTo>
                        <a:pt x="79" y="303"/>
                        <a:pt x="68" y="247"/>
                        <a:pt x="57" y="191"/>
                      </a:cubicBezTo>
                      <a:cubicBezTo>
                        <a:pt x="57" y="158"/>
                        <a:pt x="46" y="135"/>
                        <a:pt x="46" y="102"/>
                      </a:cubicBezTo>
                      <a:lnTo>
                        <a:pt x="34" y="12"/>
                      </a:lnTo>
                      <a:cubicBezTo>
                        <a:pt x="23" y="12"/>
                        <a:pt x="23" y="1"/>
                        <a:pt x="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1" name="Google Shape;2671;p9"/>
              <p:cNvGrpSpPr/>
              <p:nvPr/>
            </p:nvGrpSpPr>
            <p:grpSpPr>
              <a:xfrm rot="10641474">
                <a:off x="8045245" y="4205182"/>
                <a:ext cx="87802" cy="254228"/>
                <a:chOff x="971578" y="4628069"/>
                <a:chExt cx="87796" cy="254212"/>
              </a:xfrm>
            </p:grpSpPr>
            <p:sp>
              <p:nvSpPr>
                <p:cNvPr id="2672" name="Google Shape;2672;p9"/>
                <p:cNvSpPr/>
                <p:nvPr/>
              </p:nvSpPr>
              <p:spPr>
                <a:xfrm>
                  <a:off x="971578" y="4679449"/>
                  <a:ext cx="87796" cy="202832"/>
                </a:xfrm>
                <a:custGeom>
                  <a:avLst/>
                  <a:gdLst/>
                  <a:ahLst/>
                  <a:cxnLst/>
                  <a:rect l="l" t="t" r="r" b="b"/>
                  <a:pathLst>
                    <a:path w="2095" h="4840" extrusionOk="0">
                      <a:moveTo>
                        <a:pt x="493" y="1"/>
                      </a:moveTo>
                      <a:cubicBezTo>
                        <a:pt x="482" y="1"/>
                        <a:pt x="482" y="12"/>
                        <a:pt x="471" y="23"/>
                      </a:cubicBezTo>
                      <a:cubicBezTo>
                        <a:pt x="336" y="269"/>
                        <a:pt x="236" y="549"/>
                        <a:pt x="168" y="829"/>
                      </a:cubicBezTo>
                      <a:cubicBezTo>
                        <a:pt x="45" y="1289"/>
                        <a:pt x="0" y="1770"/>
                        <a:pt x="34" y="2252"/>
                      </a:cubicBezTo>
                      <a:cubicBezTo>
                        <a:pt x="56" y="2588"/>
                        <a:pt x="112" y="2924"/>
                        <a:pt x="202" y="3249"/>
                      </a:cubicBezTo>
                      <a:cubicBezTo>
                        <a:pt x="269" y="3518"/>
                        <a:pt x="370" y="3798"/>
                        <a:pt x="493" y="4055"/>
                      </a:cubicBezTo>
                      <a:lnTo>
                        <a:pt x="516" y="4089"/>
                      </a:lnTo>
                      <a:lnTo>
                        <a:pt x="527" y="4111"/>
                      </a:lnTo>
                      <a:cubicBezTo>
                        <a:pt x="538" y="4122"/>
                        <a:pt x="549" y="4134"/>
                        <a:pt x="549" y="4145"/>
                      </a:cubicBezTo>
                      <a:lnTo>
                        <a:pt x="628" y="4268"/>
                      </a:lnTo>
                      <a:lnTo>
                        <a:pt x="639" y="4279"/>
                      </a:lnTo>
                      <a:lnTo>
                        <a:pt x="672" y="4324"/>
                      </a:lnTo>
                      <a:lnTo>
                        <a:pt x="706" y="4369"/>
                      </a:lnTo>
                      <a:lnTo>
                        <a:pt x="740" y="4425"/>
                      </a:lnTo>
                      <a:lnTo>
                        <a:pt x="784" y="4481"/>
                      </a:lnTo>
                      <a:lnTo>
                        <a:pt x="885" y="4604"/>
                      </a:lnTo>
                      <a:lnTo>
                        <a:pt x="896" y="4615"/>
                      </a:lnTo>
                      <a:cubicBezTo>
                        <a:pt x="930" y="4649"/>
                        <a:pt x="964" y="4682"/>
                        <a:pt x="997" y="4716"/>
                      </a:cubicBezTo>
                      <a:cubicBezTo>
                        <a:pt x="1008" y="4727"/>
                        <a:pt x="1020" y="4739"/>
                        <a:pt x="1031" y="4761"/>
                      </a:cubicBezTo>
                      <a:lnTo>
                        <a:pt x="1087" y="4806"/>
                      </a:lnTo>
                      <a:lnTo>
                        <a:pt x="1098" y="4817"/>
                      </a:lnTo>
                      <a:lnTo>
                        <a:pt x="1120" y="4817"/>
                      </a:lnTo>
                      <a:lnTo>
                        <a:pt x="1120" y="4821"/>
                      </a:lnTo>
                      <a:lnTo>
                        <a:pt x="1120" y="4821"/>
                      </a:lnTo>
                      <a:lnTo>
                        <a:pt x="1143" y="4783"/>
                      </a:lnTo>
                      <a:lnTo>
                        <a:pt x="1177" y="4750"/>
                      </a:lnTo>
                      <a:lnTo>
                        <a:pt x="1210" y="4716"/>
                      </a:lnTo>
                      <a:lnTo>
                        <a:pt x="1221" y="4694"/>
                      </a:lnTo>
                      <a:lnTo>
                        <a:pt x="1266" y="4638"/>
                      </a:lnTo>
                      <a:lnTo>
                        <a:pt x="1300" y="4604"/>
                      </a:lnTo>
                      <a:lnTo>
                        <a:pt x="1333" y="4570"/>
                      </a:lnTo>
                      <a:cubicBezTo>
                        <a:pt x="1412" y="4458"/>
                        <a:pt x="1479" y="4346"/>
                        <a:pt x="1546" y="4234"/>
                      </a:cubicBezTo>
                      <a:cubicBezTo>
                        <a:pt x="1602" y="4134"/>
                        <a:pt x="1658" y="4033"/>
                        <a:pt x="1703" y="3932"/>
                      </a:cubicBezTo>
                      <a:cubicBezTo>
                        <a:pt x="1781" y="3775"/>
                        <a:pt x="1837" y="3618"/>
                        <a:pt x="1871" y="3450"/>
                      </a:cubicBezTo>
                      <a:cubicBezTo>
                        <a:pt x="1938" y="3226"/>
                        <a:pt x="1983" y="3002"/>
                        <a:pt x="2017" y="2778"/>
                      </a:cubicBezTo>
                      <a:cubicBezTo>
                        <a:pt x="2039" y="2577"/>
                        <a:pt x="2073" y="2375"/>
                        <a:pt x="2084" y="2174"/>
                      </a:cubicBezTo>
                      <a:cubicBezTo>
                        <a:pt x="2095" y="1950"/>
                        <a:pt x="2084" y="1737"/>
                        <a:pt x="2073" y="1513"/>
                      </a:cubicBezTo>
                      <a:cubicBezTo>
                        <a:pt x="2050" y="1289"/>
                        <a:pt x="2028" y="1065"/>
                        <a:pt x="1983" y="841"/>
                      </a:cubicBezTo>
                      <a:cubicBezTo>
                        <a:pt x="1961" y="695"/>
                        <a:pt x="1927" y="538"/>
                        <a:pt x="1882" y="393"/>
                      </a:cubicBezTo>
                      <a:cubicBezTo>
                        <a:pt x="1849" y="281"/>
                        <a:pt x="1815" y="169"/>
                        <a:pt x="1770" y="57"/>
                      </a:cubicBezTo>
                      <a:lnTo>
                        <a:pt x="1759" y="34"/>
                      </a:lnTo>
                      <a:lnTo>
                        <a:pt x="1748" y="23"/>
                      </a:lnTo>
                      <a:lnTo>
                        <a:pt x="1737" y="1"/>
                      </a:lnTo>
                      <a:close/>
                      <a:moveTo>
                        <a:pt x="1120" y="4821"/>
                      </a:moveTo>
                      <a:lnTo>
                        <a:pt x="1109" y="4839"/>
                      </a:lnTo>
                      <a:lnTo>
                        <a:pt x="1120" y="4828"/>
                      </a:lnTo>
                      <a:lnTo>
                        <a:pt x="1120" y="482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9"/>
                <p:cNvSpPr/>
                <p:nvPr/>
              </p:nvSpPr>
              <p:spPr>
                <a:xfrm>
                  <a:off x="986582" y="4678527"/>
                  <a:ext cx="57790" cy="173246"/>
                </a:xfrm>
                <a:custGeom>
                  <a:avLst/>
                  <a:gdLst/>
                  <a:ahLst/>
                  <a:cxnLst/>
                  <a:rect l="l" t="t" r="r" b="b"/>
                  <a:pathLst>
                    <a:path w="1379" h="4134" extrusionOk="0">
                      <a:moveTo>
                        <a:pt x="426" y="0"/>
                      </a:moveTo>
                      <a:cubicBezTo>
                        <a:pt x="415" y="11"/>
                        <a:pt x="415" y="23"/>
                        <a:pt x="404" y="34"/>
                      </a:cubicBezTo>
                      <a:cubicBezTo>
                        <a:pt x="348" y="146"/>
                        <a:pt x="303" y="258"/>
                        <a:pt x="270" y="370"/>
                      </a:cubicBezTo>
                      <a:cubicBezTo>
                        <a:pt x="57" y="986"/>
                        <a:pt x="1" y="1636"/>
                        <a:pt x="124" y="2274"/>
                      </a:cubicBezTo>
                      <a:cubicBezTo>
                        <a:pt x="169" y="2666"/>
                        <a:pt x="258" y="3036"/>
                        <a:pt x="393" y="3394"/>
                      </a:cubicBezTo>
                      <a:cubicBezTo>
                        <a:pt x="482" y="3640"/>
                        <a:pt x="594" y="3876"/>
                        <a:pt x="718" y="4100"/>
                      </a:cubicBezTo>
                      <a:lnTo>
                        <a:pt x="718" y="4111"/>
                      </a:lnTo>
                      <a:lnTo>
                        <a:pt x="729" y="4133"/>
                      </a:lnTo>
                      <a:lnTo>
                        <a:pt x="740" y="4111"/>
                      </a:lnTo>
                      <a:lnTo>
                        <a:pt x="740" y="4100"/>
                      </a:lnTo>
                      <a:lnTo>
                        <a:pt x="751" y="4088"/>
                      </a:lnTo>
                      <a:cubicBezTo>
                        <a:pt x="863" y="3876"/>
                        <a:pt x="964" y="3652"/>
                        <a:pt x="1043" y="3428"/>
                      </a:cubicBezTo>
                      <a:cubicBezTo>
                        <a:pt x="1199" y="2968"/>
                        <a:pt x="1300" y="2498"/>
                        <a:pt x="1345" y="2016"/>
                      </a:cubicBezTo>
                      <a:cubicBezTo>
                        <a:pt x="1379" y="1658"/>
                        <a:pt x="1367" y="1300"/>
                        <a:pt x="1323" y="952"/>
                      </a:cubicBezTo>
                      <a:cubicBezTo>
                        <a:pt x="1311" y="851"/>
                        <a:pt x="1289" y="751"/>
                        <a:pt x="1278" y="639"/>
                      </a:cubicBezTo>
                      <a:cubicBezTo>
                        <a:pt x="1255" y="549"/>
                        <a:pt x="1222" y="448"/>
                        <a:pt x="1188" y="359"/>
                      </a:cubicBezTo>
                      <a:cubicBezTo>
                        <a:pt x="1155" y="269"/>
                        <a:pt x="1121" y="179"/>
                        <a:pt x="1065" y="90"/>
                      </a:cubicBezTo>
                      <a:lnTo>
                        <a:pt x="1054" y="56"/>
                      </a:lnTo>
                      <a:lnTo>
                        <a:pt x="1043" y="34"/>
                      </a:lnTo>
                      <a:lnTo>
                        <a:pt x="10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9"/>
                <p:cNvSpPr/>
                <p:nvPr/>
              </p:nvSpPr>
              <p:spPr>
                <a:xfrm>
                  <a:off x="994125" y="4664194"/>
                  <a:ext cx="39435" cy="103553"/>
                </a:xfrm>
                <a:custGeom>
                  <a:avLst/>
                  <a:gdLst/>
                  <a:ahLst/>
                  <a:cxnLst/>
                  <a:rect l="l" t="t" r="r" b="b"/>
                  <a:pathLst>
                    <a:path w="941" h="2471" extrusionOk="0">
                      <a:moveTo>
                        <a:pt x="571" y="1249"/>
                      </a:moveTo>
                      <a:cubicBezTo>
                        <a:pt x="683" y="1272"/>
                        <a:pt x="650" y="1485"/>
                        <a:pt x="650" y="1574"/>
                      </a:cubicBezTo>
                      <a:cubicBezTo>
                        <a:pt x="639" y="1754"/>
                        <a:pt x="605" y="1922"/>
                        <a:pt x="560" y="2090"/>
                      </a:cubicBezTo>
                      <a:cubicBezTo>
                        <a:pt x="504" y="1910"/>
                        <a:pt x="426" y="1373"/>
                        <a:pt x="571" y="1249"/>
                      </a:cubicBezTo>
                      <a:close/>
                      <a:moveTo>
                        <a:pt x="695" y="0"/>
                      </a:moveTo>
                      <a:cubicBezTo>
                        <a:pt x="680" y="0"/>
                        <a:pt x="665" y="14"/>
                        <a:pt x="672" y="29"/>
                      </a:cubicBezTo>
                      <a:cubicBezTo>
                        <a:pt x="683" y="73"/>
                        <a:pt x="706" y="107"/>
                        <a:pt x="717" y="152"/>
                      </a:cubicBezTo>
                      <a:cubicBezTo>
                        <a:pt x="818" y="577"/>
                        <a:pt x="874" y="1014"/>
                        <a:pt x="874" y="1451"/>
                      </a:cubicBezTo>
                      <a:cubicBezTo>
                        <a:pt x="863" y="1619"/>
                        <a:pt x="874" y="2168"/>
                        <a:pt x="683" y="2235"/>
                      </a:cubicBezTo>
                      <a:cubicBezTo>
                        <a:pt x="639" y="2235"/>
                        <a:pt x="605" y="2190"/>
                        <a:pt x="582" y="2146"/>
                      </a:cubicBezTo>
                      <a:cubicBezTo>
                        <a:pt x="661" y="1899"/>
                        <a:pt x="695" y="1653"/>
                        <a:pt x="695" y="1395"/>
                      </a:cubicBezTo>
                      <a:cubicBezTo>
                        <a:pt x="695" y="1317"/>
                        <a:pt x="661" y="1249"/>
                        <a:pt x="594" y="1216"/>
                      </a:cubicBezTo>
                      <a:cubicBezTo>
                        <a:pt x="588" y="1215"/>
                        <a:pt x="582" y="1214"/>
                        <a:pt x="576" y="1214"/>
                      </a:cubicBezTo>
                      <a:cubicBezTo>
                        <a:pt x="480" y="1214"/>
                        <a:pt x="470" y="1388"/>
                        <a:pt x="459" y="1462"/>
                      </a:cubicBezTo>
                      <a:cubicBezTo>
                        <a:pt x="437" y="1709"/>
                        <a:pt x="459" y="1944"/>
                        <a:pt x="538" y="2179"/>
                      </a:cubicBezTo>
                      <a:cubicBezTo>
                        <a:pt x="474" y="2350"/>
                        <a:pt x="394" y="2435"/>
                        <a:pt x="324" y="2435"/>
                      </a:cubicBezTo>
                      <a:cubicBezTo>
                        <a:pt x="247" y="2435"/>
                        <a:pt x="180" y="2333"/>
                        <a:pt x="157" y="2134"/>
                      </a:cubicBezTo>
                      <a:cubicBezTo>
                        <a:pt x="123" y="1821"/>
                        <a:pt x="123" y="1496"/>
                        <a:pt x="157" y="1182"/>
                      </a:cubicBezTo>
                      <a:cubicBezTo>
                        <a:pt x="179" y="925"/>
                        <a:pt x="235" y="667"/>
                        <a:pt x="314" y="421"/>
                      </a:cubicBezTo>
                      <a:cubicBezTo>
                        <a:pt x="336" y="353"/>
                        <a:pt x="358" y="286"/>
                        <a:pt x="381" y="219"/>
                      </a:cubicBezTo>
                      <a:cubicBezTo>
                        <a:pt x="392" y="197"/>
                        <a:pt x="403" y="163"/>
                        <a:pt x="414" y="152"/>
                      </a:cubicBezTo>
                      <a:cubicBezTo>
                        <a:pt x="414" y="144"/>
                        <a:pt x="403" y="136"/>
                        <a:pt x="397" y="136"/>
                      </a:cubicBezTo>
                      <a:cubicBezTo>
                        <a:pt x="394" y="136"/>
                        <a:pt x="392" y="137"/>
                        <a:pt x="392" y="141"/>
                      </a:cubicBezTo>
                      <a:cubicBezTo>
                        <a:pt x="235" y="499"/>
                        <a:pt x="134" y="880"/>
                        <a:pt x="101" y="1261"/>
                      </a:cubicBezTo>
                      <a:cubicBezTo>
                        <a:pt x="90" y="1496"/>
                        <a:pt x="0" y="2437"/>
                        <a:pt x="302" y="2470"/>
                      </a:cubicBezTo>
                      <a:cubicBezTo>
                        <a:pt x="437" y="2470"/>
                        <a:pt x="504" y="2314"/>
                        <a:pt x="560" y="2213"/>
                      </a:cubicBezTo>
                      <a:cubicBezTo>
                        <a:pt x="596" y="2269"/>
                        <a:pt x="638" y="2292"/>
                        <a:pt x="678" y="2292"/>
                      </a:cubicBezTo>
                      <a:cubicBezTo>
                        <a:pt x="751" y="2292"/>
                        <a:pt x="819" y="2217"/>
                        <a:pt x="840" y="2123"/>
                      </a:cubicBezTo>
                      <a:cubicBezTo>
                        <a:pt x="896" y="1955"/>
                        <a:pt x="930" y="1765"/>
                        <a:pt x="930" y="1586"/>
                      </a:cubicBezTo>
                      <a:cubicBezTo>
                        <a:pt x="941" y="1160"/>
                        <a:pt x="896" y="734"/>
                        <a:pt x="795" y="309"/>
                      </a:cubicBezTo>
                      <a:cubicBezTo>
                        <a:pt x="784" y="208"/>
                        <a:pt x="751" y="107"/>
                        <a:pt x="717" y="17"/>
                      </a:cubicBezTo>
                      <a:cubicBezTo>
                        <a:pt x="713" y="5"/>
                        <a:pt x="704" y="0"/>
                        <a:pt x="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9"/>
                <p:cNvSpPr/>
                <p:nvPr/>
              </p:nvSpPr>
              <p:spPr>
                <a:xfrm>
                  <a:off x="983313" y="4630165"/>
                  <a:ext cx="69986" cy="49786"/>
                </a:xfrm>
                <a:custGeom>
                  <a:avLst/>
                  <a:gdLst/>
                  <a:ahLst/>
                  <a:cxnLst/>
                  <a:rect l="l" t="t" r="r" b="b"/>
                  <a:pathLst>
                    <a:path w="1670" h="1188" extrusionOk="0">
                      <a:moveTo>
                        <a:pt x="1389" y="1"/>
                      </a:moveTo>
                      <a:lnTo>
                        <a:pt x="1154" y="12"/>
                      </a:lnTo>
                      <a:lnTo>
                        <a:pt x="908" y="12"/>
                      </a:lnTo>
                      <a:lnTo>
                        <a:pt x="672" y="23"/>
                      </a:lnTo>
                      <a:lnTo>
                        <a:pt x="426" y="34"/>
                      </a:lnTo>
                      <a:lnTo>
                        <a:pt x="224" y="45"/>
                      </a:lnTo>
                      <a:lnTo>
                        <a:pt x="191" y="45"/>
                      </a:lnTo>
                      <a:cubicBezTo>
                        <a:pt x="191" y="45"/>
                        <a:pt x="191" y="57"/>
                        <a:pt x="191" y="68"/>
                      </a:cubicBezTo>
                      <a:lnTo>
                        <a:pt x="191" y="101"/>
                      </a:lnTo>
                      <a:cubicBezTo>
                        <a:pt x="168" y="191"/>
                        <a:pt x="157" y="269"/>
                        <a:pt x="135" y="381"/>
                      </a:cubicBezTo>
                      <a:cubicBezTo>
                        <a:pt x="124" y="482"/>
                        <a:pt x="101" y="605"/>
                        <a:pt x="90" y="695"/>
                      </a:cubicBezTo>
                      <a:cubicBezTo>
                        <a:pt x="68" y="796"/>
                        <a:pt x="56" y="885"/>
                        <a:pt x="34" y="975"/>
                      </a:cubicBezTo>
                      <a:cubicBezTo>
                        <a:pt x="34" y="1020"/>
                        <a:pt x="23" y="1065"/>
                        <a:pt x="12" y="1121"/>
                      </a:cubicBezTo>
                      <a:lnTo>
                        <a:pt x="0" y="1165"/>
                      </a:lnTo>
                      <a:cubicBezTo>
                        <a:pt x="0" y="1177"/>
                        <a:pt x="0" y="1177"/>
                        <a:pt x="0" y="1188"/>
                      </a:cubicBezTo>
                      <a:lnTo>
                        <a:pt x="1669" y="1188"/>
                      </a:lnTo>
                      <a:lnTo>
                        <a:pt x="1669" y="1165"/>
                      </a:lnTo>
                      <a:lnTo>
                        <a:pt x="1636" y="1165"/>
                      </a:lnTo>
                      <a:lnTo>
                        <a:pt x="1602" y="975"/>
                      </a:lnTo>
                      <a:cubicBezTo>
                        <a:pt x="1580" y="897"/>
                        <a:pt x="1569" y="829"/>
                        <a:pt x="1557" y="762"/>
                      </a:cubicBezTo>
                      <a:cubicBezTo>
                        <a:pt x="1546" y="695"/>
                        <a:pt x="1535" y="639"/>
                        <a:pt x="1524" y="561"/>
                      </a:cubicBezTo>
                      <a:cubicBezTo>
                        <a:pt x="1501" y="482"/>
                        <a:pt x="1490" y="404"/>
                        <a:pt x="1479" y="325"/>
                      </a:cubicBezTo>
                      <a:lnTo>
                        <a:pt x="1434" y="124"/>
                      </a:lnTo>
                      <a:lnTo>
                        <a:pt x="1423" y="34"/>
                      </a:lnTo>
                      <a:lnTo>
                        <a:pt x="1423" y="12"/>
                      </a:lnTo>
                      <a:lnTo>
                        <a:pt x="14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9"/>
                <p:cNvSpPr/>
                <p:nvPr/>
              </p:nvSpPr>
              <p:spPr>
                <a:xfrm>
                  <a:off x="990814" y="4678988"/>
                  <a:ext cx="59173" cy="1928"/>
                </a:xfrm>
                <a:custGeom>
                  <a:avLst/>
                  <a:gdLst/>
                  <a:ahLst/>
                  <a:cxnLst/>
                  <a:rect l="l" t="t" r="r" b="b"/>
                  <a:pathLst>
                    <a:path w="1412" h="46" extrusionOk="0">
                      <a:moveTo>
                        <a:pt x="23" y="0"/>
                      </a:moveTo>
                      <a:cubicBezTo>
                        <a:pt x="12" y="0"/>
                        <a:pt x="12" y="0"/>
                        <a:pt x="1" y="12"/>
                      </a:cubicBezTo>
                      <a:cubicBezTo>
                        <a:pt x="1" y="12"/>
                        <a:pt x="1" y="23"/>
                        <a:pt x="1" y="34"/>
                      </a:cubicBezTo>
                      <a:lnTo>
                        <a:pt x="146" y="34"/>
                      </a:lnTo>
                      <a:lnTo>
                        <a:pt x="146" y="45"/>
                      </a:lnTo>
                      <a:lnTo>
                        <a:pt x="1401" y="45"/>
                      </a:lnTo>
                      <a:cubicBezTo>
                        <a:pt x="1412" y="34"/>
                        <a:pt x="1412" y="34"/>
                        <a:pt x="1412" y="23"/>
                      </a:cubicBezTo>
                      <a:cubicBezTo>
                        <a:pt x="1412" y="12"/>
                        <a:pt x="1401" y="0"/>
                        <a:pt x="1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9"/>
                <p:cNvSpPr/>
                <p:nvPr/>
              </p:nvSpPr>
              <p:spPr>
                <a:xfrm>
                  <a:off x="995047" y="4628991"/>
                  <a:ext cx="9429" cy="50499"/>
                </a:xfrm>
                <a:custGeom>
                  <a:avLst/>
                  <a:gdLst/>
                  <a:ahLst/>
                  <a:cxnLst/>
                  <a:rect l="l" t="t" r="r" b="b"/>
                  <a:pathLst>
                    <a:path w="225" h="1205" extrusionOk="0">
                      <a:moveTo>
                        <a:pt x="213" y="1"/>
                      </a:moveTo>
                      <a:cubicBezTo>
                        <a:pt x="208" y="1"/>
                        <a:pt x="202" y="6"/>
                        <a:pt x="202" y="17"/>
                      </a:cubicBezTo>
                      <a:cubicBezTo>
                        <a:pt x="157" y="275"/>
                        <a:pt x="112" y="544"/>
                        <a:pt x="68" y="813"/>
                      </a:cubicBezTo>
                      <a:cubicBezTo>
                        <a:pt x="56" y="902"/>
                        <a:pt x="34" y="1003"/>
                        <a:pt x="34" y="1093"/>
                      </a:cubicBezTo>
                      <a:cubicBezTo>
                        <a:pt x="34" y="1115"/>
                        <a:pt x="0" y="1205"/>
                        <a:pt x="34" y="1205"/>
                      </a:cubicBezTo>
                      <a:cubicBezTo>
                        <a:pt x="45" y="1205"/>
                        <a:pt x="34" y="1182"/>
                        <a:pt x="45" y="1160"/>
                      </a:cubicBezTo>
                      <a:lnTo>
                        <a:pt x="68" y="1059"/>
                      </a:lnTo>
                      <a:cubicBezTo>
                        <a:pt x="101" y="835"/>
                        <a:pt x="135" y="611"/>
                        <a:pt x="168" y="387"/>
                      </a:cubicBezTo>
                      <a:cubicBezTo>
                        <a:pt x="180" y="297"/>
                        <a:pt x="191" y="208"/>
                        <a:pt x="202" y="107"/>
                      </a:cubicBezTo>
                      <a:cubicBezTo>
                        <a:pt x="213" y="73"/>
                        <a:pt x="224" y="51"/>
                        <a:pt x="224" y="17"/>
                      </a:cubicBezTo>
                      <a:cubicBezTo>
                        <a:pt x="224" y="6"/>
                        <a:pt x="219" y="1"/>
                        <a:pt x="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9"/>
                <p:cNvSpPr/>
                <p:nvPr/>
              </p:nvSpPr>
              <p:spPr>
                <a:xfrm>
                  <a:off x="1016169" y="4628069"/>
                  <a:ext cx="3311" cy="51295"/>
                </a:xfrm>
                <a:custGeom>
                  <a:avLst/>
                  <a:gdLst/>
                  <a:ahLst/>
                  <a:cxnLst/>
                  <a:rect l="l" t="t" r="r" b="b"/>
                  <a:pathLst>
                    <a:path w="79" h="1224" extrusionOk="0">
                      <a:moveTo>
                        <a:pt x="12" y="0"/>
                      </a:moveTo>
                      <a:cubicBezTo>
                        <a:pt x="6" y="0"/>
                        <a:pt x="0" y="6"/>
                        <a:pt x="0" y="17"/>
                      </a:cubicBezTo>
                      <a:cubicBezTo>
                        <a:pt x="0" y="84"/>
                        <a:pt x="12" y="163"/>
                        <a:pt x="12" y="241"/>
                      </a:cubicBezTo>
                      <a:cubicBezTo>
                        <a:pt x="23" y="409"/>
                        <a:pt x="23" y="599"/>
                        <a:pt x="34" y="756"/>
                      </a:cubicBezTo>
                      <a:cubicBezTo>
                        <a:pt x="45" y="913"/>
                        <a:pt x="56" y="1059"/>
                        <a:pt x="56" y="1215"/>
                      </a:cubicBezTo>
                      <a:cubicBezTo>
                        <a:pt x="56" y="1221"/>
                        <a:pt x="62" y="1224"/>
                        <a:pt x="68" y="1224"/>
                      </a:cubicBezTo>
                      <a:cubicBezTo>
                        <a:pt x="73" y="1224"/>
                        <a:pt x="79" y="1221"/>
                        <a:pt x="79" y="1215"/>
                      </a:cubicBezTo>
                      <a:cubicBezTo>
                        <a:pt x="79" y="1159"/>
                        <a:pt x="79" y="1092"/>
                        <a:pt x="79" y="1036"/>
                      </a:cubicBezTo>
                      <a:cubicBezTo>
                        <a:pt x="68" y="745"/>
                        <a:pt x="45" y="465"/>
                        <a:pt x="34" y="185"/>
                      </a:cubicBezTo>
                      <a:cubicBezTo>
                        <a:pt x="34" y="129"/>
                        <a:pt x="23" y="73"/>
                        <a:pt x="23" y="17"/>
                      </a:cubicBezTo>
                      <a:cubicBezTo>
                        <a:pt x="23" y="6"/>
                        <a:pt x="17" y="0"/>
                        <a:pt x="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9"/>
                <p:cNvSpPr/>
                <p:nvPr/>
              </p:nvSpPr>
              <p:spPr>
                <a:xfrm>
                  <a:off x="1030712" y="4628740"/>
                  <a:ext cx="8507" cy="51714"/>
                </a:xfrm>
                <a:custGeom>
                  <a:avLst/>
                  <a:gdLst/>
                  <a:ahLst/>
                  <a:cxnLst/>
                  <a:rect l="l" t="t" r="r" b="b"/>
                  <a:pathLst>
                    <a:path w="203" h="1234" extrusionOk="0">
                      <a:moveTo>
                        <a:pt x="12" y="1"/>
                      </a:moveTo>
                      <a:cubicBezTo>
                        <a:pt x="1" y="1"/>
                        <a:pt x="1" y="12"/>
                        <a:pt x="1" y="23"/>
                      </a:cubicBezTo>
                      <a:cubicBezTo>
                        <a:pt x="1" y="46"/>
                        <a:pt x="1" y="68"/>
                        <a:pt x="12" y="91"/>
                      </a:cubicBezTo>
                      <a:cubicBezTo>
                        <a:pt x="12" y="113"/>
                        <a:pt x="23" y="135"/>
                        <a:pt x="23" y="147"/>
                      </a:cubicBezTo>
                      <a:cubicBezTo>
                        <a:pt x="23" y="214"/>
                        <a:pt x="34" y="270"/>
                        <a:pt x="46" y="326"/>
                      </a:cubicBezTo>
                      <a:cubicBezTo>
                        <a:pt x="57" y="382"/>
                        <a:pt x="68" y="449"/>
                        <a:pt x="68" y="505"/>
                      </a:cubicBezTo>
                      <a:lnTo>
                        <a:pt x="102" y="684"/>
                      </a:lnTo>
                      <a:lnTo>
                        <a:pt x="135" y="875"/>
                      </a:lnTo>
                      <a:cubicBezTo>
                        <a:pt x="135" y="931"/>
                        <a:pt x="146" y="987"/>
                        <a:pt x="158" y="1043"/>
                      </a:cubicBezTo>
                      <a:lnTo>
                        <a:pt x="180" y="1132"/>
                      </a:lnTo>
                      <a:cubicBezTo>
                        <a:pt x="180" y="1155"/>
                        <a:pt x="180" y="1166"/>
                        <a:pt x="180" y="1177"/>
                      </a:cubicBezTo>
                      <a:lnTo>
                        <a:pt x="191" y="1222"/>
                      </a:lnTo>
                      <a:lnTo>
                        <a:pt x="180" y="1222"/>
                      </a:lnTo>
                      <a:cubicBezTo>
                        <a:pt x="180" y="1222"/>
                        <a:pt x="191" y="1233"/>
                        <a:pt x="191" y="1233"/>
                      </a:cubicBezTo>
                      <a:cubicBezTo>
                        <a:pt x="202" y="1233"/>
                        <a:pt x="202" y="1222"/>
                        <a:pt x="202" y="1222"/>
                      </a:cubicBezTo>
                      <a:cubicBezTo>
                        <a:pt x="202" y="1211"/>
                        <a:pt x="202" y="1199"/>
                        <a:pt x="202" y="1188"/>
                      </a:cubicBezTo>
                      <a:cubicBezTo>
                        <a:pt x="202" y="1177"/>
                        <a:pt x="202" y="1166"/>
                        <a:pt x="202" y="1155"/>
                      </a:cubicBezTo>
                      <a:cubicBezTo>
                        <a:pt x="202" y="1132"/>
                        <a:pt x="191" y="1110"/>
                        <a:pt x="191" y="1076"/>
                      </a:cubicBezTo>
                      <a:lnTo>
                        <a:pt x="169" y="908"/>
                      </a:lnTo>
                      <a:cubicBezTo>
                        <a:pt x="158" y="841"/>
                        <a:pt x="146" y="785"/>
                        <a:pt x="135" y="718"/>
                      </a:cubicBezTo>
                      <a:cubicBezTo>
                        <a:pt x="135" y="662"/>
                        <a:pt x="124" y="606"/>
                        <a:pt x="113" y="539"/>
                      </a:cubicBezTo>
                      <a:cubicBezTo>
                        <a:pt x="102" y="483"/>
                        <a:pt x="90" y="427"/>
                        <a:pt x="79" y="371"/>
                      </a:cubicBezTo>
                      <a:cubicBezTo>
                        <a:pt x="79" y="303"/>
                        <a:pt x="68" y="247"/>
                        <a:pt x="57" y="191"/>
                      </a:cubicBezTo>
                      <a:cubicBezTo>
                        <a:pt x="57" y="158"/>
                        <a:pt x="46" y="135"/>
                        <a:pt x="46" y="102"/>
                      </a:cubicBezTo>
                      <a:lnTo>
                        <a:pt x="34" y="12"/>
                      </a:lnTo>
                      <a:cubicBezTo>
                        <a:pt x="23" y="12"/>
                        <a:pt x="23" y="1"/>
                        <a:pt x="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0" name="Google Shape;2680;p9"/>
              <p:cNvGrpSpPr/>
              <p:nvPr/>
            </p:nvGrpSpPr>
            <p:grpSpPr>
              <a:xfrm>
                <a:off x="8865639" y="4663920"/>
                <a:ext cx="87796" cy="254212"/>
                <a:chOff x="971578" y="4628069"/>
                <a:chExt cx="87796" cy="254212"/>
              </a:xfrm>
            </p:grpSpPr>
            <p:sp>
              <p:nvSpPr>
                <p:cNvPr id="2681" name="Google Shape;2681;p9"/>
                <p:cNvSpPr/>
                <p:nvPr/>
              </p:nvSpPr>
              <p:spPr>
                <a:xfrm>
                  <a:off x="971578" y="4679449"/>
                  <a:ext cx="87796" cy="202832"/>
                </a:xfrm>
                <a:custGeom>
                  <a:avLst/>
                  <a:gdLst/>
                  <a:ahLst/>
                  <a:cxnLst/>
                  <a:rect l="l" t="t" r="r" b="b"/>
                  <a:pathLst>
                    <a:path w="2095" h="4840" extrusionOk="0">
                      <a:moveTo>
                        <a:pt x="493" y="1"/>
                      </a:moveTo>
                      <a:cubicBezTo>
                        <a:pt x="482" y="1"/>
                        <a:pt x="482" y="12"/>
                        <a:pt x="471" y="23"/>
                      </a:cubicBezTo>
                      <a:cubicBezTo>
                        <a:pt x="336" y="269"/>
                        <a:pt x="236" y="549"/>
                        <a:pt x="168" y="829"/>
                      </a:cubicBezTo>
                      <a:cubicBezTo>
                        <a:pt x="45" y="1289"/>
                        <a:pt x="0" y="1770"/>
                        <a:pt x="34" y="2252"/>
                      </a:cubicBezTo>
                      <a:cubicBezTo>
                        <a:pt x="56" y="2588"/>
                        <a:pt x="112" y="2924"/>
                        <a:pt x="202" y="3249"/>
                      </a:cubicBezTo>
                      <a:cubicBezTo>
                        <a:pt x="269" y="3518"/>
                        <a:pt x="370" y="3798"/>
                        <a:pt x="493" y="4055"/>
                      </a:cubicBezTo>
                      <a:lnTo>
                        <a:pt x="516" y="4089"/>
                      </a:lnTo>
                      <a:lnTo>
                        <a:pt x="527" y="4111"/>
                      </a:lnTo>
                      <a:cubicBezTo>
                        <a:pt x="538" y="4122"/>
                        <a:pt x="549" y="4134"/>
                        <a:pt x="549" y="4145"/>
                      </a:cubicBezTo>
                      <a:lnTo>
                        <a:pt x="628" y="4268"/>
                      </a:lnTo>
                      <a:lnTo>
                        <a:pt x="639" y="4279"/>
                      </a:lnTo>
                      <a:lnTo>
                        <a:pt x="672" y="4324"/>
                      </a:lnTo>
                      <a:lnTo>
                        <a:pt x="706" y="4369"/>
                      </a:lnTo>
                      <a:lnTo>
                        <a:pt x="740" y="4425"/>
                      </a:lnTo>
                      <a:lnTo>
                        <a:pt x="784" y="4481"/>
                      </a:lnTo>
                      <a:lnTo>
                        <a:pt x="885" y="4604"/>
                      </a:lnTo>
                      <a:lnTo>
                        <a:pt x="896" y="4615"/>
                      </a:lnTo>
                      <a:cubicBezTo>
                        <a:pt x="930" y="4649"/>
                        <a:pt x="964" y="4682"/>
                        <a:pt x="997" y="4716"/>
                      </a:cubicBezTo>
                      <a:cubicBezTo>
                        <a:pt x="1008" y="4727"/>
                        <a:pt x="1020" y="4739"/>
                        <a:pt x="1031" y="4761"/>
                      </a:cubicBezTo>
                      <a:lnTo>
                        <a:pt x="1087" y="4806"/>
                      </a:lnTo>
                      <a:lnTo>
                        <a:pt x="1098" y="4817"/>
                      </a:lnTo>
                      <a:lnTo>
                        <a:pt x="1120" y="4817"/>
                      </a:lnTo>
                      <a:lnTo>
                        <a:pt x="1120" y="4821"/>
                      </a:lnTo>
                      <a:lnTo>
                        <a:pt x="1120" y="4821"/>
                      </a:lnTo>
                      <a:lnTo>
                        <a:pt x="1143" y="4783"/>
                      </a:lnTo>
                      <a:lnTo>
                        <a:pt x="1177" y="4750"/>
                      </a:lnTo>
                      <a:lnTo>
                        <a:pt x="1210" y="4716"/>
                      </a:lnTo>
                      <a:lnTo>
                        <a:pt x="1221" y="4694"/>
                      </a:lnTo>
                      <a:lnTo>
                        <a:pt x="1266" y="4638"/>
                      </a:lnTo>
                      <a:lnTo>
                        <a:pt x="1300" y="4604"/>
                      </a:lnTo>
                      <a:lnTo>
                        <a:pt x="1333" y="4570"/>
                      </a:lnTo>
                      <a:cubicBezTo>
                        <a:pt x="1412" y="4458"/>
                        <a:pt x="1479" y="4346"/>
                        <a:pt x="1546" y="4234"/>
                      </a:cubicBezTo>
                      <a:cubicBezTo>
                        <a:pt x="1602" y="4134"/>
                        <a:pt x="1658" y="4033"/>
                        <a:pt x="1703" y="3932"/>
                      </a:cubicBezTo>
                      <a:cubicBezTo>
                        <a:pt x="1781" y="3775"/>
                        <a:pt x="1837" y="3618"/>
                        <a:pt x="1871" y="3450"/>
                      </a:cubicBezTo>
                      <a:cubicBezTo>
                        <a:pt x="1938" y="3226"/>
                        <a:pt x="1983" y="3002"/>
                        <a:pt x="2017" y="2778"/>
                      </a:cubicBezTo>
                      <a:cubicBezTo>
                        <a:pt x="2039" y="2577"/>
                        <a:pt x="2073" y="2375"/>
                        <a:pt x="2084" y="2174"/>
                      </a:cubicBezTo>
                      <a:cubicBezTo>
                        <a:pt x="2095" y="1950"/>
                        <a:pt x="2084" y="1737"/>
                        <a:pt x="2073" y="1513"/>
                      </a:cubicBezTo>
                      <a:cubicBezTo>
                        <a:pt x="2050" y="1289"/>
                        <a:pt x="2028" y="1065"/>
                        <a:pt x="1983" y="841"/>
                      </a:cubicBezTo>
                      <a:cubicBezTo>
                        <a:pt x="1961" y="695"/>
                        <a:pt x="1927" y="538"/>
                        <a:pt x="1882" y="393"/>
                      </a:cubicBezTo>
                      <a:cubicBezTo>
                        <a:pt x="1849" y="281"/>
                        <a:pt x="1815" y="169"/>
                        <a:pt x="1770" y="57"/>
                      </a:cubicBezTo>
                      <a:lnTo>
                        <a:pt x="1759" y="34"/>
                      </a:lnTo>
                      <a:lnTo>
                        <a:pt x="1748" y="23"/>
                      </a:lnTo>
                      <a:lnTo>
                        <a:pt x="1737" y="1"/>
                      </a:lnTo>
                      <a:close/>
                      <a:moveTo>
                        <a:pt x="1120" y="4821"/>
                      </a:moveTo>
                      <a:lnTo>
                        <a:pt x="1109" y="4839"/>
                      </a:lnTo>
                      <a:lnTo>
                        <a:pt x="1120" y="4828"/>
                      </a:lnTo>
                      <a:lnTo>
                        <a:pt x="1120" y="482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9"/>
                <p:cNvSpPr/>
                <p:nvPr/>
              </p:nvSpPr>
              <p:spPr>
                <a:xfrm>
                  <a:off x="986582" y="4678527"/>
                  <a:ext cx="57790" cy="173246"/>
                </a:xfrm>
                <a:custGeom>
                  <a:avLst/>
                  <a:gdLst/>
                  <a:ahLst/>
                  <a:cxnLst/>
                  <a:rect l="l" t="t" r="r" b="b"/>
                  <a:pathLst>
                    <a:path w="1379" h="4134" extrusionOk="0">
                      <a:moveTo>
                        <a:pt x="426" y="0"/>
                      </a:moveTo>
                      <a:cubicBezTo>
                        <a:pt x="415" y="11"/>
                        <a:pt x="415" y="23"/>
                        <a:pt x="404" y="34"/>
                      </a:cubicBezTo>
                      <a:cubicBezTo>
                        <a:pt x="348" y="146"/>
                        <a:pt x="303" y="258"/>
                        <a:pt x="270" y="370"/>
                      </a:cubicBezTo>
                      <a:cubicBezTo>
                        <a:pt x="57" y="986"/>
                        <a:pt x="1" y="1636"/>
                        <a:pt x="124" y="2274"/>
                      </a:cubicBezTo>
                      <a:cubicBezTo>
                        <a:pt x="169" y="2666"/>
                        <a:pt x="258" y="3036"/>
                        <a:pt x="393" y="3394"/>
                      </a:cubicBezTo>
                      <a:cubicBezTo>
                        <a:pt x="482" y="3640"/>
                        <a:pt x="594" y="3876"/>
                        <a:pt x="718" y="4100"/>
                      </a:cubicBezTo>
                      <a:lnTo>
                        <a:pt x="718" y="4111"/>
                      </a:lnTo>
                      <a:lnTo>
                        <a:pt x="729" y="4133"/>
                      </a:lnTo>
                      <a:lnTo>
                        <a:pt x="740" y="4111"/>
                      </a:lnTo>
                      <a:lnTo>
                        <a:pt x="740" y="4100"/>
                      </a:lnTo>
                      <a:lnTo>
                        <a:pt x="751" y="4088"/>
                      </a:lnTo>
                      <a:cubicBezTo>
                        <a:pt x="863" y="3876"/>
                        <a:pt x="964" y="3652"/>
                        <a:pt x="1043" y="3428"/>
                      </a:cubicBezTo>
                      <a:cubicBezTo>
                        <a:pt x="1199" y="2968"/>
                        <a:pt x="1300" y="2498"/>
                        <a:pt x="1345" y="2016"/>
                      </a:cubicBezTo>
                      <a:cubicBezTo>
                        <a:pt x="1379" y="1658"/>
                        <a:pt x="1367" y="1300"/>
                        <a:pt x="1323" y="952"/>
                      </a:cubicBezTo>
                      <a:cubicBezTo>
                        <a:pt x="1311" y="851"/>
                        <a:pt x="1289" y="751"/>
                        <a:pt x="1278" y="639"/>
                      </a:cubicBezTo>
                      <a:cubicBezTo>
                        <a:pt x="1255" y="549"/>
                        <a:pt x="1222" y="448"/>
                        <a:pt x="1188" y="359"/>
                      </a:cubicBezTo>
                      <a:cubicBezTo>
                        <a:pt x="1155" y="269"/>
                        <a:pt x="1121" y="179"/>
                        <a:pt x="1065" y="90"/>
                      </a:cubicBezTo>
                      <a:lnTo>
                        <a:pt x="1054" y="56"/>
                      </a:lnTo>
                      <a:lnTo>
                        <a:pt x="1043" y="34"/>
                      </a:lnTo>
                      <a:lnTo>
                        <a:pt x="10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9"/>
                <p:cNvSpPr/>
                <p:nvPr/>
              </p:nvSpPr>
              <p:spPr>
                <a:xfrm>
                  <a:off x="994125" y="4664194"/>
                  <a:ext cx="39435" cy="103553"/>
                </a:xfrm>
                <a:custGeom>
                  <a:avLst/>
                  <a:gdLst/>
                  <a:ahLst/>
                  <a:cxnLst/>
                  <a:rect l="l" t="t" r="r" b="b"/>
                  <a:pathLst>
                    <a:path w="941" h="2471" extrusionOk="0">
                      <a:moveTo>
                        <a:pt x="571" y="1249"/>
                      </a:moveTo>
                      <a:cubicBezTo>
                        <a:pt x="683" y="1272"/>
                        <a:pt x="650" y="1485"/>
                        <a:pt x="650" y="1574"/>
                      </a:cubicBezTo>
                      <a:cubicBezTo>
                        <a:pt x="639" y="1754"/>
                        <a:pt x="605" y="1922"/>
                        <a:pt x="560" y="2090"/>
                      </a:cubicBezTo>
                      <a:cubicBezTo>
                        <a:pt x="504" y="1910"/>
                        <a:pt x="426" y="1373"/>
                        <a:pt x="571" y="1249"/>
                      </a:cubicBezTo>
                      <a:close/>
                      <a:moveTo>
                        <a:pt x="695" y="0"/>
                      </a:moveTo>
                      <a:cubicBezTo>
                        <a:pt x="680" y="0"/>
                        <a:pt x="665" y="14"/>
                        <a:pt x="672" y="29"/>
                      </a:cubicBezTo>
                      <a:cubicBezTo>
                        <a:pt x="683" y="73"/>
                        <a:pt x="706" y="107"/>
                        <a:pt x="717" y="152"/>
                      </a:cubicBezTo>
                      <a:cubicBezTo>
                        <a:pt x="818" y="577"/>
                        <a:pt x="874" y="1014"/>
                        <a:pt x="874" y="1451"/>
                      </a:cubicBezTo>
                      <a:cubicBezTo>
                        <a:pt x="863" y="1619"/>
                        <a:pt x="874" y="2168"/>
                        <a:pt x="683" y="2235"/>
                      </a:cubicBezTo>
                      <a:cubicBezTo>
                        <a:pt x="639" y="2235"/>
                        <a:pt x="605" y="2190"/>
                        <a:pt x="582" y="2146"/>
                      </a:cubicBezTo>
                      <a:cubicBezTo>
                        <a:pt x="661" y="1899"/>
                        <a:pt x="695" y="1653"/>
                        <a:pt x="695" y="1395"/>
                      </a:cubicBezTo>
                      <a:cubicBezTo>
                        <a:pt x="695" y="1317"/>
                        <a:pt x="661" y="1249"/>
                        <a:pt x="594" y="1216"/>
                      </a:cubicBezTo>
                      <a:cubicBezTo>
                        <a:pt x="588" y="1215"/>
                        <a:pt x="582" y="1214"/>
                        <a:pt x="576" y="1214"/>
                      </a:cubicBezTo>
                      <a:cubicBezTo>
                        <a:pt x="480" y="1214"/>
                        <a:pt x="470" y="1388"/>
                        <a:pt x="459" y="1462"/>
                      </a:cubicBezTo>
                      <a:cubicBezTo>
                        <a:pt x="437" y="1709"/>
                        <a:pt x="459" y="1944"/>
                        <a:pt x="538" y="2179"/>
                      </a:cubicBezTo>
                      <a:cubicBezTo>
                        <a:pt x="474" y="2350"/>
                        <a:pt x="394" y="2435"/>
                        <a:pt x="324" y="2435"/>
                      </a:cubicBezTo>
                      <a:cubicBezTo>
                        <a:pt x="247" y="2435"/>
                        <a:pt x="180" y="2333"/>
                        <a:pt x="157" y="2134"/>
                      </a:cubicBezTo>
                      <a:cubicBezTo>
                        <a:pt x="123" y="1821"/>
                        <a:pt x="123" y="1496"/>
                        <a:pt x="157" y="1182"/>
                      </a:cubicBezTo>
                      <a:cubicBezTo>
                        <a:pt x="179" y="925"/>
                        <a:pt x="235" y="667"/>
                        <a:pt x="314" y="421"/>
                      </a:cubicBezTo>
                      <a:cubicBezTo>
                        <a:pt x="336" y="353"/>
                        <a:pt x="358" y="286"/>
                        <a:pt x="381" y="219"/>
                      </a:cubicBezTo>
                      <a:cubicBezTo>
                        <a:pt x="392" y="197"/>
                        <a:pt x="403" y="163"/>
                        <a:pt x="414" y="152"/>
                      </a:cubicBezTo>
                      <a:cubicBezTo>
                        <a:pt x="414" y="144"/>
                        <a:pt x="403" y="136"/>
                        <a:pt x="397" y="136"/>
                      </a:cubicBezTo>
                      <a:cubicBezTo>
                        <a:pt x="394" y="136"/>
                        <a:pt x="392" y="137"/>
                        <a:pt x="392" y="141"/>
                      </a:cubicBezTo>
                      <a:cubicBezTo>
                        <a:pt x="235" y="499"/>
                        <a:pt x="134" y="880"/>
                        <a:pt x="101" y="1261"/>
                      </a:cubicBezTo>
                      <a:cubicBezTo>
                        <a:pt x="90" y="1496"/>
                        <a:pt x="0" y="2437"/>
                        <a:pt x="302" y="2470"/>
                      </a:cubicBezTo>
                      <a:cubicBezTo>
                        <a:pt x="437" y="2470"/>
                        <a:pt x="504" y="2314"/>
                        <a:pt x="560" y="2213"/>
                      </a:cubicBezTo>
                      <a:cubicBezTo>
                        <a:pt x="596" y="2269"/>
                        <a:pt x="638" y="2292"/>
                        <a:pt x="678" y="2292"/>
                      </a:cubicBezTo>
                      <a:cubicBezTo>
                        <a:pt x="751" y="2292"/>
                        <a:pt x="819" y="2217"/>
                        <a:pt x="840" y="2123"/>
                      </a:cubicBezTo>
                      <a:cubicBezTo>
                        <a:pt x="896" y="1955"/>
                        <a:pt x="930" y="1765"/>
                        <a:pt x="930" y="1586"/>
                      </a:cubicBezTo>
                      <a:cubicBezTo>
                        <a:pt x="941" y="1160"/>
                        <a:pt x="896" y="734"/>
                        <a:pt x="795" y="309"/>
                      </a:cubicBezTo>
                      <a:cubicBezTo>
                        <a:pt x="784" y="208"/>
                        <a:pt x="751" y="107"/>
                        <a:pt x="717" y="17"/>
                      </a:cubicBezTo>
                      <a:cubicBezTo>
                        <a:pt x="713" y="5"/>
                        <a:pt x="704" y="0"/>
                        <a:pt x="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9"/>
                <p:cNvSpPr/>
                <p:nvPr/>
              </p:nvSpPr>
              <p:spPr>
                <a:xfrm>
                  <a:off x="983313" y="4630165"/>
                  <a:ext cx="69986" cy="49786"/>
                </a:xfrm>
                <a:custGeom>
                  <a:avLst/>
                  <a:gdLst/>
                  <a:ahLst/>
                  <a:cxnLst/>
                  <a:rect l="l" t="t" r="r" b="b"/>
                  <a:pathLst>
                    <a:path w="1670" h="1188" extrusionOk="0">
                      <a:moveTo>
                        <a:pt x="1389" y="1"/>
                      </a:moveTo>
                      <a:lnTo>
                        <a:pt x="1154" y="12"/>
                      </a:lnTo>
                      <a:lnTo>
                        <a:pt x="908" y="12"/>
                      </a:lnTo>
                      <a:lnTo>
                        <a:pt x="672" y="23"/>
                      </a:lnTo>
                      <a:lnTo>
                        <a:pt x="426" y="34"/>
                      </a:lnTo>
                      <a:lnTo>
                        <a:pt x="224" y="45"/>
                      </a:lnTo>
                      <a:lnTo>
                        <a:pt x="191" y="45"/>
                      </a:lnTo>
                      <a:cubicBezTo>
                        <a:pt x="191" y="45"/>
                        <a:pt x="191" y="57"/>
                        <a:pt x="191" y="68"/>
                      </a:cubicBezTo>
                      <a:lnTo>
                        <a:pt x="191" y="101"/>
                      </a:lnTo>
                      <a:cubicBezTo>
                        <a:pt x="168" y="191"/>
                        <a:pt x="157" y="269"/>
                        <a:pt x="135" y="381"/>
                      </a:cubicBezTo>
                      <a:cubicBezTo>
                        <a:pt x="124" y="482"/>
                        <a:pt x="101" y="605"/>
                        <a:pt x="90" y="695"/>
                      </a:cubicBezTo>
                      <a:cubicBezTo>
                        <a:pt x="68" y="796"/>
                        <a:pt x="56" y="885"/>
                        <a:pt x="34" y="975"/>
                      </a:cubicBezTo>
                      <a:cubicBezTo>
                        <a:pt x="34" y="1020"/>
                        <a:pt x="23" y="1065"/>
                        <a:pt x="12" y="1121"/>
                      </a:cubicBezTo>
                      <a:lnTo>
                        <a:pt x="0" y="1165"/>
                      </a:lnTo>
                      <a:cubicBezTo>
                        <a:pt x="0" y="1177"/>
                        <a:pt x="0" y="1177"/>
                        <a:pt x="0" y="1188"/>
                      </a:cubicBezTo>
                      <a:lnTo>
                        <a:pt x="1669" y="1188"/>
                      </a:lnTo>
                      <a:lnTo>
                        <a:pt x="1669" y="1165"/>
                      </a:lnTo>
                      <a:lnTo>
                        <a:pt x="1636" y="1165"/>
                      </a:lnTo>
                      <a:lnTo>
                        <a:pt x="1602" y="975"/>
                      </a:lnTo>
                      <a:cubicBezTo>
                        <a:pt x="1580" y="897"/>
                        <a:pt x="1569" y="829"/>
                        <a:pt x="1557" y="762"/>
                      </a:cubicBezTo>
                      <a:cubicBezTo>
                        <a:pt x="1546" y="695"/>
                        <a:pt x="1535" y="639"/>
                        <a:pt x="1524" y="561"/>
                      </a:cubicBezTo>
                      <a:cubicBezTo>
                        <a:pt x="1501" y="482"/>
                        <a:pt x="1490" y="404"/>
                        <a:pt x="1479" y="325"/>
                      </a:cubicBezTo>
                      <a:lnTo>
                        <a:pt x="1434" y="124"/>
                      </a:lnTo>
                      <a:lnTo>
                        <a:pt x="1423" y="34"/>
                      </a:lnTo>
                      <a:lnTo>
                        <a:pt x="1423" y="12"/>
                      </a:lnTo>
                      <a:lnTo>
                        <a:pt x="14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9"/>
                <p:cNvSpPr/>
                <p:nvPr/>
              </p:nvSpPr>
              <p:spPr>
                <a:xfrm>
                  <a:off x="990814" y="4678988"/>
                  <a:ext cx="59173" cy="1928"/>
                </a:xfrm>
                <a:custGeom>
                  <a:avLst/>
                  <a:gdLst/>
                  <a:ahLst/>
                  <a:cxnLst/>
                  <a:rect l="l" t="t" r="r" b="b"/>
                  <a:pathLst>
                    <a:path w="1412" h="46" extrusionOk="0">
                      <a:moveTo>
                        <a:pt x="23" y="0"/>
                      </a:moveTo>
                      <a:cubicBezTo>
                        <a:pt x="12" y="0"/>
                        <a:pt x="12" y="0"/>
                        <a:pt x="1" y="12"/>
                      </a:cubicBezTo>
                      <a:cubicBezTo>
                        <a:pt x="1" y="12"/>
                        <a:pt x="1" y="23"/>
                        <a:pt x="1" y="34"/>
                      </a:cubicBezTo>
                      <a:lnTo>
                        <a:pt x="146" y="34"/>
                      </a:lnTo>
                      <a:lnTo>
                        <a:pt x="146" y="45"/>
                      </a:lnTo>
                      <a:lnTo>
                        <a:pt x="1401" y="45"/>
                      </a:lnTo>
                      <a:cubicBezTo>
                        <a:pt x="1412" y="34"/>
                        <a:pt x="1412" y="34"/>
                        <a:pt x="1412" y="23"/>
                      </a:cubicBezTo>
                      <a:cubicBezTo>
                        <a:pt x="1412" y="12"/>
                        <a:pt x="1401" y="0"/>
                        <a:pt x="1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9"/>
                <p:cNvSpPr/>
                <p:nvPr/>
              </p:nvSpPr>
              <p:spPr>
                <a:xfrm>
                  <a:off x="995047" y="4628991"/>
                  <a:ext cx="9429" cy="50499"/>
                </a:xfrm>
                <a:custGeom>
                  <a:avLst/>
                  <a:gdLst/>
                  <a:ahLst/>
                  <a:cxnLst/>
                  <a:rect l="l" t="t" r="r" b="b"/>
                  <a:pathLst>
                    <a:path w="225" h="1205" extrusionOk="0">
                      <a:moveTo>
                        <a:pt x="213" y="1"/>
                      </a:moveTo>
                      <a:cubicBezTo>
                        <a:pt x="208" y="1"/>
                        <a:pt x="202" y="6"/>
                        <a:pt x="202" y="17"/>
                      </a:cubicBezTo>
                      <a:cubicBezTo>
                        <a:pt x="157" y="275"/>
                        <a:pt x="112" y="544"/>
                        <a:pt x="68" y="813"/>
                      </a:cubicBezTo>
                      <a:cubicBezTo>
                        <a:pt x="56" y="902"/>
                        <a:pt x="34" y="1003"/>
                        <a:pt x="34" y="1093"/>
                      </a:cubicBezTo>
                      <a:cubicBezTo>
                        <a:pt x="34" y="1115"/>
                        <a:pt x="0" y="1205"/>
                        <a:pt x="34" y="1205"/>
                      </a:cubicBezTo>
                      <a:cubicBezTo>
                        <a:pt x="45" y="1205"/>
                        <a:pt x="34" y="1182"/>
                        <a:pt x="45" y="1160"/>
                      </a:cubicBezTo>
                      <a:lnTo>
                        <a:pt x="68" y="1059"/>
                      </a:lnTo>
                      <a:cubicBezTo>
                        <a:pt x="101" y="835"/>
                        <a:pt x="135" y="611"/>
                        <a:pt x="168" y="387"/>
                      </a:cubicBezTo>
                      <a:cubicBezTo>
                        <a:pt x="180" y="297"/>
                        <a:pt x="191" y="208"/>
                        <a:pt x="202" y="107"/>
                      </a:cubicBezTo>
                      <a:cubicBezTo>
                        <a:pt x="213" y="73"/>
                        <a:pt x="224" y="51"/>
                        <a:pt x="224" y="17"/>
                      </a:cubicBezTo>
                      <a:cubicBezTo>
                        <a:pt x="224" y="6"/>
                        <a:pt x="219" y="1"/>
                        <a:pt x="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9"/>
                <p:cNvSpPr/>
                <p:nvPr/>
              </p:nvSpPr>
              <p:spPr>
                <a:xfrm>
                  <a:off x="1016169" y="4628069"/>
                  <a:ext cx="3311" cy="51295"/>
                </a:xfrm>
                <a:custGeom>
                  <a:avLst/>
                  <a:gdLst/>
                  <a:ahLst/>
                  <a:cxnLst/>
                  <a:rect l="l" t="t" r="r" b="b"/>
                  <a:pathLst>
                    <a:path w="79" h="1224" extrusionOk="0">
                      <a:moveTo>
                        <a:pt x="12" y="0"/>
                      </a:moveTo>
                      <a:cubicBezTo>
                        <a:pt x="6" y="0"/>
                        <a:pt x="0" y="6"/>
                        <a:pt x="0" y="17"/>
                      </a:cubicBezTo>
                      <a:cubicBezTo>
                        <a:pt x="0" y="84"/>
                        <a:pt x="12" y="163"/>
                        <a:pt x="12" y="241"/>
                      </a:cubicBezTo>
                      <a:cubicBezTo>
                        <a:pt x="23" y="409"/>
                        <a:pt x="23" y="599"/>
                        <a:pt x="34" y="756"/>
                      </a:cubicBezTo>
                      <a:cubicBezTo>
                        <a:pt x="45" y="913"/>
                        <a:pt x="56" y="1059"/>
                        <a:pt x="56" y="1215"/>
                      </a:cubicBezTo>
                      <a:cubicBezTo>
                        <a:pt x="56" y="1221"/>
                        <a:pt x="62" y="1224"/>
                        <a:pt x="68" y="1224"/>
                      </a:cubicBezTo>
                      <a:cubicBezTo>
                        <a:pt x="73" y="1224"/>
                        <a:pt x="79" y="1221"/>
                        <a:pt x="79" y="1215"/>
                      </a:cubicBezTo>
                      <a:cubicBezTo>
                        <a:pt x="79" y="1159"/>
                        <a:pt x="79" y="1092"/>
                        <a:pt x="79" y="1036"/>
                      </a:cubicBezTo>
                      <a:cubicBezTo>
                        <a:pt x="68" y="745"/>
                        <a:pt x="45" y="465"/>
                        <a:pt x="34" y="185"/>
                      </a:cubicBezTo>
                      <a:cubicBezTo>
                        <a:pt x="34" y="129"/>
                        <a:pt x="23" y="73"/>
                        <a:pt x="23" y="17"/>
                      </a:cubicBezTo>
                      <a:cubicBezTo>
                        <a:pt x="23" y="6"/>
                        <a:pt x="17" y="0"/>
                        <a:pt x="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9"/>
                <p:cNvSpPr/>
                <p:nvPr/>
              </p:nvSpPr>
              <p:spPr>
                <a:xfrm>
                  <a:off x="1030712" y="4628740"/>
                  <a:ext cx="8507" cy="51714"/>
                </a:xfrm>
                <a:custGeom>
                  <a:avLst/>
                  <a:gdLst/>
                  <a:ahLst/>
                  <a:cxnLst/>
                  <a:rect l="l" t="t" r="r" b="b"/>
                  <a:pathLst>
                    <a:path w="203" h="1234" extrusionOk="0">
                      <a:moveTo>
                        <a:pt x="12" y="1"/>
                      </a:moveTo>
                      <a:cubicBezTo>
                        <a:pt x="1" y="1"/>
                        <a:pt x="1" y="12"/>
                        <a:pt x="1" y="23"/>
                      </a:cubicBezTo>
                      <a:cubicBezTo>
                        <a:pt x="1" y="46"/>
                        <a:pt x="1" y="68"/>
                        <a:pt x="12" y="91"/>
                      </a:cubicBezTo>
                      <a:cubicBezTo>
                        <a:pt x="12" y="113"/>
                        <a:pt x="23" y="135"/>
                        <a:pt x="23" y="147"/>
                      </a:cubicBezTo>
                      <a:cubicBezTo>
                        <a:pt x="23" y="214"/>
                        <a:pt x="34" y="270"/>
                        <a:pt x="46" y="326"/>
                      </a:cubicBezTo>
                      <a:cubicBezTo>
                        <a:pt x="57" y="382"/>
                        <a:pt x="68" y="449"/>
                        <a:pt x="68" y="505"/>
                      </a:cubicBezTo>
                      <a:lnTo>
                        <a:pt x="102" y="684"/>
                      </a:lnTo>
                      <a:lnTo>
                        <a:pt x="135" y="875"/>
                      </a:lnTo>
                      <a:cubicBezTo>
                        <a:pt x="135" y="931"/>
                        <a:pt x="146" y="987"/>
                        <a:pt x="158" y="1043"/>
                      </a:cubicBezTo>
                      <a:lnTo>
                        <a:pt x="180" y="1132"/>
                      </a:lnTo>
                      <a:cubicBezTo>
                        <a:pt x="180" y="1155"/>
                        <a:pt x="180" y="1166"/>
                        <a:pt x="180" y="1177"/>
                      </a:cubicBezTo>
                      <a:lnTo>
                        <a:pt x="191" y="1222"/>
                      </a:lnTo>
                      <a:lnTo>
                        <a:pt x="180" y="1222"/>
                      </a:lnTo>
                      <a:cubicBezTo>
                        <a:pt x="180" y="1222"/>
                        <a:pt x="191" y="1233"/>
                        <a:pt x="191" y="1233"/>
                      </a:cubicBezTo>
                      <a:cubicBezTo>
                        <a:pt x="202" y="1233"/>
                        <a:pt x="202" y="1222"/>
                        <a:pt x="202" y="1222"/>
                      </a:cubicBezTo>
                      <a:cubicBezTo>
                        <a:pt x="202" y="1211"/>
                        <a:pt x="202" y="1199"/>
                        <a:pt x="202" y="1188"/>
                      </a:cubicBezTo>
                      <a:cubicBezTo>
                        <a:pt x="202" y="1177"/>
                        <a:pt x="202" y="1166"/>
                        <a:pt x="202" y="1155"/>
                      </a:cubicBezTo>
                      <a:cubicBezTo>
                        <a:pt x="202" y="1132"/>
                        <a:pt x="191" y="1110"/>
                        <a:pt x="191" y="1076"/>
                      </a:cubicBezTo>
                      <a:lnTo>
                        <a:pt x="169" y="908"/>
                      </a:lnTo>
                      <a:cubicBezTo>
                        <a:pt x="158" y="841"/>
                        <a:pt x="146" y="785"/>
                        <a:pt x="135" y="718"/>
                      </a:cubicBezTo>
                      <a:cubicBezTo>
                        <a:pt x="135" y="662"/>
                        <a:pt x="124" y="606"/>
                        <a:pt x="113" y="539"/>
                      </a:cubicBezTo>
                      <a:cubicBezTo>
                        <a:pt x="102" y="483"/>
                        <a:pt x="90" y="427"/>
                        <a:pt x="79" y="371"/>
                      </a:cubicBezTo>
                      <a:cubicBezTo>
                        <a:pt x="79" y="303"/>
                        <a:pt x="68" y="247"/>
                        <a:pt x="57" y="191"/>
                      </a:cubicBezTo>
                      <a:cubicBezTo>
                        <a:pt x="57" y="158"/>
                        <a:pt x="46" y="135"/>
                        <a:pt x="46" y="102"/>
                      </a:cubicBezTo>
                      <a:lnTo>
                        <a:pt x="34" y="12"/>
                      </a:lnTo>
                      <a:cubicBezTo>
                        <a:pt x="23" y="12"/>
                        <a:pt x="23" y="1"/>
                        <a:pt x="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89" name="Google Shape;2689;p9"/>
              <p:cNvSpPr/>
              <p:nvPr/>
            </p:nvSpPr>
            <p:spPr>
              <a:xfrm>
                <a:off x="2853402" y="4385126"/>
                <a:ext cx="3472120" cy="285977"/>
              </a:xfrm>
              <a:custGeom>
                <a:avLst/>
                <a:gdLst/>
                <a:ahLst/>
                <a:cxnLst/>
                <a:rect l="l" t="t" r="r" b="b"/>
                <a:pathLst>
                  <a:path w="82852" h="6824" extrusionOk="0">
                    <a:moveTo>
                      <a:pt x="70810" y="1"/>
                    </a:moveTo>
                    <a:cubicBezTo>
                      <a:pt x="69599" y="1"/>
                      <a:pt x="68555" y="881"/>
                      <a:pt x="67809" y="1838"/>
                    </a:cubicBezTo>
                    <a:cubicBezTo>
                      <a:pt x="67070" y="2801"/>
                      <a:pt x="66499" y="3921"/>
                      <a:pt x="65614" y="4761"/>
                    </a:cubicBezTo>
                    <a:cubicBezTo>
                      <a:pt x="65053" y="5284"/>
                      <a:pt x="64315" y="5686"/>
                      <a:pt x="63563" y="5686"/>
                    </a:cubicBezTo>
                    <a:cubicBezTo>
                      <a:pt x="63429" y="5686"/>
                      <a:pt x="63295" y="5673"/>
                      <a:pt x="63161" y="5646"/>
                    </a:cubicBezTo>
                    <a:cubicBezTo>
                      <a:pt x="60809" y="5153"/>
                      <a:pt x="60977" y="1188"/>
                      <a:pt x="58759" y="281"/>
                    </a:cubicBezTo>
                    <a:cubicBezTo>
                      <a:pt x="58472" y="161"/>
                      <a:pt x="58185" y="107"/>
                      <a:pt x="57901" y="107"/>
                    </a:cubicBezTo>
                    <a:cubicBezTo>
                      <a:pt x="56454" y="107"/>
                      <a:pt x="55079" y="1506"/>
                      <a:pt x="54133" y="2779"/>
                    </a:cubicBezTo>
                    <a:cubicBezTo>
                      <a:pt x="53170" y="4075"/>
                      <a:pt x="51802" y="5518"/>
                      <a:pt x="50317" y="5518"/>
                    </a:cubicBezTo>
                    <a:cubicBezTo>
                      <a:pt x="50058" y="5518"/>
                      <a:pt x="49795" y="5474"/>
                      <a:pt x="49530" y="5377"/>
                    </a:cubicBezTo>
                    <a:cubicBezTo>
                      <a:pt x="47883" y="4784"/>
                      <a:pt x="47525" y="2599"/>
                      <a:pt x="46226" y="1423"/>
                    </a:cubicBezTo>
                    <a:cubicBezTo>
                      <a:pt x="45638" y="893"/>
                      <a:pt x="44846" y="626"/>
                      <a:pt x="44054" y="626"/>
                    </a:cubicBezTo>
                    <a:cubicBezTo>
                      <a:pt x="43292" y="626"/>
                      <a:pt x="42529" y="873"/>
                      <a:pt x="41947" y="1367"/>
                    </a:cubicBezTo>
                    <a:cubicBezTo>
                      <a:pt x="40368" y="2711"/>
                      <a:pt x="39908" y="5601"/>
                      <a:pt x="37848" y="5780"/>
                    </a:cubicBezTo>
                    <a:cubicBezTo>
                      <a:pt x="37786" y="5786"/>
                      <a:pt x="37726" y="5788"/>
                      <a:pt x="37665" y="5788"/>
                    </a:cubicBezTo>
                    <a:cubicBezTo>
                      <a:pt x="36482" y="5788"/>
                      <a:pt x="35506" y="4767"/>
                      <a:pt x="34835" y="3775"/>
                    </a:cubicBezTo>
                    <a:cubicBezTo>
                      <a:pt x="34129" y="2723"/>
                      <a:pt x="33435" y="1513"/>
                      <a:pt x="32225" y="1099"/>
                    </a:cubicBezTo>
                    <a:cubicBezTo>
                      <a:pt x="31940" y="1000"/>
                      <a:pt x="31657" y="955"/>
                      <a:pt x="31376" y="955"/>
                    </a:cubicBezTo>
                    <a:cubicBezTo>
                      <a:pt x="29799" y="955"/>
                      <a:pt x="28316" y="2373"/>
                      <a:pt x="27308" y="3742"/>
                    </a:cubicBezTo>
                    <a:cubicBezTo>
                      <a:pt x="26428" y="4929"/>
                      <a:pt x="25268" y="6316"/>
                      <a:pt x="23898" y="6316"/>
                    </a:cubicBezTo>
                    <a:cubicBezTo>
                      <a:pt x="23717" y="6316"/>
                      <a:pt x="23531" y="6292"/>
                      <a:pt x="23343" y="6240"/>
                    </a:cubicBezTo>
                    <a:cubicBezTo>
                      <a:pt x="21147" y="5646"/>
                      <a:pt x="21304" y="2062"/>
                      <a:pt x="19277" y="1043"/>
                    </a:cubicBezTo>
                    <a:cubicBezTo>
                      <a:pt x="18940" y="871"/>
                      <a:pt x="18578" y="795"/>
                      <a:pt x="18209" y="795"/>
                    </a:cubicBezTo>
                    <a:cubicBezTo>
                      <a:pt x="17305" y="795"/>
                      <a:pt x="16366" y="1254"/>
                      <a:pt x="15682" y="1883"/>
                    </a:cubicBezTo>
                    <a:cubicBezTo>
                      <a:pt x="14718" y="2767"/>
                      <a:pt x="14091" y="3955"/>
                      <a:pt x="13262" y="4974"/>
                    </a:cubicBezTo>
                    <a:cubicBezTo>
                      <a:pt x="12915" y="5400"/>
                      <a:pt x="12523" y="5814"/>
                      <a:pt x="12019" y="6038"/>
                    </a:cubicBezTo>
                    <a:cubicBezTo>
                      <a:pt x="11728" y="6166"/>
                      <a:pt x="11433" y="6223"/>
                      <a:pt x="11138" y="6223"/>
                    </a:cubicBezTo>
                    <a:cubicBezTo>
                      <a:pt x="9833" y="6223"/>
                      <a:pt x="8542" y="5093"/>
                      <a:pt x="7729" y="3932"/>
                    </a:cubicBezTo>
                    <a:cubicBezTo>
                      <a:pt x="6721" y="2521"/>
                      <a:pt x="5713" y="807"/>
                      <a:pt x="3999" y="527"/>
                    </a:cubicBezTo>
                    <a:cubicBezTo>
                      <a:pt x="3926" y="515"/>
                      <a:pt x="3852" y="510"/>
                      <a:pt x="3776" y="510"/>
                    </a:cubicBezTo>
                    <a:cubicBezTo>
                      <a:pt x="2436" y="510"/>
                      <a:pt x="722" y="2314"/>
                      <a:pt x="1" y="3406"/>
                    </a:cubicBezTo>
                    <a:lnTo>
                      <a:pt x="146" y="3820"/>
                    </a:lnTo>
                    <a:cubicBezTo>
                      <a:pt x="820" y="2820"/>
                      <a:pt x="2339" y="1049"/>
                      <a:pt x="3555" y="1049"/>
                    </a:cubicBezTo>
                    <a:cubicBezTo>
                      <a:pt x="3591" y="1049"/>
                      <a:pt x="3627" y="1050"/>
                      <a:pt x="3663" y="1054"/>
                    </a:cubicBezTo>
                    <a:cubicBezTo>
                      <a:pt x="6811" y="1345"/>
                      <a:pt x="7584" y="6744"/>
                      <a:pt x="10742" y="6822"/>
                    </a:cubicBezTo>
                    <a:cubicBezTo>
                      <a:pt x="10770" y="6823"/>
                      <a:pt x="10797" y="6823"/>
                      <a:pt x="10824" y="6823"/>
                    </a:cubicBezTo>
                    <a:cubicBezTo>
                      <a:pt x="12187" y="6823"/>
                      <a:pt x="13312" y="5736"/>
                      <a:pt x="14102" y="4627"/>
                    </a:cubicBezTo>
                    <a:cubicBezTo>
                      <a:pt x="14920" y="3495"/>
                      <a:pt x="15626" y="2219"/>
                      <a:pt x="16824" y="1513"/>
                    </a:cubicBezTo>
                    <a:cubicBezTo>
                      <a:pt x="17205" y="1278"/>
                      <a:pt x="17642" y="1155"/>
                      <a:pt x="18090" y="1143"/>
                    </a:cubicBezTo>
                    <a:cubicBezTo>
                      <a:pt x="19120" y="1166"/>
                      <a:pt x="19949" y="2039"/>
                      <a:pt x="20431" y="2969"/>
                    </a:cubicBezTo>
                    <a:cubicBezTo>
                      <a:pt x="20912" y="3887"/>
                      <a:pt x="21192" y="4929"/>
                      <a:pt x="21842" y="5724"/>
                    </a:cubicBezTo>
                    <a:cubicBezTo>
                      <a:pt x="22457" y="6502"/>
                      <a:pt x="23093" y="6809"/>
                      <a:pt x="23722" y="6809"/>
                    </a:cubicBezTo>
                    <a:cubicBezTo>
                      <a:pt x="25427" y="6809"/>
                      <a:pt x="27074" y="4546"/>
                      <a:pt x="28081" y="3294"/>
                    </a:cubicBezTo>
                    <a:cubicBezTo>
                      <a:pt x="28909" y="2286"/>
                      <a:pt x="30135" y="1343"/>
                      <a:pt x="31363" y="1343"/>
                    </a:cubicBezTo>
                    <a:cubicBezTo>
                      <a:pt x="31664" y="1343"/>
                      <a:pt x="31964" y="1399"/>
                      <a:pt x="32258" y="1524"/>
                    </a:cubicBezTo>
                    <a:cubicBezTo>
                      <a:pt x="33759" y="2151"/>
                      <a:pt x="34118" y="4167"/>
                      <a:pt x="35294" y="5321"/>
                    </a:cubicBezTo>
                    <a:cubicBezTo>
                      <a:pt x="35902" y="5907"/>
                      <a:pt x="36752" y="6204"/>
                      <a:pt x="37601" y="6204"/>
                    </a:cubicBezTo>
                    <a:cubicBezTo>
                      <a:pt x="38410" y="6204"/>
                      <a:pt x="39218" y="5935"/>
                      <a:pt x="39819" y="5388"/>
                    </a:cubicBezTo>
                    <a:cubicBezTo>
                      <a:pt x="41309" y="4044"/>
                      <a:pt x="41745" y="1289"/>
                      <a:pt x="43739" y="1065"/>
                    </a:cubicBezTo>
                    <a:cubicBezTo>
                      <a:pt x="43813" y="1057"/>
                      <a:pt x="43886" y="1053"/>
                      <a:pt x="43959" y="1053"/>
                    </a:cubicBezTo>
                    <a:cubicBezTo>
                      <a:pt x="45105" y="1053"/>
                      <a:pt x="46067" y="2022"/>
                      <a:pt x="46741" y="2991"/>
                    </a:cubicBezTo>
                    <a:cubicBezTo>
                      <a:pt x="47446" y="4022"/>
                      <a:pt x="48107" y="5209"/>
                      <a:pt x="49261" y="5680"/>
                    </a:cubicBezTo>
                    <a:cubicBezTo>
                      <a:pt x="49592" y="5811"/>
                      <a:pt x="49928" y="5870"/>
                      <a:pt x="50265" y="5870"/>
                    </a:cubicBezTo>
                    <a:cubicBezTo>
                      <a:pt x="51683" y="5870"/>
                      <a:pt x="53096" y="4814"/>
                      <a:pt x="54010" y="3619"/>
                    </a:cubicBezTo>
                    <a:cubicBezTo>
                      <a:pt x="55025" y="2279"/>
                      <a:pt x="56177" y="536"/>
                      <a:pt x="57717" y="536"/>
                    </a:cubicBezTo>
                    <a:cubicBezTo>
                      <a:pt x="57877" y="536"/>
                      <a:pt x="58042" y="554"/>
                      <a:pt x="58210" y="595"/>
                    </a:cubicBezTo>
                    <a:cubicBezTo>
                      <a:pt x="60495" y="1132"/>
                      <a:pt x="60372" y="4918"/>
                      <a:pt x="62511" y="5870"/>
                    </a:cubicBezTo>
                    <a:cubicBezTo>
                      <a:pt x="62817" y="6006"/>
                      <a:pt x="63137" y="6067"/>
                      <a:pt x="63459" y="6067"/>
                    </a:cubicBezTo>
                    <a:cubicBezTo>
                      <a:pt x="64435" y="6067"/>
                      <a:pt x="65433" y="5508"/>
                      <a:pt x="66140" y="4784"/>
                    </a:cubicBezTo>
                    <a:cubicBezTo>
                      <a:pt x="67070" y="3820"/>
                      <a:pt x="67708" y="2588"/>
                      <a:pt x="68638" y="1625"/>
                    </a:cubicBezTo>
                    <a:cubicBezTo>
                      <a:pt x="69019" y="1233"/>
                      <a:pt x="69456" y="886"/>
                      <a:pt x="69982" y="718"/>
                    </a:cubicBezTo>
                    <a:cubicBezTo>
                      <a:pt x="70197" y="654"/>
                      <a:pt x="70412" y="624"/>
                      <a:pt x="70623" y="624"/>
                    </a:cubicBezTo>
                    <a:cubicBezTo>
                      <a:pt x="71929" y="624"/>
                      <a:pt x="73133" y="1755"/>
                      <a:pt x="73914" y="2902"/>
                    </a:cubicBezTo>
                    <a:cubicBezTo>
                      <a:pt x="74832" y="4224"/>
                      <a:pt x="75706" y="5803"/>
                      <a:pt x="77251" y="6228"/>
                    </a:cubicBezTo>
                    <a:cubicBezTo>
                      <a:pt x="77499" y="6296"/>
                      <a:pt x="77751" y="6327"/>
                      <a:pt x="78002" y="6327"/>
                    </a:cubicBezTo>
                    <a:cubicBezTo>
                      <a:pt x="79173" y="6327"/>
                      <a:pt x="80338" y="5642"/>
                      <a:pt x="81048" y="4683"/>
                    </a:cubicBezTo>
                    <a:cubicBezTo>
                      <a:pt x="81608" y="3932"/>
                      <a:pt x="82079" y="3171"/>
                      <a:pt x="82852" y="2443"/>
                    </a:cubicBezTo>
                    <a:cubicBezTo>
                      <a:pt x="82796" y="2431"/>
                      <a:pt x="82740" y="2420"/>
                      <a:pt x="82684" y="2398"/>
                    </a:cubicBezTo>
                    <a:cubicBezTo>
                      <a:pt x="82471" y="3103"/>
                      <a:pt x="81485" y="3451"/>
                      <a:pt x="81093" y="4044"/>
                    </a:cubicBezTo>
                    <a:cubicBezTo>
                      <a:pt x="80449" y="5016"/>
                      <a:pt x="79386" y="5789"/>
                      <a:pt x="78233" y="5789"/>
                    </a:cubicBezTo>
                    <a:cubicBezTo>
                      <a:pt x="78164" y="5789"/>
                      <a:pt x="78094" y="5786"/>
                      <a:pt x="78024" y="5780"/>
                    </a:cubicBezTo>
                    <a:cubicBezTo>
                      <a:pt x="74832" y="5523"/>
                      <a:pt x="74037" y="34"/>
                      <a:pt x="70833" y="1"/>
                    </a:cubicBezTo>
                    <a:cubicBezTo>
                      <a:pt x="70826" y="1"/>
                      <a:pt x="70818" y="1"/>
                      <a:pt x="70810" y="1"/>
                    </a:cubicBez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0" name="Google Shape;2690;p9"/>
              <p:cNvGrpSpPr/>
              <p:nvPr/>
            </p:nvGrpSpPr>
            <p:grpSpPr>
              <a:xfrm rot="782718">
                <a:off x="5823832" y="4151457"/>
                <a:ext cx="88752" cy="254862"/>
                <a:chOff x="135585" y="4184259"/>
                <a:chExt cx="88760" cy="254886"/>
              </a:xfrm>
            </p:grpSpPr>
            <p:sp>
              <p:nvSpPr>
                <p:cNvPr id="2691" name="Google Shape;2691;p9"/>
                <p:cNvSpPr/>
                <p:nvPr/>
              </p:nvSpPr>
              <p:spPr>
                <a:xfrm>
                  <a:off x="135585" y="4184259"/>
                  <a:ext cx="88760" cy="204215"/>
                </a:xfrm>
                <a:custGeom>
                  <a:avLst/>
                  <a:gdLst/>
                  <a:ahLst/>
                  <a:cxnLst/>
                  <a:rect l="l" t="t" r="r" b="b"/>
                  <a:pathLst>
                    <a:path w="2118" h="4873" extrusionOk="0">
                      <a:moveTo>
                        <a:pt x="751" y="0"/>
                      </a:moveTo>
                      <a:lnTo>
                        <a:pt x="717" y="45"/>
                      </a:lnTo>
                      <a:cubicBezTo>
                        <a:pt x="706" y="67"/>
                        <a:pt x="695" y="78"/>
                        <a:pt x="683" y="90"/>
                      </a:cubicBezTo>
                      <a:lnTo>
                        <a:pt x="661" y="134"/>
                      </a:lnTo>
                      <a:cubicBezTo>
                        <a:pt x="650" y="134"/>
                        <a:pt x="650" y="134"/>
                        <a:pt x="650" y="146"/>
                      </a:cubicBezTo>
                      <a:lnTo>
                        <a:pt x="605" y="202"/>
                      </a:lnTo>
                      <a:lnTo>
                        <a:pt x="571" y="246"/>
                      </a:lnTo>
                      <a:lnTo>
                        <a:pt x="549" y="280"/>
                      </a:lnTo>
                      <a:cubicBezTo>
                        <a:pt x="482" y="392"/>
                        <a:pt x="415" y="515"/>
                        <a:pt x="359" y="638"/>
                      </a:cubicBezTo>
                      <a:cubicBezTo>
                        <a:pt x="303" y="739"/>
                        <a:pt x="258" y="840"/>
                        <a:pt x="224" y="941"/>
                      </a:cubicBezTo>
                      <a:cubicBezTo>
                        <a:pt x="168" y="1109"/>
                        <a:pt x="123" y="1277"/>
                        <a:pt x="90" y="1445"/>
                      </a:cubicBezTo>
                      <a:cubicBezTo>
                        <a:pt x="56" y="1669"/>
                        <a:pt x="23" y="1893"/>
                        <a:pt x="11" y="2117"/>
                      </a:cubicBezTo>
                      <a:cubicBezTo>
                        <a:pt x="0" y="2319"/>
                        <a:pt x="0" y="2520"/>
                        <a:pt x="0" y="2722"/>
                      </a:cubicBezTo>
                      <a:cubicBezTo>
                        <a:pt x="0" y="2946"/>
                        <a:pt x="34" y="3170"/>
                        <a:pt x="67" y="3394"/>
                      </a:cubicBezTo>
                      <a:cubicBezTo>
                        <a:pt x="101" y="3607"/>
                        <a:pt x="146" y="3831"/>
                        <a:pt x="202" y="4043"/>
                      </a:cubicBezTo>
                      <a:cubicBezTo>
                        <a:pt x="247" y="4200"/>
                        <a:pt x="291" y="4346"/>
                        <a:pt x="347" y="4491"/>
                      </a:cubicBezTo>
                      <a:cubicBezTo>
                        <a:pt x="381" y="4603"/>
                        <a:pt x="426" y="4704"/>
                        <a:pt x="482" y="4816"/>
                      </a:cubicBezTo>
                      <a:cubicBezTo>
                        <a:pt x="482" y="4816"/>
                        <a:pt x="493" y="4827"/>
                        <a:pt x="493" y="4839"/>
                      </a:cubicBezTo>
                      <a:lnTo>
                        <a:pt x="504" y="4850"/>
                      </a:lnTo>
                      <a:lnTo>
                        <a:pt x="515" y="4872"/>
                      </a:lnTo>
                      <a:lnTo>
                        <a:pt x="863" y="4872"/>
                      </a:lnTo>
                      <a:lnTo>
                        <a:pt x="1053" y="4850"/>
                      </a:lnTo>
                      <a:lnTo>
                        <a:pt x="1255" y="4839"/>
                      </a:lnTo>
                      <a:lnTo>
                        <a:pt x="1434" y="4816"/>
                      </a:lnTo>
                      <a:lnTo>
                        <a:pt x="1635" y="4794"/>
                      </a:lnTo>
                      <a:lnTo>
                        <a:pt x="1770" y="4794"/>
                      </a:lnTo>
                      <a:cubicBezTo>
                        <a:pt x="1770" y="4783"/>
                        <a:pt x="1770" y="4771"/>
                        <a:pt x="1781" y="4771"/>
                      </a:cubicBezTo>
                      <a:cubicBezTo>
                        <a:pt x="1893" y="4503"/>
                        <a:pt x="1971" y="4234"/>
                        <a:pt x="2016" y="3954"/>
                      </a:cubicBezTo>
                      <a:cubicBezTo>
                        <a:pt x="2106" y="3483"/>
                        <a:pt x="2117" y="3002"/>
                        <a:pt x="2061" y="2531"/>
                      </a:cubicBezTo>
                      <a:cubicBezTo>
                        <a:pt x="2005" y="2195"/>
                        <a:pt x="1927" y="1859"/>
                        <a:pt x="1815" y="1546"/>
                      </a:cubicBezTo>
                      <a:cubicBezTo>
                        <a:pt x="1714" y="1266"/>
                        <a:pt x="1591" y="997"/>
                        <a:pt x="1445" y="739"/>
                      </a:cubicBezTo>
                      <a:lnTo>
                        <a:pt x="1423" y="717"/>
                      </a:lnTo>
                      <a:lnTo>
                        <a:pt x="1400" y="694"/>
                      </a:lnTo>
                      <a:lnTo>
                        <a:pt x="1378" y="661"/>
                      </a:lnTo>
                      <a:lnTo>
                        <a:pt x="1288" y="549"/>
                      </a:lnTo>
                      <a:cubicBezTo>
                        <a:pt x="1288" y="538"/>
                        <a:pt x="1277" y="538"/>
                        <a:pt x="1277" y="526"/>
                      </a:cubicBezTo>
                      <a:lnTo>
                        <a:pt x="1243" y="493"/>
                      </a:lnTo>
                      <a:cubicBezTo>
                        <a:pt x="1232" y="482"/>
                        <a:pt x="1221" y="459"/>
                        <a:pt x="1199" y="448"/>
                      </a:cubicBezTo>
                      <a:lnTo>
                        <a:pt x="1165" y="403"/>
                      </a:lnTo>
                      <a:lnTo>
                        <a:pt x="1109" y="347"/>
                      </a:lnTo>
                      <a:lnTo>
                        <a:pt x="1008" y="235"/>
                      </a:lnTo>
                      <a:lnTo>
                        <a:pt x="997" y="224"/>
                      </a:lnTo>
                      <a:cubicBezTo>
                        <a:pt x="963" y="190"/>
                        <a:pt x="919" y="157"/>
                        <a:pt x="885" y="134"/>
                      </a:cubicBezTo>
                      <a:cubicBezTo>
                        <a:pt x="874" y="112"/>
                        <a:pt x="851" y="101"/>
                        <a:pt x="840" y="90"/>
                      </a:cubicBezTo>
                      <a:lnTo>
                        <a:pt x="784" y="45"/>
                      </a:lnTo>
                      <a:lnTo>
                        <a:pt x="773" y="34"/>
                      </a:lnTo>
                      <a:lnTo>
                        <a:pt x="739" y="34"/>
                      </a:lnTo>
                      <a:lnTo>
                        <a:pt x="7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9"/>
                <p:cNvSpPr/>
                <p:nvPr/>
              </p:nvSpPr>
              <p:spPr>
                <a:xfrm>
                  <a:off x="155288" y="4215229"/>
                  <a:ext cx="57749" cy="173246"/>
                </a:xfrm>
                <a:custGeom>
                  <a:avLst/>
                  <a:gdLst/>
                  <a:ahLst/>
                  <a:cxnLst/>
                  <a:rect l="l" t="t" r="r" b="b"/>
                  <a:pathLst>
                    <a:path w="1378" h="4134" extrusionOk="0">
                      <a:moveTo>
                        <a:pt x="437" y="0"/>
                      </a:moveTo>
                      <a:cubicBezTo>
                        <a:pt x="426" y="11"/>
                        <a:pt x="426" y="23"/>
                        <a:pt x="426" y="23"/>
                      </a:cubicBezTo>
                      <a:lnTo>
                        <a:pt x="426" y="34"/>
                      </a:lnTo>
                      <a:lnTo>
                        <a:pt x="426" y="56"/>
                      </a:lnTo>
                      <a:cubicBezTo>
                        <a:pt x="325" y="269"/>
                        <a:pt x="247" y="504"/>
                        <a:pt x="191" y="740"/>
                      </a:cubicBezTo>
                      <a:cubicBezTo>
                        <a:pt x="67" y="1210"/>
                        <a:pt x="11" y="1680"/>
                        <a:pt x="11" y="2162"/>
                      </a:cubicBezTo>
                      <a:cubicBezTo>
                        <a:pt x="0" y="2520"/>
                        <a:pt x="34" y="2879"/>
                        <a:pt x="112" y="3226"/>
                      </a:cubicBezTo>
                      <a:cubicBezTo>
                        <a:pt x="135" y="3327"/>
                        <a:pt x="168" y="3416"/>
                        <a:pt x="191" y="3506"/>
                      </a:cubicBezTo>
                      <a:cubicBezTo>
                        <a:pt x="213" y="3596"/>
                        <a:pt x="247" y="3685"/>
                        <a:pt x="291" y="3786"/>
                      </a:cubicBezTo>
                      <a:cubicBezTo>
                        <a:pt x="336" y="3864"/>
                        <a:pt x="381" y="3954"/>
                        <a:pt x="437" y="4044"/>
                      </a:cubicBezTo>
                      <a:cubicBezTo>
                        <a:pt x="437" y="4055"/>
                        <a:pt x="448" y="4066"/>
                        <a:pt x="459" y="4077"/>
                      </a:cubicBezTo>
                      <a:lnTo>
                        <a:pt x="471" y="4100"/>
                      </a:lnTo>
                      <a:cubicBezTo>
                        <a:pt x="482" y="4111"/>
                        <a:pt x="482" y="4122"/>
                        <a:pt x="493" y="4133"/>
                      </a:cubicBezTo>
                      <a:lnTo>
                        <a:pt x="538" y="4133"/>
                      </a:lnTo>
                      <a:cubicBezTo>
                        <a:pt x="706" y="4122"/>
                        <a:pt x="874" y="4111"/>
                        <a:pt x="1042" y="4088"/>
                      </a:cubicBezTo>
                      <a:lnTo>
                        <a:pt x="1087" y="4088"/>
                      </a:lnTo>
                      <a:lnTo>
                        <a:pt x="1098" y="4055"/>
                      </a:lnTo>
                      <a:cubicBezTo>
                        <a:pt x="1143" y="3943"/>
                        <a:pt x="1187" y="3820"/>
                        <a:pt x="1210" y="3708"/>
                      </a:cubicBezTo>
                      <a:cubicBezTo>
                        <a:pt x="1378" y="3080"/>
                        <a:pt x="1367" y="2420"/>
                        <a:pt x="1199" y="1792"/>
                      </a:cubicBezTo>
                      <a:cubicBezTo>
                        <a:pt x="1120" y="1412"/>
                        <a:pt x="997" y="1053"/>
                        <a:pt x="840" y="706"/>
                      </a:cubicBezTo>
                      <a:cubicBezTo>
                        <a:pt x="728" y="471"/>
                        <a:pt x="594" y="247"/>
                        <a:pt x="459" y="34"/>
                      </a:cubicBezTo>
                      <a:lnTo>
                        <a:pt x="448" y="23"/>
                      </a:lnTo>
                      <a:lnTo>
                        <a:pt x="4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9"/>
                <p:cNvSpPr/>
                <p:nvPr/>
              </p:nvSpPr>
              <p:spPr>
                <a:xfrm>
                  <a:off x="164670" y="4298292"/>
                  <a:ext cx="35705" cy="104266"/>
                </a:xfrm>
                <a:custGeom>
                  <a:avLst/>
                  <a:gdLst/>
                  <a:ahLst/>
                  <a:cxnLst/>
                  <a:rect l="l" t="t" r="r" b="b"/>
                  <a:pathLst>
                    <a:path w="852" h="2488" extrusionOk="0">
                      <a:moveTo>
                        <a:pt x="325" y="404"/>
                      </a:moveTo>
                      <a:cubicBezTo>
                        <a:pt x="393" y="572"/>
                        <a:pt x="527" y="1110"/>
                        <a:pt x="393" y="1244"/>
                      </a:cubicBezTo>
                      <a:cubicBezTo>
                        <a:pt x="258" y="1222"/>
                        <a:pt x="281" y="1020"/>
                        <a:pt x="281" y="919"/>
                      </a:cubicBezTo>
                      <a:cubicBezTo>
                        <a:pt x="281" y="751"/>
                        <a:pt x="292" y="572"/>
                        <a:pt x="325" y="404"/>
                      </a:cubicBezTo>
                      <a:close/>
                      <a:moveTo>
                        <a:pt x="549" y="1"/>
                      </a:moveTo>
                      <a:cubicBezTo>
                        <a:pt x="415" y="12"/>
                        <a:pt x="359" y="169"/>
                        <a:pt x="337" y="270"/>
                      </a:cubicBezTo>
                      <a:cubicBezTo>
                        <a:pt x="297" y="223"/>
                        <a:pt x="258" y="204"/>
                        <a:pt x="221" y="204"/>
                      </a:cubicBezTo>
                      <a:cubicBezTo>
                        <a:pt x="144" y="204"/>
                        <a:pt x="79" y="290"/>
                        <a:pt x="57" y="382"/>
                      </a:cubicBezTo>
                      <a:cubicBezTo>
                        <a:pt x="12" y="561"/>
                        <a:pt x="1" y="740"/>
                        <a:pt x="12" y="930"/>
                      </a:cubicBezTo>
                      <a:cubicBezTo>
                        <a:pt x="34" y="1356"/>
                        <a:pt x="113" y="1782"/>
                        <a:pt x="247" y="2185"/>
                      </a:cubicBezTo>
                      <a:cubicBezTo>
                        <a:pt x="281" y="2286"/>
                        <a:pt x="314" y="2386"/>
                        <a:pt x="359" y="2476"/>
                      </a:cubicBezTo>
                      <a:cubicBezTo>
                        <a:pt x="363" y="2484"/>
                        <a:pt x="370" y="2488"/>
                        <a:pt x="377" y="2488"/>
                      </a:cubicBezTo>
                      <a:cubicBezTo>
                        <a:pt x="390" y="2488"/>
                        <a:pt x="404" y="2475"/>
                        <a:pt x="404" y="2454"/>
                      </a:cubicBezTo>
                      <a:cubicBezTo>
                        <a:pt x="381" y="2420"/>
                        <a:pt x="359" y="2386"/>
                        <a:pt x="348" y="2342"/>
                      </a:cubicBezTo>
                      <a:cubicBezTo>
                        <a:pt x="202" y="1927"/>
                        <a:pt x="113" y="1502"/>
                        <a:pt x="90" y="1065"/>
                      </a:cubicBezTo>
                      <a:cubicBezTo>
                        <a:pt x="79" y="886"/>
                        <a:pt x="23" y="348"/>
                        <a:pt x="213" y="258"/>
                      </a:cubicBezTo>
                      <a:cubicBezTo>
                        <a:pt x="258" y="258"/>
                        <a:pt x="292" y="303"/>
                        <a:pt x="314" y="337"/>
                      </a:cubicBezTo>
                      <a:cubicBezTo>
                        <a:pt x="258" y="594"/>
                        <a:pt x="247" y="841"/>
                        <a:pt x="269" y="1098"/>
                      </a:cubicBezTo>
                      <a:cubicBezTo>
                        <a:pt x="269" y="1177"/>
                        <a:pt x="314" y="1233"/>
                        <a:pt x="381" y="1266"/>
                      </a:cubicBezTo>
                      <a:cubicBezTo>
                        <a:pt x="385" y="1267"/>
                        <a:pt x="388" y="1267"/>
                        <a:pt x="391" y="1267"/>
                      </a:cubicBezTo>
                      <a:cubicBezTo>
                        <a:pt x="493" y="1267"/>
                        <a:pt x="493" y="1085"/>
                        <a:pt x="493" y="1009"/>
                      </a:cubicBezTo>
                      <a:cubicBezTo>
                        <a:pt x="493" y="774"/>
                        <a:pt x="449" y="527"/>
                        <a:pt x="359" y="314"/>
                      </a:cubicBezTo>
                      <a:cubicBezTo>
                        <a:pt x="409" y="127"/>
                        <a:pt x="483" y="34"/>
                        <a:pt x="555" y="34"/>
                      </a:cubicBezTo>
                      <a:cubicBezTo>
                        <a:pt x="629" y="34"/>
                        <a:pt x="700" y="132"/>
                        <a:pt x="740" y="326"/>
                      </a:cubicBezTo>
                      <a:cubicBezTo>
                        <a:pt x="796" y="628"/>
                        <a:pt x="818" y="953"/>
                        <a:pt x="807" y="1266"/>
                      </a:cubicBezTo>
                      <a:cubicBezTo>
                        <a:pt x="807" y="1524"/>
                        <a:pt x="773" y="1793"/>
                        <a:pt x="717" y="2050"/>
                      </a:cubicBezTo>
                      <a:cubicBezTo>
                        <a:pt x="695" y="2106"/>
                        <a:pt x="684" y="2185"/>
                        <a:pt x="661" y="2252"/>
                      </a:cubicBezTo>
                      <a:lnTo>
                        <a:pt x="639" y="2319"/>
                      </a:lnTo>
                      <a:cubicBezTo>
                        <a:pt x="639" y="2327"/>
                        <a:pt x="650" y="2335"/>
                        <a:pt x="657" y="2335"/>
                      </a:cubicBezTo>
                      <a:cubicBezTo>
                        <a:pt x="660" y="2335"/>
                        <a:pt x="661" y="2334"/>
                        <a:pt x="661" y="2330"/>
                      </a:cubicBezTo>
                      <a:cubicBezTo>
                        <a:pt x="785" y="1961"/>
                        <a:pt x="852" y="1569"/>
                        <a:pt x="852" y="1188"/>
                      </a:cubicBezTo>
                      <a:cubicBezTo>
                        <a:pt x="852" y="953"/>
                        <a:pt x="852" y="12"/>
                        <a:pt x="5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9"/>
                <p:cNvSpPr/>
                <p:nvPr/>
              </p:nvSpPr>
              <p:spPr>
                <a:xfrm>
                  <a:off x="212571" y="4292676"/>
                  <a:ext cx="42" cy="503"/>
                </a:xfrm>
                <a:custGeom>
                  <a:avLst/>
                  <a:gdLst/>
                  <a:ahLst/>
                  <a:cxnLst/>
                  <a:rect l="l" t="t" r="r" b="b"/>
                  <a:pathLst>
                    <a:path w="1" h="12" extrusionOk="0">
                      <a:moveTo>
                        <a:pt x="0" y="12"/>
                      </a:moveTo>
                      <a:lnTo>
                        <a:pt x="0" y="0"/>
                      </a:lnTo>
                      <a:cubicBezTo>
                        <a:pt x="0" y="12"/>
                        <a:pt x="0" y="12"/>
                        <a:pt x="0" y="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9"/>
                <p:cNvSpPr/>
                <p:nvPr/>
              </p:nvSpPr>
              <p:spPr>
                <a:xfrm>
                  <a:off x="148702" y="4384665"/>
                  <a:ext cx="69525" cy="54480"/>
                </a:xfrm>
                <a:custGeom>
                  <a:avLst/>
                  <a:gdLst/>
                  <a:ahLst/>
                  <a:cxnLst/>
                  <a:rect l="l" t="t" r="r" b="b"/>
                  <a:pathLst>
                    <a:path w="1659" h="1300" extrusionOk="0">
                      <a:moveTo>
                        <a:pt x="1614" y="1"/>
                      </a:moveTo>
                      <a:lnTo>
                        <a:pt x="1412" y="12"/>
                      </a:lnTo>
                      <a:lnTo>
                        <a:pt x="1154" y="34"/>
                      </a:lnTo>
                      <a:lnTo>
                        <a:pt x="863" y="57"/>
                      </a:lnTo>
                      <a:lnTo>
                        <a:pt x="583" y="79"/>
                      </a:lnTo>
                      <a:lnTo>
                        <a:pt x="314" y="101"/>
                      </a:lnTo>
                      <a:lnTo>
                        <a:pt x="57" y="124"/>
                      </a:lnTo>
                      <a:lnTo>
                        <a:pt x="1" y="124"/>
                      </a:lnTo>
                      <a:lnTo>
                        <a:pt x="1" y="135"/>
                      </a:lnTo>
                      <a:cubicBezTo>
                        <a:pt x="12" y="146"/>
                        <a:pt x="12" y="157"/>
                        <a:pt x="12" y="157"/>
                      </a:cubicBezTo>
                      <a:cubicBezTo>
                        <a:pt x="34" y="213"/>
                        <a:pt x="46" y="281"/>
                        <a:pt x="68" y="348"/>
                      </a:cubicBezTo>
                      <a:lnTo>
                        <a:pt x="124" y="561"/>
                      </a:lnTo>
                      <a:cubicBezTo>
                        <a:pt x="146" y="617"/>
                        <a:pt x="158" y="684"/>
                        <a:pt x="180" y="751"/>
                      </a:cubicBezTo>
                      <a:lnTo>
                        <a:pt x="247" y="975"/>
                      </a:lnTo>
                      <a:cubicBezTo>
                        <a:pt x="258" y="1042"/>
                        <a:pt x="281" y="1110"/>
                        <a:pt x="303" y="1177"/>
                      </a:cubicBezTo>
                      <a:cubicBezTo>
                        <a:pt x="303" y="1210"/>
                        <a:pt x="314" y="1244"/>
                        <a:pt x="326" y="1266"/>
                      </a:cubicBezTo>
                      <a:lnTo>
                        <a:pt x="326" y="1289"/>
                      </a:lnTo>
                      <a:lnTo>
                        <a:pt x="326" y="1300"/>
                      </a:lnTo>
                      <a:lnTo>
                        <a:pt x="382" y="1300"/>
                      </a:lnTo>
                      <a:lnTo>
                        <a:pt x="617" y="1278"/>
                      </a:lnTo>
                      <a:lnTo>
                        <a:pt x="852" y="1244"/>
                      </a:lnTo>
                      <a:lnTo>
                        <a:pt x="1087" y="1222"/>
                      </a:lnTo>
                      <a:lnTo>
                        <a:pt x="1334" y="1188"/>
                      </a:lnTo>
                      <a:lnTo>
                        <a:pt x="1535" y="1166"/>
                      </a:lnTo>
                      <a:lnTo>
                        <a:pt x="1569" y="1166"/>
                      </a:lnTo>
                      <a:lnTo>
                        <a:pt x="1569" y="1143"/>
                      </a:lnTo>
                      <a:lnTo>
                        <a:pt x="1569" y="1110"/>
                      </a:lnTo>
                      <a:cubicBezTo>
                        <a:pt x="1580" y="1009"/>
                        <a:pt x="1580" y="930"/>
                        <a:pt x="1591" y="818"/>
                      </a:cubicBezTo>
                      <a:cubicBezTo>
                        <a:pt x="1602" y="718"/>
                        <a:pt x="1614" y="606"/>
                        <a:pt x="1625" y="494"/>
                      </a:cubicBezTo>
                      <a:lnTo>
                        <a:pt x="1647" y="213"/>
                      </a:lnTo>
                      <a:cubicBezTo>
                        <a:pt x="1647" y="169"/>
                        <a:pt x="1658" y="124"/>
                        <a:pt x="1658" y="68"/>
                      </a:cubicBezTo>
                      <a:lnTo>
                        <a:pt x="1658" y="12"/>
                      </a:lnTo>
                      <a:lnTo>
                        <a:pt x="16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6" name="Google Shape;2696;p9"/>
                <p:cNvGrpSpPr/>
                <p:nvPr/>
              </p:nvGrpSpPr>
              <p:grpSpPr>
                <a:xfrm>
                  <a:off x="155288" y="4383743"/>
                  <a:ext cx="59173" cy="54941"/>
                  <a:chOff x="155288" y="4383743"/>
                  <a:chExt cx="59173" cy="54941"/>
                </a:xfrm>
              </p:grpSpPr>
              <p:sp>
                <p:nvSpPr>
                  <p:cNvPr id="2697" name="Google Shape;2697;p9"/>
                  <p:cNvSpPr/>
                  <p:nvPr/>
                </p:nvSpPr>
                <p:spPr>
                  <a:xfrm>
                    <a:off x="155288" y="4383743"/>
                    <a:ext cx="59173" cy="6118"/>
                  </a:xfrm>
                  <a:custGeom>
                    <a:avLst/>
                    <a:gdLst/>
                    <a:ahLst/>
                    <a:cxnLst/>
                    <a:rect l="l" t="t" r="r" b="b"/>
                    <a:pathLst>
                      <a:path w="1412" h="146" extrusionOk="0">
                        <a:moveTo>
                          <a:pt x="1176" y="0"/>
                        </a:moveTo>
                        <a:lnTo>
                          <a:pt x="975" y="23"/>
                        </a:lnTo>
                        <a:lnTo>
                          <a:pt x="695" y="45"/>
                        </a:lnTo>
                        <a:lnTo>
                          <a:pt x="415" y="67"/>
                        </a:lnTo>
                        <a:lnTo>
                          <a:pt x="280" y="79"/>
                        </a:lnTo>
                        <a:cubicBezTo>
                          <a:pt x="224" y="90"/>
                          <a:pt x="179" y="90"/>
                          <a:pt x="135" y="90"/>
                        </a:cubicBezTo>
                        <a:lnTo>
                          <a:pt x="11" y="90"/>
                        </a:lnTo>
                        <a:cubicBezTo>
                          <a:pt x="11" y="90"/>
                          <a:pt x="0" y="101"/>
                          <a:pt x="0" y="101"/>
                        </a:cubicBezTo>
                        <a:cubicBezTo>
                          <a:pt x="0" y="101"/>
                          <a:pt x="0" y="112"/>
                          <a:pt x="0" y="123"/>
                        </a:cubicBezTo>
                        <a:cubicBezTo>
                          <a:pt x="0" y="135"/>
                          <a:pt x="11" y="146"/>
                          <a:pt x="23" y="146"/>
                        </a:cubicBezTo>
                        <a:lnTo>
                          <a:pt x="157" y="146"/>
                        </a:lnTo>
                        <a:lnTo>
                          <a:pt x="291" y="135"/>
                        </a:lnTo>
                        <a:lnTo>
                          <a:pt x="571" y="112"/>
                        </a:lnTo>
                        <a:lnTo>
                          <a:pt x="851" y="90"/>
                        </a:lnTo>
                        <a:lnTo>
                          <a:pt x="1131" y="79"/>
                        </a:lnTo>
                        <a:lnTo>
                          <a:pt x="1266" y="56"/>
                        </a:lnTo>
                        <a:lnTo>
                          <a:pt x="1389" y="56"/>
                        </a:lnTo>
                        <a:cubicBezTo>
                          <a:pt x="1389" y="45"/>
                          <a:pt x="1400" y="45"/>
                          <a:pt x="1400" y="45"/>
                        </a:cubicBezTo>
                        <a:cubicBezTo>
                          <a:pt x="1411" y="34"/>
                          <a:pt x="1411" y="23"/>
                          <a:pt x="1400" y="23"/>
                        </a:cubicBezTo>
                        <a:lnTo>
                          <a:pt x="1266" y="23"/>
                        </a:lnTo>
                        <a:lnTo>
                          <a:pt x="11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9"/>
                  <p:cNvSpPr/>
                  <p:nvPr/>
                </p:nvSpPr>
                <p:spPr>
                  <a:xfrm>
                    <a:off x="205034" y="4385126"/>
                    <a:ext cx="5197" cy="51001"/>
                  </a:xfrm>
                  <a:custGeom>
                    <a:avLst/>
                    <a:gdLst/>
                    <a:ahLst/>
                    <a:cxnLst/>
                    <a:rect l="l" t="t" r="r" b="b"/>
                    <a:pathLst>
                      <a:path w="124" h="1217" extrusionOk="0">
                        <a:moveTo>
                          <a:pt x="90" y="1"/>
                        </a:moveTo>
                        <a:cubicBezTo>
                          <a:pt x="79" y="1"/>
                          <a:pt x="79" y="23"/>
                          <a:pt x="79" y="46"/>
                        </a:cubicBezTo>
                        <a:lnTo>
                          <a:pt x="79" y="146"/>
                        </a:lnTo>
                        <a:cubicBezTo>
                          <a:pt x="56" y="370"/>
                          <a:pt x="45" y="595"/>
                          <a:pt x="34" y="819"/>
                        </a:cubicBezTo>
                        <a:cubicBezTo>
                          <a:pt x="23" y="919"/>
                          <a:pt x="12" y="1009"/>
                          <a:pt x="12" y="1110"/>
                        </a:cubicBezTo>
                        <a:cubicBezTo>
                          <a:pt x="0" y="1143"/>
                          <a:pt x="12" y="1188"/>
                          <a:pt x="0" y="1199"/>
                        </a:cubicBezTo>
                        <a:cubicBezTo>
                          <a:pt x="0" y="1211"/>
                          <a:pt x="9" y="1216"/>
                          <a:pt x="17" y="1216"/>
                        </a:cubicBezTo>
                        <a:cubicBezTo>
                          <a:pt x="26" y="1216"/>
                          <a:pt x="34" y="1211"/>
                          <a:pt x="34" y="1199"/>
                        </a:cubicBezTo>
                        <a:cubicBezTo>
                          <a:pt x="56" y="942"/>
                          <a:pt x="79" y="673"/>
                          <a:pt x="90" y="404"/>
                        </a:cubicBezTo>
                        <a:cubicBezTo>
                          <a:pt x="101" y="303"/>
                          <a:pt x="112" y="214"/>
                          <a:pt x="112" y="113"/>
                        </a:cubicBezTo>
                        <a:cubicBezTo>
                          <a:pt x="101" y="90"/>
                          <a:pt x="124" y="1"/>
                          <a:pt x="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9"/>
                  <p:cNvSpPr/>
                  <p:nvPr/>
                </p:nvSpPr>
                <p:spPr>
                  <a:xfrm>
                    <a:off x="185798" y="4387599"/>
                    <a:ext cx="7543" cy="50708"/>
                  </a:xfrm>
                  <a:custGeom>
                    <a:avLst/>
                    <a:gdLst/>
                    <a:ahLst/>
                    <a:cxnLst/>
                    <a:rect l="l" t="t" r="r" b="b"/>
                    <a:pathLst>
                      <a:path w="180" h="1210" extrusionOk="0">
                        <a:moveTo>
                          <a:pt x="11" y="1"/>
                        </a:moveTo>
                        <a:cubicBezTo>
                          <a:pt x="6" y="1"/>
                          <a:pt x="0" y="3"/>
                          <a:pt x="0" y="9"/>
                        </a:cubicBezTo>
                        <a:cubicBezTo>
                          <a:pt x="0" y="65"/>
                          <a:pt x="0" y="121"/>
                          <a:pt x="11" y="177"/>
                        </a:cubicBezTo>
                        <a:cubicBezTo>
                          <a:pt x="45" y="468"/>
                          <a:pt x="90" y="748"/>
                          <a:pt x="123" y="1028"/>
                        </a:cubicBezTo>
                        <a:cubicBezTo>
                          <a:pt x="135" y="1084"/>
                          <a:pt x="146" y="1140"/>
                          <a:pt x="146" y="1196"/>
                        </a:cubicBezTo>
                        <a:cubicBezTo>
                          <a:pt x="151" y="1206"/>
                          <a:pt x="157" y="1209"/>
                          <a:pt x="163" y="1209"/>
                        </a:cubicBezTo>
                        <a:cubicBezTo>
                          <a:pt x="172" y="1209"/>
                          <a:pt x="179" y="1203"/>
                          <a:pt x="179" y="1196"/>
                        </a:cubicBezTo>
                        <a:cubicBezTo>
                          <a:pt x="168" y="1118"/>
                          <a:pt x="157" y="1040"/>
                          <a:pt x="146" y="972"/>
                        </a:cubicBezTo>
                        <a:cubicBezTo>
                          <a:pt x="123" y="793"/>
                          <a:pt x="101" y="614"/>
                          <a:pt x="79" y="457"/>
                        </a:cubicBezTo>
                        <a:cubicBezTo>
                          <a:pt x="56" y="311"/>
                          <a:pt x="34" y="155"/>
                          <a:pt x="23" y="9"/>
                        </a:cubicBezTo>
                        <a:cubicBezTo>
                          <a:pt x="23" y="3"/>
                          <a:pt x="17"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9"/>
                  <p:cNvSpPr/>
                  <p:nvPr/>
                </p:nvSpPr>
                <p:spPr>
                  <a:xfrm>
                    <a:off x="165598" y="4387976"/>
                    <a:ext cx="13201" cy="50708"/>
                  </a:xfrm>
                  <a:custGeom>
                    <a:avLst/>
                    <a:gdLst/>
                    <a:ahLst/>
                    <a:cxnLst/>
                    <a:rect l="l" t="t" r="r" b="b"/>
                    <a:pathLst>
                      <a:path w="315" h="1210" extrusionOk="0">
                        <a:moveTo>
                          <a:pt x="12" y="0"/>
                        </a:moveTo>
                        <a:cubicBezTo>
                          <a:pt x="12" y="0"/>
                          <a:pt x="1" y="11"/>
                          <a:pt x="1" y="11"/>
                        </a:cubicBezTo>
                        <a:cubicBezTo>
                          <a:pt x="1" y="22"/>
                          <a:pt x="1" y="34"/>
                          <a:pt x="1" y="45"/>
                        </a:cubicBezTo>
                        <a:cubicBezTo>
                          <a:pt x="1" y="56"/>
                          <a:pt x="12" y="67"/>
                          <a:pt x="12" y="78"/>
                        </a:cubicBezTo>
                        <a:cubicBezTo>
                          <a:pt x="12" y="101"/>
                          <a:pt x="23" y="123"/>
                          <a:pt x="23" y="146"/>
                        </a:cubicBezTo>
                        <a:cubicBezTo>
                          <a:pt x="34" y="202"/>
                          <a:pt x="57" y="258"/>
                          <a:pt x="68" y="325"/>
                        </a:cubicBezTo>
                        <a:cubicBezTo>
                          <a:pt x="79" y="381"/>
                          <a:pt x="90" y="437"/>
                          <a:pt x="113" y="504"/>
                        </a:cubicBezTo>
                        <a:lnTo>
                          <a:pt x="146" y="683"/>
                        </a:lnTo>
                        <a:lnTo>
                          <a:pt x="191" y="851"/>
                        </a:lnTo>
                        <a:lnTo>
                          <a:pt x="236" y="1031"/>
                        </a:lnTo>
                        <a:cubicBezTo>
                          <a:pt x="247" y="1053"/>
                          <a:pt x="247" y="1087"/>
                          <a:pt x="258" y="1109"/>
                        </a:cubicBezTo>
                        <a:lnTo>
                          <a:pt x="281" y="1199"/>
                        </a:lnTo>
                        <a:cubicBezTo>
                          <a:pt x="281" y="1210"/>
                          <a:pt x="292" y="1210"/>
                          <a:pt x="292" y="1210"/>
                        </a:cubicBezTo>
                        <a:cubicBezTo>
                          <a:pt x="303" y="1210"/>
                          <a:pt x="314" y="1199"/>
                          <a:pt x="303" y="1187"/>
                        </a:cubicBezTo>
                        <a:cubicBezTo>
                          <a:pt x="303" y="1165"/>
                          <a:pt x="292" y="1143"/>
                          <a:pt x="292" y="1120"/>
                        </a:cubicBezTo>
                        <a:lnTo>
                          <a:pt x="281" y="1064"/>
                        </a:lnTo>
                        <a:lnTo>
                          <a:pt x="236" y="885"/>
                        </a:lnTo>
                        <a:cubicBezTo>
                          <a:pt x="225" y="829"/>
                          <a:pt x="213" y="784"/>
                          <a:pt x="191" y="717"/>
                        </a:cubicBezTo>
                        <a:cubicBezTo>
                          <a:pt x="180" y="661"/>
                          <a:pt x="169" y="594"/>
                          <a:pt x="146" y="538"/>
                        </a:cubicBezTo>
                        <a:cubicBezTo>
                          <a:pt x="135" y="471"/>
                          <a:pt x="124" y="415"/>
                          <a:pt x="101" y="347"/>
                        </a:cubicBezTo>
                        <a:lnTo>
                          <a:pt x="68" y="190"/>
                        </a:lnTo>
                        <a:cubicBezTo>
                          <a:pt x="57" y="157"/>
                          <a:pt x="45" y="112"/>
                          <a:pt x="45" y="90"/>
                        </a:cubicBezTo>
                        <a:cubicBezTo>
                          <a:pt x="34" y="78"/>
                          <a:pt x="34" y="67"/>
                          <a:pt x="34" y="56"/>
                        </a:cubicBezTo>
                        <a:lnTo>
                          <a:pt x="23" y="11"/>
                        </a:lnTo>
                        <a:lnTo>
                          <a:pt x="2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01" name="Google Shape;2701;p9"/>
              <p:cNvGrpSpPr/>
              <p:nvPr/>
            </p:nvGrpSpPr>
            <p:grpSpPr>
              <a:xfrm rot="9851587">
                <a:off x="6084225" y="4634432"/>
                <a:ext cx="103346" cy="250699"/>
                <a:chOff x="736387" y="4200184"/>
                <a:chExt cx="103344" cy="250695"/>
              </a:xfrm>
            </p:grpSpPr>
            <p:sp>
              <p:nvSpPr>
                <p:cNvPr id="2702" name="Google Shape;2702;p9"/>
                <p:cNvSpPr/>
                <p:nvPr/>
              </p:nvSpPr>
              <p:spPr>
                <a:xfrm>
                  <a:off x="743428" y="4200184"/>
                  <a:ext cx="96303" cy="202371"/>
                </a:xfrm>
                <a:custGeom>
                  <a:avLst/>
                  <a:gdLst/>
                  <a:ahLst/>
                  <a:cxnLst/>
                  <a:rect l="l" t="t" r="r" b="b"/>
                  <a:pathLst>
                    <a:path w="2298" h="4829" extrusionOk="0">
                      <a:moveTo>
                        <a:pt x="1726" y="1"/>
                      </a:moveTo>
                      <a:lnTo>
                        <a:pt x="1681" y="46"/>
                      </a:lnTo>
                      <a:lnTo>
                        <a:pt x="1636" y="79"/>
                      </a:lnTo>
                      <a:lnTo>
                        <a:pt x="1603" y="102"/>
                      </a:lnTo>
                      <a:lnTo>
                        <a:pt x="1580" y="113"/>
                      </a:lnTo>
                      <a:lnTo>
                        <a:pt x="1524" y="158"/>
                      </a:lnTo>
                      <a:lnTo>
                        <a:pt x="1479" y="180"/>
                      </a:lnTo>
                      <a:lnTo>
                        <a:pt x="1446" y="214"/>
                      </a:lnTo>
                      <a:cubicBezTo>
                        <a:pt x="1345" y="303"/>
                        <a:pt x="1255" y="393"/>
                        <a:pt x="1166" y="494"/>
                      </a:cubicBezTo>
                      <a:cubicBezTo>
                        <a:pt x="1087" y="572"/>
                        <a:pt x="1009" y="662"/>
                        <a:pt x="942" y="751"/>
                      </a:cubicBezTo>
                      <a:cubicBezTo>
                        <a:pt x="841" y="886"/>
                        <a:pt x="751" y="1043"/>
                        <a:pt x="673" y="1211"/>
                      </a:cubicBezTo>
                      <a:cubicBezTo>
                        <a:pt x="572" y="1401"/>
                        <a:pt x="483" y="1614"/>
                        <a:pt x="393" y="1827"/>
                      </a:cubicBezTo>
                      <a:cubicBezTo>
                        <a:pt x="326" y="2017"/>
                        <a:pt x="259" y="2207"/>
                        <a:pt x="203" y="2398"/>
                      </a:cubicBezTo>
                      <a:cubicBezTo>
                        <a:pt x="147" y="2611"/>
                        <a:pt x="102" y="2835"/>
                        <a:pt x="68" y="3059"/>
                      </a:cubicBezTo>
                      <a:cubicBezTo>
                        <a:pt x="35" y="3283"/>
                        <a:pt x="12" y="3495"/>
                        <a:pt x="1" y="3719"/>
                      </a:cubicBezTo>
                      <a:cubicBezTo>
                        <a:pt x="1" y="3876"/>
                        <a:pt x="1" y="4033"/>
                        <a:pt x="12" y="4190"/>
                      </a:cubicBezTo>
                      <a:cubicBezTo>
                        <a:pt x="12" y="4302"/>
                        <a:pt x="23" y="4425"/>
                        <a:pt x="46" y="4537"/>
                      </a:cubicBezTo>
                      <a:lnTo>
                        <a:pt x="46" y="4559"/>
                      </a:lnTo>
                      <a:lnTo>
                        <a:pt x="46" y="4582"/>
                      </a:lnTo>
                      <a:cubicBezTo>
                        <a:pt x="46" y="4593"/>
                        <a:pt x="46" y="4593"/>
                        <a:pt x="46" y="4604"/>
                      </a:cubicBezTo>
                      <a:lnTo>
                        <a:pt x="91" y="4604"/>
                      </a:lnTo>
                      <a:lnTo>
                        <a:pt x="180" y="4627"/>
                      </a:lnTo>
                      <a:lnTo>
                        <a:pt x="259" y="4627"/>
                      </a:lnTo>
                      <a:lnTo>
                        <a:pt x="292" y="4638"/>
                      </a:lnTo>
                      <a:lnTo>
                        <a:pt x="382" y="4649"/>
                      </a:lnTo>
                      <a:lnTo>
                        <a:pt x="572" y="4694"/>
                      </a:lnTo>
                      <a:lnTo>
                        <a:pt x="763" y="4739"/>
                      </a:lnTo>
                      <a:lnTo>
                        <a:pt x="953" y="4772"/>
                      </a:lnTo>
                      <a:lnTo>
                        <a:pt x="1143" y="4817"/>
                      </a:lnTo>
                      <a:lnTo>
                        <a:pt x="1233" y="4828"/>
                      </a:lnTo>
                      <a:lnTo>
                        <a:pt x="1267" y="4828"/>
                      </a:lnTo>
                      <a:lnTo>
                        <a:pt x="1289" y="4817"/>
                      </a:lnTo>
                      <a:cubicBezTo>
                        <a:pt x="1479" y="4593"/>
                        <a:pt x="1636" y="4347"/>
                        <a:pt x="1759" y="4089"/>
                      </a:cubicBezTo>
                      <a:cubicBezTo>
                        <a:pt x="1983" y="3663"/>
                        <a:pt x="2140" y="3215"/>
                        <a:pt x="2230" y="2745"/>
                      </a:cubicBezTo>
                      <a:cubicBezTo>
                        <a:pt x="2275" y="2409"/>
                        <a:pt x="2297" y="2073"/>
                        <a:pt x="2286" y="1737"/>
                      </a:cubicBezTo>
                      <a:cubicBezTo>
                        <a:pt x="2275" y="1457"/>
                        <a:pt x="2230" y="1166"/>
                        <a:pt x="2174" y="886"/>
                      </a:cubicBezTo>
                      <a:cubicBezTo>
                        <a:pt x="2174" y="874"/>
                        <a:pt x="2163" y="863"/>
                        <a:pt x="2163" y="852"/>
                      </a:cubicBezTo>
                      <a:lnTo>
                        <a:pt x="2151" y="818"/>
                      </a:lnTo>
                      <a:lnTo>
                        <a:pt x="2140" y="785"/>
                      </a:lnTo>
                      <a:lnTo>
                        <a:pt x="2084" y="650"/>
                      </a:lnTo>
                      <a:cubicBezTo>
                        <a:pt x="2084" y="639"/>
                        <a:pt x="2084" y="639"/>
                        <a:pt x="2073" y="628"/>
                      </a:cubicBezTo>
                      <a:lnTo>
                        <a:pt x="2062" y="583"/>
                      </a:lnTo>
                      <a:cubicBezTo>
                        <a:pt x="2051" y="561"/>
                        <a:pt x="2039" y="550"/>
                        <a:pt x="2028" y="527"/>
                      </a:cubicBezTo>
                      <a:lnTo>
                        <a:pt x="2006" y="471"/>
                      </a:lnTo>
                      <a:cubicBezTo>
                        <a:pt x="1995" y="449"/>
                        <a:pt x="1983" y="426"/>
                        <a:pt x="1972" y="404"/>
                      </a:cubicBezTo>
                      <a:cubicBezTo>
                        <a:pt x="1950" y="359"/>
                        <a:pt x="1927" y="314"/>
                        <a:pt x="1905" y="270"/>
                      </a:cubicBezTo>
                      <a:lnTo>
                        <a:pt x="1905" y="247"/>
                      </a:lnTo>
                      <a:cubicBezTo>
                        <a:pt x="1871" y="202"/>
                        <a:pt x="1849" y="169"/>
                        <a:pt x="1827" y="124"/>
                      </a:cubicBezTo>
                      <a:cubicBezTo>
                        <a:pt x="1815" y="113"/>
                        <a:pt x="1804" y="90"/>
                        <a:pt x="1793" y="79"/>
                      </a:cubicBezTo>
                      <a:cubicBezTo>
                        <a:pt x="1782" y="57"/>
                        <a:pt x="1771" y="34"/>
                        <a:pt x="1748" y="23"/>
                      </a:cubicBezTo>
                      <a:lnTo>
                        <a:pt x="17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9"/>
                <p:cNvSpPr/>
                <p:nvPr/>
              </p:nvSpPr>
              <p:spPr>
                <a:xfrm>
                  <a:off x="756587" y="4229771"/>
                  <a:ext cx="63867" cy="171360"/>
                </a:xfrm>
                <a:custGeom>
                  <a:avLst/>
                  <a:gdLst/>
                  <a:ahLst/>
                  <a:cxnLst/>
                  <a:rect l="l" t="t" r="r" b="b"/>
                  <a:pathLst>
                    <a:path w="1524" h="4089" extrusionOk="0">
                      <a:moveTo>
                        <a:pt x="1289" y="0"/>
                      </a:moveTo>
                      <a:lnTo>
                        <a:pt x="1277" y="23"/>
                      </a:lnTo>
                      <a:lnTo>
                        <a:pt x="1266" y="34"/>
                      </a:lnTo>
                      <a:lnTo>
                        <a:pt x="1255" y="45"/>
                      </a:lnTo>
                      <a:cubicBezTo>
                        <a:pt x="1098" y="224"/>
                        <a:pt x="953" y="415"/>
                        <a:pt x="829" y="628"/>
                      </a:cubicBezTo>
                      <a:cubicBezTo>
                        <a:pt x="583" y="1042"/>
                        <a:pt x="381" y="1479"/>
                        <a:pt x="225" y="1938"/>
                      </a:cubicBezTo>
                      <a:cubicBezTo>
                        <a:pt x="113" y="2274"/>
                        <a:pt x="45" y="2621"/>
                        <a:pt x="12" y="2980"/>
                      </a:cubicBezTo>
                      <a:cubicBezTo>
                        <a:pt x="12" y="3081"/>
                        <a:pt x="12" y="3181"/>
                        <a:pt x="12" y="3282"/>
                      </a:cubicBezTo>
                      <a:cubicBezTo>
                        <a:pt x="1" y="3383"/>
                        <a:pt x="12" y="3484"/>
                        <a:pt x="23" y="3585"/>
                      </a:cubicBezTo>
                      <a:cubicBezTo>
                        <a:pt x="34" y="3685"/>
                        <a:pt x="57" y="3775"/>
                        <a:pt x="90" y="3876"/>
                      </a:cubicBezTo>
                      <a:cubicBezTo>
                        <a:pt x="90" y="3887"/>
                        <a:pt x="101" y="3898"/>
                        <a:pt x="101" y="3909"/>
                      </a:cubicBezTo>
                      <a:cubicBezTo>
                        <a:pt x="101" y="3921"/>
                        <a:pt x="101" y="3932"/>
                        <a:pt x="101" y="3932"/>
                      </a:cubicBezTo>
                      <a:cubicBezTo>
                        <a:pt x="113" y="3954"/>
                        <a:pt x="113" y="3965"/>
                        <a:pt x="113" y="3977"/>
                      </a:cubicBezTo>
                      <a:lnTo>
                        <a:pt x="157" y="3988"/>
                      </a:lnTo>
                      <a:cubicBezTo>
                        <a:pt x="325" y="4021"/>
                        <a:pt x="482" y="4066"/>
                        <a:pt x="650" y="4089"/>
                      </a:cubicBezTo>
                      <a:lnTo>
                        <a:pt x="695" y="4089"/>
                      </a:lnTo>
                      <a:lnTo>
                        <a:pt x="717" y="4066"/>
                      </a:lnTo>
                      <a:cubicBezTo>
                        <a:pt x="796" y="3965"/>
                        <a:pt x="863" y="3876"/>
                        <a:pt x="930" y="3764"/>
                      </a:cubicBezTo>
                      <a:cubicBezTo>
                        <a:pt x="1266" y="3215"/>
                        <a:pt x="1468" y="2588"/>
                        <a:pt x="1490" y="1938"/>
                      </a:cubicBezTo>
                      <a:cubicBezTo>
                        <a:pt x="1524" y="1557"/>
                        <a:pt x="1513" y="1165"/>
                        <a:pt x="1468" y="785"/>
                      </a:cubicBezTo>
                      <a:cubicBezTo>
                        <a:pt x="1423" y="538"/>
                        <a:pt x="1367" y="280"/>
                        <a:pt x="1300" y="45"/>
                      </a:cubicBezTo>
                      <a:lnTo>
                        <a:pt x="1300" y="34"/>
                      </a:lnTo>
                      <a:cubicBezTo>
                        <a:pt x="1300" y="23"/>
                        <a:pt x="1289" y="12"/>
                        <a:pt x="1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9"/>
                <p:cNvSpPr/>
                <p:nvPr/>
              </p:nvSpPr>
              <p:spPr>
                <a:xfrm>
                  <a:off x="762203" y="4313672"/>
                  <a:ext cx="52175" cy="97896"/>
                </a:xfrm>
                <a:custGeom>
                  <a:avLst/>
                  <a:gdLst/>
                  <a:ahLst/>
                  <a:cxnLst/>
                  <a:rect l="l" t="t" r="r" b="b"/>
                  <a:pathLst>
                    <a:path w="1245" h="2336" extrusionOk="0">
                      <a:moveTo>
                        <a:pt x="628" y="328"/>
                      </a:moveTo>
                      <a:lnTo>
                        <a:pt x="628" y="328"/>
                      </a:lnTo>
                      <a:cubicBezTo>
                        <a:pt x="639" y="507"/>
                        <a:pt x="595" y="1056"/>
                        <a:pt x="438" y="1146"/>
                      </a:cubicBezTo>
                      <a:cubicBezTo>
                        <a:pt x="326" y="1090"/>
                        <a:pt x="404" y="899"/>
                        <a:pt x="427" y="810"/>
                      </a:cubicBezTo>
                      <a:cubicBezTo>
                        <a:pt x="483" y="642"/>
                        <a:pt x="550" y="485"/>
                        <a:pt x="628" y="328"/>
                      </a:cubicBezTo>
                      <a:close/>
                      <a:moveTo>
                        <a:pt x="926" y="1"/>
                      </a:moveTo>
                      <a:cubicBezTo>
                        <a:pt x="815" y="1"/>
                        <a:pt x="723" y="122"/>
                        <a:pt x="651" y="205"/>
                      </a:cubicBezTo>
                      <a:cubicBezTo>
                        <a:pt x="622" y="130"/>
                        <a:pt x="578" y="100"/>
                        <a:pt x="531" y="100"/>
                      </a:cubicBezTo>
                      <a:cubicBezTo>
                        <a:pt x="467" y="100"/>
                        <a:pt x="398" y="156"/>
                        <a:pt x="359" y="227"/>
                      </a:cubicBezTo>
                      <a:cubicBezTo>
                        <a:pt x="270" y="384"/>
                        <a:pt x="203" y="552"/>
                        <a:pt x="158" y="731"/>
                      </a:cubicBezTo>
                      <a:cubicBezTo>
                        <a:pt x="57" y="1146"/>
                        <a:pt x="1" y="1571"/>
                        <a:pt x="12" y="2008"/>
                      </a:cubicBezTo>
                      <a:cubicBezTo>
                        <a:pt x="12" y="2109"/>
                        <a:pt x="12" y="2210"/>
                        <a:pt x="23" y="2311"/>
                      </a:cubicBezTo>
                      <a:cubicBezTo>
                        <a:pt x="23" y="2328"/>
                        <a:pt x="35" y="2336"/>
                        <a:pt x="46" y="2336"/>
                      </a:cubicBezTo>
                      <a:cubicBezTo>
                        <a:pt x="57" y="2336"/>
                        <a:pt x="68" y="2328"/>
                        <a:pt x="68" y="2311"/>
                      </a:cubicBezTo>
                      <a:cubicBezTo>
                        <a:pt x="68" y="2277"/>
                        <a:pt x="57" y="2232"/>
                        <a:pt x="57" y="2188"/>
                      </a:cubicBezTo>
                      <a:cubicBezTo>
                        <a:pt x="46" y="1751"/>
                        <a:pt x="91" y="1314"/>
                        <a:pt x="191" y="888"/>
                      </a:cubicBezTo>
                      <a:cubicBezTo>
                        <a:pt x="236" y="720"/>
                        <a:pt x="348" y="183"/>
                        <a:pt x="539" y="160"/>
                      </a:cubicBezTo>
                      <a:cubicBezTo>
                        <a:pt x="595" y="171"/>
                        <a:pt x="606" y="227"/>
                        <a:pt x="617" y="272"/>
                      </a:cubicBezTo>
                      <a:cubicBezTo>
                        <a:pt x="494" y="496"/>
                        <a:pt x="404" y="731"/>
                        <a:pt x="348" y="978"/>
                      </a:cubicBezTo>
                      <a:cubicBezTo>
                        <a:pt x="326" y="1045"/>
                        <a:pt x="348" y="1123"/>
                        <a:pt x="404" y="1179"/>
                      </a:cubicBezTo>
                      <a:cubicBezTo>
                        <a:pt x="413" y="1182"/>
                        <a:pt x="421" y="1184"/>
                        <a:pt x="429" y="1184"/>
                      </a:cubicBezTo>
                      <a:cubicBezTo>
                        <a:pt x="516" y="1184"/>
                        <a:pt x="574" y="1028"/>
                        <a:pt x="595" y="967"/>
                      </a:cubicBezTo>
                      <a:cubicBezTo>
                        <a:pt x="673" y="731"/>
                        <a:pt x="695" y="496"/>
                        <a:pt x="673" y="250"/>
                      </a:cubicBezTo>
                      <a:cubicBezTo>
                        <a:pt x="765" y="109"/>
                        <a:pt x="853" y="42"/>
                        <a:pt x="920" y="42"/>
                      </a:cubicBezTo>
                      <a:cubicBezTo>
                        <a:pt x="1007" y="42"/>
                        <a:pt x="1057" y="157"/>
                        <a:pt x="1031" y="373"/>
                      </a:cubicBezTo>
                      <a:cubicBezTo>
                        <a:pt x="964" y="955"/>
                        <a:pt x="785" y="1515"/>
                        <a:pt x="505" y="2019"/>
                      </a:cubicBezTo>
                      <a:cubicBezTo>
                        <a:pt x="471" y="2075"/>
                        <a:pt x="427" y="2143"/>
                        <a:pt x="393" y="2199"/>
                      </a:cubicBezTo>
                      <a:lnTo>
                        <a:pt x="348" y="2255"/>
                      </a:lnTo>
                      <a:cubicBezTo>
                        <a:pt x="348" y="2263"/>
                        <a:pt x="354" y="2271"/>
                        <a:pt x="361" y="2271"/>
                      </a:cubicBezTo>
                      <a:cubicBezTo>
                        <a:pt x="364" y="2271"/>
                        <a:pt x="367" y="2269"/>
                        <a:pt x="371" y="2266"/>
                      </a:cubicBezTo>
                      <a:cubicBezTo>
                        <a:pt x="606" y="1952"/>
                        <a:pt x="774" y="1605"/>
                        <a:pt x="897" y="1235"/>
                      </a:cubicBezTo>
                      <a:cubicBezTo>
                        <a:pt x="964" y="1000"/>
                        <a:pt x="1244" y="104"/>
                        <a:pt x="953" y="3"/>
                      </a:cubicBezTo>
                      <a:cubicBezTo>
                        <a:pt x="944" y="2"/>
                        <a:pt x="935" y="1"/>
                        <a:pt x="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9"/>
                <p:cNvSpPr/>
                <p:nvPr/>
              </p:nvSpPr>
              <p:spPr>
                <a:xfrm>
                  <a:off x="736387" y="4389820"/>
                  <a:ext cx="69525" cy="61059"/>
                </a:xfrm>
                <a:custGeom>
                  <a:avLst/>
                  <a:gdLst/>
                  <a:ahLst/>
                  <a:cxnLst/>
                  <a:rect l="l" t="t" r="r" b="b"/>
                  <a:pathLst>
                    <a:path w="1659" h="1457" extrusionOk="0">
                      <a:moveTo>
                        <a:pt x="46" y="1"/>
                      </a:moveTo>
                      <a:lnTo>
                        <a:pt x="46" y="23"/>
                      </a:lnTo>
                      <a:lnTo>
                        <a:pt x="23" y="57"/>
                      </a:lnTo>
                      <a:lnTo>
                        <a:pt x="23" y="258"/>
                      </a:lnTo>
                      <a:lnTo>
                        <a:pt x="23" y="471"/>
                      </a:lnTo>
                      <a:lnTo>
                        <a:pt x="23" y="673"/>
                      </a:lnTo>
                      <a:lnTo>
                        <a:pt x="12" y="908"/>
                      </a:lnTo>
                      <a:cubicBezTo>
                        <a:pt x="1" y="975"/>
                        <a:pt x="1" y="1054"/>
                        <a:pt x="1" y="1121"/>
                      </a:cubicBezTo>
                      <a:lnTo>
                        <a:pt x="1" y="1211"/>
                      </a:lnTo>
                      <a:lnTo>
                        <a:pt x="1" y="1244"/>
                      </a:lnTo>
                      <a:lnTo>
                        <a:pt x="46" y="1244"/>
                      </a:lnTo>
                      <a:lnTo>
                        <a:pt x="270" y="1289"/>
                      </a:lnTo>
                      <a:lnTo>
                        <a:pt x="505" y="1334"/>
                      </a:lnTo>
                      <a:lnTo>
                        <a:pt x="740" y="1379"/>
                      </a:lnTo>
                      <a:lnTo>
                        <a:pt x="987" y="1423"/>
                      </a:lnTo>
                      <a:lnTo>
                        <a:pt x="1177" y="1457"/>
                      </a:lnTo>
                      <a:lnTo>
                        <a:pt x="1222" y="1457"/>
                      </a:lnTo>
                      <a:cubicBezTo>
                        <a:pt x="1222" y="1446"/>
                        <a:pt x="1233" y="1435"/>
                        <a:pt x="1233" y="1435"/>
                      </a:cubicBezTo>
                      <a:lnTo>
                        <a:pt x="1244" y="1401"/>
                      </a:lnTo>
                      <a:lnTo>
                        <a:pt x="1345" y="1132"/>
                      </a:lnTo>
                      <a:lnTo>
                        <a:pt x="1468" y="841"/>
                      </a:lnTo>
                      <a:cubicBezTo>
                        <a:pt x="1513" y="751"/>
                        <a:pt x="1547" y="662"/>
                        <a:pt x="1580" y="572"/>
                      </a:cubicBezTo>
                      <a:cubicBezTo>
                        <a:pt x="1603" y="527"/>
                        <a:pt x="1614" y="483"/>
                        <a:pt x="1636" y="438"/>
                      </a:cubicBezTo>
                      <a:lnTo>
                        <a:pt x="1659" y="393"/>
                      </a:lnTo>
                      <a:lnTo>
                        <a:pt x="1659" y="371"/>
                      </a:lnTo>
                      <a:lnTo>
                        <a:pt x="1614" y="359"/>
                      </a:lnTo>
                      <a:lnTo>
                        <a:pt x="1423" y="315"/>
                      </a:lnTo>
                      <a:lnTo>
                        <a:pt x="1166" y="258"/>
                      </a:lnTo>
                      <a:lnTo>
                        <a:pt x="886" y="191"/>
                      </a:lnTo>
                      <a:lnTo>
                        <a:pt x="606" y="124"/>
                      </a:lnTo>
                      <a:lnTo>
                        <a:pt x="337" y="68"/>
                      </a:lnTo>
                      <a:lnTo>
                        <a:pt x="91" y="12"/>
                      </a:lnTo>
                      <a:lnTo>
                        <a:pt x="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6" name="Google Shape;2706;p9"/>
                <p:cNvGrpSpPr/>
                <p:nvPr/>
              </p:nvGrpSpPr>
              <p:grpSpPr>
                <a:xfrm>
                  <a:off x="741081" y="4391245"/>
                  <a:ext cx="57790" cy="58922"/>
                  <a:chOff x="741081" y="4391245"/>
                  <a:chExt cx="57790" cy="58922"/>
                </a:xfrm>
              </p:grpSpPr>
              <p:sp>
                <p:nvSpPr>
                  <p:cNvPr id="2707" name="Google Shape;2707;p9"/>
                  <p:cNvSpPr/>
                  <p:nvPr/>
                </p:nvSpPr>
                <p:spPr>
                  <a:xfrm>
                    <a:off x="741081" y="4391245"/>
                    <a:ext cx="57790" cy="13201"/>
                  </a:xfrm>
                  <a:custGeom>
                    <a:avLst/>
                    <a:gdLst/>
                    <a:ahLst/>
                    <a:cxnLst/>
                    <a:rect l="l" t="t" r="r" b="b"/>
                    <a:pathLst>
                      <a:path w="1379" h="315" extrusionOk="0">
                        <a:moveTo>
                          <a:pt x="12" y="0"/>
                        </a:moveTo>
                        <a:cubicBezTo>
                          <a:pt x="12" y="0"/>
                          <a:pt x="12" y="12"/>
                          <a:pt x="1" y="12"/>
                        </a:cubicBezTo>
                        <a:cubicBezTo>
                          <a:pt x="1" y="23"/>
                          <a:pt x="12" y="45"/>
                          <a:pt x="23" y="45"/>
                        </a:cubicBezTo>
                        <a:lnTo>
                          <a:pt x="46" y="45"/>
                        </a:lnTo>
                        <a:lnTo>
                          <a:pt x="68" y="56"/>
                        </a:lnTo>
                        <a:lnTo>
                          <a:pt x="158" y="56"/>
                        </a:lnTo>
                        <a:lnTo>
                          <a:pt x="281" y="79"/>
                        </a:lnTo>
                        <a:lnTo>
                          <a:pt x="550" y="146"/>
                        </a:lnTo>
                        <a:lnTo>
                          <a:pt x="819" y="213"/>
                        </a:lnTo>
                        <a:lnTo>
                          <a:pt x="1087" y="269"/>
                        </a:lnTo>
                        <a:cubicBezTo>
                          <a:pt x="1132" y="281"/>
                          <a:pt x="1177" y="292"/>
                          <a:pt x="1233" y="303"/>
                        </a:cubicBezTo>
                        <a:lnTo>
                          <a:pt x="1300" y="314"/>
                        </a:lnTo>
                        <a:lnTo>
                          <a:pt x="1379" y="314"/>
                        </a:lnTo>
                        <a:cubicBezTo>
                          <a:pt x="1379" y="303"/>
                          <a:pt x="1379" y="303"/>
                          <a:pt x="1379" y="292"/>
                        </a:cubicBezTo>
                        <a:lnTo>
                          <a:pt x="1367" y="281"/>
                        </a:lnTo>
                        <a:lnTo>
                          <a:pt x="1345" y="281"/>
                        </a:lnTo>
                        <a:lnTo>
                          <a:pt x="1311" y="269"/>
                        </a:lnTo>
                        <a:lnTo>
                          <a:pt x="1244" y="247"/>
                        </a:lnTo>
                        <a:lnTo>
                          <a:pt x="1155" y="224"/>
                        </a:lnTo>
                        <a:lnTo>
                          <a:pt x="964" y="180"/>
                        </a:lnTo>
                        <a:lnTo>
                          <a:pt x="684" y="124"/>
                        </a:lnTo>
                        <a:lnTo>
                          <a:pt x="415" y="68"/>
                        </a:lnTo>
                        <a:lnTo>
                          <a:pt x="281" y="45"/>
                        </a:lnTo>
                        <a:cubicBezTo>
                          <a:pt x="247" y="34"/>
                          <a:pt x="203" y="23"/>
                          <a:pt x="158" y="12"/>
                        </a:cubicBezTo>
                        <a:lnTo>
                          <a:pt x="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9"/>
                  <p:cNvSpPr/>
                  <p:nvPr/>
                </p:nvSpPr>
                <p:spPr>
                  <a:xfrm>
                    <a:off x="775027" y="4402434"/>
                    <a:ext cx="19613" cy="47733"/>
                  </a:xfrm>
                  <a:custGeom>
                    <a:avLst/>
                    <a:gdLst/>
                    <a:ahLst/>
                    <a:cxnLst/>
                    <a:rect l="l" t="t" r="r" b="b"/>
                    <a:pathLst>
                      <a:path w="468" h="1139" extrusionOk="0">
                        <a:moveTo>
                          <a:pt x="441" y="0"/>
                        </a:moveTo>
                        <a:cubicBezTo>
                          <a:pt x="434" y="0"/>
                          <a:pt x="433" y="26"/>
                          <a:pt x="423" y="36"/>
                        </a:cubicBezTo>
                        <a:lnTo>
                          <a:pt x="389" y="137"/>
                        </a:lnTo>
                        <a:cubicBezTo>
                          <a:pt x="311" y="350"/>
                          <a:pt x="221" y="551"/>
                          <a:pt x="143" y="764"/>
                        </a:cubicBezTo>
                        <a:cubicBezTo>
                          <a:pt x="109" y="854"/>
                          <a:pt x="76" y="943"/>
                          <a:pt x="42" y="1033"/>
                        </a:cubicBezTo>
                        <a:lnTo>
                          <a:pt x="9" y="1122"/>
                        </a:lnTo>
                        <a:cubicBezTo>
                          <a:pt x="1" y="1130"/>
                          <a:pt x="15" y="1138"/>
                          <a:pt x="24" y="1138"/>
                        </a:cubicBezTo>
                        <a:cubicBezTo>
                          <a:pt x="28" y="1138"/>
                          <a:pt x="31" y="1137"/>
                          <a:pt x="31" y="1134"/>
                        </a:cubicBezTo>
                        <a:cubicBezTo>
                          <a:pt x="132" y="887"/>
                          <a:pt x="233" y="641"/>
                          <a:pt x="322" y="394"/>
                        </a:cubicBezTo>
                        <a:cubicBezTo>
                          <a:pt x="367" y="294"/>
                          <a:pt x="401" y="204"/>
                          <a:pt x="423" y="114"/>
                        </a:cubicBezTo>
                        <a:cubicBezTo>
                          <a:pt x="434" y="92"/>
                          <a:pt x="468" y="2"/>
                          <a:pt x="445" y="2"/>
                        </a:cubicBezTo>
                        <a:cubicBezTo>
                          <a:pt x="444" y="1"/>
                          <a:pt x="442" y="0"/>
                          <a:pt x="4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9"/>
                  <p:cNvSpPr/>
                  <p:nvPr/>
                </p:nvSpPr>
                <p:spPr>
                  <a:xfrm>
                    <a:off x="761742" y="4397950"/>
                    <a:ext cx="9890" cy="50499"/>
                  </a:xfrm>
                  <a:custGeom>
                    <a:avLst/>
                    <a:gdLst/>
                    <a:ahLst/>
                    <a:cxnLst/>
                    <a:rect l="l" t="t" r="r" b="b"/>
                    <a:pathLst>
                      <a:path w="236" h="1205" extrusionOk="0">
                        <a:moveTo>
                          <a:pt x="229" y="0"/>
                        </a:moveTo>
                        <a:cubicBezTo>
                          <a:pt x="225" y="0"/>
                          <a:pt x="219" y="3"/>
                          <a:pt x="214" y="8"/>
                        </a:cubicBezTo>
                        <a:cubicBezTo>
                          <a:pt x="191" y="64"/>
                          <a:pt x="180" y="121"/>
                          <a:pt x="169" y="188"/>
                        </a:cubicBezTo>
                        <a:cubicBezTo>
                          <a:pt x="124" y="468"/>
                          <a:pt x="90" y="748"/>
                          <a:pt x="34" y="1028"/>
                        </a:cubicBezTo>
                        <a:cubicBezTo>
                          <a:pt x="23" y="1084"/>
                          <a:pt x="12" y="1140"/>
                          <a:pt x="1" y="1196"/>
                        </a:cubicBezTo>
                        <a:cubicBezTo>
                          <a:pt x="6" y="1201"/>
                          <a:pt x="12" y="1204"/>
                          <a:pt x="18" y="1204"/>
                        </a:cubicBezTo>
                        <a:cubicBezTo>
                          <a:pt x="23" y="1204"/>
                          <a:pt x="29" y="1201"/>
                          <a:pt x="34" y="1196"/>
                        </a:cubicBezTo>
                        <a:cubicBezTo>
                          <a:pt x="46" y="1117"/>
                          <a:pt x="57" y="1039"/>
                          <a:pt x="79" y="961"/>
                        </a:cubicBezTo>
                        <a:cubicBezTo>
                          <a:pt x="102" y="793"/>
                          <a:pt x="135" y="613"/>
                          <a:pt x="158" y="457"/>
                        </a:cubicBezTo>
                        <a:cubicBezTo>
                          <a:pt x="180" y="311"/>
                          <a:pt x="202" y="154"/>
                          <a:pt x="236" y="8"/>
                        </a:cubicBezTo>
                        <a:cubicBezTo>
                          <a:pt x="236" y="3"/>
                          <a:pt x="233"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9"/>
                  <p:cNvSpPr/>
                  <p:nvPr/>
                </p:nvSpPr>
                <p:spPr>
                  <a:xfrm>
                    <a:off x="748624" y="4392167"/>
                    <a:ext cx="3772" cy="52175"/>
                  </a:xfrm>
                  <a:custGeom>
                    <a:avLst/>
                    <a:gdLst/>
                    <a:ahLst/>
                    <a:cxnLst/>
                    <a:rect l="l" t="t" r="r" b="b"/>
                    <a:pathLst>
                      <a:path w="90" h="1245" extrusionOk="0">
                        <a:moveTo>
                          <a:pt x="67" y="1"/>
                        </a:moveTo>
                        <a:cubicBezTo>
                          <a:pt x="67" y="1"/>
                          <a:pt x="56" y="12"/>
                          <a:pt x="56" y="12"/>
                        </a:cubicBezTo>
                        <a:cubicBezTo>
                          <a:pt x="56" y="23"/>
                          <a:pt x="56" y="34"/>
                          <a:pt x="56" y="46"/>
                        </a:cubicBezTo>
                        <a:lnTo>
                          <a:pt x="56" y="79"/>
                        </a:lnTo>
                        <a:lnTo>
                          <a:pt x="56" y="158"/>
                        </a:lnTo>
                        <a:lnTo>
                          <a:pt x="45" y="326"/>
                        </a:lnTo>
                        <a:lnTo>
                          <a:pt x="34" y="516"/>
                        </a:lnTo>
                        <a:cubicBezTo>
                          <a:pt x="34" y="572"/>
                          <a:pt x="34" y="639"/>
                          <a:pt x="23" y="695"/>
                        </a:cubicBezTo>
                        <a:cubicBezTo>
                          <a:pt x="23" y="751"/>
                          <a:pt x="11" y="819"/>
                          <a:pt x="11" y="875"/>
                        </a:cubicBezTo>
                        <a:lnTo>
                          <a:pt x="0" y="1054"/>
                        </a:lnTo>
                        <a:lnTo>
                          <a:pt x="0" y="1143"/>
                        </a:lnTo>
                        <a:lnTo>
                          <a:pt x="0" y="1233"/>
                        </a:lnTo>
                        <a:cubicBezTo>
                          <a:pt x="0" y="1233"/>
                          <a:pt x="0" y="1244"/>
                          <a:pt x="11" y="1244"/>
                        </a:cubicBezTo>
                        <a:cubicBezTo>
                          <a:pt x="23" y="1244"/>
                          <a:pt x="34" y="1233"/>
                          <a:pt x="34" y="1233"/>
                        </a:cubicBezTo>
                        <a:lnTo>
                          <a:pt x="34" y="1166"/>
                        </a:lnTo>
                        <a:lnTo>
                          <a:pt x="34" y="1099"/>
                        </a:lnTo>
                        <a:cubicBezTo>
                          <a:pt x="34" y="1043"/>
                          <a:pt x="45" y="975"/>
                          <a:pt x="45" y="919"/>
                        </a:cubicBezTo>
                        <a:cubicBezTo>
                          <a:pt x="45" y="863"/>
                          <a:pt x="45" y="807"/>
                          <a:pt x="56" y="740"/>
                        </a:cubicBezTo>
                        <a:cubicBezTo>
                          <a:pt x="56" y="684"/>
                          <a:pt x="56" y="617"/>
                          <a:pt x="67" y="561"/>
                        </a:cubicBezTo>
                        <a:cubicBezTo>
                          <a:pt x="79" y="494"/>
                          <a:pt x="67" y="427"/>
                          <a:pt x="79" y="371"/>
                        </a:cubicBezTo>
                        <a:cubicBezTo>
                          <a:pt x="90" y="315"/>
                          <a:pt x="90" y="259"/>
                          <a:pt x="90" y="202"/>
                        </a:cubicBezTo>
                        <a:lnTo>
                          <a:pt x="90" y="102"/>
                        </a:lnTo>
                        <a:lnTo>
                          <a:pt x="90" y="57"/>
                        </a:lnTo>
                        <a:lnTo>
                          <a:pt x="90" y="12"/>
                        </a:lnTo>
                        <a:lnTo>
                          <a:pt x="79" y="12"/>
                        </a:lnTo>
                        <a:cubicBezTo>
                          <a:pt x="79" y="12"/>
                          <a:pt x="79" y="1"/>
                          <a:pt x="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11" name="Google Shape;2711;p9"/>
              <p:cNvGrpSpPr/>
              <p:nvPr/>
            </p:nvGrpSpPr>
            <p:grpSpPr>
              <a:xfrm rot="-10230565">
                <a:off x="6384556" y="4206177"/>
                <a:ext cx="87804" cy="254235"/>
                <a:chOff x="971578" y="4628069"/>
                <a:chExt cx="87796" cy="254212"/>
              </a:xfrm>
            </p:grpSpPr>
            <p:sp>
              <p:nvSpPr>
                <p:cNvPr id="2712" name="Google Shape;2712;p9"/>
                <p:cNvSpPr/>
                <p:nvPr/>
              </p:nvSpPr>
              <p:spPr>
                <a:xfrm>
                  <a:off x="971578" y="4679449"/>
                  <a:ext cx="87796" cy="202832"/>
                </a:xfrm>
                <a:custGeom>
                  <a:avLst/>
                  <a:gdLst/>
                  <a:ahLst/>
                  <a:cxnLst/>
                  <a:rect l="l" t="t" r="r" b="b"/>
                  <a:pathLst>
                    <a:path w="2095" h="4840" extrusionOk="0">
                      <a:moveTo>
                        <a:pt x="493" y="1"/>
                      </a:moveTo>
                      <a:cubicBezTo>
                        <a:pt x="482" y="1"/>
                        <a:pt x="482" y="12"/>
                        <a:pt x="471" y="23"/>
                      </a:cubicBezTo>
                      <a:cubicBezTo>
                        <a:pt x="336" y="269"/>
                        <a:pt x="236" y="549"/>
                        <a:pt x="168" y="829"/>
                      </a:cubicBezTo>
                      <a:cubicBezTo>
                        <a:pt x="45" y="1289"/>
                        <a:pt x="0" y="1770"/>
                        <a:pt x="34" y="2252"/>
                      </a:cubicBezTo>
                      <a:cubicBezTo>
                        <a:pt x="56" y="2588"/>
                        <a:pt x="112" y="2924"/>
                        <a:pt x="202" y="3249"/>
                      </a:cubicBezTo>
                      <a:cubicBezTo>
                        <a:pt x="269" y="3518"/>
                        <a:pt x="370" y="3798"/>
                        <a:pt x="493" y="4055"/>
                      </a:cubicBezTo>
                      <a:lnTo>
                        <a:pt x="516" y="4089"/>
                      </a:lnTo>
                      <a:lnTo>
                        <a:pt x="527" y="4111"/>
                      </a:lnTo>
                      <a:cubicBezTo>
                        <a:pt x="538" y="4122"/>
                        <a:pt x="549" y="4134"/>
                        <a:pt x="549" y="4145"/>
                      </a:cubicBezTo>
                      <a:lnTo>
                        <a:pt x="628" y="4268"/>
                      </a:lnTo>
                      <a:lnTo>
                        <a:pt x="639" y="4279"/>
                      </a:lnTo>
                      <a:lnTo>
                        <a:pt x="672" y="4324"/>
                      </a:lnTo>
                      <a:lnTo>
                        <a:pt x="706" y="4369"/>
                      </a:lnTo>
                      <a:lnTo>
                        <a:pt x="740" y="4425"/>
                      </a:lnTo>
                      <a:lnTo>
                        <a:pt x="784" y="4481"/>
                      </a:lnTo>
                      <a:lnTo>
                        <a:pt x="885" y="4604"/>
                      </a:lnTo>
                      <a:lnTo>
                        <a:pt x="896" y="4615"/>
                      </a:lnTo>
                      <a:cubicBezTo>
                        <a:pt x="930" y="4649"/>
                        <a:pt x="964" y="4682"/>
                        <a:pt x="997" y="4716"/>
                      </a:cubicBezTo>
                      <a:cubicBezTo>
                        <a:pt x="1008" y="4727"/>
                        <a:pt x="1020" y="4739"/>
                        <a:pt x="1031" y="4761"/>
                      </a:cubicBezTo>
                      <a:lnTo>
                        <a:pt x="1087" y="4806"/>
                      </a:lnTo>
                      <a:lnTo>
                        <a:pt x="1098" y="4817"/>
                      </a:lnTo>
                      <a:lnTo>
                        <a:pt x="1120" y="4817"/>
                      </a:lnTo>
                      <a:lnTo>
                        <a:pt x="1120" y="4821"/>
                      </a:lnTo>
                      <a:lnTo>
                        <a:pt x="1120" y="4821"/>
                      </a:lnTo>
                      <a:lnTo>
                        <a:pt x="1143" y="4783"/>
                      </a:lnTo>
                      <a:lnTo>
                        <a:pt x="1177" y="4750"/>
                      </a:lnTo>
                      <a:lnTo>
                        <a:pt x="1210" y="4716"/>
                      </a:lnTo>
                      <a:lnTo>
                        <a:pt x="1221" y="4694"/>
                      </a:lnTo>
                      <a:lnTo>
                        <a:pt x="1266" y="4638"/>
                      </a:lnTo>
                      <a:lnTo>
                        <a:pt x="1300" y="4604"/>
                      </a:lnTo>
                      <a:lnTo>
                        <a:pt x="1333" y="4570"/>
                      </a:lnTo>
                      <a:cubicBezTo>
                        <a:pt x="1412" y="4458"/>
                        <a:pt x="1479" y="4346"/>
                        <a:pt x="1546" y="4234"/>
                      </a:cubicBezTo>
                      <a:cubicBezTo>
                        <a:pt x="1602" y="4134"/>
                        <a:pt x="1658" y="4033"/>
                        <a:pt x="1703" y="3932"/>
                      </a:cubicBezTo>
                      <a:cubicBezTo>
                        <a:pt x="1781" y="3775"/>
                        <a:pt x="1837" y="3618"/>
                        <a:pt x="1871" y="3450"/>
                      </a:cubicBezTo>
                      <a:cubicBezTo>
                        <a:pt x="1938" y="3226"/>
                        <a:pt x="1983" y="3002"/>
                        <a:pt x="2017" y="2778"/>
                      </a:cubicBezTo>
                      <a:cubicBezTo>
                        <a:pt x="2039" y="2577"/>
                        <a:pt x="2073" y="2375"/>
                        <a:pt x="2084" y="2174"/>
                      </a:cubicBezTo>
                      <a:cubicBezTo>
                        <a:pt x="2095" y="1950"/>
                        <a:pt x="2084" y="1737"/>
                        <a:pt x="2073" y="1513"/>
                      </a:cubicBezTo>
                      <a:cubicBezTo>
                        <a:pt x="2050" y="1289"/>
                        <a:pt x="2028" y="1065"/>
                        <a:pt x="1983" y="841"/>
                      </a:cubicBezTo>
                      <a:cubicBezTo>
                        <a:pt x="1961" y="695"/>
                        <a:pt x="1927" y="538"/>
                        <a:pt x="1882" y="393"/>
                      </a:cubicBezTo>
                      <a:cubicBezTo>
                        <a:pt x="1849" y="281"/>
                        <a:pt x="1815" y="169"/>
                        <a:pt x="1770" y="57"/>
                      </a:cubicBezTo>
                      <a:lnTo>
                        <a:pt x="1759" y="34"/>
                      </a:lnTo>
                      <a:lnTo>
                        <a:pt x="1748" y="23"/>
                      </a:lnTo>
                      <a:lnTo>
                        <a:pt x="1737" y="1"/>
                      </a:lnTo>
                      <a:close/>
                      <a:moveTo>
                        <a:pt x="1120" y="4821"/>
                      </a:moveTo>
                      <a:lnTo>
                        <a:pt x="1109" y="4839"/>
                      </a:lnTo>
                      <a:lnTo>
                        <a:pt x="1120" y="4828"/>
                      </a:lnTo>
                      <a:lnTo>
                        <a:pt x="1120" y="482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9"/>
                <p:cNvSpPr/>
                <p:nvPr/>
              </p:nvSpPr>
              <p:spPr>
                <a:xfrm>
                  <a:off x="986582" y="4678527"/>
                  <a:ext cx="57790" cy="173246"/>
                </a:xfrm>
                <a:custGeom>
                  <a:avLst/>
                  <a:gdLst/>
                  <a:ahLst/>
                  <a:cxnLst/>
                  <a:rect l="l" t="t" r="r" b="b"/>
                  <a:pathLst>
                    <a:path w="1379" h="4134" extrusionOk="0">
                      <a:moveTo>
                        <a:pt x="426" y="0"/>
                      </a:moveTo>
                      <a:cubicBezTo>
                        <a:pt x="415" y="11"/>
                        <a:pt x="415" y="23"/>
                        <a:pt x="404" y="34"/>
                      </a:cubicBezTo>
                      <a:cubicBezTo>
                        <a:pt x="348" y="146"/>
                        <a:pt x="303" y="258"/>
                        <a:pt x="270" y="370"/>
                      </a:cubicBezTo>
                      <a:cubicBezTo>
                        <a:pt x="57" y="986"/>
                        <a:pt x="1" y="1636"/>
                        <a:pt x="124" y="2274"/>
                      </a:cubicBezTo>
                      <a:cubicBezTo>
                        <a:pt x="169" y="2666"/>
                        <a:pt x="258" y="3036"/>
                        <a:pt x="393" y="3394"/>
                      </a:cubicBezTo>
                      <a:cubicBezTo>
                        <a:pt x="482" y="3640"/>
                        <a:pt x="594" y="3876"/>
                        <a:pt x="718" y="4100"/>
                      </a:cubicBezTo>
                      <a:lnTo>
                        <a:pt x="718" y="4111"/>
                      </a:lnTo>
                      <a:lnTo>
                        <a:pt x="729" y="4133"/>
                      </a:lnTo>
                      <a:lnTo>
                        <a:pt x="740" y="4111"/>
                      </a:lnTo>
                      <a:lnTo>
                        <a:pt x="740" y="4100"/>
                      </a:lnTo>
                      <a:lnTo>
                        <a:pt x="751" y="4088"/>
                      </a:lnTo>
                      <a:cubicBezTo>
                        <a:pt x="863" y="3876"/>
                        <a:pt x="964" y="3652"/>
                        <a:pt x="1043" y="3428"/>
                      </a:cubicBezTo>
                      <a:cubicBezTo>
                        <a:pt x="1199" y="2968"/>
                        <a:pt x="1300" y="2498"/>
                        <a:pt x="1345" y="2016"/>
                      </a:cubicBezTo>
                      <a:cubicBezTo>
                        <a:pt x="1379" y="1658"/>
                        <a:pt x="1367" y="1300"/>
                        <a:pt x="1323" y="952"/>
                      </a:cubicBezTo>
                      <a:cubicBezTo>
                        <a:pt x="1311" y="851"/>
                        <a:pt x="1289" y="751"/>
                        <a:pt x="1278" y="639"/>
                      </a:cubicBezTo>
                      <a:cubicBezTo>
                        <a:pt x="1255" y="549"/>
                        <a:pt x="1222" y="448"/>
                        <a:pt x="1188" y="359"/>
                      </a:cubicBezTo>
                      <a:cubicBezTo>
                        <a:pt x="1155" y="269"/>
                        <a:pt x="1121" y="179"/>
                        <a:pt x="1065" y="90"/>
                      </a:cubicBezTo>
                      <a:lnTo>
                        <a:pt x="1054" y="56"/>
                      </a:lnTo>
                      <a:lnTo>
                        <a:pt x="1043" y="34"/>
                      </a:lnTo>
                      <a:lnTo>
                        <a:pt x="10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9"/>
                <p:cNvSpPr/>
                <p:nvPr/>
              </p:nvSpPr>
              <p:spPr>
                <a:xfrm>
                  <a:off x="994125" y="4664194"/>
                  <a:ext cx="39435" cy="103553"/>
                </a:xfrm>
                <a:custGeom>
                  <a:avLst/>
                  <a:gdLst/>
                  <a:ahLst/>
                  <a:cxnLst/>
                  <a:rect l="l" t="t" r="r" b="b"/>
                  <a:pathLst>
                    <a:path w="941" h="2471" extrusionOk="0">
                      <a:moveTo>
                        <a:pt x="571" y="1249"/>
                      </a:moveTo>
                      <a:cubicBezTo>
                        <a:pt x="683" y="1272"/>
                        <a:pt x="650" y="1485"/>
                        <a:pt x="650" y="1574"/>
                      </a:cubicBezTo>
                      <a:cubicBezTo>
                        <a:pt x="639" y="1754"/>
                        <a:pt x="605" y="1922"/>
                        <a:pt x="560" y="2090"/>
                      </a:cubicBezTo>
                      <a:cubicBezTo>
                        <a:pt x="504" y="1910"/>
                        <a:pt x="426" y="1373"/>
                        <a:pt x="571" y="1249"/>
                      </a:cubicBezTo>
                      <a:close/>
                      <a:moveTo>
                        <a:pt x="695" y="0"/>
                      </a:moveTo>
                      <a:cubicBezTo>
                        <a:pt x="680" y="0"/>
                        <a:pt x="665" y="14"/>
                        <a:pt x="672" y="29"/>
                      </a:cubicBezTo>
                      <a:cubicBezTo>
                        <a:pt x="683" y="73"/>
                        <a:pt x="706" y="107"/>
                        <a:pt x="717" y="152"/>
                      </a:cubicBezTo>
                      <a:cubicBezTo>
                        <a:pt x="818" y="577"/>
                        <a:pt x="874" y="1014"/>
                        <a:pt x="874" y="1451"/>
                      </a:cubicBezTo>
                      <a:cubicBezTo>
                        <a:pt x="863" y="1619"/>
                        <a:pt x="874" y="2168"/>
                        <a:pt x="683" y="2235"/>
                      </a:cubicBezTo>
                      <a:cubicBezTo>
                        <a:pt x="639" y="2235"/>
                        <a:pt x="605" y="2190"/>
                        <a:pt x="582" y="2146"/>
                      </a:cubicBezTo>
                      <a:cubicBezTo>
                        <a:pt x="661" y="1899"/>
                        <a:pt x="695" y="1653"/>
                        <a:pt x="695" y="1395"/>
                      </a:cubicBezTo>
                      <a:cubicBezTo>
                        <a:pt x="695" y="1317"/>
                        <a:pt x="661" y="1249"/>
                        <a:pt x="594" y="1216"/>
                      </a:cubicBezTo>
                      <a:cubicBezTo>
                        <a:pt x="588" y="1215"/>
                        <a:pt x="582" y="1214"/>
                        <a:pt x="576" y="1214"/>
                      </a:cubicBezTo>
                      <a:cubicBezTo>
                        <a:pt x="480" y="1214"/>
                        <a:pt x="470" y="1388"/>
                        <a:pt x="459" y="1462"/>
                      </a:cubicBezTo>
                      <a:cubicBezTo>
                        <a:pt x="437" y="1709"/>
                        <a:pt x="459" y="1944"/>
                        <a:pt x="538" y="2179"/>
                      </a:cubicBezTo>
                      <a:cubicBezTo>
                        <a:pt x="474" y="2350"/>
                        <a:pt x="394" y="2435"/>
                        <a:pt x="324" y="2435"/>
                      </a:cubicBezTo>
                      <a:cubicBezTo>
                        <a:pt x="247" y="2435"/>
                        <a:pt x="180" y="2333"/>
                        <a:pt x="157" y="2134"/>
                      </a:cubicBezTo>
                      <a:cubicBezTo>
                        <a:pt x="123" y="1821"/>
                        <a:pt x="123" y="1496"/>
                        <a:pt x="157" y="1182"/>
                      </a:cubicBezTo>
                      <a:cubicBezTo>
                        <a:pt x="179" y="925"/>
                        <a:pt x="235" y="667"/>
                        <a:pt x="314" y="421"/>
                      </a:cubicBezTo>
                      <a:cubicBezTo>
                        <a:pt x="336" y="353"/>
                        <a:pt x="358" y="286"/>
                        <a:pt x="381" y="219"/>
                      </a:cubicBezTo>
                      <a:cubicBezTo>
                        <a:pt x="392" y="197"/>
                        <a:pt x="403" y="163"/>
                        <a:pt x="414" y="152"/>
                      </a:cubicBezTo>
                      <a:cubicBezTo>
                        <a:pt x="414" y="144"/>
                        <a:pt x="403" y="136"/>
                        <a:pt x="397" y="136"/>
                      </a:cubicBezTo>
                      <a:cubicBezTo>
                        <a:pt x="394" y="136"/>
                        <a:pt x="392" y="137"/>
                        <a:pt x="392" y="141"/>
                      </a:cubicBezTo>
                      <a:cubicBezTo>
                        <a:pt x="235" y="499"/>
                        <a:pt x="134" y="880"/>
                        <a:pt x="101" y="1261"/>
                      </a:cubicBezTo>
                      <a:cubicBezTo>
                        <a:pt x="90" y="1496"/>
                        <a:pt x="0" y="2437"/>
                        <a:pt x="302" y="2470"/>
                      </a:cubicBezTo>
                      <a:cubicBezTo>
                        <a:pt x="437" y="2470"/>
                        <a:pt x="504" y="2314"/>
                        <a:pt x="560" y="2213"/>
                      </a:cubicBezTo>
                      <a:cubicBezTo>
                        <a:pt x="596" y="2269"/>
                        <a:pt x="638" y="2292"/>
                        <a:pt x="678" y="2292"/>
                      </a:cubicBezTo>
                      <a:cubicBezTo>
                        <a:pt x="751" y="2292"/>
                        <a:pt x="819" y="2217"/>
                        <a:pt x="840" y="2123"/>
                      </a:cubicBezTo>
                      <a:cubicBezTo>
                        <a:pt x="896" y="1955"/>
                        <a:pt x="930" y="1765"/>
                        <a:pt x="930" y="1586"/>
                      </a:cubicBezTo>
                      <a:cubicBezTo>
                        <a:pt x="941" y="1160"/>
                        <a:pt x="896" y="734"/>
                        <a:pt x="795" y="309"/>
                      </a:cubicBezTo>
                      <a:cubicBezTo>
                        <a:pt x="784" y="208"/>
                        <a:pt x="751" y="107"/>
                        <a:pt x="717" y="17"/>
                      </a:cubicBezTo>
                      <a:cubicBezTo>
                        <a:pt x="713" y="5"/>
                        <a:pt x="704" y="0"/>
                        <a:pt x="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9"/>
                <p:cNvSpPr/>
                <p:nvPr/>
              </p:nvSpPr>
              <p:spPr>
                <a:xfrm>
                  <a:off x="983313" y="4630165"/>
                  <a:ext cx="69986" cy="49786"/>
                </a:xfrm>
                <a:custGeom>
                  <a:avLst/>
                  <a:gdLst/>
                  <a:ahLst/>
                  <a:cxnLst/>
                  <a:rect l="l" t="t" r="r" b="b"/>
                  <a:pathLst>
                    <a:path w="1670" h="1188" extrusionOk="0">
                      <a:moveTo>
                        <a:pt x="1389" y="1"/>
                      </a:moveTo>
                      <a:lnTo>
                        <a:pt x="1154" y="12"/>
                      </a:lnTo>
                      <a:lnTo>
                        <a:pt x="908" y="12"/>
                      </a:lnTo>
                      <a:lnTo>
                        <a:pt x="672" y="23"/>
                      </a:lnTo>
                      <a:lnTo>
                        <a:pt x="426" y="34"/>
                      </a:lnTo>
                      <a:lnTo>
                        <a:pt x="224" y="45"/>
                      </a:lnTo>
                      <a:lnTo>
                        <a:pt x="191" y="45"/>
                      </a:lnTo>
                      <a:cubicBezTo>
                        <a:pt x="191" y="45"/>
                        <a:pt x="191" y="57"/>
                        <a:pt x="191" y="68"/>
                      </a:cubicBezTo>
                      <a:lnTo>
                        <a:pt x="191" y="101"/>
                      </a:lnTo>
                      <a:cubicBezTo>
                        <a:pt x="168" y="191"/>
                        <a:pt x="157" y="269"/>
                        <a:pt x="135" y="381"/>
                      </a:cubicBezTo>
                      <a:cubicBezTo>
                        <a:pt x="124" y="482"/>
                        <a:pt x="101" y="605"/>
                        <a:pt x="90" y="695"/>
                      </a:cubicBezTo>
                      <a:cubicBezTo>
                        <a:pt x="68" y="796"/>
                        <a:pt x="56" y="885"/>
                        <a:pt x="34" y="975"/>
                      </a:cubicBezTo>
                      <a:cubicBezTo>
                        <a:pt x="34" y="1020"/>
                        <a:pt x="23" y="1065"/>
                        <a:pt x="12" y="1121"/>
                      </a:cubicBezTo>
                      <a:lnTo>
                        <a:pt x="0" y="1165"/>
                      </a:lnTo>
                      <a:cubicBezTo>
                        <a:pt x="0" y="1177"/>
                        <a:pt x="0" y="1177"/>
                        <a:pt x="0" y="1188"/>
                      </a:cubicBezTo>
                      <a:lnTo>
                        <a:pt x="1669" y="1188"/>
                      </a:lnTo>
                      <a:lnTo>
                        <a:pt x="1669" y="1165"/>
                      </a:lnTo>
                      <a:lnTo>
                        <a:pt x="1636" y="1165"/>
                      </a:lnTo>
                      <a:lnTo>
                        <a:pt x="1602" y="975"/>
                      </a:lnTo>
                      <a:cubicBezTo>
                        <a:pt x="1580" y="897"/>
                        <a:pt x="1569" y="829"/>
                        <a:pt x="1557" y="762"/>
                      </a:cubicBezTo>
                      <a:cubicBezTo>
                        <a:pt x="1546" y="695"/>
                        <a:pt x="1535" y="639"/>
                        <a:pt x="1524" y="561"/>
                      </a:cubicBezTo>
                      <a:cubicBezTo>
                        <a:pt x="1501" y="482"/>
                        <a:pt x="1490" y="404"/>
                        <a:pt x="1479" y="325"/>
                      </a:cubicBezTo>
                      <a:lnTo>
                        <a:pt x="1434" y="124"/>
                      </a:lnTo>
                      <a:lnTo>
                        <a:pt x="1423" y="34"/>
                      </a:lnTo>
                      <a:lnTo>
                        <a:pt x="1423" y="12"/>
                      </a:lnTo>
                      <a:lnTo>
                        <a:pt x="14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9"/>
                <p:cNvSpPr/>
                <p:nvPr/>
              </p:nvSpPr>
              <p:spPr>
                <a:xfrm>
                  <a:off x="990814" y="4678988"/>
                  <a:ext cx="59173" cy="1928"/>
                </a:xfrm>
                <a:custGeom>
                  <a:avLst/>
                  <a:gdLst/>
                  <a:ahLst/>
                  <a:cxnLst/>
                  <a:rect l="l" t="t" r="r" b="b"/>
                  <a:pathLst>
                    <a:path w="1412" h="46" extrusionOk="0">
                      <a:moveTo>
                        <a:pt x="23" y="0"/>
                      </a:moveTo>
                      <a:cubicBezTo>
                        <a:pt x="12" y="0"/>
                        <a:pt x="12" y="0"/>
                        <a:pt x="1" y="12"/>
                      </a:cubicBezTo>
                      <a:cubicBezTo>
                        <a:pt x="1" y="12"/>
                        <a:pt x="1" y="23"/>
                        <a:pt x="1" y="34"/>
                      </a:cubicBezTo>
                      <a:lnTo>
                        <a:pt x="146" y="34"/>
                      </a:lnTo>
                      <a:lnTo>
                        <a:pt x="146" y="45"/>
                      </a:lnTo>
                      <a:lnTo>
                        <a:pt x="1401" y="45"/>
                      </a:lnTo>
                      <a:cubicBezTo>
                        <a:pt x="1412" y="34"/>
                        <a:pt x="1412" y="34"/>
                        <a:pt x="1412" y="23"/>
                      </a:cubicBezTo>
                      <a:cubicBezTo>
                        <a:pt x="1412" y="12"/>
                        <a:pt x="1401" y="0"/>
                        <a:pt x="1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9"/>
                <p:cNvSpPr/>
                <p:nvPr/>
              </p:nvSpPr>
              <p:spPr>
                <a:xfrm>
                  <a:off x="995047" y="4628991"/>
                  <a:ext cx="9429" cy="50499"/>
                </a:xfrm>
                <a:custGeom>
                  <a:avLst/>
                  <a:gdLst/>
                  <a:ahLst/>
                  <a:cxnLst/>
                  <a:rect l="l" t="t" r="r" b="b"/>
                  <a:pathLst>
                    <a:path w="225" h="1205" extrusionOk="0">
                      <a:moveTo>
                        <a:pt x="213" y="1"/>
                      </a:moveTo>
                      <a:cubicBezTo>
                        <a:pt x="208" y="1"/>
                        <a:pt x="202" y="6"/>
                        <a:pt x="202" y="17"/>
                      </a:cubicBezTo>
                      <a:cubicBezTo>
                        <a:pt x="157" y="275"/>
                        <a:pt x="112" y="544"/>
                        <a:pt x="68" y="813"/>
                      </a:cubicBezTo>
                      <a:cubicBezTo>
                        <a:pt x="56" y="902"/>
                        <a:pt x="34" y="1003"/>
                        <a:pt x="34" y="1093"/>
                      </a:cubicBezTo>
                      <a:cubicBezTo>
                        <a:pt x="34" y="1115"/>
                        <a:pt x="0" y="1205"/>
                        <a:pt x="34" y="1205"/>
                      </a:cubicBezTo>
                      <a:cubicBezTo>
                        <a:pt x="45" y="1205"/>
                        <a:pt x="34" y="1182"/>
                        <a:pt x="45" y="1160"/>
                      </a:cubicBezTo>
                      <a:lnTo>
                        <a:pt x="68" y="1059"/>
                      </a:lnTo>
                      <a:cubicBezTo>
                        <a:pt x="101" y="835"/>
                        <a:pt x="135" y="611"/>
                        <a:pt x="168" y="387"/>
                      </a:cubicBezTo>
                      <a:cubicBezTo>
                        <a:pt x="180" y="297"/>
                        <a:pt x="191" y="208"/>
                        <a:pt x="202" y="107"/>
                      </a:cubicBezTo>
                      <a:cubicBezTo>
                        <a:pt x="213" y="73"/>
                        <a:pt x="224" y="51"/>
                        <a:pt x="224" y="17"/>
                      </a:cubicBezTo>
                      <a:cubicBezTo>
                        <a:pt x="224" y="6"/>
                        <a:pt x="219" y="1"/>
                        <a:pt x="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9"/>
                <p:cNvSpPr/>
                <p:nvPr/>
              </p:nvSpPr>
              <p:spPr>
                <a:xfrm>
                  <a:off x="1016169" y="4628069"/>
                  <a:ext cx="3311" cy="51295"/>
                </a:xfrm>
                <a:custGeom>
                  <a:avLst/>
                  <a:gdLst/>
                  <a:ahLst/>
                  <a:cxnLst/>
                  <a:rect l="l" t="t" r="r" b="b"/>
                  <a:pathLst>
                    <a:path w="79" h="1224" extrusionOk="0">
                      <a:moveTo>
                        <a:pt x="12" y="0"/>
                      </a:moveTo>
                      <a:cubicBezTo>
                        <a:pt x="6" y="0"/>
                        <a:pt x="0" y="6"/>
                        <a:pt x="0" y="17"/>
                      </a:cubicBezTo>
                      <a:cubicBezTo>
                        <a:pt x="0" y="84"/>
                        <a:pt x="12" y="163"/>
                        <a:pt x="12" y="241"/>
                      </a:cubicBezTo>
                      <a:cubicBezTo>
                        <a:pt x="23" y="409"/>
                        <a:pt x="23" y="599"/>
                        <a:pt x="34" y="756"/>
                      </a:cubicBezTo>
                      <a:cubicBezTo>
                        <a:pt x="45" y="913"/>
                        <a:pt x="56" y="1059"/>
                        <a:pt x="56" y="1215"/>
                      </a:cubicBezTo>
                      <a:cubicBezTo>
                        <a:pt x="56" y="1221"/>
                        <a:pt x="62" y="1224"/>
                        <a:pt x="68" y="1224"/>
                      </a:cubicBezTo>
                      <a:cubicBezTo>
                        <a:pt x="73" y="1224"/>
                        <a:pt x="79" y="1221"/>
                        <a:pt x="79" y="1215"/>
                      </a:cubicBezTo>
                      <a:cubicBezTo>
                        <a:pt x="79" y="1159"/>
                        <a:pt x="79" y="1092"/>
                        <a:pt x="79" y="1036"/>
                      </a:cubicBezTo>
                      <a:cubicBezTo>
                        <a:pt x="68" y="745"/>
                        <a:pt x="45" y="465"/>
                        <a:pt x="34" y="185"/>
                      </a:cubicBezTo>
                      <a:cubicBezTo>
                        <a:pt x="34" y="129"/>
                        <a:pt x="23" y="73"/>
                        <a:pt x="23" y="17"/>
                      </a:cubicBezTo>
                      <a:cubicBezTo>
                        <a:pt x="23" y="6"/>
                        <a:pt x="17" y="0"/>
                        <a:pt x="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9"/>
                <p:cNvSpPr/>
                <p:nvPr/>
              </p:nvSpPr>
              <p:spPr>
                <a:xfrm>
                  <a:off x="1030712" y="4628740"/>
                  <a:ext cx="8507" cy="51714"/>
                </a:xfrm>
                <a:custGeom>
                  <a:avLst/>
                  <a:gdLst/>
                  <a:ahLst/>
                  <a:cxnLst/>
                  <a:rect l="l" t="t" r="r" b="b"/>
                  <a:pathLst>
                    <a:path w="203" h="1234" extrusionOk="0">
                      <a:moveTo>
                        <a:pt x="12" y="1"/>
                      </a:moveTo>
                      <a:cubicBezTo>
                        <a:pt x="1" y="1"/>
                        <a:pt x="1" y="12"/>
                        <a:pt x="1" y="23"/>
                      </a:cubicBezTo>
                      <a:cubicBezTo>
                        <a:pt x="1" y="46"/>
                        <a:pt x="1" y="68"/>
                        <a:pt x="12" y="91"/>
                      </a:cubicBezTo>
                      <a:cubicBezTo>
                        <a:pt x="12" y="113"/>
                        <a:pt x="23" y="135"/>
                        <a:pt x="23" y="147"/>
                      </a:cubicBezTo>
                      <a:cubicBezTo>
                        <a:pt x="23" y="214"/>
                        <a:pt x="34" y="270"/>
                        <a:pt x="46" y="326"/>
                      </a:cubicBezTo>
                      <a:cubicBezTo>
                        <a:pt x="57" y="382"/>
                        <a:pt x="68" y="449"/>
                        <a:pt x="68" y="505"/>
                      </a:cubicBezTo>
                      <a:lnTo>
                        <a:pt x="102" y="684"/>
                      </a:lnTo>
                      <a:lnTo>
                        <a:pt x="135" y="875"/>
                      </a:lnTo>
                      <a:cubicBezTo>
                        <a:pt x="135" y="931"/>
                        <a:pt x="146" y="987"/>
                        <a:pt x="158" y="1043"/>
                      </a:cubicBezTo>
                      <a:lnTo>
                        <a:pt x="180" y="1132"/>
                      </a:lnTo>
                      <a:cubicBezTo>
                        <a:pt x="180" y="1155"/>
                        <a:pt x="180" y="1166"/>
                        <a:pt x="180" y="1177"/>
                      </a:cubicBezTo>
                      <a:lnTo>
                        <a:pt x="191" y="1222"/>
                      </a:lnTo>
                      <a:lnTo>
                        <a:pt x="180" y="1222"/>
                      </a:lnTo>
                      <a:cubicBezTo>
                        <a:pt x="180" y="1222"/>
                        <a:pt x="191" y="1233"/>
                        <a:pt x="191" y="1233"/>
                      </a:cubicBezTo>
                      <a:cubicBezTo>
                        <a:pt x="202" y="1233"/>
                        <a:pt x="202" y="1222"/>
                        <a:pt x="202" y="1222"/>
                      </a:cubicBezTo>
                      <a:cubicBezTo>
                        <a:pt x="202" y="1211"/>
                        <a:pt x="202" y="1199"/>
                        <a:pt x="202" y="1188"/>
                      </a:cubicBezTo>
                      <a:cubicBezTo>
                        <a:pt x="202" y="1177"/>
                        <a:pt x="202" y="1166"/>
                        <a:pt x="202" y="1155"/>
                      </a:cubicBezTo>
                      <a:cubicBezTo>
                        <a:pt x="202" y="1132"/>
                        <a:pt x="191" y="1110"/>
                        <a:pt x="191" y="1076"/>
                      </a:cubicBezTo>
                      <a:lnTo>
                        <a:pt x="169" y="908"/>
                      </a:lnTo>
                      <a:cubicBezTo>
                        <a:pt x="158" y="841"/>
                        <a:pt x="146" y="785"/>
                        <a:pt x="135" y="718"/>
                      </a:cubicBezTo>
                      <a:cubicBezTo>
                        <a:pt x="135" y="662"/>
                        <a:pt x="124" y="606"/>
                        <a:pt x="113" y="539"/>
                      </a:cubicBezTo>
                      <a:cubicBezTo>
                        <a:pt x="102" y="483"/>
                        <a:pt x="90" y="427"/>
                        <a:pt x="79" y="371"/>
                      </a:cubicBezTo>
                      <a:cubicBezTo>
                        <a:pt x="79" y="303"/>
                        <a:pt x="68" y="247"/>
                        <a:pt x="57" y="191"/>
                      </a:cubicBezTo>
                      <a:cubicBezTo>
                        <a:pt x="57" y="158"/>
                        <a:pt x="46" y="135"/>
                        <a:pt x="46" y="102"/>
                      </a:cubicBezTo>
                      <a:lnTo>
                        <a:pt x="34" y="12"/>
                      </a:lnTo>
                      <a:cubicBezTo>
                        <a:pt x="23" y="12"/>
                        <a:pt x="23" y="1"/>
                        <a:pt x="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0" name="Google Shape;2720;p9"/>
              <p:cNvGrpSpPr/>
              <p:nvPr/>
            </p:nvGrpSpPr>
            <p:grpSpPr>
              <a:xfrm rot="1001066">
                <a:off x="7543936" y="4226212"/>
                <a:ext cx="88760" cy="254886"/>
                <a:chOff x="135585" y="4184259"/>
                <a:chExt cx="88760" cy="254886"/>
              </a:xfrm>
            </p:grpSpPr>
            <p:sp>
              <p:nvSpPr>
                <p:cNvPr id="2721" name="Google Shape;2721;p9"/>
                <p:cNvSpPr/>
                <p:nvPr/>
              </p:nvSpPr>
              <p:spPr>
                <a:xfrm>
                  <a:off x="135585" y="4184259"/>
                  <a:ext cx="88760" cy="204215"/>
                </a:xfrm>
                <a:custGeom>
                  <a:avLst/>
                  <a:gdLst/>
                  <a:ahLst/>
                  <a:cxnLst/>
                  <a:rect l="l" t="t" r="r" b="b"/>
                  <a:pathLst>
                    <a:path w="2118" h="4873" extrusionOk="0">
                      <a:moveTo>
                        <a:pt x="751" y="0"/>
                      </a:moveTo>
                      <a:lnTo>
                        <a:pt x="717" y="45"/>
                      </a:lnTo>
                      <a:cubicBezTo>
                        <a:pt x="706" y="67"/>
                        <a:pt x="695" y="78"/>
                        <a:pt x="683" y="90"/>
                      </a:cubicBezTo>
                      <a:lnTo>
                        <a:pt x="661" y="134"/>
                      </a:lnTo>
                      <a:cubicBezTo>
                        <a:pt x="650" y="134"/>
                        <a:pt x="650" y="134"/>
                        <a:pt x="650" y="146"/>
                      </a:cubicBezTo>
                      <a:lnTo>
                        <a:pt x="605" y="202"/>
                      </a:lnTo>
                      <a:lnTo>
                        <a:pt x="571" y="246"/>
                      </a:lnTo>
                      <a:lnTo>
                        <a:pt x="549" y="280"/>
                      </a:lnTo>
                      <a:cubicBezTo>
                        <a:pt x="482" y="392"/>
                        <a:pt x="415" y="515"/>
                        <a:pt x="359" y="638"/>
                      </a:cubicBezTo>
                      <a:cubicBezTo>
                        <a:pt x="303" y="739"/>
                        <a:pt x="258" y="840"/>
                        <a:pt x="224" y="941"/>
                      </a:cubicBezTo>
                      <a:cubicBezTo>
                        <a:pt x="168" y="1109"/>
                        <a:pt x="123" y="1277"/>
                        <a:pt x="90" y="1445"/>
                      </a:cubicBezTo>
                      <a:cubicBezTo>
                        <a:pt x="56" y="1669"/>
                        <a:pt x="23" y="1893"/>
                        <a:pt x="11" y="2117"/>
                      </a:cubicBezTo>
                      <a:cubicBezTo>
                        <a:pt x="0" y="2319"/>
                        <a:pt x="0" y="2520"/>
                        <a:pt x="0" y="2722"/>
                      </a:cubicBezTo>
                      <a:cubicBezTo>
                        <a:pt x="0" y="2946"/>
                        <a:pt x="34" y="3170"/>
                        <a:pt x="67" y="3394"/>
                      </a:cubicBezTo>
                      <a:cubicBezTo>
                        <a:pt x="101" y="3607"/>
                        <a:pt x="146" y="3831"/>
                        <a:pt x="202" y="4043"/>
                      </a:cubicBezTo>
                      <a:cubicBezTo>
                        <a:pt x="247" y="4200"/>
                        <a:pt x="291" y="4346"/>
                        <a:pt x="347" y="4491"/>
                      </a:cubicBezTo>
                      <a:cubicBezTo>
                        <a:pt x="381" y="4603"/>
                        <a:pt x="426" y="4704"/>
                        <a:pt x="482" y="4816"/>
                      </a:cubicBezTo>
                      <a:cubicBezTo>
                        <a:pt x="482" y="4816"/>
                        <a:pt x="493" y="4827"/>
                        <a:pt x="493" y="4839"/>
                      </a:cubicBezTo>
                      <a:lnTo>
                        <a:pt x="504" y="4850"/>
                      </a:lnTo>
                      <a:lnTo>
                        <a:pt x="515" y="4872"/>
                      </a:lnTo>
                      <a:lnTo>
                        <a:pt x="863" y="4872"/>
                      </a:lnTo>
                      <a:lnTo>
                        <a:pt x="1053" y="4850"/>
                      </a:lnTo>
                      <a:lnTo>
                        <a:pt x="1255" y="4839"/>
                      </a:lnTo>
                      <a:lnTo>
                        <a:pt x="1434" y="4816"/>
                      </a:lnTo>
                      <a:lnTo>
                        <a:pt x="1635" y="4794"/>
                      </a:lnTo>
                      <a:lnTo>
                        <a:pt x="1770" y="4794"/>
                      </a:lnTo>
                      <a:cubicBezTo>
                        <a:pt x="1770" y="4783"/>
                        <a:pt x="1770" y="4771"/>
                        <a:pt x="1781" y="4771"/>
                      </a:cubicBezTo>
                      <a:cubicBezTo>
                        <a:pt x="1893" y="4503"/>
                        <a:pt x="1971" y="4234"/>
                        <a:pt x="2016" y="3954"/>
                      </a:cubicBezTo>
                      <a:cubicBezTo>
                        <a:pt x="2106" y="3483"/>
                        <a:pt x="2117" y="3002"/>
                        <a:pt x="2061" y="2531"/>
                      </a:cubicBezTo>
                      <a:cubicBezTo>
                        <a:pt x="2005" y="2195"/>
                        <a:pt x="1927" y="1859"/>
                        <a:pt x="1815" y="1546"/>
                      </a:cubicBezTo>
                      <a:cubicBezTo>
                        <a:pt x="1714" y="1266"/>
                        <a:pt x="1591" y="997"/>
                        <a:pt x="1445" y="739"/>
                      </a:cubicBezTo>
                      <a:lnTo>
                        <a:pt x="1423" y="717"/>
                      </a:lnTo>
                      <a:lnTo>
                        <a:pt x="1400" y="694"/>
                      </a:lnTo>
                      <a:lnTo>
                        <a:pt x="1378" y="661"/>
                      </a:lnTo>
                      <a:lnTo>
                        <a:pt x="1288" y="549"/>
                      </a:lnTo>
                      <a:cubicBezTo>
                        <a:pt x="1288" y="538"/>
                        <a:pt x="1277" y="538"/>
                        <a:pt x="1277" y="526"/>
                      </a:cubicBezTo>
                      <a:lnTo>
                        <a:pt x="1243" y="493"/>
                      </a:lnTo>
                      <a:cubicBezTo>
                        <a:pt x="1232" y="482"/>
                        <a:pt x="1221" y="459"/>
                        <a:pt x="1199" y="448"/>
                      </a:cubicBezTo>
                      <a:lnTo>
                        <a:pt x="1165" y="403"/>
                      </a:lnTo>
                      <a:lnTo>
                        <a:pt x="1109" y="347"/>
                      </a:lnTo>
                      <a:lnTo>
                        <a:pt x="1008" y="235"/>
                      </a:lnTo>
                      <a:lnTo>
                        <a:pt x="997" y="224"/>
                      </a:lnTo>
                      <a:cubicBezTo>
                        <a:pt x="963" y="190"/>
                        <a:pt x="919" y="157"/>
                        <a:pt x="885" y="134"/>
                      </a:cubicBezTo>
                      <a:cubicBezTo>
                        <a:pt x="874" y="112"/>
                        <a:pt x="851" y="101"/>
                        <a:pt x="840" y="90"/>
                      </a:cubicBezTo>
                      <a:lnTo>
                        <a:pt x="784" y="45"/>
                      </a:lnTo>
                      <a:lnTo>
                        <a:pt x="773" y="34"/>
                      </a:lnTo>
                      <a:lnTo>
                        <a:pt x="739" y="34"/>
                      </a:lnTo>
                      <a:lnTo>
                        <a:pt x="7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9"/>
                <p:cNvSpPr/>
                <p:nvPr/>
              </p:nvSpPr>
              <p:spPr>
                <a:xfrm>
                  <a:off x="155288" y="4215229"/>
                  <a:ext cx="57749" cy="173246"/>
                </a:xfrm>
                <a:custGeom>
                  <a:avLst/>
                  <a:gdLst/>
                  <a:ahLst/>
                  <a:cxnLst/>
                  <a:rect l="l" t="t" r="r" b="b"/>
                  <a:pathLst>
                    <a:path w="1378" h="4134" extrusionOk="0">
                      <a:moveTo>
                        <a:pt x="437" y="0"/>
                      </a:moveTo>
                      <a:cubicBezTo>
                        <a:pt x="426" y="11"/>
                        <a:pt x="426" y="23"/>
                        <a:pt x="426" y="23"/>
                      </a:cubicBezTo>
                      <a:lnTo>
                        <a:pt x="426" y="34"/>
                      </a:lnTo>
                      <a:lnTo>
                        <a:pt x="426" y="56"/>
                      </a:lnTo>
                      <a:cubicBezTo>
                        <a:pt x="325" y="269"/>
                        <a:pt x="247" y="504"/>
                        <a:pt x="191" y="740"/>
                      </a:cubicBezTo>
                      <a:cubicBezTo>
                        <a:pt x="67" y="1210"/>
                        <a:pt x="11" y="1680"/>
                        <a:pt x="11" y="2162"/>
                      </a:cubicBezTo>
                      <a:cubicBezTo>
                        <a:pt x="0" y="2520"/>
                        <a:pt x="34" y="2879"/>
                        <a:pt x="112" y="3226"/>
                      </a:cubicBezTo>
                      <a:cubicBezTo>
                        <a:pt x="135" y="3327"/>
                        <a:pt x="168" y="3416"/>
                        <a:pt x="191" y="3506"/>
                      </a:cubicBezTo>
                      <a:cubicBezTo>
                        <a:pt x="213" y="3596"/>
                        <a:pt x="247" y="3685"/>
                        <a:pt x="291" y="3786"/>
                      </a:cubicBezTo>
                      <a:cubicBezTo>
                        <a:pt x="336" y="3864"/>
                        <a:pt x="381" y="3954"/>
                        <a:pt x="437" y="4044"/>
                      </a:cubicBezTo>
                      <a:cubicBezTo>
                        <a:pt x="437" y="4055"/>
                        <a:pt x="448" y="4066"/>
                        <a:pt x="459" y="4077"/>
                      </a:cubicBezTo>
                      <a:lnTo>
                        <a:pt x="471" y="4100"/>
                      </a:lnTo>
                      <a:cubicBezTo>
                        <a:pt x="482" y="4111"/>
                        <a:pt x="482" y="4122"/>
                        <a:pt x="493" y="4133"/>
                      </a:cubicBezTo>
                      <a:lnTo>
                        <a:pt x="538" y="4133"/>
                      </a:lnTo>
                      <a:cubicBezTo>
                        <a:pt x="706" y="4122"/>
                        <a:pt x="874" y="4111"/>
                        <a:pt x="1042" y="4088"/>
                      </a:cubicBezTo>
                      <a:lnTo>
                        <a:pt x="1087" y="4088"/>
                      </a:lnTo>
                      <a:lnTo>
                        <a:pt x="1098" y="4055"/>
                      </a:lnTo>
                      <a:cubicBezTo>
                        <a:pt x="1143" y="3943"/>
                        <a:pt x="1187" y="3820"/>
                        <a:pt x="1210" y="3708"/>
                      </a:cubicBezTo>
                      <a:cubicBezTo>
                        <a:pt x="1378" y="3080"/>
                        <a:pt x="1367" y="2420"/>
                        <a:pt x="1199" y="1792"/>
                      </a:cubicBezTo>
                      <a:cubicBezTo>
                        <a:pt x="1120" y="1412"/>
                        <a:pt x="997" y="1053"/>
                        <a:pt x="840" y="706"/>
                      </a:cubicBezTo>
                      <a:cubicBezTo>
                        <a:pt x="728" y="471"/>
                        <a:pt x="594" y="247"/>
                        <a:pt x="459" y="34"/>
                      </a:cubicBezTo>
                      <a:lnTo>
                        <a:pt x="448" y="23"/>
                      </a:lnTo>
                      <a:lnTo>
                        <a:pt x="4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9"/>
                <p:cNvSpPr/>
                <p:nvPr/>
              </p:nvSpPr>
              <p:spPr>
                <a:xfrm>
                  <a:off x="164670" y="4298292"/>
                  <a:ext cx="35705" cy="104266"/>
                </a:xfrm>
                <a:custGeom>
                  <a:avLst/>
                  <a:gdLst/>
                  <a:ahLst/>
                  <a:cxnLst/>
                  <a:rect l="l" t="t" r="r" b="b"/>
                  <a:pathLst>
                    <a:path w="852" h="2488" extrusionOk="0">
                      <a:moveTo>
                        <a:pt x="325" y="404"/>
                      </a:moveTo>
                      <a:cubicBezTo>
                        <a:pt x="393" y="572"/>
                        <a:pt x="527" y="1110"/>
                        <a:pt x="393" y="1244"/>
                      </a:cubicBezTo>
                      <a:cubicBezTo>
                        <a:pt x="258" y="1222"/>
                        <a:pt x="281" y="1020"/>
                        <a:pt x="281" y="919"/>
                      </a:cubicBezTo>
                      <a:cubicBezTo>
                        <a:pt x="281" y="751"/>
                        <a:pt x="292" y="572"/>
                        <a:pt x="325" y="404"/>
                      </a:cubicBezTo>
                      <a:close/>
                      <a:moveTo>
                        <a:pt x="549" y="1"/>
                      </a:moveTo>
                      <a:cubicBezTo>
                        <a:pt x="415" y="12"/>
                        <a:pt x="359" y="169"/>
                        <a:pt x="337" y="270"/>
                      </a:cubicBezTo>
                      <a:cubicBezTo>
                        <a:pt x="297" y="223"/>
                        <a:pt x="258" y="204"/>
                        <a:pt x="221" y="204"/>
                      </a:cubicBezTo>
                      <a:cubicBezTo>
                        <a:pt x="144" y="204"/>
                        <a:pt x="79" y="290"/>
                        <a:pt x="57" y="382"/>
                      </a:cubicBezTo>
                      <a:cubicBezTo>
                        <a:pt x="12" y="561"/>
                        <a:pt x="1" y="740"/>
                        <a:pt x="12" y="930"/>
                      </a:cubicBezTo>
                      <a:cubicBezTo>
                        <a:pt x="34" y="1356"/>
                        <a:pt x="113" y="1782"/>
                        <a:pt x="247" y="2185"/>
                      </a:cubicBezTo>
                      <a:cubicBezTo>
                        <a:pt x="281" y="2286"/>
                        <a:pt x="314" y="2386"/>
                        <a:pt x="359" y="2476"/>
                      </a:cubicBezTo>
                      <a:cubicBezTo>
                        <a:pt x="363" y="2484"/>
                        <a:pt x="370" y="2488"/>
                        <a:pt x="377" y="2488"/>
                      </a:cubicBezTo>
                      <a:cubicBezTo>
                        <a:pt x="390" y="2488"/>
                        <a:pt x="404" y="2475"/>
                        <a:pt x="404" y="2454"/>
                      </a:cubicBezTo>
                      <a:cubicBezTo>
                        <a:pt x="381" y="2420"/>
                        <a:pt x="359" y="2386"/>
                        <a:pt x="348" y="2342"/>
                      </a:cubicBezTo>
                      <a:cubicBezTo>
                        <a:pt x="202" y="1927"/>
                        <a:pt x="113" y="1502"/>
                        <a:pt x="90" y="1065"/>
                      </a:cubicBezTo>
                      <a:cubicBezTo>
                        <a:pt x="79" y="886"/>
                        <a:pt x="23" y="348"/>
                        <a:pt x="213" y="258"/>
                      </a:cubicBezTo>
                      <a:cubicBezTo>
                        <a:pt x="258" y="258"/>
                        <a:pt x="292" y="303"/>
                        <a:pt x="314" y="337"/>
                      </a:cubicBezTo>
                      <a:cubicBezTo>
                        <a:pt x="258" y="594"/>
                        <a:pt x="247" y="841"/>
                        <a:pt x="269" y="1098"/>
                      </a:cubicBezTo>
                      <a:cubicBezTo>
                        <a:pt x="269" y="1177"/>
                        <a:pt x="314" y="1233"/>
                        <a:pt x="381" y="1266"/>
                      </a:cubicBezTo>
                      <a:cubicBezTo>
                        <a:pt x="385" y="1267"/>
                        <a:pt x="388" y="1267"/>
                        <a:pt x="391" y="1267"/>
                      </a:cubicBezTo>
                      <a:cubicBezTo>
                        <a:pt x="493" y="1267"/>
                        <a:pt x="493" y="1085"/>
                        <a:pt x="493" y="1009"/>
                      </a:cubicBezTo>
                      <a:cubicBezTo>
                        <a:pt x="493" y="774"/>
                        <a:pt x="449" y="527"/>
                        <a:pt x="359" y="314"/>
                      </a:cubicBezTo>
                      <a:cubicBezTo>
                        <a:pt x="409" y="127"/>
                        <a:pt x="483" y="34"/>
                        <a:pt x="555" y="34"/>
                      </a:cubicBezTo>
                      <a:cubicBezTo>
                        <a:pt x="629" y="34"/>
                        <a:pt x="700" y="132"/>
                        <a:pt x="740" y="326"/>
                      </a:cubicBezTo>
                      <a:cubicBezTo>
                        <a:pt x="796" y="628"/>
                        <a:pt x="818" y="953"/>
                        <a:pt x="807" y="1266"/>
                      </a:cubicBezTo>
                      <a:cubicBezTo>
                        <a:pt x="807" y="1524"/>
                        <a:pt x="773" y="1793"/>
                        <a:pt x="717" y="2050"/>
                      </a:cubicBezTo>
                      <a:cubicBezTo>
                        <a:pt x="695" y="2106"/>
                        <a:pt x="684" y="2185"/>
                        <a:pt x="661" y="2252"/>
                      </a:cubicBezTo>
                      <a:lnTo>
                        <a:pt x="639" y="2319"/>
                      </a:lnTo>
                      <a:cubicBezTo>
                        <a:pt x="639" y="2327"/>
                        <a:pt x="650" y="2335"/>
                        <a:pt x="657" y="2335"/>
                      </a:cubicBezTo>
                      <a:cubicBezTo>
                        <a:pt x="660" y="2335"/>
                        <a:pt x="661" y="2334"/>
                        <a:pt x="661" y="2330"/>
                      </a:cubicBezTo>
                      <a:cubicBezTo>
                        <a:pt x="785" y="1961"/>
                        <a:pt x="852" y="1569"/>
                        <a:pt x="852" y="1188"/>
                      </a:cubicBezTo>
                      <a:cubicBezTo>
                        <a:pt x="852" y="953"/>
                        <a:pt x="852" y="12"/>
                        <a:pt x="5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9"/>
                <p:cNvSpPr/>
                <p:nvPr/>
              </p:nvSpPr>
              <p:spPr>
                <a:xfrm>
                  <a:off x="212571" y="4292676"/>
                  <a:ext cx="42" cy="503"/>
                </a:xfrm>
                <a:custGeom>
                  <a:avLst/>
                  <a:gdLst/>
                  <a:ahLst/>
                  <a:cxnLst/>
                  <a:rect l="l" t="t" r="r" b="b"/>
                  <a:pathLst>
                    <a:path w="1" h="12" extrusionOk="0">
                      <a:moveTo>
                        <a:pt x="0" y="12"/>
                      </a:moveTo>
                      <a:lnTo>
                        <a:pt x="0" y="0"/>
                      </a:lnTo>
                      <a:cubicBezTo>
                        <a:pt x="0" y="12"/>
                        <a:pt x="0" y="12"/>
                        <a:pt x="0" y="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9"/>
                <p:cNvSpPr/>
                <p:nvPr/>
              </p:nvSpPr>
              <p:spPr>
                <a:xfrm>
                  <a:off x="148702" y="4384665"/>
                  <a:ext cx="69525" cy="54480"/>
                </a:xfrm>
                <a:custGeom>
                  <a:avLst/>
                  <a:gdLst/>
                  <a:ahLst/>
                  <a:cxnLst/>
                  <a:rect l="l" t="t" r="r" b="b"/>
                  <a:pathLst>
                    <a:path w="1659" h="1300" extrusionOk="0">
                      <a:moveTo>
                        <a:pt x="1614" y="1"/>
                      </a:moveTo>
                      <a:lnTo>
                        <a:pt x="1412" y="12"/>
                      </a:lnTo>
                      <a:lnTo>
                        <a:pt x="1154" y="34"/>
                      </a:lnTo>
                      <a:lnTo>
                        <a:pt x="863" y="57"/>
                      </a:lnTo>
                      <a:lnTo>
                        <a:pt x="583" y="79"/>
                      </a:lnTo>
                      <a:lnTo>
                        <a:pt x="314" y="101"/>
                      </a:lnTo>
                      <a:lnTo>
                        <a:pt x="57" y="124"/>
                      </a:lnTo>
                      <a:lnTo>
                        <a:pt x="1" y="124"/>
                      </a:lnTo>
                      <a:lnTo>
                        <a:pt x="1" y="135"/>
                      </a:lnTo>
                      <a:cubicBezTo>
                        <a:pt x="12" y="146"/>
                        <a:pt x="12" y="157"/>
                        <a:pt x="12" y="157"/>
                      </a:cubicBezTo>
                      <a:cubicBezTo>
                        <a:pt x="34" y="213"/>
                        <a:pt x="46" y="281"/>
                        <a:pt x="68" y="348"/>
                      </a:cubicBezTo>
                      <a:lnTo>
                        <a:pt x="124" y="561"/>
                      </a:lnTo>
                      <a:cubicBezTo>
                        <a:pt x="146" y="617"/>
                        <a:pt x="158" y="684"/>
                        <a:pt x="180" y="751"/>
                      </a:cubicBezTo>
                      <a:lnTo>
                        <a:pt x="247" y="975"/>
                      </a:lnTo>
                      <a:cubicBezTo>
                        <a:pt x="258" y="1042"/>
                        <a:pt x="281" y="1110"/>
                        <a:pt x="303" y="1177"/>
                      </a:cubicBezTo>
                      <a:cubicBezTo>
                        <a:pt x="303" y="1210"/>
                        <a:pt x="314" y="1244"/>
                        <a:pt x="326" y="1266"/>
                      </a:cubicBezTo>
                      <a:lnTo>
                        <a:pt x="326" y="1289"/>
                      </a:lnTo>
                      <a:lnTo>
                        <a:pt x="326" y="1300"/>
                      </a:lnTo>
                      <a:lnTo>
                        <a:pt x="382" y="1300"/>
                      </a:lnTo>
                      <a:lnTo>
                        <a:pt x="617" y="1278"/>
                      </a:lnTo>
                      <a:lnTo>
                        <a:pt x="852" y="1244"/>
                      </a:lnTo>
                      <a:lnTo>
                        <a:pt x="1087" y="1222"/>
                      </a:lnTo>
                      <a:lnTo>
                        <a:pt x="1334" y="1188"/>
                      </a:lnTo>
                      <a:lnTo>
                        <a:pt x="1535" y="1166"/>
                      </a:lnTo>
                      <a:lnTo>
                        <a:pt x="1569" y="1166"/>
                      </a:lnTo>
                      <a:lnTo>
                        <a:pt x="1569" y="1143"/>
                      </a:lnTo>
                      <a:lnTo>
                        <a:pt x="1569" y="1110"/>
                      </a:lnTo>
                      <a:cubicBezTo>
                        <a:pt x="1580" y="1009"/>
                        <a:pt x="1580" y="930"/>
                        <a:pt x="1591" y="818"/>
                      </a:cubicBezTo>
                      <a:cubicBezTo>
                        <a:pt x="1602" y="718"/>
                        <a:pt x="1614" y="606"/>
                        <a:pt x="1625" y="494"/>
                      </a:cubicBezTo>
                      <a:lnTo>
                        <a:pt x="1647" y="213"/>
                      </a:lnTo>
                      <a:cubicBezTo>
                        <a:pt x="1647" y="169"/>
                        <a:pt x="1658" y="124"/>
                        <a:pt x="1658" y="68"/>
                      </a:cubicBezTo>
                      <a:lnTo>
                        <a:pt x="1658" y="12"/>
                      </a:lnTo>
                      <a:lnTo>
                        <a:pt x="16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6" name="Google Shape;2726;p9"/>
                <p:cNvGrpSpPr/>
                <p:nvPr/>
              </p:nvGrpSpPr>
              <p:grpSpPr>
                <a:xfrm>
                  <a:off x="155288" y="4383743"/>
                  <a:ext cx="59173" cy="54941"/>
                  <a:chOff x="155288" y="4383743"/>
                  <a:chExt cx="59173" cy="54941"/>
                </a:xfrm>
              </p:grpSpPr>
              <p:sp>
                <p:nvSpPr>
                  <p:cNvPr id="2727" name="Google Shape;2727;p9"/>
                  <p:cNvSpPr/>
                  <p:nvPr/>
                </p:nvSpPr>
                <p:spPr>
                  <a:xfrm>
                    <a:off x="155288" y="4383743"/>
                    <a:ext cx="59173" cy="6118"/>
                  </a:xfrm>
                  <a:custGeom>
                    <a:avLst/>
                    <a:gdLst/>
                    <a:ahLst/>
                    <a:cxnLst/>
                    <a:rect l="l" t="t" r="r" b="b"/>
                    <a:pathLst>
                      <a:path w="1412" h="146" extrusionOk="0">
                        <a:moveTo>
                          <a:pt x="1176" y="0"/>
                        </a:moveTo>
                        <a:lnTo>
                          <a:pt x="975" y="23"/>
                        </a:lnTo>
                        <a:lnTo>
                          <a:pt x="695" y="45"/>
                        </a:lnTo>
                        <a:lnTo>
                          <a:pt x="415" y="67"/>
                        </a:lnTo>
                        <a:lnTo>
                          <a:pt x="280" y="79"/>
                        </a:lnTo>
                        <a:cubicBezTo>
                          <a:pt x="224" y="90"/>
                          <a:pt x="179" y="90"/>
                          <a:pt x="135" y="90"/>
                        </a:cubicBezTo>
                        <a:lnTo>
                          <a:pt x="11" y="90"/>
                        </a:lnTo>
                        <a:cubicBezTo>
                          <a:pt x="11" y="90"/>
                          <a:pt x="0" y="101"/>
                          <a:pt x="0" y="101"/>
                        </a:cubicBezTo>
                        <a:cubicBezTo>
                          <a:pt x="0" y="101"/>
                          <a:pt x="0" y="112"/>
                          <a:pt x="0" y="123"/>
                        </a:cubicBezTo>
                        <a:cubicBezTo>
                          <a:pt x="0" y="135"/>
                          <a:pt x="11" y="146"/>
                          <a:pt x="23" y="146"/>
                        </a:cubicBezTo>
                        <a:lnTo>
                          <a:pt x="157" y="146"/>
                        </a:lnTo>
                        <a:lnTo>
                          <a:pt x="291" y="135"/>
                        </a:lnTo>
                        <a:lnTo>
                          <a:pt x="571" y="112"/>
                        </a:lnTo>
                        <a:lnTo>
                          <a:pt x="851" y="90"/>
                        </a:lnTo>
                        <a:lnTo>
                          <a:pt x="1131" y="79"/>
                        </a:lnTo>
                        <a:lnTo>
                          <a:pt x="1266" y="56"/>
                        </a:lnTo>
                        <a:lnTo>
                          <a:pt x="1389" y="56"/>
                        </a:lnTo>
                        <a:cubicBezTo>
                          <a:pt x="1389" y="45"/>
                          <a:pt x="1400" y="45"/>
                          <a:pt x="1400" y="45"/>
                        </a:cubicBezTo>
                        <a:cubicBezTo>
                          <a:pt x="1411" y="34"/>
                          <a:pt x="1411" y="23"/>
                          <a:pt x="1400" y="23"/>
                        </a:cubicBezTo>
                        <a:lnTo>
                          <a:pt x="1266" y="23"/>
                        </a:lnTo>
                        <a:lnTo>
                          <a:pt x="11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9"/>
                  <p:cNvSpPr/>
                  <p:nvPr/>
                </p:nvSpPr>
                <p:spPr>
                  <a:xfrm>
                    <a:off x="205034" y="4385126"/>
                    <a:ext cx="5197" cy="51001"/>
                  </a:xfrm>
                  <a:custGeom>
                    <a:avLst/>
                    <a:gdLst/>
                    <a:ahLst/>
                    <a:cxnLst/>
                    <a:rect l="l" t="t" r="r" b="b"/>
                    <a:pathLst>
                      <a:path w="124" h="1217" extrusionOk="0">
                        <a:moveTo>
                          <a:pt x="90" y="1"/>
                        </a:moveTo>
                        <a:cubicBezTo>
                          <a:pt x="79" y="1"/>
                          <a:pt x="79" y="23"/>
                          <a:pt x="79" y="46"/>
                        </a:cubicBezTo>
                        <a:lnTo>
                          <a:pt x="79" y="146"/>
                        </a:lnTo>
                        <a:cubicBezTo>
                          <a:pt x="56" y="370"/>
                          <a:pt x="45" y="595"/>
                          <a:pt x="34" y="819"/>
                        </a:cubicBezTo>
                        <a:cubicBezTo>
                          <a:pt x="23" y="919"/>
                          <a:pt x="12" y="1009"/>
                          <a:pt x="12" y="1110"/>
                        </a:cubicBezTo>
                        <a:cubicBezTo>
                          <a:pt x="0" y="1143"/>
                          <a:pt x="12" y="1188"/>
                          <a:pt x="0" y="1199"/>
                        </a:cubicBezTo>
                        <a:cubicBezTo>
                          <a:pt x="0" y="1211"/>
                          <a:pt x="9" y="1216"/>
                          <a:pt x="17" y="1216"/>
                        </a:cubicBezTo>
                        <a:cubicBezTo>
                          <a:pt x="26" y="1216"/>
                          <a:pt x="34" y="1211"/>
                          <a:pt x="34" y="1199"/>
                        </a:cubicBezTo>
                        <a:cubicBezTo>
                          <a:pt x="56" y="942"/>
                          <a:pt x="79" y="673"/>
                          <a:pt x="90" y="404"/>
                        </a:cubicBezTo>
                        <a:cubicBezTo>
                          <a:pt x="101" y="303"/>
                          <a:pt x="112" y="214"/>
                          <a:pt x="112" y="113"/>
                        </a:cubicBezTo>
                        <a:cubicBezTo>
                          <a:pt x="101" y="90"/>
                          <a:pt x="124" y="1"/>
                          <a:pt x="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9"/>
                  <p:cNvSpPr/>
                  <p:nvPr/>
                </p:nvSpPr>
                <p:spPr>
                  <a:xfrm>
                    <a:off x="185798" y="4387599"/>
                    <a:ext cx="7543" cy="50708"/>
                  </a:xfrm>
                  <a:custGeom>
                    <a:avLst/>
                    <a:gdLst/>
                    <a:ahLst/>
                    <a:cxnLst/>
                    <a:rect l="l" t="t" r="r" b="b"/>
                    <a:pathLst>
                      <a:path w="180" h="1210" extrusionOk="0">
                        <a:moveTo>
                          <a:pt x="11" y="1"/>
                        </a:moveTo>
                        <a:cubicBezTo>
                          <a:pt x="6" y="1"/>
                          <a:pt x="0" y="3"/>
                          <a:pt x="0" y="9"/>
                        </a:cubicBezTo>
                        <a:cubicBezTo>
                          <a:pt x="0" y="65"/>
                          <a:pt x="0" y="121"/>
                          <a:pt x="11" y="177"/>
                        </a:cubicBezTo>
                        <a:cubicBezTo>
                          <a:pt x="45" y="468"/>
                          <a:pt x="90" y="748"/>
                          <a:pt x="123" y="1028"/>
                        </a:cubicBezTo>
                        <a:cubicBezTo>
                          <a:pt x="135" y="1084"/>
                          <a:pt x="146" y="1140"/>
                          <a:pt x="146" y="1196"/>
                        </a:cubicBezTo>
                        <a:cubicBezTo>
                          <a:pt x="151" y="1206"/>
                          <a:pt x="157" y="1209"/>
                          <a:pt x="163" y="1209"/>
                        </a:cubicBezTo>
                        <a:cubicBezTo>
                          <a:pt x="172" y="1209"/>
                          <a:pt x="179" y="1203"/>
                          <a:pt x="179" y="1196"/>
                        </a:cubicBezTo>
                        <a:cubicBezTo>
                          <a:pt x="168" y="1118"/>
                          <a:pt x="157" y="1040"/>
                          <a:pt x="146" y="972"/>
                        </a:cubicBezTo>
                        <a:cubicBezTo>
                          <a:pt x="123" y="793"/>
                          <a:pt x="101" y="614"/>
                          <a:pt x="79" y="457"/>
                        </a:cubicBezTo>
                        <a:cubicBezTo>
                          <a:pt x="56" y="311"/>
                          <a:pt x="34" y="155"/>
                          <a:pt x="23" y="9"/>
                        </a:cubicBezTo>
                        <a:cubicBezTo>
                          <a:pt x="23" y="3"/>
                          <a:pt x="17"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9"/>
                  <p:cNvSpPr/>
                  <p:nvPr/>
                </p:nvSpPr>
                <p:spPr>
                  <a:xfrm>
                    <a:off x="165598" y="4387976"/>
                    <a:ext cx="13201" cy="50708"/>
                  </a:xfrm>
                  <a:custGeom>
                    <a:avLst/>
                    <a:gdLst/>
                    <a:ahLst/>
                    <a:cxnLst/>
                    <a:rect l="l" t="t" r="r" b="b"/>
                    <a:pathLst>
                      <a:path w="315" h="1210" extrusionOk="0">
                        <a:moveTo>
                          <a:pt x="12" y="0"/>
                        </a:moveTo>
                        <a:cubicBezTo>
                          <a:pt x="12" y="0"/>
                          <a:pt x="1" y="11"/>
                          <a:pt x="1" y="11"/>
                        </a:cubicBezTo>
                        <a:cubicBezTo>
                          <a:pt x="1" y="22"/>
                          <a:pt x="1" y="34"/>
                          <a:pt x="1" y="45"/>
                        </a:cubicBezTo>
                        <a:cubicBezTo>
                          <a:pt x="1" y="56"/>
                          <a:pt x="12" y="67"/>
                          <a:pt x="12" y="78"/>
                        </a:cubicBezTo>
                        <a:cubicBezTo>
                          <a:pt x="12" y="101"/>
                          <a:pt x="23" y="123"/>
                          <a:pt x="23" y="146"/>
                        </a:cubicBezTo>
                        <a:cubicBezTo>
                          <a:pt x="34" y="202"/>
                          <a:pt x="57" y="258"/>
                          <a:pt x="68" y="325"/>
                        </a:cubicBezTo>
                        <a:cubicBezTo>
                          <a:pt x="79" y="381"/>
                          <a:pt x="90" y="437"/>
                          <a:pt x="113" y="504"/>
                        </a:cubicBezTo>
                        <a:lnTo>
                          <a:pt x="146" y="683"/>
                        </a:lnTo>
                        <a:lnTo>
                          <a:pt x="191" y="851"/>
                        </a:lnTo>
                        <a:lnTo>
                          <a:pt x="236" y="1031"/>
                        </a:lnTo>
                        <a:cubicBezTo>
                          <a:pt x="247" y="1053"/>
                          <a:pt x="247" y="1087"/>
                          <a:pt x="258" y="1109"/>
                        </a:cubicBezTo>
                        <a:lnTo>
                          <a:pt x="281" y="1199"/>
                        </a:lnTo>
                        <a:cubicBezTo>
                          <a:pt x="281" y="1210"/>
                          <a:pt x="292" y="1210"/>
                          <a:pt x="292" y="1210"/>
                        </a:cubicBezTo>
                        <a:cubicBezTo>
                          <a:pt x="303" y="1210"/>
                          <a:pt x="314" y="1199"/>
                          <a:pt x="303" y="1187"/>
                        </a:cubicBezTo>
                        <a:cubicBezTo>
                          <a:pt x="303" y="1165"/>
                          <a:pt x="292" y="1143"/>
                          <a:pt x="292" y="1120"/>
                        </a:cubicBezTo>
                        <a:lnTo>
                          <a:pt x="281" y="1064"/>
                        </a:lnTo>
                        <a:lnTo>
                          <a:pt x="236" y="885"/>
                        </a:lnTo>
                        <a:cubicBezTo>
                          <a:pt x="225" y="829"/>
                          <a:pt x="213" y="784"/>
                          <a:pt x="191" y="717"/>
                        </a:cubicBezTo>
                        <a:cubicBezTo>
                          <a:pt x="180" y="661"/>
                          <a:pt x="169" y="594"/>
                          <a:pt x="146" y="538"/>
                        </a:cubicBezTo>
                        <a:cubicBezTo>
                          <a:pt x="135" y="471"/>
                          <a:pt x="124" y="415"/>
                          <a:pt x="101" y="347"/>
                        </a:cubicBezTo>
                        <a:lnTo>
                          <a:pt x="68" y="190"/>
                        </a:lnTo>
                        <a:cubicBezTo>
                          <a:pt x="57" y="157"/>
                          <a:pt x="45" y="112"/>
                          <a:pt x="45" y="90"/>
                        </a:cubicBezTo>
                        <a:cubicBezTo>
                          <a:pt x="34" y="78"/>
                          <a:pt x="34" y="67"/>
                          <a:pt x="34" y="56"/>
                        </a:cubicBezTo>
                        <a:lnTo>
                          <a:pt x="23" y="11"/>
                        </a:lnTo>
                        <a:lnTo>
                          <a:pt x="2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31" name="Google Shape;2731;p9"/>
              <p:cNvGrpSpPr/>
              <p:nvPr/>
            </p:nvGrpSpPr>
            <p:grpSpPr>
              <a:xfrm rot="10678269">
                <a:off x="6672694" y="4679071"/>
                <a:ext cx="88754" cy="254867"/>
                <a:chOff x="135585" y="4184259"/>
                <a:chExt cx="88760" cy="254886"/>
              </a:xfrm>
            </p:grpSpPr>
            <p:sp>
              <p:nvSpPr>
                <p:cNvPr id="2732" name="Google Shape;2732;p9"/>
                <p:cNvSpPr/>
                <p:nvPr/>
              </p:nvSpPr>
              <p:spPr>
                <a:xfrm>
                  <a:off x="135585" y="4184259"/>
                  <a:ext cx="88760" cy="204215"/>
                </a:xfrm>
                <a:custGeom>
                  <a:avLst/>
                  <a:gdLst/>
                  <a:ahLst/>
                  <a:cxnLst/>
                  <a:rect l="l" t="t" r="r" b="b"/>
                  <a:pathLst>
                    <a:path w="2118" h="4873" extrusionOk="0">
                      <a:moveTo>
                        <a:pt x="751" y="0"/>
                      </a:moveTo>
                      <a:lnTo>
                        <a:pt x="717" y="45"/>
                      </a:lnTo>
                      <a:cubicBezTo>
                        <a:pt x="706" y="67"/>
                        <a:pt x="695" y="78"/>
                        <a:pt x="683" y="90"/>
                      </a:cubicBezTo>
                      <a:lnTo>
                        <a:pt x="661" y="134"/>
                      </a:lnTo>
                      <a:cubicBezTo>
                        <a:pt x="650" y="134"/>
                        <a:pt x="650" y="134"/>
                        <a:pt x="650" y="146"/>
                      </a:cubicBezTo>
                      <a:lnTo>
                        <a:pt x="605" y="202"/>
                      </a:lnTo>
                      <a:lnTo>
                        <a:pt x="571" y="246"/>
                      </a:lnTo>
                      <a:lnTo>
                        <a:pt x="549" y="280"/>
                      </a:lnTo>
                      <a:cubicBezTo>
                        <a:pt x="482" y="392"/>
                        <a:pt x="415" y="515"/>
                        <a:pt x="359" y="638"/>
                      </a:cubicBezTo>
                      <a:cubicBezTo>
                        <a:pt x="303" y="739"/>
                        <a:pt x="258" y="840"/>
                        <a:pt x="224" y="941"/>
                      </a:cubicBezTo>
                      <a:cubicBezTo>
                        <a:pt x="168" y="1109"/>
                        <a:pt x="123" y="1277"/>
                        <a:pt x="90" y="1445"/>
                      </a:cubicBezTo>
                      <a:cubicBezTo>
                        <a:pt x="56" y="1669"/>
                        <a:pt x="23" y="1893"/>
                        <a:pt x="11" y="2117"/>
                      </a:cubicBezTo>
                      <a:cubicBezTo>
                        <a:pt x="0" y="2319"/>
                        <a:pt x="0" y="2520"/>
                        <a:pt x="0" y="2722"/>
                      </a:cubicBezTo>
                      <a:cubicBezTo>
                        <a:pt x="0" y="2946"/>
                        <a:pt x="34" y="3170"/>
                        <a:pt x="67" y="3394"/>
                      </a:cubicBezTo>
                      <a:cubicBezTo>
                        <a:pt x="101" y="3607"/>
                        <a:pt x="146" y="3831"/>
                        <a:pt x="202" y="4043"/>
                      </a:cubicBezTo>
                      <a:cubicBezTo>
                        <a:pt x="247" y="4200"/>
                        <a:pt x="291" y="4346"/>
                        <a:pt x="347" y="4491"/>
                      </a:cubicBezTo>
                      <a:cubicBezTo>
                        <a:pt x="381" y="4603"/>
                        <a:pt x="426" y="4704"/>
                        <a:pt x="482" y="4816"/>
                      </a:cubicBezTo>
                      <a:cubicBezTo>
                        <a:pt x="482" y="4816"/>
                        <a:pt x="493" y="4827"/>
                        <a:pt x="493" y="4839"/>
                      </a:cubicBezTo>
                      <a:lnTo>
                        <a:pt x="504" y="4850"/>
                      </a:lnTo>
                      <a:lnTo>
                        <a:pt x="515" y="4872"/>
                      </a:lnTo>
                      <a:lnTo>
                        <a:pt x="863" y="4872"/>
                      </a:lnTo>
                      <a:lnTo>
                        <a:pt x="1053" y="4850"/>
                      </a:lnTo>
                      <a:lnTo>
                        <a:pt x="1255" y="4839"/>
                      </a:lnTo>
                      <a:lnTo>
                        <a:pt x="1434" y="4816"/>
                      </a:lnTo>
                      <a:lnTo>
                        <a:pt x="1635" y="4794"/>
                      </a:lnTo>
                      <a:lnTo>
                        <a:pt x="1770" y="4794"/>
                      </a:lnTo>
                      <a:cubicBezTo>
                        <a:pt x="1770" y="4783"/>
                        <a:pt x="1770" y="4771"/>
                        <a:pt x="1781" y="4771"/>
                      </a:cubicBezTo>
                      <a:cubicBezTo>
                        <a:pt x="1893" y="4503"/>
                        <a:pt x="1971" y="4234"/>
                        <a:pt x="2016" y="3954"/>
                      </a:cubicBezTo>
                      <a:cubicBezTo>
                        <a:pt x="2106" y="3483"/>
                        <a:pt x="2117" y="3002"/>
                        <a:pt x="2061" y="2531"/>
                      </a:cubicBezTo>
                      <a:cubicBezTo>
                        <a:pt x="2005" y="2195"/>
                        <a:pt x="1927" y="1859"/>
                        <a:pt x="1815" y="1546"/>
                      </a:cubicBezTo>
                      <a:cubicBezTo>
                        <a:pt x="1714" y="1266"/>
                        <a:pt x="1591" y="997"/>
                        <a:pt x="1445" y="739"/>
                      </a:cubicBezTo>
                      <a:lnTo>
                        <a:pt x="1423" y="717"/>
                      </a:lnTo>
                      <a:lnTo>
                        <a:pt x="1400" y="694"/>
                      </a:lnTo>
                      <a:lnTo>
                        <a:pt x="1378" y="661"/>
                      </a:lnTo>
                      <a:lnTo>
                        <a:pt x="1288" y="549"/>
                      </a:lnTo>
                      <a:cubicBezTo>
                        <a:pt x="1288" y="538"/>
                        <a:pt x="1277" y="538"/>
                        <a:pt x="1277" y="526"/>
                      </a:cubicBezTo>
                      <a:lnTo>
                        <a:pt x="1243" y="493"/>
                      </a:lnTo>
                      <a:cubicBezTo>
                        <a:pt x="1232" y="482"/>
                        <a:pt x="1221" y="459"/>
                        <a:pt x="1199" y="448"/>
                      </a:cubicBezTo>
                      <a:lnTo>
                        <a:pt x="1165" y="403"/>
                      </a:lnTo>
                      <a:lnTo>
                        <a:pt x="1109" y="347"/>
                      </a:lnTo>
                      <a:lnTo>
                        <a:pt x="1008" y="235"/>
                      </a:lnTo>
                      <a:lnTo>
                        <a:pt x="997" y="224"/>
                      </a:lnTo>
                      <a:cubicBezTo>
                        <a:pt x="963" y="190"/>
                        <a:pt x="919" y="157"/>
                        <a:pt x="885" y="134"/>
                      </a:cubicBezTo>
                      <a:cubicBezTo>
                        <a:pt x="874" y="112"/>
                        <a:pt x="851" y="101"/>
                        <a:pt x="840" y="90"/>
                      </a:cubicBezTo>
                      <a:lnTo>
                        <a:pt x="784" y="45"/>
                      </a:lnTo>
                      <a:lnTo>
                        <a:pt x="773" y="34"/>
                      </a:lnTo>
                      <a:lnTo>
                        <a:pt x="739" y="34"/>
                      </a:lnTo>
                      <a:lnTo>
                        <a:pt x="7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9"/>
                <p:cNvSpPr/>
                <p:nvPr/>
              </p:nvSpPr>
              <p:spPr>
                <a:xfrm>
                  <a:off x="155288" y="4215229"/>
                  <a:ext cx="57749" cy="173246"/>
                </a:xfrm>
                <a:custGeom>
                  <a:avLst/>
                  <a:gdLst/>
                  <a:ahLst/>
                  <a:cxnLst/>
                  <a:rect l="l" t="t" r="r" b="b"/>
                  <a:pathLst>
                    <a:path w="1378" h="4134" extrusionOk="0">
                      <a:moveTo>
                        <a:pt x="437" y="0"/>
                      </a:moveTo>
                      <a:cubicBezTo>
                        <a:pt x="426" y="11"/>
                        <a:pt x="426" y="23"/>
                        <a:pt x="426" y="23"/>
                      </a:cubicBezTo>
                      <a:lnTo>
                        <a:pt x="426" y="34"/>
                      </a:lnTo>
                      <a:lnTo>
                        <a:pt x="426" y="56"/>
                      </a:lnTo>
                      <a:cubicBezTo>
                        <a:pt x="325" y="269"/>
                        <a:pt x="247" y="504"/>
                        <a:pt x="191" y="740"/>
                      </a:cubicBezTo>
                      <a:cubicBezTo>
                        <a:pt x="67" y="1210"/>
                        <a:pt x="11" y="1680"/>
                        <a:pt x="11" y="2162"/>
                      </a:cubicBezTo>
                      <a:cubicBezTo>
                        <a:pt x="0" y="2520"/>
                        <a:pt x="34" y="2879"/>
                        <a:pt x="112" y="3226"/>
                      </a:cubicBezTo>
                      <a:cubicBezTo>
                        <a:pt x="135" y="3327"/>
                        <a:pt x="168" y="3416"/>
                        <a:pt x="191" y="3506"/>
                      </a:cubicBezTo>
                      <a:cubicBezTo>
                        <a:pt x="213" y="3596"/>
                        <a:pt x="247" y="3685"/>
                        <a:pt x="291" y="3786"/>
                      </a:cubicBezTo>
                      <a:cubicBezTo>
                        <a:pt x="336" y="3864"/>
                        <a:pt x="381" y="3954"/>
                        <a:pt x="437" y="4044"/>
                      </a:cubicBezTo>
                      <a:cubicBezTo>
                        <a:pt x="437" y="4055"/>
                        <a:pt x="448" y="4066"/>
                        <a:pt x="459" y="4077"/>
                      </a:cubicBezTo>
                      <a:lnTo>
                        <a:pt x="471" y="4100"/>
                      </a:lnTo>
                      <a:cubicBezTo>
                        <a:pt x="482" y="4111"/>
                        <a:pt x="482" y="4122"/>
                        <a:pt x="493" y="4133"/>
                      </a:cubicBezTo>
                      <a:lnTo>
                        <a:pt x="538" y="4133"/>
                      </a:lnTo>
                      <a:cubicBezTo>
                        <a:pt x="706" y="4122"/>
                        <a:pt x="874" y="4111"/>
                        <a:pt x="1042" y="4088"/>
                      </a:cubicBezTo>
                      <a:lnTo>
                        <a:pt x="1087" y="4088"/>
                      </a:lnTo>
                      <a:lnTo>
                        <a:pt x="1098" y="4055"/>
                      </a:lnTo>
                      <a:cubicBezTo>
                        <a:pt x="1143" y="3943"/>
                        <a:pt x="1187" y="3820"/>
                        <a:pt x="1210" y="3708"/>
                      </a:cubicBezTo>
                      <a:cubicBezTo>
                        <a:pt x="1378" y="3080"/>
                        <a:pt x="1367" y="2420"/>
                        <a:pt x="1199" y="1792"/>
                      </a:cubicBezTo>
                      <a:cubicBezTo>
                        <a:pt x="1120" y="1412"/>
                        <a:pt x="997" y="1053"/>
                        <a:pt x="840" y="706"/>
                      </a:cubicBezTo>
                      <a:cubicBezTo>
                        <a:pt x="728" y="471"/>
                        <a:pt x="594" y="247"/>
                        <a:pt x="459" y="34"/>
                      </a:cubicBezTo>
                      <a:lnTo>
                        <a:pt x="448" y="23"/>
                      </a:lnTo>
                      <a:lnTo>
                        <a:pt x="4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9"/>
                <p:cNvSpPr/>
                <p:nvPr/>
              </p:nvSpPr>
              <p:spPr>
                <a:xfrm>
                  <a:off x="164670" y="4298292"/>
                  <a:ext cx="35705" cy="104266"/>
                </a:xfrm>
                <a:custGeom>
                  <a:avLst/>
                  <a:gdLst/>
                  <a:ahLst/>
                  <a:cxnLst/>
                  <a:rect l="l" t="t" r="r" b="b"/>
                  <a:pathLst>
                    <a:path w="852" h="2488" extrusionOk="0">
                      <a:moveTo>
                        <a:pt x="325" y="404"/>
                      </a:moveTo>
                      <a:cubicBezTo>
                        <a:pt x="393" y="572"/>
                        <a:pt x="527" y="1110"/>
                        <a:pt x="393" y="1244"/>
                      </a:cubicBezTo>
                      <a:cubicBezTo>
                        <a:pt x="258" y="1222"/>
                        <a:pt x="281" y="1020"/>
                        <a:pt x="281" y="919"/>
                      </a:cubicBezTo>
                      <a:cubicBezTo>
                        <a:pt x="281" y="751"/>
                        <a:pt x="292" y="572"/>
                        <a:pt x="325" y="404"/>
                      </a:cubicBezTo>
                      <a:close/>
                      <a:moveTo>
                        <a:pt x="549" y="1"/>
                      </a:moveTo>
                      <a:cubicBezTo>
                        <a:pt x="415" y="12"/>
                        <a:pt x="359" y="169"/>
                        <a:pt x="337" y="270"/>
                      </a:cubicBezTo>
                      <a:cubicBezTo>
                        <a:pt x="297" y="223"/>
                        <a:pt x="258" y="204"/>
                        <a:pt x="221" y="204"/>
                      </a:cubicBezTo>
                      <a:cubicBezTo>
                        <a:pt x="144" y="204"/>
                        <a:pt x="79" y="290"/>
                        <a:pt x="57" y="382"/>
                      </a:cubicBezTo>
                      <a:cubicBezTo>
                        <a:pt x="12" y="561"/>
                        <a:pt x="1" y="740"/>
                        <a:pt x="12" y="930"/>
                      </a:cubicBezTo>
                      <a:cubicBezTo>
                        <a:pt x="34" y="1356"/>
                        <a:pt x="113" y="1782"/>
                        <a:pt x="247" y="2185"/>
                      </a:cubicBezTo>
                      <a:cubicBezTo>
                        <a:pt x="281" y="2286"/>
                        <a:pt x="314" y="2386"/>
                        <a:pt x="359" y="2476"/>
                      </a:cubicBezTo>
                      <a:cubicBezTo>
                        <a:pt x="363" y="2484"/>
                        <a:pt x="370" y="2488"/>
                        <a:pt x="377" y="2488"/>
                      </a:cubicBezTo>
                      <a:cubicBezTo>
                        <a:pt x="390" y="2488"/>
                        <a:pt x="404" y="2475"/>
                        <a:pt x="404" y="2454"/>
                      </a:cubicBezTo>
                      <a:cubicBezTo>
                        <a:pt x="381" y="2420"/>
                        <a:pt x="359" y="2386"/>
                        <a:pt x="348" y="2342"/>
                      </a:cubicBezTo>
                      <a:cubicBezTo>
                        <a:pt x="202" y="1927"/>
                        <a:pt x="113" y="1502"/>
                        <a:pt x="90" y="1065"/>
                      </a:cubicBezTo>
                      <a:cubicBezTo>
                        <a:pt x="79" y="886"/>
                        <a:pt x="23" y="348"/>
                        <a:pt x="213" y="258"/>
                      </a:cubicBezTo>
                      <a:cubicBezTo>
                        <a:pt x="258" y="258"/>
                        <a:pt x="292" y="303"/>
                        <a:pt x="314" y="337"/>
                      </a:cubicBezTo>
                      <a:cubicBezTo>
                        <a:pt x="258" y="594"/>
                        <a:pt x="247" y="841"/>
                        <a:pt x="269" y="1098"/>
                      </a:cubicBezTo>
                      <a:cubicBezTo>
                        <a:pt x="269" y="1177"/>
                        <a:pt x="314" y="1233"/>
                        <a:pt x="381" y="1266"/>
                      </a:cubicBezTo>
                      <a:cubicBezTo>
                        <a:pt x="385" y="1267"/>
                        <a:pt x="388" y="1267"/>
                        <a:pt x="391" y="1267"/>
                      </a:cubicBezTo>
                      <a:cubicBezTo>
                        <a:pt x="493" y="1267"/>
                        <a:pt x="493" y="1085"/>
                        <a:pt x="493" y="1009"/>
                      </a:cubicBezTo>
                      <a:cubicBezTo>
                        <a:pt x="493" y="774"/>
                        <a:pt x="449" y="527"/>
                        <a:pt x="359" y="314"/>
                      </a:cubicBezTo>
                      <a:cubicBezTo>
                        <a:pt x="409" y="127"/>
                        <a:pt x="483" y="34"/>
                        <a:pt x="555" y="34"/>
                      </a:cubicBezTo>
                      <a:cubicBezTo>
                        <a:pt x="629" y="34"/>
                        <a:pt x="700" y="132"/>
                        <a:pt x="740" y="326"/>
                      </a:cubicBezTo>
                      <a:cubicBezTo>
                        <a:pt x="796" y="628"/>
                        <a:pt x="818" y="953"/>
                        <a:pt x="807" y="1266"/>
                      </a:cubicBezTo>
                      <a:cubicBezTo>
                        <a:pt x="807" y="1524"/>
                        <a:pt x="773" y="1793"/>
                        <a:pt x="717" y="2050"/>
                      </a:cubicBezTo>
                      <a:cubicBezTo>
                        <a:pt x="695" y="2106"/>
                        <a:pt x="684" y="2185"/>
                        <a:pt x="661" y="2252"/>
                      </a:cubicBezTo>
                      <a:lnTo>
                        <a:pt x="639" y="2319"/>
                      </a:lnTo>
                      <a:cubicBezTo>
                        <a:pt x="639" y="2327"/>
                        <a:pt x="650" y="2335"/>
                        <a:pt x="657" y="2335"/>
                      </a:cubicBezTo>
                      <a:cubicBezTo>
                        <a:pt x="660" y="2335"/>
                        <a:pt x="661" y="2334"/>
                        <a:pt x="661" y="2330"/>
                      </a:cubicBezTo>
                      <a:cubicBezTo>
                        <a:pt x="785" y="1961"/>
                        <a:pt x="852" y="1569"/>
                        <a:pt x="852" y="1188"/>
                      </a:cubicBezTo>
                      <a:cubicBezTo>
                        <a:pt x="852" y="953"/>
                        <a:pt x="852" y="12"/>
                        <a:pt x="5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9"/>
                <p:cNvSpPr/>
                <p:nvPr/>
              </p:nvSpPr>
              <p:spPr>
                <a:xfrm>
                  <a:off x="212571" y="4292676"/>
                  <a:ext cx="42" cy="503"/>
                </a:xfrm>
                <a:custGeom>
                  <a:avLst/>
                  <a:gdLst/>
                  <a:ahLst/>
                  <a:cxnLst/>
                  <a:rect l="l" t="t" r="r" b="b"/>
                  <a:pathLst>
                    <a:path w="1" h="12" extrusionOk="0">
                      <a:moveTo>
                        <a:pt x="0" y="12"/>
                      </a:moveTo>
                      <a:lnTo>
                        <a:pt x="0" y="0"/>
                      </a:lnTo>
                      <a:cubicBezTo>
                        <a:pt x="0" y="12"/>
                        <a:pt x="0" y="12"/>
                        <a:pt x="0" y="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9"/>
                <p:cNvSpPr/>
                <p:nvPr/>
              </p:nvSpPr>
              <p:spPr>
                <a:xfrm>
                  <a:off x="148702" y="4384665"/>
                  <a:ext cx="69525" cy="54480"/>
                </a:xfrm>
                <a:custGeom>
                  <a:avLst/>
                  <a:gdLst/>
                  <a:ahLst/>
                  <a:cxnLst/>
                  <a:rect l="l" t="t" r="r" b="b"/>
                  <a:pathLst>
                    <a:path w="1659" h="1300" extrusionOk="0">
                      <a:moveTo>
                        <a:pt x="1614" y="1"/>
                      </a:moveTo>
                      <a:lnTo>
                        <a:pt x="1412" y="12"/>
                      </a:lnTo>
                      <a:lnTo>
                        <a:pt x="1154" y="34"/>
                      </a:lnTo>
                      <a:lnTo>
                        <a:pt x="863" y="57"/>
                      </a:lnTo>
                      <a:lnTo>
                        <a:pt x="583" y="79"/>
                      </a:lnTo>
                      <a:lnTo>
                        <a:pt x="314" y="101"/>
                      </a:lnTo>
                      <a:lnTo>
                        <a:pt x="57" y="124"/>
                      </a:lnTo>
                      <a:lnTo>
                        <a:pt x="1" y="124"/>
                      </a:lnTo>
                      <a:lnTo>
                        <a:pt x="1" y="135"/>
                      </a:lnTo>
                      <a:cubicBezTo>
                        <a:pt x="12" y="146"/>
                        <a:pt x="12" y="157"/>
                        <a:pt x="12" y="157"/>
                      </a:cubicBezTo>
                      <a:cubicBezTo>
                        <a:pt x="34" y="213"/>
                        <a:pt x="46" y="281"/>
                        <a:pt x="68" y="348"/>
                      </a:cubicBezTo>
                      <a:lnTo>
                        <a:pt x="124" y="561"/>
                      </a:lnTo>
                      <a:cubicBezTo>
                        <a:pt x="146" y="617"/>
                        <a:pt x="158" y="684"/>
                        <a:pt x="180" y="751"/>
                      </a:cubicBezTo>
                      <a:lnTo>
                        <a:pt x="247" y="975"/>
                      </a:lnTo>
                      <a:cubicBezTo>
                        <a:pt x="258" y="1042"/>
                        <a:pt x="281" y="1110"/>
                        <a:pt x="303" y="1177"/>
                      </a:cubicBezTo>
                      <a:cubicBezTo>
                        <a:pt x="303" y="1210"/>
                        <a:pt x="314" y="1244"/>
                        <a:pt x="326" y="1266"/>
                      </a:cubicBezTo>
                      <a:lnTo>
                        <a:pt x="326" y="1289"/>
                      </a:lnTo>
                      <a:lnTo>
                        <a:pt x="326" y="1300"/>
                      </a:lnTo>
                      <a:lnTo>
                        <a:pt x="382" y="1300"/>
                      </a:lnTo>
                      <a:lnTo>
                        <a:pt x="617" y="1278"/>
                      </a:lnTo>
                      <a:lnTo>
                        <a:pt x="852" y="1244"/>
                      </a:lnTo>
                      <a:lnTo>
                        <a:pt x="1087" y="1222"/>
                      </a:lnTo>
                      <a:lnTo>
                        <a:pt x="1334" y="1188"/>
                      </a:lnTo>
                      <a:lnTo>
                        <a:pt x="1535" y="1166"/>
                      </a:lnTo>
                      <a:lnTo>
                        <a:pt x="1569" y="1166"/>
                      </a:lnTo>
                      <a:lnTo>
                        <a:pt x="1569" y="1143"/>
                      </a:lnTo>
                      <a:lnTo>
                        <a:pt x="1569" y="1110"/>
                      </a:lnTo>
                      <a:cubicBezTo>
                        <a:pt x="1580" y="1009"/>
                        <a:pt x="1580" y="930"/>
                        <a:pt x="1591" y="818"/>
                      </a:cubicBezTo>
                      <a:cubicBezTo>
                        <a:pt x="1602" y="718"/>
                        <a:pt x="1614" y="606"/>
                        <a:pt x="1625" y="494"/>
                      </a:cubicBezTo>
                      <a:lnTo>
                        <a:pt x="1647" y="213"/>
                      </a:lnTo>
                      <a:cubicBezTo>
                        <a:pt x="1647" y="169"/>
                        <a:pt x="1658" y="124"/>
                        <a:pt x="1658" y="68"/>
                      </a:cubicBezTo>
                      <a:lnTo>
                        <a:pt x="1658" y="12"/>
                      </a:lnTo>
                      <a:lnTo>
                        <a:pt x="16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37" name="Google Shape;2737;p9"/>
                <p:cNvGrpSpPr/>
                <p:nvPr/>
              </p:nvGrpSpPr>
              <p:grpSpPr>
                <a:xfrm>
                  <a:off x="155288" y="4383743"/>
                  <a:ext cx="59173" cy="54941"/>
                  <a:chOff x="155288" y="4383743"/>
                  <a:chExt cx="59173" cy="54941"/>
                </a:xfrm>
              </p:grpSpPr>
              <p:sp>
                <p:nvSpPr>
                  <p:cNvPr id="2738" name="Google Shape;2738;p9"/>
                  <p:cNvSpPr/>
                  <p:nvPr/>
                </p:nvSpPr>
                <p:spPr>
                  <a:xfrm>
                    <a:off x="155288" y="4383743"/>
                    <a:ext cx="59173" cy="6118"/>
                  </a:xfrm>
                  <a:custGeom>
                    <a:avLst/>
                    <a:gdLst/>
                    <a:ahLst/>
                    <a:cxnLst/>
                    <a:rect l="l" t="t" r="r" b="b"/>
                    <a:pathLst>
                      <a:path w="1412" h="146" extrusionOk="0">
                        <a:moveTo>
                          <a:pt x="1176" y="0"/>
                        </a:moveTo>
                        <a:lnTo>
                          <a:pt x="975" y="23"/>
                        </a:lnTo>
                        <a:lnTo>
                          <a:pt x="695" y="45"/>
                        </a:lnTo>
                        <a:lnTo>
                          <a:pt x="415" y="67"/>
                        </a:lnTo>
                        <a:lnTo>
                          <a:pt x="280" y="79"/>
                        </a:lnTo>
                        <a:cubicBezTo>
                          <a:pt x="224" y="90"/>
                          <a:pt x="179" y="90"/>
                          <a:pt x="135" y="90"/>
                        </a:cubicBezTo>
                        <a:lnTo>
                          <a:pt x="11" y="90"/>
                        </a:lnTo>
                        <a:cubicBezTo>
                          <a:pt x="11" y="90"/>
                          <a:pt x="0" y="101"/>
                          <a:pt x="0" y="101"/>
                        </a:cubicBezTo>
                        <a:cubicBezTo>
                          <a:pt x="0" y="101"/>
                          <a:pt x="0" y="112"/>
                          <a:pt x="0" y="123"/>
                        </a:cubicBezTo>
                        <a:cubicBezTo>
                          <a:pt x="0" y="135"/>
                          <a:pt x="11" y="146"/>
                          <a:pt x="23" y="146"/>
                        </a:cubicBezTo>
                        <a:lnTo>
                          <a:pt x="157" y="146"/>
                        </a:lnTo>
                        <a:lnTo>
                          <a:pt x="291" y="135"/>
                        </a:lnTo>
                        <a:lnTo>
                          <a:pt x="571" y="112"/>
                        </a:lnTo>
                        <a:lnTo>
                          <a:pt x="851" y="90"/>
                        </a:lnTo>
                        <a:lnTo>
                          <a:pt x="1131" y="79"/>
                        </a:lnTo>
                        <a:lnTo>
                          <a:pt x="1266" y="56"/>
                        </a:lnTo>
                        <a:lnTo>
                          <a:pt x="1389" y="56"/>
                        </a:lnTo>
                        <a:cubicBezTo>
                          <a:pt x="1389" y="45"/>
                          <a:pt x="1400" y="45"/>
                          <a:pt x="1400" y="45"/>
                        </a:cubicBezTo>
                        <a:cubicBezTo>
                          <a:pt x="1411" y="34"/>
                          <a:pt x="1411" y="23"/>
                          <a:pt x="1400" y="23"/>
                        </a:cubicBezTo>
                        <a:lnTo>
                          <a:pt x="1266" y="23"/>
                        </a:lnTo>
                        <a:lnTo>
                          <a:pt x="11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9"/>
                  <p:cNvSpPr/>
                  <p:nvPr/>
                </p:nvSpPr>
                <p:spPr>
                  <a:xfrm>
                    <a:off x="205034" y="4385126"/>
                    <a:ext cx="5197" cy="51001"/>
                  </a:xfrm>
                  <a:custGeom>
                    <a:avLst/>
                    <a:gdLst/>
                    <a:ahLst/>
                    <a:cxnLst/>
                    <a:rect l="l" t="t" r="r" b="b"/>
                    <a:pathLst>
                      <a:path w="124" h="1217" extrusionOk="0">
                        <a:moveTo>
                          <a:pt x="90" y="1"/>
                        </a:moveTo>
                        <a:cubicBezTo>
                          <a:pt x="79" y="1"/>
                          <a:pt x="79" y="23"/>
                          <a:pt x="79" y="46"/>
                        </a:cubicBezTo>
                        <a:lnTo>
                          <a:pt x="79" y="146"/>
                        </a:lnTo>
                        <a:cubicBezTo>
                          <a:pt x="56" y="370"/>
                          <a:pt x="45" y="595"/>
                          <a:pt x="34" y="819"/>
                        </a:cubicBezTo>
                        <a:cubicBezTo>
                          <a:pt x="23" y="919"/>
                          <a:pt x="12" y="1009"/>
                          <a:pt x="12" y="1110"/>
                        </a:cubicBezTo>
                        <a:cubicBezTo>
                          <a:pt x="0" y="1143"/>
                          <a:pt x="12" y="1188"/>
                          <a:pt x="0" y="1199"/>
                        </a:cubicBezTo>
                        <a:cubicBezTo>
                          <a:pt x="0" y="1211"/>
                          <a:pt x="9" y="1216"/>
                          <a:pt x="17" y="1216"/>
                        </a:cubicBezTo>
                        <a:cubicBezTo>
                          <a:pt x="26" y="1216"/>
                          <a:pt x="34" y="1211"/>
                          <a:pt x="34" y="1199"/>
                        </a:cubicBezTo>
                        <a:cubicBezTo>
                          <a:pt x="56" y="942"/>
                          <a:pt x="79" y="673"/>
                          <a:pt x="90" y="404"/>
                        </a:cubicBezTo>
                        <a:cubicBezTo>
                          <a:pt x="101" y="303"/>
                          <a:pt x="112" y="214"/>
                          <a:pt x="112" y="113"/>
                        </a:cubicBezTo>
                        <a:cubicBezTo>
                          <a:pt x="101" y="90"/>
                          <a:pt x="124" y="1"/>
                          <a:pt x="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9"/>
                  <p:cNvSpPr/>
                  <p:nvPr/>
                </p:nvSpPr>
                <p:spPr>
                  <a:xfrm>
                    <a:off x="185798" y="4387599"/>
                    <a:ext cx="7543" cy="50708"/>
                  </a:xfrm>
                  <a:custGeom>
                    <a:avLst/>
                    <a:gdLst/>
                    <a:ahLst/>
                    <a:cxnLst/>
                    <a:rect l="l" t="t" r="r" b="b"/>
                    <a:pathLst>
                      <a:path w="180" h="1210" extrusionOk="0">
                        <a:moveTo>
                          <a:pt x="11" y="1"/>
                        </a:moveTo>
                        <a:cubicBezTo>
                          <a:pt x="6" y="1"/>
                          <a:pt x="0" y="3"/>
                          <a:pt x="0" y="9"/>
                        </a:cubicBezTo>
                        <a:cubicBezTo>
                          <a:pt x="0" y="65"/>
                          <a:pt x="0" y="121"/>
                          <a:pt x="11" y="177"/>
                        </a:cubicBezTo>
                        <a:cubicBezTo>
                          <a:pt x="45" y="468"/>
                          <a:pt x="90" y="748"/>
                          <a:pt x="123" y="1028"/>
                        </a:cubicBezTo>
                        <a:cubicBezTo>
                          <a:pt x="135" y="1084"/>
                          <a:pt x="146" y="1140"/>
                          <a:pt x="146" y="1196"/>
                        </a:cubicBezTo>
                        <a:cubicBezTo>
                          <a:pt x="151" y="1206"/>
                          <a:pt x="157" y="1209"/>
                          <a:pt x="163" y="1209"/>
                        </a:cubicBezTo>
                        <a:cubicBezTo>
                          <a:pt x="172" y="1209"/>
                          <a:pt x="179" y="1203"/>
                          <a:pt x="179" y="1196"/>
                        </a:cubicBezTo>
                        <a:cubicBezTo>
                          <a:pt x="168" y="1118"/>
                          <a:pt x="157" y="1040"/>
                          <a:pt x="146" y="972"/>
                        </a:cubicBezTo>
                        <a:cubicBezTo>
                          <a:pt x="123" y="793"/>
                          <a:pt x="101" y="614"/>
                          <a:pt x="79" y="457"/>
                        </a:cubicBezTo>
                        <a:cubicBezTo>
                          <a:pt x="56" y="311"/>
                          <a:pt x="34" y="155"/>
                          <a:pt x="23" y="9"/>
                        </a:cubicBezTo>
                        <a:cubicBezTo>
                          <a:pt x="23" y="3"/>
                          <a:pt x="17"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9"/>
                  <p:cNvSpPr/>
                  <p:nvPr/>
                </p:nvSpPr>
                <p:spPr>
                  <a:xfrm>
                    <a:off x="165598" y="4387976"/>
                    <a:ext cx="13201" cy="50708"/>
                  </a:xfrm>
                  <a:custGeom>
                    <a:avLst/>
                    <a:gdLst/>
                    <a:ahLst/>
                    <a:cxnLst/>
                    <a:rect l="l" t="t" r="r" b="b"/>
                    <a:pathLst>
                      <a:path w="315" h="1210" extrusionOk="0">
                        <a:moveTo>
                          <a:pt x="12" y="0"/>
                        </a:moveTo>
                        <a:cubicBezTo>
                          <a:pt x="12" y="0"/>
                          <a:pt x="1" y="11"/>
                          <a:pt x="1" y="11"/>
                        </a:cubicBezTo>
                        <a:cubicBezTo>
                          <a:pt x="1" y="22"/>
                          <a:pt x="1" y="34"/>
                          <a:pt x="1" y="45"/>
                        </a:cubicBezTo>
                        <a:cubicBezTo>
                          <a:pt x="1" y="56"/>
                          <a:pt x="12" y="67"/>
                          <a:pt x="12" y="78"/>
                        </a:cubicBezTo>
                        <a:cubicBezTo>
                          <a:pt x="12" y="101"/>
                          <a:pt x="23" y="123"/>
                          <a:pt x="23" y="146"/>
                        </a:cubicBezTo>
                        <a:cubicBezTo>
                          <a:pt x="34" y="202"/>
                          <a:pt x="57" y="258"/>
                          <a:pt x="68" y="325"/>
                        </a:cubicBezTo>
                        <a:cubicBezTo>
                          <a:pt x="79" y="381"/>
                          <a:pt x="90" y="437"/>
                          <a:pt x="113" y="504"/>
                        </a:cubicBezTo>
                        <a:lnTo>
                          <a:pt x="146" y="683"/>
                        </a:lnTo>
                        <a:lnTo>
                          <a:pt x="191" y="851"/>
                        </a:lnTo>
                        <a:lnTo>
                          <a:pt x="236" y="1031"/>
                        </a:lnTo>
                        <a:cubicBezTo>
                          <a:pt x="247" y="1053"/>
                          <a:pt x="247" y="1087"/>
                          <a:pt x="258" y="1109"/>
                        </a:cubicBezTo>
                        <a:lnTo>
                          <a:pt x="281" y="1199"/>
                        </a:lnTo>
                        <a:cubicBezTo>
                          <a:pt x="281" y="1210"/>
                          <a:pt x="292" y="1210"/>
                          <a:pt x="292" y="1210"/>
                        </a:cubicBezTo>
                        <a:cubicBezTo>
                          <a:pt x="303" y="1210"/>
                          <a:pt x="314" y="1199"/>
                          <a:pt x="303" y="1187"/>
                        </a:cubicBezTo>
                        <a:cubicBezTo>
                          <a:pt x="303" y="1165"/>
                          <a:pt x="292" y="1143"/>
                          <a:pt x="292" y="1120"/>
                        </a:cubicBezTo>
                        <a:lnTo>
                          <a:pt x="281" y="1064"/>
                        </a:lnTo>
                        <a:lnTo>
                          <a:pt x="236" y="885"/>
                        </a:lnTo>
                        <a:cubicBezTo>
                          <a:pt x="225" y="829"/>
                          <a:pt x="213" y="784"/>
                          <a:pt x="191" y="717"/>
                        </a:cubicBezTo>
                        <a:cubicBezTo>
                          <a:pt x="180" y="661"/>
                          <a:pt x="169" y="594"/>
                          <a:pt x="146" y="538"/>
                        </a:cubicBezTo>
                        <a:cubicBezTo>
                          <a:pt x="135" y="471"/>
                          <a:pt x="124" y="415"/>
                          <a:pt x="101" y="347"/>
                        </a:cubicBezTo>
                        <a:lnTo>
                          <a:pt x="68" y="190"/>
                        </a:lnTo>
                        <a:cubicBezTo>
                          <a:pt x="57" y="157"/>
                          <a:pt x="45" y="112"/>
                          <a:pt x="45" y="90"/>
                        </a:cubicBezTo>
                        <a:cubicBezTo>
                          <a:pt x="34" y="78"/>
                          <a:pt x="34" y="67"/>
                          <a:pt x="34" y="56"/>
                        </a:cubicBezTo>
                        <a:lnTo>
                          <a:pt x="23" y="11"/>
                        </a:lnTo>
                        <a:lnTo>
                          <a:pt x="2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42" name="Google Shape;2742;p9"/>
              <p:cNvGrpSpPr/>
              <p:nvPr/>
            </p:nvGrpSpPr>
            <p:grpSpPr>
              <a:xfrm rot="-852263">
                <a:off x="6932913" y="4207906"/>
                <a:ext cx="103352" cy="250714"/>
                <a:chOff x="736387" y="4200184"/>
                <a:chExt cx="103344" cy="250695"/>
              </a:xfrm>
            </p:grpSpPr>
            <p:sp>
              <p:nvSpPr>
                <p:cNvPr id="2743" name="Google Shape;2743;p9"/>
                <p:cNvSpPr/>
                <p:nvPr/>
              </p:nvSpPr>
              <p:spPr>
                <a:xfrm>
                  <a:off x="743428" y="4200184"/>
                  <a:ext cx="96303" cy="202371"/>
                </a:xfrm>
                <a:custGeom>
                  <a:avLst/>
                  <a:gdLst/>
                  <a:ahLst/>
                  <a:cxnLst/>
                  <a:rect l="l" t="t" r="r" b="b"/>
                  <a:pathLst>
                    <a:path w="2298" h="4829" extrusionOk="0">
                      <a:moveTo>
                        <a:pt x="1726" y="1"/>
                      </a:moveTo>
                      <a:lnTo>
                        <a:pt x="1681" y="46"/>
                      </a:lnTo>
                      <a:lnTo>
                        <a:pt x="1636" y="79"/>
                      </a:lnTo>
                      <a:lnTo>
                        <a:pt x="1603" y="102"/>
                      </a:lnTo>
                      <a:lnTo>
                        <a:pt x="1580" y="113"/>
                      </a:lnTo>
                      <a:lnTo>
                        <a:pt x="1524" y="158"/>
                      </a:lnTo>
                      <a:lnTo>
                        <a:pt x="1479" y="180"/>
                      </a:lnTo>
                      <a:lnTo>
                        <a:pt x="1446" y="214"/>
                      </a:lnTo>
                      <a:cubicBezTo>
                        <a:pt x="1345" y="303"/>
                        <a:pt x="1255" y="393"/>
                        <a:pt x="1166" y="494"/>
                      </a:cubicBezTo>
                      <a:cubicBezTo>
                        <a:pt x="1087" y="572"/>
                        <a:pt x="1009" y="662"/>
                        <a:pt x="942" y="751"/>
                      </a:cubicBezTo>
                      <a:cubicBezTo>
                        <a:pt x="841" y="886"/>
                        <a:pt x="751" y="1043"/>
                        <a:pt x="673" y="1211"/>
                      </a:cubicBezTo>
                      <a:cubicBezTo>
                        <a:pt x="572" y="1401"/>
                        <a:pt x="483" y="1614"/>
                        <a:pt x="393" y="1827"/>
                      </a:cubicBezTo>
                      <a:cubicBezTo>
                        <a:pt x="326" y="2017"/>
                        <a:pt x="259" y="2207"/>
                        <a:pt x="203" y="2398"/>
                      </a:cubicBezTo>
                      <a:cubicBezTo>
                        <a:pt x="147" y="2611"/>
                        <a:pt x="102" y="2835"/>
                        <a:pt x="68" y="3059"/>
                      </a:cubicBezTo>
                      <a:cubicBezTo>
                        <a:pt x="35" y="3283"/>
                        <a:pt x="12" y="3495"/>
                        <a:pt x="1" y="3719"/>
                      </a:cubicBezTo>
                      <a:cubicBezTo>
                        <a:pt x="1" y="3876"/>
                        <a:pt x="1" y="4033"/>
                        <a:pt x="12" y="4190"/>
                      </a:cubicBezTo>
                      <a:cubicBezTo>
                        <a:pt x="12" y="4302"/>
                        <a:pt x="23" y="4425"/>
                        <a:pt x="46" y="4537"/>
                      </a:cubicBezTo>
                      <a:lnTo>
                        <a:pt x="46" y="4559"/>
                      </a:lnTo>
                      <a:lnTo>
                        <a:pt x="46" y="4582"/>
                      </a:lnTo>
                      <a:cubicBezTo>
                        <a:pt x="46" y="4593"/>
                        <a:pt x="46" y="4593"/>
                        <a:pt x="46" y="4604"/>
                      </a:cubicBezTo>
                      <a:lnTo>
                        <a:pt x="91" y="4604"/>
                      </a:lnTo>
                      <a:lnTo>
                        <a:pt x="180" y="4627"/>
                      </a:lnTo>
                      <a:lnTo>
                        <a:pt x="259" y="4627"/>
                      </a:lnTo>
                      <a:lnTo>
                        <a:pt x="292" y="4638"/>
                      </a:lnTo>
                      <a:lnTo>
                        <a:pt x="382" y="4649"/>
                      </a:lnTo>
                      <a:lnTo>
                        <a:pt x="572" y="4694"/>
                      </a:lnTo>
                      <a:lnTo>
                        <a:pt x="763" y="4739"/>
                      </a:lnTo>
                      <a:lnTo>
                        <a:pt x="953" y="4772"/>
                      </a:lnTo>
                      <a:lnTo>
                        <a:pt x="1143" y="4817"/>
                      </a:lnTo>
                      <a:lnTo>
                        <a:pt x="1233" y="4828"/>
                      </a:lnTo>
                      <a:lnTo>
                        <a:pt x="1267" y="4828"/>
                      </a:lnTo>
                      <a:lnTo>
                        <a:pt x="1289" y="4817"/>
                      </a:lnTo>
                      <a:cubicBezTo>
                        <a:pt x="1479" y="4593"/>
                        <a:pt x="1636" y="4347"/>
                        <a:pt x="1759" y="4089"/>
                      </a:cubicBezTo>
                      <a:cubicBezTo>
                        <a:pt x="1983" y="3663"/>
                        <a:pt x="2140" y="3215"/>
                        <a:pt x="2230" y="2745"/>
                      </a:cubicBezTo>
                      <a:cubicBezTo>
                        <a:pt x="2275" y="2409"/>
                        <a:pt x="2297" y="2073"/>
                        <a:pt x="2286" y="1737"/>
                      </a:cubicBezTo>
                      <a:cubicBezTo>
                        <a:pt x="2275" y="1457"/>
                        <a:pt x="2230" y="1166"/>
                        <a:pt x="2174" y="886"/>
                      </a:cubicBezTo>
                      <a:cubicBezTo>
                        <a:pt x="2174" y="874"/>
                        <a:pt x="2163" y="863"/>
                        <a:pt x="2163" y="852"/>
                      </a:cubicBezTo>
                      <a:lnTo>
                        <a:pt x="2151" y="818"/>
                      </a:lnTo>
                      <a:lnTo>
                        <a:pt x="2140" y="785"/>
                      </a:lnTo>
                      <a:lnTo>
                        <a:pt x="2084" y="650"/>
                      </a:lnTo>
                      <a:cubicBezTo>
                        <a:pt x="2084" y="639"/>
                        <a:pt x="2084" y="639"/>
                        <a:pt x="2073" y="628"/>
                      </a:cubicBezTo>
                      <a:lnTo>
                        <a:pt x="2062" y="583"/>
                      </a:lnTo>
                      <a:cubicBezTo>
                        <a:pt x="2051" y="561"/>
                        <a:pt x="2039" y="550"/>
                        <a:pt x="2028" y="527"/>
                      </a:cubicBezTo>
                      <a:lnTo>
                        <a:pt x="2006" y="471"/>
                      </a:lnTo>
                      <a:cubicBezTo>
                        <a:pt x="1995" y="449"/>
                        <a:pt x="1983" y="426"/>
                        <a:pt x="1972" y="404"/>
                      </a:cubicBezTo>
                      <a:cubicBezTo>
                        <a:pt x="1950" y="359"/>
                        <a:pt x="1927" y="314"/>
                        <a:pt x="1905" y="270"/>
                      </a:cubicBezTo>
                      <a:lnTo>
                        <a:pt x="1905" y="247"/>
                      </a:lnTo>
                      <a:cubicBezTo>
                        <a:pt x="1871" y="202"/>
                        <a:pt x="1849" y="169"/>
                        <a:pt x="1827" y="124"/>
                      </a:cubicBezTo>
                      <a:cubicBezTo>
                        <a:pt x="1815" y="113"/>
                        <a:pt x="1804" y="90"/>
                        <a:pt x="1793" y="79"/>
                      </a:cubicBezTo>
                      <a:cubicBezTo>
                        <a:pt x="1782" y="57"/>
                        <a:pt x="1771" y="34"/>
                        <a:pt x="1748" y="23"/>
                      </a:cubicBezTo>
                      <a:lnTo>
                        <a:pt x="17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9"/>
                <p:cNvSpPr/>
                <p:nvPr/>
              </p:nvSpPr>
              <p:spPr>
                <a:xfrm>
                  <a:off x="756587" y="4229771"/>
                  <a:ext cx="63867" cy="171360"/>
                </a:xfrm>
                <a:custGeom>
                  <a:avLst/>
                  <a:gdLst/>
                  <a:ahLst/>
                  <a:cxnLst/>
                  <a:rect l="l" t="t" r="r" b="b"/>
                  <a:pathLst>
                    <a:path w="1524" h="4089" extrusionOk="0">
                      <a:moveTo>
                        <a:pt x="1289" y="0"/>
                      </a:moveTo>
                      <a:lnTo>
                        <a:pt x="1277" y="23"/>
                      </a:lnTo>
                      <a:lnTo>
                        <a:pt x="1266" y="34"/>
                      </a:lnTo>
                      <a:lnTo>
                        <a:pt x="1255" y="45"/>
                      </a:lnTo>
                      <a:cubicBezTo>
                        <a:pt x="1098" y="224"/>
                        <a:pt x="953" y="415"/>
                        <a:pt x="829" y="628"/>
                      </a:cubicBezTo>
                      <a:cubicBezTo>
                        <a:pt x="583" y="1042"/>
                        <a:pt x="381" y="1479"/>
                        <a:pt x="225" y="1938"/>
                      </a:cubicBezTo>
                      <a:cubicBezTo>
                        <a:pt x="113" y="2274"/>
                        <a:pt x="45" y="2621"/>
                        <a:pt x="12" y="2980"/>
                      </a:cubicBezTo>
                      <a:cubicBezTo>
                        <a:pt x="12" y="3081"/>
                        <a:pt x="12" y="3181"/>
                        <a:pt x="12" y="3282"/>
                      </a:cubicBezTo>
                      <a:cubicBezTo>
                        <a:pt x="1" y="3383"/>
                        <a:pt x="12" y="3484"/>
                        <a:pt x="23" y="3585"/>
                      </a:cubicBezTo>
                      <a:cubicBezTo>
                        <a:pt x="34" y="3685"/>
                        <a:pt x="57" y="3775"/>
                        <a:pt x="90" y="3876"/>
                      </a:cubicBezTo>
                      <a:cubicBezTo>
                        <a:pt x="90" y="3887"/>
                        <a:pt x="101" y="3898"/>
                        <a:pt x="101" y="3909"/>
                      </a:cubicBezTo>
                      <a:cubicBezTo>
                        <a:pt x="101" y="3921"/>
                        <a:pt x="101" y="3932"/>
                        <a:pt x="101" y="3932"/>
                      </a:cubicBezTo>
                      <a:cubicBezTo>
                        <a:pt x="113" y="3954"/>
                        <a:pt x="113" y="3965"/>
                        <a:pt x="113" y="3977"/>
                      </a:cubicBezTo>
                      <a:lnTo>
                        <a:pt x="157" y="3988"/>
                      </a:lnTo>
                      <a:cubicBezTo>
                        <a:pt x="325" y="4021"/>
                        <a:pt x="482" y="4066"/>
                        <a:pt x="650" y="4089"/>
                      </a:cubicBezTo>
                      <a:lnTo>
                        <a:pt x="695" y="4089"/>
                      </a:lnTo>
                      <a:lnTo>
                        <a:pt x="717" y="4066"/>
                      </a:lnTo>
                      <a:cubicBezTo>
                        <a:pt x="796" y="3965"/>
                        <a:pt x="863" y="3876"/>
                        <a:pt x="930" y="3764"/>
                      </a:cubicBezTo>
                      <a:cubicBezTo>
                        <a:pt x="1266" y="3215"/>
                        <a:pt x="1468" y="2588"/>
                        <a:pt x="1490" y="1938"/>
                      </a:cubicBezTo>
                      <a:cubicBezTo>
                        <a:pt x="1524" y="1557"/>
                        <a:pt x="1513" y="1165"/>
                        <a:pt x="1468" y="785"/>
                      </a:cubicBezTo>
                      <a:cubicBezTo>
                        <a:pt x="1423" y="538"/>
                        <a:pt x="1367" y="280"/>
                        <a:pt x="1300" y="45"/>
                      </a:cubicBezTo>
                      <a:lnTo>
                        <a:pt x="1300" y="34"/>
                      </a:lnTo>
                      <a:cubicBezTo>
                        <a:pt x="1300" y="23"/>
                        <a:pt x="1289" y="12"/>
                        <a:pt x="1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9"/>
                <p:cNvSpPr/>
                <p:nvPr/>
              </p:nvSpPr>
              <p:spPr>
                <a:xfrm>
                  <a:off x="762203" y="4313672"/>
                  <a:ext cx="52175" cy="97896"/>
                </a:xfrm>
                <a:custGeom>
                  <a:avLst/>
                  <a:gdLst/>
                  <a:ahLst/>
                  <a:cxnLst/>
                  <a:rect l="l" t="t" r="r" b="b"/>
                  <a:pathLst>
                    <a:path w="1245" h="2336" extrusionOk="0">
                      <a:moveTo>
                        <a:pt x="628" y="328"/>
                      </a:moveTo>
                      <a:lnTo>
                        <a:pt x="628" y="328"/>
                      </a:lnTo>
                      <a:cubicBezTo>
                        <a:pt x="639" y="507"/>
                        <a:pt x="595" y="1056"/>
                        <a:pt x="438" y="1146"/>
                      </a:cubicBezTo>
                      <a:cubicBezTo>
                        <a:pt x="326" y="1090"/>
                        <a:pt x="404" y="899"/>
                        <a:pt x="427" y="810"/>
                      </a:cubicBezTo>
                      <a:cubicBezTo>
                        <a:pt x="483" y="642"/>
                        <a:pt x="550" y="485"/>
                        <a:pt x="628" y="328"/>
                      </a:cubicBezTo>
                      <a:close/>
                      <a:moveTo>
                        <a:pt x="926" y="1"/>
                      </a:moveTo>
                      <a:cubicBezTo>
                        <a:pt x="815" y="1"/>
                        <a:pt x="723" y="122"/>
                        <a:pt x="651" y="205"/>
                      </a:cubicBezTo>
                      <a:cubicBezTo>
                        <a:pt x="622" y="130"/>
                        <a:pt x="578" y="100"/>
                        <a:pt x="531" y="100"/>
                      </a:cubicBezTo>
                      <a:cubicBezTo>
                        <a:pt x="467" y="100"/>
                        <a:pt x="398" y="156"/>
                        <a:pt x="359" y="227"/>
                      </a:cubicBezTo>
                      <a:cubicBezTo>
                        <a:pt x="270" y="384"/>
                        <a:pt x="203" y="552"/>
                        <a:pt x="158" y="731"/>
                      </a:cubicBezTo>
                      <a:cubicBezTo>
                        <a:pt x="57" y="1146"/>
                        <a:pt x="1" y="1571"/>
                        <a:pt x="12" y="2008"/>
                      </a:cubicBezTo>
                      <a:cubicBezTo>
                        <a:pt x="12" y="2109"/>
                        <a:pt x="12" y="2210"/>
                        <a:pt x="23" y="2311"/>
                      </a:cubicBezTo>
                      <a:cubicBezTo>
                        <a:pt x="23" y="2328"/>
                        <a:pt x="35" y="2336"/>
                        <a:pt x="46" y="2336"/>
                      </a:cubicBezTo>
                      <a:cubicBezTo>
                        <a:pt x="57" y="2336"/>
                        <a:pt x="68" y="2328"/>
                        <a:pt x="68" y="2311"/>
                      </a:cubicBezTo>
                      <a:cubicBezTo>
                        <a:pt x="68" y="2277"/>
                        <a:pt x="57" y="2232"/>
                        <a:pt x="57" y="2188"/>
                      </a:cubicBezTo>
                      <a:cubicBezTo>
                        <a:pt x="46" y="1751"/>
                        <a:pt x="91" y="1314"/>
                        <a:pt x="191" y="888"/>
                      </a:cubicBezTo>
                      <a:cubicBezTo>
                        <a:pt x="236" y="720"/>
                        <a:pt x="348" y="183"/>
                        <a:pt x="539" y="160"/>
                      </a:cubicBezTo>
                      <a:cubicBezTo>
                        <a:pt x="595" y="171"/>
                        <a:pt x="606" y="227"/>
                        <a:pt x="617" y="272"/>
                      </a:cubicBezTo>
                      <a:cubicBezTo>
                        <a:pt x="494" y="496"/>
                        <a:pt x="404" y="731"/>
                        <a:pt x="348" y="978"/>
                      </a:cubicBezTo>
                      <a:cubicBezTo>
                        <a:pt x="326" y="1045"/>
                        <a:pt x="348" y="1123"/>
                        <a:pt x="404" y="1179"/>
                      </a:cubicBezTo>
                      <a:cubicBezTo>
                        <a:pt x="413" y="1182"/>
                        <a:pt x="421" y="1184"/>
                        <a:pt x="429" y="1184"/>
                      </a:cubicBezTo>
                      <a:cubicBezTo>
                        <a:pt x="516" y="1184"/>
                        <a:pt x="574" y="1028"/>
                        <a:pt x="595" y="967"/>
                      </a:cubicBezTo>
                      <a:cubicBezTo>
                        <a:pt x="673" y="731"/>
                        <a:pt x="695" y="496"/>
                        <a:pt x="673" y="250"/>
                      </a:cubicBezTo>
                      <a:cubicBezTo>
                        <a:pt x="765" y="109"/>
                        <a:pt x="853" y="42"/>
                        <a:pt x="920" y="42"/>
                      </a:cubicBezTo>
                      <a:cubicBezTo>
                        <a:pt x="1007" y="42"/>
                        <a:pt x="1057" y="157"/>
                        <a:pt x="1031" y="373"/>
                      </a:cubicBezTo>
                      <a:cubicBezTo>
                        <a:pt x="964" y="955"/>
                        <a:pt x="785" y="1515"/>
                        <a:pt x="505" y="2019"/>
                      </a:cubicBezTo>
                      <a:cubicBezTo>
                        <a:pt x="471" y="2075"/>
                        <a:pt x="427" y="2143"/>
                        <a:pt x="393" y="2199"/>
                      </a:cubicBezTo>
                      <a:lnTo>
                        <a:pt x="348" y="2255"/>
                      </a:lnTo>
                      <a:cubicBezTo>
                        <a:pt x="348" y="2263"/>
                        <a:pt x="354" y="2271"/>
                        <a:pt x="361" y="2271"/>
                      </a:cubicBezTo>
                      <a:cubicBezTo>
                        <a:pt x="364" y="2271"/>
                        <a:pt x="367" y="2269"/>
                        <a:pt x="371" y="2266"/>
                      </a:cubicBezTo>
                      <a:cubicBezTo>
                        <a:pt x="606" y="1952"/>
                        <a:pt x="774" y="1605"/>
                        <a:pt x="897" y="1235"/>
                      </a:cubicBezTo>
                      <a:cubicBezTo>
                        <a:pt x="964" y="1000"/>
                        <a:pt x="1244" y="104"/>
                        <a:pt x="953" y="3"/>
                      </a:cubicBezTo>
                      <a:cubicBezTo>
                        <a:pt x="944" y="2"/>
                        <a:pt x="935" y="1"/>
                        <a:pt x="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9"/>
                <p:cNvSpPr/>
                <p:nvPr/>
              </p:nvSpPr>
              <p:spPr>
                <a:xfrm>
                  <a:off x="736387" y="4389820"/>
                  <a:ext cx="69525" cy="61059"/>
                </a:xfrm>
                <a:custGeom>
                  <a:avLst/>
                  <a:gdLst/>
                  <a:ahLst/>
                  <a:cxnLst/>
                  <a:rect l="l" t="t" r="r" b="b"/>
                  <a:pathLst>
                    <a:path w="1659" h="1457" extrusionOk="0">
                      <a:moveTo>
                        <a:pt x="46" y="1"/>
                      </a:moveTo>
                      <a:lnTo>
                        <a:pt x="46" y="23"/>
                      </a:lnTo>
                      <a:lnTo>
                        <a:pt x="23" y="57"/>
                      </a:lnTo>
                      <a:lnTo>
                        <a:pt x="23" y="258"/>
                      </a:lnTo>
                      <a:lnTo>
                        <a:pt x="23" y="471"/>
                      </a:lnTo>
                      <a:lnTo>
                        <a:pt x="23" y="673"/>
                      </a:lnTo>
                      <a:lnTo>
                        <a:pt x="12" y="908"/>
                      </a:lnTo>
                      <a:cubicBezTo>
                        <a:pt x="1" y="975"/>
                        <a:pt x="1" y="1054"/>
                        <a:pt x="1" y="1121"/>
                      </a:cubicBezTo>
                      <a:lnTo>
                        <a:pt x="1" y="1211"/>
                      </a:lnTo>
                      <a:lnTo>
                        <a:pt x="1" y="1244"/>
                      </a:lnTo>
                      <a:lnTo>
                        <a:pt x="46" y="1244"/>
                      </a:lnTo>
                      <a:lnTo>
                        <a:pt x="270" y="1289"/>
                      </a:lnTo>
                      <a:lnTo>
                        <a:pt x="505" y="1334"/>
                      </a:lnTo>
                      <a:lnTo>
                        <a:pt x="740" y="1379"/>
                      </a:lnTo>
                      <a:lnTo>
                        <a:pt x="987" y="1423"/>
                      </a:lnTo>
                      <a:lnTo>
                        <a:pt x="1177" y="1457"/>
                      </a:lnTo>
                      <a:lnTo>
                        <a:pt x="1222" y="1457"/>
                      </a:lnTo>
                      <a:cubicBezTo>
                        <a:pt x="1222" y="1446"/>
                        <a:pt x="1233" y="1435"/>
                        <a:pt x="1233" y="1435"/>
                      </a:cubicBezTo>
                      <a:lnTo>
                        <a:pt x="1244" y="1401"/>
                      </a:lnTo>
                      <a:lnTo>
                        <a:pt x="1345" y="1132"/>
                      </a:lnTo>
                      <a:lnTo>
                        <a:pt x="1468" y="841"/>
                      </a:lnTo>
                      <a:cubicBezTo>
                        <a:pt x="1513" y="751"/>
                        <a:pt x="1547" y="662"/>
                        <a:pt x="1580" y="572"/>
                      </a:cubicBezTo>
                      <a:cubicBezTo>
                        <a:pt x="1603" y="527"/>
                        <a:pt x="1614" y="483"/>
                        <a:pt x="1636" y="438"/>
                      </a:cubicBezTo>
                      <a:lnTo>
                        <a:pt x="1659" y="393"/>
                      </a:lnTo>
                      <a:lnTo>
                        <a:pt x="1659" y="371"/>
                      </a:lnTo>
                      <a:lnTo>
                        <a:pt x="1614" y="359"/>
                      </a:lnTo>
                      <a:lnTo>
                        <a:pt x="1423" y="315"/>
                      </a:lnTo>
                      <a:lnTo>
                        <a:pt x="1166" y="258"/>
                      </a:lnTo>
                      <a:lnTo>
                        <a:pt x="886" y="191"/>
                      </a:lnTo>
                      <a:lnTo>
                        <a:pt x="606" y="124"/>
                      </a:lnTo>
                      <a:lnTo>
                        <a:pt x="337" y="68"/>
                      </a:lnTo>
                      <a:lnTo>
                        <a:pt x="91" y="12"/>
                      </a:lnTo>
                      <a:lnTo>
                        <a:pt x="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47" name="Google Shape;2747;p9"/>
                <p:cNvGrpSpPr/>
                <p:nvPr/>
              </p:nvGrpSpPr>
              <p:grpSpPr>
                <a:xfrm>
                  <a:off x="741081" y="4391245"/>
                  <a:ext cx="57790" cy="58922"/>
                  <a:chOff x="741081" y="4391245"/>
                  <a:chExt cx="57790" cy="58922"/>
                </a:xfrm>
              </p:grpSpPr>
              <p:sp>
                <p:nvSpPr>
                  <p:cNvPr id="2748" name="Google Shape;2748;p9"/>
                  <p:cNvSpPr/>
                  <p:nvPr/>
                </p:nvSpPr>
                <p:spPr>
                  <a:xfrm>
                    <a:off x="741081" y="4391245"/>
                    <a:ext cx="57790" cy="13201"/>
                  </a:xfrm>
                  <a:custGeom>
                    <a:avLst/>
                    <a:gdLst/>
                    <a:ahLst/>
                    <a:cxnLst/>
                    <a:rect l="l" t="t" r="r" b="b"/>
                    <a:pathLst>
                      <a:path w="1379" h="315" extrusionOk="0">
                        <a:moveTo>
                          <a:pt x="12" y="0"/>
                        </a:moveTo>
                        <a:cubicBezTo>
                          <a:pt x="12" y="0"/>
                          <a:pt x="12" y="12"/>
                          <a:pt x="1" y="12"/>
                        </a:cubicBezTo>
                        <a:cubicBezTo>
                          <a:pt x="1" y="23"/>
                          <a:pt x="12" y="45"/>
                          <a:pt x="23" y="45"/>
                        </a:cubicBezTo>
                        <a:lnTo>
                          <a:pt x="46" y="45"/>
                        </a:lnTo>
                        <a:lnTo>
                          <a:pt x="68" y="56"/>
                        </a:lnTo>
                        <a:lnTo>
                          <a:pt x="158" y="56"/>
                        </a:lnTo>
                        <a:lnTo>
                          <a:pt x="281" y="79"/>
                        </a:lnTo>
                        <a:lnTo>
                          <a:pt x="550" y="146"/>
                        </a:lnTo>
                        <a:lnTo>
                          <a:pt x="819" y="213"/>
                        </a:lnTo>
                        <a:lnTo>
                          <a:pt x="1087" y="269"/>
                        </a:lnTo>
                        <a:cubicBezTo>
                          <a:pt x="1132" y="281"/>
                          <a:pt x="1177" y="292"/>
                          <a:pt x="1233" y="303"/>
                        </a:cubicBezTo>
                        <a:lnTo>
                          <a:pt x="1300" y="314"/>
                        </a:lnTo>
                        <a:lnTo>
                          <a:pt x="1379" y="314"/>
                        </a:lnTo>
                        <a:cubicBezTo>
                          <a:pt x="1379" y="303"/>
                          <a:pt x="1379" y="303"/>
                          <a:pt x="1379" y="292"/>
                        </a:cubicBezTo>
                        <a:lnTo>
                          <a:pt x="1367" y="281"/>
                        </a:lnTo>
                        <a:lnTo>
                          <a:pt x="1345" y="281"/>
                        </a:lnTo>
                        <a:lnTo>
                          <a:pt x="1311" y="269"/>
                        </a:lnTo>
                        <a:lnTo>
                          <a:pt x="1244" y="247"/>
                        </a:lnTo>
                        <a:lnTo>
                          <a:pt x="1155" y="224"/>
                        </a:lnTo>
                        <a:lnTo>
                          <a:pt x="964" y="180"/>
                        </a:lnTo>
                        <a:lnTo>
                          <a:pt x="684" y="124"/>
                        </a:lnTo>
                        <a:lnTo>
                          <a:pt x="415" y="68"/>
                        </a:lnTo>
                        <a:lnTo>
                          <a:pt x="281" y="45"/>
                        </a:lnTo>
                        <a:cubicBezTo>
                          <a:pt x="247" y="34"/>
                          <a:pt x="203" y="23"/>
                          <a:pt x="158" y="12"/>
                        </a:cubicBezTo>
                        <a:lnTo>
                          <a:pt x="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9"/>
                  <p:cNvSpPr/>
                  <p:nvPr/>
                </p:nvSpPr>
                <p:spPr>
                  <a:xfrm>
                    <a:off x="775027" y="4402434"/>
                    <a:ext cx="19613" cy="47733"/>
                  </a:xfrm>
                  <a:custGeom>
                    <a:avLst/>
                    <a:gdLst/>
                    <a:ahLst/>
                    <a:cxnLst/>
                    <a:rect l="l" t="t" r="r" b="b"/>
                    <a:pathLst>
                      <a:path w="468" h="1139" extrusionOk="0">
                        <a:moveTo>
                          <a:pt x="441" y="0"/>
                        </a:moveTo>
                        <a:cubicBezTo>
                          <a:pt x="434" y="0"/>
                          <a:pt x="433" y="26"/>
                          <a:pt x="423" y="36"/>
                        </a:cubicBezTo>
                        <a:lnTo>
                          <a:pt x="389" y="137"/>
                        </a:lnTo>
                        <a:cubicBezTo>
                          <a:pt x="311" y="350"/>
                          <a:pt x="221" y="551"/>
                          <a:pt x="143" y="764"/>
                        </a:cubicBezTo>
                        <a:cubicBezTo>
                          <a:pt x="109" y="854"/>
                          <a:pt x="76" y="943"/>
                          <a:pt x="42" y="1033"/>
                        </a:cubicBezTo>
                        <a:lnTo>
                          <a:pt x="9" y="1122"/>
                        </a:lnTo>
                        <a:cubicBezTo>
                          <a:pt x="1" y="1130"/>
                          <a:pt x="15" y="1138"/>
                          <a:pt x="24" y="1138"/>
                        </a:cubicBezTo>
                        <a:cubicBezTo>
                          <a:pt x="28" y="1138"/>
                          <a:pt x="31" y="1137"/>
                          <a:pt x="31" y="1134"/>
                        </a:cubicBezTo>
                        <a:cubicBezTo>
                          <a:pt x="132" y="887"/>
                          <a:pt x="233" y="641"/>
                          <a:pt x="322" y="394"/>
                        </a:cubicBezTo>
                        <a:cubicBezTo>
                          <a:pt x="367" y="294"/>
                          <a:pt x="401" y="204"/>
                          <a:pt x="423" y="114"/>
                        </a:cubicBezTo>
                        <a:cubicBezTo>
                          <a:pt x="434" y="92"/>
                          <a:pt x="468" y="2"/>
                          <a:pt x="445" y="2"/>
                        </a:cubicBezTo>
                        <a:cubicBezTo>
                          <a:pt x="444" y="1"/>
                          <a:pt x="442" y="0"/>
                          <a:pt x="4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9"/>
                  <p:cNvSpPr/>
                  <p:nvPr/>
                </p:nvSpPr>
                <p:spPr>
                  <a:xfrm>
                    <a:off x="761742" y="4397950"/>
                    <a:ext cx="9890" cy="50499"/>
                  </a:xfrm>
                  <a:custGeom>
                    <a:avLst/>
                    <a:gdLst/>
                    <a:ahLst/>
                    <a:cxnLst/>
                    <a:rect l="l" t="t" r="r" b="b"/>
                    <a:pathLst>
                      <a:path w="236" h="1205" extrusionOk="0">
                        <a:moveTo>
                          <a:pt x="229" y="0"/>
                        </a:moveTo>
                        <a:cubicBezTo>
                          <a:pt x="225" y="0"/>
                          <a:pt x="219" y="3"/>
                          <a:pt x="214" y="8"/>
                        </a:cubicBezTo>
                        <a:cubicBezTo>
                          <a:pt x="191" y="64"/>
                          <a:pt x="180" y="121"/>
                          <a:pt x="169" y="188"/>
                        </a:cubicBezTo>
                        <a:cubicBezTo>
                          <a:pt x="124" y="468"/>
                          <a:pt x="90" y="748"/>
                          <a:pt x="34" y="1028"/>
                        </a:cubicBezTo>
                        <a:cubicBezTo>
                          <a:pt x="23" y="1084"/>
                          <a:pt x="12" y="1140"/>
                          <a:pt x="1" y="1196"/>
                        </a:cubicBezTo>
                        <a:cubicBezTo>
                          <a:pt x="6" y="1201"/>
                          <a:pt x="12" y="1204"/>
                          <a:pt x="18" y="1204"/>
                        </a:cubicBezTo>
                        <a:cubicBezTo>
                          <a:pt x="23" y="1204"/>
                          <a:pt x="29" y="1201"/>
                          <a:pt x="34" y="1196"/>
                        </a:cubicBezTo>
                        <a:cubicBezTo>
                          <a:pt x="46" y="1117"/>
                          <a:pt x="57" y="1039"/>
                          <a:pt x="79" y="961"/>
                        </a:cubicBezTo>
                        <a:cubicBezTo>
                          <a:pt x="102" y="793"/>
                          <a:pt x="135" y="613"/>
                          <a:pt x="158" y="457"/>
                        </a:cubicBezTo>
                        <a:cubicBezTo>
                          <a:pt x="180" y="311"/>
                          <a:pt x="202" y="154"/>
                          <a:pt x="236" y="8"/>
                        </a:cubicBezTo>
                        <a:cubicBezTo>
                          <a:pt x="236" y="3"/>
                          <a:pt x="233"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9"/>
                  <p:cNvSpPr/>
                  <p:nvPr/>
                </p:nvSpPr>
                <p:spPr>
                  <a:xfrm>
                    <a:off x="748624" y="4392167"/>
                    <a:ext cx="3772" cy="52175"/>
                  </a:xfrm>
                  <a:custGeom>
                    <a:avLst/>
                    <a:gdLst/>
                    <a:ahLst/>
                    <a:cxnLst/>
                    <a:rect l="l" t="t" r="r" b="b"/>
                    <a:pathLst>
                      <a:path w="90" h="1245" extrusionOk="0">
                        <a:moveTo>
                          <a:pt x="67" y="1"/>
                        </a:moveTo>
                        <a:cubicBezTo>
                          <a:pt x="67" y="1"/>
                          <a:pt x="56" y="12"/>
                          <a:pt x="56" y="12"/>
                        </a:cubicBezTo>
                        <a:cubicBezTo>
                          <a:pt x="56" y="23"/>
                          <a:pt x="56" y="34"/>
                          <a:pt x="56" y="46"/>
                        </a:cubicBezTo>
                        <a:lnTo>
                          <a:pt x="56" y="79"/>
                        </a:lnTo>
                        <a:lnTo>
                          <a:pt x="56" y="158"/>
                        </a:lnTo>
                        <a:lnTo>
                          <a:pt x="45" y="326"/>
                        </a:lnTo>
                        <a:lnTo>
                          <a:pt x="34" y="516"/>
                        </a:lnTo>
                        <a:cubicBezTo>
                          <a:pt x="34" y="572"/>
                          <a:pt x="34" y="639"/>
                          <a:pt x="23" y="695"/>
                        </a:cubicBezTo>
                        <a:cubicBezTo>
                          <a:pt x="23" y="751"/>
                          <a:pt x="11" y="819"/>
                          <a:pt x="11" y="875"/>
                        </a:cubicBezTo>
                        <a:lnTo>
                          <a:pt x="0" y="1054"/>
                        </a:lnTo>
                        <a:lnTo>
                          <a:pt x="0" y="1143"/>
                        </a:lnTo>
                        <a:lnTo>
                          <a:pt x="0" y="1233"/>
                        </a:lnTo>
                        <a:cubicBezTo>
                          <a:pt x="0" y="1233"/>
                          <a:pt x="0" y="1244"/>
                          <a:pt x="11" y="1244"/>
                        </a:cubicBezTo>
                        <a:cubicBezTo>
                          <a:pt x="23" y="1244"/>
                          <a:pt x="34" y="1233"/>
                          <a:pt x="34" y="1233"/>
                        </a:cubicBezTo>
                        <a:lnTo>
                          <a:pt x="34" y="1166"/>
                        </a:lnTo>
                        <a:lnTo>
                          <a:pt x="34" y="1099"/>
                        </a:lnTo>
                        <a:cubicBezTo>
                          <a:pt x="34" y="1043"/>
                          <a:pt x="45" y="975"/>
                          <a:pt x="45" y="919"/>
                        </a:cubicBezTo>
                        <a:cubicBezTo>
                          <a:pt x="45" y="863"/>
                          <a:pt x="45" y="807"/>
                          <a:pt x="56" y="740"/>
                        </a:cubicBezTo>
                        <a:cubicBezTo>
                          <a:pt x="56" y="684"/>
                          <a:pt x="56" y="617"/>
                          <a:pt x="67" y="561"/>
                        </a:cubicBezTo>
                        <a:cubicBezTo>
                          <a:pt x="79" y="494"/>
                          <a:pt x="67" y="427"/>
                          <a:pt x="79" y="371"/>
                        </a:cubicBezTo>
                        <a:cubicBezTo>
                          <a:pt x="90" y="315"/>
                          <a:pt x="90" y="259"/>
                          <a:pt x="90" y="202"/>
                        </a:cubicBezTo>
                        <a:lnTo>
                          <a:pt x="90" y="102"/>
                        </a:lnTo>
                        <a:lnTo>
                          <a:pt x="90" y="57"/>
                        </a:lnTo>
                        <a:lnTo>
                          <a:pt x="90" y="12"/>
                        </a:lnTo>
                        <a:lnTo>
                          <a:pt x="79" y="12"/>
                        </a:lnTo>
                        <a:cubicBezTo>
                          <a:pt x="79" y="12"/>
                          <a:pt x="79" y="1"/>
                          <a:pt x="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52" name="Google Shape;2752;p9"/>
              <p:cNvGrpSpPr/>
              <p:nvPr/>
            </p:nvGrpSpPr>
            <p:grpSpPr>
              <a:xfrm rot="9953824">
                <a:off x="7772650" y="4660745"/>
                <a:ext cx="103359" cy="250731"/>
                <a:chOff x="736387" y="4200184"/>
                <a:chExt cx="103344" cy="250695"/>
              </a:xfrm>
            </p:grpSpPr>
            <p:sp>
              <p:nvSpPr>
                <p:cNvPr id="2753" name="Google Shape;2753;p9"/>
                <p:cNvSpPr/>
                <p:nvPr/>
              </p:nvSpPr>
              <p:spPr>
                <a:xfrm>
                  <a:off x="743428" y="4200184"/>
                  <a:ext cx="96303" cy="202371"/>
                </a:xfrm>
                <a:custGeom>
                  <a:avLst/>
                  <a:gdLst/>
                  <a:ahLst/>
                  <a:cxnLst/>
                  <a:rect l="l" t="t" r="r" b="b"/>
                  <a:pathLst>
                    <a:path w="2298" h="4829" extrusionOk="0">
                      <a:moveTo>
                        <a:pt x="1726" y="1"/>
                      </a:moveTo>
                      <a:lnTo>
                        <a:pt x="1681" y="46"/>
                      </a:lnTo>
                      <a:lnTo>
                        <a:pt x="1636" y="79"/>
                      </a:lnTo>
                      <a:lnTo>
                        <a:pt x="1603" y="102"/>
                      </a:lnTo>
                      <a:lnTo>
                        <a:pt x="1580" y="113"/>
                      </a:lnTo>
                      <a:lnTo>
                        <a:pt x="1524" y="158"/>
                      </a:lnTo>
                      <a:lnTo>
                        <a:pt x="1479" y="180"/>
                      </a:lnTo>
                      <a:lnTo>
                        <a:pt x="1446" y="214"/>
                      </a:lnTo>
                      <a:cubicBezTo>
                        <a:pt x="1345" y="303"/>
                        <a:pt x="1255" y="393"/>
                        <a:pt x="1166" y="494"/>
                      </a:cubicBezTo>
                      <a:cubicBezTo>
                        <a:pt x="1087" y="572"/>
                        <a:pt x="1009" y="662"/>
                        <a:pt x="942" y="751"/>
                      </a:cubicBezTo>
                      <a:cubicBezTo>
                        <a:pt x="841" y="886"/>
                        <a:pt x="751" y="1043"/>
                        <a:pt x="673" y="1211"/>
                      </a:cubicBezTo>
                      <a:cubicBezTo>
                        <a:pt x="572" y="1401"/>
                        <a:pt x="483" y="1614"/>
                        <a:pt x="393" y="1827"/>
                      </a:cubicBezTo>
                      <a:cubicBezTo>
                        <a:pt x="326" y="2017"/>
                        <a:pt x="259" y="2207"/>
                        <a:pt x="203" y="2398"/>
                      </a:cubicBezTo>
                      <a:cubicBezTo>
                        <a:pt x="147" y="2611"/>
                        <a:pt x="102" y="2835"/>
                        <a:pt x="68" y="3059"/>
                      </a:cubicBezTo>
                      <a:cubicBezTo>
                        <a:pt x="35" y="3283"/>
                        <a:pt x="12" y="3495"/>
                        <a:pt x="1" y="3719"/>
                      </a:cubicBezTo>
                      <a:cubicBezTo>
                        <a:pt x="1" y="3876"/>
                        <a:pt x="1" y="4033"/>
                        <a:pt x="12" y="4190"/>
                      </a:cubicBezTo>
                      <a:cubicBezTo>
                        <a:pt x="12" y="4302"/>
                        <a:pt x="23" y="4425"/>
                        <a:pt x="46" y="4537"/>
                      </a:cubicBezTo>
                      <a:lnTo>
                        <a:pt x="46" y="4559"/>
                      </a:lnTo>
                      <a:lnTo>
                        <a:pt x="46" y="4582"/>
                      </a:lnTo>
                      <a:cubicBezTo>
                        <a:pt x="46" y="4593"/>
                        <a:pt x="46" y="4593"/>
                        <a:pt x="46" y="4604"/>
                      </a:cubicBezTo>
                      <a:lnTo>
                        <a:pt x="91" y="4604"/>
                      </a:lnTo>
                      <a:lnTo>
                        <a:pt x="180" y="4627"/>
                      </a:lnTo>
                      <a:lnTo>
                        <a:pt x="259" y="4627"/>
                      </a:lnTo>
                      <a:lnTo>
                        <a:pt x="292" y="4638"/>
                      </a:lnTo>
                      <a:lnTo>
                        <a:pt x="382" y="4649"/>
                      </a:lnTo>
                      <a:lnTo>
                        <a:pt x="572" y="4694"/>
                      </a:lnTo>
                      <a:lnTo>
                        <a:pt x="763" y="4739"/>
                      </a:lnTo>
                      <a:lnTo>
                        <a:pt x="953" y="4772"/>
                      </a:lnTo>
                      <a:lnTo>
                        <a:pt x="1143" y="4817"/>
                      </a:lnTo>
                      <a:lnTo>
                        <a:pt x="1233" y="4828"/>
                      </a:lnTo>
                      <a:lnTo>
                        <a:pt x="1267" y="4828"/>
                      </a:lnTo>
                      <a:lnTo>
                        <a:pt x="1289" y="4817"/>
                      </a:lnTo>
                      <a:cubicBezTo>
                        <a:pt x="1479" y="4593"/>
                        <a:pt x="1636" y="4347"/>
                        <a:pt x="1759" y="4089"/>
                      </a:cubicBezTo>
                      <a:cubicBezTo>
                        <a:pt x="1983" y="3663"/>
                        <a:pt x="2140" y="3215"/>
                        <a:pt x="2230" y="2745"/>
                      </a:cubicBezTo>
                      <a:cubicBezTo>
                        <a:pt x="2275" y="2409"/>
                        <a:pt x="2297" y="2073"/>
                        <a:pt x="2286" y="1737"/>
                      </a:cubicBezTo>
                      <a:cubicBezTo>
                        <a:pt x="2275" y="1457"/>
                        <a:pt x="2230" y="1166"/>
                        <a:pt x="2174" y="886"/>
                      </a:cubicBezTo>
                      <a:cubicBezTo>
                        <a:pt x="2174" y="874"/>
                        <a:pt x="2163" y="863"/>
                        <a:pt x="2163" y="852"/>
                      </a:cubicBezTo>
                      <a:lnTo>
                        <a:pt x="2151" y="818"/>
                      </a:lnTo>
                      <a:lnTo>
                        <a:pt x="2140" y="785"/>
                      </a:lnTo>
                      <a:lnTo>
                        <a:pt x="2084" y="650"/>
                      </a:lnTo>
                      <a:cubicBezTo>
                        <a:pt x="2084" y="639"/>
                        <a:pt x="2084" y="639"/>
                        <a:pt x="2073" y="628"/>
                      </a:cubicBezTo>
                      <a:lnTo>
                        <a:pt x="2062" y="583"/>
                      </a:lnTo>
                      <a:cubicBezTo>
                        <a:pt x="2051" y="561"/>
                        <a:pt x="2039" y="550"/>
                        <a:pt x="2028" y="527"/>
                      </a:cubicBezTo>
                      <a:lnTo>
                        <a:pt x="2006" y="471"/>
                      </a:lnTo>
                      <a:cubicBezTo>
                        <a:pt x="1995" y="449"/>
                        <a:pt x="1983" y="426"/>
                        <a:pt x="1972" y="404"/>
                      </a:cubicBezTo>
                      <a:cubicBezTo>
                        <a:pt x="1950" y="359"/>
                        <a:pt x="1927" y="314"/>
                        <a:pt x="1905" y="270"/>
                      </a:cubicBezTo>
                      <a:lnTo>
                        <a:pt x="1905" y="247"/>
                      </a:lnTo>
                      <a:cubicBezTo>
                        <a:pt x="1871" y="202"/>
                        <a:pt x="1849" y="169"/>
                        <a:pt x="1827" y="124"/>
                      </a:cubicBezTo>
                      <a:cubicBezTo>
                        <a:pt x="1815" y="113"/>
                        <a:pt x="1804" y="90"/>
                        <a:pt x="1793" y="79"/>
                      </a:cubicBezTo>
                      <a:cubicBezTo>
                        <a:pt x="1782" y="57"/>
                        <a:pt x="1771" y="34"/>
                        <a:pt x="1748" y="23"/>
                      </a:cubicBezTo>
                      <a:lnTo>
                        <a:pt x="17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9"/>
                <p:cNvSpPr/>
                <p:nvPr/>
              </p:nvSpPr>
              <p:spPr>
                <a:xfrm>
                  <a:off x="756587" y="4229771"/>
                  <a:ext cx="63867" cy="171360"/>
                </a:xfrm>
                <a:custGeom>
                  <a:avLst/>
                  <a:gdLst/>
                  <a:ahLst/>
                  <a:cxnLst/>
                  <a:rect l="l" t="t" r="r" b="b"/>
                  <a:pathLst>
                    <a:path w="1524" h="4089" extrusionOk="0">
                      <a:moveTo>
                        <a:pt x="1289" y="0"/>
                      </a:moveTo>
                      <a:lnTo>
                        <a:pt x="1277" y="23"/>
                      </a:lnTo>
                      <a:lnTo>
                        <a:pt x="1266" y="34"/>
                      </a:lnTo>
                      <a:lnTo>
                        <a:pt x="1255" y="45"/>
                      </a:lnTo>
                      <a:cubicBezTo>
                        <a:pt x="1098" y="224"/>
                        <a:pt x="953" y="415"/>
                        <a:pt x="829" y="628"/>
                      </a:cubicBezTo>
                      <a:cubicBezTo>
                        <a:pt x="583" y="1042"/>
                        <a:pt x="381" y="1479"/>
                        <a:pt x="225" y="1938"/>
                      </a:cubicBezTo>
                      <a:cubicBezTo>
                        <a:pt x="113" y="2274"/>
                        <a:pt x="45" y="2621"/>
                        <a:pt x="12" y="2980"/>
                      </a:cubicBezTo>
                      <a:cubicBezTo>
                        <a:pt x="12" y="3081"/>
                        <a:pt x="12" y="3181"/>
                        <a:pt x="12" y="3282"/>
                      </a:cubicBezTo>
                      <a:cubicBezTo>
                        <a:pt x="1" y="3383"/>
                        <a:pt x="12" y="3484"/>
                        <a:pt x="23" y="3585"/>
                      </a:cubicBezTo>
                      <a:cubicBezTo>
                        <a:pt x="34" y="3685"/>
                        <a:pt x="57" y="3775"/>
                        <a:pt x="90" y="3876"/>
                      </a:cubicBezTo>
                      <a:cubicBezTo>
                        <a:pt x="90" y="3887"/>
                        <a:pt x="101" y="3898"/>
                        <a:pt x="101" y="3909"/>
                      </a:cubicBezTo>
                      <a:cubicBezTo>
                        <a:pt x="101" y="3921"/>
                        <a:pt x="101" y="3932"/>
                        <a:pt x="101" y="3932"/>
                      </a:cubicBezTo>
                      <a:cubicBezTo>
                        <a:pt x="113" y="3954"/>
                        <a:pt x="113" y="3965"/>
                        <a:pt x="113" y="3977"/>
                      </a:cubicBezTo>
                      <a:lnTo>
                        <a:pt x="157" y="3988"/>
                      </a:lnTo>
                      <a:cubicBezTo>
                        <a:pt x="325" y="4021"/>
                        <a:pt x="482" y="4066"/>
                        <a:pt x="650" y="4089"/>
                      </a:cubicBezTo>
                      <a:lnTo>
                        <a:pt x="695" y="4089"/>
                      </a:lnTo>
                      <a:lnTo>
                        <a:pt x="717" y="4066"/>
                      </a:lnTo>
                      <a:cubicBezTo>
                        <a:pt x="796" y="3965"/>
                        <a:pt x="863" y="3876"/>
                        <a:pt x="930" y="3764"/>
                      </a:cubicBezTo>
                      <a:cubicBezTo>
                        <a:pt x="1266" y="3215"/>
                        <a:pt x="1468" y="2588"/>
                        <a:pt x="1490" y="1938"/>
                      </a:cubicBezTo>
                      <a:cubicBezTo>
                        <a:pt x="1524" y="1557"/>
                        <a:pt x="1513" y="1165"/>
                        <a:pt x="1468" y="785"/>
                      </a:cubicBezTo>
                      <a:cubicBezTo>
                        <a:pt x="1423" y="538"/>
                        <a:pt x="1367" y="280"/>
                        <a:pt x="1300" y="45"/>
                      </a:cubicBezTo>
                      <a:lnTo>
                        <a:pt x="1300" y="34"/>
                      </a:lnTo>
                      <a:cubicBezTo>
                        <a:pt x="1300" y="23"/>
                        <a:pt x="1289" y="12"/>
                        <a:pt x="1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9"/>
                <p:cNvSpPr/>
                <p:nvPr/>
              </p:nvSpPr>
              <p:spPr>
                <a:xfrm>
                  <a:off x="762203" y="4313672"/>
                  <a:ext cx="52175" cy="97896"/>
                </a:xfrm>
                <a:custGeom>
                  <a:avLst/>
                  <a:gdLst/>
                  <a:ahLst/>
                  <a:cxnLst/>
                  <a:rect l="l" t="t" r="r" b="b"/>
                  <a:pathLst>
                    <a:path w="1245" h="2336" extrusionOk="0">
                      <a:moveTo>
                        <a:pt x="628" y="328"/>
                      </a:moveTo>
                      <a:lnTo>
                        <a:pt x="628" y="328"/>
                      </a:lnTo>
                      <a:cubicBezTo>
                        <a:pt x="639" y="507"/>
                        <a:pt x="595" y="1056"/>
                        <a:pt x="438" y="1146"/>
                      </a:cubicBezTo>
                      <a:cubicBezTo>
                        <a:pt x="326" y="1090"/>
                        <a:pt x="404" y="899"/>
                        <a:pt x="427" y="810"/>
                      </a:cubicBezTo>
                      <a:cubicBezTo>
                        <a:pt x="483" y="642"/>
                        <a:pt x="550" y="485"/>
                        <a:pt x="628" y="328"/>
                      </a:cubicBezTo>
                      <a:close/>
                      <a:moveTo>
                        <a:pt x="926" y="1"/>
                      </a:moveTo>
                      <a:cubicBezTo>
                        <a:pt x="815" y="1"/>
                        <a:pt x="723" y="122"/>
                        <a:pt x="651" y="205"/>
                      </a:cubicBezTo>
                      <a:cubicBezTo>
                        <a:pt x="622" y="130"/>
                        <a:pt x="578" y="100"/>
                        <a:pt x="531" y="100"/>
                      </a:cubicBezTo>
                      <a:cubicBezTo>
                        <a:pt x="467" y="100"/>
                        <a:pt x="398" y="156"/>
                        <a:pt x="359" y="227"/>
                      </a:cubicBezTo>
                      <a:cubicBezTo>
                        <a:pt x="270" y="384"/>
                        <a:pt x="203" y="552"/>
                        <a:pt x="158" y="731"/>
                      </a:cubicBezTo>
                      <a:cubicBezTo>
                        <a:pt x="57" y="1146"/>
                        <a:pt x="1" y="1571"/>
                        <a:pt x="12" y="2008"/>
                      </a:cubicBezTo>
                      <a:cubicBezTo>
                        <a:pt x="12" y="2109"/>
                        <a:pt x="12" y="2210"/>
                        <a:pt x="23" y="2311"/>
                      </a:cubicBezTo>
                      <a:cubicBezTo>
                        <a:pt x="23" y="2328"/>
                        <a:pt x="35" y="2336"/>
                        <a:pt x="46" y="2336"/>
                      </a:cubicBezTo>
                      <a:cubicBezTo>
                        <a:pt x="57" y="2336"/>
                        <a:pt x="68" y="2328"/>
                        <a:pt x="68" y="2311"/>
                      </a:cubicBezTo>
                      <a:cubicBezTo>
                        <a:pt x="68" y="2277"/>
                        <a:pt x="57" y="2232"/>
                        <a:pt x="57" y="2188"/>
                      </a:cubicBezTo>
                      <a:cubicBezTo>
                        <a:pt x="46" y="1751"/>
                        <a:pt x="91" y="1314"/>
                        <a:pt x="191" y="888"/>
                      </a:cubicBezTo>
                      <a:cubicBezTo>
                        <a:pt x="236" y="720"/>
                        <a:pt x="348" y="183"/>
                        <a:pt x="539" y="160"/>
                      </a:cubicBezTo>
                      <a:cubicBezTo>
                        <a:pt x="595" y="171"/>
                        <a:pt x="606" y="227"/>
                        <a:pt x="617" y="272"/>
                      </a:cubicBezTo>
                      <a:cubicBezTo>
                        <a:pt x="494" y="496"/>
                        <a:pt x="404" y="731"/>
                        <a:pt x="348" y="978"/>
                      </a:cubicBezTo>
                      <a:cubicBezTo>
                        <a:pt x="326" y="1045"/>
                        <a:pt x="348" y="1123"/>
                        <a:pt x="404" y="1179"/>
                      </a:cubicBezTo>
                      <a:cubicBezTo>
                        <a:pt x="413" y="1182"/>
                        <a:pt x="421" y="1184"/>
                        <a:pt x="429" y="1184"/>
                      </a:cubicBezTo>
                      <a:cubicBezTo>
                        <a:pt x="516" y="1184"/>
                        <a:pt x="574" y="1028"/>
                        <a:pt x="595" y="967"/>
                      </a:cubicBezTo>
                      <a:cubicBezTo>
                        <a:pt x="673" y="731"/>
                        <a:pt x="695" y="496"/>
                        <a:pt x="673" y="250"/>
                      </a:cubicBezTo>
                      <a:cubicBezTo>
                        <a:pt x="765" y="109"/>
                        <a:pt x="853" y="42"/>
                        <a:pt x="920" y="42"/>
                      </a:cubicBezTo>
                      <a:cubicBezTo>
                        <a:pt x="1007" y="42"/>
                        <a:pt x="1057" y="157"/>
                        <a:pt x="1031" y="373"/>
                      </a:cubicBezTo>
                      <a:cubicBezTo>
                        <a:pt x="964" y="955"/>
                        <a:pt x="785" y="1515"/>
                        <a:pt x="505" y="2019"/>
                      </a:cubicBezTo>
                      <a:cubicBezTo>
                        <a:pt x="471" y="2075"/>
                        <a:pt x="427" y="2143"/>
                        <a:pt x="393" y="2199"/>
                      </a:cubicBezTo>
                      <a:lnTo>
                        <a:pt x="348" y="2255"/>
                      </a:lnTo>
                      <a:cubicBezTo>
                        <a:pt x="348" y="2263"/>
                        <a:pt x="354" y="2271"/>
                        <a:pt x="361" y="2271"/>
                      </a:cubicBezTo>
                      <a:cubicBezTo>
                        <a:pt x="364" y="2271"/>
                        <a:pt x="367" y="2269"/>
                        <a:pt x="371" y="2266"/>
                      </a:cubicBezTo>
                      <a:cubicBezTo>
                        <a:pt x="606" y="1952"/>
                        <a:pt x="774" y="1605"/>
                        <a:pt x="897" y="1235"/>
                      </a:cubicBezTo>
                      <a:cubicBezTo>
                        <a:pt x="964" y="1000"/>
                        <a:pt x="1244" y="104"/>
                        <a:pt x="953" y="3"/>
                      </a:cubicBezTo>
                      <a:cubicBezTo>
                        <a:pt x="944" y="2"/>
                        <a:pt x="935" y="1"/>
                        <a:pt x="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9"/>
                <p:cNvSpPr/>
                <p:nvPr/>
              </p:nvSpPr>
              <p:spPr>
                <a:xfrm>
                  <a:off x="736387" y="4389820"/>
                  <a:ext cx="69525" cy="61059"/>
                </a:xfrm>
                <a:custGeom>
                  <a:avLst/>
                  <a:gdLst/>
                  <a:ahLst/>
                  <a:cxnLst/>
                  <a:rect l="l" t="t" r="r" b="b"/>
                  <a:pathLst>
                    <a:path w="1659" h="1457" extrusionOk="0">
                      <a:moveTo>
                        <a:pt x="46" y="1"/>
                      </a:moveTo>
                      <a:lnTo>
                        <a:pt x="46" y="23"/>
                      </a:lnTo>
                      <a:lnTo>
                        <a:pt x="23" y="57"/>
                      </a:lnTo>
                      <a:lnTo>
                        <a:pt x="23" y="258"/>
                      </a:lnTo>
                      <a:lnTo>
                        <a:pt x="23" y="471"/>
                      </a:lnTo>
                      <a:lnTo>
                        <a:pt x="23" y="673"/>
                      </a:lnTo>
                      <a:lnTo>
                        <a:pt x="12" y="908"/>
                      </a:lnTo>
                      <a:cubicBezTo>
                        <a:pt x="1" y="975"/>
                        <a:pt x="1" y="1054"/>
                        <a:pt x="1" y="1121"/>
                      </a:cubicBezTo>
                      <a:lnTo>
                        <a:pt x="1" y="1211"/>
                      </a:lnTo>
                      <a:lnTo>
                        <a:pt x="1" y="1244"/>
                      </a:lnTo>
                      <a:lnTo>
                        <a:pt x="46" y="1244"/>
                      </a:lnTo>
                      <a:lnTo>
                        <a:pt x="270" y="1289"/>
                      </a:lnTo>
                      <a:lnTo>
                        <a:pt x="505" y="1334"/>
                      </a:lnTo>
                      <a:lnTo>
                        <a:pt x="740" y="1379"/>
                      </a:lnTo>
                      <a:lnTo>
                        <a:pt x="987" y="1423"/>
                      </a:lnTo>
                      <a:lnTo>
                        <a:pt x="1177" y="1457"/>
                      </a:lnTo>
                      <a:lnTo>
                        <a:pt x="1222" y="1457"/>
                      </a:lnTo>
                      <a:cubicBezTo>
                        <a:pt x="1222" y="1446"/>
                        <a:pt x="1233" y="1435"/>
                        <a:pt x="1233" y="1435"/>
                      </a:cubicBezTo>
                      <a:lnTo>
                        <a:pt x="1244" y="1401"/>
                      </a:lnTo>
                      <a:lnTo>
                        <a:pt x="1345" y="1132"/>
                      </a:lnTo>
                      <a:lnTo>
                        <a:pt x="1468" y="841"/>
                      </a:lnTo>
                      <a:cubicBezTo>
                        <a:pt x="1513" y="751"/>
                        <a:pt x="1547" y="662"/>
                        <a:pt x="1580" y="572"/>
                      </a:cubicBezTo>
                      <a:cubicBezTo>
                        <a:pt x="1603" y="527"/>
                        <a:pt x="1614" y="483"/>
                        <a:pt x="1636" y="438"/>
                      </a:cubicBezTo>
                      <a:lnTo>
                        <a:pt x="1659" y="393"/>
                      </a:lnTo>
                      <a:lnTo>
                        <a:pt x="1659" y="371"/>
                      </a:lnTo>
                      <a:lnTo>
                        <a:pt x="1614" y="359"/>
                      </a:lnTo>
                      <a:lnTo>
                        <a:pt x="1423" y="315"/>
                      </a:lnTo>
                      <a:lnTo>
                        <a:pt x="1166" y="258"/>
                      </a:lnTo>
                      <a:lnTo>
                        <a:pt x="886" y="191"/>
                      </a:lnTo>
                      <a:lnTo>
                        <a:pt x="606" y="124"/>
                      </a:lnTo>
                      <a:lnTo>
                        <a:pt x="337" y="68"/>
                      </a:lnTo>
                      <a:lnTo>
                        <a:pt x="91" y="12"/>
                      </a:lnTo>
                      <a:lnTo>
                        <a:pt x="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7" name="Google Shape;2757;p9"/>
                <p:cNvGrpSpPr/>
                <p:nvPr/>
              </p:nvGrpSpPr>
              <p:grpSpPr>
                <a:xfrm>
                  <a:off x="741081" y="4391245"/>
                  <a:ext cx="57790" cy="58922"/>
                  <a:chOff x="741081" y="4391245"/>
                  <a:chExt cx="57790" cy="58922"/>
                </a:xfrm>
              </p:grpSpPr>
              <p:sp>
                <p:nvSpPr>
                  <p:cNvPr id="2758" name="Google Shape;2758;p9"/>
                  <p:cNvSpPr/>
                  <p:nvPr/>
                </p:nvSpPr>
                <p:spPr>
                  <a:xfrm>
                    <a:off x="741081" y="4391245"/>
                    <a:ext cx="57790" cy="13201"/>
                  </a:xfrm>
                  <a:custGeom>
                    <a:avLst/>
                    <a:gdLst/>
                    <a:ahLst/>
                    <a:cxnLst/>
                    <a:rect l="l" t="t" r="r" b="b"/>
                    <a:pathLst>
                      <a:path w="1379" h="315" extrusionOk="0">
                        <a:moveTo>
                          <a:pt x="12" y="0"/>
                        </a:moveTo>
                        <a:cubicBezTo>
                          <a:pt x="12" y="0"/>
                          <a:pt x="12" y="12"/>
                          <a:pt x="1" y="12"/>
                        </a:cubicBezTo>
                        <a:cubicBezTo>
                          <a:pt x="1" y="23"/>
                          <a:pt x="12" y="45"/>
                          <a:pt x="23" y="45"/>
                        </a:cubicBezTo>
                        <a:lnTo>
                          <a:pt x="46" y="45"/>
                        </a:lnTo>
                        <a:lnTo>
                          <a:pt x="68" y="56"/>
                        </a:lnTo>
                        <a:lnTo>
                          <a:pt x="158" y="56"/>
                        </a:lnTo>
                        <a:lnTo>
                          <a:pt x="281" y="79"/>
                        </a:lnTo>
                        <a:lnTo>
                          <a:pt x="550" y="146"/>
                        </a:lnTo>
                        <a:lnTo>
                          <a:pt x="819" y="213"/>
                        </a:lnTo>
                        <a:lnTo>
                          <a:pt x="1087" y="269"/>
                        </a:lnTo>
                        <a:cubicBezTo>
                          <a:pt x="1132" y="281"/>
                          <a:pt x="1177" y="292"/>
                          <a:pt x="1233" y="303"/>
                        </a:cubicBezTo>
                        <a:lnTo>
                          <a:pt x="1300" y="314"/>
                        </a:lnTo>
                        <a:lnTo>
                          <a:pt x="1379" y="314"/>
                        </a:lnTo>
                        <a:cubicBezTo>
                          <a:pt x="1379" y="303"/>
                          <a:pt x="1379" y="303"/>
                          <a:pt x="1379" y="292"/>
                        </a:cubicBezTo>
                        <a:lnTo>
                          <a:pt x="1367" y="281"/>
                        </a:lnTo>
                        <a:lnTo>
                          <a:pt x="1345" y="281"/>
                        </a:lnTo>
                        <a:lnTo>
                          <a:pt x="1311" y="269"/>
                        </a:lnTo>
                        <a:lnTo>
                          <a:pt x="1244" y="247"/>
                        </a:lnTo>
                        <a:lnTo>
                          <a:pt x="1155" y="224"/>
                        </a:lnTo>
                        <a:lnTo>
                          <a:pt x="964" y="180"/>
                        </a:lnTo>
                        <a:lnTo>
                          <a:pt x="684" y="124"/>
                        </a:lnTo>
                        <a:lnTo>
                          <a:pt x="415" y="68"/>
                        </a:lnTo>
                        <a:lnTo>
                          <a:pt x="281" y="45"/>
                        </a:lnTo>
                        <a:cubicBezTo>
                          <a:pt x="247" y="34"/>
                          <a:pt x="203" y="23"/>
                          <a:pt x="158" y="12"/>
                        </a:cubicBezTo>
                        <a:lnTo>
                          <a:pt x="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9"/>
                  <p:cNvSpPr/>
                  <p:nvPr/>
                </p:nvSpPr>
                <p:spPr>
                  <a:xfrm>
                    <a:off x="775027" y="4402434"/>
                    <a:ext cx="19613" cy="47733"/>
                  </a:xfrm>
                  <a:custGeom>
                    <a:avLst/>
                    <a:gdLst/>
                    <a:ahLst/>
                    <a:cxnLst/>
                    <a:rect l="l" t="t" r="r" b="b"/>
                    <a:pathLst>
                      <a:path w="468" h="1139" extrusionOk="0">
                        <a:moveTo>
                          <a:pt x="441" y="0"/>
                        </a:moveTo>
                        <a:cubicBezTo>
                          <a:pt x="434" y="0"/>
                          <a:pt x="433" y="26"/>
                          <a:pt x="423" y="36"/>
                        </a:cubicBezTo>
                        <a:lnTo>
                          <a:pt x="389" y="137"/>
                        </a:lnTo>
                        <a:cubicBezTo>
                          <a:pt x="311" y="350"/>
                          <a:pt x="221" y="551"/>
                          <a:pt x="143" y="764"/>
                        </a:cubicBezTo>
                        <a:cubicBezTo>
                          <a:pt x="109" y="854"/>
                          <a:pt x="76" y="943"/>
                          <a:pt x="42" y="1033"/>
                        </a:cubicBezTo>
                        <a:lnTo>
                          <a:pt x="9" y="1122"/>
                        </a:lnTo>
                        <a:cubicBezTo>
                          <a:pt x="1" y="1130"/>
                          <a:pt x="15" y="1138"/>
                          <a:pt x="24" y="1138"/>
                        </a:cubicBezTo>
                        <a:cubicBezTo>
                          <a:pt x="28" y="1138"/>
                          <a:pt x="31" y="1137"/>
                          <a:pt x="31" y="1134"/>
                        </a:cubicBezTo>
                        <a:cubicBezTo>
                          <a:pt x="132" y="887"/>
                          <a:pt x="233" y="641"/>
                          <a:pt x="322" y="394"/>
                        </a:cubicBezTo>
                        <a:cubicBezTo>
                          <a:pt x="367" y="294"/>
                          <a:pt x="401" y="204"/>
                          <a:pt x="423" y="114"/>
                        </a:cubicBezTo>
                        <a:cubicBezTo>
                          <a:pt x="434" y="92"/>
                          <a:pt x="468" y="2"/>
                          <a:pt x="445" y="2"/>
                        </a:cubicBezTo>
                        <a:cubicBezTo>
                          <a:pt x="444" y="1"/>
                          <a:pt x="442" y="0"/>
                          <a:pt x="4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9"/>
                  <p:cNvSpPr/>
                  <p:nvPr/>
                </p:nvSpPr>
                <p:spPr>
                  <a:xfrm>
                    <a:off x="761742" y="4397950"/>
                    <a:ext cx="9890" cy="50499"/>
                  </a:xfrm>
                  <a:custGeom>
                    <a:avLst/>
                    <a:gdLst/>
                    <a:ahLst/>
                    <a:cxnLst/>
                    <a:rect l="l" t="t" r="r" b="b"/>
                    <a:pathLst>
                      <a:path w="236" h="1205" extrusionOk="0">
                        <a:moveTo>
                          <a:pt x="229" y="0"/>
                        </a:moveTo>
                        <a:cubicBezTo>
                          <a:pt x="225" y="0"/>
                          <a:pt x="219" y="3"/>
                          <a:pt x="214" y="8"/>
                        </a:cubicBezTo>
                        <a:cubicBezTo>
                          <a:pt x="191" y="64"/>
                          <a:pt x="180" y="121"/>
                          <a:pt x="169" y="188"/>
                        </a:cubicBezTo>
                        <a:cubicBezTo>
                          <a:pt x="124" y="468"/>
                          <a:pt x="90" y="748"/>
                          <a:pt x="34" y="1028"/>
                        </a:cubicBezTo>
                        <a:cubicBezTo>
                          <a:pt x="23" y="1084"/>
                          <a:pt x="12" y="1140"/>
                          <a:pt x="1" y="1196"/>
                        </a:cubicBezTo>
                        <a:cubicBezTo>
                          <a:pt x="6" y="1201"/>
                          <a:pt x="12" y="1204"/>
                          <a:pt x="18" y="1204"/>
                        </a:cubicBezTo>
                        <a:cubicBezTo>
                          <a:pt x="23" y="1204"/>
                          <a:pt x="29" y="1201"/>
                          <a:pt x="34" y="1196"/>
                        </a:cubicBezTo>
                        <a:cubicBezTo>
                          <a:pt x="46" y="1117"/>
                          <a:pt x="57" y="1039"/>
                          <a:pt x="79" y="961"/>
                        </a:cubicBezTo>
                        <a:cubicBezTo>
                          <a:pt x="102" y="793"/>
                          <a:pt x="135" y="613"/>
                          <a:pt x="158" y="457"/>
                        </a:cubicBezTo>
                        <a:cubicBezTo>
                          <a:pt x="180" y="311"/>
                          <a:pt x="202" y="154"/>
                          <a:pt x="236" y="8"/>
                        </a:cubicBezTo>
                        <a:cubicBezTo>
                          <a:pt x="236" y="3"/>
                          <a:pt x="233"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9"/>
                  <p:cNvSpPr/>
                  <p:nvPr/>
                </p:nvSpPr>
                <p:spPr>
                  <a:xfrm>
                    <a:off x="748624" y="4392167"/>
                    <a:ext cx="3772" cy="52175"/>
                  </a:xfrm>
                  <a:custGeom>
                    <a:avLst/>
                    <a:gdLst/>
                    <a:ahLst/>
                    <a:cxnLst/>
                    <a:rect l="l" t="t" r="r" b="b"/>
                    <a:pathLst>
                      <a:path w="90" h="1245" extrusionOk="0">
                        <a:moveTo>
                          <a:pt x="67" y="1"/>
                        </a:moveTo>
                        <a:cubicBezTo>
                          <a:pt x="67" y="1"/>
                          <a:pt x="56" y="12"/>
                          <a:pt x="56" y="12"/>
                        </a:cubicBezTo>
                        <a:cubicBezTo>
                          <a:pt x="56" y="23"/>
                          <a:pt x="56" y="34"/>
                          <a:pt x="56" y="46"/>
                        </a:cubicBezTo>
                        <a:lnTo>
                          <a:pt x="56" y="79"/>
                        </a:lnTo>
                        <a:lnTo>
                          <a:pt x="56" y="158"/>
                        </a:lnTo>
                        <a:lnTo>
                          <a:pt x="45" y="326"/>
                        </a:lnTo>
                        <a:lnTo>
                          <a:pt x="34" y="516"/>
                        </a:lnTo>
                        <a:cubicBezTo>
                          <a:pt x="34" y="572"/>
                          <a:pt x="34" y="639"/>
                          <a:pt x="23" y="695"/>
                        </a:cubicBezTo>
                        <a:cubicBezTo>
                          <a:pt x="23" y="751"/>
                          <a:pt x="11" y="819"/>
                          <a:pt x="11" y="875"/>
                        </a:cubicBezTo>
                        <a:lnTo>
                          <a:pt x="0" y="1054"/>
                        </a:lnTo>
                        <a:lnTo>
                          <a:pt x="0" y="1143"/>
                        </a:lnTo>
                        <a:lnTo>
                          <a:pt x="0" y="1233"/>
                        </a:lnTo>
                        <a:cubicBezTo>
                          <a:pt x="0" y="1233"/>
                          <a:pt x="0" y="1244"/>
                          <a:pt x="11" y="1244"/>
                        </a:cubicBezTo>
                        <a:cubicBezTo>
                          <a:pt x="23" y="1244"/>
                          <a:pt x="34" y="1233"/>
                          <a:pt x="34" y="1233"/>
                        </a:cubicBezTo>
                        <a:lnTo>
                          <a:pt x="34" y="1166"/>
                        </a:lnTo>
                        <a:lnTo>
                          <a:pt x="34" y="1099"/>
                        </a:lnTo>
                        <a:cubicBezTo>
                          <a:pt x="34" y="1043"/>
                          <a:pt x="45" y="975"/>
                          <a:pt x="45" y="919"/>
                        </a:cubicBezTo>
                        <a:cubicBezTo>
                          <a:pt x="45" y="863"/>
                          <a:pt x="45" y="807"/>
                          <a:pt x="56" y="740"/>
                        </a:cubicBezTo>
                        <a:cubicBezTo>
                          <a:pt x="56" y="684"/>
                          <a:pt x="56" y="617"/>
                          <a:pt x="67" y="561"/>
                        </a:cubicBezTo>
                        <a:cubicBezTo>
                          <a:pt x="79" y="494"/>
                          <a:pt x="67" y="427"/>
                          <a:pt x="79" y="371"/>
                        </a:cubicBezTo>
                        <a:cubicBezTo>
                          <a:pt x="90" y="315"/>
                          <a:pt x="90" y="259"/>
                          <a:pt x="90" y="202"/>
                        </a:cubicBezTo>
                        <a:lnTo>
                          <a:pt x="90" y="102"/>
                        </a:lnTo>
                        <a:lnTo>
                          <a:pt x="90" y="57"/>
                        </a:lnTo>
                        <a:lnTo>
                          <a:pt x="90" y="12"/>
                        </a:lnTo>
                        <a:lnTo>
                          <a:pt x="79" y="12"/>
                        </a:lnTo>
                        <a:cubicBezTo>
                          <a:pt x="79" y="12"/>
                          <a:pt x="79" y="1"/>
                          <a:pt x="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62" name="Google Shape;2762;p9"/>
              <p:cNvGrpSpPr/>
              <p:nvPr/>
            </p:nvGrpSpPr>
            <p:grpSpPr>
              <a:xfrm rot="-10071986">
                <a:off x="8291216" y="4646975"/>
                <a:ext cx="88764" cy="254896"/>
                <a:chOff x="135585" y="4184259"/>
                <a:chExt cx="88760" cy="254886"/>
              </a:xfrm>
            </p:grpSpPr>
            <p:sp>
              <p:nvSpPr>
                <p:cNvPr id="2763" name="Google Shape;2763;p9"/>
                <p:cNvSpPr/>
                <p:nvPr/>
              </p:nvSpPr>
              <p:spPr>
                <a:xfrm>
                  <a:off x="135585" y="4184259"/>
                  <a:ext cx="88760" cy="204215"/>
                </a:xfrm>
                <a:custGeom>
                  <a:avLst/>
                  <a:gdLst/>
                  <a:ahLst/>
                  <a:cxnLst/>
                  <a:rect l="l" t="t" r="r" b="b"/>
                  <a:pathLst>
                    <a:path w="2118" h="4873" extrusionOk="0">
                      <a:moveTo>
                        <a:pt x="751" y="0"/>
                      </a:moveTo>
                      <a:lnTo>
                        <a:pt x="717" y="45"/>
                      </a:lnTo>
                      <a:cubicBezTo>
                        <a:pt x="706" y="67"/>
                        <a:pt x="695" y="78"/>
                        <a:pt x="683" y="90"/>
                      </a:cubicBezTo>
                      <a:lnTo>
                        <a:pt x="661" y="134"/>
                      </a:lnTo>
                      <a:cubicBezTo>
                        <a:pt x="650" y="134"/>
                        <a:pt x="650" y="134"/>
                        <a:pt x="650" y="146"/>
                      </a:cubicBezTo>
                      <a:lnTo>
                        <a:pt x="605" y="202"/>
                      </a:lnTo>
                      <a:lnTo>
                        <a:pt x="571" y="246"/>
                      </a:lnTo>
                      <a:lnTo>
                        <a:pt x="549" y="280"/>
                      </a:lnTo>
                      <a:cubicBezTo>
                        <a:pt x="482" y="392"/>
                        <a:pt x="415" y="515"/>
                        <a:pt x="359" y="638"/>
                      </a:cubicBezTo>
                      <a:cubicBezTo>
                        <a:pt x="303" y="739"/>
                        <a:pt x="258" y="840"/>
                        <a:pt x="224" y="941"/>
                      </a:cubicBezTo>
                      <a:cubicBezTo>
                        <a:pt x="168" y="1109"/>
                        <a:pt x="123" y="1277"/>
                        <a:pt x="90" y="1445"/>
                      </a:cubicBezTo>
                      <a:cubicBezTo>
                        <a:pt x="56" y="1669"/>
                        <a:pt x="23" y="1893"/>
                        <a:pt x="11" y="2117"/>
                      </a:cubicBezTo>
                      <a:cubicBezTo>
                        <a:pt x="0" y="2319"/>
                        <a:pt x="0" y="2520"/>
                        <a:pt x="0" y="2722"/>
                      </a:cubicBezTo>
                      <a:cubicBezTo>
                        <a:pt x="0" y="2946"/>
                        <a:pt x="34" y="3170"/>
                        <a:pt x="67" y="3394"/>
                      </a:cubicBezTo>
                      <a:cubicBezTo>
                        <a:pt x="101" y="3607"/>
                        <a:pt x="146" y="3831"/>
                        <a:pt x="202" y="4043"/>
                      </a:cubicBezTo>
                      <a:cubicBezTo>
                        <a:pt x="247" y="4200"/>
                        <a:pt x="291" y="4346"/>
                        <a:pt x="347" y="4491"/>
                      </a:cubicBezTo>
                      <a:cubicBezTo>
                        <a:pt x="381" y="4603"/>
                        <a:pt x="426" y="4704"/>
                        <a:pt x="482" y="4816"/>
                      </a:cubicBezTo>
                      <a:cubicBezTo>
                        <a:pt x="482" y="4816"/>
                        <a:pt x="493" y="4827"/>
                        <a:pt x="493" y="4839"/>
                      </a:cubicBezTo>
                      <a:lnTo>
                        <a:pt x="504" y="4850"/>
                      </a:lnTo>
                      <a:lnTo>
                        <a:pt x="515" y="4872"/>
                      </a:lnTo>
                      <a:lnTo>
                        <a:pt x="863" y="4872"/>
                      </a:lnTo>
                      <a:lnTo>
                        <a:pt x="1053" y="4850"/>
                      </a:lnTo>
                      <a:lnTo>
                        <a:pt x="1255" y="4839"/>
                      </a:lnTo>
                      <a:lnTo>
                        <a:pt x="1434" y="4816"/>
                      </a:lnTo>
                      <a:lnTo>
                        <a:pt x="1635" y="4794"/>
                      </a:lnTo>
                      <a:lnTo>
                        <a:pt x="1770" y="4794"/>
                      </a:lnTo>
                      <a:cubicBezTo>
                        <a:pt x="1770" y="4783"/>
                        <a:pt x="1770" y="4771"/>
                        <a:pt x="1781" y="4771"/>
                      </a:cubicBezTo>
                      <a:cubicBezTo>
                        <a:pt x="1893" y="4503"/>
                        <a:pt x="1971" y="4234"/>
                        <a:pt x="2016" y="3954"/>
                      </a:cubicBezTo>
                      <a:cubicBezTo>
                        <a:pt x="2106" y="3483"/>
                        <a:pt x="2117" y="3002"/>
                        <a:pt x="2061" y="2531"/>
                      </a:cubicBezTo>
                      <a:cubicBezTo>
                        <a:pt x="2005" y="2195"/>
                        <a:pt x="1927" y="1859"/>
                        <a:pt x="1815" y="1546"/>
                      </a:cubicBezTo>
                      <a:cubicBezTo>
                        <a:pt x="1714" y="1266"/>
                        <a:pt x="1591" y="997"/>
                        <a:pt x="1445" y="739"/>
                      </a:cubicBezTo>
                      <a:lnTo>
                        <a:pt x="1423" y="717"/>
                      </a:lnTo>
                      <a:lnTo>
                        <a:pt x="1400" y="694"/>
                      </a:lnTo>
                      <a:lnTo>
                        <a:pt x="1378" y="661"/>
                      </a:lnTo>
                      <a:lnTo>
                        <a:pt x="1288" y="549"/>
                      </a:lnTo>
                      <a:cubicBezTo>
                        <a:pt x="1288" y="538"/>
                        <a:pt x="1277" y="538"/>
                        <a:pt x="1277" y="526"/>
                      </a:cubicBezTo>
                      <a:lnTo>
                        <a:pt x="1243" y="493"/>
                      </a:lnTo>
                      <a:cubicBezTo>
                        <a:pt x="1232" y="482"/>
                        <a:pt x="1221" y="459"/>
                        <a:pt x="1199" y="448"/>
                      </a:cubicBezTo>
                      <a:lnTo>
                        <a:pt x="1165" y="403"/>
                      </a:lnTo>
                      <a:lnTo>
                        <a:pt x="1109" y="347"/>
                      </a:lnTo>
                      <a:lnTo>
                        <a:pt x="1008" y="235"/>
                      </a:lnTo>
                      <a:lnTo>
                        <a:pt x="997" y="224"/>
                      </a:lnTo>
                      <a:cubicBezTo>
                        <a:pt x="963" y="190"/>
                        <a:pt x="919" y="157"/>
                        <a:pt x="885" y="134"/>
                      </a:cubicBezTo>
                      <a:cubicBezTo>
                        <a:pt x="874" y="112"/>
                        <a:pt x="851" y="101"/>
                        <a:pt x="840" y="90"/>
                      </a:cubicBezTo>
                      <a:lnTo>
                        <a:pt x="784" y="45"/>
                      </a:lnTo>
                      <a:lnTo>
                        <a:pt x="773" y="34"/>
                      </a:lnTo>
                      <a:lnTo>
                        <a:pt x="739" y="34"/>
                      </a:lnTo>
                      <a:lnTo>
                        <a:pt x="7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9"/>
                <p:cNvSpPr/>
                <p:nvPr/>
              </p:nvSpPr>
              <p:spPr>
                <a:xfrm>
                  <a:off x="155288" y="4215229"/>
                  <a:ext cx="57749" cy="173246"/>
                </a:xfrm>
                <a:custGeom>
                  <a:avLst/>
                  <a:gdLst/>
                  <a:ahLst/>
                  <a:cxnLst/>
                  <a:rect l="l" t="t" r="r" b="b"/>
                  <a:pathLst>
                    <a:path w="1378" h="4134" extrusionOk="0">
                      <a:moveTo>
                        <a:pt x="437" y="0"/>
                      </a:moveTo>
                      <a:cubicBezTo>
                        <a:pt x="426" y="11"/>
                        <a:pt x="426" y="23"/>
                        <a:pt x="426" y="23"/>
                      </a:cubicBezTo>
                      <a:lnTo>
                        <a:pt x="426" y="34"/>
                      </a:lnTo>
                      <a:lnTo>
                        <a:pt x="426" y="56"/>
                      </a:lnTo>
                      <a:cubicBezTo>
                        <a:pt x="325" y="269"/>
                        <a:pt x="247" y="504"/>
                        <a:pt x="191" y="740"/>
                      </a:cubicBezTo>
                      <a:cubicBezTo>
                        <a:pt x="67" y="1210"/>
                        <a:pt x="11" y="1680"/>
                        <a:pt x="11" y="2162"/>
                      </a:cubicBezTo>
                      <a:cubicBezTo>
                        <a:pt x="0" y="2520"/>
                        <a:pt x="34" y="2879"/>
                        <a:pt x="112" y="3226"/>
                      </a:cubicBezTo>
                      <a:cubicBezTo>
                        <a:pt x="135" y="3327"/>
                        <a:pt x="168" y="3416"/>
                        <a:pt x="191" y="3506"/>
                      </a:cubicBezTo>
                      <a:cubicBezTo>
                        <a:pt x="213" y="3596"/>
                        <a:pt x="247" y="3685"/>
                        <a:pt x="291" y="3786"/>
                      </a:cubicBezTo>
                      <a:cubicBezTo>
                        <a:pt x="336" y="3864"/>
                        <a:pt x="381" y="3954"/>
                        <a:pt x="437" y="4044"/>
                      </a:cubicBezTo>
                      <a:cubicBezTo>
                        <a:pt x="437" y="4055"/>
                        <a:pt x="448" y="4066"/>
                        <a:pt x="459" y="4077"/>
                      </a:cubicBezTo>
                      <a:lnTo>
                        <a:pt x="471" y="4100"/>
                      </a:lnTo>
                      <a:cubicBezTo>
                        <a:pt x="482" y="4111"/>
                        <a:pt x="482" y="4122"/>
                        <a:pt x="493" y="4133"/>
                      </a:cubicBezTo>
                      <a:lnTo>
                        <a:pt x="538" y="4133"/>
                      </a:lnTo>
                      <a:cubicBezTo>
                        <a:pt x="706" y="4122"/>
                        <a:pt x="874" y="4111"/>
                        <a:pt x="1042" y="4088"/>
                      </a:cubicBezTo>
                      <a:lnTo>
                        <a:pt x="1087" y="4088"/>
                      </a:lnTo>
                      <a:lnTo>
                        <a:pt x="1098" y="4055"/>
                      </a:lnTo>
                      <a:cubicBezTo>
                        <a:pt x="1143" y="3943"/>
                        <a:pt x="1187" y="3820"/>
                        <a:pt x="1210" y="3708"/>
                      </a:cubicBezTo>
                      <a:cubicBezTo>
                        <a:pt x="1378" y="3080"/>
                        <a:pt x="1367" y="2420"/>
                        <a:pt x="1199" y="1792"/>
                      </a:cubicBezTo>
                      <a:cubicBezTo>
                        <a:pt x="1120" y="1412"/>
                        <a:pt x="997" y="1053"/>
                        <a:pt x="840" y="706"/>
                      </a:cubicBezTo>
                      <a:cubicBezTo>
                        <a:pt x="728" y="471"/>
                        <a:pt x="594" y="247"/>
                        <a:pt x="459" y="34"/>
                      </a:cubicBezTo>
                      <a:lnTo>
                        <a:pt x="448" y="23"/>
                      </a:lnTo>
                      <a:lnTo>
                        <a:pt x="4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9"/>
                <p:cNvSpPr/>
                <p:nvPr/>
              </p:nvSpPr>
              <p:spPr>
                <a:xfrm>
                  <a:off x="164670" y="4298292"/>
                  <a:ext cx="35705" cy="104266"/>
                </a:xfrm>
                <a:custGeom>
                  <a:avLst/>
                  <a:gdLst/>
                  <a:ahLst/>
                  <a:cxnLst/>
                  <a:rect l="l" t="t" r="r" b="b"/>
                  <a:pathLst>
                    <a:path w="852" h="2488" extrusionOk="0">
                      <a:moveTo>
                        <a:pt x="325" y="404"/>
                      </a:moveTo>
                      <a:cubicBezTo>
                        <a:pt x="393" y="572"/>
                        <a:pt x="527" y="1110"/>
                        <a:pt x="393" y="1244"/>
                      </a:cubicBezTo>
                      <a:cubicBezTo>
                        <a:pt x="258" y="1222"/>
                        <a:pt x="281" y="1020"/>
                        <a:pt x="281" y="919"/>
                      </a:cubicBezTo>
                      <a:cubicBezTo>
                        <a:pt x="281" y="751"/>
                        <a:pt x="292" y="572"/>
                        <a:pt x="325" y="404"/>
                      </a:cubicBezTo>
                      <a:close/>
                      <a:moveTo>
                        <a:pt x="549" y="1"/>
                      </a:moveTo>
                      <a:cubicBezTo>
                        <a:pt x="415" y="12"/>
                        <a:pt x="359" y="169"/>
                        <a:pt x="337" y="270"/>
                      </a:cubicBezTo>
                      <a:cubicBezTo>
                        <a:pt x="297" y="223"/>
                        <a:pt x="258" y="204"/>
                        <a:pt x="221" y="204"/>
                      </a:cubicBezTo>
                      <a:cubicBezTo>
                        <a:pt x="144" y="204"/>
                        <a:pt x="79" y="290"/>
                        <a:pt x="57" y="382"/>
                      </a:cubicBezTo>
                      <a:cubicBezTo>
                        <a:pt x="12" y="561"/>
                        <a:pt x="1" y="740"/>
                        <a:pt x="12" y="930"/>
                      </a:cubicBezTo>
                      <a:cubicBezTo>
                        <a:pt x="34" y="1356"/>
                        <a:pt x="113" y="1782"/>
                        <a:pt x="247" y="2185"/>
                      </a:cubicBezTo>
                      <a:cubicBezTo>
                        <a:pt x="281" y="2286"/>
                        <a:pt x="314" y="2386"/>
                        <a:pt x="359" y="2476"/>
                      </a:cubicBezTo>
                      <a:cubicBezTo>
                        <a:pt x="363" y="2484"/>
                        <a:pt x="370" y="2488"/>
                        <a:pt x="377" y="2488"/>
                      </a:cubicBezTo>
                      <a:cubicBezTo>
                        <a:pt x="390" y="2488"/>
                        <a:pt x="404" y="2475"/>
                        <a:pt x="404" y="2454"/>
                      </a:cubicBezTo>
                      <a:cubicBezTo>
                        <a:pt x="381" y="2420"/>
                        <a:pt x="359" y="2386"/>
                        <a:pt x="348" y="2342"/>
                      </a:cubicBezTo>
                      <a:cubicBezTo>
                        <a:pt x="202" y="1927"/>
                        <a:pt x="113" y="1502"/>
                        <a:pt x="90" y="1065"/>
                      </a:cubicBezTo>
                      <a:cubicBezTo>
                        <a:pt x="79" y="886"/>
                        <a:pt x="23" y="348"/>
                        <a:pt x="213" y="258"/>
                      </a:cubicBezTo>
                      <a:cubicBezTo>
                        <a:pt x="258" y="258"/>
                        <a:pt x="292" y="303"/>
                        <a:pt x="314" y="337"/>
                      </a:cubicBezTo>
                      <a:cubicBezTo>
                        <a:pt x="258" y="594"/>
                        <a:pt x="247" y="841"/>
                        <a:pt x="269" y="1098"/>
                      </a:cubicBezTo>
                      <a:cubicBezTo>
                        <a:pt x="269" y="1177"/>
                        <a:pt x="314" y="1233"/>
                        <a:pt x="381" y="1266"/>
                      </a:cubicBezTo>
                      <a:cubicBezTo>
                        <a:pt x="385" y="1267"/>
                        <a:pt x="388" y="1267"/>
                        <a:pt x="391" y="1267"/>
                      </a:cubicBezTo>
                      <a:cubicBezTo>
                        <a:pt x="493" y="1267"/>
                        <a:pt x="493" y="1085"/>
                        <a:pt x="493" y="1009"/>
                      </a:cubicBezTo>
                      <a:cubicBezTo>
                        <a:pt x="493" y="774"/>
                        <a:pt x="449" y="527"/>
                        <a:pt x="359" y="314"/>
                      </a:cubicBezTo>
                      <a:cubicBezTo>
                        <a:pt x="409" y="127"/>
                        <a:pt x="483" y="34"/>
                        <a:pt x="555" y="34"/>
                      </a:cubicBezTo>
                      <a:cubicBezTo>
                        <a:pt x="629" y="34"/>
                        <a:pt x="700" y="132"/>
                        <a:pt x="740" y="326"/>
                      </a:cubicBezTo>
                      <a:cubicBezTo>
                        <a:pt x="796" y="628"/>
                        <a:pt x="818" y="953"/>
                        <a:pt x="807" y="1266"/>
                      </a:cubicBezTo>
                      <a:cubicBezTo>
                        <a:pt x="807" y="1524"/>
                        <a:pt x="773" y="1793"/>
                        <a:pt x="717" y="2050"/>
                      </a:cubicBezTo>
                      <a:cubicBezTo>
                        <a:pt x="695" y="2106"/>
                        <a:pt x="684" y="2185"/>
                        <a:pt x="661" y="2252"/>
                      </a:cubicBezTo>
                      <a:lnTo>
                        <a:pt x="639" y="2319"/>
                      </a:lnTo>
                      <a:cubicBezTo>
                        <a:pt x="639" y="2327"/>
                        <a:pt x="650" y="2335"/>
                        <a:pt x="657" y="2335"/>
                      </a:cubicBezTo>
                      <a:cubicBezTo>
                        <a:pt x="660" y="2335"/>
                        <a:pt x="661" y="2334"/>
                        <a:pt x="661" y="2330"/>
                      </a:cubicBezTo>
                      <a:cubicBezTo>
                        <a:pt x="785" y="1961"/>
                        <a:pt x="852" y="1569"/>
                        <a:pt x="852" y="1188"/>
                      </a:cubicBezTo>
                      <a:cubicBezTo>
                        <a:pt x="852" y="953"/>
                        <a:pt x="852" y="12"/>
                        <a:pt x="5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9"/>
                <p:cNvSpPr/>
                <p:nvPr/>
              </p:nvSpPr>
              <p:spPr>
                <a:xfrm>
                  <a:off x="212571" y="4292676"/>
                  <a:ext cx="42" cy="503"/>
                </a:xfrm>
                <a:custGeom>
                  <a:avLst/>
                  <a:gdLst/>
                  <a:ahLst/>
                  <a:cxnLst/>
                  <a:rect l="l" t="t" r="r" b="b"/>
                  <a:pathLst>
                    <a:path w="1" h="12" extrusionOk="0">
                      <a:moveTo>
                        <a:pt x="0" y="12"/>
                      </a:moveTo>
                      <a:lnTo>
                        <a:pt x="0" y="0"/>
                      </a:lnTo>
                      <a:cubicBezTo>
                        <a:pt x="0" y="12"/>
                        <a:pt x="0" y="12"/>
                        <a:pt x="0" y="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9"/>
                <p:cNvSpPr/>
                <p:nvPr/>
              </p:nvSpPr>
              <p:spPr>
                <a:xfrm>
                  <a:off x="148702" y="4384665"/>
                  <a:ext cx="69525" cy="54480"/>
                </a:xfrm>
                <a:custGeom>
                  <a:avLst/>
                  <a:gdLst/>
                  <a:ahLst/>
                  <a:cxnLst/>
                  <a:rect l="l" t="t" r="r" b="b"/>
                  <a:pathLst>
                    <a:path w="1659" h="1300" extrusionOk="0">
                      <a:moveTo>
                        <a:pt x="1614" y="1"/>
                      </a:moveTo>
                      <a:lnTo>
                        <a:pt x="1412" y="12"/>
                      </a:lnTo>
                      <a:lnTo>
                        <a:pt x="1154" y="34"/>
                      </a:lnTo>
                      <a:lnTo>
                        <a:pt x="863" y="57"/>
                      </a:lnTo>
                      <a:lnTo>
                        <a:pt x="583" y="79"/>
                      </a:lnTo>
                      <a:lnTo>
                        <a:pt x="314" y="101"/>
                      </a:lnTo>
                      <a:lnTo>
                        <a:pt x="57" y="124"/>
                      </a:lnTo>
                      <a:lnTo>
                        <a:pt x="1" y="124"/>
                      </a:lnTo>
                      <a:lnTo>
                        <a:pt x="1" y="135"/>
                      </a:lnTo>
                      <a:cubicBezTo>
                        <a:pt x="12" y="146"/>
                        <a:pt x="12" y="157"/>
                        <a:pt x="12" y="157"/>
                      </a:cubicBezTo>
                      <a:cubicBezTo>
                        <a:pt x="34" y="213"/>
                        <a:pt x="46" y="281"/>
                        <a:pt x="68" y="348"/>
                      </a:cubicBezTo>
                      <a:lnTo>
                        <a:pt x="124" y="561"/>
                      </a:lnTo>
                      <a:cubicBezTo>
                        <a:pt x="146" y="617"/>
                        <a:pt x="158" y="684"/>
                        <a:pt x="180" y="751"/>
                      </a:cubicBezTo>
                      <a:lnTo>
                        <a:pt x="247" y="975"/>
                      </a:lnTo>
                      <a:cubicBezTo>
                        <a:pt x="258" y="1042"/>
                        <a:pt x="281" y="1110"/>
                        <a:pt x="303" y="1177"/>
                      </a:cubicBezTo>
                      <a:cubicBezTo>
                        <a:pt x="303" y="1210"/>
                        <a:pt x="314" y="1244"/>
                        <a:pt x="326" y="1266"/>
                      </a:cubicBezTo>
                      <a:lnTo>
                        <a:pt x="326" y="1289"/>
                      </a:lnTo>
                      <a:lnTo>
                        <a:pt x="326" y="1300"/>
                      </a:lnTo>
                      <a:lnTo>
                        <a:pt x="382" y="1300"/>
                      </a:lnTo>
                      <a:lnTo>
                        <a:pt x="617" y="1278"/>
                      </a:lnTo>
                      <a:lnTo>
                        <a:pt x="852" y="1244"/>
                      </a:lnTo>
                      <a:lnTo>
                        <a:pt x="1087" y="1222"/>
                      </a:lnTo>
                      <a:lnTo>
                        <a:pt x="1334" y="1188"/>
                      </a:lnTo>
                      <a:lnTo>
                        <a:pt x="1535" y="1166"/>
                      </a:lnTo>
                      <a:lnTo>
                        <a:pt x="1569" y="1166"/>
                      </a:lnTo>
                      <a:lnTo>
                        <a:pt x="1569" y="1143"/>
                      </a:lnTo>
                      <a:lnTo>
                        <a:pt x="1569" y="1110"/>
                      </a:lnTo>
                      <a:cubicBezTo>
                        <a:pt x="1580" y="1009"/>
                        <a:pt x="1580" y="930"/>
                        <a:pt x="1591" y="818"/>
                      </a:cubicBezTo>
                      <a:cubicBezTo>
                        <a:pt x="1602" y="718"/>
                        <a:pt x="1614" y="606"/>
                        <a:pt x="1625" y="494"/>
                      </a:cubicBezTo>
                      <a:lnTo>
                        <a:pt x="1647" y="213"/>
                      </a:lnTo>
                      <a:cubicBezTo>
                        <a:pt x="1647" y="169"/>
                        <a:pt x="1658" y="124"/>
                        <a:pt x="1658" y="68"/>
                      </a:cubicBezTo>
                      <a:lnTo>
                        <a:pt x="1658" y="12"/>
                      </a:lnTo>
                      <a:lnTo>
                        <a:pt x="16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68" name="Google Shape;2768;p9"/>
                <p:cNvGrpSpPr/>
                <p:nvPr/>
              </p:nvGrpSpPr>
              <p:grpSpPr>
                <a:xfrm>
                  <a:off x="155288" y="4383743"/>
                  <a:ext cx="59173" cy="54941"/>
                  <a:chOff x="155288" y="4383743"/>
                  <a:chExt cx="59173" cy="54941"/>
                </a:xfrm>
              </p:grpSpPr>
              <p:sp>
                <p:nvSpPr>
                  <p:cNvPr id="2769" name="Google Shape;2769;p9"/>
                  <p:cNvSpPr/>
                  <p:nvPr/>
                </p:nvSpPr>
                <p:spPr>
                  <a:xfrm>
                    <a:off x="155288" y="4383743"/>
                    <a:ext cx="59173" cy="6118"/>
                  </a:xfrm>
                  <a:custGeom>
                    <a:avLst/>
                    <a:gdLst/>
                    <a:ahLst/>
                    <a:cxnLst/>
                    <a:rect l="l" t="t" r="r" b="b"/>
                    <a:pathLst>
                      <a:path w="1412" h="146" extrusionOk="0">
                        <a:moveTo>
                          <a:pt x="1176" y="0"/>
                        </a:moveTo>
                        <a:lnTo>
                          <a:pt x="975" y="23"/>
                        </a:lnTo>
                        <a:lnTo>
                          <a:pt x="695" y="45"/>
                        </a:lnTo>
                        <a:lnTo>
                          <a:pt x="415" y="67"/>
                        </a:lnTo>
                        <a:lnTo>
                          <a:pt x="280" y="79"/>
                        </a:lnTo>
                        <a:cubicBezTo>
                          <a:pt x="224" y="90"/>
                          <a:pt x="179" y="90"/>
                          <a:pt x="135" y="90"/>
                        </a:cubicBezTo>
                        <a:lnTo>
                          <a:pt x="11" y="90"/>
                        </a:lnTo>
                        <a:cubicBezTo>
                          <a:pt x="11" y="90"/>
                          <a:pt x="0" y="101"/>
                          <a:pt x="0" y="101"/>
                        </a:cubicBezTo>
                        <a:cubicBezTo>
                          <a:pt x="0" y="101"/>
                          <a:pt x="0" y="112"/>
                          <a:pt x="0" y="123"/>
                        </a:cubicBezTo>
                        <a:cubicBezTo>
                          <a:pt x="0" y="135"/>
                          <a:pt x="11" y="146"/>
                          <a:pt x="23" y="146"/>
                        </a:cubicBezTo>
                        <a:lnTo>
                          <a:pt x="157" y="146"/>
                        </a:lnTo>
                        <a:lnTo>
                          <a:pt x="291" y="135"/>
                        </a:lnTo>
                        <a:lnTo>
                          <a:pt x="571" y="112"/>
                        </a:lnTo>
                        <a:lnTo>
                          <a:pt x="851" y="90"/>
                        </a:lnTo>
                        <a:lnTo>
                          <a:pt x="1131" y="79"/>
                        </a:lnTo>
                        <a:lnTo>
                          <a:pt x="1266" y="56"/>
                        </a:lnTo>
                        <a:lnTo>
                          <a:pt x="1389" y="56"/>
                        </a:lnTo>
                        <a:cubicBezTo>
                          <a:pt x="1389" y="45"/>
                          <a:pt x="1400" y="45"/>
                          <a:pt x="1400" y="45"/>
                        </a:cubicBezTo>
                        <a:cubicBezTo>
                          <a:pt x="1411" y="34"/>
                          <a:pt x="1411" y="23"/>
                          <a:pt x="1400" y="23"/>
                        </a:cubicBezTo>
                        <a:lnTo>
                          <a:pt x="1266" y="23"/>
                        </a:lnTo>
                        <a:lnTo>
                          <a:pt x="11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9"/>
                  <p:cNvSpPr/>
                  <p:nvPr/>
                </p:nvSpPr>
                <p:spPr>
                  <a:xfrm>
                    <a:off x="205034" y="4385126"/>
                    <a:ext cx="5197" cy="51001"/>
                  </a:xfrm>
                  <a:custGeom>
                    <a:avLst/>
                    <a:gdLst/>
                    <a:ahLst/>
                    <a:cxnLst/>
                    <a:rect l="l" t="t" r="r" b="b"/>
                    <a:pathLst>
                      <a:path w="124" h="1217" extrusionOk="0">
                        <a:moveTo>
                          <a:pt x="90" y="1"/>
                        </a:moveTo>
                        <a:cubicBezTo>
                          <a:pt x="79" y="1"/>
                          <a:pt x="79" y="23"/>
                          <a:pt x="79" y="46"/>
                        </a:cubicBezTo>
                        <a:lnTo>
                          <a:pt x="79" y="146"/>
                        </a:lnTo>
                        <a:cubicBezTo>
                          <a:pt x="56" y="370"/>
                          <a:pt x="45" y="595"/>
                          <a:pt x="34" y="819"/>
                        </a:cubicBezTo>
                        <a:cubicBezTo>
                          <a:pt x="23" y="919"/>
                          <a:pt x="12" y="1009"/>
                          <a:pt x="12" y="1110"/>
                        </a:cubicBezTo>
                        <a:cubicBezTo>
                          <a:pt x="0" y="1143"/>
                          <a:pt x="12" y="1188"/>
                          <a:pt x="0" y="1199"/>
                        </a:cubicBezTo>
                        <a:cubicBezTo>
                          <a:pt x="0" y="1211"/>
                          <a:pt x="9" y="1216"/>
                          <a:pt x="17" y="1216"/>
                        </a:cubicBezTo>
                        <a:cubicBezTo>
                          <a:pt x="26" y="1216"/>
                          <a:pt x="34" y="1211"/>
                          <a:pt x="34" y="1199"/>
                        </a:cubicBezTo>
                        <a:cubicBezTo>
                          <a:pt x="56" y="942"/>
                          <a:pt x="79" y="673"/>
                          <a:pt x="90" y="404"/>
                        </a:cubicBezTo>
                        <a:cubicBezTo>
                          <a:pt x="101" y="303"/>
                          <a:pt x="112" y="214"/>
                          <a:pt x="112" y="113"/>
                        </a:cubicBezTo>
                        <a:cubicBezTo>
                          <a:pt x="101" y="90"/>
                          <a:pt x="124" y="1"/>
                          <a:pt x="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9"/>
                  <p:cNvSpPr/>
                  <p:nvPr/>
                </p:nvSpPr>
                <p:spPr>
                  <a:xfrm>
                    <a:off x="185798" y="4387599"/>
                    <a:ext cx="7543" cy="50708"/>
                  </a:xfrm>
                  <a:custGeom>
                    <a:avLst/>
                    <a:gdLst/>
                    <a:ahLst/>
                    <a:cxnLst/>
                    <a:rect l="l" t="t" r="r" b="b"/>
                    <a:pathLst>
                      <a:path w="180" h="1210" extrusionOk="0">
                        <a:moveTo>
                          <a:pt x="11" y="1"/>
                        </a:moveTo>
                        <a:cubicBezTo>
                          <a:pt x="6" y="1"/>
                          <a:pt x="0" y="3"/>
                          <a:pt x="0" y="9"/>
                        </a:cubicBezTo>
                        <a:cubicBezTo>
                          <a:pt x="0" y="65"/>
                          <a:pt x="0" y="121"/>
                          <a:pt x="11" y="177"/>
                        </a:cubicBezTo>
                        <a:cubicBezTo>
                          <a:pt x="45" y="468"/>
                          <a:pt x="90" y="748"/>
                          <a:pt x="123" y="1028"/>
                        </a:cubicBezTo>
                        <a:cubicBezTo>
                          <a:pt x="135" y="1084"/>
                          <a:pt x="146" y="1140"/>
                          <a:pt x="146" y="1196"/>
                        </a:cubicBezTo>
                        <a:cubicBezTo>
                          <a:pt x="151" y="1206"/>
                          <a:pt x="157" y="1209"/>
                          <a:pt x="163" y="1209"/>
                        </a:cubicBezTo>
                        <a:cubicBezTo>
                          <a:pt x="172" y="1209"/>
                          <a:pt x="179" y="1203"/>
                          <a:pt x="179" y="1196"/>
                        </a:cubicBezTo>
                        <a:cubicBezTo>
                          <a:pt x="168" y="1118"/>
                          <a:pt x="157" y="1040"/>
                          <a:pt x="146" y="972"/>
                        </a:cubicBezTo>
                        <a:cubicBezTo>
                          <a:pt x="123" y="793"/>
                          <a:pt x="101" y="614"/>
                          <a:pt x="79" y="457"/>
                        </a:cubicBezTo>
                        <a:cubicBezTo>
                          <a:pt x="56" y="311"/>
                          <a:pt x="34" y="155"/>
                          <a:pt x="23" y="9"/>
                        </a:cubicBezTo>
                        <a:cubicBezTo>
                          <a:pt x="23" y="3"/>
                          <a:pt x="17"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9"/>
                  <p:cNvSpPr/>
                  <p:nvPr/>
                </p:nvSpPr>
                <p:spPr>
                  <a:xfrm>
                    <a:off x="165598" y="4387976"/>
                    <a:ext cx="13201" cy="50708"/>
                  </a:xfrm>
                  <a:custGeom>
                    <a:avLst/>
                    <a:gdLst/>
                    <a:ahLst/>
                    <a:cxnLst/>
                    <a:rect l="l" t="t" r="r" b="b"/>
                    <a:pathLst>
                      <a:path w="315" h="1210" extrusionOk="0">
                        <a:moveTo>
                          <a:pt x="12" y="0"/>
                        </a:moveTo>
                        <a:cubicBezTo>
                          <a:pt x="12" y="0"/>
                          <a:pt x="1" y="11"/>
                          <a:pt x="1" y="11"/>
                        </a:cubicBezTo>
                        <a:cubicBezTo>
                          <a:pt x="1" y="22"/>
                          <a:pt x="1" y="34"/>
                          <a:pt x="1" y="45"/>
                        </a:cubicBezTo>
                        <a:cubicBezTo>
                          <a:pt x="1" y="56"/>
                          <a:pt x="12" y="67"/>
                          <a:pt x="12" y="78"/>
                        </a:cubicBezTo>
                        <a:cubicBezTo>
                          <a:pt x="12" y="101"/>
                          <a:pt x="23" y="123"/>
                          <a:pt x="23" y="146"/>
                        </a:cubicBezTo>
                        <a:cubicBezTo>
                          <a:pt x="34" y="202"/>
                          <a:pt x="57" y="258"/>
                          <a:pt x="68" y="325"/>
                        </a:cubicBezTo>
                        <a:cubicBezTo>
                          <a:pt x="79" y="381"/>
                          <a:pt x="90" y="437"/>
                          <a:pt x="113" y="504"/>
                        </a:cubicBezTo>
                        <a:lnTo>
                          <a:pt x="146" y="683"/>
                        </a:lnTo>
                        <a:lnTo>
                          <a:pt x="191" y="851"/>
                        </a:lnTo>
                        <a:lnTo>
                          <a:pt x="236" y="1031"/>
                        </a:lnTo>
                        <a:cubicBezTo>
                          <a:pt x="247" y="1053"/>
                          <a:pt x="247" y="1087"/>
                          <a:pt x="258" y="1109"/>
                        </a:cubicBezTo>
                        <a:lnTo>
                          <a:pt x="281" y="1199"/>
                        </a:lnTo>
                        <a:cubicBezTo>
                          <a:pt x="281" y="1210"/>
                          <a:pt x="292" y="1210"/>
                          <a:pt x="292" y="1210"/>
                        </a:cubicBezTo>
                        <a:cubicBezTo>
                          <a:pt x="303" y="1210"/>
                          <a:pt x="314" y="1199"/>
                          <a:pt x="303" y="1187"/>
                        </a:cubicBezTo>
                        <a:cubicBezTo>
                          <a:pt x="303" y="1165"/>
                          <a:pt x="292" y="1143"/>
                          <a:pt x="292" y="1120"/>
                        </a:cubicBezTo>
                        <a:lnTo>
                          <a:pt x="281" y="1064"/>
                        </a:lnTo>
                        <a:lnTo>
                          <a:pt x="236" y="885"/>
                        </a:lnTo>
                        <a:cubicBezTo>
                          <a:pt x="225" y="829"/>
                          <a:pt x="213" y="784"/>
                          <a:pt x="191" y="717"/>
                        </a:cubicBezTo>
                        <a:cubicBezTo>
                          <a:pt x="180" y="661"/>
                          <a:pt x="169" y="594"/>
                          <a:pt x="146" y="538"/>
                        </a:cubicBezTo>
                        <a:cubicBezTo>
                          <a:pt x="135" y="471"/>
                          <a:pt x="124" y="415"/>
                          <a:pt x="101" y="347"/>
                        </a:cubicBezTo>
                        <a:lnTo>
                          <a:pt x="68" y="190"/>
                        </a:lnTo>
                        <a:cubicBezTo>
                          <a:pt x="57" y="157"/>
                          <a:pt x="45" y="112"/>
                          <a:pt x="45" y="90"/>
                        </a:cubicBezTo>
                        <a:cubicBezTo>
                          <a:pt x="34" y="78"/>
                          <a:pt x="34" y="67"/>
                          <a:pt x="34" y="56"/>
                        </a:cubicBezTo>
                        <a:lnTo>
                          <a:pt x="23" y="11"/>
                        </a:lnTo>
                        <a:lnTo>
                          <a:pt x="2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73" name="Google Shape;2773;p9"/>
              <p:cNvGrpSpPr/>
              <p:nvPr/>
            </p:nvGrpSpPr>
            <p:grpSpPr>
              <a:xfrm rot="-332580">
                <a:off x="8617043" y="4186199"/>
                <a:ext cx="103352" cy="250714"/>
                <a:chOff x="736387" y="4200184"/>
                <a:chExt cx="103344" cy="250695"/>
              </a:xfrm>
            </p:grpSpPr>
            <p:sp>
              <p:nvSpPr>
                <p:cNvPr id="2774" name="Google Shape;2774;p9"/>
                <p:cNvSpPr/>
                <p:nvPr/>
              </p:nvSpPr>
              <p:spPr>
                <a:xfrm>
                  <a:off x="743428" y="4200184"/>
                  <a:ext cx="96303" cy="202371"/>
                </a:xfrm>
                <a:custGeom>
                  <a:avLst/>
                  <a:gdLst/>
                  <a:ahLst/>
                  <a:cxnLst/>
                  <a:rect l="l" t="t" r="r" b="b"/>
                  <a:pathLst>
                    <a:path w="2298" h="4829" extrusionOk="0">
                      <a:moveTo>
                        <a:pt x="1726" y="1"/>
                      </a:moveTo>
                      <a:lnTo>
                        <a:pt x="1681" y="46"/>
                      </a:lnTo>
                      <a:lnTo>
                        <a:pt x="1636" y="79"/>
                      </a:lnTo>
                      <a:lnTo>
                        <a:pt x="1603" y="102"/>
                      </a:lnTo>
                      <a:lnTo>
                        <a:pt x="1580" y="113"/>
                      </a:lnTo>
                      <a:lnTo>
                        <a:pt x="1524" y="158"/>
                      </a:lnTo>
                      <a:lnTo>
                        <a:pt x="1479" y="180"/>
                      </a:lnTo>
                      <a:lnTo>
                        <a:pt x="1446" y="214"/>
                      </a:lnTo>
                      <a:cubicBezTo>
                        <a:pt x="1345" y="303"/>
                        <a:pt x="1255" y="393"/>
                        <a:pt x="1166" y="494"/>
                      </a:cubicBezTo>
                      <a:cubicBezTo>
                        <a:pt x="1087" y="572"/>
                        <a:pt x="1009" y="662"/>
                        <a:pt x="942" y="751"/>
                      </a:cubicBezTo>
                      <a:cubicBezTo>
                        <a:pt x="841" y="886"/>
                        <a:pt x="751" y="1043"/>
                        <a:pt x="673" y="1211"/>
                      </a:cubicBezTo>
                      <a:cubicBezTo>
                        <a:pt x="572" y="1401"/>
                        <a:pt x="483" y="1614"/>
                        <a:pt x="393" y="1827"/>
                      </a:cubicBezTo>
                      <a:cubicBezTo>
                        <a:pt x="326" y="2017"/>
                        <a:pt x="259" y="2207"/>
                        <a:pt x="203" y="2398"/>
                      </a:cubicBezTo>
                      <a:cubicBezTo>
                        <a:pt x="147" y="2611"/>
                        <a:pt x="102" y="2835"/>
                        <a:pt x="68" y="3059"/>
                      </a:cubicBezTo>
                      <a:cubicBezTo>
                        <a:pt x="35" y="3283"/>
                        <a:pt x="12" y="3495"/>
                        <a:pt x="1" y="3719"/>
                      </a:cubicBezTo>
                      <a:cubicBezTo>
                        <a:pt x="1" y="3876"/>
                        <a:pt x="1" y="4033"/>
                        <a:pt x="12" y="4190"/>
                      </a:cubicBezTo>
                      <a:cubicBezTo>
                        <a:pt x="12" y="4302"/>
                        <a:pt x="23" y="4425"/>
                        <a:pt x="46" y="4537"/>
                      </a:cubicBezTo>
                      <a:lnTo>
                        <a:pt x="46" y="4559"/>
                      </a:lnTo>
                      <a:lnTo>
                        <a:pt x="46" y="4582"/>
                      </a:lnTo>
                      <a:cubicBezTo>
                        <a:pt x="46" y="4593"/>
                        <a:pt x="46" y="4593"/>
                        <a:pt x="46" y="4604"/>
                      </a:cubicBezTo>
                      <a:lnTo>
                        <a:pt x="91" y="4604"/>
                      </a:lnTo>
                      <a:lnTo>
                        <a:pt x="180" y="4627"/>
                      </a:lnTo>
                      <a:lnTo>
                        <a:pt x="259" y="4627"/>
                      </a:lnTo>
                      <a:lnTo>
                        <a:pt x="292" y="4638"/>
                      </a:lnTo>
                      <a:lnTo>
                        <a:pt x="382" y="4649"/>
                      </a:lnTo>
                      <a:lnTo>
                        <a:pt x="572" y="4694"/>
                      </a:lnTo>
                      <a:lnTo>
                        <a:pt x="763" y="4739"/>
                      </a:lnTo>
                      <a:lnTo>
                        <a:pt x="953" y="4772"/>
                      </a:lnTo>
                      <a:lnTo>
                        <a:pt x="1143" y="4817"/>
                      </a:lnTo>
                      <a:lnTo>
                        <a:pt x="1233" y="4828"/>
                      </a:lnTo>
                      <a:lnTo>
                        <a:pt x="1267" y="4828"/>
                      </a:lnTo>
                      <a:lnTo>
                        <a:pt x="1289" y="4817"/>
                      </a:lnTo>
                      <a:cubicBezTo>
                        <a:pt x="1479" y="4593"/>
                        <a:pt x="1636" y="4347"/>
                        <a:pt x="1759" y="4089"/>
                      </a:cubicBezTo>
                      <a:cubicBezTo>
                        <a:pt x="1983" y="3663"/>
                        <a:pt x="2140" y="3215"/>
                        <a:pt x="2230" y="2745"/>
                      </a:cubicBezTo>
                      <a:cubicBezTo>
                        <a:pt x="2275" y="2409"/>
                        <a:pt x="2297" y="2073"/>
                        <a:pt x="2286" y="1737"/>
                      </a:cubicBezTo>
                      <a:cubicBezTo>
                        <a:pt x="2275" y="1457"/>
                        <a:pt x="2230" y="1166"/>
                        <a:pt x="2174" y="886"/>
                      </a:cubicBezTo>
                      <a:cubicBezTo>
                        <a:pt x="2174" y="874"/>
                        <a:pt x="2163" y="863"/>
                        <a:pt x="2163" y="852"/>
                      </a:cubicBezTo>
                      <a:lnTo>
                        <a:pt x="2151" y="818"/>
                      </a:lnTo>
                      <a:lnTo>
                        <a:pt x="2140" y="785"/>
                      </a:lnTo>
                      <a:lnTo>
                        <a:pt x="2084" y="650"/>
                      </a:lnTo>
                      <a:cubicBezTo>
                        <a:pt x="2084" y="639"/>
                        <a:pt x="2084" y="639"/>
                        <a:pt x="2073" y="628"/>
                      </a:cubicBezTo>
                      <a:lnTo>
                        <a:pt x="2062" y="583"/>
                      </a:lnTo>
                      <a:cubicBezTo>
                        <a:pt x="2051" y="561"/>
                        <a:pt x="2039" y="550"/>
                        <a:pt x="2028" y="527"/>
                      </a:cubicBezTo>
                      <a:lnTo>
                        <a:pt x="2006" y="471"/>
                      </a:lnTo>
                      <a:cubicBezTo>
                        <a:pt x="1995" y="449"/>
                        <a:pt x="1983" y="426"/>
                        <a:pt x="1972" y="404"/>
                      </a:cubicBezTo>
                      <a:cubicBezTo>
                        <a:pt x="1950" y="359"/>
                        <a:pt x="1927" y="314"/>
                        <a:pt x="1905" y="270"/>
                      </a:cubicBezTo>
                      <a:lnTo>
                        <a:pt x="1905" y="247"/>
                      </a:lnTo>
                      <a:cubicBezTo>
                        <a:pt x="1871" y="202"/>
                        <a:pt x="1849" y="169"/>
                        <a:pt x="1827" y="124"/>
                      </a:cubicBezTo>
                      <a:cubicBezTo>
                        <a:pt x="1815" y="113"/>
                        <a:pt x="1804" y="90"/>
                        <a:pt x="1793" y="79"/>
                      </a:cubicBezTo>
                      <a:cubicBezTo>
                        <a:pt x="1782" y="57"/>
                        <a:pt x="1771" y="34"/>
                        <a:pt x="1748" y="23"/>
                      </a:cubicBezTo>
                      <a:lnTo>
                        <a:pt x="17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9"/>
                <p:cNvSpPr/>
                <p:nvPr/>
              </p:nvSpPr>
              <p:spPr>
                <a:xfrm>
                  <a:off x="756587" y="4229771"/>
                  <a:ext cx="63867" cy="171360"/>
                </a:xfrm>
                <a:custGeom>
                  <a:avLst/>
                  <a:gdLst/>
                  <a:ahLst/>
                  <a:cxnLst/>
                  <a:rect l="l" t="t" r="r" b="b"/>
                  <a:pathLst>
                    <a:path w="1524" h="4089" extrusionOk="0">
                      <a:moveTo>
                        <a:pt x="1289" y="0"/>
                      </a:moveTo>
                      <a:lnTo>
                        <a:pt x="1277" y="23"/>
                      </a:lnTo>
                      <a:lnTo>
                        <a:pt x="1266" y="34"/>
                      </a:lnTo>
                      <a:lnTo>
                        <a:pt x="1255" y="45"/>
                      </a:lnTo>
                      <a:cubicBezTo>
                        <a:pt x="1098" y="224"/>
                        <a:pt x="953" y="415"/>
                        <a:pt x="829" y="628"/>
                      </a:cubicBezTo>
                      <a:cubicBezTo>
                        <a:pt x="583" y="1042"/>
                        <a:pt x="381" y="1479"/>
                        <a:pt x="225" y="1938"/>
                      </a:cubicBezTo>
                      <a:cubicBezTo>
                        <a:pt x="113" y="2274"/>
                        <a:pt x="45" y="2621"/>
                        <a:pt x="12" y="2980"/>
                      </a:cubicBezTo>
                      <a:cubicBezTo>
                        <a:pt x="12" y="3081"/>
                        <a:pt x="12" y="3181"/>
                        <a:pt x="12" y="3282"/>
                      </a:cubicBezTo>
                      <a:cubicBezTo>
                        <a:pt x="1" y="3383"/>
                        <a:pt x="12" y="3484"/>
                        <a:pt x="23" y="3585"/>
                      </a:cubicBezTo>
                      <a:cubicBezTo>
                        <a:pt x="34" y="3685"/>
                        <a:pt x="57" y="3775"/>
                        <a:pt x="90" y="3876"/>
                      </a:cubicBezTo>
                      <a:cubicBezTo>
                        <a:pt x="90" y="3887"/>
                        <a:pt x="101" y="3898"/>
                        <a:pt x="101" y="3909"/>
                      </a:cubicBezTo>
                      <a:cubicBezTo>
                        <a:pt x="101" y="3921"/>
                        <a:pt x="101" y="3932"/>
                        <a:pt x="101" y="3932"/>
                      </a:cubicBezTo>
                      <a:cubicBezTo>
                        <a:pt x="113" y="3954"/>
                        <a:pt x="113" y="3965"/>
                        <a:pt x="113" y="3977"/>
                      </a:cubicBezTo>
                      <a:lnTo>
                        <a:pt x="157" y="3988"/>
                      </a:lnTo>
                      <a:cubicBezTo>
                        <a:pt x="325" y="4021"/>
                        <a:pt x="482" y="4066"/>
                        <a:pt x="650" y="4089"/>
                      </a:cubicBezTo>
                      <a:lnTo>
                        <a:pt x="695" y="4089"/>
                      </a:lnTo>
                      <a:lnTo>
                        <a:pt x="717" y="4066"/>
                      </a:lnTo>
                      <a:cubicBezTo>
                        <a:pt x="796" y="3965"/>
                        <a:pt x="863" y="3876"/>
                        <a:pt x="930" y="3764"/>
                      </a:cubicBezTo>
                      <a:cubicBezTo>
                        <a:pt x="1266" y="3215"/>
                        <a:pt x="1468" y="2588"/>
                        <a:pt x="1490" y="1938"/>
                      </a:cubicBezTo>
                      <a:cubicBezTo>
                        <a:pt x="1524" y="1557"/>
                        <a:pt x="1513" y="1165"/>
                        <a:pt x="1468" y="785"/>
                      </a:cubicBezTo>
                      <a:cubicBezTo>
                        <a:pt x="1423" y="538"/>
                        <a:pt x="1367" y="280"/>
                        <a:pt x="1300" y="45"/>
                      </a:cubicBezTo>
                      <a:lnTo>
                        <a:pt x="1300" y="34"/>
                      </a:lnTo>
                      <a:cubicBezTo>
                        <a:pt x="1300" y="23"/>
                        <a:pt x="1289" y="12"/>
                        <a:pt x="1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9"/>
                <p:cNvSpPr/>
                <p:nvPr/>
              </p:nvSpPr>
              <p:spPr>
                <a:xfrm>
                  <a:off x="762203" y="4313672"/>
                  <a:ext cx="52175" cy="97896"/>
                </a:xfrm>
                <a:custGeom>
                  <a:avLst/>
                  <a:gdLst/>
                  <a:ahLst/>
                  <a:cxnLst/>
                  <a:rect l="l" t="t" r="r" b="b"/>
                  <a:pathLst>
                    <a:path w="1245" h="2336" extrusionOk="0">
                      <a:moveTo>
                        <a:pt x="628" y="328"/>
                      </a:moveTo>
                      <a:lnTo>
                        <a:pt x="628" y="328"/>
                      </a:lnTo>
                      <a:cubicBezTo>
                        <a:pt x="639" y="507"/>
                        <a:pt x="595" y="1056"/>
                        <a:pt x="438" y="1146"/>
                      </a:cubicBezTo>
                      <a:cubicBezTo>
                        <a:pt x="326" y="1090"/>
                        <a:pt x="404" y="899"/>
                        <a:pt x="427" y="810"/>
                      </a:cubicBezTo>
                      <a:cubicBezTo>
                        <a:pt x="483" y="642"/>
                        <a:pt x="550" y="485"/>
                        <a:pt x="628" y="328"/>
                      </a:cubicBezTo>
                      <a:close/>
                      <a:moveTo>
                        <a:pt x="926" y="1"/>
                      </a:moveTo>
                      <a:cubicBezTo>
                        <a:pt x="815" y="1"/>
                        <a:pt x="723" y="122"/>
                        <a:pt x="651" y="205"/>
                      </a:cubicBezTo>
                      <a:cubicBezTo>
                        <a:pt x="622" y="130"/>
                        <a:pt x="578" y="100"/>
                        <a:pt x="531" y="100"/>
                      </a:cubicBezTo>
                      <a:cubicBezTo>
                        <a:pt x="467" y="100"/>
                        <a:pt x="398" y="156"/>
                        <a:pt x="359" y="227"/>
                      </a:cubicBezTo>
                      <a:cubicBezTo>
                        <a:pt x="270" y="384"/>
                        <a:pt x="203" y="552"/>
                        <a:pt x="158" y="731"/>
                      </a:cubicBezTo>
                      <a:cubicBezTo>
                        <a:pt x="57" y="1146"/>
                        <a:pt x="1" y="1571"/>
                        <a:pt x="12" y="2008"/>
                      </a:cubicBezTo>
                      <a:cubicBezTo>
                        <a:pt x="12" y="2109"/>
                        <a:pt x="12" y="2210"/>
                        <a:pt x="23" y="2311"/>
                      </a:cubicBezTo>
                      <a:cubicBezTo>
                        <a:pt x="23" y="2328"/>
                        <a:pt x="35" y="2336"/>
                        <a:pt x="46" y="2336"/>
                      </a:cubicBezTo>
                      <a:cubicBezTo>
                        <a:pt x="57" y="2336"/>
                        <a:pt x="68" y="2328"/>
                        <a:pt x="68" y="2311"/>
                      </a:cubicBezTo>
                      <a:cubicBezTo>
                        <a:pt x="68" y="2277"/>
                        <a:pt x="57" y="2232"/>
                        <a:pt x="57" y="2188"/>
                      </a:cubicBezTo>
                      <a:cubicBezTo>
                        <a:pt x="46" y="1751"/>
                        <a:pt x="91" y="1314"/>
                        <a:pt x="191" y="888"/>
                      </a:cubicBezTo>
                      <a:cubicBezTo>
                        <a:pt x="236" y="720"/>
                        <a:pt x="348" y="183"/>
                        <a:pt x="539" y="160"/>
                      </a:cubicBezTo>
                      <a:cubicBezTo>
                        <a:pt x="595" y="171"/>
                        <a:pt x="606" y="227"/>
                        <a:pt x="617" y="272"/>
                      </a:cubicBezTo>
                      <a:cubicBezTo>
                        <a:pt x="494" y="496"/>
                        <a:pt x="404" y="731"/>
                        <a:pt x="348" y="978"/>
                      </a:cubicBezTo>
                      <a:cubicBezTo>
                        <a:pt x="326" y="1045"/>
                        <a:pt x="348" y="1123"/>
                        <a:pt x="404" y="1179"/>
                      </a:cubicBezTo>
                      <a:cubicBezTo>
                        <a:pt x="413" y="1182"/>
                        <a:pt x="421" y="1184"/>
                        <a:pt x="429" y="1184"/>
                      </a:cubicBezTo>
                      <a:cubicBezTo>
                        <a:pt x="516" y="1184"/>
                        <a:pt x="574" y="1028"/>
                        <a:pt x="595" y="967"/>
                      </a:cubicBezTo>
                      <a:cubicBezTo>
                        <a:pt x="673" y="731"/>
                        <a:pt x="695" y="496"/>
                        <a:pt x="673" y="250"/>
                      </a:cubicBezTo>
                      <a:cubicBezTo>
                        <a:pt x="765" y="109"/>
                        <a:pt x="853" y="42"/>
                        <a:pt x="920" y="42"/>
                      </a:cubicBezTo>
                      <a:cubicBezTo>
                        <a:pt x="1007" y="42"/>
                        <a:pt x="1057" y="157"/>
                        <a:pt x="1031" y="373"/>
                      </a:cubicBezTo>
                      <a:cubicBezTo>
                        <a:pt x="964" y="955"/>
                        <a:pt x="785" y="1515"/>
                        <a:pt x="505" y="2019"/>
                      </a:cubicBezTo>
                      <a:cubicBezTo>
                        <a:pt x="471" y="2075"/>
                        <a:pt x="427" y="2143"/>
                        <a:pt x="393" y="2199"/>
                      </a:cubicBezTo>
                      <a:lnTo>
                        <a:pt x="348" y="2255"/>
                      </a:lnTo>
                      <a:cubicBezTo>
                        <a:pt x="348" y="2263"/>
                        <a:pt x="354" y="2271"/>
                        <a:pt x="361" y="2271"/>
                      </a:cubicBezTo>
                      <a:cubicBezTo>
                        <a:pt x="364" y="2271"/>
                        <a:pt x="367" y="2269"/>
                        <a:pt x="371" y="2266"/>
                      </a:cubicBezTo>
                      <a:cubicBezTo>
                        <a:pt x="606" y="1952"/>
                        <a:pt x="774" y="1605"/>
                        <a:pt x="897" y="1235"/>
                      </a:cubicBezTo>
                      <a:cubicBezTo>
                        <a:pt x="964" y="1000"/>
                        <a:pt x="1244" y="104"/>
                        <a:pt x="953" y="3"/>
                      </a:cubicBezTo>
                      <a:cubicBezTo>
                        <a:pt x="944" y="2"/>
                        <a:pt x="935" y="1"/>
                        <a:pt x="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9"/>
                <p:cNvSpPr/>
                <p:nvPr/>
              </p:nvSpPr>
              <p:spPr>
                <a:xfrm>
                  <a:off x="736387" y="4389820"/>
                  <a:ext cx="69525" cy="61059"/>
                </a:xfrm>
                <a:custGeom>
                  <a:avLst/>
                  <a:gdLst/>
                  <a:ahLst/>
                  <a:cxnLst/>
                  <a:rect l="l" t="t" r="r" b="b"/>
                  <a:pathLst>
                    <a:path w="1659" h="1457" extrusionOk="0">
                      <a:moveTo>
                        <a:pt x="46" y="1"/>
                      </a:moveTo>
                      <a:lnTo>
                        <a:pt x="46" y="23"/>
                      </a:lnTo>
                      <a:lnTo>
                        <a:pt x="23" y="57"/>
                      </a:lnTo>
                      <a:lnTo>
                        <a:pt x="23" y="258"/>
                      </a:lnTo>
                      <a:lnTo>
                        <a:pt x="23" y="471"/>
                      </a:lnTo>
                      <a:lnTo>
                        <a:pt x="23" y="673"/>
                      </a:lnTo>
                      <a:lnTo>
                        <a:pt x="12" y="908"/>
                      </a:lnTo>
                      <a:cubicBezTo>
                        <a:pt x="1" y="975"/>
                        <a:pt x="1" y="1054"/>
                        <a:pt x="1" y="1121"/>
                      </a:cubicBezTo>
                      <a:lnTo>
                        <a:pt x="1" y="1211"/>
                      </a:lnTo>
                      <a:lnTo>
                        <a:pt x="1" y="1244"/>
                      </a:lnTo>
                      <a:lnTo>
                        <a:pt x="46" y="1244"/>
                      </a:lnTo>
                      <a:lnTo>
                        <a:pt x="270" y="1289"/>
                      </a:lnTo>
                      <a:lnTo>
                        <a:pt x="505" y="1334"/>
                      </a:lnTo>
                      <a:lnTo>
                        <a:pt x="740" y="1379"/>
                      </a:lnTo>
                      <a:lnTo>
                        <a:pt x="987" y="1423"/>
                      </a:lnTo>
                      <a:lnTo>
                        <a:pt x="1177" y="1457"/>
                      </a:lnTo>
                      <a:lnTo>
                        <a:pt x="1222" y="1457"/>
                      </a:lnTo>
                      <a:cubicBezTo>
                        <a:pt x="1222" y="1446"/>
                        <a:pt x="1233" y="1435"/>
                        <a:pt x="1233" y="1435"/>
                      </a:cubicBezTo>
                      <a:lnTo>
                        <a:pt x="1244" y="1401"/>
                      </a:lnTo>
                      <a:lnTo>
                        <a:pt x="1345" y="1132"/>
                      </a:lnTo>
                      <a:lnTo>
                        <a:pt x="1468" y="841"/>
                      </a:lnTo>
                      <a:cubicBezTo>
                        <a:pt x="1513" y="751"/>
                        <a:pt x="1547" y="662"/>
                        <a:pt x="1580" y="572"/>
                      </a:cubicBezTo>
                      <a:cubicBezTo>
                        <a:pt x="1603" y="527"/>
                        <a:pt x="1614" y="483"/>
                        <a:pt x="1636" y="438"/>
                      </a:cubicBezTo>
                      <a:lnTo>
                        <a:pt x="1659" y="393"/>
                      </a:lnTo>
                      <a:lnTo>
                        <a:pt x="1659" y="371"/>
                      </a:lnTo>
                      <a:lnTo>
                        <a:pt x="1614" y="359"/>
                      </a:lnTo>
                      <a:lnTo>
                        <a:pt x="1423" y="315"/>
                      </a:lnTo>
                      <a:lnTo>
                        <a:pt x="1166" y="258"/>
                      </a:lnTo>
                      <a:lnTo>
                        <a:pt x="886" y="191"/>
                      </a:lnTo>
                      <a:lnTo>
                        <a:pt x="606" y="124"/>
                      </a:lnTo>
                      <a:lnTo>
                        <a:pt x="337" y="68"/>
                      </a:lnTo>
                      <a:lnTo>
                        <a:pt x="91" y="12"/>
                      </a:lnTo>
                      <a:lnTo>
                        <a:pt x="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78" name="Google Shape;2778;p9"/>
                <p:cNvGrpSpPr/>
                <p:nvPr/>
              </p:nvGrpSpPr>
              <p:grpSpPr>
                <a:xfrm>
                  <a:off x="741081" y="4391245"/>
                  <a:ext cx="57790" cy="58922"/>
                  <a:chOff x="741081" y="4391245"/>
                  <a:chExt cx="57790" cy="58922"/>
                </a:xfrm>
              </p:grpSpPr>
              <p:sp>
                <p:nvSpPr>
                  <p:cNvPr id="2779" name="Google Shape;2779;p9"/>
                  <p:cNvSpPr/>
                  <p:nvPr/>
                </p:nvSpPr>
                <p:spPr>
                  <a:xfrm>
                    <a:off x="741081" y="4391245"/>
                    <a:ext cx="57790" cy="13201"/>
                  </a:xfrm>
                  <a:custGeom>
                    <a:avLst/>
                    <a:gdLst/>
                    <a:ahLst/>
                    <a:cxnLst/>
                    <a:rect l="l" t="t" r="r" b="b"/>
                    <a:pathLst>
                      <a:path w="1379" h="315" extrusionOk="0">
                        <a:moveTo>
                          <a:pt x="12" y="0"/>
                        </a:moveTo>
                        <a:cubicBezTo>
                          <a:pt x="12" y="0"/>
                          <a:pt x="12" y="12"/>
                          <a:pt x="1" y="12"/>
                        </a:cubicBezTo>
                        <a:cubicBezTo>
                          <a:pt x="1" y="23"/>
                          <a:pt x="12" y="45"/>
                          <a:pt x="23" y="45"/>
                        </a:cubicBezTo>
                        <a:lnTo>
                          <a:pt x="46" y="45"/>
                        </a:lnTo>
                        <a:lnTo>
                          <a:pt x="68" y="56"/>
                        </a:lnTo>
                        <a:lnTo>
                          <a:pt x="158" y="56"/>
                        </a:lnTo>
                        <a:lnTo>
                          <a:pt x="281" y="79"/>
                        </a:lnTo>
                        <a:lnTo>
                          <a:pt x="550" y="146"/>
                        </a:lnTo>
                        <a:lnTo>
                          <a:pt x="819" y="213"/>
                        </a:lnTo>
                        <a:lnTo>
                          <a:pt x="1087" y="269"/>
                        </a:lnTo>
                        <a:cubicBezTo>
                          <a:pt x="1132" y="281"/>
                          <a:pt x="1177" y="292"/>
                          <a:pt x="1233" y="303"/>
                        </a:cubicBezTo>
                        <a:lnTo>
                          <a:pt x="1300" y="314"/>
                        </a:lnTo>
                        <a:lnTo>
                          <a:pt x="1379" y="314"/>
                        </a:lnTo>
                        <a:cubicBezTo>
                          <a:pt x="1379" y="303"/>
                          <a:pt x="1379" y="303"/>
                          <a:pt x="1379" y="292"/>
                        </a:cubicBezTo>
                        <a:lnTo>
                          <a:pt x="1367" y="281"/>
                        </a:lnTo>
                        <a:lnTo>
                          <a:pt x="1345" y="281"/>
                        </a:lnTo>
                        <a:lnTo>
                          <a:pt x="1311" y="269"/>
                        </a:lnTo>
                        <a:lnTo>
                          <a:pt x="1244" y="247"/>
                        </a:lnTo>
                        <a:lnTo>
                          <a:pt x="1155" y="224"/>
                        </a:lnTo>
                        <a:lnTo>
                          <a:pt x="964" y="180"/>
                        </a:lnTo>
                        <a:lnTo>
                          <a:pt x="684" y="124"/>
                        </a:lnTo>
                        <a:lnTo>
                          <a:pt x="415" y="68"/>
                        </a:lnTo>
                        <a:lnTo>
                          <a:pt x="281" y="45"/>
                        </a:lnTo>
                        <a:cubicBezTo>
                          <a:pt x="247" y="34"/>
                          <a:pt x="203" y="23"/>
                          <a:pt x="158" y="12"/>
                        </a:cubicBezTo>
                        <a:lnTo>
                          <a:pt x="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9"/>
                  <p:cNvSpPr/>
                  <p:nvPr/>
                </p:nvSpPr>
                <p:spPr>
                  <a:xfrm>
                    <a:off x="775027" y="4402434"/>
                    <a:ext cx="19613" cy="47733"/>
                  </a:xfrm>
                  <a:custGeom>
                    <a:avLst/>
                    <a:gdLst/>
                    <a:ahLst/>
                    <a:cxnLst/>
                    <a:rect l="l" t="t" r="r" b="b"/>
                    <a:pathLst>
                      <a:path w="468" h="1139" extrusionOk="0">
                        <a:moveTo>
                          <a:pt x="441" y="0"/>
                        </a:moveTo>
                        <a:cubicBezTo>
                          <a:pt x="434" y="0"/>
                          <a:pt x="433" y="26"/>
                          <a:pt x="423" y="36"/>
                        </a:cubicBezTo>
                        <a:lnTo>
                          <a:pt x="389" y="137"/>
                        </a:lnTo>
                        <a:cubicBezTo>
                          <a:pt x="311" y="350"/>
                          <a:pt x="221" y="551"/>
                          <a:pt x="143" y="764"/>
                        </a:cubicBezTo>
                        <a:cubicBezTo>
                          <a:pt x="109" y="854"/>
                          <a:pt x="76" y="943"/>
                          <a:pt x="42" y="1033"/>
                        </a:cubicBezTo>
                        <a:lnTo>
                          <a:pt x="9" y="1122"/>
                        </a:lnTo>
                        <a:cubicBezTo>
                          <a:pt x="1" y="1130"/>
                          <a:pt x="15" y="1138"/>
                          <a:pt x="24" y="1138"/>
                        </a:cubicBezTo>
                        <a:cubicBezTo>
                          <a:pt x="28" y="1138"/>
                          <a:pt x="31" y="1137"/>
                          <a:pt x="31" y="1134"/>
                        </a:cubicBezTo>
                        <a:cubicBezTo>
                          <a:pt x="132" y="887"/>
                          <a:pt x="233" y="641"/>
                          <a:pt x="322" y="394"/>
                        </a:cubicBezTo>
                        <a:cubicBezTo>
                          <a:pt x="367" y="294"/>
                          <a:pt x="401" y="204"/>
                          <a:pt x="423" y="114"/>
                        </a:cubicBezTo>
                        <a:cubicBezTo>
                          <a:pt x="434" y="92"/>
                          <a:pt x="468" y="2"/>
                          <a:pt x="445" y="2"/>
                        </a:cubicBezTo>
                        <a:cubicBezTo>
                          <a:pt x="444" y="1"/>
                          <a:pt x="442" y="0"/>
                          <a:pt x="4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9"/>
                  <p:cNvSpPr/>
                  <p:nvPr/>
                </p:nvSpPr>
                <p:spPr>
                  <a:xfrm>
                    <a:off x="761742" y="4397950"/>
                    <a:ext cx="9890" cy="50499"/>
                  </a:xfrm>
                  <a:custGeom>
                    <a:avLst/>
                    <a:gdLst/>
                    <a:ahLst/>
                    <a:cxnLst/>
                    <a:rect l="l" t="t" r="r" b="b"/>
                    <a:pathLst>
                      <a:path w="236" h="1205" extrusionOk="0">
                        <a:moveTo>
                          <a:pt x="229" y="0"/>
                        </a:moveTo>
                        <a:cubicBezTo>
                          <a:pt x="225" y="0"/>
                          <a:pt x="219" y="3"/>
                          <a:pt x="214" y="8"/>
                        </a:cubicBezTo>
                        <a:cubicBezTo>
                          <a:pt x="191" y="64"/>
                          <a:pt x="180" y="121"/>
                          <a:pt x="169" y="188"/>
                        </a:cubicBezTo>
                        <a:cubicBezTo>
                          <a:pt x="124" y="468"/>
                          <a:pt x="90" y="748"/>
                          <a:pt x="34" y="1028"/>
                        </a:cubicBezTo>
                        <a:cubicBezTo>
                          <a:pt x="23" y="1084"/>
                          <a:pt x="12" y="1140"/>
                          <a:pt x="1" y="1196"/>
                        </a:cubicBezTo>
                        <a:cubicBezTo>
                          <a:pt x="6" y="1201"/>
                          <a:pt x="12" y="1204"/>
                          <a:pt x="18" y="1204"/>
                        </a:cubicBezTo>
                        <a:cubicBezTo>
                          <a:pt x="23" y="1204"/>
                          <a:pt x="29" y="1201"/>
                          <a:pt x="34" y="1196"/>
                        </a:cubicBezTo>
                        <a:cubicBezTo>
                          <a:pt x="46" y="1117"/>
                          <a:pt x="57" y="1039"/>
                          <a:pt x="79" y="961"/>
                        </a:cubicBezTo>
                        <a:cubicBezTo>
                          <a:pt x="102" y="793"/>
                          <a:pt x="135" y="613"/>
                          <a:pt x="158" y="457"/>
                        </a:cubicBezTo>
                        <a:cubicBezTo>
                          <a:pt x="180" y="311"/>
                          <a:pt x="202" y="154"/>
                          <a:pt x="236" y="8"/>
                        </a:cubicBezTo>
                        <a:cubicBezTo>
                          <a:pt x="236" y="3"/>
                          <a:pt x="233"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9"/>
                  <p:cNvSpPr/>
                  <p:nvPr/>
                </p:nvSpPr>
                <p:spPr>
                  <a:xfrm>
                    <a:off x="748624" y="4392167"/>
                    <a:ext cx="3772" cy="52175"/>
                  </a:xfrm>
                  <a:custGeom>
                    <a:avLst/>
                    <a:gdLst/>
                    <a:ahLst/>
                    <a:cxnLst/>
                    <a:rect l="l" t="t" r="r" b="b"/>
                    <a:pathLst>
                      <a:path w="90" h="1245" extrusionOk="0">
                        <a:moveTo>
                          <a:pt x="67" y="1"/>
                        </a:moveTo>
                        <a:cubicBezTo>
                          <a:pt x="67" y="1"/>
                          <a:pt x="56" y="12"/>
                          <a:pt x="56" y="12"/>
                        </a:cubicBezTo>
                        <a:cubicBezTo>
                          <a:pt x="56" y="23"/>
                          <a:pt x="56" y="34"/>
                          <a:pt x="56" y="46"/>
                        </a:cubicBezTo>
                        <a:lnTo>
                          <a:pt x="56" y="79"/>
                        </a:lnTo>
                        <a:lnTo>
                          <a:pt x="56" y="158"/>
                        </a:lnTo>
                        <a:lnTo>
                          <a:pt x="45" y="326"/>
                        </a:lnTo>
                        <a:lnTo>
                          <a:pt x="34" y="516"/>
                        </a:lnTo>
                        <a:cubicBezTo>
                          <a:pt x="34" y="572"/>
                          <a:pt x="34" y="639"/>
                          <a:pt x="23" y="695"/>
                        </a:cubicBezTo>
                        <a:cubicBezTo>
                          <a:pt x="23" y="751"/>
                          <a:pt x="11" y="819"/>
                          <a:pt x="11" y="875"/>
                        </a:cubicBezTo>
                        <a:lnTo>
                          <a:pt x="0" y="1054"/>
                        </a:lnTo>
                        <a:lnTo>
                          <a:pt x="0" y="1143"/>
                        </a:lnTo>
                        <a:lnTo>
                          <a:pt x="0" y="1233"/>
                        </a:lnTo>
                        <a:cubicBezTo>
                          <a:pt x="0" y="1233"/>
                          <a:pt x="0" y="1244"/>
                          <a:pt x="11" y="1244"/>
                        </a:cubicBezTo>
                        <a:cubicBezTo>
                          <a:pt x="23" y="1244"/>
                          <a:pt x="34" y="1233"/>
                          <a:pt x="34" y="1233"/>
                        </a:cubicBezTo>
                        <a:lnTo>
                          <a:pt x="34" y="1166"/>
                        </a:lnTo>
                        <a:lnTo>
                          <a:pt x="34" y="1099"/>
                        </a:lnTo>
                        <a:cubicBezTo>
                          <a:pt x="34" y="1043"/>
                          <a:pt x="45" y="975"/>
                          <a:pt x="45" y="919"/>
                        </a:cubicBezTo>
                        <a:cubicBezTo>
                          <a:pt x="45" y="863"/>
                          <a:pt x="45" y="807"/>
                          <a:pt x="56" y="740"/>
                        </a:cubicBezTo>
                        <a:cubicBezTo>
                          <a:pt x="56" y="684"/>
                          <a:pt x="56" y="617"/>
                          <a:pt x="67" y="561"/>
                        </a:cubicBezTo>
                        <a:cubicBezTo>
                          <a:pt x="79" y="494"/>
                          <a:pt x="67" y="427"/>
                          <a:pt x="79" y="371"/>
                        </a:cubicBezTo>
                        <a:cubicBezTo>
                          <a:pt x="90" y="315"/>
                          <a:pt x="90" y="259"/>
                          <a:pt x="90" y="202"/>
                        </a:cubicBezTo>
                        <a:lnTo>
                          <a:pt x="90" y="102"/>
                        </a:lnTo>
                        <a:lnTo>
                          <a:pt x="90" y="57"/>
                        </a:lnTo>
                        <a:lnTo>
                          <a:pt x="90" y="12"/>
                        </a:lnTo>
                        <a:lnTo>
                          <a:pt x="79" y="12"/>
                        </a:lnTo>
                        <a:cubicBezTo>
                          <a:pt x="79" y="12"/>
                          <a:pt x="79" y="1"/>
                          <a:pt x="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83" name="Google Shape;2783;p9"/>
              <p:cNvGrpSpPr/>
              <p:nvPr/>
            </p:nvGrpSpPr>
            <p:grpSpPr>
              <a:xfrm rot="805987">
                <a:off x="9216238" y="4179789"/>
                <a:ext cx="88756" cy="254875"/>
                <a:chOff x="135585" y="4184259"/>
                <a:chExt cx="88760" cy="254886"/>
              </a:xfrm>
            </p:grpSpPr>
            <p:sp>
              <p:nvSpPr>
                <p:cNvPr id="2784" name="Google Shape;2784;p9"/>
                <p:cNvSpPr/>
                <p:nvPr/>
              </p:nvSpPr>
              <p:spPr>
                <a:xfrm>
                  <a:off x="135585" y="4184259"/>
                  <a:ext cx="88760" cy="204215"/>
                </a:xfrm>
                <a:custGeom>
                  <a:avLst/>
                  <a:gdLst/>
                  <a:ahLst/>
                  <a:cxnLst/>
                  <a:rect l="l" t="t" r="r" b="b"/>
                  <a:pathLst>
                    <a:path w="2118" h="4873" extrusionOk="0">
                      <a:moveTo>
                        <a:pt x="751" y="0"/>
                      </a:moveTo>
                      <a:lnTo>
                        <a:pt x="717" y="45"/>
                      </a:lnTo>
                      <a:cubicBezTo>
                        <a:pt x="706" y="67"/>
                        <a:pt x="695" y="78"/>
                        <a:pt x="683" y="90"/>
                      </a:cubicBezTo>
                      <a:lnTo>
                        <a:pt x="661" y="134"/>
                      </a:lnTo>
                      <a:cubicBezTo>
                        <a:pt x="650" y="134"/>
                        <a:pt x="650" y="134"/>
                        <a:pt x="650" y="146"/>
                      </a:cubicBezTo>
                      <a:lnTo>
                        <a:pt x="605" y="202"/>
                      </a:lnTo>
                      <a:lnTo>
                        <a:pt x="571" y="246"/>
                      </a:lnTo>
                      <a:lnTo>
                        <a:pt x="549" y="280"/>
                      </a:lnTo>
                      <a:cubicBezTo>
                        <a:pt x="482" y="392"/>
                        <a:pt x="415" y="515"/>
                        <a:pt x="359" y="638"/>
                      </a:cubicBezTo>
                      <a:cubicBezTo>
                        <a:pt x="303" y="739"/>
                        <a:pt x="258" y="840"/>
                        <a:pt x="224" y="941"/>
                      </a:cubicBezTo>
                      <a:cubicBezTo>
                        <a:pt x="168" y="1109"/>
                        <a:pt x="123" y="1277"/>
                        <a:pt x="90" y="1445"/>
                      </a:cubicBezTo>
                      <a:cubicBezTo>
                        <a:pt x="56" y="1669"/>
                        <a:pt x="23" y="1893"/>
                        <a:pt x="11" y="2117"/>
                      </a:cubicBezTo>
                      <a:cubicBezTo>
                        <a:pt x="0" y="2319"/>
                        <a:pt x="0" y="2520"/>
                        <a:pt x="0" y="2722"/>
                      </a:cubicBezTo>
                      <a:cubicBezTo>
                        <a:pt x="0" y="2946"/>
                        <a:pt x="34" y="3170"/>
                        <a:pt x="67" y="3394"/>
                      </a:cubicBezTo>
                      <a:cubicBezTo>
                        <a:pt x="101" y="3607"/>
                        <a:pt x="146" y="3831"/>
                        <a:pt x="202" y="4043"/>
                      </a:cubicBezTo>
                      <a:cubicBezTo>
                        <a:pt x="247" y="4200"/>
                        <a:pt x="291" y="4346"/>
                        <a:pt x="347" y="4491"/>
                      </a:cubicBezTo>
                      <a:cubicBezTo>
                        <a:pt x="381" y="4603"/>
                        <a:pt x="426" y="4704"/>
                        <a:pt x="482" y="4816"/>
                      </a:cubicBezTo>
                      <a:cubicBezTo>
                        <a:pt x="482" y="4816"/>
                        <a:pt x="493" y="4827"/>
                        <a:pt x="493" y="4839"/>
                      </a:cubicBezTo>
                      <a:lnTo>
                        <a:pt x="504" y="4850"/>
                      </a:lnTo>
                      <a:lnTo>
                        <a:pt x="515" y="4872"/>
                      </a:lnTo>
                      <a:lnTo>
                        <a:pt x="863" y="4872"/>
                      </a:lnTo>
                      <a:lnTo>
                        <a:pt x="1053" y="4850"/>
                      </a:lnTo>
                      <a:lnTo>
                        <a:pt x="1255" y="4839"/>
                      </a:lnTo>
                      <a:lnTo>
                        <a:pt x="1434" y="4816"/>
                      </a:lnTo>
                      <a:lnTo>
                        <a:pt x="1635" y="4794"/>
                      </a:lnTo>
                      <a:lnTo>
                        <a:pt x="1770" y="4794"/>
                      </a:lnTo>
                      <a:cubicBezTo>
                        <a:pt x="1770" y="4783"/>
                        <a:pt x="1770" y="4771"/>
                        <a:pt x="1781" y="4771"/>
                      </a:cubicBezTo>
                      <a:cubicBezTo>
                        <a:pt x="1893" y="4503"/>
                        <a:pt x="1971" y="4234"/>
                        <a:pt x="2016" y="3954"/>
                      </a:cubicBezTo>
                      <a:cubicBezTo>
                        <a:pt x="2106" y="3483"/>
                        <a:pt x="2117" y="3002"/>
                        <a:pt x="2061" y="2531"/>
                      </a:cubicBezTo>
                      <a:cubicBezTo>
                        <a:pt x="2005" y="2195"/>
                        <a:pt x="1927" y="1859"/>
                        <a:pt x="1815" y="1546"/>
                      </a:cubicBezTo>
                      <a:cubicBezTo>
                        <a:pt x="1714" y="1266"/>
                        <a:pt x="1591" y="997"/>
                        <a:pt x="1445" y="739"/>
                      </a:cubicBezTo>
                      <a:lnTo>
                        <a:pt x="1423" y="717"/>
                      </a:lnTo>
                      <a:lnTo>
                        <a:pt x="1400" y="694"/>
                      </a:lnTo>
                      <a:lnTo>
                        <a:pt x="1378" y="661"/>
                      </a:lnTo>
                      <a:lnTo>
                        <a:pt x="1288" y="549"/>
                      </a:lnTo>
                      <a:cubicBezTo>
                        <a:pt x="1288" y="538"/>
                        <a:pt x="1277" y="538"/>
                        <a:pt x="1277" y="526"/>
                      </a:cubicBezTo>
                      <a:lnTo>
                        <a:pt x="1243" y="493"/>
                      </a:lnTo>
                      <a:cubicBezTo>
                        <a:pt x="1232" y="482"/>
                        <a:pt x="1221" y="459"/>
                        <a:pt x="1199" y="448"/>
                      </a:cubicBezTo>
                      <a:lnTo>
                        <a:pt x="1165" y="403"/>
                      </a:lnTo>
                      <a:lnTo>
                        <a:pt x="1109" y="347"/>
                      </a:lnTo>
                      <a:lnTo>
                        <a:pt x="1008" y="235"/>
                      </a:lnTo>
                      <a:lnTo>
                        <a:pt x="997" y="224"/>
                      </a:lnTo>
                      <a:cubicBezTo>
                        <a:pt x="963" y="190"/>
                        <a:pt x="919" y="157"/>
                        <a:pt x="885" y="134"/>
                      </a:cubicBezTo>
                      <a:cubicBezTo>
                        <a:pt x="874" y="112"/>
                        <a:pt x="851" y="101"/>
                        <a:pt x="840" y="90"/>
                      </a:cubicBezTo>
                      <a:lnTo>
                        <a:pt x="784" y="45"/>
                      </a:lnTo>
                      <a:lnTo>
                        <a:pt x="773" y="34"/>
                      </a:lnTo>
                      <a:lnTo>
                        <a:pt x="739" y="34"/>
                      </a:lnTo>
                      <a:lnTo>
                        <a:pt x="7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9"/>
                <p:cNvSpPr/>
                <p:nvPr/>
              </p:nvSpPr>
              <p:spPr>
                <a:xfrm>
                  <a:off x="155288" y="4215229"/>
                  <a:ext cx="57749" cy="173246"/>
                </a:xfrm>
                <a:custGeom>
                  <a:avLst/>
                  <a:gdLst/>
                  <a:ahLst/>
                  <a:cxnLst/>
                  <a:rect l="l" t="t" r="r" b="b"/>
                  <a:pathLst>
                    <a:path w="1378" h="4134" extrusionOk="0">
                      <a:moveTo>
                        <a:pt x="437" y="0"/>
                      </a:moveTo>
                      <a:cubicBezTo>
                        <a:pt x="426" y="11"/>
                        <a:pt x="426" y="23"/>
                        <a:pt x="426" y="23"/>
                      </a:cubicBezTo>
                      <a:lnTo>
                        <a:pt x="426" y="34"/>
                      </a:lnTo>
                      <a:lnTo>
                        <a:pt x="426" y="56"/>
                      </a:lnTo>
                      <a:cubicBezTo>
                        <a:pt x="325" y="269"/>
                        <a:pt x="247" y="504"/>
                        <a:pt x="191" y="740"/>
                      </a:cubicBezTo>
                      <a:cubicBezTo>
                        <a:pt x="67" y="1210"/>
                        <a:pt x="11" y="1680"/>
                        <a:pt x="11" y="2162"/>
                      </a:cubicBezTo>
                      <a:cubicBezTo>
                        <a:pt x="0" y="2520"/>
                        <a:pt x="34" y="2879"/>
                        <a:pt x="112" y="3226"/>
                      </a:cubicBezTo>
                      <a:cubicBezTo>
                        <a:pt x="135" y="3327"/>
                        <a:pt x="168" y="3416"/>
                        <a:pt x="191" y="3506"/>
                      </a:cubicBezTo>
                      <a:cubicBezTo>
                        <a:pt x="213" y="3596"/>
                        <a:pt x="247" y="3685"/>
                        <a:pt x="291" y="3786"/>
                      </a:cubicBezTo>
                      <a:cubicBezTo>
                        <a:pt x="336" y="3864"/>
                        <a:pt x="381" y="3954"/>
                        <a:pt x="437" y="4044"/>
                      </a:cubicBezTo>
                      <a:cubicBezTo>
                        <a:pt x="437" y="4055"/>
                        <a:pt x="448" y="4066"/>
                        <a:pt x="459" y="4077"/>
                      </a:cubicBezTo>
                      <a:lnTo>
                        <a:pt x="471" y="4100"/>
                      </a:lnTo>
                      <a:cubicBezTo>
                        <a:pt x="482" y="4111"/>
                        <a:pt x="482" y="4122"/>
                        <a:pt x="493" y="4133"/>
                      </a:cubicBezTo>
                      <a:lnTo>
                        <a:pt x="538" y="4133"/>
                      </a:lnTo>
                      <a:cubicBezTo>
                        <a:pt x="706" y="4122"/>
                        <a:pt x="874" y="4111"/>
                        <a:pt x="1042" y="4088"/>
                      </a:cubicBezTo>
                      <a:lnTo>
                        <a:pt x="1087" y="4088"/>
                      </a:lnTo>
                      <a:lnTo>
                        <a:pt x="1098" y="4055"/>
                      </a:lnTo>
                      <a:cubicBezTo>
                        <a:pt x="1143" y="3943"/>
                        <a:pt x="1187" y="3820"/>
                        <a:pt x="1210" y="3708"/>
                      </a:cubicBezTo>
                      <a:cubicBezTo>
                        <a:pt x="1378" y="3080"/>
                        <a:pt x="1367" y="2420"/>
                        <a:pt x="1199" y="1792"/>
                      </a:cubicBezTo>
                      <a:cubicBezTo>
                        <a:pt x="1120" y="1412"/>
                        <a:pt x="997" y="1053"/>
                        <a:pt x="840" y="706"/>
                      </a:cubicBezTo>
                      <a:cubicBezTo>
                        <a:pt x="728" y="471"/>
                        <a:pt x="594" y="247"/>
                        <a:pt x="459" y="34"/>
                      </a:cubicBezTo>
                      <a:lnTo>
                        <a:pt x="448" y="23"/>
                      </a:lnTo>
                      <a:lnTo>
                        <a:pt x="4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9"/>
                <p:cNvSpPr/>
                <p:nvPr/>
              </p:nvSpPr>
              <p:spPr>
                <a:xfrm>
                  <a:off x="164670" y="4298292"/>
                  <a:ext cx="35705" cy="104266"/>
                </a:xfrm>
                <a:custGeom>
                  <a:avLst/>
                  <a:gdLst/>
                  <a:ahLst/>
                  <a:cxnLst/>
                  <a:rect l="l" t="t" r="r" b="b"/>
                  <a:pathLst>
                    <a:path w="852" h="2488" extrusionOk="0">
                      <a:moveTo>
                        <a:pt x="325" y="404"/>
                      </a:moveTo>
                      <a:cubicBezTo>
                        <a:pt x="393" y="572"/>
                        <a:pt x="527" y="1110"/>
                        <a:pt x="393" y="1244"/>
                      </a:cubicBezTo>
                      <a:cubicBezTo>
                        <a:pt x="258" y="1222"/>
                        <a:pt x="281" y="1020"/>
                        <a:pt x="281" y="919"/>
                      </a:cubicBezTo>
                      <a:cubicBezTo>
                        <a:pt x="281" y="751"/>
                        <a:pt x="292" y="572"/>
                        <a:pt x="325" y="404"/>
                      </a:cubicBezTo>
                      <a:close/>
                      <a:moveTo>
                        <a:pt x="549" y="1"/>
                      </a:moveTo>
                      <a:cubicBezTo>
                        <a:pt x="415" y="12"/>
                        <a:pt x="359" y="169"/>
                        <a:pt x="337" y="270"/>
                      </a:cubicBezTo>
                      <a:cubicBezTo>
                        <a:pt x="297" y="223"/>
                        <a:pt x="258" y="204"/>
                        <a:pt x="221" y="204"/>
                      </a:cubicBezTo>
                      <a:cubicBezTo>
                        <a:pt x="144" y="204"/>
                        <a:pt x="79" y="290"/>
                        <a:pt x="57" y="382"/>
                      </a:cubicBezTo>
                      <a:cubicBezTo>
                        <a:pt x="12" y="561"/>
                        <a:pt x="1" y="740"/>
                        <a:pt x="12" y="930"/>
                      </a:cubicBezTo>
                      <a:cubicBezTo>
                        <a:pt x="34" y="1356"/>
                        <a:pt x="113" y="1782"/>
                        <a:pt x="247" y="2185"/>
                      </a:cubicBezTo>
                      <a:cubicBezTo>
                        <a:pt x="281" y="2286"/>
                        <a:pt x="314" y="2386"/>
                        <a:pt x="359" y="2476"/>
                      </a:cubicBezTo>
                      <a:cubicBezTo>
                        <a:pt x="363" y="2484"/>
                        <a:pt x="370" y="2488"/>
                        <a:pt x="377" y="2488"/>
                      </a:cubicBezTo>
                      <a:cubicBezTo>
                        <a:pt x="390" y="2488"/>
                        <a:pt x="404" y="2475"/>
                        <a:pt x="404" y="2454"/>
                      </a:cubicBezTo>
                      <a:cubicBezTo>
                        <a:pt x="381" y="2420"/>
                        <a:pt x="359" y="2386"/>
                        <a:pt x="348" y="2342"/>
                      </a:cubicBezTo>
                      <a:cubicBezTo>
                        <a:pt x="202" y="1927"/>
                        <a:pt x="113" y="1502"/>
                        <a:pt x="90" y="1065"/>
                      </a:cubicBezTo>
                      <a:cubicBezTo>
                        <a:pt x="79" y="886"/>
                        <a:pt x="23" y="348"/>
                        <a:pt x="213" y="258"/>
                      </a:cubicBezTo>
                      <a:cubicBezTo>
                        <a:pt x="258" y="258"/>
                        <a:pt x="292" y="303"/>
                        <a:pt x="314" y="337"/>
                      </a:cubicBezTo>
                      <a:cubicBezTo>
                        <a:pt x="258" y="594"/>
                        <a:pt x="247" y="841"/>
                        <a:pt x="269" y="1098"/>
                      </a:cubicBezTo>
                      <a:cubicBezTo>
                        <a:pt x="269" y="1177"/>
                        <a:pt x="314" y="1233"/>
                        <a:pt x="381" y="1266"/>
                      </a:cubicBezTo>
                      <a:cubicBezTo>
                        <a:pt x="385" y="1267"/>
                        <a:pt x="388" y="1267"/>
                        <a:pt x="391" y="1267"/>
                      </a:cubicBezTo>
                      <a:cubicBezTo>
                        <a:pt x="493" y="1267"/>
                        <a:pt x="493" y="1085"/>
                        <a:pt x="493" y="1009"/>
                      </a:cubicBezTo>
                      <a:cubicBezTo>
                        <a:pt x="493" y="774"/>
                        <a:pt x="449" y="527"/>
                        <a:pt x="359" y="314"/>
                      </a:cubicBezTo>
                      <a:cubicBezTo>
                        <a:pt x="409" y="127"/>
                        <a:pt x="483" y="34"/>
                        <a:pt x="555" y="34"/>
                      </a:cubicBezTo>
                      <a:cubicBezTo>
                        <a:pt x="629" y="34"/>
                        <a:pt x="700" y="132"/>
                        <a:pt x="740" y="326"/>
                      </a:cubicBezTo>
                      <a:cubicBezTo>
                        <a:pt x="796" y="628"/>
                        <a:pt x="818" y="953"/>
                        <a:pt x="807" y="1266"/>
                      </a:cubicBezTo>
                      <a:cubicBezTo>
                        <a:pt x="807" y="1524"/>
                        <a:pt x="773" y="1793"/>
                        <a:pt x="717" y="2050"/>
                      </a:cubicBezTo>
                      <a:cubicBezTo>
                        <a:pt x="695" y="2106"/>
                        <a:pt x="684" y="2185"/>
                        <a:pt x="661" y="2252"/>
                      </a:cubicBezTo>
                      <a:lnTo>
                        <a:pt x="639" y="2319"/>
                      </a:lnTo>
                      <a:cubicBezTo>
                        <a:pt x="639" y="2327"/>
                        <a:pt x="650" y="2335"/>
                        <a:pt x="657" y="2335"/>
                      </a:cubicBezTo>
                      <a:cubicBezTo>
                        <a:pt x="660" y="2335"/>
                        <a:pt x="661" y="2334"/>
                        <a:pt x="661" y="2330"/>
                      </a:cubicBezTo>
                      <a:cubicBezTo>
                        <a:pt x="785" y="1961"/>
                        <a:pt x="852" y="1569"/>
                        <a:pt x="852" y="1188"/>
                      </a:cubicBezTo>
                      <a:cubicBezTo>
                        <a:pt x="852" y="953"/>
                        <a:pt x="852" y="12"/>
                        <a:pt x="5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9"/>
                <p:cNvSpPr/>
                <p:nvPr/>
              </p:nvSpPr>
              <p:spPr>
                <a:xfrm>
                  <a:off x="212571" y="4292676"/>
                  <a:ext cx="42" cy="503"/>
                </a:xfrm>
                <a:custGeom>
                  <a:avLst/>
                  <a:gdLst/>
                  <a:ahLst/>
                  <a:cxnLst/>
                  <a:rect l="l" t="t" r="r" b="b"/>
                  <a:pathLst>
                    <a:path w="1" h="12" extrusionOk="0">
                      <a:moveTo>
                        <a:pt x="0" y="12"/>
                      </a:moveTo>
                      <a:lnTo>
                        <a:pt x="0" y="0"/>
                      </a:lnTo>
                      <a:cubicBezTo>
                        <a:pt x="0" y="12"/>
                        <a:pt x="0" y="12"/>
                        <a:pt x="0" y="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9"/>
                <p:cNvSpPr/>
                <p:nvPr/>
              </p:nvSpPr>
              <p:spPr>
                <a:xfrm>
                  <a:off x="148702" y="4384665"/>
                  <a:ext cx="69525" cy="54480"/>
                </a:xfrm>
                <a:custGeom>
                  <a:avLst/>
                  <a:gdLst/>
                  <a:ahLst/>
                  <a:cxnLst/>
                  <a:rect l="l" t="t" r="r" b="b"/>
                  <a:pathLst>
                    <a:path w="1659" h="1300" extrusionOk="0">
                      <a:moveTo>
                        <a:pt x="1614" y="1"/>
                      </a:moveTo>
                      <a:lnTo>
                        <a:pt x="1412" y="12"/>
                      </a:lnTo>
                      <a:lnTo>
                        <a:pt x="1154" y="34"/>
                      </a:lnTo>
                      <a:lnTo>
                        <a:pt x="863" y="57"/>
                      </a:lnTo>
                      <a:lnTo>
                        <a:pt x="583" y="79"/>
                      </a:lnTo>
                      <a:lnTo>
                        <a:pt x="314" y="101"/>
                      </a:lnTo>
                      <a:lnTo>
                        <a:pt x="57" y="124"/>
                      </a:lnTo>
                      <a:lnTo>
                        <a:pt x="1" y="124"/>
                      </a:lnTo>
                      <a:lnTo>
                        <a:pt x="1" y="135"/>
                      </a:lnTo>
                      <a:cubicBezTo>
                        <a:pt x="12" y="146"/>
                        <a:pt x="12" y="157"/>
                        <a:pt x="12" y="157"/>
                      </a:cubicBezTo>
                      <a:cubicBezTo>
                        <a:pt x="34" y="213"/>
                        <a:pt x="46" y="281"/>
                        <a:pt x="68" y="348"/>
                      </a:cubicBezTo>
                      <a:lnTo>
                        <a:pt x="124" y="561"/>
                      </a:lnTo>
                      <a:cubicBezTo>
                        <a:pt x="146" y="617"/>
                        <a:pt x="158" y="684"/>
                        <a:pt x="180" y="751"/>
                      </a:cubicBezTo>
                      <a:lnTo>
                        <a:pt x="247" y="975"/>
                      </a:lnTo>
                      <a:cubicBezTo>
                        <a:pt x="258" y="1042"/>
                        <a:pt x="281" y="1110"/>
                        <a:pt x="303" y="1177"/>
                      </a:cubicBezTo>
                      <a:cubicBezTo>
                        <a:pt x="303" y="1210"/>
                        <a:pt x="314" y="1244"/>
                        <a:pt x="326" y="1266"/>
                      </a:cubicBezTo>
                      <a:lnTo>
                        <a:pt x="326" y="1289"/>
                      </a:lnTo>
                      <a:lnTo>
                        <a:pt x="326" y="1300"/>
                      </a:lnTo>
                      <a:lnTo>
                        <a:pt x="382" y="1300"/>
                      </a:lnTo>
                      <a:lnTo>
                        <a:pt x="617" y="1278"/>
                      </a:lnTo>
                      <a:lnTo>
                        <a:pt x="852" y="1244"/>
                      </a:lnTo>
                      <a:lnTo>
                        <a:pt x="1087" y="1222"/>
                      </a:lnTo>
                      <a:lnTo>
                        <a:pt x="1334" y="1188"/>
                      </a:lnTo>
                      <a:lnTo>
                        <a:pt x="1535" y="1166"/>
                      </a:lnTo>
                      <a:lnTo>
                        <a:pt x="1569" y="1166"/>
                      </a:lnTo>
                      <a:lnTo>
                        <a:pt x="1569" y="1143"/>
                      </a:lnTo>
                      <a:lnTo>
                        <a:pt x="1569" y="1110"/>
                      </a:lnTo>
                      <a:cubicBezTo>
                        <a:pt x="1580" y="1009"/>
                        <a:pt x="1580" y="930"/>
                        <a:pt x="1591" y="818"/>
                      </a:cubicBezTo>
                      <a:cubicBezTo>
                        <a:pt x="1602" y="718"/>
                        <a:pt x="1614" y="606"/>
                        <a:pt x="1625" y="494"/>
                      </a:cubicBezTo>
                      <a:lnTo>
                        <a:pt x="1647" y="213"/>
                      </a:lnTo>
                      <a:cubicBezTo>
                        <a:pt x="1647" y="169"/>
                        <a:pt x="1658" y="124"/>
                        <a:pt x="1658" y="68"/>
                      </a:cubicBezTo>
                      <a:lnTo>
                        <a:pt x="1658" y="12"/>
                      </a:lnTo>
                      <a:lnTo>
                        <a:pt x="16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9" name="Google Shape;2789;p9"/>
                <p:cNvGrpSpPr/>
                <p:nvPr/>
              </p:nvGrpSpPr>
              <p:grpSpPr>
                <a:xfrm>
                  <a:off x="155288" y="4383743"/>
                  <a:ext cx="59173" cy="54941"/>
                  <a:chOff x="155288" y="4383743"/>
                  <a:chExt cx="59173" cy="54941"/>
                </a:xfrm>
              </p:grpSpPr>
              <p:sp>
                <p:nvSpPr>
                  <p:cNvPr id="2790" name="Google Shape;2790;p9"/>
                  <p:cNvSpPr/>
                  <p:nvPr/>
                </p:nvSpPr>
                <p:spPr>
                  <a:xfrm>
                    <a:off x="155288" y="4383743"/>
                    <a:ext cx="59173" cy="6118"/>
                  </a:xfrm>
                  <a:custGeom>
                    <a:avLst/>
                    <a:gdLst/>
                    <a:ahLst/>
                    <a:cxnLst/>
                    <a:rect l="l" t="t" r="r" b="b"/>
                    <a:pathLst>
                      <a:path w="1412" h="146" extrusionOk="0">
                        <a:moveTo>
                          <a:pt x="1176" y="0"/>
                        </a:moveTo>
                        <a:lnTo>
                          <a:pt x="975" y="23"/>
                        </a:lnTo>
                        <a:lnTo>
                          <a:pt x="695" y="45"/>
                        </a:lnTo>
                        <a:lnTo>
                          <a:pt x="415" y="67"/>
                        </a:lnTo>
                        <a:lnTo>
                          <a:pt x="280" y="79"/>
                        </a:lnTo>
                        <a:cubicBezTo>
                          <a:pt x="224" y="90"/>
                          <a:pt x="179" y="90"/>
                          <a:pt x="135" y="90"/>
                        </a:cubicBezTo>
                        <a:lnTo>
                          <a:pt x="11" y="90"/>
                        </a:lnTo>
                        <a:cubicBezTo>
                          <a:pt x="11" y="90"/>
                          <a:pt x="0" y="101"/>
                          <a:pt x="0" y="101"/>
                        </a:cubicBezTo>
                        <a:cubicBezTo>
                          <a:pt x="0" y="101"/>
                          <a:pt x="0" y="112"/>
                          <a:pt x="0" y="123"/>
                        </a:cubicBezTo>
                        <a:cubicBezTo>
                          <a:pt x="0" y="135"/>
                          <a:pt x="11" y="146"/>
                          <a:pt x="23" y="146"/>
                        </a:cubicBezTo>
                        <a:lnTo>
                          <a:pt x="157" y="146"/>
                        </a:lnTo>
                        <a:lnTo>
                          <a:pt x="291" y="135"/>
                        </a:lnTo>
                        <a:lnTo>
                          <a:pt x="571" y="112"/>
                        </a:lnTo>
                        <a:lnTo>
                          <a:pt x="851" y="90"/>
                        </a:lnTo>
                        <a:lnTo>
                          <a:pt x="1131" y="79"/>
                        </a:lnTo>
                        <a:lnTo>
                          <a:pt x="1266" y="56"/>
                        </a:lnTo>
                        <a:lnTo>
                          <a:pt x="1389" y="56"/>
                        </a:lnTo>
                        <a:cubicBezTo>
                          <a:pt x="1389" y="45"/>
                          <a:pt x="1400" y="45"/>
                          <a:pt x="1400" y="45"/>
                        </a:cubicBezTo>
                        <a:cubicBezTo>
                          <a:pt x="1411" y="34"/>
                          <a:pt x="1411" y="23"/>
                          <a:pt x="1400" y="23"/>
                        </a:cubicBezTo>
                        <a:lnTo>
                          <a:pt x="1266" y="23"/>
                        </a:lnTo>
                        <a:lnTo>
                          <a:pt x="11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9"/>
                  <p:cNvSpPr/>
                  <p:nvPr/>
                </p:nvSpPr>
                <p:spPr>
                  <a:xfrm>
                    <a:off x="205034" y="4385126"/>
                    <a:ext cx="5197" cy="51001"/>
                  </a:xfrm>
                  <a:custGeom>
                    <a:avLst/>
                    <a:gdLst/>
                    <a:ahLst/>
                    <a:cxnLst/>
                    <a:rect l="l" t="t" r="r" b="b"/>
                    <a:pathLst>
                      <a:path w="124" h="1217" extrusionOk="0">
                        <a:moveTo>
                          <a:pt x="90" y="1"/>
                        </a:moveTo>
                        <a:cubicBezTo>
                          <a:pt x="79" y="1"/>
                          <a:pt x="79" y="23"/>
                          <a:pt x="79" y="46"/>
                        </a:cubicBezTo>
                        <a:lnTo>
                          <a:pt x="79" y="146"/>
                        </a:lnTo>
                        <a:cubicBezTo>
                          <a:pt x="56" y="370"/>
                          <a:pt x="45" y="595"/>
                          <a:pt x="34" y="819"/>
                        </a:cubicBezTo>
                        <a:cubicBezTo>
                          <a:pt x="23" y="919"/>
                          <a:pt x="12" y="1009"/>
                          <a:pt x="12" y="1110"/>
                        </a:cubicBezTo>
                        <a:cubicBezTo>
                          <a:pt x="0" y="1143"/>
                          <a:pt x="12" y="1188"/>
                          <a:pt x="0" y="1199"/>
                        </a:cubicBezTo>
                        <a:cubicBezTo>
                          <a:pt x="0" y="1211"/>
                          <a:pt x="9" y="1216"/>
                          <a:pt x="17" y="1216"/>
                        </a:cubicBezTo>
                        <a:cubicBezTo>
                          <a:pt x="26" y="1216"/>
                          <a:pt x="34" y="1211"/>
                          <a:pt x="34" y="1199"/>
                        </a:cubicBezTo>
                        <a:cubicBezTo>
                          <a:pt x="56" y="942"/>
                          <a:pt x="79" y="673"/>
                          <a:pt x="90" y="404"/>
                        </a:cubicBezTo>
                        <a:cubicBezTo>
                          <a:pt x="101" y="303"/>
                          <a:pt x="112" y="214"/>
                          <a:pt x="112" y="113"/>
                        </a:cubicBezTo>
                        <a:cubicBezTo>
                          <a:pt x="101" y="90"/>
                          <a:pt x="124" y="1"/>
                          <a:pt x="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9"/>
                  <p:cNvSpPr/>
                  <p:nvPr/>
                </p:nvSpPr>
                <p:spPr>
                  <a:xfrm>
                    <a:off x="185798" y="4387599"/>
                    <a:ext cx="7543" cy="50708"/>
                  </a:xfrm>
                  <a:custGeom>
                    <a:avLst/>
                    <a:gdLst/>
                    <a:ahLst/>
                    <a:cxnLst/>
                    <a:rect l="l" t="t" r="r" b="b"/>
                    <a:pathLst>
                      <a:path w="180" h="1210" extrusionOk="0">
                        <a:moveTo>
                          <a:pt x="11" y="1"/>
                        </a:moveTo>
                        <a:cubicBezTo>
                          <a:pt x="6" y="1"/>
                          <a:pt x="0" y="3"/>
                          <a:pt x="0" y="9"/>
                        </a:cubicBezTo>
                        <a:cubicBezTo>
                          <a:pt x="0" y="65"/>
                          <a:pt x="0" y="121"/>
                          <a:pt x="11" y="177"/>
                        </a:cubicBezTo>
                        <a:cubicBezTo>
                          <a:pt x="45" y="468"/>
                          <a:pt x="90" y="748"/>
                          <a:pt x="123" y="1028"/>
                        </a:cubicBezTo>
                        <a:cubicBezTo>
                          <a:pt x="135" y="1084"/>
                          <a:pt x="146" y="1140"/>
                          <a:pt x="146" y="1196"/>
                        </a:cubicBezTo>
                        <a:cubicBezTo>
                          <a:pt x="151" y="1206"/>
                          <a:pt x="157" y="1209"/>
                          <a:pt x="163" y="1209"/>
                        </a:cubicBezTo>
                        <a:cubicBezTo>
                          <a:pt x="172" y="1209"/>
                          <a:pt x="179" y="1203"/>
                          <a:pt x="179" y="1196"/>
                        </a:cubicBezTo>
                        <a:cubicBezTo>
                          <a:pt x="168" y="1118"/>
                          <a:pt x="157" y="1040"/>
                          <a:pt x="146" y="972"/>
                        </a:cubicBezTo>
                        <a:cubicBezTo>
                          <a:pt x="123" y="793"/>
                          <a:pt x="101" y="614"/>
                          <a:pt x="79" y="457"/>
                        </a:cubicBezTo>
                        <a:cubicBezTo>
                          <a:pt x="56" y="311"/>
                          <a:pt x="34" y="155"/>
                          <a:pt x="23" y="9"/>
                        </a:cubicBezTo>
                        <a:cubicBezTo>
                          <a:pt x="23" y="3"/>
                          <a:pt x="17"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9"/>
                  <p:cNvSpPr/>
                  <p:nvPr/>
                </p:nvSpPr>
                <p:spPr>
                  <a:xfrm>
                    <a:off x="165598" y="4387976"/>
                    <a:ext cx="13201" cy="50708"/>
                  </a:xfrm>
                  <a:custGeom>
                    <a:avLst/>
                    <a:gdLst/>
                    <a:ahLst/>
                    <a:cxnLst/>
                    <a:rect l="l" t="t" r="r" b="b"/>
                    <a:pathLst>
                      <a:path w="315" h="1210" extrusionOk="0">
                        <a:moveTo>
                          <a:pt x="12" y="0"/>
                        </a:moveTo>
                        <a:cubicBezTo>
                          <a:pt x="12" y="0"/>
                          <a:pt x="1" y="11"/>
                          <a:pt x="1" y="11"/>
                        </a:cubicBezTo>
                        <a:cubicBezTo>
                          <a:pt x="1" y="22"/>
                          <a:pt x="1" y="34"/>
                          <a:pt x="1" y="45"/>
                        </a:cubicBezTo>
                        <a:cubicBezTo>
                          <a:pt x="1" y="56"/>
                          <a:pt x="12" y="67"/>
                          <a:pt x="12" y="78"/>
                        </a:cubicBezTo>
                        <a:cubicBezTo>
                          <a:pt x="12" y="101"/>
                          <a:pt x="23" y="123"/>
                          <a:pt x="23" y="146"/>
                        </a:cubicBezTo>
                        <a:cubicBezTo>
                          <a:pt x="34" y="202"/>
                          <a:pt x="57" y="258"/>
                          <a:pt x="68" y="325"/>
                        </a:cubicBezTo>
                        <a:cubicBezTo>
                          <a:pt x="79" y="381"/>
                          <a:pt x="90" y="437"/>
                          <a:pt x="113" y="504"/>
                        </a:cubicBezTo>
                        <a:lnTo>
                          <a:pt x="146" y="683"/>
                        </a:lnTo>
                        <a:lnTo>
                          <a:pt x="191" y="851"/>
                        </a:lnTo>
                        <a:lnTo>
                          <a:pt x="236" y="1031"/>
                        </a:lnTo>
                        <a:cubicBezTo>
                          <a:pt x="247" y="1053"/>
                          <a:pt x="247" y="1087"/>
                          <a:pt x="258" y="1109"/>
                        </a:cubicBezTo>
                        <a:lnTo>
                          <a:pt x="281" y="1199"/>
                        </a:lnTo>
                        <a:cubicBezTo>
                          <a:pt x="281" y="1210"/>
                          <a:pt x="292" y="1210"/>
                          <a:pt x="292" y="1210"/>
                        </a:cubicBezTo>
                        <a:cubicBezTo>
                          <a:pt x="303" y="1210"/>
                          <a:pt x="314" y="1199"/>
                          <a:pt x="303" y="1187"/>
                        </a:cubicBezTo>
                        <a:cubicBezTo>
                          <a:pt x="303" y="1165"/>
                          <a:pt x="292" y="1143"/>
                          <a:pt x="292" y="1120"/>
                        </a:cubicBezTo>
                        <a:lnTo>
                          <a:pt x="281" y="1064"/>
                        </a:lnTo>
                        <a:lnTo>
                          <a:pt x="236" y="885"/>
                        </a:lnTo>
                        <a:cubicBezTo>
                          <a:pt x="225" y="829"/>
                          <a:pt x="213" y="784"/>
                          <a:pt x="191" y="717"/>
                        </a:cubicBezTo>
                        <a:cubicBezTo>
                          <a:pt x="180" y="661"/>
                          <a:pt x="169" y="594"/>
                          <a:pt x="146" y="538"/>
                        </a:cubicBezTo>
                        <a:cubicBezTo>
                          <a:pt x="135" y="471"/>
                          <a:pt x="124" y="415"/>
                          <a:pt x="101" y="347"/>
                        </a:cubicBezTo>
                        <a:lnTo>
                          <a:pt x="68" y="190"/>
                        </a:lnTo>
                        <a:cubicBezTo>
                          <a:pt x="57" y="157"/>
                          <a:pt x="45" y="112"/>
                          <a:pt x="45" y="90"/>
                        </a:cubicBezTo>
                        <a:cubicBezTo>
                          <a:pt x="34" y="78"/>
                          <a:pt x="34" y="67"/>
                          <a:pt x="34" y="56"/>
                        </a:cubicBezTo>
                        <a:lnTo>
                          <a:pt x="23" y="11"/>
                        </a:lnTo>
                        <a:lnTo>
                          <a:pt x="2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94" name="Google Shape;2794;p9"/>
              <p:cNvGrpSpPr/>
              <p:nvPr/>
            </p:nvGrpSpPr>
            <p:grpSpPr>
              <a:xfrm rot="9953824">
                <a:off x="9475769" y="4660745"/>
                <a:ext cx="103359" cy="250731"/>
                <a:chOff x="736387" y="4200184"/>
                <a:chExt cx="103344" cy="250695"/>
              </a:xfrm>
            </p:grpSpPr>
            <p:sp>
              <p:nvSpPr>
                <p:cNvPr id="2795" name="Google Shape;2795;p9"/>
                <p:cNvSpPr/>
                <p:nvPr/>
              </p:nvSpPr>
              <p:spPr>
                <a:xfrm>
                  <a:off x="743428" y="4200184"/>
                  <a:ext cx="96303" cy="202371"/>
                </a:xfrm>
                <a:custGeom>
                  <a:avLst/>
                  <a:gdLst/>
                  <a:ahLst/>
                  <a:cxnLst/>
                  <a:rect l="l" t="t" r="r" b="b"/>
                  <a:pathLst>
                    <a:path w="2298" h="4829" extrusionOk="0">
                      <a:moveTo>
                        <a:pt x="1726" y="1"/>
                      </a:moveTo>
                      <a:lnTo>
                        <a:pt x="1681" y="46"/>
                      </a:lnTo>
                      <a:lnTo>
                        <a:pt x="1636" y="79"/>
                      </a:lnTo>
                      <a:lnTo>
                        <a:pt x="1603" y="102"/>
                      </a:lnTo>
                      <a:lnTo>
                        <a:pt x="1580" y="113"/>
                      </a:lnTo>
                      <a:lnTo>
                        <a:pt x="1524" y="158"/>
                      </a:lnTo>
                      <a:lnTo>
                        <a:pt x="1479" y="180"/>
                      </a:lnTo>
                      <a:lnTo>
                        <a:pt x="1446" y="214"/>
                      </a:lnTo>
                      <a:cubicBezTo>
                        <a:pt x="1345" y="303"/>
                        <a:pt x="1255" y="393"/>
                        <a:pt x="1166" y="494"/>
                      </a:cubicBezTo>
                      <a:cubicBezTo>
                        <a:pt x="1087" y="572"/>
                        <a:pt x="1009" y="662"/>
                        <a:pt x="942" y="751"/>
                      </a:cubicBezTo>
                      <a:cubicBezTo>
                        <a:pt x="841" y="886"/>
                        <a:pt x="751" y="1043"/>
                        <a:pt x="673" y="1211"/>
                      </a:cubicBezTo>
                      <a:cubicBezTo>
                        <a:pt x="572" y="1401"/>
                        <a:pt x="483" y="1614"/>
                        <a:pt x="393" y="1827"/>
                      </a:cubicBezTo>
                      <a:cubicBezTo>
                        <a:pt x="326" y="2017"/>
                        <a:pt x="259" y="2207"/>
                        <a:pt x="203" y="2398"/>
                      </a:cubicBezTo>
                      <a:cubicBezTo>
                        <a:pt x="147" y="2611"/>
                        <a:pt x="102" y="2835"/>
                        <a:pt x="68" y="3059"/>
                      </a:cubicBezTo>
                      <a:cubicBezTo>
                        <a:pt x="35" y="3283"/>
                        <a:pt x="12" y="3495"/>
                        <a:pt x="1" y="3719"/>
                      </a:cubicBezTo>
                      <a:cubicBezTo>
                        <a:pt x="1" y="3876"/>
                        <a:pt x="1" y="4033"/>
                        <a:pt x="12" y="4190"/>
                      </a:cubicBezTo>
                      <a:cubicBezTo>
                        <a:pt x="12" y="4302"/>
                        <a:pt x="23" y="4425"/>
                        <a:pt x="46" y="4537"/>
                      </a:cubicBezTo>
                      <a:lnTo>
                        <a:pt x="46" y="4559"/>
                      </a:lnTo>
                      <a:lnTo>
                        <a:pt x="46" y="4582"/>
                      </a:lnTo>
                      <a:cubicBezTo>
                        <a:pt x="46" y="4593"/>
                        <a:pt x="46" y="4593"/>
                        <a:pt x="46" y="4604"/>
                      </a:cubicBezTo>
                      <a:lnTo>
                        <a:pt x="91" y="4604"/>
                      </a:lnTo>
                      <a:lnTo>
                        <a:pt x="180" y="4627"/>
                      </a:lnTo>
                      <a:lnTo>
                        <a:pt x="259" y="4627"/>
                      </a:lnTo>
                      <a:lnTo>
                        <a:pt x="292" y="4638"/>
                      </a:lnTo>
                      <a:lnTo>
                        <a:pt x="382" y="4649"/>
                      </a:lnTo>
                      <a:lnTo>
                        <a:pt x="572" y="4694"/>
                      </a:lnTo>
                      <a:lnTo>
                        <a:pt x="763" y="4739"/>
                      </a:lnTo>
                      <a:lnTo>
                        <a:pt x="953" y="4772"/>
                      </a:lnTo>
                      <a:lnTo>
                        <a:pt x="1143" y="4817"/>
                      </a:lnTo>
                      <a:lnTo>
                        <a:pt x="1233" y="4828"/>
                      </a:lnTo>
                      <a:lnTo>
                        <a:pt x="1267" y="4828"/>
                      </a:lnTo>
                      <a:lnTo>
                        <a:pt x="1289" y="4817"/>
                      </a:lnTo>
                      <a:cubicBezTo>
                        <a:pt x="1479" y="4593"/>
                        <a:pt x="1636" y="4347"/>
                        <a:pt x="1759" y="4089"/>
                      </a:cubicBezTo>
                      <a:cubicBezTo>
                        <a:pt x="1983" y="3663"/>
                        <a:pt x="2140" y="3215"/>
                        <a:pt x="2230" y="2745"/>
                      </a:cubicBezTo>
                      <a:cubicBezTo>
                        <a:pt x="2275" y="2409"/>
                        <a:pt x="2297" y="2073"/>
                        <a:pt x="2286" y="1737"/>
                      </a:cubicBezTo>
                      <a:cubicBezTo>
                        <a:pt x="2275" y="1457"/>
                        <a:pt x="2230" y="1166"/>
                        <a:pt x="2174" y="886"/>
                      </a:cubicBezTo>
                      <a:cubicBezTo>
                        <a:pt x="2174" y="874"/>
                        <a:pt x="2163" y="863"/>
                        <a:pt x="2163" y="852"/>
                      </a:cubicBezTo>
                      <a:lnTo>
                        <a:pt x="2151" y="818"/>
                      </a:lnTo>
                      <a:lnTo>
                        <a:pt x="2140" y="785"/>
                      </a:lnTo>
                      <a:lnTo>
                        <a:pt x="2084" y="650"/>
                      </a:lnTo>
                      <a:cubicBezTo>
                        <a:pt x="2084" y="639"/>
                        <a:pt x="2084" y="639"/>
                        <a:pt x="2073" y="628"/>
                      </a:cubicBezTo>
                      <a:lnTo>
                        <a:pt x="2062" y="583"/>
                      </a:lnTo>
                      <a:cubicBezTo>
                        <a:pt x="2051" y="561"/>
                        <a:pt x="2039" y="550"/>
                        <a:pt x="2028" y="527"/>
                      </a:cubicBezTo>
                      <a:lnTo>
                        <a:pt x="2006" y="471"/>
                      </a:lnTo>
                      <a:cubicBezTo>
                        <a:pt x="1995" y="449"/>
                        <a:pt x="1983" y="426"/>
                        <a:pt x="1972" y="404"/>
                      </a:cubicBezTo>
                      <a:cubicBezTo>
                        <a:pt x="1950" y="359"/>
                        <a:pt x="1927" y="314"/>
                        <a:pt x="1905" y="270"/>
                      </a:cubicBezTo>
                      <a:lnTo>
                        <a:pt x="1905" y="247"/>
                      </a:lnTo>
                      <a:cubicBezTo>
                        <a:pt x="1871" y="202"/>
                        <a:pt x="1849" y="169"/>
                        <a:pt x="1827" y="124"/>
                      </a:cubicBezTo>
                      <a:cubicBezTo>
                        <a:pt x="1815" y="113"/>
                        <a:pt x="1804" y="90"/>
                        <a:pt x="1793" y="79"/>
                      </a:cubicBezTo>
                      <a:cubicBezTo>
                        <a:pt x="1782" y="57"/>
                        <a:pt x="1771" y="34"/>
                        <a:pt x="1748" y="23"/>
                      </a:cubicBezTo>
                      <a:lnTo>
                        <a:pt x="17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9"/>
                <p:cNvSpPr/>
                <p:nvPr/>
              </p:nvSpPr>
              <p:spPr>
                <a:xfrm>
                  <a:off x="756587" y="4229771"/>
                  <a:ext cx="63867" cy="171360"/>
                </a:xfrm>
                <a:custGeom>
                  <a:avLst/>
                  <a:gdLst/>
                  <a:ahLst/>
                  <a:cxnLst/>
                  <a:rect l="l" t="t" r="r" b="b"/>
                  <a:pathLst>
                    <a:path w="1524" h="4089" extrusionOk="0">
                      <a:moveTo>
                        <a:pt x="1289" y="0"/>
                      </a:moveTo>
                      <a:lnTo>
                        <a:pt x="1277" y="23"/>
                      </a:lnTo>
                      <a:lnTo>
                        <a:pt x="1266" y="34"/>
                      </a:lnTo>
                      <a:lnTo>
                        <a:pt x="1255" y="45"/>
                      </a:lnTo>
                      <a:cubicBezTo>
                        <a:pt x="1098" y="224"/>
                        <a:pt x="953" y="415"/>
                        <a:pt x="829" y="628"/>
                      </a:cubicBezTo>
                      <a:cubicBezTo>
                        <a:pt x="583" y="1042"/>
                        <a:pt x="381" y="1479"/>
                        <a:pt x="225" y="1938"/>
                      </a:cubicBezTo>
                      <a:cubicBezTo>
                        <a:pt x="113" y="2274"/>
                        <a:pt x="45" y="2621"/>
                        <a:pt x="12" y="2980"/>
                      </a:cubicBezTo>
                      <a:cubicBezTo>
                        <a:pt x="12" y="3081"/>
                        <a:pt x="12" y="3181"/>
                        <a:pt x="12" y="3282"/>
                      </a:cubicBezTo>
                      <a:cubicBezTo>
                        <a:pt x="1" y="3383"/>
                        <a:pt x="12" y="3484"/>
                        <a:pt x="23" y="3585"/>
                      </a:cubicBezTo>
                      <a:cubicBezTo>
                        <a:pt x="34" y="3685"/>
                        <a:pt x="57" y="3775"/>
                        <a:pt x="90" y="3876"/>
                      </a:cubicBezTo>
                      <a:cubicBezTo>
                        <a:pt x="90" y="3887"/>
                        <a:pt x="101" y="3898"/>
                        <a:pt x="101" y="3909"/>
                      </a:cubicBezTo>
                      <a:cubicBezTo>
                        <a:pt x="101" y="3921"/>
                        <a:pt x="101" y="3932"/>
                        <a:pt x="101" y="3932"/>
                      </a:cubicBezTo>
                      <a:cubicBezTo>
                        <a:pt x="113" y="3954"/>
                        <a:pt x="113" y="3965"/>
                        <a:pt x="113" y="3977"/>
                      </a:cubicBezTo>
                      <a:lnTo>
                        <a:pt x="157" y="3988"/>
                      </a:lnTo>
                      <a:cubicBezTo>
                        <a:pt x="325" y="4021"/>
                        <a:pt x="482" y="4066"/>
                        <a:pt x="650" y="4089"/>
                      </a:cubicBezTo>
                      <a:lnTo>
                        <a:pt x="695" y="4089"/>
                      </a:lnTo>
                      <a:lnTo>
                        <a:pt x="717" y="4066"/>
                      </a:lnTo>
                      <a:cubicBezTo>
                        <a:pt x="796" y="3965"/>
                        <a:pt x="863" y="3876"/>
                        <a:pt x="930" y="3764"/>
                      </a:cubicBezTo>
                      <a:cubicBezTo>
                        <a:pt x="1266" y="3215"/>
                        <a:pt x="1468" y="2588"/>
                        <a:pt x="1490" y="1938"/>
                      </a:cubicBezTo>
                      <a:cubicBezTo>
                        <a:pt x="1524" y="1557"/>
                        <a:pt x="1513" y="1165"/>
                        <a:pt x="1468" y="785"/>
                      </a:cubicBezTo>
                      <a:cubicBezTo>
                        <a:pt x="1423" y="538"/>
                        <a:pt x="1367" y="280"/>
                        <a:pt x="1300" y="45"/>
                      </a:cubicBezTo>
                      <a:lnTo>
                        <a:pt x="1300" y="34"/>
                      </a:lnTo>
                      <a:cubicBezTo>
                        <a:pt x="1300" y="23"/>
                        <a:pt x="1289" y="12"/>
                        <a:pt x="1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9"/>
                <p:cNvSpPr/>
                <p:nvPr/>
              </p:nvSpPr>
              <p:spPr>
                <a:xfrm>
                  <a:off x="762203" y="4313672"/>
                  <a:ext cx="52175" cy="97896"/>
                </a:xfrm>
                <a:custGeom>
                  <a:avLst/>
                  <a:gdLst/>
                  <a:ahLst/>
                  <a:cxnLst/>
                  <a:rect l="l" t="t" r="r" b="b"/>
                  <a:pathLst>
                    <a:path w="1245" h="2336" extrusionOk="0">
                      <a:moveTo>
                        <a:pt x="628" y="328"/>
                      </a:moveTo>
                      <a:lnTo>
                        <a:pt x="628" y="328"/>
                      </a:lnTo>
                      <a:cubicBezTo>
                        <a:pt x="639" y="507"/>
                        <a:pt x="595" y="1056"/>
                        <a:pt x="438" y="1146"/>
                      </a:cubicBezTo>
                      <a:cubicBezTo>
                        <a:pt x="326" y="1090"/>
                        <a:pt x="404" y="899"/>
                        <a:pt x="427" y="810"/>
                      </a:cubicBezTo>
                      <a:cubicBezTo>
                        <a:pt x="483" y="642"/>
                        <a:pt x="550" y="485"/>
                        <a:pt x="628" y="328"/>
                      </a:cubicBezTo>
                      <a:close/>
                      <a:moveTo>
                        <a:pt x="926" y="1"/>
                      </a:moveTo>
                      <a:cubicBezTo>
                        <a:pt x="815" y="1"/>
                        <a:pt x="723" y="122"/>
                        <a:pt x="651" y="205"/>
                      </a:cubicBezTo>
                      <a:cubicBezTo>
                        <a:pt x="622" y="130"/>
                        <a:pt x="578" y="100"/>
                        <a:pt x="531" y="100"/>
                      </a:cubicBezTo>
                      <a:cubicBezTo>
                        <a:pt x="467" y="100"/>
                        <a:pt x="398" y="156"/>
                        <a:pt x="359" y="227"/>
                      </a:cubicBezTo>
                      <a:cubicBezTo>
                        <a:pt x="270" y="384"/>
                        <a:pt x="203" y="552"/>
                        <a:pt x="158" y="731"/>
                      </a:cubicBezTo>
                      <a:cubicBezTo>
                        <a:pt x="57" y="1146"/>
                        <a:pt x="1" y="1571"/>
                        <a:pt x="12" y="2008"/>
                      </a:cubicBezTo>
                      <a:cubicBezTo>
                        <a:pt x="12" y="2109"/>
                        <a:pt x="12" y="2210"/>
                        <a:pt x="23" y="2311"/>
                      </a:cubicBezTo>
                      <a:cubicBezTo>
                        <a:pt x="23" y="2328"/>
                        <a:pt x="35" y="2336"/>
                        <a:pt x="46" y="2336"/>
                      </a:cubicBezTo>
                      <a:cubicBezTo>
                        <a:pt x="57" y="2336"/>
                        <a:pt x="68" y="2328"/>
                        <a:pt x="68" y="2311"/>
                      </a:cubicBezTo>
                      <a:cubicBezTo>
                        <a:pt x="68" y="2277"/>
                        <a:pt x="57" y="2232"/>
                        <a:pt x="57" y="2188"/>
                      </a:cubicBezTo>
                      <a:cubicBezTo>
                        <a:pt x="46" y="1751"/>
                        <a:pt x="91" y="1314"/>
                        <a:pt x="191" y="888"/>
                      </a:cubicBezTo>
                      <a:cubicBezTo>
                        <a:pt x="236" y="720"/>
                        <a:pt x="348" y="183"/>
                        <a:pt x="539" y="160"/>
                      </a:cubicBezTo>
                      <a:cubicBezTo>
                        <a:pt x="595" y="171"/>
                        <a:pt x="606" y="227"/>
                        <a:pt x="617" y="272"/>
                      </a:cubicBezTo>
                      <a:cubicBezTo>
                        <a:pt x="494" y="496"/>
                        <a:pt x="404" y="731"/>
                        <a:pt x="348" y="978"/>
                      </a:cubicBezTo>
                      <a:cubicBezTo>
                        <a:pt x="326" y="1045"/>
                        <a:pt x="348" y="1123"/>
                        <a:pt x="404" y="1179"/>
                      </a:cubicBezTo>
                      <a:cubicBezTo>
                        <a:pt x="413" y="1182"/>
                        <a:pt x="421" y="1184"/>
                        <a:pt x="429" y="1184"/>
                      </a:cubicBezTo>
                      <a:cubicBezTo>
                        <a:pt x="516" y="1184"/>
                        <a:pt x="574" y="1028"/>
                        <a:pt x="595" y="967"/>
                      </a:cubicBezTo>
                      <a:cubicBezTo>
                        <a:pt x="673" y="731"/>
                        <a:pt x="695" y="496"/>
                        <a:pt x="673" y="250"/>
                      </a:cubicBezTo>
                      <a:cubicBezTo>
                        <a:pt x="765" y="109"/>
                        <a:pt x="853" y="42"/>
                        <a:pt x="920" y="42"/>
                      </a:cubicBezTo>
                      <a:cubicBezTo>
                        <a:pt x="1007" y="42"/>
                        <a:pt x="1057" y="157"/>
                        <a:pt x="1031" y="373"/>
                      </a:cubicBezTo>
                      <a:cubicBezTo>
                        <a:pt x="964" y="955"/>
                        <a:pt x="785" y="1515"/>
                        <a:pt x="505" y="2019"/>
                      </a:cubicBezTo>
                      <a:cubicBezTo>
                        <a:pt x="471" y="2075"/>
                        <a:pt x="427" y="2143"/>
                        <a:pt x="393" y="2199"/>
                      </a:cubicBezTo>
                      <a:lnTo>
                        <a:pt x="348" y="2255"/>
                      </a:lnTo>
                      <a:cubicBezTo>
                        <a:pt x="348" y="2263"/>
                        <a:pt x="354" y="2271"/>
                        <a:pt x="361" y="2271"/>
                      </a:cubicBezTo>
                      <a:cubicBezTo>
                        <a:pt x="364" y="2271"/>
                        <a:pt x="367" y="2269"/>
                        <a:pt x="371" y="2266"/>
                      </a:cubicBezTo>
                      <a:cubicBezTo>
                        <a:pt x="606" y="1952"/>
                        <a:pt x="774" y="1605"/>
                        <a:pt x="897" y="1235"/>
                      </a:cubicBezTo>
                      <a:cubicBezTo>
                        <a:pt x="964" y="1000"/>
                        <a:pt x="1244" y="104"/>
                        <a:pt x="953" y="3"/>
                      </a:cubicBezTo>
                      <a:cubicBezTo>
                        <a:pt x="944" y="2"/>
                        <a:pt x="935" y="1"/>
                        <a:pt x="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9"/>
                <p:cNvSpPr/>
                <p:nvPr/>
              </p:nvSpPr>
              <p:spPr>
                <a:xfrm>
                  <a:off x="736387" y="4389820"/>
                  <a:ext cx="69525" cy="61059"/>
                </a:xfrm>
                <a:custGeom>
                  <a:avLst/>
                  <a:gdLst/>
                  <a:ahLst/>
                  <a:cxnLst/>
                  <a:rect l="l" t="t" r="r" b="b"/>
                  <a:pathLst>
                    <a:path w="1659" h="1457" extrusionOk="0">
                      <a:moveTo>
                        <a:pt x="46" y="1"/>
                      </a:moveTo>
                      <a:lnTo>
                        <a:pt x="46" y="23"/>
                      </a:lnTo>
                      <a:lnTo>
                        <a:pt x="23" y="57"/>
                      </a:lnTo>
                      <a:lnTo>
                        <a:pt x="23" y="258"/>
                      </a:lnTo>
                      <a:lnTo>
                        <a:pt x="23" y="471"/>
                      </a:lnTo>
                      <a:lnTo>
                        <a:pt x="23" y="673"/>
                      </a:lnTo>
                      <a:lnTo>
                        <a:pt x="12" y="908"/>
                      </a:lnTo>
                      <a:cubicBezTo>
                        <a:pt x="1" y="975"/>
                        <a:pt x="1" y="1054"/>
                        <a:pt x="1" y="1121"/>
                      </a:cubicBezTo>
                      <a:lnTo>
                        <a:pt x="1" y="1211"/>
                      </a:lnTo>
                      <a:lnTo>
                        <a:pt x="1" y="1244"/>
                      </a:lnTo>
                      <a:lnTo>
                        <a:pt x="46" y="1244"/>
                      </a:lnTo>
                      <a:lnTo>
                        <a:pt x="270" y="1289"/>
                      </a:lnTo>
                      <a:lnTo>
                        <a:pt x="505" y="1334"/>
                      </a:lnTo>
                      <a:lnTo>
                        <a:pt x="740" y="1379"/>
                      </a:lnTo>
                      <a:lnTo>
                        <a:pt x="987" y="1423"/>
                      </a:lnTo>
                      <a:lnTo>
                        <a:pt x="1177" y="1457"/>
                      </a:lnTo>
                      <a:lnTo>
                        <a:pt x="1222" y="1457"/>
                      </a:lnTo>
                      <a:cubicBezTo>
                        <a:pt x="1222" y="1446"/>
                        <a:pt x="1233" y="1435"/>
                        <a:pt x="1233" y="1435"/>
                      </a:cubicBezTo>
                      <a:lnTo>
                        <a:pt x="1244" y="1401"/>
                      </a:lnTo>
                      <a:lnTo>
                        <a:pt x="1345" y="1132"/>
                      </a:lnTo>
                      <a:lnTo>
                        <a:pt x="1468" y="841"/>
                      </a:lnTo>
                      <a:cubicBezTo>
                        <a:pt x="1513" y="751"/>
                        <a:pt x="1547" y="662"/>
                        <a:pt x="1580" y="572"/>
                      </a:cubicBezTo>
                      <a:cubicBezTo>
                        <a:pt x="1603" y="527"/>
                        <a:pt x="1614" y="483"/>
                        <a:pt x="1636" y="438"/>
                      </a:cubicBezTo>
                      <a:lnTo>
                        <a:pt x="1659" y="393"/>
                      </a:lnTo>
                      <a:lnTo>
                        <a:pt x="1659" y="371"/>
                      </a:lnTo>
                      <a:lnTo>
                        <a:pt x="1614" y="359"/>
                      </a:lnTo>
                      <a:lnTo>
                        <a:pt x="1423" y="315"/>
                      </a:lnTo>
                      <a:lnTo>
                        <a:pt x="1166" y="258"/>
                      </a:lnTo>
                      <a:lnTo>
                        <a:pt x="886" y="191"/>
                      </a:lnTo>
                      <a:lnTo>
                        <a:pt x="606" y="124"/>
                      </a:lnTo>
                      <a:lnTo>
                        <a:pt x="337" y="68"/>
                      </a:lnTo>
                      <a:lnTo>
                        <a:pt x="91" y="12"/>
                      </a:lnTo>
                      <a:lnTo>
                        <a:pt x="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99" name="Google Shape;2799;p9"/>
                <p:cNvGrpSpPr/>
                <p:nvPr/>
              </p:nvGrpSpPr>
              <p:grpSpPr>
                <a:xfrm>
                  <a:off x="741081" y="4391245"/>
                  <a:ext cx="57790" cy="58922"/>
                  <a:chOff x="741081" y="4391245"/>
                  <a:chExt cx="57790" cy="58922"/>
                </a:xfrm>
              </p:grpSpPr>
              <p:sp>
                <p:nvSpPr>
                  <p:cNvPr id="2800" name="Google Shape;2800;p9"/>
                  <p:cNvSpPr/>
                  <p:nvPr/>
                </p:nvSpPr>
                <p:spPr>
                  <a:xfrm>
                    <a:off x="741081" y="4391245"/>
                    <a:ext cx="57790" cy="13201"/>
                  </a:xfrm>
                  <a:custGeom>
                    <a:avLst/>
                    <a:gdLst/>
                    <a:ahLst/>
                    <a:cxnLst/>
                    <a:rect l="l" t="t" r="r" b="b"/>
                    <a:pathLst>
                      <a:path w="1379" h="315" extrusionOk="0">
                        <a:moveTo>
                          <a:pt x="12" y="0"/>
                        </a:moveTo>
                        <a:cubicBezTo>
                          <a:pt x="12" y="0"/>
                          <a:pt x="12" y="12"/>
                          <a:pt x="1" y="12"/>
                        </a:cubicBezTo>
                        <a:cubicBezTo>
                          <a:pt x="1" y="23"/>
                          <a:pt x="12" y="45"/>
                          <a:pt x="23" y="45"/>
                        </a:cubicBezTo>
                        <a:lnTo>
                          <a:pt x="46" y="45"/>
                        </a:lnTo>
                        <a:lnTo>
                          <a:pt x="68" y="56"/>
                        </a:lnTo>
                        <a:lnTo>
                          <a:pt x="158" y="56"/>
                        </a:lnTo>
                        <a:lnTo>
                          <a:pt x="281" y="79"/>
                        </a:lnTo>
                        <a:lnTo>
                          <a:pt x="550" y="146"/>
                        </a:lnTo>
                        <a:lnTo>
                          <a:pt x="819" y="213"/>
                        </a:lnTo>
                        <a:lnTo>
                          <a:pt x="1087" y="269"/>
                        </a:lnTo>
                        <a:cubicBezTo>
                          <a:pt x="1132" y="281"/>
                          <a:pt x="1177" y="292"/>
                          <a:pt x="1233" y="303"/>
                        </a:cubicBezTo>
                        <a:lnTo>
                          <a:pt x="1300" y="314"/>
                        </a:lnTo>
                        <a:lnTo>
                          <a:pt x="1379" y="314"/>
                        </a:lnTo>
                        <a:cubicBezTo>
                          <a:pt x="1379" y="303"/>
                          <a:pt x="1379" y="303"/>
                          <a:pt x="1379" y="292"/>
                        </a:cubicBezTo>
                        <a:lnTo>
                          <a:pt x="1367" y="281"/>
                        </a:lnTo>
                        <a:lnTo>
                          <a:pt x="1345" y="281"/>
                        </a:lnTo>
                        <a:lnTo>
                          <a:pt x="1311" y="269"/>
                        </a:lnTo>
                        <a:lnTo>
                          <a:pt x="1244" y="247"/>
                        </a:lnTo>
                        <a:lnTo>
                          <a:pt x="1155" y="224"/>
                        </a:lnTo>
                        <a:lnTo>
                          <a:pt x="964" y="180"/>
                        </a:lnTo>
                        <a:lnTo>
                          <a:pt x="684" y="124"/>
                        </a:lnTo>
                        <a:lnTo>
                          <a:pt x="415" y="68"/>
                        </a:lnTo>
                        <a:lnTo>
                          <a:pt x="281" y="45"/>
                        </a:lnTo>
                        <a:cubicBezTo>
                          <a:pt x="247" y="34"/>
                          <a:pt x="203" y="23"/>
                          <a:pt x="158" y="12"/>
                        </a:cubicBezTo>
                        <a:lnTo>
                          <a:pt x="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9"/>
                  <p:cNvSpPr/>
                  <p:nvPr/>
                </p:nvSpPr>
                <p:spPr>
                  <a:xfrm>
                    <a:off x="775027" y="4402434"/>
                    <a:ext cx="19613" cy="47733"/>
                  </a:xfrm>
                  <a:custGeom>
                    <a:avLst/>
                    <a:gdLst/>
                    <a:ahLst/>
                    <a:cxnLst/>
                    <a:rect l="l" t="t" r="r" b="b"/>
                    <a:pathLst>
                      <a:path w="468" h="1139" extrusionOk="0">
                        <a:moveTo>
                          <a:pt x="441" y="0"/>
                        </a:moveTo>
                        <a:cubicBezTo>
                          <a:pt x="434" y="0"/>
                          <a:pt x="433" y="26"/>
                          <a:pt x="423" y="36"/>
                        </a:cubicBezTo>
                        <a:lnTo>
                          <a:pt x="389" y="137"/>
                        </a:lnTo>
                        <a:cubicBezTo>
                          <a:pt x="311" y="350"/>
                          <a:pt x="221" y="551"/>
                          <a:pt x="143" y="764"/>
                        </a:cubicBezTo>
                        <a:cubicBezTo>
                          <a:pt x="109" y="854"/>
                          <a:pt x="76" y="943"/>
                          <a:pt x="42" y="1033"/>
                        </a:cubicBezTo>
                        <a:lnTo>
                          <a:pt x="9" y="1122"/>
                        </a:lnTo>
                        <a:cubicBezTo>
                          <a:pt x="1" y="1130"/>
                          <a:pt x="15" y="1138"/>
                          <a:pt x="24" y="1138"/>
                        </a:cubicBezTo>
                        <a:cubicBezTo>
                          <a:pt x="28" y="1138"/>
                          <a:pt x="31" y="1137"/>
                          <a:pt x="31" y="1134"/>
                        </a:cubicBezTo>
                        <a:cubicBezTo>
                          <a:pt x="132" y="887"/>
                          <a:pt x="233" y="641"/>
                          <a:pt x="322" y="394"/>
                        </a:cubicBezTo>
                        <a:cubicBezTo>
                          <a:pt x="367" y="294"/>
                          <a:pt x="401" y="204"/>
                          <a:pt x="423" y="114"/>
                        </a:cubicBezTo>
                        <a:cubicBezTo>
                          <a:pt x="434" y="92"/>
                          <a:pt x="468" y="2"/>
                          <a:pt x="445" y="2"/>
                        </a:cubicBezTo>
                        <a:cubicBezTo>
                          <a:pt x="444" y="1"/>
                          <a:pt x="442" y="0"/>
                          <a:pt x="4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9"/>
                  <p:cNvSpPr/>
                  <p:nvPr/>
                </p:nvSpPr>
                <p:spPr>
                  <a:xfrm>
                    <a:off x="761742" y="4397950"/>
                    <a:ext cx="9890" cy="50499"/>
                  </a:xfrm>
                  <a:custGeom>
                    <a:avLst/>
                    <a:gdLst/>
                    <a:ahLst/>
                    <a:cxnLst/>
                    <a:rect l="l" t="t" r="r" b="b"/>
                    <a:pathLst>
                      <a:path w="236" h="1205" extrusionOk="0">
                        <a:moveTo>
                          <a:pt x="229" y="0"/>
                        </a:moveTo>
                        <a:cubicBezTo>
                          <a:pt x="225" y="0"/>
                          <a:pt x="219" y="3"/>
                          <a:pt x="214" y="8"/>
                        </a:cubicBezTo>
                        <a:cubicBezTo>
                          <a:pt x="191" y="64"/>
                          <a:pt x="180" y="121"/>
                          <a:pt x="169" y="188"/>
                        </a:cubicBezTo>
                        <a:cubicBezTo>
                          <a:pt x="124" y="468"/>
                          <a:pt x="90" y="748"/>
                          <a:pt x="34" y="1028"/>
                        </a:cubicBezTo>
                        <a:cubicBezTo>
                          <a:pt x="23" y="1084"/>
                          <a:pt x="12" y="1140"/>
                          <a:pt x="1" y="1196"/>
                        </a:cubicBezTo>
                        <a:cubicBezTo>
                          <a:pt x="6" y="1201"/>
                          <a:pt x="12" y="1204"/>
                          <a:pt x="18" y="1204"/>
                        </a:cubicBezTo>
                        <a:cubicBezTo>
                          <a:pt x="23" y="1204"/>
                          <a:pt x="29" y="1201"/>
                          <a:pt x="34" y="1196"/>
                        </a:cubicBezTo>
                        <a:cubicBezTo>
                          <a:pt x="46" y="1117"/>
                          <a:pt x="57" y="1039"/>
                          <a:pt x="79" y="961"/>
                        </a:cubicBezTo>
                        <a:cubicBezTo>
                          <a:pt x="102" y="793"/>
                          <a:pt x="135" y="613"/>
                          <a:pt x="158" y="457"/>
                        </a:cubicBezTo>
                        <a:cubicBezTo>
                          <a:pt x="180" y="311"/>
                          <a:pt x="202" y="154"/>
                          <a:pt x="236" y="8"/>
                        </a:cubicBezTo>
                        <a:cubicBezTo>
                          <a:pt x="236" y="3"/>
                          <a:pt x="233"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9"/>
                  <p:cNvSpPr/>
                  <p:nvPr/>
                </p:nvSpPr>
                <p:spPr>
                  <a:xfrm>
                    <a:off x="748624" y="4392167"/>
                    <a:ext cx="3772" cy="52175"/>
                  </a:xfrm>
                  <a:custGeom>
                    <a:avLst/>
                    <a:gdLst/>
                    <a:ahLst/>
                    <a:cxnLst/>
                    <a:rect l="l" t="t" r="r" b="b"/>
                    <a:pathLst>
                      <a:path w="90" h="1245" extrusionOk="0">
                        <a:moveTo>
                          <a:pt x="67" y="1"/>
                        </a:moveTo>
                        <a:cubicBezTo>
                          <a:pt x="67" y="1"/>
                          <a:pt x="56" y="12"/>
                          <a:pt x="56" y="12"/>
                        </a:cubicBezTo>
                        <a:cubicBezTo>
                          <a:pt x="56" y="23"/>
                          <a:pt x="56" y="34"/>
                          <a:pt x="56" y="46"/>
                        </a:cubicBezTo>
                        <a:lnTo>
                          <a:pt x="56" y="79"/>
                        </a:lnTo>
                        <a:lnTo>
                          <a:pt x="56" y="158"/>
                        </a:lnTo>
                        <a:lnTo>
                          <a:pt x="45" y="326"/>
                        </a:lnTo>
                        <a:lnTo>
                          <a:pt x="34" y="516"/>
                        </a:lnTo>
                        <a:cubicBezTo>
                          <a:pt x="34" y="572"/>
                          <a:pt x="34" y="639"/>
                          <a:pt x="23" y="695"/>
                        </a:cubicBezTo>
                        <a:cubicBezTo>
                          <a:pt x="23" y="751"/>
                          <a:pt x="11" y="819"/>
                          <a:pt x="11" y="875"/>
                        </a:cubicBezTo>
                        <a:lnTo>
                          <a:pt x="0" y="1054"/>
                        </a:lnTo>
                        <a:lnTo>
                          <a:pt x="0" y="1143"/>
                        </a:lnTo>
                        <a:lnTo>
                          <a:pt x="0" y="1233"/>
                        </a:lnTo>
                        <a:cubicBezTo>
                          <a:pt x="0" y="1233"/>
                          <a:pt x="0" y="1244"/>
                          <a:pt x="11" y="1244"/>
                        </a:cubicBezTo>
                        <a:cubicBezTo>
                          <a:pt x="23" y="1244"/>
                          <a:pt x="34" y="1233"/>
                          <a:pt x="34" y="1233"/>
                        </a:cubicBezTo>
                        <a:lnTo>
                          <a:pt x="34" y="1166"/>
                        </a:lnTo>
                        <a:lnTo>
                          <a:pt x="34" y="1099"/>
                        </a:lnTo>
                        <a:cubicBezTo>
                          <a:pt x="34" y="1043"/>
                          <a:pt x="45" y="975"/>
                          <a:pt x="45" y="919"/>
                        </a:cubicBezTo>
                        <a:cubicBezTo>
                          <a:pt x="45" y="863"/>
                          <a:pt x="45" y="807"/>
                          <a:pt x="56" y="740"/>
                        </a:cubicBezTo>
                        <a:cubicBezTo>
                          <a:pt x="56" y="684"/>
                          <a:pt x="56" y="617"/>
                          <a:pt x="67" y="561"/>
                        </a:cubicBezTo>
                        <a:cubicBezTo>
                          <a:pt x="79" y="494"/>
                          <a:pt x="67" y="427"/>
                          <a:pt x="79" y="371"/>
                        </a:cubicBezTo>
                        <a:cubicBezTo>
                          <a:pt x="90" y="315"/>
                          <a:pt x="90" y="259"/>
                          <a:pt x="90" y="202"/>
                        </a:cubicBezTo>
                        <a:lnTo>
                          <a:pt x="90" y="102"/>
                        </a:lnTo>
                        <a:lnTo>
                          <a:pt x="90" y="57"/>
                        </a:lnTo>
                        <a:lnTo>
                          <a:pt x="90" y="12"/>
                        </a:lnTo>
                        <a:lnTo>
                          <a:pt x="79" y="12"/>
                        </a:lnTo>
                        <a:cubicBezTo>
                          <a:pt x="79" y="12"/>
                          <a:pt x="79" y="1"/>
                          <a:pt x="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04" name="Google Shape;2804;p9"/>
              <p:cNvGrpSpPr/>
              <p:nvPr/>
            </p:nvGrpSpPr>
            <p:grpSpPr>
              <a:xfrm rot="9972166">
                <a:off x="965932" y="4634432"/>
                <a:ext cx="103350" cy="250709"/>
                <a:chOff x="736387" y="4200184"/>
                <a:chExt cx="103344" cy="250695"/>
              </a:xfrm>
            </p:grpSpPr>
            <p:sp>
              <p:nvSpPr>
                <p:cNvPr id="2805" name="Google Shape;2805;p9"/>
                <p:cNvSpPr/>
                <p:nvPr/>
              </p:nvSpPr>
              <p:spPr>
                <a:xfrm>
                  <a:off x="743428" y="4200184"/>
                  <a:ext cx="96303" cy="202371"/>
                </a:xfrm>
                <a:custGeom>
                  <a:avLst/>
                  <a:gdLst/>
                  <a:ahLst/>
                  <a:cxnLst/>
                  <a:rect l="l" t="t" r="r" b="b"/>
                  <a:pathLst>
                    <a:path w="2298" h="4829" extrusionOk="0">
                      <a:moveTo>
                        <a:pt x="1726" y="1"/>
                      </a:moveTo>
                      <a:lnTo>
                        <a:pt x="1681" y="46"/>
                      </a:lnTo>
                      <a:lnTo>
                        <a:pt x="1636" y="79"/>
                      </a:lnTo>
                      <a:lnTo>
                        <a:pt x="1603" y="102"/>
                      </a:lnTo>
                      <a:lnTo>
                        <a:pt x="1580" y="113"/>
                      </a:lnTo>
                      <a:lnTo>
                        <a:pt x="1524" y="158"/>
                      </a:lnTo>
                      <a:lnTo>
                        <a:pt x="1479" y="180"/>
                      </a:lnTo>
                      <a:lnTo>
                        <a:pt x="1446" y="214"/>
                      </a:lnTo>
                      <a:cubicBezTo>
                        <a:pt x="1345" y="303"/>
                        <a:pt x="1255" y="393"/>
                        <a:pt x="1166" y="494"/>
                      </a:cubicBezTo>
                      <a:cubicBezTo>
                        <a:pt x="1087" y="572"/>
                        <a:pt x="1009" y="662"/>
                        <a:pt x="942" y="751"/>
                      </a:cubicBezTo>
                      <a:cubicBezTo>
                        <a:pt x="841" y="886"/>
                        <a:pt x="751" y="1043"/>
                        <a:pt x="673" y="1211"/>
                      </a:cubicBezTo>
                      <a:cubicBezTo>
                        <a:pt x="572" y="1401"/>
                        <a:pt x="483" y="1614"/>
                        <a:pt x="393" y="1827"/>
                      </a:cubicBezTo>
                      <a:cubicBezTo>
                        <a:pt x="326" y="2017"/>
                        <a:pt x="259" y="2207"/>
                        <a:pt x="203" y="2398"/>
                      </a:cubicBezTo>
                      <a:cubicBezTo>
                        <a:pt x="147" y="2611"/>
                        <a:pt x="102" y="2835"/>
                        <a:pt x="68" y="3059"/>
                      </a:cubicBezTo>
                      <a:cubicBezTo>
                        <a:pt x="35" y="3283"/>
                        <a:pt x="12" y="3495"/>
                        <a:pt x="1" y="3719"/>
                      </a:cubicBezTo>
                      <a:cubicBezTo>
                        <a:pt x="1" y="3876"/>
                        <a:pt x="1" y="4033"/>
                        <a:pt x="12" y="4190"/>
                      </a:cubicBezTo>
                      <a:cubicBezTo>
                        <a:pt x="12" y="4302"/>
                        <a:pt x="23" y="4425"/>
                        <a:pt x="46" y="4537"/>
                      </a:cubicBezTo>
                      <a:lnTo>
                        <a:pt x="46" y="4559"/>
                      </a:lnTo>
                      <a:lnTo>
                        <a:pt x="46" y="4582"/>
                      </a:lnTo>
                      <a:cubicBezTo>
                        <a:pt x="46" y="4593"/>
                        <a:pt x="46" y="4593"/>
                        <a:pt x="46" y="4604"/>
                      </a:cubicBezTo>
                      <a:lnTo>
                        <a:pt x="91" y="4604"/>
                      </a:lnTo>
                      <a:lnTo>
                        <a:pt x="180" y="4627"/>
                      </a:lnTo>
                      <a:lnTo>
                        <a:pt x="259" y="4627"/>
                      </a:lnTo>
                      <a:lnTo>
                        <a:pt x="292" y="4638"/>
                      </a:lnTo>
                      <a:lnTo>
                        <a:pt x="382" y="4649"/>
                      </a:lnTo>
                      <a:lnTo>
                        <a:pt x="572" y="4694"/>
                      </a:lnTo>
                      <a:lnTo>
                        <a:pt x="763" y="4739"/>
                      </a:lnTo>
                      <a:lnTo>
                        <a:pt x="953" y="4772"/>
                      </a:lnTo>
                      <a:lnTo>
                        <a:pt x="1143" y="4817"/>
                      </a:lnTo>
                      <a:lnTo>
                        <a:pt x="1233" y="4828"/>
                      </a:lnTo>
                      <a:lnTo>
                        <a:pt x="1267" y="4828"/>
                      </a:lnTo>
                      <a:lnTo>
                        <a:pt x="1289" y="4817"/>
                      </a:lnTo>
                      <a:cubicBezTo>
                        <a:pt x="1479" y="4593"/>
                        <a:pt x="1636" y="4347"/>
                        <a:pt x="1759" y="4089"/>
                      </a:cubicBezTo>
                      <a:cubicBezTo>
                        <a:pt x="1983" y="3663"/>
                        <a:pt x="2140" y="3215"/>
                        <a:pt x="2230" y="2745"/>
                      </a:cubicBezTo>
                      <a:cubicBezTo>
                        <a:pt x="2275" y="2409"/>
                        <a:pt x="2297" y="2073"/>
                        <a:pt x="2286" y="1737"/>
                      </a:cubicBezTo>
                      <a:cubicBezTo>
                        <a:pt x="2275" y="1457"/>
                        <a:pt x="2230" y="1166"/>
                        <a:pt x="2174" y="886"/>
                      </a:cubicBezTo>
                      <a:cubicBezTo>
                        <a:pt x="2174" y="874"/>
                        <a:pt x="2163" y="863"/>
                        <a:pt x="2163" y="852"/>
                      </a:cubicBezTo>
                      <a:lnTo>
                        <a:pt x="2151" y="818"/>
                      </a:lnTo>
                      <a:lnTo>
                        <a:pt x="2140" y="785"/>
                      </a:lnTo>
                      <a:lnTo>
                        <a:pt x="2084" y="650"/>
                      </a:lnTo>
                      <a:cubicBezTo>
                        <a:pt x="2084" y="639"/>
                        <a:pt x="2084" y="639"/>
                        <a:pt x="2073" y="628"/>
                      </a:cubicBezTo>
                      <a:lnTo>
                        <a:pt x="2062" y="583"/>
                      </a:lnTo>
                      <a:cubicBezTo>
                        <a:pt x="2051" y="561"/>
                        <a:pt x="2039" y="550"/>
                        <a:pt x="2028" y="527"/>
                      </a:cubicBezTo>
                      <a:lnTo>
                        <a:pt x="2006" y="471"/>
                      </a:lnTo>
                      <a:cubicBezTo>
                        <a:pt x="1995" y="449"/>
                        <a:pt x="1983" y="426"/>
                        <a:pt x="1972" y="404"/>
                      </a:cubicBezTo>
                      <a:cubicBezTo>
                        <a:pt x="1950" y="359"/>
                        <a:pt x="1927" y="314"/>
                        <a:pt x="1905" y="270"/>
                      </a:cubicBezTo>
                      <a:lnTo>
                        <a:pt x="1905" y="247"/>
                      </a:lnTo>
                      <a:cubicBezTo>
                        <a:pt x="1871" y="202"/>
                        <a:pt x="1849" y="169"/>
                        <a:pt x="1827" y="124"/>
                      </a:cubicBezTo>
                      <a:cubicBezTo>
                        <a:pt x="1815" y="113"/>
                        <a:pt x="1804" y="90"/>
                        <a:pt x="1793" y="79"/>
                      </a:cubicBezTo>
                      <a:cubicBezTo>
                        <a:pt x="1782" y="57"/>
                        <a:pt x="1771" y="34"/>
                        <a:pt x="1748" y="23"/>
                      </a:cubicBezTo>
                      <a:lnTo>
                        <a:pt x="17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9"/>
                <p:cNvSpPr/>
                <p:nvPr/>
              </p:nvSpPr>
              <p:spPr>
                <a:xfrm>
                  <a:off x="756587" y="4229771"/>
                  <a:ext cx="63867" cy="171360"/>
                </a:xfrm>
                <a:custGeom>
                  <a:avLst/>
                  <a:gdLst/>
                  <a:ahLst/>
                  <a:cxnLst/>
                  <a:rect l="l" t="t" r="r" b="b"/>
                  <a:pathLst>
                    <a:path w="1524" h="4089" extrusionOk="0">
                      <a:moveTo>
                        <a:pt x="1289" y="0"/>
                      </a:moveTo>
                      <a:lnTo>
                        <a:pt x="1277" y="23"/>
                      </a:lnTo>
                      <a:lnTo>
                        <a:pt x="1266" y="34"/>
                      </a:lnTo>
                      <a:lnTo>
                        <a:pt x="1255" y="45"/>
                      </a:lnTo>
                      <a:cubicBezTo>
                        <a:pt x="1098" y="224"/>
                        <a:pt x="953" y="415"/>
                        <a:pt x="829" y="628"/>
                      </a:cubicBezTo>
                      <a:cubicBezTo>
                        <a:pt x="583" y="1042"/>
                        <a:pt x="381" y="1479"/>
                        <a:pt x="225" y="1938"/>
                      </a:cubicBezTo>
                      <a:cubicBezTo>
                        <a:pt x="113" y="2274"/>
                        <a:pt x="45" y="2621"/>
                        <a:pt x="12" y="2980"/>
                      </a:cubicBezTo>
                      <a:cubicBezTo>
                        <a:pt x="12" y="3081"/>
                        <a:pt x="12" y="3181"/>
                        <a:pt x="12" y="3282"/>
                      </a:cubicBezTo>
                      <a:cubicBezTo>
                        <a:pt x="1" y="3383"/>
                        <a:pt x="12" y="3484"/>
                        <a:pt x="23" y="3585"/>
                      </a:cubicBezTo>
                      <a:cubicBezTo>
                        <a:pt x="34" y="3685"/>
                        <a:pt x="57" y="3775"/>
                        <a:pt x="90" y="3876"/>
                      </a:cubicBezTo>
                      <a:cubicBezTo>
                        <a:pt x="90" y="3887"/>
                        <a:pt x="101" y="3898"/>
                        <a:pt x="101" y="3909"/>
                      </a:cubicBezTo>
                      <a:cubicBezTo>
                        <a:pt x="101" y="3921"/>
                        <a:pt x="101" y="3932"/>
                        <a:pt x="101" y="3932"/>
                      </a:cubicBezTo>
                      <a:cubicBezTo>
                        <a:pt x="113" y="3954"/>
                        <a:pt x="113" y="3965"/>
                        <a:pt x="113" y="3977"/>
                      </a:cubicBezTo>
                      <a:lnTo>
                        <a:pt x="157" y="3988"/>
                      </a:lnTo>
                      <a:cubicBezTo>
                        <a:pt x="325" y="4021"/>
                        <a:pt x="482" y="4066"/>
                        <a:pt x="650" y="4089"/>
                      </a:cubicBezTo>
                      <a:lnTo>
                        <a:pt x="695" y="4089"/>
                      </a:lnTo>
                      <a:lnTo>
                        <a:pt x="717" y="4066"/>
                      </a:lnTo>
                      <a:cubicBezTo>
                        <a:pt x="796" y="3965"/>
                        <a:pt x="863" y="3876"/>
                        <a:pt x="930" y="3764"/>
                      </a:cubicBezTo>
                      <a:cubicBezTo>
                        <a:pt x="1266" y="3215"/>
                        <a:pt x="1468" y="2588"/>
                        <a:pt x="1490" y="1938"/>
                      </a:cubicBezTo>
                      <a:cubicBezTo>
                        <a:pt x="1524" y="1557"/>
                        <a:pt x="1513" y="1165"/>
                        <a:pt x="1468" y="785"/>
                      </a:cubicBezTo>
                      <a:cubicBezTo>
                        <a:pt x="1423" y="538"/>
                        <a:pt x="1367" y="280"/>
                        <a:pt x="1300" y="45"/>
                      </a:cubicBezTo>
                      <a:lnTo>
                        <a:pt x="1300" y="34"/>
                      </a:lnTo>
                      <a:cubicBezTo>
                        <a:pt x="1300" y="23"/>
                        <a:pt x="1289" y="12"/>
                        <a:pt x="1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9"/>
                <p:cNvSpPr/>
                <p:nvPr/>
              </p:nvSpPr>
              <p:spPr>
                <a:xfrm>
                  <a:off x="762203" y="4313672"/>
                  <a:ext cx="52175" cy="97896"/>
                </a:xfrm>
                <a:custGeom>
                  <a:avLst/>
                  <a:gdLst/>
                  <a:ahLst/>
                  <a:cxnLst/>
                  <a:rect l="l" t="t" r="r" b="b"/>
                  <a:pathLst>
                    <a:path w="1245" h="2336" extrusionOk="0">
                      <a:moveTo>
                        <a:pt x="628" y="328"/>
                      </a:moveTo>
                      <a:lnTo>
                        <a:pt x="628" y="328"/>
                      </a:lnTo>
                      <a:cubicBezTo>
                        <a:pt x="639" y="507"/>
                        <a:pt x="595" y="1056"/>
                        <a:pt x="438" y="1146"/>
                      </a:cubicBezTo>
                      <a:cubicBezTo>
                        <a:pt x="326" y="1090"/>
                        <a:pt x="404" y="899"/>
                        <a:pt x="427" y="810"/>
                      </a:cubicBezTo>
                      <a:cubicBezTo>
                        <a:pt x="483" y="642"/>
                        <a:pt x="550" y="485"/>
                        <a:pt x="628" y="328"/>
                      </a:cubicBezTo>
                      <a:close/>
                      <a:moveTo>
                        <a:pt x="926" y="1"/>
                      </a:moveTo>
                      <a:cubicBezTo>
                        <a:pt x="815" y="1"/>
                        <a:pt x="723" y="122"/>
                        <a:pt x="651" y="205"/>
                      </a:cubicBezTo>
                      <a:cubicBezTo>
                        <a:pt x="622" y="130"/>
                        <a:pt x="578" y="100"/>
                        <a:pt x="531" y="100"/>
                      </a:cubicBezTo>
                      <a:cubicBezTo>
                        <a:pt x="467" y="100"/>
                        <a:pt x="398" y="156"/>
                        <a:pt x="359" y="227"/>
                      </a:cubicBezTo>
                      <a:cubicBezTo>
                        <a:pt x="270" y="384"/>
                        <a:pt x="203" y="552"/>
                        <a:pt x="158" y="731"/>
                      </a:cubicBezTo>
                      <a:cubicBezTo>
                        <a:pt x="57" y="1146"/>
                        <a:pt x="1" y="1571"/>
                        <a:pt x="12" y="2008"/>
                      </a:cubicBezTo>
                      <a:cubicBezTo>
                        <a:pt x="12" y="2109"/>
                        <a:pt x="12" y="2210"/>
                        <a:pt x="23" y="2311"/>
                      </a:cubicBezTo>
                      <a:cubicBezTo>
                        <a:pt x="23" y="2328"/>
                        <a:pt x="35" y="2336"/>
                        <a:pt x="46" y="2336"/>
                      </a:cubicBezTo>
                      <a:cubicBezTo>
                        <a:pt x="57" y="2336"/>
                        <a:pt x="68" y="2328"/>
                        <a:pt x="68" y="2311"/>
                      </a:cubicBezTo>
                      <a:cubicBezTo>
                        <a:pt x="68" y="2277"/>
                        <a:pt x="57" y="2232"/>
                        <a:pt x="57" y="2188"/>
                      </a:cubicBezTo>
                      <a:cubicBezTo>
                        <a:pt x="46" y="1751"/>
                        <a:pt x="91" y="1314"/>
                        <a:pt x="191" y="888"/>
                      </a:cubicBezTo>
                      <a:cubicBezTo>
                        <a:pt x="236" y="720"/>
                        <a:pt x="348" y="183"/>
                        <a:pt x="539" y="160"/>
                      </a:cubicBezTo>
                      <a:cubicBezTo>
                        <a:pt x="595" y="171"/>
                        <a:pt x="606" y="227"/>
                        <a:pt x="617" y="272"/>
                      </a:cubicBezTo>
                      <a:cubicBezTo>
                        <a:pt x="494" y="496"/>
                        <a:pt x="404" y="731"/>
                        <a:pt x="348" y="978"/>
                      </a:cubicBezTo>
                      <a:cubicBezTo>
                        <a:pt x="326" y="1045"/>
                        <a:pt x="348" y="1123"/>
                        <a:pt x="404" y="1179"/>
                      </a:cubicBezTo>
                      <a:cubicBezTo>
                        <a:pt x="413" y="1182"/>
                        <a:pt x="421" y="1184"/>
                        <a:pt x="429" y="1184"/>
                      </a:cubicBezTo>
                      <a:cubicBezTo>
                        <a:pt x="516" y="1184"/>
                        <a:pt x="574" y="1028"/>
                        <a:pt x="595" y="967"/>
                      </a:cubicBezTo>
                      <a:cubicBezTo>
                        <a:pt x="673" y="731"/>
                        <a:pt x="695" y="496"/>
                        <a:pt x="673" y="250"/>
                      </a:cubicBezTo>
                      <a:cubicBezTo>
                        <a:pt x="765" y="109"/>
                        <a:pt x="853" y="42"/>
                        <a:pt x="920" y="42"/>
                      </a:cubicBezTo>
                      <a:cubicBezTo>
                        <a:pt x="1007" y="42"/>
                        <a:pt x="1057" y="157"/>
                        <a:pt x="1031" y="373"/>
                      </a:cubicBezTo>
                      <a:cubicBezTo>
                        <a:pt x="964" y="955"/>
                        <a:pt x="785" y="1515"/>
                        <a:pt x="505" y="2019"/>
                      </a:cubicBezTo>
                      <a:cubicBezTo>
                        <a:pt x="471" y="2075"/>
                        <a:pt x="427" y="2143"/>
                        <a:pt x="393" y="2199"/>
                      </a:cubicBezTo>
                      <a:lnTo>
                        <a:pt x="348" y="2255"/>
                      </a:lnTo>
                      <a:cubicBezTo>
                        <a:pt x="348" y="2263"/>
                        <a:pt x="354" y="2271"/>
                        <a:pt x="361" y="2271"/>
                      </a:cubicBezTo>
                      <a:cubicBezTo>
                        <a:pt x="364" y="2271"/>
                        <a:pt x="367" y="2269"/>
                        <a:pt x="371" y="2266"/>
                      </a:cubicBezTo>
                      <a:cubicBezTo>
                        <a:pt x="606" y="1952"/>
                        <a:pt x="774" y="1605"/>
                        <a:pt x="897" y="1235"/>
                      </a:cubicBezTo>
                      <a:cubicBezTo>
                        <a:pt x="964" y="1000"/>
                        <a:pt x="1244" y="104"/>
                        <a:pt x="953" y="3"/>
                      </a:cubicBezTo>
                      <a:cubicBezTo>
                        <a:pt x="944" y="2"/>
                        <a:pt x="935" y="1"/>
                        <a:pt x="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9"/>
                <p:cNvSpPr/>
                <p:nvPr/>
              </p:nvSpPr>
              <p:spPr>
                <a:xfrm>
                  <a:off x="736387" y="4389820"/>
                  <a:ext cx="69525" cy="61059"/>
                </a:xfrm>
                <a:custGeom>
                  <a:avLst/>
                  <a:gdLst/>
                  <a:ahLst/>
                  <a:cxnLst/>
                  <a:rect l="l" t="t" r="r" b="b"/>
                  <a:pathLst>
                    <a:path w="1659" h="1457" extrusionOk="0">
                      <a:moveTo>
                        <a:pt x="46" y="1"/>
                      </a:moveTo>
                      <a:lnTo>
                        <a:pt x="46" y="23"/>
                      </a:lnTo>
                      <a:lnTo>
                        <a:pt x="23" y="57"/>
                      </a:lnTo>
                      <a:lnTo>
                        <a:pt x="23" y="258"/>
                      </a:lnTo>
                      <a:lnTo>
                        <a:pt x="23" y="471"/>
                      </a:lnTo>
                      <a:lnTo>
                        <a:pt x="23" y="673"/>
                      </a:lnTo>
                      <a:lnTo>
                        <a:pt x="12" y="908"/>
                      </a:lnTo>
                      <a:cubicBezTo>
                        <a:pt x="1" y="975"/>
                        <a:pt x="1" y="1054"/>
                        <a:pt x="1" y="1121"/>
                      </a:cubicBezTo>
                      <a:lnTo>
                        <a:pt x="1" y="1211"/>
                      </a:lnTo>
                      <a:lnTo>
                        <a:pt x="1" y="1244"/>
                      </a:lnTo>
                      <a:lnTo>
                        <a:pt x="46" y="1244"/>
                      </a:lnTo>
                      <a:lnTo>
                        <a:pt x="270" y="1289"/>
                      </a:lnTo>
                      <a:lnTo>
                        <a:pt x="505" y="1334"/>
                      </a:lnTo>
                      <a:lnTo>
                        <a:pt x="740" y="1379"/>
                      </a:lnTo>
                      <a:lnTo>
                        <a:pt x="987" y="1423"/>
                      </a:lnTo>
                      <a:lnTo>
                        <a:pt x="1177" y="1457"/>
                      </a:lnTo>
                      <a:lnTo>
                        <a:pt x="1222" y="1457"/>
                      </a:lnTo>
                      <a:cubicBezTo>
                        <a:pt x="1222" y="1446"/>
                        <a:pt x="1233" y="1435"/>
                        <a:pt x="1233" y="1435"/>
                      </a:cubicBezTo>
                      <a:lnTo>
                        <a:pt x="1244" y="1401"/>
                      </a:lnTo>
                      <a:lnTo>
                        <a:pt x="1345" y="1132"/>
                      </a:lnTo>
                      <a:lnTo>
                        <a:pt x="1468" y="841"/>
                      </a:lnTo>
                      <a:cubicBezTo>
                        <a:pt x="1513" y="751"/>
                        <a:pt x="1547" y="662"/>
                        <a:pt x="1580" y="572"/>
                      </a:cubicBezTo>
                      <a:cubicBezTo>
                        <a:pt x="1603" y="527"/>
                        <a:pt x="1614" y="483"/>
                        <a:pt x="1636" y="438"/>
                      </a:cubicBezTo>
                      <a:lnTo>
                        <a:pt x="1659" y="393"/>
                      </a:lnTo>
                      <a:lnTo>
                        <a:pt x="1659" y="371"/>
                      </a:lnTo>
                      <a:lnTo>
                        <a:pt x="1614" y="359"/>
                      </a:lnTo>
                      <a:lnTo>
                        <a:pt x="1423" y="315"/>
                      </a:lnTo>
                      <a:lnTo>
                        <a:pt x="1166" y="258"/>
                      </a:lnTo>
                      <a:lnTo>
                        <a:pt x="886" y="191"/>
                      </a:lnTo>
                      <a:lnTo>
                        <a:pt x="606" y="124"/>
                      </a:lnTo>
                      <a:lnTo>
                        <a:pt x="337" y="68"/>
                      </a:lnTo>
                      <a:lnTo>
                        <a:pt x="91" y="12"/>
                      </a:lnTo>
                      <a:lnTo>
                        <a:pt x="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9" name="Google Shape;2809;p9"/>
                <p:cNvGrpSpPr/>
                <p:nvPr/>
              </p:nvGrpSpPr>
              <p:grpSpPr>
                <a:xfrm>
                  <a:off x="741081" y="4391245"/>
                  <a:ext cx="57790" cy="58922"/>
                  <a:chOff x="741081" y="4391245"/>
                  <a:chExt cx="57790" cy="58922"/>
                </a:xfrm>
              </p:grpSpPr>
              <p:sp>
                <p:nvSpPr>
                  <p:cNvPr id="2810" name="Google Shape;2810;p9"/>
                  <p:cNvSpPr/>
                  <p:nvPr/>
                </p:nvSpPr>
                <p:spPr>
                  <a:xfrm>
                    <a:off x="741081" y="4391245"/>
                    <a:ext cx="57790" cy="13201"/>
                  </a:xfrm>
                  <a:custGeom>
                    <a:avLst/>
                    <a:gdLst/>
                    <a:ahLst/>
                    <a:cxnLst/>
                    <a:rect l="l" t="t" r="r" b="b"/>
                    <a:pathLst>
                      <a:path w="1379" h="315" extrusionOk="0">
                        <a:moveTo>
                          <a:pt x="12" y="0"/>
                        </a:moveTo>
                        <a:cubicBezTo>
                          <a:pt x="12" y="0"/>
                          <a:pt x="12" y="12"/>
                          <a:pt x="1" y="12"/>
                        </a:cubicBezTo>
                        <a:cubicBezTo>
                          <a:pt x="1" y="23"/>
                          <a:pt x="12" y="45"/>
                          <a:pt x="23" y="45"/>
                        </a:cubicBezTo>
                        <a:lnTo>
                          <a:pt x="46" y="45"/>
                        </a:lnTo>
                        <a:lnTo>
                          <a:pt x="68" y="56"/>
                        </a:lnTo>
                        <a:lnTo>
                          <a:pt x="158" y="56"/>
                        </a:lnTo>
                        <a:lnTo>
                          <a:pt x="281" y="79"/>
                        </a:lnTo>
                        <a:lnTo>
                          <a:pt x="550" y="146"/>
                        </a:lnTo>
                        <a:lnTo>
                          <a:pt x="819" y="213"/>
                        </a:lnTo>
                        <a:lnTo>
                          <a:pt x="1087" y="269"/>
                        </a:lnTo>
                        <a:cubicBezTo>
                          <a:pt x="1132" y="281"/>
                          <a:pt x="1177" y="292"/>
                          <a:pt x="1233" y="303"/>
                        </a:cubicBezTo>
                        <a:lnTo>
                          <a:pt x="1300" y="314"/>
                        </a:lnTo>
                        <a:lnTo>
                          <a:pt x="1379" y="314"/>
                        </a:lnTo>
                        <a:cubicBezTo>
                          <a:pt x="1379" y="303"/>
                          <a:pt x="1379" y="303"/>
                          <a:pt x="1379" y="292"/>
                        </a:cubicBezTo>
                        <a:lnTo>
                          <a:pt x="1367" y="281"/>
                        </a:lnTo>
                        <a:lnTo>
                          <a:pt x="1345" y="281"/>
                        </a:lnTo>
                        <a:lnTo>
                          <a:pt x="1311" y="269"/>
                        </a:lnTo>
                        <a:lnTo>
                          <a:pt x="1244" y="247"/>
                        </a:lnTo>
                        <a:lnTo>
                          <a:pt x="1155" y="224"/>
                        </a:lnTo>
                        <a:lnTo>
                          <a:pt x="964" y="180"/>
                        </a:lnTo>
                        <a:lnTo>
                          <a:pt x="684" y="124"/>
                        </a:lnTo>
                        <a:lnTo>
                          <a:pt x="415" y="68"/>
                        </a:lnTo>
                        <a:lnTo>
                          <a:pt x="281" y="45"/>
                        </a:lnTo>
                        <a:cubicBezTo>
                          <a:pt x="247" y="34"/>
                          <a:pt x="203" y="23"/>
                          <a:pt x="158" y="12"/>
                        </a:cubicBezTo>
                        <a:lnTo>
                          <a:pt x="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9"/>
                  <p:cNvSpPr/>
                  <p:nvPr/>
                </p:nvSpPr>
                <p:spPr>
                  <a:xfrm>
                    <a:off x="775027" y="4402434"/>
                    <a:ext cx="19613" cy="47733"/>
                  </a:xfrm>
                  <a:custGeom>
                    <a:avLst/>
                    <a:gdLst/>
                    <a:ahLst/>
                    <a:cxnLst/>
                    <a:rect l="l" t="t" r="r" b="b"/>
                    <a:pathLst>
                      <a:path w="468" h="1139" extrusionOk="0">
                        <a:moveTo>
                          <a:pt x="441" y="0"/>
                        </a:moveTo>
                        <a:cubicBezTo>
                          <a:pt x="434" y="0"/>
                          <a:pt x="433" y="26"/>
                          <a:pt x="423" y="36"/>
                        </a:cubicBezTo>
                        <a:lnTo>
                          <a:pt x="389" y="137"/>
                        </a:lnTo>
                        <a:cubicBezTo>
                          <a:pt x="311" y="350"/>
                          <a:pt x="221" y="551"/>
                          <a:pt x="143" y="764"/>
                        </a:cubicBezTo>
                        <a:cubicBezTo>
                          <a:pt x="109" y="854"/>
                          <a:pt x="76" y="943"/>
                          <a:pt x="42" y="1033"/>
                        </a:cubicBezTo>
                        <a:lnTo>
                          <a:pt x="9" y="1122"/>
                        </a:lnTo>
                        <a:cubicBezTo>
                          <a:pt x="1" y="1130"/>
                          <a:pt x="15" y="1138"/>
                          <a:pt x="24" y="1138"/>
                        </a:cubicBezTo>
                        <a:cubicBezTo>
                          <a:pt x="28" y="1138"/>
                          <a:pt x="31" y="1137"/>
                          <a:pt x="31" y="1134"/>
                        </a:cubicBezTo>
                        <a:cubicBezTo>
                          <a:pt x="132" y="887"/>
                          <a:pt x="233" y="641"/>
                          <a:pt x="322" y="394"/>
                        </a:cubicBezTo>
                        <a:cubicBezTo>
                          <a:pt x="367" y="294"/>
                          <a:pt x="401" y="204"/>
                          <a:pt x="423" y="114"/>
                        </a:cubicBezTo>
                        <a:cubicBezTo>
                          <a:pt x="434" y="92"/>
                          <a:pt x="468" y="2"/>
                          <a:pt x="445" y="2"/>
                        </a:cubicBezTo>
                        <a:cubicBezTo>
                          <a:pt x="444" y="1"/>
                          <a:pt x="442" y="0"/>
                          <a:pt x="4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9"/>
                  <p:cNvSpPr/>
                  <p:nvPr/>
                </p:nvSpPr>
                <p:spPr>
                  <a:xfrm>
                    <a:off x="761742" y="4397950"/>
                    <a:ext cx="9890" cy="50499"/>
                  </a:xfrm>
                  <a:custGeom>
                    <a:avLst/>
                    <a:gdLst/>
                    <a:ahLst/>
                    <a:cxnLst/>
                    <a:rect l="l" t="t" r="r" b="b"/>
                    <a:pathLst>
                      <a:path w="236" h="1205" extrusionOk="0">
                        <a:moveTo>
                          <a:pt x="229" y="0"/>
                        </a:moveTo>
                        <a:cubicBezTo>
                          <a:pt x="225" y="0"/>
                          <a:pt x="219" y="3"/>
                          <a:pt x="214" y="8"/>
                        </a:cubicBezTo>
                        <a:cubicBezTo>
                          <a:pt x="191" y="64"/>
                          <a:pt x="180" y="121"/>
                          <a:pt x="169" y="188"/>
                        </a:cubicBezTo>
                        <a:cubicBezTo>
                          <a:pt x="124" y="468"/>
                          <a:pt x="90" y="748"/>
                          <a:pt x="34" y="1028"/>
                        </a:cubicBezTo>
                        <a:cubicBezTo>
                          <a:pt x="23" y="1084"/>
                          <a:pt x="12" y="1140"/>
                          <a:pt x="1" y="1196"/>
                        </a:cubicBezTo>
                        <a:cubicBezTo>
                          <a:pt x="6" y="1201"/>
                          <a:pt x="12" y="1204"/>
                          <a:pt x="18" y="1204"/>
                        </a:cubicBezTo>
                        <a:cubicBezTo>
                          <a:pt x="23" y="1204"/>
                          <a:pt x="29" y="1201"/>
                          <a:pt x="34" y="1196"/>
                        </a:cubicBezTo>
                        <a:cubicBezTo>
                          <a:pt x="46" y="1117"/>
                          <a:pt x="57" y="1039"/>
                          <a:pt x="79" y="961"/>
                        </a:cubicBezTo>
                        <a:cubicBezTo>
                          <a:pt x="102" y="793"/>
                          <a:pt x="135" y="613"/>
                          <a:pt x="158" y="457"/>
                        </a:cubicBezTo>
                        <a:cubicBezTo>
                          <a:pt x="180" y="311"/>
                          <a:pt x="202" y="154"/>
                          <a:pt x="236" y="8"/>
                        </a:cubicBezTo>
                        <a:cubicBezTo>
                          <a:pt x="236" y="3"/>
                          <a:pt x="233"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9"/>
                  <p:cNvSpPr/>
                  <p:nvPr/>
                </p:nvSpPr>
                <p:spPr>
                  <a:xfrm>
                    <a:off x="748624" y="4392167"/>
                    <a:ext cx="3772" cy="52175"/>
                  </a:xfrm>
                  <a:custGeom>
                    <a:avLst/>
                    <a:gdLst/>
                    <a:ahLst/>
                    <a:cxnLst/>
                    <a:rect l="l" t="t" r="r" b="b"/>
                    <a:pathLst>
                      <a:path w="90" h="1245" extrusionOk="0">
                        <a:moveTo>
                          <a:pt x="67" y="1"/>
                        </a:moveTo>
                        <a:cubicBezTo>
                          <a:pt x="67" y="1"/>
                          <a:pt x="56" y="12"/>
                          <a:pt x="56" y="12"/>
                        </a:cubicBezTo>
                        <a:cubicBezTo>
                          <a:pt x="56" y="23"/>
                          <a:pt x="56" y="34"/>
                          <a:pt x="56" y="46"/>
                        </a:cubicBezTo>
                        <a:lnTo>
                          <a:pt x="56" y="79"/>
                        </a:lnTo>
                        <a:lnTo>
                          <a:pt x="56" y="158"/>
                        </a:lnTo>
                        <a:lnTo>
                          <a:pt x="45" y="326"/>
                        </a:lnTo>
                        <a:lnTo>
                          <a:pt x="34" y="516"/>
                        </a:lnTo>
                        <a:cubicBezTo>
                          <a:pt x="34" y="572"/>
                          <a:pt x="34" y="639"/>
                          <a:pt x="23" y="695"/>
                        </a:cubicBezTo>
                        <a:cubicBezTo>
                          <a:pt x="23" y="751"/>
                          <a:pt x="11" y="819"/>
                          <a:pt x="11" y="875"/>
                        </a:cubicBezTo>
                        <a:lnTo>
                          <a:pt x="0" y="1054"/>
                        </a:lnTo>
                        <a:lnTo>
                          <a:pt x="0" y="1143"/>
                        </a:lnTo>
                        <a:lnTo>
                          <a:pt x="0" y="1233"/>
                        </a:lnTo>
                        <a:cubicBezTo>
                          <a:pt x="0" y="1233"/>
                          <a:pt x="0" y="1244"/>
                          <a:pt x="11" y="1244"/>
                        </a:cubicBezTo>
                        <a:cubicBezTo>
                          <a:pt x="23" y="1244"/>
                          <a:pt x="34" y="1233"/>
                          <a:pt x="34" y="1233"/>
                        </a:cubicBezTo>
                        <a:lnTo>
                          <a:pt x="34" y="1166"/>
                        </a:lnTo>
                        <a:lnTo>
                          <a:pt x="34" y="1099"/>
                        </a:lnTo>
                        <a:cubicBezTo>
                          <a:pt x="34" y="1043"/>
                          <a:pt x="45" y="975"/>
                          <a:pt x="45" y="919"/>
                        </a:cubicBezTo>
                        <a:cubicBezTo>
                          <a:pt x="45" y="863"/>
                          <a:pt x="45" y="807"/>
                          <a:pt x="56" y="740"/>
                        </a:cubicBezTo>
                        <a:cubicBezTo>
                          <a:pt x="56" y="684"/>
                          <a:pt x="56" y="617"/>
                          <a:pt x="67" y="561"/>
                        </a:cubicBezTo>
                        <a:cubicBezTo>
                          <a:pt x="79" y="494"/>
                          <a:pt x="67" y="427"/>
                          <a:pt x="79" y="371"/>
                        </a:cubicBezTo>
                        <a:cubicBezTo>
                          <a:pt x="90" y="315"/>
                          <a:pt x="90" y="259"/>
                          <a:pt x="90" y="202"/>
                        </a:cubicBezTo>
                        <a:lnTo>
                          <a:pt x="90" y="102"/>
                        </a:lnTo>
                        <a:lnTo>
                          <a:pt x="90" y="57"/>
                        </a:lnTo>
                        <a:lnTo>
                          <a:pt x="90" y="12"/>
                        </a:lnTo>
                        <a:lnTo>
                          <a:pt x="79" y="12"/>
                        </a:lnTo>
                        <a:cubicBezTo>
                          <a:pt x="79" y="12"/>
                          <a:pt x="79" y="1"/>
                          <a:pt x="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14" name="Google Shape;2814;p9"/>
              <p:cNvGrpSpPr/>
              <p:nvPr/>
            </p:nvGrpSpPr>
            <p:grpSpPr>
              <a:xfrm rot="932072">
                <a:off x="747441" y="4195711"/>
                <a:ext cx="88754" cy="254868"/>
                <a:chOff x="135585" y="4184259"/>
                <a:chExt cx="88760" cy="254886"/>
              </a:xfrm>
            </p:grpSpPr>
            <p:sp>
              <p:nvSpPr>
                <p:cNvPr id="2815" name="Google Shape;2815;p9"/>
                <p:cNvSpPr/>
                <p:nvPr/>
              </p:nvSpPr>
              <p:spPr>
                <a:xfrm>
                  <a:off x="135585" y="4184259"/>
                  <a:ext cx="88760" cy="204215"/>
                </a:xfrm>
                <a:custGeom>
                  <a:avLst/>
                  <a:gdLst/>
                  <a:ahLst/>
                  <a:cxnLst/>
                  <a:rect l="l" t="t" r="r" b="b"/>
                  <a:pathLst>
                    <a:path w="2118" h="4873" extrusionOk="0">
                      <a:moveTo>
                        <a:pt x="751" y="0"/>
                      </a:moveTo>
                      <a:lnTo>
                        <a:pt x="717" y="45"/>
                      </a:lnTo>
                      <a:cubicBezTo>
                        <a:pt x="706" y="67"/>
                        <a:pt x="695" y="78"/>
                        <a:pt x="683" y="90"/>
                      </a:cubicBezTo>
                      <a:lnTo>
                        <a:pt x="661" y="134"/>
                      </a:lnTo>
                      <a:cubicBezTo>
                        <a:pt x="650" y="134"/>
                        <a:pt x="650" y="134"/>
                        <a:pt x="650" y="146"/>
                      </a:cubicBezTo>
                      <a:lnTo>
                        <a:pt x="605" y="202"/>
                      </a:lnTo>
                      <a:lnTo>
                        <a:pt x="571" y="246"/>
                      </a:lnTo>
                      <a:lnTo>
                        <a:pt x="549" y="280"/>
                      </a:lnTo>
                      <a:cubicBezTo>
                        <a:pt x="482" y="392"/>
                        <a:pt x="415" y="515"/>
                        <a:pt x="359" y="638"/>
                      </a:cubicBezTo>
                      <a:cubicBezTo>
                        <a:pt x="303" y="739"/>
                        <a:pt x="258" y="840"/>
                        <a:pt x="224" y="941"/>
                      </a:cubicBezTo>
                      <a:cubicBezTo>
                        <a:pt x="168" y="1109"/>
                        <a:pt x="123" y="1277"/>
                        <a:pt x="90" y="1445"/>
                      </a:cubicBezTo>
                      <a:cubicBezTo>
                        <a:pt x="56" y="1669"/>
                        <a:pt x="23" y="1893"/>
                        <a:pt x="11" y="2117"/>
                      </a:cubicBezTo>
                      <a:cubicBezTo>
                        <a:pt x="0" y="2319"/>
                        <a:pt x="0" y="2520"/>
                        <a:pt x="0" y="2722"/>
                      </a:cubicBezTo>
                      <a:cubicBezTo>
                        <a:pt x="0" y="2946"/>
                        <a:pt x="34" y="3170"/>
                        <a:pt x="67" y="3394"/>
                      </a:cubicBezTo>
                      <a:cubicBezTo>
                        <a:pt x="101" y="3607"/>
                        <a:pt x="146" y="3831"/>
                        <a:pt x="202" y="4043"/>
                      </a:cubicBezTo>
                      <a:cubicBezTo>
                        <a:pt x="247" y="4200"/>
                        <a:pt x="291" y="4346"/>
                        <a:pt x="347" y="4491"/>
                      </a:cubicBezTo>
                      <a:cubicBezTo>
                        <a:pt x="381" y="4603"/>
                        <a:pt x="426" y="4704"/>
                        <a:pt x="482" y="4816"/>
                      </a:cubicBezTo>
                      <a:cubicBezTo>
                        <a:pt x="482" y="4816"/>
                        <a:pt x="493" y="4827"/>
                        <a:pt x="493" y="4839"/>
                      </a:cubicBezTo>
                      <a:lnTo>
                        <a:pt x="504" y="4850"/>
                      </a:lnTo>
                      <a:lnTo>
                        <a:pt x="515" y="4872"/>
                      </a:lnTo>
                      <a:lnTo>
                        <a:pt x="863" y="4872"/>
                      </a:lnTo>
                      <a:lnTo>
                        <a:pt x="1053" y="4850"/>
                      </a:lnTo>
                      <a:lnTo>
                        <a:pt x="1255" y="4839"/>
                      </a:lnTo>
                      <a:lnTo>
                        <a:pt x="1434" y="4816"/>
                      </a:lnTo>
                      <a:lnTo>
                        <a:pt x="1635" y="4794"/>
                      </a:lnTo>
                      <a:lnTo>
                        <a:pt x="1770" y="4794"/>
                      </a:lnTo>
                      <a:cubicBezTo>
                        <a:pt x="1770" y="4783"/>
                        <a:pt x="1770" y="4771"/>
                        <a:pt x="1781" y="4771"/>
                      </a:cubicBezTo>
                      <a:cubicBezTo>
                        <a:pt x="1893" y="4503"/>
                        <a:pt x="1971" y="4234"/>
                        <a:pt x="2016" y="3954"/>
                      </a:cubicBezTo>
                      <a:cubicBezTo>
                        <a:pt x="2106" y="3483"/>
                        <a:pt x="2117" y="3002"/>
                        <a:pt x="2061" y="2531"/>
                      </a:cubicBezTo>
                      <a:cubicBezTo>
                        <a:pt x="2005" y="2195"/>
                        <a:pt x="1927" y="1859"/>
                        <a:pt x="1815" y="1546"/>
                      </a:cubicBezTo>
                      <a:cubicBezTo>
                        <a:pt x="1714" y="1266"/>
                        <a:pt x="1591" y="997"/>
                        <a:pt x="1445" y="739"/>
                      </a:cubicBezTo>
                      <a:lnTo>
                        <a:pt x="1423" y="717"/>
                      </a:lnTo>
                      <a:lnTo>
                        <a:pt x="1400" y="694"/>
                      </a:lnTo>
                      <a:lnTo>
                        <a:pt x="1378" y="661"/>
                      </a:lnTo>
                      <a:lnTo>
                        <a:pt x="1288" y="549"/>
                      </a:lnTo>
                      <a:cubicBezTo>
                        <a:pt x="1288" y="538"/>
                        <a:pt x="1277" y="538"/>
                        <a:pt x="1277" y="526"/>
                      </a:cubicBezTo>
                      <a:lnTo>
                        <a:pt x="1243" y="493"/>
                      </a:lnTo>
                      <a:cubicBezTo>
                        <a:pt x="1232" y="482"/>
                        <a:pt x="1221" y="459"/>
                        <a:pt x="1199" y="448"/>
                      </a:cubicBezTo>
                      <a:lnTo>
                        <a:pt x="1165" y="403"/>
                      </a:lnTo>
                      <a:lnTo>
                        <a:pt x="1109" y="347"/>
                      </a:lnTo>
                      <a:lnTo>
                        <a:pt x="1008" y="235"/>
                      </a:lnTo>
                      <a:lnTo>
                        <a:pt x="997" y="224"/>
                      </a:lnTo>
                      <a:cubicBezTo>
                        <a:pt x="963" y="190"/>
                        <a:pt x="919" y="157"/>
                        <a:pt x="885" y="134"/>
                      </a:cubicBezTo>
                      <a:cubicBezTo>
                        <a:pt x="874" y="112"/>
                        <a:pt x="851" y="101"/>
                        <a:pt x="840" y="90"/>
                      </a:cubicBezTo>
                      <a:lnTo>
                        <a:pt x="784" y="45"/>
                      </a:lnTo>
                      <a:lnTo>
                        <a:pt x="773" y="34"/>
                      </a:lnTo>
                      <a:lnTo>
                        <a:pt x="739" y="34"/>
                      </a:lnTo>
                      <a:lnTo>
                        <a:pt x="7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9"/>
                <p:cNvSpPr/>
                <p:nvPr/>
              </p:nvSpPr>
              <p:spPr>
                <a:xfrm>
                  <a:off x="155288" y="4215229"/>
                  <a:ext cx="57749" cy="173246"/>
                </a:xfrm>
                <a:custGeom>
                  <a:avLst/>
                  <a:gdLst/>
                  <a:ahLst/>
                  <a:cxnLst/>
                  <a:rect l="l" t="t" r="r" b="b"/>
                  <a:pathLst>
                    <a:path w="1378" h="4134" extrusionOk="0">
                      <a:moveTo>
                        <a:pt x="437" y="0"/>
                      </a:moveTo>
                      <a:cubicBezTo>
                        <a:pt x="426" y="11"/>
                        <a:pt x="426" y="23"/>
                        <a:pt x="426" y="23"/>
                      </a:cubicBezTo>
                      <a:lnTo>
                        <a:pt x="426" y="34"/>
                      </a:lnTo>
                      <a:lnTo>
                        <a:pt x="426" y="56"/>
                      </a:lnTo>
                      <a:cubicBezTo>
                        <a:pt x="325" y="269"/>
                        <a:pt x="247" y="504"/>
                        <a:pt x="191" y="740"/>
                      </a:cubicBezTo>
                      <a:cubicBezTo>
                        <a:pt x="67" y="1210"/>
                        <a:pt x="11" y="1680"/>
                        <a:pt x="11" y="2162"/>
                      </a:cubicBezTo>
                      <a:cubicBezTo>
                        <a:pt x="0" y="2520"/>
                        <a:pt x="34" y="2879"/>
                        <a:pt x="112" y="3226"/>
                      </a:cubicBezTo>
                      <a:cubicBezTo>
                        <a:pt x="135" y="3327"/>
                        <a:pt x="168" y="3416"/>
                        <a:pt x="191" y="3506"/>
                      </a:cubicBezTo>
                      <a:cubicBezTo>
                        <a:pt x="213" y="3596"/>
                        <a:pt x="247" y="3685"/>
                        <a:pt x="291" y="3786"/>
                      </a:cubicBezTo>
                      <a:cubicBezTo>
                        <a:pt x="336" y="3864"/>
                        <a:pt x="381" y="3954"/>
                        <a:pt x="437" y="4044"/>
                      </a:cubicBezTo>
                      <a:cubicBezTo>
                        <a:pt x="437" y="4055"/>
                        <a:pt x="448" y="4066"/>
                        <a:pt x="459" y="4077"/>
                      </a:cubicBezTo>
                      <a:lnTo>
                        <a:pt x="471" y="4100"/>
                      </a:lnTo>
                      <a:cubicBezTo>
                        <a:pt x="482" y="4111"/>
                        <a:pt x="482" y="4122"/>
                        <a:pt x="493" y="4133"/>
                      </a:cubicBezTo>
                      <a:lnTo>
                        <a:pt x="538" y="4133"/>
                      </a:lnTo>
                      <a:cubicBezTo>
                        <a:pt x="706" y="4122"/>
                        <a:pt x="874" y="4111"/>
                        <a:pt x="1042" y="4088"/>
                      </a:cubicBezTo>
                      <a:lnTo>
                        <a:pt x="1087" y="4088"/>
                      </a:lnTo>
                      <a:lnTo>
                        <a:pt x="1098" y="4055"/>
                      </a:lnTo>
                      <a:cubicBezTo>
                        <a:pt x="1143" y="3943"/>
                        <a:pt x="1187" y="3820"/>
                        <a:pt x="1210" y="3708"/>
                      </a:cubicBezTo>
                      <a:cubicBezTo>
                        <a:pt x="1378" y="3080"/>
                        <a:pt x="1367" y="2420"/>
                        <a:pt x="1199" y="1792"/>
                      </a:cubicBezTo>
                      <a:cubicBezTo>
                        <a:pt x="1120" y="1412"/>
                        <a:pt x="997" y="1053"/>
                        <a:pt x="840" y="706"/>
                      </a:cubicBezTo>
                      <a:cubicBezTo>
                        <a:pt x="728" y="471"/>
                        <a:pt x="594" y="247"/>
                        <a:pt x="459" y="34"/>
                      </a:cubicBezTo>
                      <a:lnTo>
                        <a:pt x="448" y="23"/>
                      </a:lnTo>
                      <a:lnTo>
                        <a:pt x="4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9"/>
                <p:cNvSpPr/>
                <p:nvPr/>
              </p:nvSpPr>
              <p:spPr>
                <a:xfrm>
                  <a:off x="164670" y="4298292"/>
                  <a:ext cx="35705" cy="104266"/>
                </a:xfrm>
                <a:custGeom>
                  <a:avLst/>
                  <a:gdLst/>
                  <a:ahLst/>
                  <a:cxnLst/>
                  <a:rect l="l" t="t" r="r" b="b"/>
                  <a:pathLst>
                    <a:path w="852" h="2488" extrusionOk="0">
                      <a:moveTo>
                        <a:pt x="325" y="404"/>
                      </a:moveTo>
                      <a:cubicBezTo>
                        <a:pt x="393" y="572"/>
                        <a:pt x="527" y="1110"/>
                        <a:pt x="393" y="1244"/>
                      </a:cubicBezTo>
                      <a:cubicBezTo>
                        <a:pt x="258" y="1222"/>
                        <a:pt x="281" y="1020"/>
                        <a:pt x="281" y="919"/>
                      </a:cubicBezTo>
                      <a:cubicBezTo>
                        <a:pt x="281" y="751"/>
                        <a:pt x="292" y="572"/>
                        <a:pt x="325" y="404"/>
                      </a:cubicBezTo>
                      <a:close/>
                      <a:moveTo>
                        <a:pt x="549" y="1"/>
                      </a:moveTo>
                      <a:cubicBezTo>
                        <a:pt x="415" y="12"/>
                        <a:pt x="359" y="169"/>
                        <a:pt x="337" y="270"/>
                      </a:cubicBezTo>
                      <a:cubicBezTo>
                        <a:pt x="297" y="223"/>
                        <a:pt x="258" y="204"/>
                        <a:pt x="221" y="204"/>
                      </a:cubicBezTo>
                      <a:cubicBezTo>
                        <a:pt x="144" y="204"/>
                        <a:pt x="79" y="290"/>
                        <a:pt x="57" y="382"/>
                      </a:cubicBezTo>
                      <a:cubicBezTo>
                        <a:pt x="12" y="561"/>
                        <a:pt x="1" y="740"/>
                        <a:pt x="12" y="930"/>
                      </a:cubicBezTo>
                      <a:cubicBezTo>
                        <a:pt x="34" y="1356"/>
                        <a:pt x="113" y="1782"/>
                        <a:pt x="247" y="2185"/>
                      </a:cubicBezTo>
                      <a:cubicBezTo>
                        <a:pt x="281" y="2286"/>
                        <a:pt x="314" y="2386"/>
                        <a:pt x="359" y="2476"/>
                      </a:cubicBezTo>
                      <a:cubicBezTo>
                        <a:pt x="363" y="2484"/>
                        <a:pt x="370" y="2488"/>
                        <a:pt x="377" y="2488"/>
                      </a:cubicBezTo>
                      <a:cubicBezTo>
                        <a:pt x="390" y="2488"/>
                        <a:pt x="404" y="2475"/>
                        <a:pt x="404" y="2454"/>
                      </a:cubicBezTo>
                      <a:cubicBezTo>
                        <a:pt x="381" y="2420"/>
                        <a:pt x="359" y="2386"/>
                        <a:pt x="348" y="2342"/>
                      </a:cubicBezTo>
                      <a:cubicBezTo>
                        <a:pt x="202" y="1927"/>
                        <a:pt x="113" y="1502"/>
                        <a:pt x="90" y="1065"/>
                      </a:cubicBezTo>
                      <a:cubicBezTo>
                        <a:pt x="79" y="886"/>
                        <a:pt x="23" y="348"/>
                        <a:pt x="213" y="258"/>
                      </a:cubicBezTo>
                      <a:cubicBezTo>
                        <a:pt x="258" y="258"/>
                        <a:pt x="292" y="303"/>
                        <a:pt x="314" y="337"/>
                      </a:cubicBezTo>
                      <a:cubicBezTo>
                        <a:pt x="258" y="594"/>
                        <a:pt x="247" y="841"/>
                        <a:pt x="269" y="1098"/>
                      </a:cubicBezTo>
                      <a:cubicBezTo>
                        <a:pt x="269" y="1177"/>
                        <a:pt x="314" y="1233"/>
                        <a:pt x="381" y="1266"/>
                      </a:cubicBezTo>
                      <a:cubicBezTo>
                        <a:pt x="385" y="1267"/>
                        <a:pt x="388" y="1267"/>
                        <a:pt x="391" y="1267"/>
                      </a:cubicBezTo>
                      <a:cubicBezTo>
                        <a:pt x="493" y="1267"/>
                        <a:pt x="493" y="1085"/>
                        <a:pt x="493" y="1009"/>
                      </a:cubicBezTo>
                      <a:cubicBezTo>
                        <a:pt x="493" y="774"/>
                        <a:pt x="449" y="527"/>
                        <a:pt x="359" y="314"/>
                      </a:cubicBezTo>
                      <a:cubicBezTo>
                        <a:pt x="409" y="127"/>
                        <a:pt x="483" y="34"/>
                        <a:pt x="555" y="34"/>
                      </a:cubicBezTo>
                      <a:cubicBezTo>
                        <a:pt x="629" y="34"/>
                        <a:pt x="700" y="132"/>
                        <a:pt x="740" y="326"/>
                      </a:cubicBezTo>
                      <a:cubicBezTo>
                        <a:pt x="796" y="628"/>
                        <a:pt x="818" y="953"/>
                        <a:pt x="807" y="1266"/>
                      </a:cubicBezTo>
                      <a:cubicBezTo>
                        <a:pt x="807" y="1524"/>
                        <a:pt x="773" y="1793"/>
                        <a:pt x="717" y="2050"/>
                      </a:cubicBezTo>
                      <a:cubicBezTo>
                        <a:pt x="695" y="2106"/>
                        <a:pt x="684" y="2185"/>
                        <a:pt x="661" y="2252"/>
                      </a:cubicBezTo>
                      <a:lnTo>
                        <a:pt x="639" y="2319"/>
                      </a:lnTo>
                      <a:cubicBezTo>
                        <a:pt x="639" y="2327"/>
                        <a:pt x="650" y="2335"/>
                        <a:pt x="657" y="2335"/>
                      </a:cubicBezTo>
                      <a:cubicBezTo>
                        <a:pt x="660" y="2335"/>
                        <a:pt x="661" y="2334"/>
                        <a:pt x="661" y="2330"/>
                      </a:cubicBezTo>
                      <a:cubicBezTo>
                        <a:pt x="785" y="1961"/>
                        <a:pt x="852" y="1569"/>
                        <a:pt x="852" y="1188"/>
                      </a:cubicBezTo>
                      <a:cubicBezTo>
                        <a:pt x="852" y="953"/>
                        <a:pt x="852" y="12"/>
                        <a:pt x="5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9"/>
                <p:cNvSpPr/>
                <p:nvPr/>
              </p:nvSpPr>
              <p:spPr>
                <a:xfrm>
                  <a:off x="212571" y="4292676"/>
                  <a:ext cx="42" cy="503"/>
                </a:xfrm>
                <a:custGeom>
                  <a:avLst/>
                  <a:gdLst/>
                  <a:ahLst/>
                  <a:cxnLst/>
                  <a:rect l="l" t="t" r="r" b="b"/>
                  <a:pathLst>
                    <a:path w="1" h="12" extrusionOk="0">
                      <a:moveTo>
                        <a:pt x="0" y="12"/>
                      </a:moveTo>
                      <a:lnTo>
                        <a:pt x="0" y="0"/>
                      </a:lnTo>
                      <a:cubicBezTo>
                        <a:pt x="0" y="12"/>
                        <a:pt x="0" y="12"/>
                        <a:pt x="0" y="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9"/>
                <p:cNvSpPr/>
                <p:nvPr/>
              </p:nvSpPr>
              <p:spPr>
                <a:xfrm>
                  <a:off x="148702" y="4384665"/>
                  <a:ext cx="69525" cy="54480"/>
                </a:xfrm>
                <a:custGeom>
                  <a:avLst/>
                  <a:gdLst/>
                  <a:ahLst/>
                  <a:cxnLst/>
                  <a:rect l="l" t="t" r="r" b="b"/>
                  <a:pathLst>
                    <a:path w="1659" h="1300" extrusionOk="0">
                      <a:moveTo>
                        <a:pt x="1614" y="1"/>
                      </a:moveTo>
                      <a:lnTo>
                        <a:pt x="1412" y="12"/>
                      </a:lnTo>
                      <a:lnTo>
                        <a:pt x="1154" y="34"/>
                      </a:lnTo>
                      <a:lnTo>
                        <a:pt x="863" y="57"/>
                      </a:lnTo>
                      <a:lnTo>
                        <a:pt x="583" y="79"/>
                      </a:lnTo>
                      <a:lnTo>
                        <a:pt x="314" y="101"/>
                      </a:lnTo>
                      <a:lnTo>
                        <a:pt x="57" y="124"/>
                      </a:lnTo>
                      <a:lnTo>
                        <a:pt x="1" y="124"/>
                      </a:lnTo>
                      <a:lnTo>
                        <a:pt x="1" y="135"/>
                      </a:lnTo>
                      <a:cubicBezTo>
                        <a:pt x="12" y="146"/>
                        <a:pt x="12" y="157"/>
                        <a:pt x="12" y="157"/>
                      </a:cubicBezTo>
                      <a:cubicBezTo>
                        <a:pt x="34" y="213"/>
                        <a:pt x="46" y="281"/>
                        <a:pt x="68" y="348"/>
                      </a:cubicBezTo>
                      <a:lnTo>
                        <a:pt x="124" y="561"/>
                      </a:lnTo>
                      <a:cubicBezTo>
                        <a:pt x="146" y="617"/>
                        <a:pt x="158" y="684"/>
                        <a:pt x="180" y="751"/>
                      </a:cubicBezTo>
                      <a:lnTo>
                        <a:pt x="247" y="975"/>
                      </a:lnTo>
                      <a:cubicBezTo>
                        <a:pt x="258" y="1042"/>
                        <a:pt x="281" y="1110"/>
                        <a:pt x="303" y="1177"/>
                      </a:cubicBezTo>
                      <a:cubicBezTo>
                        <a:pt x="303" y="1210"/>
                        <a:pt x="314" y="1244"/>
                        <a:pt x="326" y="1266"/>
                      </a:cubicBezTo>
                      <a:lnTo>
                        <a:pt x="326" y="1289"/>
                      </a:lnTo>
                      <a:lnTo>
                        <a:pt x="326" y="1300"/>
                      </a:lnTo>
                      <a:lnTo>
                        <a:pt x="382" y="1300"/>
                      </a:lnTo>
                      <a:lnTo>
                        <a:pt x="617" y="1278"/>
                      </a:lnTo>
                      <a:lnTo>
                        <a:pt x="852" y="1244"/>
                      </a:lnTo>
                      <a:lnTo>
                        <a:pt x="1087" y="1222"/>
                      </a:lnTo>
                      <a:lnTo>
                        <a:pt x="1334" y="1188"/>
                      </a:lnTo>
                      <a:lnTo>
                        <a:pt x="1535" y="1166"/>
                      </a:lnTo>
                      <a:lnTo>
                        <a:pt x="1569" y="1166"/>
                      </a:lnTo>
                      <a:lnTo>
                        <a:pt x="1569" y="1143"/>
                      </a:lnTo>
                      <a:lnTo>
                        <a:pt x="1569" y="1110"/>
                      </a:lnTo>
                      <a:cubicBezTo>
                        <a:pt x="1580" y="1009"/>
                        <a:pt x="1580" y="930"/>
                        <a:pt x="1591" y="818"/>
                      </a:cubicBezTo>
                      <a:cubicBezTo>
                        <a:pt x="1602" y="718"/>
                        <a:pt x="1614" y="606"/>
                        <a:pt x="1625" y="494"/>
                      </a:cubicBezTo>
                      <a:lnTo>
                        <a:pt x="1647" y="213"/>
                      </a:lnTo>
                      <a:cubicBezTo>
                        <a:pt x="1647" y="169"/>
                        <a:pt x="1658" y="124"/>
                        <a:pt x="1658" y="68"/>
                      </a:cubicBezTo>
                      <a:lnTo>
                        <a:pt x="1658" y="12"/>
                      </a:lnTo>
                      <a:lnTo>
                        <a:pt x="16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20" name="Google Shape;2820;p9"/>
                <p:cNvGrpSpPr/>
                <p:nvPr/>
              </p:nvGrpSpPr>
              <p:grpSpPr>
                <a:xfrm>
                  <a:off x="155288" y="4383743"/>
                  <a:ext cx="59173" cy="54941"/>
                  <a:chOff x="155288" y="4383743"/>
                  <a:chExt cx="59173" cy="54941"/>
                </a:xfrm>
              </p:grpSpPr>
              <p:sp>
                <p:nvSpPr>
                  <p:cNvPr id="2821" name="Google Shape;2821;p9"/>
                  <p:cNvSpPr/>
                  <p:nvPr/>
                </p:nvSpPr>
                <p:spPr>
                  <a:xfrm>
                    <a:off x="155288" y="4383743"/>
                    <a:ext cx="59173" cy="6118"/>
                  </a:xfrm>
                  <a:custGeom>
                    <a:avLst/>
                    <a:gdLst/>
                    <a:ahLst/>
                    <a:cxnLst/>
                    <a:rect l="l" t="t" r="r" b="b"/>
                    <a:pathLst>
                      <a:path w="1412" h="146" extrusionOk="0">
                        <a:moveTo>
                          <a:pt x="1176" y="0"/>
                        </a:moveTo>
                        <a:lnTo>
                          <a:pt x="975" y="23"/>
                        </a:lnTo>
                        <a:lnTo>
                          <a:pt x="695" y="45"/>
                        </a:lnTo>
                        <a:lnTo>
                          <a:pt x="415" y="67"/>
                        </a:lnTo>
                        <a:lnTo>
                          <a:pt x="280" y="79"/>
                        </a:lnTo>
                        <a:cubicBezTo>
                          <a:pt x="224" y="90"/>
                          <a:pt x="179" y="90"/>
                          <a:pt x="135" y="90"/>
                        </a:cubicBezTo>
                        <a:lnTo>
                          <a:pt x="11" y="90"/>
                        </a:lnTo>
                        <a:cubicBezTo>
                          <a:pt x="11" y="90"/>
                          <a:pt x="0" y="101"/>
                          <a:pt x="0" y="101"/>
                        </a:cubicBezTo>
                        <a:cubicBezTo>
                          <a:pt x="0" y="101"/>
                          <a:pt x="0" y="112"/>
                          <a:pt x="0" y="123"/>
                        </a:cubicBezTo>
                        <a:cubicBezTo>
                          <a:pt x="0" y="135"/>
                          <a:pt x="11" y="146"/>
                          <a:pt x="23" y="146"/>
                        </a:cubicBezTo>
                        <a:lnTo>
                          <a:pt x="157" y="146"/>
                        </a:lnTo>
                        <a:lnTo>
                          <a:pt x="291" y="135"/>
                        </a:lnTo>
                        <a:lnTo>
                          <a:pt x="571" y="112"/>
                        </a:lnTo>
                        <a:lnTo>
                          <a:pt x="851" y="90"/>
                        </a:lnTo>
                        <a:lnTo>
                          <a:pt x="1131" y="79"/>
                        </a:lnTo>
                        <a:lnTo>
                          <a:pt x="1266" y="56"/>
                        </a:lnTo>
                        <a:lnTo>
                          <a:pt x="1389" y="56"/>
                        </a:lnTo>
                        <a:cubicBezTo>
                          <a:pt x="1389" y="45"/>
                          <a:pt x="1400" y="45"/>
                          <a:pt x="1400" y="45"/>
                        </a:cubicBezTo>
                        <a:cubicBezTo>
                          <a:pt x="1411" y="34"/>
                          <a:pt x="1411" y="23"/>
                          <a:pt x="1400" y="23"/>
                        </a:cubicBezTo>
                        <a:lnTo>
                          <a:pt x="1266" y="23"/>
                        </a:lnTo>
                        <a:lnTo>
                          <a:pt x="11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9"/>
                  <p:cNvSpPr/>
                  <p:nvPr/>
                </p:nvSpPr>
                <p:spPr>
                  <a:xfrm>
                    <a:off x="205034" y="4385126"/>
                    <a:ext cx="5197" cy="51001"/>
                  </a:xfrm>
                  <a:custGeom>
                    <a:avLst/>
                    <a:gdLst/>
                    <a:ahLst/>
                    <a:cxnLst/>
                    <a:rect l="l" t="t" r="r" b="b"/>
                    <a:pathLst>
                      <a:path w="124" h="1217" extrusionOk="0">
                        <a:moveTo>
                          <a:pt x="90" y="1"/>
                        </a:moveTo>
                        <a:cubicBezTo>
                          <a:pt x="79" y="1"/>
                          <a:pt x="79" y="23"/>
                          <a:pt x="79" y="46"/>
                        </a:cubicBezTo>
                        <a:lnTo>
                          <a:pt x="79" y="146"/>
                        </a:lnTo>
                        <a:cubicBezTo>
                          <a:pt x="56" y="370"/>
                          <a:pt x="45" y="595"/>
                          <a:pt x="34" y="819"/>
                        </a:cubicBezTo>
                        <a:cubicBezTo>
                          <a:pt x="23" y="919"/>
                          <a:pt x="12" y="1009"/>
                          <a:pt x="12" y="1110"/>
                        </a:cubicBezTo>
                        <a:cubicBezTo>
                          <a:pt x="0" y="1143"/>
                          <a:pt x="12" y="1188"/>
                          <a:pt x="0" y="1199"/>
                        </a:cubicBezTo>
                        <a:cubicBezTo>
                          <a:pt x="0" y="1211"/>
                          <a:pt x="9" y="1216"/>
                          <a:pt x="17" y="1216"/>
                        </a:cubicBezTo>
                        <a:cubicBezTo>
                          <a:pt x="26" y="1216"/>
                          <a:pt x="34" y="1211"/>
                          <a:pt x="34" y="1199"/>
                        </a:cubicBezTo>
                        <a:cubicBezTo>
                          <a:pt x="56" y="942"/>
                          <a:pt x="79" y="673"/>
                          <a:pt x="90" y="404"/>
                        </a:cubicBezTo>
                        <a:cubicBezTo>
                          <a:pt x="101" y="303"/>
                          <a:pt x="112" y="214"/>
                          <a:pt x="112" y="113"/>
                        </a:cubicBezTo>
                        <a:cubicBezTo>
                          <a:pt x="101" y="90"/>
                          <a:pt x="124" y="1"/>
                          <a:pt x="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9"/>
                  <p:cNvSpPr/>
                  <p:nvPr/>
                </p:nvSpPr>
                <p:spPr>
                  <a:xfrm>
                    <a:off x="185798" y="4387599"/>
                    <a:ext cx="7543" cy="50708"/>
                  </a:xfrm>
                  <a:custGeom>
                    <a:avLst/>
                    <a:gdLst/>
                    <a:ahLst/>
                    <a:cxnLst/>
                    <a:rect l="l" t="t" r="r" b="b"/>
                    <a:pathLst>
                      <a:path w="180" h="1210" extrusionOk="0">
                        <a:moveTo>
                          <a:pt x="11" y="1"/>
                        </a:moveTo>
                        <a:cubicBezTo>
                          <a:pt x="6" y="1"/>
                          <a:pt x="0" y="3"/>
                          <a:pt x="0" y="9"/>
                        </a:cubicBezTo>
                        <a:cubicBezTo>
                          <a:pt x="0" y="65"/>
                          <a:pt x="0" y="121"/>
                          <a:pt x="11" y="177"/>
                        </a:cubicBezTo>
                        <a:cubicBezTo>
                          <a:pt x="45" y="468"/>
                          <a:pt x="90" y="748"/>
                          <a:pt x="123" y="1028"/>
                        </a:cubicBezTo>
                        <a:cubicBezTo>
                          <a:pt x="135" y="1084"/>
                          <a:pt x="146" y="1140"/>
                          <a:pt x="146" y="1196"/>
                        </a:cubicBezTo>
                        <a:cubicBezTo>
                          <a:pt x="151" y="1206"/>
                          <a:pt x="157" y="1209"/>
                          <a:pt x="163" y="1209"/>
                        </a:cubicBezTo>
                        <a:cubicBezTo>
                          <a:pt x="172" y="1209"/>
                          <a:pt x="179" y="1203"/>
                          <a:pt x="179" y="1196"/>
                        </a:cubicBezTo>
                        <a:cubicBezTo>
                          <a:pt x="168" y="1118"/>
                          <a:pt x="157" y="1040"/>
                          <a:pt x="146" y="972"/>
                        </a:cubicBezTo>
                        <a:cubicBezTo>
                          <a:pt x="123" y="793"/>
                          <a:pt x="101" y="614"/>
                          <a:pt x="79" y="457"/>
                        </a:cubicBezTo>
                        <a:cubicBezTo>
                          <a:pt x="56" y="311"/>
                          <a:pt x="34" y="155"/>
                          <a:pt x="23" y="9"/>
                        </a:cubicBezTo>
                        <a:cubicBezTo>
                          <a:pt x="23" y="3"/>
                          <a:pt x="17"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9"/>
                  <p:cNvSpPr/>
                  <p:nvPr/>
                </p:nvSpPr>
                <p:spPr>
                  <a:xfrm>
                    <a:off x="165598" y="4387976"/>
                    <a:ext cx="13201" cy="50708"/>
                  </a:xfrm>
                  <a:custGeom>
                    <a:avLst/>
                    <a:gdLst/>
                    <a:ahLst/>
                    <a:cxnLst/>
                    <a:rect l="l" t="t" r="r" b="b"/>
                    <a:pathLst>
                      <a:path w="315" h="1210" extrusionOk="0">
                        <a:moveTo>
                          <a:pt x="12" y="0"/>
                        </a:moveTo>
                        <a:cubicBezTo>
                          <a:pt x="12" y="0"/>
                          <a:pt x="1" y="11"/>
                          <a:pt x="1" y="11"/>
                        </a:cubicBezTo>
                        <a:cubicBezTo>
                          <a:pt x="1" y="22"/>
                          <a:pt x="1" y="34"/>
                          <a:pt x="1" y="45"/>
                        </a:cubicBezTo>
                        <a:cubicBezTo>
                          <a:pt x="1" y="56"/>
                          <a:pt x="12" y="67"/>
                          <a:pt x="12" y="78"/>
                        </a:cubicBezTo>
                        <a:cubicBezTo>
                          <a:pt x="12" y="101"/>
                          <a:pt x="23" y="123"/>
                          <a:pt x="23" y="146"/>
                        </a:cubicBezTo>
                        <a:cubicBezTo>
                          <a:pt x="34" y="202"/>
                          <a:pt x="57" y="258"/>
                          <a:pt x="68" y="325"/>
                        </a:cubicBezTo>
                        <a:cubicBezTo>
                          <a:pt x="79" y="381"/>
                          <a:pt x="90" y="437"/>
                          <a:pt x="113" y="504"/>
                        </a:cubicBezTo>
                        <a:lnTo>
                          <a:pt x="146" y="683"/>
                        </a:lnTo>
                        <a:lnTo>
                          <a:pt x="191" y="851"/>
                        </a:lnTo>
                        <a:lnTo>
                          <a:pt x="236" y="1031"/>
                        </a:lnTo>
                        <a:cubicBezTo>
                          <a:pt x="247" y="1053"/>
                          <a:pt x="247" y="1087"/>
                          <a:pt x="258" y="1109"/>
                        </a:cubicBezTo>
                        <a:lnTo>
                          <a:pt x="281" y="1199"/>
                        </a:lnTo>
                        <a:cubicBezTo>
                          <a:pt x="281" y="1210"/>
                          <a:pt x="292" y="1210"/>
                          <a:pt x="292" y="1210"/>
                        </a:cubicBezTo>
                        <a:cubicBezTo>
                          <a:pt x="303" y="1210"/>
                          <a:pt x="314" y="1199"/>
                          <a:pt x="303" y="1187"/>
                        </a:cubicBezTo>
                        <a:cubicBezTo>
                          <a:pt x="303" y="1165"/>
                          <a:pt x="292" y="1143"/>
                          <a:pt x="292" y="1120"/>
                        </a:cubicBezTo>
                        <a:lnTo>
                          <a:pt x="281" y="1064"/>
                        </a:lnTo>
                        <a:lnTo>
                          <a:pt x="236" y="885"/>
                        </a:lnTo>
                        <a:cubicBezTo>
                          <a:pt x="225" y="829"/>
                          <a:pt x="213" y="784"/>
                          <a:pt x="191" y="717"/>
                        </a:cubicBezTo>
                        <a:cubicBezTo>
                          <a:pt x="180" y="661"/>
                          <a:pt x="169" y="594"/>
                          <a:pt x="146" y="538"/>
                        </a:cubicBezTo>
                        <a:cubicBezTo>
                          <a:pt x="135" y="471"/>
                          <a:pt x="124" y="415"/>
                          <a:pt x="101" y="347"/>
                        </a:cubicBezTo>
                        <a:lnTo>
                          <a:pt x="68" y="190"/>
                        </a:lnTo>
                        <a:cubicBezTo>
                          <a:pt x="57" y="157"/>
                          <a:pt x="45" y="112"/>
                          <a:pt x="45" y="90"/>
                        </a:cubicBezTo>
                        <a:cubicBezTo>
                          <a:pt x="34" y="78"/>
                          <a:pt x="34" y="67"/>
                          <a:pt x="34" y="56"/>
                        </a:cubicBezTo>
                        <a:lnTo>
                          <a:pt x="23" y="11"/>
                        </a:lnTo>
                        <a:lnTo>
                          <a:pt x="2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25" name="Google Shape;2825;p9"/>
              <p:cNvGrpSpPr/>
              <p:nvPr/>
            </p:nvGrpSpPr>
            <p:grpSpPr>
              <a:xfrm rot="-991714">
                <a:off x="127293" y="4186690"/>
                <a:ext cx="103346" cy="250701"/>
                <a:chOff x="736387" y="4200184"/>
                <a:chExt cx="103344" cy="250695"/>
              </a:xfrm>
            </p:grpSpPr>
            <p:sp>
              <p:nvSpPr>
                <p:cNvPr id="2826" name="Google Shape;2826;p9"/>
                <p:cNvSpPr/>
                <p:nvPr/>
              </p:nvSpPr>
              <p:spPr>
                <a:xfrm>
                  <a:off x="743428" y="4200184"/>
                  <a:ext cx="96303" cy="202371"/>
                </a:xfrm>
                <a:custGeom>
                  <a:avLst/>
                  <a:gdLst/>
                  <a:ahLst/>
                  <a:cxnLst/>
                  <a:rect l="l" t="t" r="r" b="b"/>
                  <a:pathLst>
                    <a:path w="2298" h="4829" extrusionOk="0">
                      <a:moveTo>
                        <a:pt x="1726" y="1"/>
                      </a:moveTo>
                      <a:lnTo>
                        <a:pt x="1681" y="46"/>
                      </a:lnTo>
                      <a:lnTo>
                        <a:pt x="1636" y="79"/>
                      </a:lnTo>
                      <a:lnTo>
                        <a:pt x="1603" y="102"/>
                      </a:lnTo>
                      <a:lnTo>
                        <a:pt x="1580" y="113"/>
                      </a:lnTo>
                      <a:lnTo>
                        <a:pt x="1524" y="158"/>
                      </a:lnTo>
                      <a:lnTo>
                        <a:pt x="1479" y="180"/>
                      </a:lnTo>
                      <a:lnTo>
                        <a:pt x="1446" y="214"/>
                      </a:lnTo>
                      <a:cubicBezTo>
                        <a:pt x="1345" y="303"/>
                        <a:pt x="1255" y="393"/>
                        <a:pt x="1166" y="494"/>
                      </a:cubicBezTo>
                      <a:cubicBezTo>
                        <a:pt x="1087" y="572"/>
                        <a:pt x="1009" y="662"/>
                        <a:pt x="942" y="751"/>
                      </a:cubicBezTo>
                      <a:cubicBezTo>
                        <a:pt x="841" y="886"/>
                        <a:pt x="751" y="1043"/>
                        <a:pt x="673" y="1211"/>
                      </a:cubicBezTo>
                      <a:cubicBezTo>
                        <a:pt x="572" y="1401"/>
                        <a:pt x="483" y="1614"/>
                        <a:pt x="393" y="1827"/>
                      </a:cubicBezTo>
                      <a:cubicBezTo>
                        <a:pt x="326" y="2017"/>
                        <a:pt x="259" y="2207"/>
                        <a:pt x="203" y="2398"/>
                      </a:cubicBezTo>
                      <a:cubicBezTo>
                        <a:pt x="147" y="2611"/>
                        <a:pt x="102" y="2835"/>
                        <a:pt x="68" y="3059"/>
                      </a:cubicBezTo>
                      <a:cubicBezTo>
                        <a:pt x="35" y="3283"/>
                        <a:pt x="12" y="3495"/>
                        <a:pt x="1" y="3719"/>
                      </a:cubicBezTo>
                      <a:cubicBezTo>
                        <a:pt x="1" y="3876"/>
                        <a:pt x="1" y="4033"/>
                        <a:pt x="12" y="4190"/>
                      </a:cubicBezTo>
                      <a:cubicBezTo>
                        <a:pt x="12" y="4302"/>
                        <a:pt x="23" y="4425"/>
                        <a:pt x="46" y="4537"/>
                      </a:cubicBezTo>
                      <a:lnTo>
                        <a:pt x="46" y="4559"/>
                      </a:lnTo>
                      <a:lnTo>
                        <a:pt x="46" y="4582"/>
                      </a:lnTo>
                      <a:cubicBezTo>
                        <a:pt x="46" y="4593"/>
                        <a:pt x="46" y="4593"/>
                        <a:pt x="46" y="4604"/>
                      </a:cubicBezTo>
                      <a:lnTo>
                        <a:pt x="91" y="4604"/>
                      </a:lnTo>
                      <a:lnTo>
                        <a:pt x="180" y="4627"/>
                      </a:lnTo>
                      <a:lnTo>
                        <a:pt x="259" y="4627"/>
                      </a:lnTo>
                      <a:lnTo>
                        <a:pt x="292" y="4638"/>
                      </a:lnTo>
                      <a:lnTo>
                        <a:pt x="382" y="4649"/>
                      </a:lnTo>
                      <a:lnTo>
                        <a:pt x="572" y="4694"/>
                      </a:lnTo>
                      <a:lnTo>
                        <a:pt x="763" y="4739"/>
                      </a:lnTo>
                      <a:lnTo>
                        <a:pt x="953" y="4772"/>
                      </a:lnTo>
                      <a:lnTo>
                        <a:pt x="1143" y="4817"/>
                      </a:lnTo>
                      <a:lnTo>
                        <a:pt x="1233" y="4828"/>
                      </a:lnTo>
                      <a:lnTo>
                        <a:pt x="1267" y="4828"/>
                      </a:lnTo>
                      <a:lnTo>
                        <a:pt x="1289" y="4817"/>
                      </a:lnTo>
                      <a:cubicBezTo>
                        <a:pt x="1479" y="4593"/>
                        <a:pt x="1636" y="4347"/>
                        <a:pt x="1759" y="4089"/>
                      </a:cubicBezTo>
                      <a:cubicBezTo>
                        <a:pt x="1983" y="3663"/>
                        <a:pt x="2140" y="3215"/>
                        <a:pt x="2230" y="2745"/>
                      </a:cubicBezTo>
                      <a:cubicBezTo>
                        <a:pt x="2275" y="2409"/>
                        <a:pt x="2297" y="2073"/>
                        <a:pt x="2286" y="1737"/>
                      </a:cubicBezTo>
                      <a:cubicBezTo>
                        <a:pt x="2275" y="1457"/>
                        <a:pt x="2230" y="1166"/>
                        <a:pt x="2174" y="886"/>
                      </a:cubicBezTo>
                      <a:cubicBezTo>
                        <a:pt x="2174" y="874"/>
                        <a:pt x="2163" y="863"/>
                        <a:pt x="2163" y="852"/>
                      </a:cubicBezTo>
                      <a:lnTo>
                        <a:pt x="2151" y="818"/>
                      </a:lnTo>
                      <a:lnTo>
                        <a:pt x="2140" y="785"/>
                      </a:lnTo>
                      <a:lnTo>
                        <a:pt x="2084" y="650"/>
                      </a:lnTo>
                      <a:cubicBezTo>
                        <a:pt x="2084" y="639"/>
                        <a:pt x="2084" y="639"/>
                        <a:pt x="2073" y="628"/>
                      </a:cubicBezTo>
                      <a:lnTo>
                        <a:pt x="2062" y="583"/>
                      </a:lnTo>
                      <a:cubicBezTo>
                        <a:pt x="2051" y="561"/>
                        <a:pt x="2039" y="550"/>
                        <a:pt x="2028" y="527"/>
                      </a:cubicBezTo>
                      <a:lnTo>
                        <a:pt x="2006" y="471"/>
                      </a:lnTo>
                      <a:cubicBezTo>
                        <a:pt x="1995" y="449"/>
                        <a:pt x="1983" y="426"/>
                        <a:pt x="1972" y="404"/>
                      </a:cubicBezTo>
                      <a:cubicBezTo>
                        <a:pt x="1950" y="359"/>
                        <a:pt x="1927" y="314"/>
                        <a:pt x="1905" y="270"/>
                      </a:cubicBezTo>
                      <a:lnTo>
                        <a:pt x="1905" y="247"/>
                      </a:lnTo>
                      <a:cubicBezTo>
                        <a:pt x="1871" y="202"/>
                        <a:pt x="1849" y="169"/>
                        <a:pt x="1827" y="124"/>
                      </a:cubicBezTo>
                      <a:cubicBezTo>
                        <a:pt x="1815" y="113"/>
                        <a:pt x="1804" y="90"/>
                        <a:pt x="1793" y="79"/>
                      </a:cubicBezTo>
                      <a:cubicBezTo>
                        <a:pt x="1782" y="57"/>
                        <a:pt x="1771" y="34"/>
                        <a:pt x="1748" y="23"/>
                      </a:cubicBezTo>
                      <a:lnTo>
                        <a:pt x="17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9"/>
                <p:cNvSpPr/>
                <p:nvPr/>
              </p:nvSpPr>
              <p:spPr>
                <a:xfrm>
                  <a:off x="756587" y="4229771"/>
                  <a:ext cx="63867" cy="171360"/>
                </a:xfrm>
                <a:custGeom>
                  <a:avLst/>
                  <a:gdLst/>
                  <a:ahLst/>
                  <a:cxnLst/>
                  <a:rect l="l" t="t" r="r" b="b"/>
                  <a:pathLst>
                    <a:path w="1524" h="4089" extrusionOk="0">
                      <a:moveTo>
                        <a:pt x="1289" y="0"/>
                      </a:moveTo>
                      <a:lnTo>
                        <a:pt x="1277" y="23"/>
                      </a:lnTo>
                      <a:lnTo>
                        <a:pt x="1266" y="34"/>
                      </a:lnTo>
                      <a:lnTo>
                        <a:pt x="1255" y="45"/>
                      </a:lnTo>
                      <a:cubicBezTo>
                        <a:pt x="1098" y="224"/>
                        <a:pt x="953" y="415"/>
                        <a:pt x="829" y="628"/>
                      </a:cubicBezTo>
                      <a:cubicBezTo>
                        <a:pt x="583" y="1042"/>
                        <a:pt x="381" y="1479"/>
                        <a:pt x="225" y="1938"/>
                      </a:cubicBezTo>
                      <a:cubicBezTo>
                        <a:pt x="113" y="2274"/>
                        <a:pt x="45" y="2621"/>
                        <a:pt x="12" y="2980"/>
                      </a:cubicBezTo>
                      <a:cubicBezTo>
                        <a:pt x="12" y="3081"/>
                        <a:pt x="12" y="3181"/>
                        <a:pt x="12" y="3282"/>
                      </a:cubicBezTo>
                      <a:cubicBezTo>
                        <a:pt x="1" y="3383"/>
                        <a:pt x="12" y="3484"/>
                        <a:pt x="23" y="3585"/>
                      </a:cubicBezTo>
                      <a:cubicBezTo>
                        <a:pt x="34" y="3685"/>
                        <a:pt x="57" y="3775"/>
                        <a:pt x="90" y="3876"/>
                      </a:cubicBezTo>
                      <a:cubicBezTo>
                        <a:pt x="90" y="3887"/>
                        <a:pt x="101" y="3898"/>
                        <a:pt x="101" y="3909"/>
                      </a:cubicBezTo>
                      <a:cubicBezTo>
                        <a:pt x="101" y="3921"/>
                        <a:pt x="101" y="3932"/>
                        <a:pt x="101" y="3932"/>
                      </a:cubicBezTo>
                      <a:cubicBezTo>
                        <a:pt x="113" y="3954"/>
                        <a:pt x="113" y="3965"/>
                        <a:pt x="113" y="3977"/>
                      </a:cubicBezTo>
                      <a:lnTo>
                        <a:pt x="157" y="3988"/>
                      </a:lnTo>
                      <a:cubicBezTo>
                        <a:pt x="325" y="4021"/>
                        <a:pt x="482" y="4066"/>
                        <a:pt x="650" y="4089"/>
                      </a:cubicBezTo>
                      <a:lnTo>
                        <a:pt x="695" y="4089"/>
                      </a:lnTo>
                      <a:lnTo>
                        <a:pt x="717" y="4066"/>
                      </a:lnTo>
                      <a:cubicBezTo>
                        <a:pt x="796" y="3965"/>
                        <a:pt x="863" y="3876"/>
                        <a:pt x="930" y="3764"/>
                      </a:cubicBezTo>
                      <a:cubicBezTo>
                        <a:pt x="1266" y="3215"/>
                        <a:pt x="1468" y="2588"/>
                        <a:pt x="1490" y="1938"/>
                      </a:cubicBezTo>
                      <a:cubicBezTo>
                        <a:pt x="1524" y="1557"/>
                        <a:pt x="1513" y="1165"/>
                        <a:pt x="1468" y="785"/>
                      </a:cubicBezTo>
                      <a:cubicBezTo>
                        <a:pt x="1423" y="538"/>
                        <a:pt x="1367" y="280"/>
                        <a:pt x="1300" y="45"/>
                      </a:cubicBezTo>
                      <a:lnTo>
                        <a:pt x="1300" y="34"/>
                      </a:lnTo>
                      <a:cubicBezTo>
                        <a:pt x="1300" y="23"/>
                        <a:pt x="1289" y="12"/>
                        <a:pt x="1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9"/>
                <p:cNvSpPr/>
                <p:nvPr/>
              </p:nvSpPr>
              <p:spPr>
                <a:xfrm>
                  <a:off x="762203" y="4313672"/>
                  <a:ext cx="52175" cy="97896"/>
                </a:xfrm>
                <a:custGeom>
                  <a:avLst/>
                  <a:gdLst/>
                  <a:ahLst/>
                  <a:cxnLst/>
                  <a:rect l="l" t="t" r="r" b="b"/>
                  <a:pathLst>
                    <a:path w="1245" h="2336" extrusionOk="0">
                      <a:moveTo>
                        <a:pt x="628" y="328"/>
                      </a:moveTo>
                      <a:lnTo>
                        <a:pt x="628" y="328"/>
                      </a:lnTo>
                      <a:cubicBezTo>
                        <a:pt x="639" y="507"/>
                        <a:pt x="595" y="1056"/>
                        <a:pt x="438" y="1146"/>
                      </a:cubicBezTo>
                      <a:cubicBezTo>
                        <a:pt x="326" y="1090"/>
                        <a:pt x="404" y="899"/>
                        <a:pt x="427" y="810"/>
                      </a:cubicBezTo>
                      <a:cubicBezTo>
                        <a:pt x="483" y="642"/>
                        <a:pt x="550" y="485"/>
                        <a:pt x="628" y="328"/>
                      </a:cubicBezTo>
                      <a:close/>
                      <a:moveTo>
                        <a:pt x="926" y="1"/>
                      </a:moveTo>
                      <a:cubicBezTo>
                        <a:pt x="815" y="1"/>
                        <a:pt x="723" y="122"/>
                        <a:pt x="651" y="205"/>
                      </a:cubicBezTo>
                      <a:cubicBezTo>
                        <a:pt x="622" y="130"/>
                        <a:pt x="578" y="100"/>
                        <a:pt x="531" y="100"/>
                      </a:cubicBezTo>
                      <a:cubicBezTo>
                        <a:pt x="467" y="100"/>
                        <a:pt x="398" y="156"/>
                        <a:pt x="359" y="227"/>
                      </a:cubicBezTo>
                      <a:cubicBezTo>
                        <a:pt x="270" y="384"/>
                        <a:pt x="203" y="552"/>
                        <a:pt x="158" y="731"/>
                      </a:cubicBezTo>
                      <a:cubicBezTo>
                        <a:pt x="57" y="1146"/>
                        <a:pt x="1" y="1571"/>
                        <a:pt x="12" y="2008"/>
                      </a:cubicBezTo>
                      <a:cubicBezTo>
                        <a:pt x="12" y="2109"/>
                        <a:pt x="12" y="2210"/>
                        <a:pt x="23" y="2311"/>
                      </a:cubicBezTo>
                      <a:cubicBezTo>
                        <a:pt x="23" y="2328"/>
                        <a:pt x="35" y="2336"/>
                        <a:pt x="46" y="2336"/>
                      </a:cubicBezTo>
                      <a:cubicBezTo>
                        <a:pt x="57" y="2336"/>
                        <a:pt x="68" y="2328"/>
                        <a:pt x="68" y="2311"/>
                      </a:cubicBezTo>
                      <a:cubicBezTo>
                        <a:pt x="68" y="2277"/>
                        <a:pt x="57" y="2232"/>
                        <a:pt x="57" y="2188"/>
                      </a:cubicBezTo>
                      <a:cubicBezTo>
                        <a:pt x="46" y="1751"/>
                        <a:pt x="91" y="1314"/>
                        <a:pt x="191" y="888"/>
                      </a:cubicBezTo>
                      <a:cubicBezTo>
                        <a:pt x="236" y="720"/>
                        <a:pt x="348" y="183"/>
                        <a:pt x="539" y="160"/>
                      </a:cubicBezTo>
                      <a:cubicBezTo>
                        <a:pt x="595" y="171"/>
                        <a:pt x="606" y="227"/>
                        <a:pt x="617" y="272"/>
                      </a:cubicBezTo>
                      <a:cubicBezTo>
                        <a:pt x="494" y="496"/>
                        <a:pt x="404" y="731"/>
                        <a:pt x="348" y="978"/>
                      </a:cubicBezTo>
                      <a:cubicBezTo>
                        <a:pt x="326" y="1045"/>
                        <a:pt x="348" y="1123"/>
                        <a:pt x="404" y="1179"/>
                      </a:cubicBezTo>
                      <a:cubicBezTo>
                        <a:pt x="413" y="1182"/>
                        <a:pt x="421" y="1184"/>
                        <a:pt x="429" y="1184"/>
                      </a:cubicBezTo>
                      <a:cubicBezTo>
                        <a:pt x="516" y="1184"/>
                        <a:pt x="574" y="1028"/>
                        <a:pt x="595" y="967"/>
                      </a:cubicBezTo>
                      <a:cubicBezTo>
                        <a:pt x="673" y="731"/>
                        <a:pt x="695" y="496"/>
                        <a:pt x="673" y="250"/>
                      </a:cubicBezTo>
                      <a:cubicBezTo>
                        <a:pt x="765" y="109"/>
                        <a:pt x="853" y="42"/>
                        <a:pt x="920" y="42"/>
                      </a:cubicBezTo>
                      <a:cubicBezTo>
                        <a:pt x="1007" y="42"/>
                        <a:pt x="1057" y="157"/>
                        <a:pt x="1031" y="373"/>
                      </a:cubicBezTo>
                      <a:cubicBezTo>
                        <a:pt x="964" y="955"/>
                        <a:pt x="785" y="1515"/>
                        <a:pt x="505" y="2019"/>
                      </a:cubicBezTo>
                      <a:cubicBezTo>
                        <a:pt x="471" y="2075"/>
                        <a:pt x="427" y="2143"/>
                        <a:pt x="393" y="2199"/>
                      </a:cubicBezTo>
                      <a:lnTo>
                        <a:pt x="348" y="2255"/>
                      </a:lnTo>
                      <a:cubicBezTo>
                        <a:pt x="348" y="2263"/>
                        <a:pt x="354" y="2271"/>
                        <a:pt x="361" y="2271"/>
                      </a:cubicBezTo>
                      <a:cubicBezTo>
                        <a:pt x="364" y="2271"/>
                        <a:pt x="367" y="2269"/>
                        <a:pt x="371" y="2266"/>
                      </a:cubicBezTo>
                      <a:cubicBezTo>
                        <a:pt x="606" y="1952"/>
                        <a:pt x="774" y="1605"/>
                        <a:pt x="897" y="1235"/>
                      </a:cubicBezTo>
                      <a:cubicBezTo>
                        <a:pt x="964" y="1000"/>
                        <a:pt x="1244" y="104"/>
                        <a:pt x="953" y="3"/>
                      </a:cubicBezTo>
                      <a:cubicBezTo>
                        <a:pt x="944" y="2"/>
                        <a:pt x="935" y="1"/>
                        <a:pt x="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9"/>
                <p:cNvSpPr/>
                <p:nvPr/>
              </p:nvSpPr>
              <p:spPr>
                <a:xfrm>
                  <a:off x="736387" y="4389820"/>
                  <a:ext cx="69525" cy="61059"/>
                </a:xfrm>
                <a:custGeom>
                  <a:avLst/>
                  <a:gdLst/>
                  <a:ahLst/>
                  <a:cxnLst/>
                  <a:rect l="l" t="t" r="r" b="b"/>
                  <a:pathLst>
                    <a:path w="1659" h="1457" extrusionOk="0">
                      <a:moveTo>
                        <a:pt x="46" y="1"/>
                      </a:moveTo>
                      <a:lnTo>
                        <a:pt x="46" y="23"/>
                      </a:lnTo>
                      <a:lnTo>
                        <a:pt x="23" y="57"/>
                      </a:lnTo>
                      <a:lnTo>
                        <a:pt x="23" y="258"/>
                      </a:lnTo>
                      <a:lnTo>
                        <a:pt x="23" y="471"/>
                      </a:lnTo>
                      <a:lnTo>
                        <a:pt x="23" y="673"/>
                      </a:lnTo>
                      <a:lnTo>
                        <a:pt x="12" y="908"/>
                      </a:lnTo>
                      <a:cubicBezTo>
                        <a:pt x="1" y="975"/>
                        <a:pt x="1" y="1054"/>
                        <a:pt x="1" y="1121"/>
                      </a:cubicBezTo>
                      <a:lnTo>
                        <a:pt x="1" y="1211"/>
                      </a:lnTo>
                      <a:lnTo>
                        <a:pt x="1" y="1244"/>
                      </a:lnTo>
                      <a:lnTo>
                        <a:pt x="46" y="1244"/>
                      </a:lnTo>
                      <a:lnTo>
                        <a:pt x="270" y="1289"/>
                      </a:lnTo>
                      <a:lnTo>
                        <a:pt x="505" y="1334"/>
                      </a:lnTo>
                      <a:lnTo>
                        <a:pt x="740" y="1379"/>
                      </a:lnTo>
                      <a:lnTo>
                        <a:pt x="987" y="1423"/>
                      </a:lnTo>
                      <a:lnTo>
                        <a:pt x="1177" y="1457"/>
                      </a:lnTo>
                      <a:lnTo>
                        <a:pt x="1222" y="1457"/>
                      </a:lnTo>
                      <a:cubicBezTo>
                        <a:pt x="1222" y="1446"/>
                        <a:pt x="1233" y="1435"/>
                        <a:pt x="1233" y="1435"/>
                      </a:cubicBezTo>
                      <a:lnTo>
                        <a:pt x="1244" y="1401"/>
                      </a:lnTo>
                      <a:lnTo>
                        <a:pt x="1345" y="1132"/>
                      </a:lnTo>
                      <a:lnTo>
                        <a:pt x="1468" y="841"/>
                      </a:lnTo>
                      <a:cubicBezTo>
                        <a:pt x="1513" y="751"/>
                        <a:pt x="1547" y="662"/>
                        <a:pt x="1580" y="572"/>
                      </a:cubicBezTo>
                      <a:cubicBezTo>
                        <a:pt x="1603" y="527"/>
                        <a:pt x="1614" y="483"/>
                        <a:pt x="1636" y="438"/>
                      </a:cubicBezTo>
                      <a:lnTo>
                        <a:pt x="1659" y="393"/>
                      </a:lnTo>
                      <a:lnTo>
                        <a:pt x="1659" y="371"/>
                      </a:lnTo>
                      <a:lnTo>
                        <a:pt x="1614" y="359"/>
                      </a:lnTo>
                      <a:lnTo>
                        <a:pt x="1423" y="315"/>
                      </a:lnTo>
                      <a:lnTo>
                        <a:pt x="1166" y="258"/>
                      </a:lnTo>
                      <a:lnTo>
                        <a:pt x="886" y="191"/>
                      </a:lnTo>
                      <a:lnTo>
                        <a:pt x="606" y="124"/>
                      </a:lnTo>
                      <a:lnTo>
                        <a:pt x="337" y="68"/>
                      </a:lnTo>
                      <a:lnTo>
                        <a:pt x="91" y="12"/>
                      </a:lnTo>
                      <a:lnTo>
                        <a:pt x="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0" name="Google Shape;2830;p9"/>
                <p:cNvGrpSpPr/>
                <p:nvPr/>
              </p:nvGrpSpPr>
              <p:grpSpPr>
                <a:xfrm>
                  <a:off x="741081" y="4391245"/>
                  <a:ext cx="57790" cy="58922"/>
                  <a:chOff x="741081" y="4391245"/>
                  <a:chExt cx="57790" cy="58922"/>
                </a:xfrm>
              </p:grpSpPr>
              <p:sp>
                <p:nvSpPr>
                  <p:cNvPr id="2831" name="Google Shape;2831;p9"/>
                  <p:cNvSpPr/>
                  <p:nvPr/>
                </p:nvSpPr>
                <p:spPr>
                  <a:xfrm>
                    <a:off x="741081" y="4391245"/>
                    <a:ext cx="57790" cy="13201"/>
                  </a:xfrm>
                  <a:custGeom>
                    <a:avLst/>
                    <a:gdLst/>
                    <a:ahLst/>
                    <a:cxnLst/>
                    <a:rect l="l" t="t" r="r" b="b"/>
                    <a:pathLst>
                      <a:path w="1379" h="315" extrusionOk="0">
                        <a:moveTo>
                          <a:pt x="12" y="0"/>
                        </a:moveTo>
                        <a:cubicBezTo>
                          <a:pt x="12" y="0"/>
                          <a:pt x="12" y="12"/>
                          <a:pt x="1" y="12"/>
                        </a:cubicBezTo>
                        <a:cubicBezTo>
                          <a:pt x="1" y="23"/>
                          <a:pt x="12" y="45"/>
                          <a:pt x="23" y="45"/>
                        </a:cubicBezTo>
                        <a:lnTo>
                          <a:pt x="46" y="45"/>
                        </a:lnTo>
                        <a:lnTo>
                          <a:pt x="68" y="56"/>
                        </a:lnTo>
                        <a:lnTo>
                          <a:pt x="158" y="56"/>
                        </a:lnTo>
                        <a:lnTo>
                          <a:pt x="281" y="79"/>
                        </a:lnTo>
                        <a:lnTo>
                          <a:pt x="550" y="146"/>
                        </a:lnTo>
                        <a:lnTo>
                          <a:pt x="819" y="213"/>
                        </a:lnTo>
                        <a:lnTo>
                          <a:pt x="1087" y="269"/>
                        </a:lnTo>
                        <a:cubicBezTo>
                          <a:pt x="1132" y="281"/>
                          <a:pt x="1177" y="292"/>
                          <a:pt x="1233" y="303"/>
                        </a:cubicBezTo>
                        <a:lnTo>
                          <a:pt x="1300" y="314"/>
                        </a:lnTo>
                        <a:lnTo>
                          <a:pt x="1379" y="314"/>
                        </a:lnTo>
                        <a:cubicBezTo>
                          <a:pt x="1379" y="303"/>
                          <a:pt x="1379" y="303"/>
                          <a:pt x="1379" y="292"/>
                        </a:cubicBezTo>
                        <a:lnTo>
                          <a:pt x="1367" y="281"/>
                        </a:lnTo>
                        <a:lnTo>
                          <a:pt x="1345" y="281"/>
                        </a:lnTo>
                        <a:lnTo>
                          <a:pt x="1311" y="269"/>
                        </a:lnTo>
                        <a:lnTo>
                          <a:pt x="1244" y="247"/>
                        </a:lnTo>
                        <a:lnTo>
                          <a:pt x="1155" y="224"/>
                        </a:lnTo>
                        <a:lnTo>
                          <a:pt x="964" y="180"/>
                        </a:lnTo>
                        <a:lnTo>
                          <a:pt x="684" y="124"/>
                        </a:lnTo>
                        <a:lnTo>
                          <a:pt x="415" y="68"/>
                        </a:lnTo>
                        <a:lnTo>
                          <a:pt x="281" y="45"/>
                        </a:lnTo>
                        <a:cubicBezTo>
                          <a:pt x="247" y="34"/>
                          <a:pt x="203" y="23"/>
                          <a:pt x="158" y="12"/>
                        </a:cubicBezTo>
                        <a:lnTo>
                          <a:pt x="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9"/>
                  <p:cNvSpPr/>
                  <p:nvPr/>
                </p:nvSpPr>
                <p:spPr>
                  <a:xfrm>
                    <a:off x="775027" y="4402434"/>
                    <a:ext cx="19613" cy="47733"/>
                  </a:xfrm>
                  <a:custGeom>
                    <a:avLst/>
                    <a:gdLst/>
                    <a:ahLst/>
                    <a:cxnLst/>
                    <a:rect l="l" t="t" r="r" b="b"/>
                    <a:pathLst>
                      <a:path w="468" h="1139" extrusionOk="0">
                        <a:moveTo>
                          <a:pt x="441" y="0"/>
                        </a:moveTo>
                        <a:cubicBezTo>
                          <a:pt x="434" y="0"/>
                          <a:pt x="433" y="26"/>
                          <a:pt x="423" y="36"/>
                        </a:cubicBezTo>
                        <a:lnTo>
                          <a:pt x="389" y="137"/>
                        </a:lnTo>
                        <a:cubicBezTo>
                          <a:pt x="311" y="350"/>
                          <a:pt x="221" y="551"/>
                          <a:pt x="143" y="764"/>
                        </a:cubicBezTo>
                        <a:cubicBezTo>
                          <a:pt x="109" y="854"/>
                          <a:pt x="76" y="943"/>
                          <a:pt x="42" y="1033"/>
                        </a:cubicBezTo>
                        <a:lnTo>
                          <a:pt x="9" y="1122"/>
                        </a:lnTo>
                        <a:cubicBezTo>
                          <a:pt x="1" y="1130"/>
                          <a:pt x="15" y="1138"/>
                          <a:pt x="24" y="1138"/>
                        </a:cubicBezTo>
                        <a:cubicBezTo>
                          <a:pt x="28" y="1138"/>
                          <a:pt x="31" y="1137"/>
                          <a:pt x="31" y="1134"/>
                        </a:cubicBezTo>
                        <a:cubicBezTo>
                          <a:pt x="132" y="887"/>
                          <a:pt x="233" y="641"/>
                          <a:pt x="322" y="394"/>
                        </a:cubicBezTo>
                        <a:cubicBezTo>
                          <a:pt x="367" y="294"/>
                          <a:pt x="401" y="204"/>
                          <a:pt x="423" y="114"/>
                        </a:cubicBezTo>
                        <a:cubicBezTo>
                          <a:pt x="434" y="92"/>
                          <a:pt x="468" y="2"/>
                          <a:pt x="445" y="2"/>
                        </a:cubicBezTo>
                        <a:cubicBezTo>
                          <a:pt x="444" y="1"/>
                          <a:pt x="442" y="0"/>
                          <a:pt x="4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9"/>
                  <p:cNvSpPr/>
                  <p:nvPr/>
                </p:nvSpPr>
                <p:spPr>
                  <a:xfrm>
                    <a:off x="761742" y="4397950"/>
                    <a:ext cx="9890" cy="50499"/>
                  </a:xfrm>
                  <a:custGeom>
                    <a:avLst/>
                    <a:gdLst/>
                    <a:ahLst/>
                    <a:cxnLst/>
                    <a:rect l="l" t="t" r="r" b="b"/>
                    <a:pathLst>
                      <a:path w="236" h="1205" extrusionOk="0">
                        <a:moveTo>
                          <a:pt x="229" y="0"/>
                        </a:moveTo>
                        <a:cubicBezTo>
                          <a:pt x="225" y="0"/>
                          <a:pt x="219" y="3"/>
                          <a:pt x="214" y="8"/>
                        </a:cubicBezTo>
                        <a:cubicBezTo>
                          <a:pt x="191" y="64"/>
                          <a:pt x="180" y="121"/>
                          <a:pt x="169" y="188"/>
                        </a:cubicBezTo>
                        <a:cubicBezTo>
                          <a:pt x="124" y="468"/>
                          <a:pt x="90" y="748"/>
                          <a:pt x="34" y="1028"/>
                        </a:cubicBezTo>
                        <a:cubicBezTo>
                          <a:pt x="23" y="1084"/>
                          <a:pt x="12" y="1140"/>
                          <a:pt x="1" y="1196"/>
                        </a:cubicBezTo>
                        <a:cubicBezTo>
                          <a:pt x="6" y="1201"/>
                          <a:pt x="12" y="1204"/>
                          <a:pt x="18" y="1204"/>
                        </a:cubicBezTo>
                        <a:cubicBezTo>
                          <a:pt x="23" y="1204"/>
                          <a:pt x="29" y="1201"/>
                          <a:pt x="34" y="1196"/>
                        </a:cubicBezTo>
                        <a:cubicBezTo>
                          <a:pt x="46" y="1117"/>
                          <a:pt x="57" y="1039"/>
                          <a:pt x="79" y="961"/>
                        </a:cubicBezTo>
                        <a:cubicBezTo>
                          <a:pt x="102" y="793"/>
                          <a:pt x="135" y="613"/>
                          <a:pt x="158" y="457"/>
                        </a:cubicBezTo>
                        <a:cubicBezTo>
                          <a:pt x="180" y="311"/>
                          <a:pt x="202" y="154"/>
                          <a:pt x="236" y="8"/>
                        </a:cubicBezTo>
                        <a:cubicBezTo>
                          <a:pt x="236" y="3"/>
                          <a:pt x="233"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9"/>
                  <p:cNvSpPr/>
                  <p:nvPr/>
                </p:nvSpPr>
                <p:spPr>
                  <a:xfrm>
                    <a:off x="748624" y="4392167"/>
                    <a:ext cx="3772" cy="52175"/>
                  </a:xfrm>
                  <a:custGeom>
                    <a:avLst/>
                    <a:gdLst/>
                    <a:ahLst/>
                    <a:cxnLst/>
                    <a:rect l="l" t="t" r="r" b="b"/>
                    <a:pathLst>
                      <a:path w="90" h="1245" extrusionOk="0">
                        <a:moveTo>
                          <a:pt x="67" y="1"/>
                        </a:moveTo>
                        <a:cubicBezTo>
                          <a:pt x="67" y="1"/>
                          <a:pt x="56" y="12"/>
                          <a:pt x="56" y="12"/>
                        </a:cubicBezTo>
                        <a:cubicBezTo>
                          <a:pt x="56" y="23"/>
                          <a:pt x="56" y="34"/>
                          <a:pt x="56" y="46"/>
                        </a:cubicBezTo>
                        <a:lnTo>
                          <a:pt x="56" y="79"/>
                        </a:lnTo>
                        <a:lnTo>
                          <a:pt x="56" y="158"/>
                        </a:lnTo>
                        <a:lnTo>
                          <a:pt x="45" y="326"/>
                        </a:lnTo>
                        <a:lnTo>
                          <a:pt x="34" y="516"/>
                        </a:lnTo>
                        <a:cubicBezTo>
                          <a:pt x="34" y="572"/>
                          <a:pt x="34" y="639"/>
                          <a:pt x="23" y="695"/>
                        </a:cubicBezTo>
                        <a:cubicBezTo>
                          <a:pt x="23" y="751"/>
                          <a:pt x="11" y="819"/>
                          <a:pt x="11" y="875"/>
                        </a:cubicBezTo>
                        <a:lnTo>
                          <a:pt x="0" y="1054"/>
                        </a:lnTo>
                        <a:lnTo>
                          <a:pt x="0" y="1143"/>
                        </a:lnTo>
                        <a:lnTo>
                          <a:pt x="0" y="1233"/>
                        </a:lnTo>
                        <a:cubicBezTo>
                          <a:pt x="0" y="1233"/>
                          <a:pt x="0" y="1244"/>
                          <a:pt x="11" y="1244"/>
                        </a:cubicBezTo>
                        <a:cubicBezTo>
                          <a:pt x="23" y="1244"/>
                          <a:pt x="34" y="1233"/>
                          <a:pt x="34" y="1233"/>
                        </a:cubicBezTo>
                        <a:lnTo>
                          <a:pt x="34" y="1166"/>
                        </a:lnTo>
                        <a:lnTo>
                          <a:pt x="34" y="1099"/>
                        </a:lnTo>
                        <a:cubicBezTo>
                          <a:pt x="34" y="1043"/>
                          <a:pt x="45" y="975"/>
                          <a:pt x="45" y="919"/>
                        </a:cubicBezTo>
                        <a:cubicBezTo>
                          <a:pt x="45" y="863"/>
                          <a:pt x="45" y="807"/>
                          <a:pt x="56" y="740"/>
                        </a:cubicBezTo>
                        <a:cubicBezTo>
                          <a:pt x="56" y="684"/>
                          <a:pt x="56" y="617"/>
                          <a:pt x="67" y="561"/>
                        </a:cubicBezTo>
                        <a:cubicBezTo>
                          <a:pt x="79" y="494"/>
                          <a:pt x="67" y="427"/>
                          <a:pt x="79" y="371"/>
                        </a:cubicBezTo>
                        <a:cubicBezTo>
                          <a:pt x="90" y="315"/>
                          <a:pt x="90" y="259"/>
                          <a:pt x="90" y="202"/>
                        </a:cubicBezTo>
                        <a:lnTo>
                          <a:pt x="90" y="102"/>
                        </a:lnTo>
                        <a:lnTo>
                          <a:pt x="90" y="57"/>
                        </a:lnTo>
                        <a:lnTo>
                          <a:pt x="90" y="12"/>
                        </a:lnTo>
                        <a:lnTo>
                          <a:pt x="79" y="12"/>
                        </a:lnTo>
                        <a:cubicBezTo>
                          <a:pt x="79" y="12"/>
                          <a:pt x="79" y="1"/>
                          <a:pt x="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35" name="Google Shape;2835;p9"/>
              <p:cNvGrpSpPr/>
              <p:nvPr/>
            </p:nvGrpSpPr>
            <p:grpSpPr>
              <a:xfrm rot="10561550">
                <a:off x="-132868" y="4644515"/>
                <a:ext cx="88752" cy="254861"/>
                <a:chOff x="135585" y="4184259"/>
                <a:chExt cx="88760" cy="254886"/>
              </a:xfrm>
            </p:grpSpPr>
            <p:sp>
              <p:nvSpPr>
                <p:cNvPr id="2836" name="Google Shape;2836;p9"/>
                <p:cNvSpPr/>
                <p:nvPr/>
              </p:nvSpPr>
              <p:spPr>
                <a:xfrm>
                  <a:off x="135585" y="4184259"/>
                  <a:ext cx="88760" cy="204215"/>
                </a:xfrm>
                <a:custGeom>
                  <a:avLst/>
                  <a:gdLst/>
                  <a:ahLst/>
                  <a:cxnLst/>
                  <a:rect l="l" t="t" r="r" b="b"/>
                  <a:pathLst>
                    <a:path w="2118" h="4873" extrusionOk="0">
                      <a:moveTo>
                        <a:pt x="751" y="0"/>
                      </a:moveTo>
                      <a:lnTo>
                        <a:pt x="717" y="45"/>
                      </a:lnTo>
                      <a:cubicBezTo>
                        <a:pt x="706" y="67"/>
                        <a:pt x="695" y="78"/>
                        <a:pt x="683" y="90"/>
                      </a:cubicBezTo>
                      <a:lnTo>
                        <a:pt x="661" y="134"/>
                      </a:lnTo>
                      <a:cubicBezTo>
                        <a:pt x="650" y="134"/>
                        <a:pt x="650" y="134"/>
                        <a:pt x="650" y="146"/>
                      </a:cubicBezTo>
                      <a:lnTo>
                        <a:pt x="605" y="202"/>
                      </a:lnTo>
                      <a:lnTo>
                        <a:pt x="571" y="246"/>
                      </a:lnTo>
                      <a:lnTo>
                        <a:pt x="549" y="280"/>
                      </a:lnTo>
                      <a:cubicBezTo>
                        <a:pt x="482" y="392"/>
                        <a:pt x="415" y="515"/>
                        <a:pt x="359" y="638"/>
                      </a:cubicBezTo>
                      <a:cubicBezTo>
                        <a:pt x="303" y="739"/>
                        <a:pt x="258" y="840"/>
                        <a:pt x="224" y="941"/>
                      </a:cubicBezTo>
                      <a:cubicBezTo>
                        <a:pt x="168" y="1109"/>
                        <a:pt x="123" y="1277"/>
                        <a:pt x="90" y="1445"/>
                      </a:cubicBezTo>
                      <a:cubicBezTo>
                        <a:pt x="56" y="1669"/>
                        <a:pt x="23" y="1893"/>
                        <a:pt x="11" y="2117"/>
                      </a:cubicBezTo>
                      <a:cubicBezTo>
                        <a:pt x="0" y="2319"/>
                        <a:pt x="0" y="2520"/>
                        <a:pt x="0" y="2722"/>
                      </a:cubicBezTo>
                      <a:cubicBezTo>
                        <a:pt x="0" y="2946"/>
                        <a:pt x="34" y="3170"/>
                        <a:pt x="67" y="3394"/>
                      </a:cubicBezTo>
                      <a:cubicBezTo>
                        <a:pt x="101" y="3607"/>
                        <a:pt x="146" y="3831"/>
                        <a:pt x="202" y="4043"/>
                      </a:cubicBezTo>
                      <a:cubicBezTo>
                        <a:pt x="247" y="4200"/>
                        <a:pt x="291" y="4346"/>
                        <a:pt x="347" y="4491"/>
                      </a:cubicBezTo>
                      <a:cubicBezTo>
                        <a:pt x="381" y="4603"/>
                        <a:pt x="426" y="4704"/>
                        <a:pt x="482" y="4816"/>
                      </a:cubicBezTo>
                      <a:cubicBezTo>
                        <a:pt x="482" y="4816"/>
                        <a:pt x="493" y="4827"/>
                        <a:pt x="493" y="4839"/>
                      </a:cubicBezTo>
                      <a:lnTo>
                        <a:pt x="504" y="4850"/>
                      </a:lnTo>
                      <a:lnTo>
                        <a:pt x="515" y="4872"/>
                      </a:lnTo>
                      <a:lnTo>
                        <a:pt x="863" y="4872"/>
                      </a:lnTo>
                      <a:lnTo>
                        <a:pt x="1053" y="4850"/>
                      </a:lnTo>
                      <a:lnTo>
                        <a:pt x="1255" y="4839"/>
                      </a:lnTo>
                      <a:lnTo>
                        <a:pt x="1434" y="4816"/>
                      </a:lnTo>
                      <a:lnTo>
                        <a:pt x="1635" y="4794"/>
                      </a:lnTo>
                      <a:lnTo>
                        <a:pt x="1770" y="4794"/>
                      </a:lnTo>
                      <a:cubicBezTo>
                        <a:pt x="1770" y="4783"/>
                        <a:pt x="1770" y="4771"/>
                        <a:pt x="1781" y="4771"/>
                      </a:cubicBezTo>
                      <a:cubicBezTo>
                        <a:pt x="1893" y="4503"/>
                        <a:pt x="1971" y="4234"/>
                        <a:pt x="2016" y="3954"/>
                      </a:cubicBezTo>
                      <a:cubicBezTo>
                        <a:pt x="2106" y="3483"/>
                        <a:pt x="2117" y="3002"/>
                        <a:pt x="2061" y="2531"/>
                      </a:cubicBezTo>
                      <a:cubicBezTo>
                        <a:pt x="2005" y="2195"/>
                        <a:pt x="1927" y="1859"/>
                        <a:pt x="1815" y="1546"/>
                      </a:cubicBezTo>
                      <a:cubicBezTo>
                        <a:pt x="1714" y="1266"/>
                        <a:pt x="1591" y="997"/>
                        <a:pt x="1445" y="739"/>
                      </a:cubicBezTo>
                      <a:lnTo>
                        <a:pt x="1423" y="717"/>
                      </a:lnTo>
                      <a:lnTo>
                        <a:pt x="1400" y="694"/>
                      </a:lnTo>
                      <a:lnTo>
                        <a:pt x="1378" y="661"/>
                      </a:lnTo>
                      <a:lnTo>
                        <a:pt x="1288" y="549"/>
                      </a:lnTo>
                      <a:cubicBezTo>
                        <a:pt x="1288" y="538"/>
                        <a:pt x="1277" y="538"/>
                        <a:pt x="1277" y="526"/>
                      </a:cubicBezTo>
                      <a:lnTo>
                        <a:pt x="1243" y="493"/>
                      </a:lnTo>
                      <a:cubicBezTo>
                        <a:pt x="1232" y="482"/>
                        <a:pt x="1221" y="459"/>
                        <a:pt x="1199" y="448"/>
                      </a:cubicBezTo>
                      <a:lnTo>
                        <a:pt x="1165" y="403"/>
                      </a:lnTo>
                      <a:lnTo>
                        <a:pt x="1109" y="347"/>
                      </a:lnTo>
                      <a:lnTo>
                        <a:pt x="1008" y="235"/>
                      </a:lnTo>
                      <a:lnTo>
                        <a:pt x="997" y="224"/>
                      </a:lnTo>
                      <a:cubicBezTo>
                        <a:pt x="963" y="190"/>
                        <a:pt x="919" y="157"/>
                        <a:pt x="885" y="134"/>
                      </a:cubicBezTo>
                      <a:cubicBezTo>
                        <a:pt x="874" y="112"/>
                        <a:pt x="851" y="101"/>
                        <a:pt x="840" y="90"/>
                      </a:cubicBezTo>
                      <a:lnTo>
                        <a:pt x="784" y="45"/>
                      </a:lnTo>
                      <a:lnTo>
                        <a:pt x="773" y="34"/>
                      </a:lnTo>
                      <a:lnTo>
                        <a:pt x="739" y="34"/>
                      </a:lnTo>
                      <a:lnTo>
                        <a:pt x="7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9"/>
                <p:cNvSpPr/>
                <p:nvPr/>
              </p:nvSpPr>
              <p:spPr>
                <a:xfrm>
                  <a:off x="155288" y="4215229"/>
                  <a:ext cx="57749" cy="173246"/>
                </a:xfrm>
                <a:custGeom>
                  <a:avLst/>
                  <a:gdLst/>
                  <a:ahLst/>
                  <a:cxnLst/>
                  <a:rect l="l" t="t" r="r" b="b"/>
                  <a:pathLst>
                    <a:path w="1378" h="4134" extrusionOk="0">
                      <a:moveTo>
                        <a:pt x="437" y="0"/>
                      </a:moveTo>
                      <a:cubicBezTo>
                        <a:pt x="426" y="11"/>
                        <a:pt x="426" y="23"/>
                        <a:pt x="426" y="23"/>
                      </a:cubicBezTo>
                      <a:lnTo>
                        <a:pt x="426" y="34"/>
                      </a:lnTo>
                      <a:lnTo>
                        <a:pt x="426" y="56"/>
                      </a:lnTo>
                      <a:cubicBezTo>
                        <a:pt x="325" y="269"/>
                        <a:pt x="247" y="504"/>
                        <a:pt x="191" y="740"/>
                      </a:cubicBezTo>
                      <a:cubicBezTo>
                        <a:pt x="67" y="1210"/>
                        <a:pt x="11" y="1680"/>
                        <a:pt x="11" y="2162"/>
                      </a:cubicBezTo>
                      <a:cubicBezTo>
                        <a:pt x="0" y="2520"/>
                        <a:pt x="34" y="2879"/>
                        <a:pt x="112" y="3226"/>
                      </a:cubicBezTo>
                      <a:cubicBezTo>
                        <a:pt x="135" y="3327"/>
                        <a:pt x="168" y="3416"/>
                        <a:pt x="191" y="3506"/>
                      </a:cubicBezTo>
                      <a:cubicBezTo>
                        <a:pt x="213" y="3596"/>
                        <a:pt x="247" y="3685"/>
                        <a:pt x="291" y="3786"/>
                      </a:cubicBezTo>
                      <a:cubicBezTo>
                        <a:pt x="336" y="3864"/>
                        <a:pt x="381" y="3954"/>
                        <a:pt x="437" y="4044"/>
                      </a:cubicBezTo>
                      <a:cubicBezTo>
                        <a:pt x="437" y="4055"/>
                        <a:pt x="448" y="4066"/>
                        <a:pt x="459" y="4077"/>
                      </a:cubicBezTo>
                      <a:lnTo>
                        <a:pt x="471" y="4100"/>
                      </a:lnTo>
                      <a:cubicBezTo>
                        <a:pt x="482" y="4111"/>
                        <a:pt x="482" y="4122"/>
                        <a:pt x="493" y="4133"/>
                      </a:cubicBezTo>
                      <a:lnTo>
                        <a:pt x="538" y="4133"/>
                      </a:lnTo>
                      <a:cubicBezTo>
                        <a:pt x="706" y="4122"/>
                        <a:pt x="874" y="4111"/>
                        <a:pt x="1042" y="4088"/>
                      </a:cubicBezTo>
                      <a:lnTo>
                        <a:pt x="1087" y="4088"/>
                      </a:lnTo>
                      <a:lnTo>
                        <a:pt x="1098" y="4055"/>
                      </a:lnTo>
                      <a:cubicBezTo>
                        <a:pt x="1143" y="3943"/>
                        <a:pt x="1187" y="3820"/>
                        <a:pt x="1210" y="3708"/>
                      </a:cubicBezTo>
                      <a:cubicBezTo>
                        <a:pt x="1378" y="3080"/>
                        <a:pt x="1367" y="2420"/>
                        <a:pt x="1199" y="1792"/>
                      </a:cubicBezTo>
                      <a:cubicBezTo>
                        <a:pt x="1120" y="1412"/>
                        <a:pt x="997" y="1053"/>
                        <a:pt x="840" y="706"/>
                      </a:cubicBezTo>
                      <a:cubicBezTo>
                        <a:pt x="728" y="471"/>
                        <a:pt x="594" y="247"/>
                        <a:pt x="459" y="34"/>
                      </a:cubicBezTo>
                      <a:lnTo>
                        <a:pt x="448" y="23"/>
                      </a:lnTo>
                      <a:lnTo>
                        <a:pt x="4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9"/>
                <p:cNvSpPr/>
                <p:nvPr/>
              </p:nvSpPr>
              <p:spPr>
                <a:xfrm>
                  <a:off x="164670" y="4298292"/>
                  <a:ext cx="35705" cy="104266"/>
                </a:xfrm>
                <a:custGeom>
                  <a:avLst/>
                  <a:gdLst/>
                  <a:ahLst/>
                  <a:cxnLst/>
                  <a:rect l="l" t="t" r="r" b="b"/>
                  <a:pathLst>
                    <a:path w="852" h="2488" extrusionOk="0">
                      <a:moveTo>
                        <a:pt x="325" y="404"/>
                      </a:moveTo>
                      <a:cubicBezTo>
                        <a:pt x="393" y="572"/>
                        <a:pt x="527" y="1110"/>
                        <a:pt x="393" y="1244"/>
                      </a:cubicBezTo>
                      <a:cubicBezTo>
                        <a:pt x="258" y="1222"/>
                        <a:pt x="281" y="1020"/>
                        <a:pt x="281" y="919"/>
                      </a:cubicBezTo>
                      <a:cubicBezTo>
                        <a:pt x="281" y="751"/>
                        <a:pt x="292" y="572"/>
                        <a:pt x="325" y="404"/>
                      </a:cubicBezTo>
                      <a:close/>
                      <a:moveTo>
                        <a:pt x="549" y="1"/>
                      </a:moveTo>
                      <a:cubicBezTo>
                        <a:pt x="415" y="12"/>
                        <a:pt x="359" y="169"/>
                        <a:pt x="337" y="270"/>
                      </a:cubicBezTo>
                      <a:cubicBezTo>
                        <a:pt x="297" y="223"/>
                        <a:pt x="258" y="204"/>
                        <a:pt x="221" y="204"/>
                      </a:cubicBezTo>
                      <a:cubicBezTo>
                        <a:pt x="144" y="204"/>
                        <a:pt x="79" y="290"/>
                        <a:pt x="57" y="382"/>
                      </a:cubicBezTo>
                      <a:cubicBezTo>
                        <a:pt x="12" y="561"/>
                        <a:pt x="1" y="740"/>
                        <a:pt x="12" y="930"/>
                      </a:cubicBezTo>
                      <a:cubicBezTo>
                        <a:pt x="34" y="1356"/>
                        <a:pt x="113" y="1782"/>
                        <a:pt x="247" y="2185"/>
                      </a:cubicBezTo>
                      <a:cubicBezTo>
                        <a:pt x="281" y="2286"/>
                        <a:pt x="314" y="2386"/>
                        <a:pt x="359" y="2476"/>
                      </a:cubicBezTo>
                      <a:cubicBezTo>
                        <a:pt x="363" y="2484"/>
                        <a:pt x="370" y="2488"/>
                        <a:pt x="377" y="2488"/>
                      </a:cubicBezTo>
                      <a:cubicBezTo>
                        <a:pt x="390" y="2488"/>
                        <a:pt x="404" y="2475"/>
                        <a:pt x="404" y="2454"/>
                      </a:cubicBezTo>
                      <a:cubicBezTo>
                        <a:pt x="381" y="2420"/>
                        <a:pt x="359" y="2386"/>
                        <a:pt x="348" y="2342"/>
                      </a:cubicBezTo>
                      <a:cubicBezTo>
                        <a:pt x="202" y="1927"/>
                        <a:pt x="113" y="1502"/>
                        <a:pt x="90" y="1065"/>
                      </a:cubicBezTo>
                      <a:cubicBezTo>
                        <a:pt x="79" y="886"/>
                        <a:pt x="23" y="348"/>
                        <a:pt x="213" y="258"/>
                      </a:cubicBezTo>
                      <a:cubicBezTo>
                        <a:pt x="258" y="258"/>
                        <a:pt x="292" y="303"/>
                        <a:pt x="314" y="337"/>
                      </a:cubicBezTo>
                      <a:cubicBezTo>
                        <a:pt x="258" y="594"/>
                        <a:pt x="247" y="841"/>
                        <a:pt x="269" y="1098"/>
                      </a:cubicBezTo>
                      <a:cubicBezTo>
                        <a:pt x="269" y="1177"/>
                        <a:pt x="314" y="1233"/>
                        <a:pt x="381" y="1266"/>
                      </a:cubicBezTo>
                      <a:cubicBezTo>
                        <a:pt x="385" y="1267"/>
                        <a:pt x="388" y="1267"/>
                        <a:pt x="391" y="1267"/>
                      </a:cubicBezTo>
                      <a:cubicBezTo>
                        <a:pt x="493" y="1267"/>
                        <a:pt x="493" y="1085"/>
                        <a:pt x="493" y="1009"/>
                      </a:cubicBezTo>
                      <a:cubicBezTo>
                        <a:pt x="493" y="774"/>
                        <a:pt x="449" y="527"/>
                        <a:pt x="359" y="314"/>
                      </a:cubicBezTo>
                      <a:cubicBezTo>
                        <a:pt x="409" y="127"/>
                        <a:pt x="483" y="34"/>
                        <a:pt x="555" y="34"/>
                      </a:cubicBezTo>
                      <a:cubicBezTo>
                        <a:pt x="629" y="34"/>
                        <a:pt x="700" y="132"/>
                        <a:pt x="740" y="326"/>
                      </a:cubicBezTo>
                      <a:cubicBezTo>
                        <a:pt x="796" y="628"/>
                        <a:pt x="818" y="953"/>
                        <a:pt x="807" y="1266"/>
                      </a:cubicBezTo>
                      <a:cubicBezTo>
                        <a:pt x="807" y="1524"/>
                        <a:pt x="773" y="1793"/>
                        <a:pt x="717" y="2050"/>
                      </a:cubicBezTo>
                      <a:cubicBezTo>
                        <a:pt x="695" y="2106"/>
                        <a:pt x="684" y="2185"/>
                        <a:pt x="661" y="2252"/>
                      </a:cubicBezTo>
                      <a:lnTo>
                        <a:pt x="639" y="2319"/>
                      </a:lnTo>
                      <a:cubicBezTo>
                        <a:pt x="639" y="2327"/>
                        <a:pt x="650" y="2335"/>
                        <a:pt x="657" y="2335"/>
                      </a:cubicBezTo>
                      <a:cubicBezTo>
                        <a:pt x="660" y="2335"/>
                        <a:pt x="661" y="2334"/>
                        <a:pt x="661" y="2330"/>
                      </a:cubicBezTo>
                      <a:cubicBezTo>
                        <a:pt x="785" y="1961"/>
                        <a:pt x="852" y="1569"/>
                        <a:pt x="852" y="1188"/>
                      </a:cubicBezTo>
                      <a:cubicBezTo>
                        <a:pt x="852" y="953"/>
                        <a:pt x="852" y="12"/>
                        <a:pt x="5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9"/>
                <p:cNvSpPr/>
                <p:nvPr/>
              </p:nvSpPr>
              <p:spPr>
                <a:xfrm>
                  <a:off x="212571" y="4292676"/>
                  <a:ext cx="42" cy="503"/>
                </a:xfrm>
                <a:custGeom>
                  <a:avLst/>
                  <a:gdLst/>
                  <a:ahLst/>
                  <a:cxnLst/>
                  <a:rect l="l" t="t" r="r" b="b"/>
                  <a:pathLst>
                    <a:path w="1" h="12" extrusionOk="0">
                      <a:moveTo>
                        <a:pt x="0" y="12"/>
                      </a:moveTo>
                      <a:lnTo>
                        <a:pt x="0" y="0"/>
                      </a:lnTo>
                      <a:cubicBezTo>
                        <a:pt x="0" y="12"/>
                        <a:pt x="0" y="12"/>
                        <a:pt x="0" y="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9"/>
                <p:cNvSpPr/>
                <p:nvPr/>
              </p:nvSpPr>
              <p:spPr>
                <a:xfrm>
                  <a:off x="148702" y="4384665"/>
                  <a:ext cx="69525" cy="54480"/>
                </a:xfrm>
                <a:custGeom>
                  <a:avLst/>
                  <a:gdLst/>
                  <a:ahLst/>
                  <a:cxnLst/>
                  <a:rect l="l" t="t" r="r" b="b"/>
                  <a:pathLst>
                    <a:path w="1659" h="1300" extrusionOk="0">
                      <a:moveTo>
                        <a:pt x="1614" y="1"/>
                      </a:moveTo>
                      <a:lnTo>
                        <a:pt x="1412" y="12"/>
                      </a:lnTo>
                      <a:lnTo>
                        <a:pt x="1154" y="34"/>
                      </a:lnTo>
                      <a:lnTo>
                        <a:pt x="863" y="57"/>
                      </a:lnTo>
                      <a:lnTo>
                        <a:pt x="583" y="79"/>
                      </a:lnTo>
                      <a:lnTo>
                        <a:pt x="314" y="101"/>
                      </a:lnTo>
                      <a:lnTo>
                        <a:pt x="57" y="124"/>
                      </a:lnTo>
                      <a:lnTo>
                        <a:pt x="1" y="124"/>
                      </a:lnTo>
                      <a:lnTo>
                        <a:pt x="1" y="135"/>
                      </a:lnTo>
                      <a:cubicBezTo>
                        <a:pt x="12" y="146"/>
                        <a:pt x="12" y="157"/>
                        <a:pt x="12" y="157"/>
                      </a:cubicBezTo>
                      <a:cubicBezTo>
                        <a:pt x="34" y="213"/>
                        <a:pt x="46" y="281"/>
                        <a:pt x="68" y="348"/>
                      </a:cubicBezTo>
                      <a:lnTo>
                        <a:pt x="124" y="561"/>
                      </a:lnTo>
                      <a:cubicBezTo>
                        <a:pt x="146" y="617"/>
                        <a:pt x="158" y="684"/>
                        <a:pt x="180" y="751"/>
                      </a:cubicBezTo>
                      <a:lnTo>
                        <a:pt x="247" y="975"/>
                      </a:lnTo>
                      <a:cubicBezTo>
                        <a:pt x="258" y="1042"/>
                        <a:pt x="281" y="1110"/>
                        <a:pt x="303" y="1177"/>
                      </a:cubicBezTo>
                      <a:cubicBezTo>
                        <a:pt x="303" y="1210"/>
                        <a:pt x="314" y="1244"/>
                        <a:pt x="326" y="1266"/>
                      </a:cubicBezTo>
                      <a:lnTo>
                        <a:pt x="326" y="1289"/>
                      </a:lnTo>
                      <a:lnTo>
                        <a:pt x="326" y="1300"/>
                      </a:lnTo>
                      <a:lnTo>
                        <a:pt x="382" y="1300"/>
                      </a:lnTo>
                      <a:lnTo>
                        <a:pt x="617" y="1278"/>
                      </a:lnTo>
                      <a:lnTo>
                        <a:pt x="852" y="1244"/>
                      </a:lnTo>
                      <a:lnTo>
                        <a:pt x="1087" y="1222"/>
                      </a:lnTo>
                      <a:lnTo>
                        <a:pt x="1334" y="1188"/>
                      </a:lnTo>
                      <a:lnTo>
                        <a:pt x="1535" y="1166"/>
                      </a:lnTo>
                      <a:lnTo>
                        <a:pt x="1569" y="1166"/>
                      </a:lnTo>
                      <a:lnTo>
                        <a:pt x="1569" y="1143"/>
                      </a:lnTo>
                      <a:lnTo>
                        <a:pt x="1569" y="1110"/>
                      </a:lnTo>
                      <a:cubicBezTo>
                        <a:pt x="1580" y="1009"/>
                        <a:pt x="1580" y="930"/>
                        <a:pt x="1591" y="818"/>
                      </a:cubicBezTo>
                      <a:cubicBezTo>
                        <a:pt x="1602" y="718"/>
                        <a:pt x="1614" y="606"/>
                        <a:pt x="1625" y="494"/>
                      </a:cubicBezTo>
                      <a:lnTo>
                        <a:pt x="1647" y="213"/>
                      </a:lnTo>
                      <a:cubicBezTo>
                        <a:pt x="1647" y="169"/>
                        <a:pt x="1658" y="124"/>
                        <a:pt x="1658" y="68"/>
                      </a:cubicBezTo>
                      <a:lnTo>
                        <a:pt x="1658" y="12"/>
                      </a:lnTo>
                      <a:lnTo>
                        <a:pt x="16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41" name="Google Shape;2841;p9"/>
                <p:cNvGrpSpPr/>
                <p:nvPr/>
              </p:nvGrpSpPr>
              <p:grpSpPr>
                <a:xfrm>
                  <a:off x="155288" y="4383743"/>
                  <a:ext cx="59173" cy="54941"/>
                  <a:chOff x="155288" y="4383743"/>
                  <a:chExt cx="59173" cy="54941"/>
                </a:xfrm>
              </p:grpSpPr>
              <p:sp>
                <p:nvSpPr>
                  <p:cNvPr id="2842" name="Google Shape;2842;p9"/>
                  <p:cNvSpPr/>
                  <p:nvPr/>
                </p:nvSpPr>
                <p:spPr>
                  <a:xfrm>
                    <a:off x="155288" y="4383743"/>
                    <a:ext cx="59173" cy="6118"/>
                  </a:xfrm>
                  <a:custGeom>
                    <a:avLst/>
                    <a:gdLst/>
                    <a:ahLst/>
                    <a:cxnLst/>
                    <a:rect l="l" t="t" r="r" b="b"/>
                    <a:pathLst>
                      <a:path w="1412" h="146" extrusionOk="0">
                        <a:moveTo>
                          <a:pt x="1176" y="0"/>
                        </a:moveTo>
                        <a:lnTo>
                          <a:pt x="975" y="23"/>
                        </a:lnTo>
                        <a:lnTo>
                          <a:pt x="695" y="45"/>
                        </a:lnTo>
                        <a:lnTo>
                          <a:pt x="415" y="67"/>
                        </a:lnTo>
                        <a:lnTo>
                          <a:pt x="280" y="79"/>
                        </a:lnTo>
                        <a:cubicBezTo>
                          <a:pt x="224" y="90"/>
                          <a:pt x="179" y="90"/>
                          <a:pt x="135" y="90"/>
                        </a:cubicBezTo>
                        <a:lnTo>
                          <a:pt x="11" y="90"/>
                        </a:lnTo>
                        <a:cubicBezTo>
                          <a:pt x="11" y="90"/>
                          <a:pt x="0" y="101"/>
                          <a:pt x="0" y="101"/>
                        </a:cubicBezTo>
                        <a:cubicBezTo>
                          <a:pt x="0" y="101"/>
                          <a:pt x="0" y="112"/>
                          <a:pt x="0" y="123"/>
                        </a:cubicBezTo>
                        <a:cubicBezTo>
                          <a:pt x="0" y="135"/>
                          <a:pt x="11" y="146"/>
                          <a:pt x="23" y="146"/>
                        </a:cubicBezTo>
                        <a:lnTo>
                          <a:pt x="157" y="146"/>
                        </a:lnTo>
                        <a:lnTo>
                          <a:pt x="291" y="135"/>
                        </a:lnTo>
                        <a:lnTo>
                          <a:pt x="571" y="112"/>
                        </a:lnTo>
                        <a:lnTo>
                          <a:pt x="851" y="90"/>
                        </a:lnTo>
                        <a:lnTo>
                          <a:pt x="1131" y="79"/>
                        </a:lnTo>
                        <a:lnTo>
                          <a:pt x="1266" y="56"/>
                        </a:lnTo>
                        <a:lnTo>
                          <a:pt x="1389" y="56"/>
                        </a:lnTo>
                        <a:cubicBezTo>
                          <a:pt x="1389" y="45"/>
                          <a:pt x="1400" y="45"/>
                          <a:pt x="1400" y="45"/>
                        </a:cubicBezTo>
                        <a:cubicBezTo>
                          <a:pt x="1411" y="34"/>
                          <a:pt x="1411" y="23"/>
                          <a:pt x="1400" y="23"/>
                        </a:cubicBezTo>
                        <a:lnTo>
                          <a:pt x="1266" y="23"/>
                        </a:lnTo>
                        <a:lnTo>
                          <a:pt x="11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9"/>
                  <p:cNvSpPr/>
                  <p:nvPr/>
                </p:nvSpPr>
                <p:spPr>
                  <a:xfrm>
                    <a:off x="205034" y="4385126"/>
                    <a:ext cx="5197" cy="51001"/>
                  </a:xfrm>
                  <a:custGeom>
                    <a:avLst/>
                    <a:gdLst/>
                    <a:ahLst/>
                    <a:cxnLst/>
                    <a:rect l="l" t="t" r="r" b="b"/>
                    <a:pathLst>
                      <a:path w="124" h="1217" extrusionOk="0">
                        <a:moveTo>
                          <a:pt x="90" y="1"/>
                        </a:moveTo>
                        <a:cubicBezTo>
                          <a:pt x="79" y="1"/>
                          <a:pt x="79" y="23"/>
                          <a:pt x="79" y="46"/>
                        </a:cubicBezTo>
                        <a:lnTo>
                          <a:pt x="79" y="146"/>
                        </a:lnTo>
                        <a:cubicBezTo>
                          <a:pt x="56" y="370"/>
                          <a:pt x="45" y="595"/>
                          <a:pt x="34" y="819"/>
                        </a:cubicBezTo>
                        <a:cubicBezTo>
                          <a:pt x="23" y="919"/>
                          <a:pt x="12" y="1009"/>
                          <a:pt x="12" y="1110"/>
                        </a:cubicBezTo>
                        <a:cubicBezTo>
                          <a:pt x="0" y="1143"/>
                          <a:pt x="12" y="1188"/>
                          <a:pt x="0" y="1199"/>
                        </a:cubicBezTo>
                        <a:cubicBezTo>
                          <a:pt x="0" y="1211"/>
                          <a:pt x="9" y="1216"/>
                          <a:pt x="17" y="1216"/>
                        </a:cubicBezTo>
                        <a:cubicBezTo>
                          <a:pt x="26" y="1216"/>
                          <a:pt x="34" y="1211"/>
                          <a:pt x="34" y="1199"/>
                        </a:cubicBezTo>
                        <a:cubicBezTo>
                          <a:pt x="56" y="942"/>
                          <a:pt x="79" y="673"/>
                          <a:pt x="90" y="404"/>
                        </a:cubicBezTo>
                        <a:cubicBezTo>
                          <a:pt x="101" y="303"/>
                          <a:pt x="112" y="214"/>
                          <a:pt x="112" y="113"/>
                        </a:cubicBezTo>
                        <a:cubicBezTo>
                          <a:pt x="101" y="90"/>
                          <a:pt x="124" y="1"/>
                          <a:pt x="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9"/>
                  <p:cNvSpPr/>
                  <p:nvPr/>
                </p:nvSpPr>
                <p:spPr>
                  <a:xfrm>
                    <a:off x="185798" y="4387599"/>
                    <a:ext cx="7543" cy="50708"/>
                  </a:xfrm>
                  <a:custGeom>
                    <a:avLst/>
                    <a:gdLst/>
                    <a:ahLst/>
                    <a:cxnLst/>
                    <a:rect l="l" t="t" r="r" b="b"/>
                    <a:pathLst>
                      <a:path w="180" h="1210" extrusionOk="0">
                        <a:moveTo>
                          <a:pt x="11" y="1"/>
                        </a:moveTo>
                        <a:cubicBezTo>
                          <a:pt x="6" y="1"/>
                          <a:pt x="0" y="3"/>
                          <a:pt x="0" y="9"/>
                        </a:cubicBezTo>
                        <a:cubicBezTo>
                          <a:pt x="0" y="65"/>
                          <a:pt x="0" y="121"/>
                          <a:pt x="11" y="177"/>
                        </a:cubicBezTo>
                        <a:cubicBezTo>
                          <a:pt x="45" y="468"/>
                          <a:pt x="90" y="748"/>
                          <a:pt x="123" y="1028"/>
                        </a:cubicBezTo>
                        <a:cubicBezTo>
                          <a:pt x="135" y="1084"/>
                          <a:pt x="146" y="1140"/>
                          <a:pt x="146" y="1196"/>
                        </a:cubicBezTo>
                        <a:cubicBezTo>
                          <a:pt x="151" y="1206"/>
                          <a:pt x="157" y="1209"/>
                          <a:pt x="163" y="1209"/>
                        </a:cubicBezTo>
                        <a:cubicBezTo>
                          <a:pt x="172" y="1209"/>
                          <a:pt x="179" y="1203"/>
                          <a:pt x="179" y="1196"/>
                        </a:cubicBezTo>
                        <a:cubicBezTo>
                          <a:pt x="168" y="1118"/>
                          <a:pt x="157" y="1040"/>
                          <a:pt x="146" y="972"/>
                        </a:cubicBezTo>
                        <a:cubicBezTo>
                          <a:pt x="123" y="793"/>
                          <a:pt x="101" y="614"/>
                          <a:pt x="79" y="457"/>
                        </a:cubicBezTo>
                        <a:cubicBezTo>
                          <a:pt x="56" y="311"/>
                          <a:pt x="34" y="155"/>
                          <a:pt x="23" y="9"/>
                        </a:cubicBezTo>
                        <a:cubicBezTo>
                          <a:pt x="23" y="3"/>
                          <a:pt x="17"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9"/>
                  <p:cNvSpPr/>
                  <p:nvPr/>
                </p:nvSpPr>
                <p:spPr>
                  <a:xfrm>
                    <a:off x="165598" y="4387976"/>
                    <a:ext cx="13201" cy="50708"/>
                  </a:xfrm>
                  <a:custGeom>
                    <a:avLst/>
                    <a:gdLst/>
                    <a:ahLst/>
                    <a:cxnLst/>
                    <a:rect l="l" t="t" r="r" b="b"/>
                    <a:pathLst>
                      <a:path w="315" h="1210" extrusionOk="0">
                        <a:moveTo>
                          <a:pt x="12" y="0"/>
                        </a:moveTo>
                        <a:cubicBezTo>
                          <a:pt x="12" y="0"/>
                          <a:pt x="1" y="11"/>
                          <a:pt x="1" y="11"/>
                        </a:cubicBezTo>
                        <a:cubicBezTo>
                          <a:pt x="1" y="22"/>
                          <a:pt x="1" y="34"/>
                          <a:pt x="1" y="45"/>
                        </a:cubicBezTo>
                        <a:cubicBezTo>
                          <a:pt x="1" y="56"/>
                          <a:pt x="12" y="67"/>
                          <a:pt x="12" y="78"/>
                        </a:cubicBezTo>
                        <a:cubicBezTo>
                          <a:pt x="12" y="101"/>
                          <a:pt x="23" y="123"/>
                          <a:pt x="23" y="146"/>
                        </a:cubicBezTo>
                        <a:cubicBezTo>
                          <a:pt x="34" y="202"/>
                          <a:pt x="57" y="258"/>
                          <a:pt x="68" y="325"/>
                        </a:cubicBezTo>
                        <a:cubicBezTo>
                          <a:pt x="79" y="381"/>
                          <a:pt x="90" y="437"/>
                          <a:pt x="113" y="504"/>
                        </a:cubicBezTo>
                        <a:lnTo>
                          <a:pt x="146" y="683"/>
                        </a:lnTo>
                        <a:lnTo>
                          <a:pt x="191" y="851"/>
                        </a:lnTo>
                        <a:lnTo>
                          <a:pt x="236" y="1031"/>
                        </a:lnTo>
                        <a:cubicBezTo>
                          <a:pt x="247" y="1053"/>
                          <a:pt x="247" y="1087"/>
                          <a:pt x="258" y="1109"/>
                        </a:cubicBezTo>
                        <a:lnTo>
                          <a:pt x="281" y="1199"/>
                        </a:lnTo>
                        <a:cubicBezTo>
                          <a:pt x="281" y="1210"/>
                          <a:pt x="292" y="1210"/>
                          <a:pt x="292" y="1210"/>
                        </a:cubicBezTo>
                        <a:cubicBezTo>
                          <a:pt x="303" y="1210"/>
                          <a:pt x="314" y="1199"/>
                          <a:pt x="303" y="1187"/>
                        </a:cubicBezTo>
                        <a:cubicBezTo>
                          <a:pt x="303" y="1165"/>
                          <a:pt x="292" y="1143"/>
                          <a:pt x="292" y="1120"/>
                        </a:cubicBezTo>
                        <a:lnTo>
                          <a:pt x="281" y="1064"/>
                        </a:lnTo>
                        <a:lnTo>
                          <a:pt x="236" y="885"/>
                        </a:lnTo>
                        <a:cubicBezTo>
                          <a:pt x="225" y="829"/>
                          <a:pt x="213" y="784"/>
                          <a:pt x="191" y="717"/>
                        </a:cubicBezTo>
                        <a:cubicBezTo>
                          <a:pt x="180" y="661"/>
                          <a:pt x="169" y="594"/>
                          <a:pt x="146" y="538"/>
                        </a:cubicBezTo>
                        <a:cubicBezTo>
                          <a:pt x="135" y="471"/>
                          <a:pt x="124" y="415"/>
                          <a:pt x="101" y="347"/>
                        </a:cubicBezTo>
                        <a:lnTo>
                          <a:pt x="68" y="190"/>
                        </a:lnTo>
                        <a:cubicBezTo>
                          <a:pt x="57" y="157"/>
                          <a:pt x="45" y="112"/>
                          <a:pt x="45" y="90"/>
                        </a:cubicBezTo>
                        <a:cubicBezTo>
                          <a:pt x="34" y="78"/>
                          <a:pt x="34" y="67"/>
                          <a:pt x="34" y="56"/>
                        </a:cubicBezTo>
                        <a:lnTo>
                          <a:pt x="23" y="11"/>
                        </a:lnTo>
                        <a:lnTo>
                          <a:pt x="2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46" name="Google Shape;2846;p9"/>
              <p:cNvGrpSpPr/>
              <p:nvPr/>
            </p:nvGrpSpPr>
            <p:grpSpPr>
              <a:xfrm rot="-10128754">
                <a:off x="-419767" y="4172365"/>
                <a:ext cx="87787" cy="254187"/>
                <a:chOff x="971578" y="4628069"/>
                <a:chExt cx="87796" cy="254212"/>
              </a:xfrm>
            </p:grpSpPr>
            <p:sp>
              <p:nvSpPr>
                <p:cNvPr id="2847" name="Google Shape;2847;p9"/>
                <p:cNvSpPr/>
                <p:nvPr/>
              </p:nvSpPr>
              <p:spPr>
                <a:xfrm>
                  <a:off x="971578" y="4679449"/>
                  <a:ext cx="87796" cy="202832"/>
                </a:xfrm>
                <a:custGeom>
                  <a:avLst/>
                  <a:gdLst/>
                  <a:ahLst/>
                  <a:cxnLst/>
                  <a:rect l="l" t="t" r="r" b="b"/>
                  <a:pathLst>
                    <a:path w="2095" h="4840" extrusionOk="0">
                      <a:moveTo>
                        <a:pt x="493" y="1"/>
                      </a:moveTo>
                      <a:cubicBezTo>
                        <a:pt x="482" y="1"/>
                        <a:pt x="482" y="12"/>
                        <a:pt x="471" y="23"/>
                      </a:cubicBezTo>
                      <a:cubicBezTo>
                        <a:pt x="336" y="269"/>
                        <a:pt x="236" y="549"/>
                        <a:pt x="168" y="829"/>
                      </a:cubicBezTo>
                      <a:cubicBezTo>
                        <a:pt x="45" y="1289"/>
                        <a:pt x="0" y="1770"/>
                        <a:pt x="34" y="2252"/>
                      </a:cubicBezTo>
                      <a:cubicBezTo>
                        <a:pt x="56" y="2588"/>
                        <a:pt x="112" y="2924"/>
                        <a:pt x="202" y="3249"/>
                      </a:cubicBezTo>
                      <a:cubicBezTo>
                        <a:pt x="269" y="3518"/>
                        <a:pt x="370" y="3798"/>
                        <a:pt x="493" y="4055"/>
                      </a:cubicBezTo>
                      <a:lnTo>
                        <a:pt x="516" y="4089"/>
                      </a:lnTo>
                      <a:lnTo>
                        <a:pt x="527" y="4111"/>
                      </a:lnTo>
                      <a:cubicBezTo>
                        <a:pt x="538" y="4122"/>
                        <a:pt x="549" y="4134"/>
                        <a:pt x="549" y="4145"/>
                      </a:cubicBezTo>
                      <a:lnTo>
                        <a:pt x="628" y="4268"/>
                      </a:lnTo>
                      <a:lnTo>
                        <a:pt x="639" y="4279"/>
                      </a:lnTo>
                      <a:lnTo>
                        <a:pt x="672" y="4324"/>
                      </a:lnTo>
                      <a:lnTo>
                        <a:pt x="706" y="4369"/>
                      </a:lnTo>
                      <a:lnTo>
                        <a:pt x="740" y="4425"/>
                      </a:lnTo>
                      <a:lnTo>
                        <a:pt x="784" y="4481"/>
                      </a:lnTo>
                      <a:lnTo>
                        <a:pt x="885" y="4604"/>
                      </a:lnTo>
                      <a:lnTo>
                        <a:pt x="896" y="4615"/>
                      </a:lnTo>
                      <a:cubicBezTo>
                        <a:pt x="930" y="4649"/>
                        <a:pt x="964" y="4682"/>
                        <a:pt x="997" y="4716"/>
                      </a:cubicBezTo>
                      <a:cubicBezTo>
                        <a:pt x="1008" y="4727"/>
                        <a:pt x="1020" y="4739"/>
                        <a:pt x="1031" y="4761"/>
                      </a:cubicBezTo>
                      <a:lnTo>
                        <a:pt x="1087" y="4806"/>
                      </a:lnTo>
                      <a:lnTo>
                        <a:pt x="1098" y="4817"/>
                      </a:lnTo>
                      <a:lnTo>
                        <a:pt x="1120" y="4817"/>
                      </a:lnTo>
                      <a:lnTo>
                        <a:pt x="1120" y="4821"/>
                      </a:lnTo>
                      <a:lnTo>
                        <a:pt x="1120" y="4821"/>
                      </a:lnTo>
                      <a:lnTo>
                        <a:pt x="1143" y="4783"/>
                      </a:lnTo>
                      <a:lnTo>
                        <a:pt x="1177" y="4750"/>
                      </a:lnTo>
                      <a:lnTo>
                        <a:pt x="1210" y="4716"/>
                      </a:lnTo>
                      <a:lnTo>
                        <a:pt x="1221" y="4694"/>
                      </a:lnTo>
                      <a:lnTo>
                        <a:pt x="1266" y="4638"/>
                      </a:lnTo>
                      <a:lnTo>
                        <a:pt x="1300" y="4604"/>
                      </a:lnTo>
                      <a:lnTo>
                        <a:pt x="1333" y="4570"/>
                      </a:lnTo>
                      <a:cubicBezTo>
                        <a:pt x="1412" y="4458"/>
                        <a:pt x="1479" y="4346"/>
                        <a:pt x="1546" y="4234"/>
                      </a:cubicBezTo>
                      <a:cubicBezTo>
                        <a:pt x="1602" y="4134"/>
                        <a:pt x="1658" y="4033"/>
                        <a:pt x="1703" y="3932"/>
                      </a:cubicBezTo>
                      <a:cubicBezTo>
                        <a:pt x="1781" y="3775"/>
                        <a:pt x="1837" y="3618"/>
                        <a:pt x="1871" y="3450"/>
                      </a:cubicBezTo>
                      <a:cubicBezTo>
                        <a:pt x="1938" y="3226"/>
                        <a:pt x="1983" y="3002"/>
                        <a:pt x="2017" y="2778"/>
                      </a:cubicBezTo>
                      <a:cubicBezTo>
                        <a:pt x="2039" y="2577"/>
                        <a:pt x="2073" y="2375"/>
                        <a:pt x="2084" y="2174"/>
                      </a:cubicBezTo>
                      <a:cubicBezTo>
                        <a:pt x="2095" y="1950"/>
                        <a:pt x="2084" y="1737"/>
                        <a:pt x="2073" y="1513"/>
                      </a:cubicBezTo>
                      <a:cubicBezTo>
                        <a:pt x="2050" y="1289"/>
                        <a:pt x="2028" y="1065"/>
                        <a:pt x="1983" y="841"/>
                      </a:cubicBezTo>
                      <a:cubicBezTo>
                        <a:pt x="1961" y="695"/>
                        <a:pt x="1927" y="538"/>
                        <a:pt x="1882" y="393"/>
                      </a:cubicBezTo>
                      <a:cubicBezTo>
                        <a:pt x="1849" y="281"/>
                        <a:pt x="1815" y="169"/>
                        <a:pt x="1770" y="57"/>
                      </a:cubicBezTo>
                      <a:lnTo>
                        <a:pt x="1759" y="34"/>
                      </a:lnTo>
                      <a:lnTo>
                        <a:pt x="1748" y="23"/>
                      </a:lnTo>
                      <a:lnTo>
                        <a:pt x="1737" y="1"/>
                      </a:lnTo>
                      <a:close/>
                      <a:moveTo>
                        <a:pt x="1120" y="4821"/>
                      </a:moveTo>
                      <a:lnTo>
                        <a:pt x="1109" y="4839"/>
                      </a:lnTo>
                      <a:lnTo>
                        <a:pt x="1120" y="4828"/>
                      </a:lnTo>
                      <a:lnTo>
                        <a:pt x="1120" y="482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9"/>
                <p:cNvSpPr/>
                <p:nvPr/>
              </p:nvSpPr>
              <p:spPr>
                <a:xfrm>
                  <a:off x="986582" y="4678527"/>
                  <a:ext cx="57790" cy="173246"/>
                </a:xfrm>
                <a:custGeom>
                  <a:avLst/>
                  <a:gdLst/>
                  <a:ahLst/>
                  <a:cxnLst/>
                  <a:rect l="l" t="t" r="r" b="b"/>
                  <a:pathLst>
                    <a:path w="1379" h="4134" extrusionOk="0">
                      <a:moveTo>
                        <a:pt x="426" y="0"/>
                      </a:moveTo>
                      <a:cubicBezTo>
                        <a:pt x="415" y="11"/>
                        <a:pt x="415" y="23"/>
                        <a:pt x="404" y="34"/>
                      </a:cubicBezTo>
                      <a:cubicBezTo>
                        <a:pt x="348" y="146"/>
                        <a:pt x="303" y="258"/>
                        <a:pt x="270" y="370"/>
                      </a:cubicBezTo>
                      <a:cubicBezTo>
                        <a:pt x="57" y="986"/>
                        <a:pt x="1" y="1636"/>
                        <a:pt x="124" y="2274"/>
                      </a:cubicBezTo>
                      <a:cubicBezTo>
                        <a:pt x="169" y="2666"/>
                        <a:pt x="258" y="3036"/>
                        <a:pt x="393" y="3394"/>
                      </a:cubicBezTo>
                      <a:cubicBezTo>
                        <a:pt x="482" y="3640"/>
                        <a:pt x="594" y="3876"/>
                        <a:pt x="718" y="4100"/>
                      </a:cubicBezTo>
                      <a:lnTo>
                        <a:pt x="718" y="4111"/>
                      </a:lnTo>
                      <a:lnTo>
                        <a:pt x="729" y="4133"/>
                      </a:lnTo>
                      <a:lnTo>
                        <a:pt x="740" y="4111"/>
                      </a:lnTo>
                      <a:lnTo>
                        <a:pt x="740" y="4100"/>
                      </a:lnTo>
                      <a:lnTo>
                        <a:pt x="751" y="4088"/>
                      </a:lnTo>
                      <a:cubicBezTo>
                        <a:pt x="863" y="3876"/>
                        <a:pt x="964" y="3652"/>
                        <a:pt x="1043" y="3428"/>
                      </a:cubicBezTo>
                      <a:cubicBezTo>
                        <a:pt x="1199" y="2968"/>
                        <a:pt x="1300" y="2498"/>
                        <a:pt x="1345" y="2016"/>
                      </a:cubicBezTo>
                      <a:cubicBezTo>
                        <a:pt x="1379" y="1658"/>
                        <a:pt x="1367" y="1300"/>
                        <a:pt x="1323" y="952"/>
                      </a:cubicBezTo>
                      <a:cubicBezTo>
                        <a:pt x="1311" y="851"/>
                        <a:pt x="1289" y="751"/>
                        <a:pt x="1278" y="639"/>
                      </a:cubicBezTo>
                      <a:cubicBezTo>
                        <a:pt x="1255" y="549"/>
                        <a:pt x="1222" y="448"/>
                        <a:pt x="1188" y="359"/>
                      </a:cubicBezTo>
                      <a:cubicBezTo>
                        <a:pt x="1155" y="269"/>
                        <a:pt x="1121" y="179"/>
                        <a:pt x="1065" y="90"/>
                      </a:cubicBezTo>
                      <a:lnTo>
                        <a:pt x="1054" y="56"/>
                      </a:lnTo>
                      <a:lnTo>
                        <a:pt x="1043" y="34"/>
                      </a:lnTo>
                      <a:lnTo>
                        <a:pt x="10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9"/>
                <p:cNvSpPr/>
                <p:nvPr/>
              </p:nvSpPr>
              <p:spPr>
                <a:xfrm>
                  <a:off x="994125" y="4664194"/>
                  <a:ext cx="39435" cy="103553"/>
                </a:xfrm>
                <a:custGeom>
                  <a:avLst/>
                  <a:gdLst/>
                  <a:ahLst/>
                  <a:cxnLst/>
                  <a:rect l="l" t="t" r="r" b="b"/>
                  <a:pathLst>
                    <a:path w="941" h="2471" extrusionOk="0">
                      <a:moveTo>
                        <a:pt x="571" y="1249"/>
                      </a:moveTo>
                      <a:cubicBezTo>
                        <a:pt x="683" y="1272"/>
                        <a:pt x="650" y="1485"/>
                        <a:pt x="650" y="1574"/>
                      </a:cubicBezTo>
                      <a:cubicBezTo>
                        <a:pt x="639" y="1754"/>
                        <a:pt x="605" y="1922"/>
                        <a:pt x="560" y="2090"/>
                      </a:cubicBezTo>
                      <a:cubicBezTo>
                        <a:pt x="504" y="1910"/>
                        <a:pt x="426" y="1373"/>
                        <a:pt x="571" y="1249"/>
                      </a:cubicBezTo>
                      <a:close/>
                      <a:moveTo>
                        <a:pt x="695" y="0"/>
                      </a:moveTo>
                      <a:cubicBezTo>
                        <a:pt x="680" y="0"/>
                        <a:pt x="665" y="14"/>
                        <a:pt x="672" y="29"/>
                      </a:cubicBezTo>
                      <a:cubicBezTo>
                        <a:pt x="683" y="73"/>
                        <a:pt x="706" y="107"/>
                        <a:pt x="717" y="152"/>
                      </a:cubicBezTo>
                      <a:cubicBezTo>
                        <a:pt x="818" y="577"/>
                        <a:pt x="874" y="1014"/>
                        <a:pt x="874" y="1451"/>
                      </a:cubicBezTo>
                      <a:cubicBezTo>
                        <a:pt x="863" y="1619"/>
                        <a:pt x="874" y="2168"/>
                        <a:pt x="683" y="2235"/>
                      </a:cubicBezTo>
                      <a:cubicBezTo>
                        <a:pt x="639" y="2235"/>
                        <a:pt x="605" y="2190"/>
                        <a:pt x="582" y="2146"/>
                      </a:cubicBezTo>
                      <a:cubicBezTo>
                        <a:pt x="661" y="1899"/>
                        <a:pt x="695" y="1653"/>
                        <a:pt x="695" y="1395"/>
                      </a:cubicBezTo>
                      <a:cubicBezTo>
                        <a:pt x="695" y="1317"/>
                        <a:pt x="661" y="1249"/>
                        <a:pt x="594" y="1216"/>
                      </a:cubicBezTo>
                      <a:cubicBezTo>
                        <a:pt x="588" y="1215"/>
                        <a:pt x="582" y="1214"/>
                        <a:pt x="576" y="1214"/>
                      </a:cubicBezTo>
                      <a:cubicBezTo>
                        <a:pt x="480" y="1214"/>
                        <a:pt x="470" y="1388"/>
                        <a:pt x="459" y="1462"/>
                      </a:cubicBezTo>
                      <a:cubicBezTo>
                        <a:pt x="437" y="1709"/>
                        <a:pt x="459" y="1944"/>
                        <a:pt x="538" y="2179"/>
                      </a:cubicBezTo>
                      <a:cubicBezTo>
                        <a:pt x="474" y="2350"/>
                        <a:pt x="394" y="2435"/>
                        <a:pt x="324" y="2435"/>
                      </a:cubicBezTo>
                      <a:cubicBezTo>
                        <a:pt x="247" y="2435"/>
                        <a:pt x="180" y="2333"/>
                        <a:pt x="157" y="2134"/>
                      </a:cubicBezTo>
                      <a:cubicBezTo>
                        <a:pt x="123" y="1821"/>
                        <a:pt x="123" y="1496"/>
                        <a:pt x="157" y="1182"/>
                      </a:cubicBezTo>
                      <a:cubicBezTo>
                        <a:pt x="179" y="925"/>
                        <a:pt x="235" y="667"/>
                        <a:pt x="314" y="421"/>
                      </a:cubicBezTo>
                      <a:cubicBezTo>
                        <a:pt x="336" y="353"/>
                        <a:pt x="358" y="286"/>
                        <a:pt x="381" y="219"/>
                      </a:cubicBezTo>
                      <a:cubicBezTo>
                        <a:pt x="392" y="197"/>
                        <a:pt x="403" y="163"/>
                        <a:pt x="414" y="152"/>
                      </a:cubicBezTo>
                      <a:cubicBezTo>
                        <a:pt x="414" y="144"/>
                        <a:pt x="403" y="136"/>
                        <a:pt x="397" y="136"/>
                      </a:cubicBezTo>
                      <a:cubicBezTo>
                        <a:pt x="394" y="136"/>
                        <a:pt x="392" y="137"/>
                        <a:pt x="392" y="141"/>
                      </a:cubicBezTo>
                      <a:cubicBezTo>
                        <a:pt x="235" y="499"/>
                        <a:pt x="134" y="880"/>
                        <a:pt x="101" y="1261"/>
                      </a:cubicBezTo>
                      <a:cubicBezTo>
                        <a:pt x="90" y="1496"/>
                        <a:pt x="0" y="2437"/>
                        <a:pt x="302" y="2470"/>
                      </a:cubicBezTo>
                      <a:cubicBezTo>
                        <a:pt x="437" y="2470"/>
                        <a:pt x="504" y="2314"/>
                        <a:pt x="560" y="2213"/>
                      </a:cubicBezTo>
                      <a:cubicBezTo>
                        <a:pt x="596" y="2269"/>
                        <a:pt x="638" y="2292"/>
                        <a:pt x="678" y="2292"/>
                      </a:cubicBezTo>
                      <a:cubicBezTo>
                        <a:pt x="751" y="2292"/>
                        <a:pt x="819" y="2217"/>
                        <a:pt x="840" y="2123"/>
                      </a:cubicBezTo>
                      <a:cubicBezTo>
                        <a:pt x="896" y="1955"/>
                        <a:pt x="930" y="1765"/>
                        <a:pt x="930" y="1586"/>
                      </a:cubicBezTo>
                      <a:cubicBezTo>
                        <a:pt x="941" y="1160"/>
                        <a:pt x="896" y="734"/>
                        <a:pt x="795" y="309"/>
                      </a:cubicBezTo>
                      <a:cubicBezTo>
                        <a:pt x="784" y="208"/>
                        <a:pt x="751" y="107"/>
                        <a:pt x="717" y="17"/>
                      </a:cubicBezTo>
                      <a:cubicBezTo>
                        <a:pt x="713" y="5"/>
                        <a:pt x="704" y="0"/>
                        <a:pt x="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9"/>
                <p:cNvSpPr/>
                <p:nvPr/>
              </p:nvSpPr>
              <p:spPr>
                <a:xfrm>
                  <a:off x="983313" y="4630165"/>
                  <a:ext cx="69986" cy="49786"/>
                </a:xfrm>
                <a:custGeom>
                  <a:avLst/>
                  <a:gdLst/>
                  <a:ahLst/>
                  <a:cxnLst/>
                  <a:rect l="l" t="t" r="r" b="b"/>
                  <a:pathLst>
                    <a:path w="1670" h="1188" extrusionOk="0">
                      <a:moveTo>
                        <a:pt x="1389" y="1"/>
                      </a:moveTo>
                      <a:lnTo>
                        <a:pt x="1154" y="12"/>
                      </a:lnTo>
                      <a:lnTo>
                        <a:pt x="908" y="12"/>
                      </a:lnTo>
                      <a:lnTo>
                        <a:pt x="672" y="23"/>
                      </a:lnTo>
                      <a:lnTo>
                        <a:pt x="426" y="34"/>
                      </a:lnTo>
                      <a:lnTo>
                        <a:pt x="224" y="45"/>
                      </a:lnTo>
                      <a:lnTo>
                        <a:pt x="191" y="45"/>
                      </a:lnTo>
                      <a:cubicBezTo>
                        <a:pt x="191" y="45"/>
                        <a:pt x="191" y="57"/>
                        <a:pt x="191" y="68"/>
                      </a:cubicBezTo>
                      <a:lnTo>
                        <a:pt x="191" y="101"/>
                      </a:lnTo>
                      <a:cubicBezTo>
                        <a:pt x="168" y="191"/>
                        <a:pt x="157" y="269"/>
                        <a:pt x="135" y="381"/>
                      </a:cubicBezTo>
                      <a:cubicBezTo>
                        <a:pt x="124" y="482"/>
                        <a:pt x="101" y="605"/>
                        <a:pt x="90" y="695"/>
                      </a:cubicBezTo>
                      <a:cubicBezTo>
                        <a:pt x="68" y="796"/>
                        <a:pt x="56" y="885"/>
                        <a:pt x="34" y="975"/>
                      </a:cubicBezTo>
                      <a:cubicBezTo>
                        <a:pt x="34" y="1020"/>
                        <a:pt x="23" y="1065"/>
                        <a:pt x="12" y="1121"/>
                      </a:cubicBezTo>
                      <a:lnTo>
                        <a:pt x="0" y="1165"/>
                      </a:lnTo>
                      <a:cubicBezTo>
                        <a:pt x="0" y="1177"/>
                        <a:pt x="0" y="1177"/>
                        <a:pt x="0" y="1188"/>
                      </a:cubicBezTo>
                      <a:lnTo>
                        <a:pt x="1669" y="1188"/>
                      </a:lnTo>
                      <a:lnTo>
                        <a:pt x="1669" y="1165"/>
                      </a:lnTo>
                      <a:lnTo>
                        <a:pt x="1636" y="1165"/>
                      </a:lnTo>
                      <a:lnTo>
                        <a:pt x="1602" y="975"/>
                      </a:lnTo>
                      <a:cubicBezTo>
                        <a:pt x="1580" y="897"/>
                        <a:pt x="1569" y="829"/>
                        <a:pt x="1557" y="762"/>
                      </a:cubicBezTo>
                      <a:cubicBezTo>
                        <a:pt x="1546" y="695"/>
                        <a:pt x="1535" y="639"/>
                        <a:pt x="1524" y="561"/>
                      </a:cubicBezTo>
                      <a:cubicBezTo>
                        <a:pt x="1501" y="482"/>
                        <a:pt x="1490" y="404"/>
                        <a:pt x="1479" y="325"/>
                      </a:cubicBezTo>
                      <a:lnTo>
                        <a:pt x="1434" y="124"/>
                      </a:lnTo>
                      <a:lnTo>
                        <a:pt x="1423" y="34"/>
                      </a:lnTo>
                      <a:lnTo>
                        <a:pt x="1423" y="12"/>
                      </a:lnTo>
                      <a:lnTo>
                        <a:pt x="14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9"/>
                <p:cNvSpPr/>
                <p:nvPr/>
              </p:nvSpPr>
              <p:spPr>
                <a:xfrm>
                  <a:off x="990814" y="4678988"/>
                  <a:ext cx="59173" cy="1928"/>
                </a:xfrm>
                <a:custGeom>
                  <a:avLst/>
                  <a:gdLst/>
                  <a:ahLst/>
                  <a:cxnLst/>
                  <a:rect l="l" t="t" r="r" b="b"/>
                  <a:pathLst>
                    <a:path w="1412" h="46" extrusionOk="0">
                      <a:moveTo>
                        <a:pt x="23" y="0"/>
                      </a:moveTo>
                      <a:cubicBezTo>
                        <a:pt x="12" y="0"/>
                        <a:pt x="12" y="0"/>
                        <a:pt x="1" y="12"/>
                      </a:cubicBezTo>
                      <a:cubicBezTo>
                        <a:pt x="1" y="12"/>
                        <a:pt x="1" y="23"/>
                        <a:pt x="1" y="34"/>
                      </a:cubicBezTo>
                      <a:lnTo>
                        <a:pt x="146" y="34"/>
                      </a:lnTo>
                      <a:lnTo>
                        <a:pt x="146" y="45"/>
                      </a:lnTo>
                      <a:lnTo>
                        <a:pt x="1401" y="45"/>
                      </a:lnTo>
                      <a:cubicBezTo>
                        <a:pt x="1412" y="34"/>
                        <a:pt x="1412" y="34"/>
                        <a:pt x="1412" y="23"/>
                      </a:cubicBezTo>
                      <a:cubicBezTo>
                        <a:pt x="1412" y="12"/>
                        <a:pt x="1401" y="0"/>
                        <a:pt x="1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9"/>
                <p:cNvSpPr/>
                <p:nvPr/>
              </p:nvSpPr>
              <p:spPr>
                <a:xfrm>
                  <a:off x="995047" y="4628991"/>
                  <a:ext cx="9429" cy="50499"/>
                </a:xfrm>
                <a:custGeom>
                  <a:avLst/>
                  <a:gdLst/>
                  <a:ahLst/>
                  <a:cxnLst/>
                  <a:rect l="l" t="t" r="r" b="b"/>
                  <a:pathLst>
                    <a:path w="225" h="1205" extrusionOk="0">
                      <a:moveTo>
                        <a:pt x="213" y="1"/>
                      </a:moveTo>
                      <a:cubicBezTo>
                        <a:pt x="208" y="1"/>
                        <a:pt x="202" y="6"/>
                        <a:pt x="202" y="17"/>
                      </a:cubicBezTo>
                      <a:cubicBezTo>
                        <a:pt x="157" y="275"/>
                        <a:pt x="112" y="544"/>
                        <a:pt x="68" y="813"/>
                      </a:cubicBezTo>
                      <a:cubicBezTo>
                        <a:pt x="56" y="902"/>
                        <a:pt x="34" y="1003"/>
                        <a:pt x="34" y="1093"/>
                      </a:cubicBezTo>
                      <a:cubicBezTo>
                        <a:pt x="34" y="1115"/>
                        <a:pt x="0" y="1205"/>
                        <a:pt x="34" y="1205"/>
                      </a:cubicBezTo>
                      <a:cubicBezTo>
                        <a:pt x="45" y="1205"/>
                        <a:pt x="34" y="1182"/>
                        <a:pt x="45" y="1160"/>
                      </a:cubicBezTo>
                      <a:lnTo>
                        <a:pt x="68" y="1059"/>
                      </a:lnTo>
                      <a:cubicBezTo>
                        <a:pt x="101" y="835"/>
                        <a:pt x="135" y="611"/>
                        <a:pt x="168" y="387"/>
                      </a:cubicBezTo>
                      <a:cubicBezTo>
                        <a:pt x="180" y="297"/>
                        <a:pt x="191" y="208"/>
                        <a:pt x="202" y="107"/>
                      </a:cubicBezTo>
                      <a:cubicBezTo>
                        <a:pt x="213" y="73"/>
                        <a:pt x="224" y="51"/>
                        <a:pt x="224" y="17"/>
                      </a:cubicBezTo>
                      <a:cubicBezTo>
                        <a:pt x="224" y="6"/>
                        <a:pt x="219" y="1"/>
                        <a:pt x="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9"/>
                <p:cNvSpPr/>
                <p:nvPr/>
              </p:nvSpPr>
              <p:spPr>
                <a:xfrm>
                  <a:off x="1016169" y="4628069"/>
                  <a:ext cx="3311" cy="51295"/>
                </a:xfrm>
                <a:custGeom>
                  <a:avLst/>
                  <a:gdLst/>
                  <a:ahLst/>
                  <a:cxnLst/>
                  <a:rect l="l" t="t" r="r" b="b"/>
                  <a:pathLst>
                    <a:path w="79" h="1224" extrusionOk="0">
                      <a:moveTo>
                        <a:pt x="12" y="0"/>
                      </a:moveTo>
                      <a:cubicBezTo>
                        <a:pt x="6" y="0"/>
                        <a:pt x="0" y="6"/>
                        <a:pt x="0" y="17"/>
                      </a:cubicBezTo>
                      <a:cubicBezTo>
                        <a:pt x="0" y="84"/>
                        <a:pt x="12" y="163"/>
                        <a:pt x="12" y="241"/>
                      </a:cubicBezTo>
                      <a:cubicBezTo>
                        <a:pt x="23" y="409"/>
                        <a:pt x="23" y="599"/>
                        <a:pt x="34" y="756"/>
                      </a:cubicBezTo>
                      <a:cubicBezTo>
                        <a:pt x="45" y="913"/>
                        <a:pt x="56" y="1059"/>
                        <a:pt x="56" y="1215"/>
                      </a:cubicBezTo>
                      <a:cubicBezTo>
                        <a:pt x="56" y="1221"/>
                        <a:pt x="62" y="1224"/>
                        <a:pt x="68" y="1224"/>
                      </a:cubicBezTo>
                      <a:cubicBezTo>
                        <a:pt x="73" y="1224"/>
                        <a:pt x="79" y="1221"/>
                        <a:pt x="79" y="1215"/>
                      </a:cubicBezTo>
                      <a:cubicBezTo>
                        <a:pt x="79" y="1159"/>
                        <a:pt x="79" y="1092"/>
                        <a:pt x="79" y="1036"/>
                      </a:cubicBezTo>
                      <a:cubicBezTo>
                        <a:pt x="68" y="745"/>
                        <a:pt x="45" y="465"/>
                        <a:pt x="34" y="185"/>
                      </a:cubicBezTo>
                      <a:cubicBezTo>
                        <a:pt x="34" y="129"/>
                        <a:pt x="23" y="73"/>
                        <a:pt x="23" y="17"/>
                      </a:cubicBezTo>
                      <a:cubicBezTo>
                        <a:pt x="23" y="6"/>
                        <a:pt x="17" y="0"/>
                        <a:pt x="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9"/>
                <p:cNvSpPr/>
                <p:nvPr/>
              </p:nvSpPr>
              <p:spPr>
                <a:xfrm>
                  <a:off x="1030712" y="4628740"/>
                  <a:ext cx="8507" cy="51714"/>
                </a:xfrm>
                <a:custGeom>
                  <a:avLst/>
                  <a:gdLst/>
                  <a:ahLst/>
                  <a:cxnLst/>
                  <a:rect l="l" t="t" r="r" b="b"/>
                  <a:pathLst>
                    <a:path w="203" h="1234" extrusionOk="0">
                      <a:moveTo>
                        <a:pt x="12" y="1"/>
                      </a:moveTo>
                      <a:cubicBezTo>
                        <a:pt x="1" y="1"/>
                        <a:pt x="1" y="12"/>
                        <a:pt x="1" y="23"/>
                      </a:cubicBezTo>
                      <a:cubicBezTo>
                        <a:pt x="1" y="46"/>
                        <a:pt x="1" y="68"/>
                        <a:pt x="12" y="91"/>
                      </a:cubicBezTo>
                      <a:cubicBezTo>
                        <a:pt x="12" y="113"/>
                        <a:pt x="23" y="135"/>
                        <a:pt x="23" y="147"/>
                      </a:cubicBezTo>
                      <a:cubicBezTo>
                        <a:pt x="23" y="214"/>
                        <a:pt x="34" y="270"/>
                        <a:pt x="46" y="326"/>
                      </a:cubicBezTo>
                      <a:cubicBezTo>
                        <a:pt x="57" y="382"/>
                        <a:pt x="68" y="449"/>
                        <a:pt x="68" y="505"/>
                      </a:cubicBezTo>
                      <a:lnTo>
                        <a:pt x="102" y="684"/>
                      </a:lnTo>
                      <a:lnTo>
                        <a:pt x="135" y="875"/>
                      </a:lnTo>
                      <a:cubicBezTo>
                        <a:pt x="135" y="931"/>
                        <a:pt x="146" y="987"/>
                        <a:pt x="158" y="1043"/>
                      </a:cubicBezTo>
                      <a:lnTo>
                        <a:pt x="180" y="1132"/>
                      </a:lnTo>
                      <a:cubicBezTo>
                        <a:pt x="180" y="1155"/>
                        <a:pt x="180" y="1166"/>
                        <a:pt x="180" y="1177"/>
                      </a:cubicBezTo>
                      <a:lnTo>
                        <a:pt x="191" y="1222"/>
                      </a:lnTo>
                      <a:lnTo>
                        <a:pt x="180" y="1222"/>
                      </a:lnTo>
                      <a:cubicBezTo>
                        <a:pt x="180" y="1222"/>
                        <a:pt x="191" y="1233"/>
                        <a:pt x="191" y="1233"/>
                      </a:cubicBezTo>
                      <a:cubicBezTo>
                        <a:pt x="202" y="1233"/>
                        <a:pt x="202" y="1222"/>
                        <a:pt x="202" y="1222"/>
                      </a:cubicBezTo>
                      <a:cubicBezTo>
                        <a:pt x="202" y="1211"/>
                        <a:pt x="202" y="1199"/>
                        <a:pt x="202" y="1188"/>
                      </a:cubicBezTo>
                      <a:cubicBezTo>
                        <a:pt x="202" y="1177"/>
                        <a:pt x="202" y="1166"/>
                        <a:pt x="202" y="1155"/>
                      </a:cubicBezTo>
                      <a:cubicBezTo>
                        <a:pt x="202" y="1132"/>
                        <a:pt x="191" y="1110"/>
                        <a:pt x="191" y="1076"/>
                      </a:cubicBezTo>
                      <a:lnTo>
                        <a:pt x="169" y="908"/>
                      </a:lnTo>
                      <a:cubicBezTo>
                        <a:pt x="158" y="841"/>
                        <a:pt x="146" y="785"/>
                        <a:pt x="135" y="718"/>
                      </a:cubicBezTo>
                      <a:cubicBezTo>
                        <a:pt x="135" y="662"/>
                        <a:pt x="124" y="606"/>
                        <a:pt x="113" y="539"/>
                      </a:cubicBezTo>
                      <a:cubicBezTo>
                        <a:pt x="102" y="483"/>
                        <a:pt x="90" y="427"/>
                        <a:pt x="79" y="371"/>
                      </a:cubicBezTo>
                      <a:cubicBezTo>
                        <a:pt x="79" y="303"/>
                        <a:pt x="68" y="247"/>
                        <a:pt x="57" y="191"/>
                      </a:cubicBezTo>
                      <a:cubicBezTo>
                        <a:pt x="57" y="158"/>
                        <a:pt x="46" y="135"/>
                        <a:pt x="46" y="102"/>
                      </a:cubicBezTo>
                      <a:lnTo>
                        <a:pt x="34" y="12"/>
                      </a:lnTo>
                      <a:cubicBezTo>
                        <a:pt x="23" y="12"/>
                        <a:pt x="23" y="1"/>
                        <a:pt x="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855"/>
        <p:cNvGrpSpPr/>
        <p:nvPr/>
      </p:nvGrpSpPr>
      <p:grpSpPr>
        <a:xfrm>
          <a:off x="0" y="0"/>
          <a:ext cx="0" cy="0"/>
          <a:chOff x="0" y="0"/>
          <a:chExt cx="0" cy="0"/>
        </a:xfrm>
      </p:grpSpPr>
      <p:sp>
        <p:nvSpPr>
          <p:cNvPr id="2856" name="Google Shape;2856;p10"/>
          <p:cNvSpPr txBox="1">
            <a:spLocks noGrp="1"/>
          </p:cNvSpPr>
          <p:nvPr>
            <p:ph type="title"/>
          </p:nvPr>
        </p:nvSpPr>
        <p:spPr>
          <a:xfrm>
            <a:off x="2344200" y="1981800"/>
            <a:ext cx="4455600" cy="1179900"/>
          </a:xfrm>
          <a:prstGeom prst="rect">
            <a:avLst/>
          </a:prstGeom>
          <a:solidFill>
            <a:schemeClr val="accent4"/>
          </a:solidFill>
          <a:ln>
            <a:noFill/>
          </a:ln>
        </p:spPr>
        <p:txBody>
          <a:bodyPr spcFirstLastPara="1" wrap="square" lIns="91425" tIns="91425" rIns="91425" bIns="91425" anchor="ctr" anchorCtr="0">
            <a:noAutofit/>
          </a:bodyPr>
          <a:lstStyle>
            <a:lvl1pPr lvl="0" algn="ctr" rtl="0">
              <a:spcBef>
                <a:spcPts val="0"/>
              </a:spcBef>
              <a:spcAft>
                <a:spcPts val="0"/>
              </a:spcAft>
              <a:buSzPts val="3700"/>
              <a:buNone/>
              <a:defRPr>
                <a:solidFill>
                  <a:schemeClr val="lt1"/>
                </a:solidFill>
              </a:defRPr>
            </a:lvl1pPr>
            <a:lvl2pPr lvl="1" algn="ctr" rtl="0">
              <a:spcBef>
                <a:spcPts val="0"/>
              </a:spcBef>
              <a:spcAft>
                <a:spcPts val="0"/>
              </a:spcAft>
              <a:buSzPts val="3700"/>
              <a:buNone/>
              <a:defRPr/>
            </a:lvl2pPr>
            <a:lvl3pPr lvl="2" algn="ctr" rtl="0">
              <a:spcBef>
                <a:spcPts val="0"/>
              </a:spcBef>
              <a:spcAft>
                <a:spcPts val="0"/>
              </a:spcAft>
              <a:buSzPts val="3700"/>
              <a:buNone/>
              <a:defRPr/>
            </a:lvl3pPr>
            <a:lvl4pPr lvl="3" algn="ctr" rtl="0">
              <a:spcBef>
                <a:spcPts val="0"/>
              </a:spcBef>
              <a:spcAft>
                <a:spcPts val="0"/>
              </a:spcAft>
              <a:buSzPts val="3700"/>
              <a:buNone/>
              <a:defRPr/>
            </a:lvl4pPr>
            <a:lvl5pPr lvl="4" algn="ctr" rtl="0">
              <a:spcBef>
                <a:spcPts val="0"/>
              </a:spcBef>
              <a:spcAft>
                <a:spcPts val="0"/>
              </a:spcAft>
              <a:buSzPts val="3700"/>
              <a:buNone/>
              <a:defRPr/>
            </a:lvl5pPr>
            <a:lvl6pPr lvl="5" algn="ctr" rtl="0">
              <a:spcBef>
                <a:spcPts val="0"/>
              </a:spcBef>
              <a:spcAft>
                <a:spcPts val="0"/>
              </a:spcAft>
              <a:buSzPts val="3700"/>
              <a:buNone/>
              <a:defRPr/>
            </a:lvl6pPr>
            <a:lvl7pPr lvl="6" algn="ctr" rtl="0">
              <a:spcBef>
                <a:spcPts val="0"/>
              </a:spcBef>
              <a:spcAft>
                <a:spcPts val="0"/>
              </a:spcAft>
              <a:buSzPts val="3700"/>
              <a:buNone/>
              <a:defRPr/>
            </a:lvl7pPr>
            <a:lvl8pPr lvl="7" algn="ctr" rtl="0">
              <a:spcBef>
                <a:spcPts val="0"/>
              </a:spcBef>
              <a:spcAft>
                <a:spcPts val="0"/>
              </a:spcAft>
              <a:buSzPts val="3700"/>
              <a:buNone/>
              <a:defRPr/>
            </a:lvl8pPr>
            <a:lvl9pPr lvl="8" algn="ctr" rtl="0">
              <a:spcBef>
                <a:spcPts val="0"/>
              </a:spcBef>
              <a:spcAft>
                <a:spcPts val="0"/>
              </a:spcAft>
              <a:buSzPts val="3700"/>
              <a:buNone/>
              <a:defRPr/>
            </a:lvl9pPr>
          </a:lstStyle>
          <a:p>
            <a:endParaRPr/>
          </a:p>
        </p:txBody>
      </p:sp>
      <p:sp>
        <p:nvSpPr>
          <p:cNvPr id="2857" name="Google Shape;2857;p10"/>
          <p:cNvSpPr/>
          <p:nvPr/>
        </p:nvSpPr>
        <p:spPr>
          <a:xfrm>
            <a:off x="7784423" y="136459"/>
            <a:ext cx="92248" cy="113207"/>
          </a:xfrm>
          <a:custGeom>
            <a:avLst/>
            <a:gdLst/>
            <a:ahLst/>
            <a:cxnLst/>
            <a:rect l="l" t="t" r="r" b="b"/>
            <a:pathLst>
              <a:path w="2566" h="3149" extrusionOk="0">
                <a:moveTo>
                  <a:pt x="1277" y="1"/>
                </a:moveTo>
                <a:cubicBezTo>
                  <a:pt x="1213" y="1"/>
                  <a:pt x="1146" y="40"/>
                  <a:pt x="1129" y="120"/>
                </a:cubicBezTo>
                <a:lnTo>
                  <a:pt x="1129" y="1019"/>
                </a:lnTo>
                <a:lnTo>
                  <a:pt x="565" y="455"/>
                </a:lnTo>
                <a:cubicBezTo>
                  <a:pt x="534" y="420"/>
                  <a:pt x="499" y="405"/>
                  <a:pt x="466" y="405"/>
                </a:cubicBezTo>
                <a:cubicBezTo>
                  <a:pt x="364" y="405"/>
                  <a:pt x="278" y="538"/>
                  <a:pt x="371" y="631"/>
                </a:cubicBezTo>
                <a:lnTo>
                  <a:pt x="900" y="1160"/>
                </a:lnTo>
                <a:lnTo>
                  <a:pt x="177" y="1160"/>
                </a:lnTo>
                <a:cubicBezTo>
                  <a:pt x="0" y="1160"/>
                  <a:pt x="0" y="1442"/>
                  <a:pt x="177" y="1442"/>
                </a:cubicBezTo>
                <a:lnTo>
                  <a:pt x="1005" y="1442"/>
                </a:lnTo>
                <a:lnTo>
                  <a:pt x="459" y="1971"/>
                </a:lnTo>
                <a:cubicBezTo>
                  <a:pt x="388" y="2070"/>
                  <a:pt x="475" y="2191"/>
                  <a:pt x="576" y="2191"/>
                </a:cubicBezTo>
                <a:cubicBezTo>
                  <a:pt x="601" y="2191"/>
                  <a:pt x="628" y="2183"/>
                  <a:pt x="653" y="2165"/>
                </a:cubicBezTo>
                <a:lnTo>
                  <a:pt x="1146" y="1689"/>
                </a:lnTo>
                <a:lnTo>
                  <a:pt x="1146" y="3029"/>
                </a:lnTo>
                <a:cubicBezTo>
                  <a:pt x="1155" y="3109"/>
                  <a:pt x="1217" y="3148"/>
                  <a:pt x="1279" y="3148"/>
                </a:cubicBezTo>
                <a:cubicBezTo>
                  <a:pt x="1340" y="3148"/>
                  <a:pt x="1402" y="3109"/>
                  <a:pt x="1411" y="3029"/>
                </a:cubicBezTo>
                <a:lnTo>
                  <a:pt x="1411" y="1671"/>
                </a:lnTo>
                <a:lnTo>
                  <a:pt x="2275" y="2536"/>
                </a:lnTo>
                <a:cubicBezTo>
                  <a:pt x="2303" y="2563"/>
                  <a:pt x="2334" y="2575"/>
                  <a:pt x="2365" y="2575"/>
                </a:cubicBezTo>
                <a:cubicBezTo>
                  <a:pt x="2470" y="2575"/>
                  <a:pt x="2565" y="2437"/>
                  <a:pt x="2469" y="2342"/>
                </a:cubicBezTo>
                <a:cubicBezTo>
                  <a:pt x="2169" y="2042"/>
                  <a:pt x="1869" y="1742"/>
                  <a:pt x="1570" y="1442"/>
                </a:cubicBezTo>
                <a:lnTo>
                  <a:pt x="2381" y="1442"/>
                </a:lnTo>
                <a:cubicBezTo>
                  <a:pt x="2557" y="1442"/>
                  <a:pt x="2557" y="1160"/>
                  <a:pt x="2381" y="1160"/>
                </a:cubicBezTo>
                <a:lnTo>
                  <a:pt x="1658" y="1160"/>
                </a:lnTo>
                <a:lnTo>
                  <a:pt x="2469" y="349"/>
                </a:lnTo>
                <a:cubicBezTo>
                  <a:pt x="2566" y="252"/>
                  <a:pt x="2467" y="122"/>
                  <a:pt x="2361" y="122"/>
                </a:cubicBezTo>
                <a:cubicBezTo>
                  <a:pt x="2331" y="122"/>
                  <a:pt x="2302" y="132"/>
                  <a:pt x="2275" y="155"/>
                </a:cubicBezTo>
                <a:lnTo>
                  <a:pt x="1411" y="1019"/>
                </a:lnTo>
                <a:lnTo>
                  <a:pt x="1411" y="120"/>
                </a:lnTo>
                <a:cubicBezTo>
                  <a:pt x="1402" y="40"/>
                  <a:pt x="1340"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10"/>
          <p:cNvSpPr/>
          <p:nvPr/>
        </p:nvSpPr>
        <p:spPr>
          <a:xfrm>
            <a:off x="8747408" y="1129389"/>
            <a:ext cx="166150" cy="192798"/>
          </a:xfrm>
          <a:custGeom>
            <a:avLst/>
            <a:gdLst/>
            <a:ahLst/>
            <a:cxnLst/>
            <a:rect l="l" t="t" r="r" b="b"/>
            <a:pathLst>
              <a:path w="2029" h="2355" extrusionOk="0">
                <a:moveTo>
                  <a:pt x="1032" y="1"/>
                </a:moveTo>
                <a:cubicBezTo>
                  <a:pt x="1010" y="1"/>
                  <a:pt x="988" y="14"/>
                  <a:pt x="988" y="40"/>
                </a:cubicBezTo>
                <a:lnTo>
                  <a:pt x="988" y="1028"/>
                </a:lnTo>
                <a:lnTo>
                  <a:pt x="935" y="1028"/>
                </a:lnTo>
                <a:lnTo>
                  <a:pt x="318" y="411"/>
                </a:lnTo>
                <a:cubicBezTo>
                  <a:pt x="310" y="403"/>
                  <a:pt x="300" y="399"/>
                  <a:pt x="290" y="399"/>
                </a:cubicBezTo>
                <a:cubicBezTo>
                  <a:pt x="256" y="399"/>
                  <a:pt x="220" y="440"/>
                  <a:pt x="247" y="481"/>
                </a:cubicBezTo>
                <a:lnTo>
                  <a:pt x="794" y="1010"/>
                </a:lnTo>
                <a:lnTo>
                  <a:pt x="71" y="1010"/>
                </a:lnTo>
                <a:cubicBezTo>
                  <a:pt x="0" y="1010"/>
                  <a:pt x="0" y="1116"/>
                  <a:pt x="71" y="1134"/>
                </a:cubicBezTo>
                <a:lnTo>
                  <a:pt x="882" y="1134"/>
                </a:lnTo>
                <a:lnTo>
                  <a:pt x="194" y="1804"/>
                </a:lnTo>
                <a:cubicBezTo>
                  <a:pt x="181" y="1845"/>
                  <a:pt x="209" y="1886"/>
                  <a:pt x="239" y="1886"/>
                </a:cubicBezTo>
                <a:cubicBezTo>
                  <a:pt x="248" y="1886"/>
                  <a:pt x="257" y="1882"/>
                  <a:pt x="265" y="1874"/>
                </a:cubicBezTo>
                <a:lnTo>
                  <a:pt x="953" y="1187"/>
                </a:lnTo>
                <a:lnTo>
                  <a:pt x="970" y="1204"/>
                </a:lnTo>
                <a:lnTo>
                  <a:pt x="970" y="2315"/>
                </a:lnTo>
                <a:cubicBezTo>
                  <a:pt x="979" y="2342"/>
                  <a:pt x="1001" y="2355"/>
                  <a:pt x="1023" y="2355"/>
                </a:cubicBezTo>
                <a:cubicBezTo>
                  <a:pt x="1045" y="2355"/>
                  <a:pt x="1067" y="2342"/>
                  <a:pt x="1076" y="2315"/>
                </a:cubicBezTo>
                <a:lnTo>
                  <a:pt x="1076" y="1310"/>
                </a:lnTo>
                <a:lnTo>
                  <a:pt x="1746" y="1980"/>
                </a:lnTo>
                <a:cubicBezTo>
                  <a:pt x="1754" y="1988"/>
                  <a:pt x="1763" y="1992"/>
                  <a:pt x="1772" y="1992"/>
                </a:cubicBezTo>
                <a:cubicBezTo>
                  <a:pt x="1802" y="1992"/>
                  <a:pt x="1830" y="1951"/>
                  <a:pt x="1817" y="1910"/>
                </a:cubicBezTo>
                <a:lnTo>
                  <a:pt x="1076" y="1187"/>
                </a:lnTo>
                <a:lnTo>
                  <a:pt x="1076" y="1134"/>
                </a:lnTo>
                <a:lnTo>
                  <a:pt x="1958" y="1134"/>
                </a:lnTo>
                <a:cubicBezTo>
                  <a:pt x="2028" y="1134"/>
                  <a:pt x="2028" y="1028"/>
                  <a:pt x="1958" y="1028"/>
                </a:cubicBezTo>
                <a:lnTo>
                  <a:pt x="1129" y="1028"/>
                </a:lnTo>
                <a:lnTo>
                  <a:pt x="1693" y="464"/>
                </a:lnTo>
                <a:cubicBezTo>
                  <a:pt x="1722" y="435"/>
                  <a:pt x="1693" y="384"/>
                  <a:pt x="1652" y="384"/>
                </a:cubicBezTo>
                <a:cubicBezTo>
                  <a:pt x="1643" y="384"/>
                  <a:pt x="1633" y="386"/>
                  <a:pt x="1623" y="393"/>
                </a:cubicBezTo>
                <a:lnTo>
                  <a:pt x="1076" y="940"/>
                </a:lnTo>
                <a:lnTo>
                  <a:pt x="1076" y="40"/>
                </a:lnTo>
                <a:cubicBezTo>
                  <a:pt x="1076" y="14"/>
                  <a:pt x="1054" y="1"/>
                  <a:pt x="10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9" name="Google Shape;2859;p10"/>
          <p:cNvGrpSpPr/>
          <p:nvPr/>
        </p:nvGrpSpPr>
        <p:grpSpPr>
          <a:xfrm rot="10800000" flipH="1">
            <a:off x="7" y="4444002"/>
            <a:ext cx="833519" cy="726294"/>
            <a:chOff x="-818" y="-36812"/>
            <a:chExt cx="833519" cy="726294"/>
          </a:xfrm>
        </p:grpSpPr>
        <p:sp>
          <p:nvSpPr>
            <p:cNvPr id="2860" name="Google Shape;2860;p10"/>
            <p:cNvSpPr/>
            <p:nvPr/>
          </p:nvSpPr>
          <p:spPr>
            <a:xfrm>
              <a:off x="-818" y="-36812"/>
              <a:ext cx="833519" cy="724991"/>
            </a:xfrm>
            <a:custGeom>
              <a:avLst/>
              <a:gdLst/>
              <a:ahLst/>
              <a:cxnLst/>
              <a:rect l="l" t="t" r="r" b="b"/>
              <a:pathLst>
                <a:path w="13298" h="11567" extrusionOk="0">
                  <a:moveTo>
                    <a:pt x="164" y="1"/>
                  </a:moveTo>
                  <a:cubicBezTo>
                    <a:pt x="83" y="1"/>
                    <a:pt x="0" y="74"/>
                    <a:pt x="47" y="175"/>
                  </a:cubicBezTo>
                  <a:cubicBezTo>
                    <a:pt x="988" y="3188"/>
                    <a:pt x="3374" y="5238"/>
                    <a:pt x="6040" y="5585"/>
                  </a:cubicBezTo>
                  <a:cubicBezTo>
                    <a:pt x="6040" y="5686"/>
                    <a:pt x="6051" y="5787"/>
                    <a:pt x="6062" y="5887"/>
                  </a:cubicBezTo>
                  <a:cubicBezTo>
                    <a:pt x="6073" y="5988"/>
                    <a:pt x="6085" y="6123"/>
                    <a:pt x="6107" y="6235"/>
                  </a:cubicBezTo>
                  <a:cubicBezTo>
                    <a:pt x="6118" y="6324"/>
                    <a:pt x="6118" y="6414"/>
                    <a:pt x="6129" y="6503"/>
                  </a:cubicBezTo>
                  <a:lnTo>
                    <a:pt x="6129" y="6548"/>
                  </a:lnTo>
                  <a:lnTo>
                    <a:pt x="6174" y="6548"/>
                  </a:lnTo>
                  <a:lnTo>
                    <a:pt x="6174" y="6559"/>
                  </a:lnTo>
                  <a:lnTo>
                    <a:pt x="6174" y="6571"/>
                  </a:lnTo>
                  <a:lnTo>
                    <a:pt x="6163" y="6582"/>
                  </a:lnTo>
                  <a:lnTo>
                    <a:pt x="6163" y="6593"/>
                  </a:lnTo>
                  <a:cubicBezTo>
                    <a:pt x="6163" y="6604"/>
                    <a:pt x="6152" y="6627"/>
                    <a:pt x="6152" y="6638"/>
                  </a:cubicBezTo>
                  <a:cubicBezTo>
                    <a:pt x="6107" y="6716"/>
                    <a:pt x="6073" y="6806"/>
                    <a:pt x="6040" y="6907"/>
                  </a:cubicBezTo>
                  <a:cubicBezTo>
                    <a:pt x="5961" y="7119"/>
                    <a:pt x="5894" y="7332"/>
                    <a:pt x="5827" y="7556"/>
                  </a:cubicBezTo>
                  <a:lnTo>
                    <a:pt x="5827" y="7567"/>
                  </a:lnTo>
                  <a:cubicBezTo>
                    <a:pt x="5749" y="7825"/>
                    <a:pt x="5681" y="8094"/>
                    <a:pt x="5625" y="8352"/>
                  </a:cubicBezTo>
                  <a:cubicBezTo>
                    <a:pt x="5513" y="8800"/>
                    <a:pt x="5435" y="9248"/>
                    <a:pt x="5401" y="9707"/>
                  </a:cubicBezTo>
                  <a:cubicBezTo>
                    <a:pt x="5379" y="10244"/>
                    <a:pt x="5323" y="10894"/>
                    <a:pt x="5749" y="11275"/>
                  </a:cubicBezTo>
                  <a:cubicBezTo>
                    <a:pt x="5961" y="11454"/>
                    <a:pt x="6219" y="11555"/>
                    <a:pt x="6488" y="11566"/>
                  </a:cubicBezTo>
                  <a:cubicBezTo>
                    <a:pt x="6667" y="11566"/>
                    <a:pt x="6846" y="11532"/>
                    <a:pt x="7014" y="11476"/>
                  </a:cubicBezTo>
                  <a:cubicBezTo>
                    <a:pt x="7149" y="11409"/>
                    <a:pt x="7272" y="11308"/>
                    <a:pt x="7373" y="11185"/>
                  </a:cubicBezTo>
                  <a:cubicBezTo>
                    <a:pt x="7664" y="10838"/>
                    <a:pt x="7653" y="10267"/>
                    <a:pt x="7653" y="9830"/>
                  </a:cubicBezTo>
                  <a:cubicBezTo>
                    <a:pt x="7653" y="8800"/>
                    <a:pt x="7529" y="7769"/>
                    <a:pt x="7272" y="6772"/>
                  </a:cubicBezTo>
                  <a:cubicBezTo>
                    <a:pt x="7272" y="6739"/>
                    <a:pt x="7272" y="6694"/>
                    <a:pt x="7261" y="6649"/>
                  </a:cubicBezTo>
                  <a:cubicBezTo>
                    <a:pt x="7261" y="6627"/>
                    <a:pt x="7261" y="6559"/>
                    <a:pt x="7249" y="6515"/>
                  </a:cubicBezTo>
                  <a:lnTo>
                    <a:pt x="7249" y="6503"/>
                  </a:lnTo>
                  <a:lnTo>
                    <a:pt x="7283" y="6235"/>
                  </a:lnTo>
                  <a:cubicBezTo>
                    <a:pt x="7294" y="6134"/>
                    <a:pt x="7305" y="6033"/>
                    <a:pt x="7317" y="5943"/>
                  </a:cubicBezTo>
                  <a:cubicBezTo>
                    <a:pt x="7328" y="5843"/>
                    <a:pt x="7339" y="5753"/>
                    <a:pt x="7350" y="5663"/>
                  </a:cubicBezTo>
                  <a:lnTo>
                    <a:pt x="7350" y="5619"/>
                  </a:lnTo>
                  <a:cubicBezTo>
                    <a:pt x="7641" y="5596"/>
                    <a:pt x="7933" y="5540"/>
                    <a:pt x="8224" y="5473"/>
                  </a:cubicBezTo>
                  <a:cubicBezTo>
                    <a:pt x="8593" y="5350"/>
                    <a:pt x="8963" y="5204"/>
                    <a:pt x="9333" y="5036"/>
                  </a:cubicBezTo>
                  <a:cubicBezTo>
                    <a:pt x="10240" y="4633"/>
                    <a:pt x="11069" y="4073"/>
                    <a:pt x="11786" y="3367"/>
                  </a:cubicBezTo>
                  <a:cubicBezTo>
                    <a:pt x="12435" y="2729"/>
                    <a:pt x="12906" y="1922"/>
                    <a:pt x="13152" y="1038"/>
                  </a:cubicBezTo>
                  <a:cubicBezTo>
                    <a:pt x="13175" y="926"/>
                    <a:pt x="13208" y="802"/>
                    <a:pt x="13231" y="679"/>
                  </a:cubicBezTo>
                  <a:cubicBezTo>
                    <a:pt x="13275" y="522"/>
                    <a:pt x="13298" y="365"/>
                    <a:pt x="13287" y="197"/>
                  </a:cubicBezTo>
                  <a:cubicBezTo>
                    <a:pt x="13279" y="151"/>
                    <a:pt x="13233" y="131"/>
                    <a:pt x="13191" y="131"/>
                  </a:cubicBezTo>
                  <a:cubicBezTo>
                    <a:pt x="13172" y="131"/>
                    <a:pt x="13154" y="135"/>
                    <a:pt x="13141" y="141"/>
                  </a:cubicBezTo>
                  <a:cubicBezTo>
                    <a:pt x="13074" y="175"/>
                    <a:pt x="13040" y="231"/>
                    <a:pt x="13051" y="298"/>
                  </a:cubicBezTo>
                  <a:cubicBezTo>
                    <a:pt x="13029" y="511"/>
                    <a:pt x="13007" y="724"/>
                    <a:pt x="12962" y="937"/>
                  </a:cubicBezTo>
                  <a:cubicBezTo>
                    <a:pt x="12883" y="1217"/>
                    <a:pt x="12782" y="1474"/>
                    <a:pt x="12659" y="1732"/>
                  </a:cubicBezTo>
                  <a:cubicBezTo>
                    <a:pt x="12245" y="2538"/>
                    <a:pt x="11651" y="3244"/>
                    <a:pt x="10934" y="3793"/>
                  </a:cubicBezTo>
                  <a:cubicBezTo>
                    <a:pt x="10094" y="4431"/>
                    <a:pt x="9154" y="4913"/>
                    <a:pt x="8157" y="5238"/>
                  </a:cubicBezTo>
                  <a:cubicBezTo>
                    <a:pt x="7715" y="5339"/>
                    <a:pt x="7273" y="5388"/>
                    <a:pt x="6834" y="5388"/>
                  </a:cubicBezTo>
                  <a:cubicBezTo>
                    <a:pt x="3971" y="5388"/>
                    <a:pt x="1293" y="3304"/>
                    <a:pt x="283" y="108"/>
                  </a:cubicBezTo>
                  <a:cubicBezTo>
                    <a:pt x="269" y="32"/>
                    <a:pt x="217" y="1"/>
                    <a:pt x="164" y="1"/>
                  </a:cubicBezTo>
                  <a:close/>
                </a:path>
              </a:pathLst>
            </a:custGeom>
            <a:solidFill>
              <a:schemeClr val="accent5"/>
            </a:solidFill>
            <a:ln w="76200" cap="flat" cmpd="sng">
              <a:solidFill>
                <a:schemeClr val="accent5"/>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61" name="Google Shape;2861;p10"/>
            <p:cNvGrpSpPr/>
            <p:nvPr/>
          </p:nvGrpSpPr>
          <p:grpSpPr>
            <a:xfrm>
              <a:off x="0" y="-34575"/>
              <a:ext cx="831889" cy="724057"/>
              <a:chOff x="0" y="-34575"/>
              <a:chExt cx="831889" cy="724057"/>
            </a:xfrm>
          </p:grpSpPr>
          <p:sp>
            <p:nvSpPr>
              <p:cNvPr id="2862" name="Google Shape;2862;p10"/>
              <p:cNvSpPr/>
              <p:nvPr/>
            </p:nvSpPr>
            <p:spPr>
              <a:xfrm>
                <a:off x="454795" y="379104"/>
                <a:ext cx="63" cy="63"/>
              </a:xfrm>
              <a:custGeom>
                <a:avLst/>
                <a:gdLst/>
                <a:ahLst/>
                <a:cxnLst/>
                <a:rect l="l" t="t" r="r" b="b"/>
                <a:pathLst>
                  <a:path w="1" h="1" extrusionOk="0">
                    <a:moveTo>
                      <a:pt x="0" y="1"/>
                    </a:moveTo>
                    <a:close/>
                  </a:path>
                </a:pathLst>
              </a:custGeom>
              <a:solidFill>
                <a:srgbClr val="E6B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10"/>
              <p:cNvSpPr/>
              <p:nvPr/>
            </p:nvSpPr>
            <p:spPr>
              <a:xfrm>
                <a:off x="331256" y="360739"/>
                <a:ext cx="147486" cy="328743"/>
              </a:xfrm>
              <a:custGeom>
                <a:avLst/>
                <a:gdLst/>
                <a:ahLst/>
                <a:cxnLst/>
                <a:rect l="l" t="t" r="r" b="b"/>
                <a:pathLst>
                  <a:path w="2353" h="5245" extrusionOk="0">
                    <a:moveTo>
                      <a:pt x="1791" y="0"/>
                    </a:moveTo>
                    <a:cubicBezTo>
                      <a:pt x="1788" y="0"/>
                      <a:pt x="1785" y="1"/>
                      <a:pt x="1781" y="2"/>
                    </a:cubicBezTo>
                    <a:cubicBezTo>
                      <a:pt x="1770" y="14"/>
                      <a:pt x="1770" y="25"/>
                      <a:pt x="1770" y="36"/>
                    </a:cubicBezTo>
                    <a:cubicBezTo>
                      <a:pt x="1781" y="103"/>
                      <a:pt x="1803" y="159"/>
                      <a:pt x="1826" y="226"/>
                    </a:cubicBezTo>
                    <a:lnTo>
                      <a:pt x="919" y="226"/>
                    </a:lnTo>
                    <a:cubicBezTo>
                      <a:pt x="919" y="204"/>
                      <a:pt x="930" y="182"/>
                      <a:pt x="941" y="159"/>
                    </a:cubicBezTo>
                    <a:cubicBezTo>
                      <a:pt x="952" y="148"/>
                      <a:pt x="963" y="137"/>
                      <a:pt x="975" y="126"/>
                    </a:cubicBezTo>
                    <a:cubicBezTo>
                      <a:pt x="986" y="114"/>
                      <a:pt x="986" y="103"/>
                      <a:pt x="975" y="92"/>
                    </a:cubicBezTo>
                    <a:lnTo>
                      <a:pt x="941" y="92"/>
                    </a:lnTo>
                    <a:cubicBezTo>
                      <a:pt x="907" y="137"/>
                      <a:pt x="885" y="170"/>
                      <a:pt x="863" y="215"/>
                    </a:cubicBezTo>
                    <a:lnTo>
                      <a:pt x="863" y="226"/>
                    </a:lnTo>
                    <a:lnTo>
                      <a:pt x="863" y="249"/>
                    </a:lnTo>
                    <a:lnTo>
                      <a:pt x="840" y="260"/>
                    </a:lnTo>
                    <a:lnTo>
                      <a:pt x="840" y="271"/>
                    </a:lnTo>
                    <a:lnTo>
                      <a:pt x="829" y="316"/>
                    </a:lnTo>
                    <a:cubicBezTo>
                      <a:pt x="784" y="394"/>
                      <a:pt x="751" y="484"/>
                      <a:pt x="717" y="574"/>
                    </a:cubicBezTo>
                    <a:cubicBezTo>
                      <a:pt x="639" y="798"/>
                      <a:pt x="560" y="1010"/>
                      <a:pt x="504" y="1234"/>
                    </a:cubicBezTo>
                    <a:cubicBezTo>
                      <a:pt x="314" y="1940"/>
                      <a:pt x="123" y="2657"/>
                      <a:pt x="79" y="3385"/>
                    </a:cubicBezTo>
                    <a:cubicBezTo>
                      <a:pt x="56" y="3923"/>
                      <a:pt x="0" y="4572"/>
                      <a:pt x="437" y="4953"/>
                    </a:cubicBezTo>
                    <a:cubicBezTo>
                      <a:pt x="639" y="5132"/>
                      <a:pt x="896" y="5233"/>
                      <a:pt x="1165" y="5244"/>
                    </a:cubicBezTo>
                    <a:cubicBezTo>
                      <a:pt x="1344" y="5244"/>
                      <a:pt x="1523" y="5211"/>
                      <a:pt x="1691" y="5143"/>
                    </a:cubicBezTo>
                    <a:cubicBezTo>
                      <a:pt x="1837" y="5076"/>
                      <a:pt x="1960" y="4975"/>
                      <a:pt x="2061" y="4852"/>
                    </a:cubicBezTo>
                    <a:cubicBezTo>
                      <a:pt x="2352" y="4494"/>
                      <a:pt x="2341" y="3934"/>
                      <a:pt x="2341" y="3486"/>
                    </a:cubicBezTo>
                    <a:cubicBezTo>
                      <a:pt x="2341" y="2410"/>
                      <a:pt x="2195" y="1335"/>
                      <a:pt x="1915" y="282"/>
                    </a:cubicBezTo>
                    <a:lnTo>
                      <a:pt x="1904" y="249"/>
                    </a:lnTo>
                    <a:cubicBezTo>
                      <a:pt x="1904" y="238"/>
                      <a:pt x="1904" y="226"/>
                      <a:pt x="1893" y="215"/>
                    </a:cubicBezTo>
                    <a:cubicBezTo>
                      <a:pt x="1893" y="204"/>
                      <a:pt x="1904" y="204"/>
                      <a:pt x="1882" y="170"/>
                    </a:cubicBezTo>
                    <a:cubicBezTo>
                      <a:pt x="1871" y="149"/>
                      <a:pt x="1841" y="0"/>
                      <a:pt x="1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10"/>
              <p:cNvSpPr/>
              <p:nvPr/>
            </p:nvSpPr>
            <p:spPr>
              <a:xfrm>
                <a:off x="381774" y="362870"/>
                <a:ext cx="54845" cy="195303"/>
              </a:xfrm>
              <a:custGeom>
                <a:avLst/>
                <a:gdLst/>
                <a:ahLst/>
                <a:cxnLst/>
                <a:rect l="l" t="t" r="r" b="b"/>
                <a:pathLst>
                  <a:path w="875" h="3116" extrusionOk="0">
                    <a:moveTo>
                      <a:pt x="397" y="0"/>
                    </a:moveTo>
                    <a:cubicBezTo>
                      <a:pt x="383" y="0"/>
                      <a:pt x="367" y="11"/>
                      <a:pt x="359" y="36"/>
                    </a:cubicBezTo>
                    <a:cubicBezTo>
                      <a:pt x="337" y="159"/>
                      <a:pt x="303" y="271"/>
                      <a:pt x="281" y="394"/>
                    </a:cubicBezTo>
                    <a:cubicBezTo>
                      <a:pt x="180" y="786"/>
                      <a:pt x="113" y="1189"/>
                      <a:pt x="79" y="1592"/>
                    </a:cubicBezTo>
                    <a:cubicBezTo>
                      <a:pt x="68" y="1951"/>
                      <a:pt x="1" y="3049"/>
                      <a:pt x="449" y="3116"/>
                    </a:cubicBezTo>
                    <a:cubicBezTo>
                      <a:pt x="773" y="3116"/>
                      <a:pt x="818" y="2421"/>
                      <a:pt x="852" y="2175"/>
                    </a:cubicBezTo>
                    <a:cubicBezTo>
                      <a:pt x="874" y="1760"/>
                      <a:pt x="863" y="1335"/>
                      <a:pt x="818" y="920"/>
                    </a:cubicBezTo>
                    <a:cubicBezTo>
                      <a:pt x="807" y="708"/>
                      <a:pt x="773" y="495"/>
                      <a:pt x="717" y="282"/>
                    </a:cubicBezTo>
                    <a:cubicBezTo>
                      <a:pt x="706" y="215"/>
                      <a:pt x="661" y="159"/>
                      <a:pt x="605" y="125"/>
                    </a:cubicBezTo>
                    <a:cubicBezTo>
                      <a:pt x="572" y="100"/>
                      <a:pt x="526" y="87"/>
                      <a:pt x="476" y="87"/>
                    </a:cubicBezTo>
                    <a:cubicBezTo>
                      <a:pt x="460" y="87"/>
                      <a:pt x="443" y="89"/>
                      <a:pt x="426" y="92"/>
                    </a:cubicBezTo>
                    <a:cubicBezTo>
                      <a:pt x="448" y="34"/>
                      <a:pt x="424" y="0"/>
                      <a:pt x="3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10"/>
              <p:cNvSpPr/>
              <p:nvPr/>
            </p:nvSpPr>
            <p:spPr>
              <a:xfrm>
                <a:off x="338965" y="365941"/>
                <a:ext cx="133446" cy="313826"/>
              </a:xfrm>
              <a:custGeom>
                <a:avLst/>
                <a:gdLst/>
                <a:ahLst/>
                <a:cxnLst/>
                <a:rect l="l" t="t" r="r" b="b"/>
                <a:pathLst>
                  <a:path w="2129" h="5007" extrusionOk="0">
                    <a:moveTo>
                      <a:pt x="845" y="1"/>
                    </a:moveTo>
                    <a:cubicBezTo>
                      <a:pt x="840" y="1"/>
                      <a:pt x="835" y="3"/>
                      <a:pt x="829" y="9"/>
                    </a:cubicBezTo>
                    <a:cubicBezTo>
                      <a:pt x="807" y="43"/>
                      <a:pt x="784" y="76"/>
                      <a:pt x="762" y="121"/>
                    </a:cubicBezTo>
                    <a:cubicBezTo>
                      <a:pt x="650" y="390"/>
                      <a:pt x="549" y="670"/>
                      <a:pt x="448" y="950"/>
                    </a:cubicBezTo>
                    <a:cubicBezTo>
                      <a:pt x="269" y="1454"/>
                      <a:pt x="146" y="1991"/>
                      <a:pt x="79" y="2529"/>
                    </a:cubicBezTo>
                    <a:cubicBezTo>
                      <a:pt x="12" y="2955"/>
                      <a:pt x="0" y="3392"/>
                      <a:pt x="45" y="3817"/>
                    </a:cubicBezTo>
                    <a:cubicBezTo>
                      <a:pt x="112" y="4232"/>
                      <a:pt x="236" y="4691"/>
                      <a:pt x="605" y="4915"/>
                    </a:cubicBezTo>
                    <a:cubicBezTo>
                      <a:pt x="732" y="4973"/>
                      <a:pt x="876" y="5007"/>
                      <a:pt x="1015" y="5007"/>
                    </a:cubicBezTo>
                    <a:cubicBezTo>
                      <a:pt x="1036" y="5007"/>
                      <a:pt x="1056" y="5006"/>
                      <a:pt x="1076" y="5004"/>
                    </a:cubicBezTo>
                    <a:cubicBezTo>
                      <a:pt x="1094" y="5006"/>
                      <a:pt x="1112" y="5006"/>
                      <a:pt x="1130" y="5006"/>
                    </a:cubicBezTo>
                    <a:cubicBezTo>
                      <a:pt x="1291" y="5006"/>
                      <a:pt x="1451" y="4963"/>
                      <a:pt x="1602" y="4892"/>
                    </a:cubicBezTo>
                    <a:cubicBezTo>
                      <a:pt x="1770" y="4825"/>
                      <a:pt x="1916" y="4691"/>
                      <a:pt x="2005" y="4523"/>
                    </a:cubicBezTo>
                    <a:cubicBezTo>
                      <a:pt x="2084" y="4332"/>
                      <a:pt x="2117" y="4120"/>
                      <a:pt x="2106" y="3907"/>
                    </a:cubicBezTo>
                    <a:cubicBezTo>
                      <a:pt x="2128" y="3582"/>
                      <a:pt x="2117" y="3257"/>
                      <a:pt x="2084" y="2944"/>
                    </a:cubicBezTo>
                    <a:cubicBezTo>
                      <a:pt x="2016" y="2305"/>
                      <a:pt x="1983" y="1667"/>
                      <a:pt x="1916" y="1028"/>
                    </a:cubicBezTo>
                    <a:cubicBezTo>
                      <a:pt x="1893" y="759"/>
                      <a:pt x="1837" y="502"/>
                      <a:pt x="1815" y="233"/>
                    </a:cubicBezTo>
                    <a:cubicBezTo>
                      <a:pt x="1804" y="212"/>
                      <a:pt x="1813" y="74"/>
                      <a:pt x="1778" y="74"/>
                    </a:cubicBezTo>
                    <a:cubicBezTo>
                      <a:pt x="1776" y="74"/>
                      <a:pt x="1773" y="75"/>
                      <a:pt x="1770" y="76"/>
                    </a:cubicBezTo>
                    <a:cubicBezTo>
                      <a:pt x="1759" y="76"/>
                      <a:pt x="1748" y="87"/>
                      <a:pt x="1748" y="99"/>
                    </a:cubicBezTo>
                    <a:cubicBezTo>
                      <a:pt x="1759" y="177"/>
                      <a:pt x="1770" y="244"/>
                      <a:pt x="1770" y="323"/>
                    </a:cubicBezTo>
                    <a:cubicBezTo>
                      <a:pt x="1781" y="479"/>
                      <a:pt x="1815" y="647"/>
                      <a:pt x="1837" y="804"/>
                    </a:cubicBezTo>
                    <a:cubicBezTo>
                      <a:pt x="1860" y="1073"/>
                      <a:pt x="1882" y="1342"/>
                      <a:pt x="1927" y="1599"/>
                    </a:cubicBezTo>
                    <a:cubicBezTo>
                      <a:pt x="1960" y="1969"/>
                      <a:pt x="1972" y="2350"/>
                      <a:pt x="2016" y="2720"/>
                    </a:cubicBezTo>
                    <a:cubicBezTo>
                      <a:pt x="2061" y="3190"/>
                      <a:pt x="2061" y="3660"/>
                      <a:pt x="2039" y="4120"/>
                    </a:cubicBezTo>
                    <a:cubicBezTo>
                      <a:pt x="2039" y="4355"/>
                      <a:pt x="1938" y="4579"/>
                      <a:pt x="1759" y="4736"/>
                    </a:cubicBezTo>
                    <a:cubicBezTo>
                      <a:pt x="1554" y="4872"/>
                      <a:pt x="1318" y="4950"/>
                      <a:pt x="1078" y="4950"/>
                    </a:cubicBezTo>
                    <a:cubicBezTo>
                      <a:pt x="1003" y="4950"/>
                      <a:pt x="927" y="4942"/>
                      <a:pt x="852" y="4926"/>
                    </a:cubicBezTo>
                    <a:cubicBezTo>
                      <a:pt x="594" y="4881"/>
                      <a:pt x="381" y="4702"/>
                      <a:pt x="292" y="4456"/>
                    </a:cubicBezTo>
                    <a:cubicBezTo>
                      <a:pt x="34" y="3873"/>
                      <a:pt x="79" y="3224"/>
                      <a:pt x="168" y="2619"/>
                    </a:cubicBezTo>
                    <a:cubicBezTo>
                      <a:pt x="202" y="2215"/>
                      <a:pt x="280" y="1823"/>
                      <a:pt x="392" y="1443"/>
                    </a:cubicBezTo>
                    <a:cubicBezTo>
                      <a:pt x="516" y="961"/>
                      <a:pt x="672" y="491"/>
                      <a:pt x="852" y="31"/>
                    </a:cubicBezTo>
                    <a:cubicBezTo>
                      <a:pt x="863" y="20"/>
                      <a:pt x="863" y="9"/>
                      <a:pt x="852" y="9"/>
                    </a:cubicBezTo>
                    <a:cubicBezTo>
                      <a:pt x="852" y="3"/>
                      <a:pt x="849" y="1"/>
                      <a:pt x="8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10"/>
              <p:cNvSpPr/>
              <p:nvPr/>
            </p:nvSpPr>
            <p:spPr>
              <a:xfrm>
                <a:off x="369113" y="364186"/>
                <a:ext cx="75216" cy="250835"/>
              </a:xfrm>
              <a:custGeom>
                <a:avLst/>
                <a:gdLst/>
                <a:ahLst/>
                <a:cxnLst/>
                <a:rect l="l" t="t" r="r" b="b"/>
                <a:pathLst>
                  <a:path w="1200" h="4002" extrusionOk="0">
                    <a:moveTo>
                      <a:pt x="819" y="3503"/>
                    </a:moveTo>
                    <a:cubicBezTo>
                      <a:pt x="822" y="3503"/>
                      <a:pt x="826" y="3505"/>
                      <a:pt x="830" y="3509"/>
                    </a:cubicBezTo>
                    <a:cubicBezTo>
                      <a:pt x="852" y="3565"/>
                      <a:pt x="852" y="3632"/>
                      <a:pt x="830" y="3700"/>
                    </a:cubicBezTo>
                    <a:cubicBezTo>
                      <a:pt x="810" y="3679"/>
                      <a:pt x="789" y="3503"/>
                      <a:pt x="819" y="3503"/>
                    </a:cubicBezTo>
                    <a:close/>
                    <a:moveTo>
                      <a:pt x="449" y="3666"/>
                    </a:moveTo>
                    <a:cubicBezTo>
                      <a:pt x="471" y="3677"/>
                      <a:pt x="449" y="3711"/>
                      <a:pt x="449" y="3733"/>
                    </a:cubicBezTo>
                    <a:cubicBezTo>
                      <a:pt x="438" y="3711"/>
                      <a:pt x="438" y="3688"/>
                      <a:pt x="449" y="3666"/>
                    </a:cubicBezTo>
                    <a:close/>
                    <a:moveTo>
                      <a:pt x="830" y="1"/>
                    </a:moveTo>
                    <a:cubicBezTo>
                      <a:pt x="819" y="1"/>
                      <a:pt x="807" y="9"/>
                      <a:pt x="807" y="26"/>
                    </a:cubicBezTo>
                    <a:lnTo>
                      <a:pt x="807" y="194"/>
                    </a:lnTo>
                    <a:cubicBezTo>
                      <a:pt x="819" y="586"/>
                      <a:pt x="785" y="978"/>
                      <a:pt x="774" y="1370"/>
                    </a:cubicBezTo>
                    <a:cubicBezTo>
                      <a:pt x="751" y="1807"/>
                      <a:pt x="751" y="2232"/>
                      <a:pt x="774" y="2669"/>
                    </a:cubicBezTo>
                    <a:cubicBezTo>
                      <a:pt x="774" y="3162"/>
                      <a:pt x="897" y="2882"/>
                      <a:pt x="1065" y="3162"/>
                    </a:cubicBezTo>
                    <a:cubicBezTo>
                      <a:pt x="1121" y="3296"/>
                      <a:pt x="1132" y="3453"/>
                      <a:pt x="1087" y="3588"/>
                    </a:cubicBezTo>
                    <a:cubicBezTo>
                      <a:pt x="1069" y="3660"/>
                      <a:pt x="1007" y="3777"/>
                      <a:pt x="930" y="3777"/>
                    </a:cubicBezTo>
                    <a:cubicBezTo>
                      <a:pt x="912" y="3777"/>
                      <a:pt x="894" y="3770"/>
                      <a:pt x="875" y="3756"/>
                    </a:cubicBezTo>
                    <a:cubicBezTo>
                      <a:pt x="929" y="3551"/>
                      <a:pt x="868" y="3451"/>
                      <a:pt x="811" y="3451"/>
                    </a:cubicBezTo>
                    <a:cubicBezTo>
                      <a:pt x="775" y="3451"/>
                      <a:pt x="740" y="3493"/>
                      <a:pt x="740" y="3576"/>
                    </a:cubicBezTo>
                    <a:cubicBezTo>
                      <a:pt x="729" y="3644"/>
                      <a:pt x="751" y="3722"/>
                      <a:pt x="807" y="3778"/>
                    </a:cubicBezTo>
                    <a:cubicBezTo>
                      <a:pt x="768" y="3880"/>
                      <a:pt x="708" y="3931"/>
                      <a:pt x="645" y="3931"/>
                    </a:cubicBezTo>
                    <a:cubicBezTo>
                      <a:pt x="584" y="3931"/>
                      <a:pt x="521" y="3883"/>
                      <a:pt x="471" y="3789"/>
                    </a:cubicBezTo>
                    <a:cubicBezTo>
                      <a:pt x="533" y="3672"/>
                      <a:pt x="488" y="3613"/>
                      <a:pt x="442" y="3613"/>
                    </a:cubicBezTo>
                    <a:cubicBezTo>
                      <a:pt x="396" y="3613"/>
                      <a:pt x="348" y="3672"/>
                      <a:pt x="404" y="3789"/>
                    </a:cubicBezTo>
                    <a:cubicBezTo>
                      <a:pt x="393" y="3812"/>
                      <a:pt x="371" y="3834"/>
                      <a:pt x="348" y="3845"/>
                    </a:cubicBezTo>
                    <a:cubicBezTo>
                      <a:pt x="292" y="3845"/>
                      <a:pt x="236" y="3823"/>
                      <a:pt x="203" y="3789"/>
                    </a:cubicBezTo>
                    <a:cubicBezTo>
                      <a:pt x="124" y="3688"/>
                      <a:pt x="91" y="3565"/>
                      <a:pt x="102" y="3442"/>
                    </a:cubicBezTo>
                    <a:cubicBezTo>
                      <a:pt x="124" y="3296"/>
                      <a:pt x="203" y="3173"/>
                      <a:pt x="315" y="3084"/>
                    </a:cubicBezTo>
                    <a:cubicBezTo>
                      <a:pt x="359" y="3039"/>
                      <a:pt x="393" y="2983"/>
                      <a:pt x="382" y="2916"/>
                    </a:cubicBezTo>
                    <a:cubicBezTo>
                      <a:pt x="393" y="2792"/>
                      <a:pt x="404" y="2669"/>
                      <a:pt x="404" y="2535"/>
                    </a:cubicBezTo>
                    <a:cubicBezTo>
                      <a:pt x="415" y="2277"/>
                      <a:pt x="415" y="2019"/>
                      <a:pt x="427" y="1762"/>
                    </a:cubicBezTo>
                    <a:cubicBezTo>
                      <a:pt x="449" y="1415"/>
                      <a:pt x="494" y="1067"/>
                      <a:pt x="527" y="731"/>
                    </a:cubicBezTo>
                    <a:cubicBezTo>
                      <a:pt x="539" y="541"/>
                      <a:pt x="561" y="362"/>
                      <a:pt x="572" y="183"/>
                    </a:cubicBezTo>
                    <a:cubicBezTo>
                      <a:pt x="572" y="171"/>
                      <a:pt x="572" y="149"/>
                      <a:pt x="561" y="149"/>
                    </a:cubicBezTo>
                    <a:cubicBezTo>
                      <a:pt x="550" y="149"/>
                      <a:pt x="539" y="149"/>
                      <a:pt x="539" y="160"/>
                    </a:cubicBezTo>
                    <a:cubicBezTo>
                      <a:pt x="505" y="317"/>
                      <a:pt x="483" y="485"/>
                      <a:pt x="471" y="653"/>
                    </a:cubicBezTo>
                    <a:cubicBezTo>
                      <a:pt x="427" y="989"/>
                      <a:pt x="382" y="1336"/>
                      <a:pt x="359" y="1683"/>
                    </a:cubicBezTo>
                    <a:cubicBezTo>
                      <a:pt x="337" y="2109"/>
                      <a:pt x="337" y="2546"/>
                      <a:pt x="315" y="2960"/>
                    </a:cubicBezTo>
                    <a:cubicBezTo>
                      <a:pt x="315" y="2983"/>
                      <a:pt x="315" y="3005"/>
                      <a:pt x="292" y="3016"/>
                    </a:cubicBezTo>
                    <a:cubicBezTo>
                      <a:pt x="247" y="3061"/>
                      <a:pt x="203" y="3106"/>
                      <a:pt x="169" y="3151"/>
                    </a:cubicBezTo>
                    <a:cubicBezTo>
                      <a:pt x="23" y="3319"/>
                      <a:pt x="1" y="3576"/>
                      <a:pt x="113" y="3778"/>
                    </a:cubicBezTo>
                    <a:cubicBezTo>
                      <a:pt x="157" y="3844"/>
                      <a:pt x="244" y="3905"/>
                      <a:pt x="324" y="3905"/>
                    </a:cubicBezTo>
                    <a:cubicBezTo>
                      <a:pt x="366" y="3905"/>
                      <a:pt x="407" y="3888"/>
                      <a:pt x="438" y="3845"/>
                    </a:cubicBezTo>
                    <a:cubicBezTo>
                      <a:pt x="471" y="3924"/>
                      <a:pt x="550" y="3980"/>
                      <a:pt x="639" y="4002"/>
                    </a:cubicBezTo>
                    <a:cubicBezTo>
                      <a:pt x="740" y="3991"/>
                      <a:pt x="830" y="3912"/>
                      <a:pt x="863" y="3812"/>
                    </a:cubicBezTo>
                    <a:cubicBezTo>
                      <a:pt x="887" y="3830"/>
                      <a:pt x="916" y="3839"/>
                      <a:pt x="945" y="3839"/>
                    </a:cubicBezTo>
                    <a:cubicBezTo>
                      <a:pt x="986" y="3839"/>
                      <a:pt x="1028" y="3822"/>
                      <a:pt x="1054" y="3789"/>
                    </a:cubicBezTo>
                    <a:cubicBezTo>
                      <a:pt x="1155" y="3666"/>
                      <a:pt x="1199" y="3520"/>
                      <a:pt x="1188" y="3364"/>
                    </a:cubicBezTo>
                    <a:cubicBezTo>
                      <a:pt x="1188" y="3184"/>
                      <a:pt x="1087" y="3016"/>
                      <a:pt x="908" y="2949"/>
                    </a:cubicBezTo>
                    <a:cubicBezTo>
                      <a:pt x="863" y="2938"/>
                      <a:pt x="863" y="2882"/>
                      <a:pt x="852" y="2837"/>
                    </a:cubicBezTo>
                    <a:cubicBezTo>
                      <a:pt x="830" y="2736"/>
                      <a:pt x="830" y="2635"/>
                      <a:pt x="830" y="2523"/>
                    </a:cubicBezTo>
                    <a:cubicBezTo>
                      <a:pt x="796" y="1773"/>
                      <a:pt x="852" y="1023"/>
                      <a:pt x="852" y="272"/>
                    </a:cubicBezTo>
                    <a:lnTo>
                      <a:pt x="852" y="26"/>
                    </a:lnTo>
                    <a:cubicBezTo>
                      <a:pt x="852" y="9"/>
                      <a:pt x="841" y="1"/>
                      <a:pt x="8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67" name="Google Shape;2867;p10"/>
              <p:cNvGrpSpPr/>
              <p:nvPr/>
            </p:nvGrpSpPr>
            <p:grpSpPr>
              <a:xfrm>
                <a:off x="0" y="-34575"/>
                <a:ext cx="831889" cy="411609"/>
                <a:chOff x="0" y="-34575"/>
                <a:chExt cx="831889" cy="411609"/>
              </a:xfrm>
            </p:grpSpPr>
            <p:sp>
              <p:nvSpPr>
                <p:cNvPr id="2868" name="Google Shape;2868;p10"/>
                <p:cNvSpPr/>
                <p:nvPr/>
              </p:nvSpPr>
              <p:spPr>
                <a:xfrm>
                  <a:off x="0" y="-34575"/>
                  <a:ext cx="831889" cy="352060"/>
                </a:xfrm>
                <a:custGeom>
                  <a:avLst/>
                  <a:gdLst/>
                  <a:ahLst/>
                  <a:cxnLst/>
                  <a:rect l="l" t="t" r="r" b="b"/>
                  <a:pathLst>
                    <a:path w="13272" h="5617" extrusionOk="0">
                      <a:moveTo>
                        <a:pt x="145" y="1"/>
                      </a:moveTo>
                      <a:cubicBezTo>
                        <a:pt x="71" y="1"/>
                        <a:pt x="0" y="60"/>
                        <a:pt x="21" y="149"/>
                      </a:cubicBezTo>
                      <a:cubicBezTo>
                        <a:pt x="1059" y="3466"/>
                        <a:pt x="3835" y="5616"/>
                        <a:pt x="6809" y="5616"/>
                      </a:cubicBezTo>
                      <a:cubicBezTo>
                        <a:pt x="7269" y="5616"/>
                        <a:pt x="7734" y="5565"/>
                        <a:pt x="8197" y="5458"/>
                      </a:cubicBezTo>
                      <a:cubicBezTo>
                        <a:pt x="8578" y="5335"/>
                        <a:pt x="8948" y="5178"/>
                        <a:pt x="9306" y="5021"/>
                      </a:cubicBezTo>
                      <a:cubicBezTo>
                        <a:pt x="10225" y="4618"/>
                        <a:pt x="11053" y="4047"/>
                        <a:pt x="11759" y="3341"/>
                      </a:cubicBezTo>
                      <a:cubicBezTo>
                        <a:pt x="12420" y="2703"/>
                        <a:pt x="12890" y="1896"/>
                        <a:pt x="13126" y="1023"/>
                      </a:cubicBezTo>
                      <a:cubicBezTo>
                        <a:pt x="13159" y="899"/>
                        <a:pt x="13182" y="776"/>
                        <a:pt x="13215" y="664"/>
                      </a:cubicBezTo>
                      <a:cubicBezTo>
                        <a:pt x="13260" y="507"/>
                        <a:pt x="13271" y="339"/>
                        <a:pt x="13271" y="171"/>
                      </a:cubicBezTo>
                      <a:cubicBezTo>
                        <a:pt x="13256" y="125"/>
                        <a:pt x="13213" y="105"/>
                        <a:pt x="13169" y="105"/>
                      </a:cubicBezTo>
                      <a:cubicBezTo>
                        <a:pt x="13150" y="105"/>
                        <a:pt x="13131" y="109"/>
                        <a:pt x="13114" y="115"/>
                      </a:cubicBezTo>
                      <a:cubicBezTo>
                        <a:pt x="13058" y="149"/>
                        <a:pt x="13025" y="205"/>
                        <a:pt x="13025" y="272"/>
                      </a:cubicBezTo>
                      <a:cubicBezTo>
                        <a:pt x="13002" y="776"/>
                        <a:pt x="12879" y="1258"/>
                        <a:pt x="12633" y="1706"/>
                      </a:cubicBezTo>
                      <a:cubicBezTo>
                        <a:pt x="12218" y="2512"/>
                        <a:pt x="11636" y="3218"/>
                        <a:pt x="10908" y="3767"/>
                      </a:cubicBezTo>
                      <a:cubicBezTo>
                        <a:pt x="10068" y="4405"/>
                        <a:pt x="9127" y="4887"/>
                        <a:pt x="8130" y="5212"/>
                      </a:cubicBezTo>
                      <a:cubicBezTo>
                        <a:pt x="7689" y="5313"/>
                        <a:pt x="7246" y="5362"/>
                        <a:pt x="6808" y="5362"/>
                      </a:cubicBezTo>
                      <a:cubicBezTo>
                        <a:pt x="3947" y="5362"/>
                        <a:pt x="1278" y="3278"/>
                        <a:pt x="267" y="82"/>
                      </a:cubicBezTo>
                      <a:cubicBezTo>
                        <a:pt x="241" y="25"/>
                        <a:pt x="193" y="1"/>
                        <a:pt x="1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10"/>
                <p:cNvSpPr/>
                <p:nvPr/>
              </p:nvSpPr>
              <p:spPr>
                <a:xfrm>
                  <a:off x="376133" y="308904"/>
                  <a:ext cx="83615" cy="68130"/>
                </a:xfrm>
                <a:custGeom>
                  <a:avLst/>
                  <a:gdLst/>
                  <a:ahLst/>
                  <a:cxnLst/>
                  <a:rect l="l" t="t" r="r" b="b"/>
                  <a:pathLst>
                    <a:path w="1334" h="1087" extrusionOk="0">
                      <a:moveTo>
                        <a:pt x="1" y="1"/>
                      </a:moveTo>
                      <a:lnTo>
                        <a:pt x="1" y="34"/>
                      </a:lnTo>
                      <a:lnTo>
                        <a:pt x="1" y="68"/>
                      </a:lnTo>
                      <a:cubicBezTo>
                        <a:pt x="12" y="180"/>
                        <a:pt x="23" y="281"/>
                        <a:pt x="35" y="381"/>
                      </a:cubicBezTo>
                      <a:lnTo>
                        <a:pt x="68" y="729"/>
                      </a:lnTo>
                      <a:cubicBezTo>
                        <a:pt x="79" y="829"/>
                        <a:pt x="91" y="919"/>
                        <a:pt x="102" y="1009"/>
                      </a:cubicBezTo>
                      <a:lnTo>
                        <a:pt x="102" y="1042"/>
                      </a:lnTo>
                      <a:lnTo>
                        <a:pt x="214" y="1042"/>
                      </a:lnTo>
                      <a:lnTo>
                        <a:pt x="494" y="1053"/>
                      </a:lnTo>
                      <a:lnTo>
                        <a:pt x="774" y="1076"/>
                      </a:lnTo>
                      <a:lnTo>
                        <a:pt x="1054" y="1087"/>
                      </a:lnTo>
                      <a:lnTo>
                        <a:pt x="1222" y="1087"/>
                      </a:lnTo>
                      <a:lnTo>
                        <a:pt x="1222" y="1053"/>
                      </a:lnTo>
                      <a:lnTo>
                        <a:pt x="1222" y="997"/>
                      </a:lnTo>
                      <a:lnTo>
                        <a:pt x="1255" y="717"/>
                      </a:lnTo>
                      <a:lnTo>
                        <a:pt x="1289" y="426"/>
                      </a:lnTo>
                      <a:cubicBezTo>
                        <a:pt x="1300" y="337"/>
                        <a:pt x="1311" y="236"/>
                        <a:pt x="1323" y="146"/>
                      </a:cubicBezTo>
                      <a:cubicBezTo>
                        <a:pt x="1334" y="113"/>
                        <a:pt x="1334" y="90"/>
                        <a:pt x="1334" y="57"/>
                      </a:cubicBezTo>
                      <a:lnTo>
                        <a:pt x="1334" y="12"/>
                      </a:lnTo>
                      <a:lnTo>
                        <a:pt x="13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870" name="Google Shape;2870;p10"/>
          <p:cNvGrpSpPr/>
          <p:nvPr/>
        </p:nvGrpSpPr>
        <p:grpSpPr>
          <a:xfrm flipH="1">
            <a:off x="-1527265" y="565813"/>
            <a:ext cx="12198530" cy="703275"/>
            <a:chOff x="-1449523" y="4232343"/>
            <a:chExt cx="12198530" cy="703275"/>
          </a:xfrm>
        </p:grpSpPr>
        <p:sp>
          <p:nvSpPr>
            <p:cNvPr id="2871" name="Google Shape;2871;p10"/>
            <p:cNvSpPr/>
            <p:nvPr/>
          </p:nvSpPr>
          <p:spPr>
            <a:xfrm>
              <a:off x="-1449523" y="4234975"/>
              <a:ext cx="12198530" cy="700643"/>
            </a:xfrm>
            <a:custGeom>
              <a:avLst/>
              <a:gdLst/>
              <a:ahLst/>
              <a:cxnLst/>
              <a:rect l="l" t="t" r="r" b="b"/>
              <a:pathLst>
                <a:path w="127894" h="7346" extrusionOk="0">
                  <a:moveTo>
                    <a:pt x="38621" y="1"/>
                  </a:moveTo>
                  <a:cubicBezTo>
                    <a:pt x="38594" y="1"/>
                    <a:pt x="38583" y="50"/>
                    <a:pt x="38572" y="72"/>
                  </a:cubicBezTo>
                  <a:lnTo>
                    <a:pt x="38533" y="151"/>
                  </a:lnTo>
                  <a:cubicBezTo>
                    <a:pt x="38506" y="217"/>
                    <a:pt x="38467" y="269"/>
                    <a:pt x="38428" y="335"/>
                  </a:cubicBezTo>
                  <a:cubicBezTo>
                    <a:pt x="38401" y="387"/>
                    <a:pt x="38349" y="492"/>
                    <a:pt x="38310" y="571"/>
                  </a:cubicBezTo>
                  <a:cubicBezTo>
                    <a:pt x="38283" y="637"/>
                    <a:pt x="38257" y="702"/>
                    <a:pt x="38231" y="781"/>
                  </a:cubicBezTo>
                  <a:cubicBezTo>
                    <a:pt x="38178" y="899"/>
                    <a:pt x="38152" y="1030"/>
                    <a:pt x="38126" y="1162"/>
                  </a:cubicBezTo>
                  <a:cubicBezTo>
                    <a:pt x="38126" y="1214"/>
                    <a:pt x="38126" y="1254"/>
                    <a:pt x="38113" y="1293"/>
                  </a:cubicBezTo>
                  <a:cubicBezTo>
                    <a:pt x="38113" y="1385"/>
                    <a:pt x="38087" y="1477"/>
                    <a:pt x="38087" y="1569"/>
                  </a:cubicBezTo>
                  <a:cubicBezTo>
                    <a:pt x="38073" y="1844"/>
                    <a:pt x="38100" y="2120"/>
                    <a:pt x="38152" y="2395"/>
                  </a:cubicBezTo>
                  <a:cubicBezTo>
                    <a:pt x="38205" y="2592"/>
                    <a:pt x="38283" y="2776"/>
                    <a:pt x="38388" y="2947"/>
                  </a:cubicBezTo>
                  <a:lnTo>
                    <a:pt x="38401" y="2973"/>
                  </a:lnTo>
                  <a:cubicBezTo>
                    <a:pt x="38415" y="2999"/>
                    <a:pt x="38415" y="3012"/>
                    <a:pt x="38428" y="3038"/>
                  </a:cubicBezTo>
                  <a:lnTo>
                    <a:pt x="38428" y="3052"/>
                  </a:lnTo>
                  <a:lnTo>
                    <a:pt x="38428" y="3288"/>
                  </a:lnTo>
                  <a:lnTo>
                    <a:pt x="38428" y="3524"/>
                  </a:lnTo>
                  <a:lnTo>
                    <a:pt x="38428" y="3642"/>
                  </a:lnTo>
                  <a:lnTo>
                    <a:pt x="80" y="3642"/>
                  </a:lnTo>
                  <a:cubicBezTo>
                    <a:pt x="40" y="3642"/>
                    <a:pt x="1" y="3681"/>
                    <a:pt x="1" y="3721"/>
                  </a:cubicBezTo>
                  <a:cubicBezTo>
                    <a:pt x="1" y="3773"/>
                    <a:pt x="40" y="3800"/>
                    <a:pt x="80" y="3800"/>
                  </a:cubicBezTo>
                  <a:lnTo>
                    <a:pt x="34451" y="3800"/>
                  </a:lnTo>
                  <a:lnTo>
                    <a:pt x="34464" y="3983"/>
                  </a:lnTo>
                  <a:lnTo>
                    <a:pt x="34477" y="4246"/>
                  </a:lnTo>
                  <a:lnTo>
                    <a:pt x="34477" y="4338"/>
                  </a:lnTo>
                  <a:lnTo>
                    <a:pt x="34477" y="4364"/>
                  </a:lnTo>
                  <a:cubicBezTo>
                    <a:pt x="34477" y="4364"/>
                    <a:pt x="34464" y="4364"/>
                    <a:pt x="34464" y="4377"/>
                  </a:cubicBezTo>
                  <a:lnTo>
                    <a:pt x="34464" y="4403"/>
                  </a:lnTo>
                  <a:cubicBezTo>
                    <a:pt x="34412" y="4600"/>
                    <a:pt x="34346" y="4797"/>
                    <a:pt x="34307" y="5007"/>
                  </a:cubicBezTo>
                  <a:cubicBezTo>
                    <a:pt x="34215" y="5348"/>
                    <a:pt x="34176" y="5703"/>
                    <a:pt x="34202" y="6044"/>
                  </a:cubicBezTo>
                  <a:cubicBezTo>
                    <a:pt x="34215" y="6214"/>
                    <a:pt x="34241" y="6385"/>
                    <a:pt x="34307" y="6543"/>
                  </a:cubicBezTo>
                  <a:cubicBezTo>
                    <a:pt x="34386" y="6779"/>
                    <a:pt x="34530" y="7002"/>
                    <a:pt x="34714" y="7186"/>
                  </a:cubicBezTo>
                  <a:cubicBezTo>
                    <a:pt x="34740" y="7225"/>
                    <a:pt x="34779" y="7251"/>
                    <a:pt x="34806" y="7291"/>
                  </a:cubicBezTo>
                  <a:cubicBezTo>
                    <a:pt x="34819" y="7304"/>
                    <a:pt x="34832" y="7317"/>
                    <a:pt x="34858" y="7330"/>
                  </a:cubicBezTo>
                  <a:cubicBezTo>
                    <a:pt x="34862" y="7331"/>
                    <a:pt x="34866" y="7332"/>
                    <a:pt x="34870" y="7332"/>
                  </a:cubicBezTo>
                  <a:cubicBezTo>
                    <a:pt x="34900" y="7332"/>
                    <a:pt x="34912" y="7288"/>
                    <a:pt x="34924" y="7264"/>
                  </a:cubicBezTo>
                  <a:cubicBezTo>
                    <a:pt x="34950" y="7225"/>
                    <a:pt x="34950" y="7199"/>
                    <a:pt x="34976" y="7172"/>
                  </a:cubicBezTo>
                  <a:cubicBezTo>
                    <a:pt x="35002" y="7120"/>
                    <a:pt x="35029" y="7054"/>
                    <a:pt x="35068" y="7002"/>
                  </a:cubicBezTo>
                  <a:cubicBezTo>
                    <a:pt x="35107" y="6936"/>
                    <a:pt x="35160" y="6831"/>
                    <a:pt x="35186" y="6766"/>
                  </a:cubicBezTo>
                  <a:cubicBezTo>
                    <a:pt x="35226" y="6687"/>
                    <a:pt x="35252" y="6621"/>
                    <a:pt x="35265" y="6556"/>
                  </a:cubicBezTo>
                  <a:cubicBezTo>
                    <a:pt x="35317" y="6424"/>
                    <a:pt x="35357" y="6293"/>
                    <a:pt x="35383" y="6162"/>
                  </a:cubicBezTo>
                  <a:cubicBezTo>
                    <a:pt x="35383" y="6123"/>
                    <a:pt x="35383" y="6083"/>
                    <a:pt x="35383" y="6031"/>
                  </a:cubicBezTo>
                  <a:cubicBezTo>
                    <a:pt x="35383" y="5939"/>
                    <a:pt x="35409" y="5847"/>
                    <a:pt x="35409" y="5755"/>
                  </a:cubicBezTo>
                  <a:cubicBezTo>
                    <a:pt x="35435" y="5479"/>
                    <a:pt x="35409" y="5204"/>
                    <a:pt x="35344" y="4941"/>
                  </a:cubicBezTo>
                  <a:cubicBezTo>
                    <a:pt x="35291" y="4745"/>
                    <a:pt x="35226" y="4574"/>
                    <a:pt x="35121" y="4403"/>
                  </a:cubicBezTo>
                  <a:lnTo>
                    <a:pt x="35107" y="4377"/>
                  </a:lnTo>
                  <a:cubicBezTo>
                    <a:pt x="35094" y="4364"/>
                    <a:pt x="35094" y="4338"/>
                    <a:pt x="35081" y="4311"/>
                  </a:cubicBezTo>
                  <a:lnTo>
                    <a:pt x="35081" y="4075"/>
                  </a:lnTo>
                  <a:lnTo>
                    <a:pt x="35081" y="3826"/>
                  </a:lnTo>
                  <a:lnTo>
                    <a:pt x="42194" y="3826"/>
                  </a:lnTo>
                  <a:lnTo>
                    <a:pt x="42207" y="4010"/>
                  </a:lnTo>
                  <a:lnTo>
                    <a:pt x="42221" y="4272"/>
                  </a:lnTo>
                  <a:lnTo>
                    <a:pt x="42221" y="4364"/>
                  </a:lnTo>
                  <a:lnTo>
                    <a:pt x="42221" y="4390"/>
                  </a:lnTo>
                  <a:cubicBezTo>
                    <a:pt x="42221" y="4390"/>
                    <a:pt x="42207" y="4390"/>
                    <a:pt x="42207" y="4403"/>
                  </a:cubicBezTo>
                  <a:lnTo>
                    <a:pt x="42207" y="4430"/>
                  </a:lnTo>
                  <a:cubicBezTo>
                    <a:pt x="42155" y="4626"/>
                    <a:pt x="42089" y="4823"/>
                    <a:pt x="42050" y="5033"/>
                  </a:cubicBezTo>
                  <a:cubicBezTo>
                    <a:pt x="41958" y="5374"/>
                    <a:pt x="41919" y="5729"/>
                    <a:pt x="41945" y="6070"/>
                  </a:cubicBezTo>
                  <a:cubicBezTo>
                    <a:pt x="41945" y="6241"/>
                    <a:pt x="41984" y="6398"/>
                    <a:pt x="42037" y="6556"/>
                  </a:cubicBezTo>
                  <a:cubicBezTo>
                    <a:pt x="42129" y="6792"/>
                    <a:pt x="42273" y="7015"/>
                    <a:pt x="42444" y="7199"/>
                  </a:cubicBezTo>
                  <a:cubicBezTo>
                    <a:pt x="42483" y="7238"/>
                    <a:pt x="42509" y="7264"/>
                    <a:pt x="42549" y="7304"/>
                  </a:cubicBezTo>
                  <a:cubicBezTo>
                    <a:pt x="42562" y="7317"/>
                    <a:pt x="42575" y="7330"/>
                    <a:pt x="42601" y="7343"/>
                  </a:cubicBezTo>
                  <a:cubicBezTo>
                    <a:pt x="42605" y="7344"/>
                    <a:pt x="42609" y="7345"/>
                    <a:pt x="42613" y="7345"/>
                  </a:cubicBezTo>
                  <a:cubicBezTo>
                    <a:pt x="42643" y="7345"/>
                    <a:pt x="42655" y="7301"/>
                    <a:pt x="42667" y="7277"/>
                  </a:cubicBezTo>
                  <a:cubicBezTo>
                    <a:pt x="42680" y="7251"/>
                    <a:pt x="42693" y="7225"/>
                    <a:pt x="42706" y="7199"/>
                  </a:cubicBezTo>
                  <a:cubicBezTo>
                    <a:pt x="42746" y="7133"/>
                    <a:pt x="42772" y="7081"/>
                    <a:pt x="42811" y="7015"/>
                  </a:cubicBezTo>
                  <a:cubicBezTo>
                    <a:pt x="42837" y="6962"/>
                    <a:pt x="42890" y="6857"/>
                    <a:pt x="42929" y="6779"/>
                  </a:cubicBezTo>
                  <a:cubicBezTo>
                    <a:pt x="42969" y="6713"/>
                    <a:pt x="42995" y="6634"/>
                    <a:pt x="43008" y="6569"/>
                  </a:cubicBezTo>
                  <a:cubicBezTo>
                    <a:pt x="43060" y="6438"/>
                    <a:pt x="43100" y="6319"/>
                    <a:pt x="43113" y="6188"/>
                  </a:cubicBezTo>
                  <a:cubicBezTo>
                    <a:pt x="43113" y="6136"/>
                    <a:pt x="43126" y="6096"/>
                    <a:pt x="43126" y="6044"/>
                  </a:cubicBezTo>
                  <a:cubicBezTo>
                    <a:pt x="43126" y="5965"/>
                    <a:pt x="43152" y="5873"/>
                    <a:pt x="43152" y="5781"/>
                  </a:cubicBezTo>
                  <a:cubicBezTo>
                    <a:pt x="43165" y="5506"/>
                    <a:pt x="43152" y="5230"/>
                    <a:pt x="43087" y="4955"/>
                  </a:cubicBezTo>
                  <a:cubicBezTo>
                    <a:pt x="43034" y="4758"/>
                    <a:pt x="42955" y="4574"/>
                    <a:pt x="42850" y="4403"/>
                  </a:cubicBezTo>
                  <a:lnTo>
                    <a:pt x="42837" y="4377"/>
                  </a:lnTo>
                  <a:lnTo>
                    <a:pt x="42811" y="4311"/>
                  </a:lnTo>
                  <a:lnTo>
                    <a:pt x="42811" y="4075"/>
                  </a:lnTo>
                  <a:lnTo>
                    <a:pt x="42811" y="3826"/>
                  </a:lnTo>
                  <a:lnTo>
                    <a:pt x="49937" y="3826"/>
                  </a:lnTo>
                  <a:lnTo>
                    <a:pt x="49937" y="4010"/>
                  </a:lnTo>
                  <a:lnTo>
                    <a:pt x="49951" y="4259"/>
                  </a:lnTo>
                  <a:lnTo>
                    <a:pt x="49951" y="4364"/>
                  </a:lnTo>
                  <a:lnTo>
                    <a:pt x="49951" y="4390"/>
                  </a:lnTo>
                  <a:cubicBezTo>
                    <a:pt x="49951" y="4390"/>
                    <a:pt x="49951" y="4390"/>
                    <a:pt x="49951" y="4403"/>
                  </a:cubicBezTo>
                  <a:lnTo>
                    <a:pt x="49951" y="4430"/>
                  </a:lnTo>
                  <a:cubicBezTo>
                    <a:pt x="49898" y="4626"/>
                    <a:pt x="49819" y="4823"/>
                    <a:pt x="49780" y="5033"/>
                  </a:cubicBezTo>
                  <a:cubicBezTo>
                    <a:pt x="49688" y="5374"/>
                    <a:pt x="49662" y="5716"/>
                    <a:pt x="49675" y="6070"/>
                  </a:cubicBezTo>
                  <a:cubicBezTo>
                    <a:pt x="49688" y="6241"/>
                    <a:pt x="49727" y="6398"/>
                    <a:pt x="49780" y="6556"/>
                  </a:cubicBezTo>
                  <a:cubicBezTo>
                    <a:pt x="49885" y="6792"/>
                    <a:pt x="50029" y="7015"/>
                    <a:pt x="50213" y="7199"/>
                  </a:cubicBezTo>
                  <a:cubicBezTo>
                    <a:pt x="50252" y="7225"/>
                    <a:pt x="50279" y="7264"/>
                    <a:pt x="50318" y="7291"/>
                  </a:cubicBezTo>
                  <a:cubicBezTo>
                    <a:pt x="50331" y="7317"/>
                    <a:pt x="50344" y="7330"/>
                    <a:pt x="50357" y="7343"/>
                  </a:cubicBezTo>
                  <a:cubicBezTo>
                    <a:pt x="50363" y="7344"/>
                    <a:pt x="50368" y="7345"/>
                    <a:pt x="50373" y="7345"/>
                  </a:cubicBezTo>
                  <a:cubicBezTo>
                    <a:pt x="50413" y="7345"/>
                    <a:pt x="50424" y="7299"/>
                    <a:pt x="50436" y="7264"/>
                  </a:cubicBezTo>
                  <a:cubicBezTo>
                    <a:pt x="50449" y="7238"/>
                    <a:pt x="50462" y="7212"/>
                    <a:pt x="50475" y="7186"/>
                  </a:cubicBezTo>
                  <a:cubicBezTo>
                    <a:pt x="50502" y="7120"/>
                    <a:pt x="50541" y="7067"/>
                    <a:pt x="50567" y="7002"/>
                  </a:cubicBezTo>
                  <a:cubicBezTo>
                    <a:pt x="50607" y="6949"/>
                    <a:pt x="50659" y="6844"/>
                    <a:pt x="50699" y="6766"/>
                  </a:cubicBezTo>
                  <a:cubicBezTo>
                    <a:pt x="50725" y="6700"/>
                    <a:pt x="50751" y="6634"/>
                    <a:pt x="50777" y="6556"/>
                  </a:cubicBezTo>
                  <a:cubicBezTo>
                    <a:pt x="50830" y="6438"/>
                    <a:pt x="50856" y="6306"/>
                    <a:pt x="50882" y="6175"/>
                  </a:cubicBezTo>
                  <a:cubicBezTo>
                    <a:pt x="50882" y="6123"/>
                    <a:pt x="50895" y="6083"/>
                    <a:pt x="50895" y="6044"/>
                  </a:cubicBezTo>
                  <a:cubicBezTo>
                    <a:pt x="50909" y="5952"/>
                    <a:pt x="50909" y="5860"/>
                    <a:pt x="50922" y="5768"/>
                  </a:cubicBezTo>
                  <a:cubicBezTo>
                    <a:pt x="50935" y="5493"/>
                    <a:pt x="50909" y="5217"/>
                    <a:pt x="50843" y="4955"/>
                  </a:cubicBezTo>
                  <a:cubicBezTo>
                    <a:pt x="50804" y="4758"/>
                    <a:pt x="50725" y="4561"/>
                    <a:pt x="50620" y="4390"/>
                  </a:cubicBezTo>
                  <a:lnTo>
                    <a:pt x="50607" y="4377"/>
                  </a:lnTo>
                  <a:cubicBezTo>
                    <a:pt x="50594" y="4351"/>
                    <a:pt x="50594" y="4325"/>
                    <a:pt x="50580" y="4298"/>
                  </a:cubicBezTo>
                  <a:lnTo>
                    <a:pt x="50580" y="4075"/>
                  </a:lnTo>
                  <a:lnTo>
                    <a:pt x="50580" y="3826"/>
                  </a:lnTo>
                  <a:lnTo>
                    <a:pt x="57694" y="3826"/>
                  </a:lnTo>
                  <a:lnTo>
                    <a:pt x="57707" y="3996"/>
                  </a:lnTo>
                  <a:lnTo>
                    <a:pt x="57720" y="4259"/>
                  </a:lnTo>
                  <a:lnTo>
                    <a:pt x="57720" y="4351"/>
                  </a:lnTo>
                  <a:lnTo>
                    <a:pt x="57720" y="4377"/>
                  </a:lnTo>
                  <a:cubicBezTo>
                    <a:pt x="57720" y="4377"/>
                    <a:pt x="57707" y="4390"/>
                    <a:pt x="57707" y="4390"/>
                  </a:cubicBezTo>
                  <a:lnTo>
                    <a:pt x="57707" y="4416"/>
                  </a:lnTo>
                  <a:cubicBezTo>
                    <a:pt x="57654" y="4613"/>
                    <a:pt x="57589" y="4823"/>
                    <a:pt x="57549" y="5020"/>
                  </a:cubicBezTo>
                  <a:cubicBezTo>
                    <a:pt x="57457" y="5361"/>
                    <a:pt x="57418" y="5716"/>
                    <a:pt x="57431" y="6070"/>
                  </a:cubicBezTo>
                  <a:cubicBezTo>
                    <a:pt x="57444" y="6228"/>
                    <a:pt x="57484" y="6385"/>
                    <a:pt x="57536" y="6543"/>
                  </a:cubicBezTo>
                  <a:cubicBezTo>
                    <a:pt x="57628" y="6779"/>
                    <a:pt x="57772" y="7002"/>
                    <a:pt x="57943" y="7186"/>
                  </a:cubicBezTo>
                  <a:cubicBezTo>
                    <a:pt x="57982" y="7225"/>
                    <a:pt x="58009" y="7251"/>
                    <a:pt x="58048" y="7291"/>
                  </a:cubicBezTo>
                  <a:cubicBezTo>
                    <a:pt x="58061" y="7304"/>
                    <a:pt x="58074" y="7317"/>
                    <a:pt x="58100" y="7330"/>
                  </a:cubicBezTo>
                  <a:cubicBezTo>
                    <a:pt x="58107" y="7334"/>
                    <a:pt x="58113" y="7336"/>
                    <a:pt x="58118" y="7336"/>
                  </a:cubicBezTo>
                  <a:cubicBezTo>
                    <a:pt x="58144" y="7336"/>
                    <a:pt x="58155" y="7286"/>
                    <a:pt x="58166" y="7264"/>
                  </a:cubicBezTo>
                  <a:cubicBezTo>
                    <a:pt x="58179" y="7238"/>
                    <a:pt x="58192" y="7212"/>
                    <a:pt x="58205" y="7186"/>
                  </a:cubicBezTo>
                  <a:cubicBezTo>
                    <a:pt x="58245" y="7120"/>
                    <a:pt x="58271" y="7067"/>
                    <a:pt x="58310" y="7002"/>
                  </a:cubicBezTo>
                  <a:cubicBezTo>
                    <a:pt x="58337" y="6949"/>
                    <a:pt x="58389" y="6844"/>
                    <a:pt x="58429" y="6766"/>
                  </a:cubicBezTo>
                  <a:cubicBezTo>
                    <a:pt x="58468" y="6700"/>
                    <a:pt x="58494" y="6634"/>
                    <a:pt x="58507" y="6556"/>
                  </a:cubicBezTo>
                  <a:cubicBezTo>
                    <a:pt x="58560" y="6438"/>
                    <a:pt x="58599" y="6306"/>
                    <a:pt x="58612" y="6175"/>
                  </a:cubicBezTo>
                  <a:cubicBezTo>
                    <a:pt x="58612" y="6123"/>
                    <a:pt x="58625" y="6083"/>
                    <a:pt x="58625" y="6044"/>
                  </a:cubicBezTo>
                  <a:cubicBezTo>
                    <a:pt x="58639" y="5952"/>
                    <a:pt x="58652" y="5860"/>
                    <a:pt x="58652" y="5768"/>
                  </a:cubicBezTo>
                  <a:cubicBezTo>
                    <a:pt x="58665" y="5493"/>
                    <a:pt x="58652" y="5217"/>
                    <a:pt x="58586" y="4941"/>
                  </a:cubicBezTo>
                  <a:cubicBezTo>
                    <a:pt x="58534" y="4745"/>
                    <a:pt x="58455" y="4561"/>
                    <a:pt x="58350" y="4390"/>
                  </a:cubicBezTo>
                  <a:lnTo>
                    <a:pt x="58337" y="4364"/>
                  </a:lnTo>
                  <a:cubicBezTo>
                    <a:pt x="58337" y="4351"/>
                    <a:pt x="58324" y="4325"/>
                    <a:pt x="58310" y="4298"/>
                  </a:cubicBezTo>
                  <a:lnTo>
                    <a:pt x="58310" y="4062"/>
                  </a:lnTo>
                  <a:lnTo>
                    <a:pt x="58310" y="3813"/>
                  </a:lnTo>
                  <a:lnTo>
                    <a:pt x="65424" y="3813"/>
                  </a:lnTo>
                  <a:lnTo>
                    <a:pt x="65437" y="3996"/>
                  </a:lnTo>
                  <a:lnTo>
                    <a:pt x="65476" y="4246"/>
                  </a:lnTo>
                  <a:lnTo>
                    <a:pt x="65476" y="4338"/>
                  </a:lnTo>
                  <a:lnTo>
                    <a:pt x="65476" y="4364"/>
                  </a:lnTo>
                  <a:cubicBezTo>
                    <a:pt x="65463" y="4364"/>
                    <a:pt x="65463" y="4364"/>
                    <a:pt x="65463" y="4377"/>
                  </a:cubicBezTo>
                  <a:lnTo>
                    <a:pt x="65463" y="4403"/>
                  </a:lnTo>
                  <a:cubicBezTo>
                    <a:pt x="65411" y="4600"/>
                    <a:pt x="65332" y="4797"/>
                    <a:pt x="65292" y="5007"/>
                  </a:cubicBezTo>
                  <a:cubicBezTo>
                    <a:pt x="65201" y="5348"/>
                    <a:pt x="65174" y="5689"/>
                    <a:pt x="65187" y="6044"/>
                  </a:cubicBezTo>
                  <a:cubicBezTo>
                    <a:pt x="65201" y="6214"/>
                    <a:pt x="65240" y="6372"/>
                    <a:pt x="65292" y="6529"/>
                  </a:cubicBezTo>
                  <a:cubicBezTo>
                    <a:pt x="65384" y="6766"/>
                    <a:pt x="65516" y="6989"/>
                    <a:pt x="65699" y="7172"/>
                  </a:cubicBezTo>
                  <a:cubicBezTo>
                    <a:pt x="65725" y="7212"/>
                    <a:pt x="65765" y="7238"/>
                    <a:pt x="65791" y="7277"/>
                  </a:cubicBezTo>
                  <a:cubicBezTo>
                    <a:pt x="65817" y="7291"/>
                    <a:pt x="65830" y="7304"/>
                    <a:pt x="65844" y="7317"/>
                  </a:cubicBezTo>
                  <a:cubicBezTo>
                    <a:pt x="65849" y="7318"/>
                    <a:pt x="65854" y="7319"/>
                    <a:pt x="65859" y="7319"/>
                  </a:cubicBezTo>
                  <a:cubicBezTo>
                    <a:pt x="65899" y="7319"/>
                    <a:pt x="65911" y="7275"/>
                    <a:pt x="65922" y="7251"/>
                  </a:cubicBezTo>
                  <a:cubicBezTo>
                    <a:pt x="65935" y="7212"/>
                    <a:pt x="65949" y="7186"/>
                    <a:pt x="65962" y="7159"/>
                  </a:cubicBezTo>
                  <a:cubicBezTo>
                    <a:pt x="65988" y="7107"/>
                    <a:pt x="66027" y="7041"/>
                    <a:pt x="66054" y="6989"/>
                  </a:cubicBezTo>
                  <a:cubicBezTo>
                    <a:pt x="66093" y="6923"/>
                    <a:pt x="66145" y="6818"/>
                    <a:pt x="66185" y="6752"/>
                  </a:cubicBezTo>
                  <a:cubicBezTo>
                    <a:pt x="66211" y="6687"/>
                    <a:pt x="66237" y="6608"/>
                    <a:pt x="66264" y="6543"/>
                  </a:cubicBezTo>
                  <a:cubicBezTo>
                    <a:pt x="66303" y="6411"/>
                    <a:pt x="66342" y="6280"/>
                    <a:pt x="66369" y="6149"/>
                  </a:cubicBezTo>
                  <a:cubicBezTo>
                    <a:pt x="66369" y="6109"/>
                    <a:pt x="66382" y="6070"/>
                    <a:pt x="66382" y="6018"/>
                  </a:cubicBezTo>
                  <a:cubicBezTo>
                    <a:pt x="66395" y="5926"/>
                    <a:pt x="66395" y="5834"/>
                    <a:pt x="66408" y="5742"/>
                  </a:cubicBezTo>
                  <a:cubicBezTo>
                    <a:pt x="66421" y="5479"/>
                    <a:pt x="66395" y="5204"/>
                    <a:pt x="66329" y="4941"/>
                  </a:cubicBezTo>
                  <a:cubicBezTo>
                    <a:pt x="66290" y="4745"/>
                    <a:pt x="66211" y="4548"/>
                    <a:pt x="66106" y="4377"/>
                  </a:cubicBezTo>
                  <a:lnTo>
                    <a:pt x="66093" y="4351"/>
                  </a:lnTo>
                  <a:cubicBezTo>
                    <a:pt x="66080" y="4338"/>
                    <a:pt x="66080" y="4311"/>
                    <a:pt x="66067" y="4285"/>
                  </a:cubicBezTo>
                  <a:lnTo>
                    <a:pt x="66067" y="4049"/>
                  </a:lnTo>
                  <a:lnTo>
                    <a:pt x="66067" y="3800"/>
                  </a:lnTo>
                  <a:lnTo>
                    <a:pt x="73180" y="3800"/>
                  </a:lnTo>
                  <a:lnTo>
                    <a:pt x="73193" y="3983"/>
                  </a:lnTo>
                  <a:lnTo>
                    <a:pt x="73206" y="4246"/>
                  </a:lnTo>
                  <a:lnTo>
                    <a:pt x="73206" y="4338"/>
                  </a:lnTo>
                  <a:cubicBezTo>
                    <a:pt x="73206" y="4338"/>
                    <a:pt x="73206" y="4351"/>
                    <a:pt x="73206" y="4364"/>
                  </a:cubicBezTo>
                  <a:cubicBezTo>
                    <a:pt x="73193" y="4364"/>
                    <a:pt x="73193" y="4364"/>
                    <a:pt x="73193" y="4377"/>
                  </a:cubicBezTo>
                  <a:lnTo>
                    <a:pt x="73193" y="4403"/>
                  </a:lnTo>
                  <a:cubicBezTo>
                    <a:pt x="73140" y="4600"/>
                    <a:pt x="73075" y="4797"/>
                    <a:pt x="73036" y="5007"/>
                  </a:cubicBezTo>
                  <a:cubicBezTo>
                    <a:pt x="72944" y="5348"/>
                    <a:pt x="72904" y="5689"/>
                    <a:pt x="72917" y="6044"/>
                  </a:cubicBezTo>
                  <a:cubicBezTo>
                    <a:pt x="72931" y="6214"/>
                    <a:pt x="72970" y="6372"/>
                    <a:pt x="73022" y="6529"/>
                  </a:cubicBezTo>
                  <a:cubicBezTo>
                    <a:pt x="73114" y="6766"/>
                    <a:pt x="73259" y="6989"/>
                    <a:pt x="73429" y="7172"/>
                  </a:cubicBezTo>
                  <a:cubicBezTo>
                    <a:pt x="73469" y="7212"/>
                    <a:pt x="73495" y="7238"/>
                    <a:pt x="73534" y="7277"/>
                  </a:cubicBezTo>
                  <a:cubicBezTo>
                    <a:pt x="73547" y="7291"/>
                    <a:pt x="73560" y="7304"/>
                    <a:pt x="73587" y="7317"/>
                  </a:cubicBezTo>
                  <a:cubicBezTo>
                    <a:pt x="73591" y="7318"/>
                    <a:pt x="73595" y="7319"/>
                    <a:pt x="73599" y="7319"/>
                  </a:cubicBezTo>
                  <a:cubicBezTo>
                    <a:pt x="73629" y="7319"/>
                    <a:pt x="73641" y="7275"/>
                    <a:pt x="73652" y="7251"/>
                  </a:cubicBezTo>
                  <a:lnTo>
                    <a:pt x="73692" y="7159"/>
                  </a:lnTo>
                  <a:cubicBezTo>
                    <a:pt x="73718" y="7107"/>
                    <a:pt x="73757" y="7041"/>
                    <a:pt x="73797" y="6989"/>
                  </a:cubicBezTo>
                  <a:cubicBezTo>
                    <a:pt x="73823" y="6923"/>
                    <a:pt x="73875" y="6818"/>
                    <a:pt x="73915" y="6752"/>
                  </a:cubicBezTo>
                  <a:cubicBezTo>
                    <a:pt x="73941" y="6687"/>
                    <a:pt x="73967" y="6608"/>
                    <a:pt x="73994" y="6543"/>
                  </a:cubicBezTo>
                  <a:cubicBezTo>
                    <a:pt x="74046" y="6411"/>
                    <a:pt x="74085" y="6280"/>
                    <a:pt x="74099" y="6149"/>
                  </a:cubicBezTo>
                  <a:cubicBezTo>
                    <a:pt x="74099" y="6109"/>
                    <a:pt x="74112" y="6070"/>
                    <a:pt x="74112" y="6018"/>
                  </a:cubicBezTo>
                  <a:cubicBezTo>
                    <a:pt x="74125" y="5926"/>
                    <a:pt x="74138" y="5834"/>
                    <a:pt x="74138" y="5742"/>
                  </a:cubicBezTo>
                  <a:cubicBezTo>
                    <a:pt x="74151" y="5479"/>
                    <a:pt x="74138" y="5204"/>
                    <a:pt x="74072" y="4941"/>
                  </a:cubicBezTo>
                  <a:cubicBezTo>
                    <a:pt x="74020" y="4745"/>
                    <a:pt x="73941" y="4548"/>
                    <a:pt x="73836" y="4377"/>
                  </a:cubicBezTo>
                  <a:lnTo>
                    <a:pt x="73823" y="4351"/>
                  </a:lnTo>
                  <a:cubicBezTo>
                    <a:pt x="73810" y="4338"/>
                    <a:pt x="73810" y="4311"/>
                    <a:pt x="73797" y="4285"/>
                  </a:cubicBezTo>
                  <a:lnTo>
                    <a:pt x="73797" y="4049"/>
                  </a:lnTo>
                  <a:lnTo>
                    <a:pt x="73797" y="3800"/>
                  </a:lnTo>
                  <a:lnTo>
                    <a:pt x="80910" y="3800"/>
                  </a:lnTo>
                  <a:lnTo>
                    <a:pt x="80923" y="3983"/>
                  </a:lnTo>
                  <a:lnTo>
                    <a:pt x="80936" y="4233"/>
                  </a:lnTo>
                  <a:lnTo>
                    <a:pt x="80936" y="4338"/>
                  </a:lnTo>
                  <a:lnTo>
                    <a:pt x="80936" y="4364"/>
                  </a:lnTo>
                  <a:cubicBezTo>
                    <a:pt x="80936" y="4364"/>
                    <a:pt x="80923" y="4364"/>
                    <a:pt x="80923" y="4377"/>
                  </a:cubicBezTo>
                  <a:lnTo>
                    <a:pt x="80923" y="4403"/>
                  </a:lnTo>
                  <a:cubicBezTo>
                    <a:pt x="80884" y="4600"/>
                    <a:pt x="80805" y="4797"/>
                    <a:pt x="80765" y="5007"/>
                  </a:cubicBezTo>
                  <a:cubicBezTo>
                    <a:pt x="80674" y="5348"/>
                    <a:pt x="80634" y="5689"/>
                    <a:pt x="80660" y="6044"/>
                  </a:cubicBezTo>
                  <a:cubicBezTo>
                    <a:pt x="80674" y="6214"/>
                    <a:pt x="80700" y="6372"/>
                    <a:pt x="80765" y="6529"/>
                  </a:cubicBezTo>
                  <a:cubicBezTo>
                    <a:pt x="80857" y="6766"/>
                    <a:pt x="80989" y="6989"/>
                    <a:pt x="81172" y="7172"/>
                  </a:cubicBezTo>
                  <a:lnTo>
                    <a:pt x="81264" y="7277"/>
                  </a:lnTo>
                  <a:cubicBezTo>
                    <a:pt x="81277" y="7291"/>
                    <a:pt x="81304" y="7304"/>
                    <a:pt x="81317" y="7317"/>
                  </a:cubicBezTo>
                  <a:cubicBezTo>
                    <a:pt x="81321" y="7318"/>
                    <a:pt x="81325" y="7319"/>
                    <a:pt x="81329" y="7319"/>
                  </a:cubicBezTo>
                  <a:cubicBezTo>
                    <a:pt x="81359" y="7319"/>
                    <a:pt x="81372" y="7275"/>
                    <a:pt x="81395" y="7251"/>
                  </a:cubicBezTo>
                  <a:lnTo>
                    <a:pt x="81435" y="7159"/>
                  </a:lnTo>
                  <a:cubicBezTo>
                    <a:pt x="81461" y="7107"/>
                    <a:pt x="81500" y="7041"/>
                    <a:pt x="81527" y="6989"/>
                  </a:cubicBezTo>
                  <a:cubicBezTo>
                    <a:pt x="81566" y="6923"/>
                    <a:pt x="81619" y="6818"/>
                    <a:pt x="81658" y="6752"/>
                  </a:cubicBezTo>
                  <a:cubicBezTo>
                    <a:pt x="81684" y="6674"/>
                    <a:pt x="81710" y="6608"/>
                    <a:pt x="81724" y="6543"/>
                  </a:cubicBezTo>
                  <a:cubicBezTo>
                    <a:pt x="81776" y="6411"/>
                    <a:pt x="81815" y="6280"/>
                    <a:pt x="81842" y="6149"/>
                  </a:cubicBezTo>
                  <a:cubicBezTo>
                    <a:pt x="81842" y="6109"/>
                    <a:pt x="81842" y="6070"/>
                    <a:pt x="81855" y="6018"/>
                  </a:cubicBezTo>
                  <a:cubicBezTo>
                    <a:pt x="81855" y="5926"/>
                    <a:pt x="81868" y="5834"/>
                    <a:pt x="81868" y="5742"/>
                  </a:cubicBezTo>
                  <a:cubicBezTo>
                    <a:pt x="81894" y="5466"/>
                    <a:pt x="81868" y="5204"/>
                    <a:pt x="81802" y="4928"/>
                  </a:cubicBezTo>
                  <a:cubicBezTo>
                    <a:pt x="81763" y="4731"/>
                    <a:pt x="81684" y="4548"/>
                    <a:pt x="81579" y="4377"/>
                  </a:cubicBezTo>
                  <a:lnTo>
                    <a:pt x="81566" y="4351"/>
                  </a:lnTo>
                  <a:cubicBezTo>
                    <a:pt x="81553" y="4338"/>
                    <a:pt x="81540" y="4311"/>
                    <a:pt x="81527" y="4285"/>
                  </a:cubicBezTo>
                  <a:lnTo>
                    <a:pt x="81527" y="4272"/>
                  </a:lnTo>
                  <a:lnTo>
                    <a:pt x="81527" y="4049"/>
                  </a:lnTo>
                  <a:cubicBezTo>
                    <a:pt x="81527" y="3970"/>
                    <a:pt x="81527" y="3878"/>
                    <a:pt x="81540" y="3800"/>
                  </a:cubicBezTo>
                  <a:lnTo>
                    <a:pt x="88653" y="3800"/>
                  </a:lnTo>
                  <a:lnTo>
                    <a:pt x="88666" y="3970"/>
                  </a:lnTo>
                  <a:lnTo>
                    <a:pt x="88679" y="4233"/>
                  </a:lnTo>
                  <a:lnTo>
                    <a:pt x="88679" y="4325"/>
                  </a:lnTo>
                  <a:lnTo>
                    <a:pt x="88679" y="4351"/>
                  </a:lnTo>
                  <a:cubicBezTo>
                    <a:pt x="88679" y="4351"/>
                    <a:pt x="88666" y="4364"/>
                    <a:pt x="88666" y="4364"/>
                  </a:cubicBezTo>
                  <a:lnTo>
                    <a:pt x="88666" y="4390"/>
                  </a:lnTo>
                  <a:cubicBezTo>
                    <a:pt x="88627" y="4587"/>
                    <a:pt x="88548" y="4784"/>
                    <a:pt x="88509" y="4994"/>
                  </a:cubicBezTo>
                  <a:cubicBezTo>
                    <a:pt x="88417" y="5335"/>
                    <a:pt x="88377" y="5689"/>
                    <a:pt x="88404" y="6044"/>
                  </a:cubicBezTo>
                  <a:cubicBezTo>
                    <a:pt x="88417" y="6201"/>
                    <a:pt x="88443" y="6359"/>
                    <a:pt x="88509" y="6516"/>
                  </a:cubicBezTo>
                  <a:cubicBezTo>
                    <a:pt x="88600" y="6752"/>
                    <a:pt x="88732" y="6976"/>
                    <a:pt x="88915" y="7159"/>
                  </a:cubicBezTo>
                  <a:lnTo>
                    <a:pt x="89007" y="7264"/>
                  </a:lnTo>
                  <a:cubicBezTo>
                    <a:pt x="89020" y="7277"/>
                    <a:pt x="89047" y="7291"/>
                    <a:pt x="89060" y="7304"/>
                  </a:cubicBezTo>
                  <a:cubicBezTo>
                    <a:pt x="89066" y="7308"/>
                    <a:pt x="89072" y="7310"/>
                    <a:pt x="89077" y="7310"/>
                  </a:cubicBezTo>
                  <a:cubicBezTo>
                    <a:pt x="89104" y="7310"/>
                    <a:pt x="89117" y="7260"/>
                    <a:pt x="89139" y="7238"/>
                  </a:cubicBezTo>
                  <a:lnTo>
                    <a:pt x="89178" y="7159"/>
                  </a:lnTo>
                  <a:cubicBezTo>
                    <a:pt x="89204" y="7094"/>
                    <a:pt x="89244" y="7041"/>
                    <a:pt x="89270" y="6976"/>
                  </a:cubicBezTo>
                  <a:cubicBezTo>
                    <a:pt x="89309" y="6923"/>
                    <a:pt x="89362" y="6818"/>
                    <a:pt x="89401" y="6739"/>
                  </a:cubicBezTo>
                  <a:cubicBezTo>
                    <a:pt x="89427" y="6674"/>
                    <a:pt x="89454" y="6608"/>
                    <a:pt x="89467" y="6529"/>
                  </a:cubicBezTo>
                  <a:cubicBezTo>
                    <a:pt x="89519" y="6411"/>
                    <a:pt x="89559" y="6280"/>
                    <a:pt x="89585" y="6149"/>
                  </a:cubicBezTo>
                  <a:cubicBezTo>
                    <a:pt x="89585" y="6096"/>
                    <a:pt x="89585" y="6057"/>
                    <a:pt x="89598" y="6018"/>
                  </a:cubicBezTo>
                  <a:cubicBezTo>
                    <a:pt x="89598" y="5926"/>
                    <a:pt x="89611" y="5834"/>
                    <a:pt x="89611" y="5742"/>
                  </a:cubicBezTo>
                  <a:cubicBezTo>
                    <a:pt x="89637" y="5466"/>
                    <a:pt x="89611" y="5191"/>
                    <a:pt x="89545" y="4928"/>
                  </a:cubicBezTo>
                  <a:cubicBezTo>
                    <a:pt x="89506" y="4731"/>
                    <a:pt x="89427" y="4535"/>
                    <a:pt x="89322" y="4364"/>
                  </a:cubicBezTo>
                  <a:lnTo>
                    <a:pt x="89309" y="4351"/>
                  </a:lnTo>
                  <a:cubicBezTo>
                    <a:pt x="89296" y="4325"/>
                    <a:pt x="89283" y="4298"/>
                    <a:pt x="89270" y="4285"/>
                  </a:cubicBezTo>
                  <a:lnTo>
                    <a:pt x="89270" y="4272"/>
                  </a:lnTo>
                  <a:lnTo>
                    <a:pt x="89270" y="4036"/>
                  </a:lnTo>
                  <a:cubicBezTo>
                    <a:pt x="89270" y="3970"/>
                    <a:pt x="89270" y="3865"/>
                    <a:pt x="89283" y="3786"/>
                  </a:cubicBezTo>
                  <a:lnTo>
                    <a:pt x="127815" y="3786"/>
                  </a:lnTo>
                  <a:cubicBezTo>
                    <a:pt x="127854" y="3786"/>
                    <a:pt x="127893" y="3747"/>
                    <a:pt x="127893" y="3708"/>
                  </a:cubicBezTo>
                  <a:cubicBezTo>
                    <a:pt x="127880" y="3668"/>
                    <a:pt x="127841" y="3642"/>
                    <a:pt x="127815" y="3642"/>
                  </a:cubicBezTo>
                  <a:lnTo>
                    <a:pt x="93273" y="3642"/>
                  </a:lnTo>
                  <a:lnTo>
                    <a:pt x="93273" y="3629"/>
                  </a:lnTo>
                  <a:cubicBezTo>
                    <a:pt x="93273" y="3616"/>
                    <a:pt x="93273" y="3603"/>
                    <a:pt x="93273" y="3590"/>
                  </a:cubicBezTo>
                  <a:cubicBezTo>
                    <a:pt x="93273" y="3511"/>
                    <a:pt x="93273" y="3432"/>
                    <a:pt x="93259" y="3340"/>
                  </a:cubicBezTo>
                  <a:lnTo>
                    <a:pt x="93246" y="3091"/>
                  </a:lnTo>
                  <a:lnTo>
                    <a:pt x="93246" y="2999"/>
                  </a:lnTo>
                  <a:lnTo>
                    <a:pt x="93246" y="2973"/>
                  </a:lnTo>
                  <a:cubicBezTo>
                    <a:pt x="93246" y="2973"/>
                    <a:pt x="93259" y="2973"/>
                    <a:pt x="93259" y="2960"/>
                  </a:cubicBezTo>
                  <a:cubicBezTo>
                    <a:pt x="93259" y="2960"/>
                    <a:pt x="93259" y="2947"/>
                    <a:pt x="93259" y="2947"/>
                  </a:cubicBezTo>
                  <a:lnTo>
                    <a:pt x="93259" y="2920"/>
                  </a:lnTo>
                  <a:cubicBezTo>
                    <a:pt x="93312" y="2723"/>
                    <a:pt x="93378" y="2527"/>
                    <a:pt x="93417" y="2317"/>
                  </a:cubicBezTo>
                  <a:cubicBezTo>
                    <a:pt x="93509" y="1975"/>
                    <a:pt x="93548" y="1621"/>
                    <a:pt x="93535" y="1280"/>
                  </a:cubicBezTo>
                  <a:cubicBezTo>
                    <a:pt x="93522" y="1109"/>
                    <a:pt x="93483" y="952"/>
                    <a:pt x="93430" y="794"/>
                  </a:cubicBezTo>
                  <a:cubicBezTo>
                    <a:pt x="93338" y="558"/>
                    <a:pt x="93194" y="335"/>
                    <a:pt x="93023" y="151"/>
                  </a:cubicBezTo>
                  <a:lnTo>
                    <a:pt x="92918" y="46"/>
                  </a:lnTo>
                  <a:cubicBezTo>
                    <a:pt x="92905" y="33"/>
                    <a:pt x="92892" y="20"/>
                    <a:pt x="92866" y="7"/>
                  </a:cubicBezTo>
                  <a:cubicBezTo>
                    <a:pt x="92861" y="5"/>
                    <a:pt x="92858" y="5"/>
                    <a:pt x="92854" y="5"/>
                  </a:cubicBezTo>
                  <a:cubicBezTo>
                    <a:pt x="92824" y="5"/>
                    <a:pt x="92812" y="49"/>
                    <a:pt x="92800" y="72"/>
                  </a:cubicBezTo>
                  <a:cubicBezTo>
                    <a:pt x="92787" y="99"/>
                    <a:pt x="92774" y="125"/>
                    <a:pt x="92761" y="164"/>
                  </a:cubicBezTo>
                  <a:cubicBezTo>
                    <a:pt x="92735" y="217"/>
                    <a:pt x="92695" y="282"/>
                    <a:pt x="92656" y="335"/>
                  </a:cubicBezTo>
                  <a:cubicBezTo>
                    <a:pt x="92630" y="387"/>
                    <a:pt x="92577" y="492"/>
                    <a:pt x="92538" y="571"/>
                  </a:cubicBezTo>
                  <a:cubicBezTo>
                    <a:pt x="92511" y="637"/>
                    <a:pt x="92485" y="715"/>
                    <a:pt x="92459" y="781"/>
                  </a:cubicBezTo>
                  <a:cubicBezTo>
                    <a:pt x="92406" y="912"/>
                    <a:pt x="92367" y="1030"/>
                    <a:pt x="92354" y="1175"/>
                  </a:cubicBezTo>
                  <a:cubicBezTo>
                    <a:pt x="92354" y="1214"/>
                    <a:pt x="92341" y="1254"/>
                    <a:pt x="92341" y="1306"/>
                  </a:cubicBezTo>
                  <a:cubicBezTo>
                    <a:pt x="92328" y="1385"/>
                    <a:pt x="92315" y="1477"/>
                    <a:pt x="92315" y="1569"/>
                  </a:cubicBezTo>
                  <a:cubicBezTo>
                    <a:pt x="92301" y="1844"/>
                    <a:pt x="92315" y="2120"/>
                    <a:pt x="92380" y="2395"/>
                  </a:cubicBezTo>
                  <a:cubicBezTo>
                    <a:pt x="92433" y="2592"/>
                    <a:pt x="92511" y="2776"/>
                    <a:pt x="92616" y="2947"/>
                  </a:cubicBezTo>
                  <a:lnTo>
                    <a:pt x="92630" y="2973"/>
                  </a:lnTo>
                  <a:cubicBezTo>
                    <a:pt x="92643" y="2999"/>
                    <a:pt x="92643" y="3025"/>
                    <a:pt x="92656" y="3038"/>
                  </a:cubicBezTo>
                  <a:lnTo>
                    <a:pt x="92656" y="3275"/>
                  </a:lnTo>
                  <a:cubicBezTo>
                    <a:pt x="92656" y="3353"/>
                    <a:pt x="92656" y="3445"/>
                    <a:pt x="92643" y="3524"/>
                  </a:cubicBezTo>
                  <a:lnTo>
                    <a:pt x="92643" y="3642"/>
                  </a:lnTo>
                  <a:lnTo>
                    <a:pt x="92643" y="3655"/>
                  </a:lnTo>
                  <a:lnTo>
                    <a:pt x="85543" y="3655"/>
                  </a:lnTo>
                  <a:lnTo>
                    <a:pt x="85543" y="3629"/>
                  </a:lnTo>
                  <a:lnTo>
                    <a:pt x="85543" y="3603"/>
                  </a:lnTo>
                  <a:cubicBezTo>
                    <a:pt x="85543" y="3511"/>
                    <a:pt x="85543" y="3432"/>
                    <a:pt x="85529" y="3340"/>
                  </a:cubicBezTo>
                  <a:lnTo>
                    <a:pt x="85516" y="3091"/>
                  </a:lnTo>
                  <a:lnTo>
                    <a:pt x="85516" y="2999"/>
                  </a:lnTo>
                  <a:lnTo>
                    <a:pt x="85516" y="2973"/>
                  </a:lnTo>
                  <a:cubicBezTo>
                    <a:pt x="85516" y="2973"/>
                    <a:pt x="85516" y="2973"/>
                    <a:pt x="85516" y="2960"/>
                  </a:cubicBezTo>
                  <a:cubicBezTo>
                    <a:pt x="85516" y="2960"/>
                    <a:pt x="85516" y="2947"/>
                    <a:pt x="85516" y="2947"/>
                  </a:cubicBezTo>
                  <a:lnTo>
                    <a:pt x="85516" y="2920"/>
                  </a:lnTo>
                  <a:cubicBezTo>
                    <a:pt x="85569" y="2723"/>
                    <a:pt x="85648" y="2527"/>
                    <a:pt x="85687" y="2317"/>
                  </a:cubicBezTo>
                  <a:cubicBezTo>
                    <a:pt x="85779" y="1975"/>
                    <a:pt x="85818" y="1621"/>
                    <a:pt x="85792" y="1280"/>
                  </a:cubicBezTo>
                  <a:cubicBezTo>
                    <a:pt x="85779" y="1109"/>
                    <a:pt x="85753" y="952"/>
                    <a:pt x="85687" y="794"/>
                  </a:cubicBezTo>
                  <a:cubicBezTo>
                    <a:pt x="85595" y="558"/>
                    <a:pt x="85464" y="335"/>
                    <a:pt x="85280" y="151"/>
                  </a:cubicBezTo>
                  <a:lnTo>
                    <a:pt x="85188" y="46"/>
                  </a:lnTo>
                  <a:cubicBezTo>
                    <a:pt x="85162" y="33"/>
                    <a:pt x="85149" y="20"/>
                    <a:pt x="85136" y="7"/>
                  </a:cubicBezTo>
                  <a:cubicBezTo>
                    <a:pt x="85131" y="5"/>
                    <a:pt x="85128" y="5"/>
                    <a:pt x="85124" y="5"/>
                  </a:cubicBezTo>
                  <a:cubicBezTo>
                    <a:pt x="85093" y="5"/>
                    <a:pt x="85080" y="49"/>
                    <a:pt x="85057" y="72"/>
                  </a:cubicBezTo>
                  <a:cubicBezTo>
                    <a:pt x="85044" y="112"/>
                    <a:pt x="85031" y="138"/>
                    <a:pt x="85018" y="164"/>
                  </a:cubicBezTo>
                  <a:cubicBezTo>
                    <a:pt x="84991" y="217"/>
                    <a:pt x="84952" y="282"/>
                    <a:pt x="84926" y="335"/>
                  </a:cubicBezTo>
                  <a:cubicBezTo>
                    <a:pt x="84886" y="387"/>
                    <a:pt x="84834" y="492"/>
                    <a:pt x="84795" y="571"/>
                  </a:cubicBezTo>
                  <a:cubicBezTo>
                    <a:pt x="84768" y="637"/>
                    <a:pt x="84742" y="715"/>
                    <a:pt x="84729" y="781"/>
                  </a:cubicBezTo>
                  <a:cubicBezTo>
                    <a:pt x="84676" y="912"/>
                    <a:pt x="84637" y="1044"/>
                    <a:pt x="84611" y="1175"/>
                  </a:cubicBezTo>
                  <a:cubicBezTo>
                    <a:pt x="84611" y="1214"/>
                    <a:pt x="84611" y="1254"/>
                    <a:pt x="84598" y="1306"/>
                  </a:cubicBezTo>
                  <a:cubicBezTo>
                    <a:pt x="84598" y="1398"/>
                    <a:pt x="84585" y="1490"/>
                    <a:pt x="84585" y="1582"/>
                  </a:cubicBezTo>
                  <a:cubicBezTo>
                    <a:pt x="84558" y="1844"/>
                    <a:pt x="84585" y="2133"/>
                    <a:pt x="84650" y="2395"/>
                  </a:cubicBezTo>
                  <a:cubicBezTo>
                    <a:pt x="84690" y="2592"/>
                    <a:pt x="84768" y="2776"/>
                    <a:pt x="84873" y="2947"/>
                  </a:cubicBezTo>
                  <a:lnTo>
                    <a:pt x="84886" y="2973"/>
                  </a:lnTo>
                  <a:cubicBezTo>
                    <a:pt x="84900" y="2999"/>
                    <a:pt x="84913" y="3025"/>
                    <a:pt x="84913" y="3038"/>
                  </a:cubicBezTo>
                  <a:lnTo>
                    <a:pt x="84913" y="3275"/>
                  </a:lnTo>
                  <a:cubicBezTo>
                    <a:pt x="84913" y="3353"/>
                    <a:pt x="84913" y="3445"/>
                    <a:pt x="84913" y="3524"/>
                  </a:cubicBezTo>
                  <a:lnTo>
                    <a:pt x="84913" y="3642"/>
                  </a:lnTo>
                  <a:lnTo>
                    <a:pt x="84913" y="3655"/>
                  </a:lnTo>
                  <a:lnTo>
                    <a:pt x="77773" y="3655"/>
                  </a:lnTo>
                  <a:lnTo>
                    <a:pt x="77773" y="3642"/>
                  </a:lnTo>
                  <a:lnTo>
                    <a:pt x="77773" y="3603"/>
                  </a:lnTo>
                  <a:cubicBezTo>
                    <a:pt x="77773" y="3511"/>
                    <a:pt x="77773" y="3432"/>
                    <a:pt x="77760" y="3353"/>
                  </a:cubicBezTo>
                  <a:lnTo>
                    <a:pt x="77747" y="3091"/>
                  </a:lnTo>
                  <a:lnTo>
                    <a:pt x="77747" y="2999"/>
                  </a:lnTo>
                  <a:lnTo>
                    <a:pt x="77747" y="2973"/>
                  </a:lnTo>
                  <a:cubicBezTo>
                    <a:pt x="77747" y="2973"/>
                    <a:pt x="77760" y="2973"/>
                    <a:pt x="77760" y="2960"/>
                  </a:cubicBezTo>
                  <a:cubicBezTo>
                    <a:pt x="77760" y="2960"/>
                    <a:pt x="77760" y="2960"/>
                    <a:pt x="77760" y="2947"/>
                  </a:cubicBezTo>
                  <a:lnTo>
                    <a:pt x="77760" y="2933"/>
                  </a:lnTo>
                  <a:cubicBezTo>
                    <a:pt x="77813" y="2723"/>
                    <a:pt x="77878" y="2527"/>
                    <a:pt x="77918" y="2317"/>
                  </a:cubicBezTo>
                  <a:cubicBezTo>
                    <a:pt x="78009" y="1975"/>
                    <a:pt x="78049" y="1634"/>
                    <a:pt x="78023" y="1280"/>
                  </a:cubicBezTo>
                  <a:cubicBezTo>
                    <a:pt x="78009" y="1109"/>
                    <a:pt x="77983" y="952"/>
                    <a:pt x="77931" y="807"/>
                  </a:cubicBezTo>
                  <a:cubicBezTo>
                    <a:pt x="77839" y="558"/>
                    <a:pt x="77694" y="335"/>
                    <a:pt x="77524" y="151"/>
                  </a:cubicBezTo>
                  <a:cubicBezTo>
                    <a:pt x="77485" y="125"/>
                    <a:pt x="77458" y="86"/>
                    <a:pt x="77419" y="59"/>
                  </a:cubicBezTo>
                  <a:cubicBezTo>
                    <a:pt x="77406" y="33"/>
                    <a:pt x="77380" y="20"/>
                    <a:pt x="77366" y="7"/>
                  </a:cubicBezTo>
                  <a:cubicBezTo>
                    <a:pt x="77362" y="5"/>
                    <a:pt x="77358" y="5"/>
                    <a:pt x="77355" y="5"/>
                  </a:cubicBezTo>
                  <a:cubicBezTo>
                    <a:pt x="77324" y="5"/>
                    <a:pt x="77312" y="50"/>
                    <a:pt x="77301" y="86"/>
                  </a:cubicBezTo>
                  <a:lnTo>
                    <a:pt x="77261" y="164"/>
                  </a:lnTo>
                  <a:cubicBezTo>
                    <a:pt x="77222" y="230"/>
                    <a:pt x="77196" y="282"/>
                    <a:pt x="77156" y="335"/>
                  </a:cubicBezTo>
                  <a:cubicBezTo>
                    <a:pt x="77130" y="401"/>
                    <a:pt x="77065" y="492"/>
                    <a:pt x="77038" y="571"/>
                  </a:cubicBezTo>
                  <a:cubicBezTo>
                    <a:pt x="76999" y="650"/>
                    <a:pt x="76973" y="715"/>
                    <a:pt x="76960" y="781"/>
                  </a:cubicBezTo>
                  <a:cubicBezTo>
                    <a:pt x="76907" y="912"/>
                    <a:pt x="76868" y="1044"/>
                    <a:pt x="76855" y="1175"/>
                  </a:cubicBezTo>
                  <a:cubicBezTo>
                    <a:pt x="76855" y="1214"/>
                    <a:pt x="76841" y="1254"/>
                    <a:pt x="76841" y="1306"/>
                  </a:cubicBezTo>
                  <a:cubicBezTo>
                    <a:pt x="76828" y="1398"/>
                    <a:pt x="76815" y="1490"/>
                    <a:pt x="76815" y="1582"/>
                  </a:cubicBezTo>
                  <a:cubicBezTo>
                    <a:pt x="76789" y="1857"/>
                    <a:pt x="76815" y="2133"/>
                    <a:pt x="76881" y="2395"/>
                  </a:cubicBezTo>
                  <a:cubicBezTo>
                    <a:pt x="76933" y="2592"/>
                    <a:pt x="76999" y="2789"/>
                    <a:pt x="77104" y="2960"/>
                  </a:cubicBezTo>
                  <a:lnTo>
                    <a:pt x="77130" y="2973"/>
                  </a:lnTo>
                  <a:cubicBezTo>
                    <a:pt x="77130" y="2999"/>
                    <a:pt x="77143" y="3025"/>
                    <a:pt x="77156" y="3052"/>
                  </a:cubicBezTo>
                  <a:lnTo>
                    <a:pt x="77156" y="3288"/>
                  </a:lnTo>
                  <a:cubicBezTo>
                    <a:pt x="77156" y="3367"/>
                    <a:pt x="77156" y="3458"/>
                    <a:pt x="77143" y="3537"/>
                  </a:cubicBezTo>
                  <a:lnTo>
                    <a:pt x="77143" y="3642"/>
                  </a:lnTo>
                  <a:lnTo>
                    <a:pt x="77143" y="3655"/>
                  </a:lnTo>
                  <a:lnTo>
                    <a:pt x="70043" y="3655"/>
                  </a:lnTo>
                  <a:lnTo>
                    <a:pt x="70043" y="3642"/>
                  </a:lnTo>
                  <a:lnTo>
                    <a:pt x="70043" y="3603"/>
                  </a:lnTo>
                  <a:cubicBezTo>
                    <a:pt x="70043" y="3524"/>
                    <a:pt x="70043" y="3445"/>
                    <a:pt x="70030" y="3353"/>
                  </a:cubicBezTo>
                  <a:lnTo>
                    <a:pt x="70004" y="3104"/>
                  </a:lnTo>
                  <a:lnTo>
                    <a:pt x="70004" y="3012"/>
                  </a:lnTo>
                  <a:lnTo>
                    <a:pt x="70004" y="2986"/>
                  </a:lnTo>
                  <a:cubicBezTo>
                    <a:pt x="70004" y="2986"/>
                    <a:pt x="70017" y="2986"/>
                    <a:pt x="70017" y="2973"/>
                  </a:cubicBezTo>
                  <a:cubicBezTo>
                    <a:pt x="70017" y="2973"/>
                    <a:pt x="70017" y="2960"/>
                    <a:pt x="70017" y="2960"/>
                  </a:cubicBezTo>
                  <a:lnTo>
                    <a:pt x="70017" y="2933"/>
                  </a:lnTo>
                  <a:cubicBezTo>
                    <a:pt x="70069" y="2737"/>
                    <a:pt x="70148" y="2540"/>
                    <a:pt x="70188" y="2330"/>
                  </a:cubicBezTo>
                  <a:cubicBezTo>
                    <a:pt x="70279" y="1989"/>
                    <a:pt x="70306" y="1634"/>
                    <a:pt x="70293" y="1293"/>
                  </a:cubicBezTo>
                  <a:cubicBezTo>
                    <a:pt x="70279" y="1122"/>
                    <a:pt x="70240" y="965"/>
                    <a:pt x="70188" y="807"/>
                  </a:cubicBezTo>
                  <a:cubicBezTo>
                    <a:pt x="70096" y="571"/>
                    <a:pt x="69951" y="348"/>
                    <a:pt x="69781" y="164"/>
                  </a:cubicBezTo>
                  <a:cubicBezTo>
                    <a:pt x="69755" y="125"/>
                    <a:pt x="69715" y="99"/>
                    <a:pt x="69676" y="59"/>
                  </a:cubicBezTo>
                  <a:cubicBezTo>
                    <a:pt x="69663" y="46"/>
                    <a:pt x="69650" y="33"/>
                    <a:pt x="69636" y="20"/>
                  </a:cubicBezTo>
                  <a:cubicBezTo>
                    <a:pt x="69631" y="18"/>
                    <a:pt x="69626" y="18"/>
                    <a:pt x="69621" y="18"/>
                  </a:cubicBezTo>
                  <a:cubicBezTo>
                    <a:pt x="69581" y="18"/>
                    <a:pt x="69569" y="62"/>
                    <a:pt x="69558" y="86"/>
                  </a:cubicBezTo>
                  <a:lnTo>
                    <a:pt x="69518" y="177"/>
                  </a:lnTo>
                  <a:cubicBezTo>
                    <a:pt x="69492" y="230"/>
                    <a:pt x="69453" y="296"/>
                    <a:pt x="69426" y="348"/>
                  </a:cubicBezTo>
                  <a:cubicBezTo>
                    <a:pt x="69387" y="401"/>
                    <a:pt x="69335" y="505"/>
                    <a:pt x="69295" y="584"/>
                  </a:cubicBezTo>
                  <a:cubicBezTo>
                    <a:pt x="69269" y="650"/>
                    <a:pt x="69243" y="729"/>
                    <a:pt x="69216" y="794"/>
                  </a:cubicBezTo>
                  <a:cubicBezTo>
                    <a:pt x="69164" y="925"/>
                    <a:pt x="69138" y="1044"/>
                    <a:pt x="69111" y="1188"/>
                  </a:cubicBezTo>
                  <a:cubicBezTo>
                    <a:pt x="69111" y="1227"/>
                    <a:pt x="69098" y="1267"/>
                    <a:pt x="69098" y="1319"/>
                  </a:cubicBezTo>
                  <a:cubicBezTo>
                    <a:pt x="69098" y="1398"/>
                    <a:pt x="69085" y="1490"/>
                    <a:pt x="69072" y="1582"/>
                  </a:cubicBezTo>
                  <a:cubicBezTo>
                    <a:pt x="69059" y="1857"/>
                    <a:pt x="69085" y="2133"/>
                    <a:pt x="69151" y="2408"/>
                  </a:cubicBezTo>
                  <a:cubicBezTo>
                    <a:pt x="69190" y="2605"/>
                    <a:pt x="69269" y="2789"/>
                    <a:pt x="69374" y="2960"/>
                  </a:cubicBezTo>
                  <a:lnTo>
                    <a:pt x="69387" y="2986"/>
                  </a:lnTo>
                  <a:cubicBezTo>
                    <a:pt x="69400" y="3012"/>
                    <a:pt x="69400" y="3038"/>
                    <a:pt x="69413" y="3052"/>
                  </a:cubicBezTo>
                  <a:lnTo>
                    <a:pt x="69413" y="3065"/>
                  </a:lnTo>
                  <a:lnTo>
                    <a:pt x="69413" y="3301"/>
                  </a:lnTo>
                  <a:lnTo>
                    <a:pt x="69413" y="3550"/>
                  </a:lnTo>
                  <a:lnTo>
                    <a:pt x="69413" y="3655"/>
                  </a:lnTo>
                  <a:lnTo>
                    <a:pt x="69413" y="3668"/>
                  </a:lnTo>
                  <a:lnTo>
                    <a:pt x="62313" y="3668"/>
                  </a:lnTo>
                  <a:lnTo>
                    <a:pt x="62313" y="3655"/>
                  </a:lnTo>
                  <a:lnTo>
                    <a:pt x="62313" y="3616"/>
                  </a:lnTo>
                  <a:cubicBezTo>
                    <a:pt x="62313" y="3537"/>
                    <a:pt x="62313" y="3458"/>
                    <a:pt x="62300" y="3367"/>
                  </a:cubicBezTo>
                  <a:lnTo>
                    <a:pt x="62274" y="3117"/>
                  </a:lnTo>
                  <a:lnTo>
                    <a:pt x="62274" y="3025"/>
                  </a:lnTo>
                  <a:lnTo>
                    <a:pt x="62274" y="2986"/>
                  </a:lnTo>
                  <a:lnTo>
                    <a:pt x="62287" y="2986"/>
                  </a:lnTo>
                  <a:lnTo>
                    <a:pt x="62287" y="2973"/>
                  </a:lnTo>
                  <a:lnTo>
                    <a:pt x="62287" y="2947"/>
                  </a:lnTo>
                  <a:cubicBezTo>
                    <a:pt x="62340" y="2737"/>
                    <a:pt x="62418" y="2540"/>
                    <a:pt x="62458" y="2343"/>
                  </a:cubicBezTo>
                  <a:cubicBezTo>
                    <a:pt x="62549" y="2002"/>
                    <a:pt x="62576" y="1647"/>
                    <a:pt x="62563" y="1293"/>
                  </a:cubicBezTo>
                  <a:cubicBezTo>
                    <a:pt x="62549" y="1135"/>
                    <a:pt x="62510" y="978"/>
                    <a:pt x="62458" y="820"/>
                  </a:cubicBezTo>
                  <a:cubicBezTo>
                    <a:pt x="62366" y="584"/>
                    <a:pt x="62221" y="361"/>
                    <a:pt x="62051" y="177"/>
                  </a:cubicBezTo>
                  <a:cubicBezTo>
                    <a:pt x="62025" y="138"/>
                    <a:pt x="61985" y="99"/>
                    <a:pt x="61946" y="72"/>
                  </a:cubicBezTo>
                  <a:cubicBezTo>
                    <a:pt x="61933" y="59"/>
                    <a:pt x="61920" y="33"/>
                    <a:pt x="61906" y="33"/>
                  </a:cubicBezTo>
                  <a:cubicBezTo>
                    <a:pt x="61898" y="29"/>
                    <a:pt x="61890" y="27"/>
                    <a:pt x="61884" y="27"/>
                  </a:cubicBezTo>
                  <a:cubicBezTo>
                    <a:pt x="61850" y="27"/>
                    <a:pt x="61839" y="77"/>
                    <a:pt x="61828" y="99"/>
                  </a:cubicBezTo>
                  <a:lnTo>
                    <a:pt x="61788" y="177"/>
                  </a:lnTo>
                  <a:cubicBezTo>
                    <a:pt x="61762" y="243"/>
                    <a:pt x="61723" y="296"/>
                    <a:pt x="61696" y="361"/>
                  </a:cubicBezTo>
                  <a:cubicBezTo>
                    <a:pt x="61657" y="414"/>
                    <a:pt x="61605" y="519"/>
                    <a:pt x="61565" y="597"/>
                  </a:cubicBezTo>
                  <a:cubicBezTo>
                    <a:pt x="61539" y="663"/>
                    <a:pt x="61513" y="729"/>
                    <a:pt x="61486" y="807"/>
                  </a:cubicBezTo>
                  <a:cubicBezTo>
                    <a:pt x="61434" y="925"/>
                    <a:pt x="61408" y="1057"/>
                    <a:pt x="61381" y="1188"/>
                  </a:cubicBezTo>
                  <a:cubicBezTo>
                    <a:pt x="61381" y="1240"/>
                    <a:pt x="61368" y="1280"/>
                    <a:pt x="61368" y="1319"/>
                  </a:cubicBezTo>
                  <a:cubicBezTo>
                    <a:pt x="61368" y="1411"/>
                    <a:pt x="61355" y="1503"/>
                    <a:pt x="61342" y="1595"/>
                  </a:cubicBezTo>
                  <a:cubicBezTo>
                    <a:pt x="61329" y="1870"/>
                    <a:pt x="61355" y="2146"/>
                    <a:pt x="61421" y="2422"/>
                  </a:cubicBezTo>
                  <a:cubicBezTo>
                    <a:pt x="61460" y="2618"/>
                    <a:pt x="61539" y="2802"/>
                    <a:pt x="61644" y="2973"/>
                  </a:cubicBezTo>
                  <a:lnTo>
                    <a:pt x="61657" y="2999"/>
                  </a:lnTo>
                  <a:cubicBezTo>
                    <a:pt x="61670" y="3025"/>
                    <a:pt x="61670" y="3038"/>
                    <a:pt x="61683" y="3065"/>
                  </a:cubicBezTo>
                  <a:lnTo>
                    <a:pt x="61683" y="3078"/>
                  </a:lnTo>
                  <a:lnTo>
                    <a:pt x="61683" y="3301"/>
                  </a:lnTo>
                  <a:lnTo>
                    <a:pt x="61683" y="3550"/>
                  </a:lnTo>
                  <a:lnTo>
                    <a:pt x="61683" y="3668"/>
                  </a:lnTo>
                  <a:lnTo>
                    <a:pt x="54583" y="3668"/>
                  </a:lnTo>
                  <a:lnTo>
                    <a:pt x="54583" y="3629"/>
                  </a:lnTo>
                  <a:cubicBezTo>
                    <a:pt x="54583" y="3537"/>
                    <a:pt x="54583" y="3458"/>
                    <a:pt x="54570" y="3380"/>
                  </a:cubicBezTo>
                  <a:lnTo>
                    <a:pt x="54544" y="3117"/>
                  </a:lnTo>
                  <a:lnTo>
                    <a:pt x="54544" y="3025"/>
                  </a:lnTo>
                  <a:lnTo>
                    <a:pt x="54544" y="2999"/>
                  </a:lnTo>
                  <a:cubicBezTo>
                    <a:pt x="54544" y="2999"/>
                    <a:pt x="54557" y="2999"/>
                    <a:pt x="54557" y="2986"/>
                  </a:cubicBezTo>
                  <a:lnTo>
                    <a:pt x="54557" y="2973"/>
                  </a:lnTo>
                  <a:lnTo>
                    <a:pt x="54557" y="2960"/>
                  </a:lnTo>
                  <a:cubicBezTo>
                    <a:pt x="54610" y="2750"/>
                    <a:pt x="54688" y="2553"/>
                    <a:pt x="54728" y="2343"/>
                  </a:cubicBezTo>
                  <a:cubicBezTo>
                    <a:pt x="54820" y="2002"/>
                    <a:pt x="54846" y="1660"/>
                    <a:pt x="54833" y="1306"/>
                  </a:cubicBezTo>
                  <a:cubicBezTo>
                    <a:pt x="54820" y="1135"/>
                    <a:pt x="54780" y="978"/>
                    <a:pt x="54728" y="820"/>
                  </a:cubicBezTo>
                  <a:cubicBezTo>
                    <a:pt x="54636" y="584"/>
                    <a:pt x="54491" y="361"/>
                    <a:pt x="54321" y="177"/>
                  </a:cubicBezTo>
                  <a:cubicBezTo>
                    <a:pt x="54295" y="151"/>
                    <a:pt x="54255" y="112"/>
                    <a:pt x="54216" y="72"/>
                  </a:cubicBezTo>
                  <a:cubicBezTo>
                    <a:pt x="54203" y="59"/>
                    <a:pt x="54190" y="46"/>
                    <a:pt x="54176" y="33"/>
                  </a:cubicBezTo>
                  <a:cubicBezTo>
                    <a:pt x="54171" y="32"/>
                    <a:pt x="54166" y="31"/>
                    <a:pt x="54161" y="31"/>
                  </a:cubicBezTo>
                  <a:cubicBezTo>
                    <a:pt x="54121" y="31"/>
                    <a:pt x="54109" y="75"/>
                    <a:pt x="54098" y="99"/>
                  </a:cubicBezTo>
                  <a:lnTo>
                    <a:pt x="54058" y="191"/>
                  </a:lnTo>
                  <a:cubicBezTo>
                    <a:pt x="54032" y="243"/>
                    <a:pt x="53993" y="309"/>
                    <a:pt x="53966" y="361"/>
                  </a:cubicBezTo>
                  <a:cubicBezTo>
                    <a:pt x="53927" y="427"/>
                    <a:pt x="53875" y="519"/>
                    <a:pt x="53835" y="597"/>
                  </a:cubicBezTo>
                  <a:cubicBezTo>
                    <a:pt x="53809" y="676"/>
                    <a:pt x="53783" y="742"/>
                    <a:pt x="53756" y="807"/>
                  </a:cubicBezTo>
                  <a:cubicBezTo>
                    <a:pt x="53704" y="939"/>
                    <a:pt x="53678" y="1070"/>
                    <a:pt x="53651" y="1201"/>
                  </a:cubicBezTo>
                  <a:cubicBezTo>
                    <a:pt x="53651" y="1240"/>
                    <a:pt x="53638" y="1280"/>
                    <a:pt x="53638" y="1332"/>
                  </a:cubicBezTo>
                  <a:cubicBezTo>
                    <a:pt x="53638" y="1424"/>
                    <a:pt x="53625" y="1516"/>
                    <a:pt x="53612" y="1608"/>
                  </a:cubicBezTo>
                  <a:cubicBezTo>
                    <a:pt x="53599" y="1884"/>
                    <a:pt x="53625" y="2159"/>
                    <a:pt x="53691" y="2422"/>
                  </a:cubicBezTo>
                  <a:cubicBezTo>
                    <a:pt x="53730" y="2618"/>
                    <a:pt x="53809" y="2815"/>
                    <a:pt x="53914" y="2986"/>
                  </a:cubicBezTo>
                  <a:lnTo>
                    <a:pt x="53927" y="2999"/>
                  </a:lnTo>
                  <a:cubicBezTo>
                    <a:pt x="53940" y="3025"/>
                    <a:pt x="53940" y="3052"/>
                    <a:pt x="53953" y="3078"/>
                  </a:cubicBezTo>
                  <a:lnTo>
                    <a:pt x="53953" y="3314"/>
                  </a:lnTo>
                  <a:lnTo>
                    <a:pt x="53953" y="3563"/>
                  </a:lnTo>
                  <a:lnTo>
                    <a:pt x="53953" y="3668"/>
                  </a:lnTo>
                  <a:lnTo>
                    <a:pt x="53953" y="3681"/>
                  </a:lnTo>
                  <a:lnTo>
                    <a:pt x="46840" y="3681"/>
                  </a:lnTo>
                  <a:lnTo>
                    <a:pt x="46840" y="3642"/>
                  </a:lnTo>
                  <a:cubicBezTo>
                    <a:pt x="46840" y="3550"/>
                    <a:pt x="46840" y="3472"/>
                    <a:pt x="46827" y="3380"/>
                  </a:cubicBezTo>
                  <a:lnTo>
                    <a:pt x="46814" y="3130"/>
                  </a:lnTo>
                  <a:lnTo>
                    <a:pt x="46814" y="3038"/>
                  </a:lnTo>
                  <a:cubicBezTo>
                    <a:pt x="46814" y="3025"/>
                    <a:pt x="46814" y="3012"/>
                    <a:pt x="46814" y="3012"/>
                  </a:cubicBezTo>
                  <a:cubicBezTo>
                    <a:pt x="46814" y="3012"/>
                    <a:pt x="46827" y="3012"/>
                    <a:pt x="46827" y="2999"/>
                  </a:cubicBezTo>
                  <a:lnTo>
                    <a:pt x="46827" y="2986"/>
                  </a:lnTo>
                  <a:lnTo>
                    <a:pt x="46827" y="2960"/>
                  </a:lnTo>
                  <a:cubicBezTo>
                    <a:pt x="46880" y="2763"/>
                    <a:pt x="46945" y="2566"/>
                    <a:pt x="46998" y="2356"/>
                  </a:cubicBezTo>
                  <a:cubicBezTo>
                    <a:pt x="47076" y="2015"/>
                    <a:pt x="47116" y="1660"/>
                    <a:pt x="47103" y="1319"/>
                  </a:cubicBezTo>
                  <a:cubicBezTo>
                    <a:pt x="47076" y="1135"/>
                    <a:pt x="47011" y="952"/>
                    <a:pt x="46932" y="794"/>
                  </a:cubicBezTo>
                  <a:cubicBezTo>
                    <a:pt x="46840" y="558"/>
                    <a:pt x="46696" y="335"/>
                    <a:pt x="46525" y="151"/>
                  </a:cubicBezTo>
                  <a:lnTo>
                    <a:pt x="46420" y="46"/>
                  </a:lnTo>
                  <a:cubicBezTo>
                    <a:pt x="46407" y="33"/>
                    <a:pt x="46394" y="20"/>
                    <a:pt x="46381" y="7"/>
                  </a:cubicBezTo>
                  <a:cubicBezTo>
                    <a:pt x="46372" y="3"/>
                    <a:pt x="46365" y="1"/>
                    <a:pt x="46358" y="1"/>
                  </a:cubicBezTo>
                  <a:cubicBezTo>
                    <a:pt x="46324" y="1"/>
                    <a:pt x="46313" y="50"/>
                    <a:pt x="46302" y="72"/>
                  </a:cubicBezTo>
                  <a:lnTo>
                    <a:pt x="46263" y="151"/>
                  </a:lnTo>
                  <a:cubicBezTo>
                    <a:pt x="46236" y="217"/>
                    <a:pt x="46197" y="269"/>
                    <a:pt x="46171" y="335"/>
                  </a:cubicBezTo>
                  <a:cubicBezTo>
                    <a:pt x="46131" y="387"/>
                    <a:pt x="46079" y="492"/>
                    <a:pt x="46040" y="571"/>
                  </a:cubicBezTo>
                  <a:cubicBezTo>
                    <a:pt x="46000" y="650"/>
                    <a:pt x="45987" y="702"/>
                    <a:pt x="45961" y="781"/>
                  </a:cubicBezTo>
                  <a:cubicBezTo>
                    <a:pt x="45908" y="899"/>
                    <a:pt x="45882" y="1030"/>
                    <a:pt x="45856" y="1162"/>
                  </a:cubicBezTo>
                  <a:cubicBezTo>
                    <a:pt x="45856" y="1214"/>
                    <a:pt x="45843" y="1254"/>
                    <a:pt x="45843" y="1293"/>
                  </a:cubicBezTo>
                  <a:cubicBezTo>
                    <a:pt x="45843" y="1385"/>
                    <a:pt x="45830" y="1477"/>
                    <a:pt x="45817" y="1569"/>
                  </a:cubicBezTo>
                  <a:cubicBezTo>
                    <a:pt x="45803" y="1844"/>
                    <a:pt x="45830" y="2120"/>
                    <a:pt x="45895" y="2395"/>
                  </a:cubicBezTo>
                  <a:cubicBezTo>
                    <a:pt x="45935" y="2592"/>
                    <a:pt x="46013" y="2776"/>
                    <a:pt x="46118" y="2947"/>
                  </a:cubicBezTo>
                  <a:lnTo>
                    <a:pt x="46131" y="2973"/>
                  </a:lnTo>
                  <a:cubicBezTo>
                    <a:pt x="46145" y="2999"/>
                    <a:pt x="46145" y="3012"/>
                    <a:pt x="46158" y="3038"/>
                  </a:cubicBezTo>
                  <a:lnTo>
                    <a:pt x="46158" y="3052"/>
                  </a:lnTo>
                  <a:lnTo>
                    <a:pt x="46158" y="3288"/>
                  </a:lnTo>
                  <a:lnTo>
                    <a:pt x="46158" y="3524"/>
                  </a:lnTo>
                  <a:lnTo>
                    <a:pt x="46158" y="3642"/>
                  </a:lnTo>
                  <a:lnTo>
                    <a:pt x="39045" y="3642"/>
                  </a:lnTo>
                  <a:lnTo>
                    <a:pt x="39045" y="3629"/>
                  </a:lnTo>
                  <a:lnTo>
                    <a:pt x="39045" y="3590"/>
                  </a:lnTo>
                  <a:cubicBezTo>
                    <a:pt x="39045" y="3511"/>
                    <a:pt x="39045" y="3432"/>
                    <a:pt x="39031" y="3340"/>
                  </a:cubicBezTo>
                  <a:lnTo>
                    <a:pt x="39018" y="3091"/>
                  </a:lnTo>
                  <a:lnTo>
                    <a:pt x="39018" y="2999"/>
                  </a:lnTo>
                  <a:lnTo>
                    <a:pt x="39018" y="2960"/>
                  </a:lnTo>
                  <a:lnTo>
                    <a:pt x="39031" y="2960"/>
                  </a:lnTo>
                  <a:lnTo>
                    <a:pt x="39031" y="2947"/>
                  </a:lnTo>
                  <a:lnTo>
                    <a:pt x="39031" y="2920"/>
                  </a:lnTo>
                  <a:cubicBezTo>
                    <a:pt x="39084" y="2710"/>
                    <a:pt x="39150" y="2513"/>
                    <a:pt x="39202" y="2317"/>
                  </a:cubicBezTo>
                  <a:cubicBezTo>
                    <a:pt x="39281" y="1975"/>
                    <a:pt x="39320" y="1621"/>
                    <a:pt x="39307" y="1267"/>
                  </a:cubicBezTo>
                  <a:cubicBezTo>
                    <a:pt x="39294" y="1109"/>
                    <a:pt x="39255" y="952"/>
                    <a:pt x="39202" y="794"/>
                  </a:cubicBezTo>
                  <a:cubicBezTo>
                    <a:pt x="39110" y="558"/>
                    <a:pt x="38966" y="335"/>
                    <a:pt x="38795" y="151"/>
                  </a:cubicBezTo>
                  <a:lnTo>
                    <a:pt x="38690" y="46"/>
                  </a:lnTo>
                  <a:cubicBezTo>
                    <a:pt x="38677" y="33"/>
                    <a:pt x="38664" y="20"/>
                    <a:pt x="38638" y="7"/>
                  </a:cubicBezTo>
                  <a:cubicBezTo>
                    <a:pt x="38631" y="3"/>
                    <a:pt x="38626" y="1"/>
                    <a:pt x="38621" y="1"/>
                  </a:cubicBezTo>
                  <a:close/>
                </a:path>
              </a:pathLst>
            </a:custGeom>
            <a:solidFill>
              <a:schemeClr val="accent5"/>
            </a:solidFill>
            <a:ln w="76200" cap="flat" cmpd="sng">
              <a:solidFill>
                <a:schemeClr val="accent5"/>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72" name="Google Shape;2872;p10"/>
            <p:cNvGrpSpPr/>
            <p:nvPr/>
          </p:nvGrpSpPr>
          <p:grpSpPr>
            <a:xfrm>
              <a:off x="-8700" y="4232343"/>
              <a:ext cx="9163683" cy="700668"/>
              <a:chOff x="-8700" y="4232343"/>
              <a:chExt cx="9163683" cy="700668"/>
            </a:xfrm>
          </p:grpSpPr>
          <p:sp>
            <p:nvSpPr>
              <p:cNvPr id="2873" name="Google Shape;2873;p10"/>
              <p:cNvSpPr/>
              <p:nvPr/>
            </p:nvSpPr>
            <p:spPr>
              <a:xfrm>
                <a:off x="-8700" y="4581375"/>
                <a:ext cx="9163683" cy="15100"/>
              </a:xfrm>
              <a:custGeom>
                <a:avLst/>
                <a:gdLst/>
                <a:ahLst/>
                <a:cxnLst/>
                <a:rect l="l" t="t" r="r" b="b"/>
                <a:pathLst>
                  <a:path w="88297" h="213" extrusionOk="0">
                    <a:moveTo>
                      <a:pt x="107" y="1"/>
                    </a:moveTo>
                    <a:cubicBezTo>
                      <a:pt x="54" y="1"/>
                      <a:pt x="1" y="36"/>
                      <a:pt x="1" y="107"/>
                    </a:cubicBezTo>
                    <a:cubicBezTo>
                      <a:pt x="1" y="159"/>
                      <a:pt x="54" y="212"/>
                      <a:pt x="107" y="212"/>
                    </a:cubicBezTo>
                    <a:lnTo>
                      <a:pt x="88191" y="212"/>
                    </a:lnTo>
                    <a:cubicBezTo>
                      <a:pt x="88244" y="212"/>
                      <a:pt x="88297" y="159"/>
                      <a:pt x="88297" y="107"/>
                    </a:cubicBezTo>
                    <a:cubicBezTo>
                      <a:pt x="88297" y="36"/>
                      <a:pt x="88244" y="1"/>
                      <a:pt x="88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74" name="Google Shape;2874;p10"/>
              <p:cNvGrpSpPr/>
              <p:nvPr/>
            </p:nvGrpSpPr>
            <p:grpSpPr>
              <a:xfrm>
                <a:off x="1813324" y="4582643"/>
                <a:ext cx="118845" cy="350367"/>
                <a:chOff x="1813324" y="4582643"/>
                <a:chExt cx="118845" cy="350367"/>
              </a:xfrm>
            </p:grpSpPr>
            <p:sp>
              <p:nvSpPr>
                <p:cNvPr id="2875" name="Google Shape;2875;p10"/>
                <p:cNvSpPr/>
                <p:nvPr/>
              </p:nvSpPr>
              <p:spPr>
                <a:xfrm>
                  <a:off x="1813324" y="4647669"/>
                  <a:ext cx="118845" cy="285342"/>
                </a:xfrm>
                <a:custGeom>
                  <a:avLst/>
                  <a:gdLst/>
                  <a:ahLst/>
                  <a:cxnLst/>
                  <a:rect l="l" t="t" r="r" b="b"/>
                  <a:pathLst>
                    <a:path w="1676" h="4024" extrusionOk="0">
                      <a:moveTo>
                        <a:pt x="1041" y="0"/>
                      </a:moveTo>
                      <a:lnTo>
                        <a:pt x="882" y="18"/>
                      </a:lnTo>
                      <a:lnTo>
                        <a:pt x="723" y="36"/>
                      </a:lnTo>
                      <a:lnTo>
                        <a:pt x="406" y="36"/>
                      </a:lnTo>
                      <a:cubicBezTo>
                        <a:pt x="388" y="36"/>
                        <a:pt x="388" y="53"/>
                        <a:pt x="388" y="53"/>
                      </a:cubicBezTo>
                      <a:lnTo>
                        <a:pt x="388" y="89"/>
                      </a:lnTo>
                      <a:cubicBezTo>
                        <a:pt x="318" y="371"/>
                        <a:pt x="230" y="635"/>
                        <a:pt x="177" y="917"/>
                      </a:cubicBezTo>
                      <a:cubicBezTo>
                        <a:pt x="53" y="1358"/>
                        <a:pt x="0" y="1834"/>
                        <a:pt x="18" y="2311"/>
                      </a:cubicBezTo>
                      <a:cubicBezTo>
                        <a:pt x="36" y="2522"/>
                        <a:pt x="88" y="2751"/>
                        <a:pt x="159" y="2945"/>
                      </a:cubicBezTo>
                      <a:cubicBezTo>
                        <a:pt x="282" y="3280"/>
                        <a:pt x="476" y="3563"/>
                        <a:pt x="706" y="3827"/>
                      </a:cubicBezTo>
                      <a:lnTo>
                        <a:pt x="847" y="3951"/>
                      </a:lnTo>
                      <a:cubicBezTo>
                        <a:pt x="864" y="3986"/>
                        <a:pt x="882" y="4003"/>
                        <a:pt x="917" y="4021"/>
                      </a:cubicBezTo>
                      <a:cubicBezTo>
                        <a:pt x="923" y="4023"/>
                        <a:pt x="928" y="4024"/>
                        <a:pt x="933" y="4024"/>
                      </a:cubicBezTo>
                      <a:cubicBezTo>
                        <a:pt x="974" y="4024"/>
                        <a:pt x="990" y="3963"/>
                        <a:pt x="1005" y="3915"/>
                      </a:cubicBezTo>
                      <a:cubicBezTo>
                        <a:pt x="1023" y="3880"/>
                        <a:pt x="1041" y="3845"/>
                        <a:pt x="1058" y="3809"/>
                      </a:cubicBezTo>
                      <a:cubicBezTo>
                        <a:pt x="1111" y="3721"/>
                        <a:pt x="1147" y="3668"/>
                        <a:pt x="1199" y="3580"/>
                      </a:cubicBezTo>
                      <a:cubicBezTo>
                        <a:pt x="1252" y="3474"/>
                        <a:pt x="1305" y="3369"/>
                        <a:pt x="1358" y="3245"/>
                      </a:cubicBezTo>
                      <a:cubicBezTo>
                        <a:pt x="1393" y="3157"/>
                        <a:pt x="1429" y="3069"/>
                        <a:pt x="1464" y="2981"/>
                      </a:cubicBezTo>
                      <a:cubicBezTo>
                        <a:pt x="1534" y="2804"/>
                        <a:pt x="1570" y="2628"/>
                        <a:pt x="1605" y="2452"/>
                      </a:cubicBezTo>
                      <a:cubicBezTo>
                        <a:pt x="1623" y="2399"/>
                        <a:pt x="1623" y="2346"/>
                        <a:pt x="1623" y="2275"/>
                      </a:cubicBezTo>
                      <a:cubicBezTo>
                        <a:pt x="1640" y="2152"/>
                        <a:pt x="1658" y="2028"/>
                        <a:pt x="1658" y="1905"/>
                      </a:cubicBezTo>
                      <a:cubicBezTo>
                        <a:pt x="1676" y="1535"/>
                        <a:pt x="1640" y="1182"/>
                        <a:pt x="1570" y="812"/>
                      </a:cubicBezTo>
                      <a:cubicBezTo>
                        <a:pt x="1499" y="565"/>
                        <a:pt x="1393" y="318"/>
                        <a:pt x="1252" y="89"/>
                      </a:cubicBezTo>
                      <a:cubicBezTo>
                        <a:pt x="1235" y="71"/>
                        <a:pt x="1199" y="18"/>
                        <a:pt x="1182" y="18"/>
                      </a:cubicBezTo>
                      <a:lnTo>
                        <a:pt x="11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10"/>
                <p:cNvSpPr/>
                <p:nvPr/>
              </p:nvSpPr>
              <p:spPr>
                <a:xfrm>
                  <a:off x="1832044" y="4647669"/>
                  <a:ext cx="60132" cy="245349"/>
                </a:xfrm>
                <a:custGeom>
                  <a:avLst/>
                  <a:gdLst/>
                  <a:ahLst/>
                  <a:cxnLst/>
                  <a:rect l="l" t="t" r="r" b="b"/>
                  <a:pathLst>
                    <a:path w="848" h="3460" extrusionOk="0">
                      <a:moveTo>
                        <a:pt x="265" y="0"/>
                      </a:moveTo>
                      <a:lnTo>
                        <a:pt x="265" y="18"/>
                      </a:lnTo>
                      <a:lnTo>
                        <a:pt x="265" y="53"/>
                      </a:lnTo>
                      <a:cubicBezTo>
                        <a:pt x="248" y="159"/>
                        <a:pt x="212" y="265"/>
                        <a:pt x="195" y="371"/>
                      </a:cubicBezTo>
                      <a:cubicBezTo>
                        <a:pt x="36" y="1058"/>
                        <a:pt x="1" y="1764"/>
                        <a:pt x="124" y="2452"/>
                      </a:cubicBezTo>
                      <a:cubicBezTo>
                        <a:pt x="160" y="2804"/>
                        <a:pt x="283" y="3157"/>
                        <a:pt x="459" y="3457"/>
                      </a:cubicBezTo>
                      <a:cubicBezTo>
                        <a:pt x="465" y="3459"/>
                        <a:pt x="470" y="3460"/>
                        <a:pt x="475" y="3460"/>
                      </a:cubicBezTo>
                      <a:cubicBezTo>
                        <a:pt x="512" y="3460"/>
                        <a:pt x="514" y="3402"/>
                        <a:pt x="530" y="3386"/>
                      </a:cubicBezTo>
                      <a:cubicBezTo>
                        <a:pt x="565" y="3298"/>
                        <a:pt x="600" y="3210"/>
                        <a:pt x="636" y="3122"/>
                      </a:cubicBezTo>
                      <a:cubicBezTo>
                        <a:pt x="759" y="2663"/>
                        <a:pt x="830" y="2187"/>
                        <a:pt x="812" y="1711"/>
                      </a:cubicBezTo>
                      <a:cubicBezTo>
                        <a:pt x="847" y="1252"/>
                        <a:pt x="830" y="812"/>
                        <a:pt x="794" y="353"/>
                      </a:cubicBezTo>
                      <a:cubicBezTo>
                        <a:pt x="777" y="247"/>
                        <a:pt x="759" y="141"/>
                        <a:pt x="724" y="53"/>
                      </a:cubicBezTo>
                      <a:lnTo>
                        <a:pt x="724" y="36"/>
                      </a:lnTo>
                      <a:lnTo>
                        <a:pt x="7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10"/>
                <p:cNvSpPr/>
                <p:nvPr/>
              </p:nvSpPr>
              <p:spPr>
                <a:xfrm>
                  <a:off x="1820840" y="4636394"/>
                  <a:ext cx="100054" cy="287682"/>
                </a:xfrm>
                <a:custGeom>
                  <a:avLst/>
                  <a:gdLst/>
                  <a:ahLst/>
                  <a:cxnLst/>
                  <a:rect l="l" t="t" r="r" b="b"/>
                  <a:pathLst>
                    <a:path w="1411" h="4057" extrusionOk="0">
                      <a:moveTo>
                        <a:pt x="988" y="1"/>
                      </a:moveTo>
                      <a:cubicBezTo>
                        <a:pt x="988" y="18"/>
                        <a:pt x="970" y="1"/>
                        <a:pt x="988" y="36"/>
                      </a:cubicBezTo>
                      <a:cubicBezTo>
                        <a:pt x="1005" y="71"/>
                        <a:pt x="1023" y="106"/>
                        <a:pt x="1041" y="142"/>
                      </a:cubicBezTo>
                      <a:cubicBezTo>
                        <a:pt x="1111" y="283"/>
                        <a:pt x="1164" y="424"/>
                        <a:pt x="1199" y="583"/>
                      </a:cubicBezTo>
                      <a:cubicBezTo>
                        <a:pt x="1287" y="865"/>
                        <a:pt x="1340" y="1165"/>
                        <a:pt x="1358" y="1464"/>
                      </a:cubicBezTo>
                      <a:cubicBezTo>
                        <a:pt x="1376" y="1605"/>
                        <a:pt x="1358" y="1747"/>
                        <a:pt x="1358" y="1870"/>
                      </a:cubicBezTo>
                      <a:cubicBezTo>
                        <a:pt x="1358" y="1993"/>
                        <a:pt x="1358" y="2117"/>
                        <a:pt x="1340" y="2240"/>
                      </a:cubicBezTo>
                      <a:cubicBezTo>
                        <a:pt x="1323" y="2452"/>
                        <a:pt x="1270" y="2663"/>
                        <a:pt x="1217" y="2875"/>
                      </a:cubicBezTo>
                      <a:cubicBezTo>
                        <a:pt x="1182" y="3051"/>
                        <a:pt x="1129" y="3210"/>
                        <a:pt x="1076" y="3387"/>
                      </a:cubicBezTo>
                      <a:cubicBezTo>
                        <a:pt x="1041" y="3598"/>
                        <a:pt x="935" y="3827"/>
                        <a:pt x="794" y="4004"/>
                      </a:cubicBezTo>
                      <a:cubicBezTo>
                        <a:pt x="441" y="3722"/>
                        <a:pt x="212" y="3316"/>
                        <a:pt x="141" y="2875"/>
                      </a:cubicBezTo>
                      <a:cubicBezTo>
                        <a:pt x="124" y="2752"/>
                        <a:pt x="88" y="2628"/>
                        <a:pt x="71" y="2505"/>
                      </a:cubicBezTo>
                      <a:cubicBezTo>
                        <a:pt x="71" y="2293"/>
                        <a:pt x="71" y="2099"/>
                        <a:pt x="71" y="1905"/>
                      </a:cubicBezTo>
                      <a:cubicBezTo>
                        <a:pt x="88" y="1605"/>
                        <a:pt x="124" y="1306"/>
                        <a:pt x="176" y="1023"/>
                      </a:cubicBezTo>
                      <a:cubicBezTo>
                        <a:pt x="229" y="812"/>
                        <a:pt x="282" y="600"/>
                        <a:pt x="318" y="389"/>
                      </a:cubicBezTo>
                      <a:lnTo>
                        <a:pt x="353" y="248"/>
                      </a:lnTo>
                      <a:cubicBezTo>
                        <a:pt x="353" y="230"/>
                        <a:pt x="388" y="195"/>
                        <a:pt x="353" y="177"/>
                      </a:cubicBezTo>
                      <a:cubicBezTo>
                        <a:pt x="350" y="176"/>
                        <a:pt x="347" y="176"/>
                        <a:pt x="345" y="176"/>
                      </a:cubicBezTo>
                      <a:cubicBezTo>
                        <a:pt x="298" y="176"/>
                        <a:pt x="282" y="320"/>
                        <a:pt x="282" y="353"/>
                      </a:cubicBezTo>
                      <a:cubicBezTo>
                        <a:pt x="247" y="512"/>
                        <a:pt x="212" y="671"/>
                        <a:pt x="176" y="830"/>
                      </a:cubicBezTo>
                      <a:cubicBezTo>
                        <a:pt x="88" y="1182"/>
                        <a:pt x="35" y="1517"/>
                        <a:pt x="18" y="1870"/>
                      </a:cubicBezTo>
                      <a:cubicBezTo>
                        <a:pt x="0" y="2205"/>
                        <a:pt x="18" y="2540"/>
                        <a:pt x="88" y="2857"/>
                      </a:cubicBezTo>
                      <a:cubicBezTo>
                        <a:pt x="141" y="3104"/>
                        <a:pt x="229" y="3334"/>
                        <a:pt x="335" y="3563"/>
                      </a:cubicBezTo>
                      <a:cubicBezTo>
                        <a:pt x="441" y="3774"/>
                        <a:pt x="600" y="3933"/>
                        <a:pt x="794" y="4057"/>
                      </a:cubicBezTo>
                      <a:cubicBezTo>
                        <a:pt x="882" y="4039"/>
                        <a:pt x="988" y="3810"/>
                        <a:pt x="1005" y="3739"/>
                      </a:cubicBezTo>
                      <a:cubicBezTo>
                        <a:pt x="1093" y="3492"/>
                        <a:pt x="1182" y="3245"/>
                        <a:pt x="1252" y="2999"/>
                      </a:cubicBezTo>
                      <a:cubicBezTo>
                        <a:pt x="1287" y="2805"/>
                        <a:pt x="1323" y="2593"/>
                        <a:pt x="1358" y="2381"/>
                      </a:cubicBezTo>
                      <a:cubicBezTo>
                        <a:pt x="1393" y="2205"/>
                        <a:pt x="1393" y="2029"/>
                        <a:pt x="1393" y="1870"/>
                      </a:cubicBezTo>
                      <a:cubicBezTo>
                        <a:pt x="1411" y="1394"/>
                        <a:pt x="1358" y="918"/>
                        <a:pt x="1199" y="477"/>
                      </a:cubicBezTo>
                      <a:cubicBezTo>
                        <a:pt x="1182" y="353"/>
                        <a:pt x="1129" y="230"/>
                        <a:pt x="1076" y="106"/>
                      </a:cubicBezTo>
                      <a:cubicBezTo>
                        <a:pt x="1058" y="89"/>
                        <a:pt x="1005" y="1"/>
                        <a:pt x="9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10"/>
                <p:cNvSpPr/>
                <p:nvPr/>
              </p:nvSpPr>
              <p:spPr>
                <a:xfrm>
                  <a:off x="1843319" y="4637174"/>
                  <a:ext cx="56373" cy="210745"/>
                </a:xfrm>
                <a:custGeom>
                  <a:avLst/>
                  <a:gdLst/>
                  <a:ahLst/>
                  <a:cxnLst/>
                  <a:rect l="l" t="t" r="r" b="b"/>
                  <a:pathLst>
                    <a:path w="795" h="2972" extrusionOk="0">
                      <a:moveTo>
                        <a:pt x="582" y="2652"/>
                      </a:moveTo>
                      <a:cubicBezTo>
                        <a:pt x="600" y="2652"/>
                        <a:pt x="600" y="2670"/>
                        <a:pt x="582" y="2688"/>
                      </a:cubicBezTo>
                      <a:cubicBezTo>
                        <a:pt x="582" y="2670"/>
                        <a:pt x="582" y="2652"/>
                        <a:pt x="582" y="2652"/>
                      </a:cubicBezTo>
                      <a:close/>
                      <a:moveTo>
                        <a:pt x="353" y="2705"/>
                      </a:moveTo>
                      <a:cubicBezTo>
                        <a:pt x="371" y="2723"/>
                        <a:pt x="353" y="2758"/>
                        <a:pt x="336" y="2776"/>
                      </a:cubicBezTo>
                      <a:cubicBezTo>
                        <a:pt x="336" y="2758"/>
                        <a:pt x="336" y="2723"/>
                        <a:pt x="353" y="2705"/>
                      </a:cubicBezTo>
                      <a:close/>
                      <a:moveTo>
                        <a:pt x="456" y="0"/>
                      </a:moveTo>
                      <a:cubicBezTo>
                        <a:pt x="452" y="0"/>
                        <a:pt x="447" y="2"/>
                        <a:pt x="441" y="7"/>
                      </a:cubicBezTo>
                      <a:cubicBezTo>
                        <a:pt x="424" y="7"/>
                        <a:pt x="424" y="43"/>
                        <a:pt x="424" y="78"/>
                      </a:cubicBezTo>
                      <a:cubicBezTo>
                        <a:pt x="441" y="642"/>
                        <a:pt x="424" y="1224"/>
                        <a:pt x="459" y="1788"/>
                      </a:cubicBezTo>
                      <a:cubicBezTo>
                        <a:pt x="459" y="1877"/>
                        <a:pt x="494" y="1947"/>
                        <a:pt x="494" y="2035"/>
                      </a:cubicBezTo>
                      <a:cubicBezTo>
                        <a:pt x="494" y="2088"/>
                        <a:pt x="494" y="2141"/>
                        <a:pt x="512" y="2194"/>
                      </a:cubicBezTo>
                      <a:cubicBezTo>
                        <a:pt x="582" y="2247"/>
                        <a:pt x="635" y="2300"/>
                        <a:pt x="671" y="2353"/>
                      </a:cubicBezTo>
                      <a:cubicBezTo>
                        <a:pt x="741" y="2441"/>
                        <a:pt x="759" y="2547"/>
                        <a:pt x="724" y="2635"/>
                      </a:cubicBezTo>
                      <a:cubicBezTo>
                        <a:pt x="724" y="2688"/>
                        <a:pt x="706" y="2758"/>
                        <a:pt x="653" y="2758"/>
                      </a:cubicBezTo>
                      <a:cubicBezTo>
                        <a:pt x="678" y="2627"/>
                        <a:pt x="637" y="2572"/>
                        <a:pt x="600" y="2572"/>
                      </a:cubicBezTo>
                      <a:cubicBezTo>
                        <a:pt x="556" y="2572"/>
                        <a:pt x="516" y="2645"/>
                        <a:pt x="582" y="2758"/>
                      </a:cubicBezTo>
                      <a:cubicBezTo>
                        <a:pt x="550" y="2845"/>
                        <a:pt x="518" y="2898"/>
                        <a:pt x="473" y="2898"/>
                      </a:cubicBezTo>
                      <a:cubicBezTo>
                        <a:pt x="445" y="2898"/>
                        <a:pt x="412" y="2877"/>
                        <a:pt x="371" y="2829"/>
                      </a:cubicBezTo>
                      <a:cubicBezTo>
                        <a:pt x="421" y="2779"/>
                        <a:pt x="424" y="2634"/>
                        <a:pt x="364" y="2634"/>
                      </a:cubicBezTo>
                      <a:cubicBezTo>
                        <a:pt x="360" y="2634"/>
                        <a:pt x="357" y="2634"/>
                        <a:pt x="353" y="2635"/>
                      </a:cubicBezTo>
                      <a:cubicBezTo>
                        <a:pt x="283" y="2635"/>
                        <a:pt x="265" y="2758"/>
                        <a:pt x="300" y="2811"/>
                      </a:cubicBezTo>
                      <a:cubicBezTo>
                        <a:pt x="280" y="2818"/>
                        <a:pt x="261" y="2821"/>
                        <a:pt x="243" y="2821"/>
                      </a:cubicBezTo>
                      <a:cubicBezTo>
                        <a:pt x="82" y="2821"/>
                        <a:pt x="57" y="2551"/>
                        <a:pt x="89" y="2423"/>
                      </a:cubicBezTo>
                      <a:cubicBezTo>
                        <a:pt x="124" y="2353"/>
                        <a:pt x="177" y="2300"/>
                        <a:pt x="230" y="2265"/>
                      </a:cubicBezTo>
                      <a:cubicBezTo>
                        <a:pt x="265" y="2229"/>
                        <a:pt x="265" y="2194"/>
                        <a:pt x="265" y="2141"/>
                      </a:cubicBezTo>
                      <a:lnTo>
                        <a:pt x="265" y="2000"/>
                      </a:lnTo>
                      <a:cubicBezTo>
                        <a:pt x="247" y="1489"/>
                        <a:pt x="230" y="977"/>
                        <a:pt x="247" y="448"/>
                      </a:cubicBezTo>
                      <a:lnTo>
                        <a:pt x="247" y="184"/>
                      </a:lnTo>
                      <a:cubicBezTo>
                        <a:pt x="230" y="148"/>
                        <a:pt x="230" y="113"/>
                        <a:pt x="247" y="78"/>
                      </a:cubicBezTo>
                      <a:cubicBezTo>
                        <a:pt x="247" y="78"/>
                        <a:pt x="247" y="60"/>
                        <a:pt x="247" y="60"/>
                      </a:cubicBezTo>
                      <a:cubicBezTo>
                        <a:pt x="239" y="56"/>
                        <a:pt x="231" y="54"/>
                        <a:pt x="225" y="54"/>
                      </a:cubicBezTo>
                      <a:cubicBezTo>
                        <a:pt x="181" y="54"/>
                        <a:pt x="194" y="153"/>
                        <a:pt x="194" y="184"/>
                      </a:cubicBezTo>
                      <a:cubicBezTo>
                        <a:pt x="177" y="360"/>
                        <a:pt x="177" y="519"/>
                        <a:pt x="177" y="695"/>
                      </a:cubicBezTo>
                      <a:cubicBezTo>
                        <a:pt x="177" y="1136"/>
                        <a:pt x="212" y="1594"/>
                        <a:pt x="212" y="2035"/>
                      </a:cubicBezTo>
                      <a:cubicBezTo>
                        <a:pt x="212" y="2088"/>
                        <a:pt x="194" y="2123"/>
                        <a:pt x="212" y="2176"/>
                      </a:cubicBezTo>
                      <a:cubicBezTo>
                        <a:pt x="212" y="2229"/>
                        <a:pt x="194" y="2247"/>
                        <a:pt x="159" y="2265"/>
                      </a:cubicBezTo>
                      <a:cubicBezTo>
                        <a:pt x="53" y="2353"/>
                        <a:pt x="1" y="2476"/>
                        <a:pt x="18" y="2600"/>
                      </a:cubicBezTo>
                      <a:cubicBezTo>
                        <a:pt x="3" y="2735"/>
                        <a:pt x="104" y="2897"/>
                        <a:pt x="244" y="2897"/>
                      </a:cubicBezTo>
                      <a:cubicBezTo>
                        <a:pt x="267" y="2897"/>
                        <a:pt x="292" y="2892"/>
                        <a:pt x="318" y="2882"/>
                      </a:cubicBezTo>
                      <a:cubicBezTo>
                        <a:pt x="353" y="2917"/>
                        <a:pt x="406" y="2952"/>
                        <a:pt x="459" y="2970"/>
                      </a:cubicBezTo>
                      <a:cubicBezTo>
                        <a:pt x="466" y="2971"/>
                        <a:pt x="472" y="2972"/>
                        <a:pt x="478" y="2972"/>
                      </a:cubicBezTo>
                      <a:cubicBezTo>
                        <a:pt x="555" y="2972"/>
                        <a:pt x="601" y="2876"/>
                        <a:pt x="618" y="2811"/>
                      </a:cubicBezTo>
                      <a:cubicBezTo>
                        <a:pt x="629" y="2815"/>
                        <a:pt x="640" y="2817"/>
                        <a:pt x="649" y="2817"/>
                      </a:cubicBezTo>
                      <a:cubicBezTo>
                        <a:pt x="731" y="2817"/>
                        <a:pt x="761" y="2696"/>
                        <a:pt x="776" y="2617"/>
                      </a:cubicBezTo>
                      <a:cubicBezTo>
                        <a:pt x="794" y="2441"/>
                        <a:pt x="706" y="2265"/>
                        <a:pt x="547" y="2176"/>
                      </a:cubicBezTo>
                      <a:cubicBezTo>
                        <a:pt x="530" y="2071"/>
                        <a:pt x="530" y="1947"/>
                        <a:pt x="512" y="1824"/>
                      </a:cubicBezTo>
                      <a:cubicBezTo>
                        <a:pt x="477" y="1348"/>
                        <a:pt x="477" y="871"/>
                        <a:pt x="477" y="395"/>
                      </a:cubicBezTo>
                      <a:cubicBezTo>
                        <a:pt x="477" y="272"/>
                        <a:pt x="477" y="148"/>
                        <a:pt x="477" y="25"/>
                      </a:cubicBezTo>
                      <a:cubicBezTo>
                        <a:pt x="477" y="12"/>
                        <a:pt x="468" y="0"/>
                        <a:pt x="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10"/>
                <p:cNvSpPr/>
                <p:nvPr/>
              </p:nvSpPr>
              <p:spPr>
                <a:xfrm>
                  <a:off x="1840837" y="4582643"/>
                  <a:ext cx="61337" cy="66372"/>
                </a:xfrm>
                <a:custGeom>
                  <a:avLst/>
                  <a:gdLst/>
                  <a:ahLst/>
                  <a:cxnLst/>
                  <a:rect l="l" t="t" r="r" b="b"/>
                  <a:pathLst>
                    <a:path w="865" h="936" extrusionOk="0">
                      <a:moveTo>
                        <a:pt x="0" y="0"/>
                      </a:moveTo>
                      <a:cubicBezTo>
                        <a:pt x="0" y="18"/>
                        <a:pt x="0" y="36"/>
                        <a:pt x="0" y="53"/>
                      </a:cubicBezTo>
                      <a:lnTo>
                        <a:pt x="0" y="89"/>
                      </a:lnTo>
                      <a:cubicBezTo>
                        <a:pt x="0" y="212"/>
                        <a:pt x="18" y="318"/>
                        <a:pt x="18" y="424"/>
                      </a:cubicBezTo>
                      <a:lnTo>
                        <a:pt x="36" y="776"/>
                      </a:lnTo>
                      <a:lnTo>
                        <a:pt x="36" y="900"/>
                      </a:lnTo>
                      <a:lnTo>
                        <a:pt x="36" y="935"/>
                      </a:lnTo>
                      <a:lnTo>
                        <a:pt x="388" y="935"/>
                      </a:lnTo>
                      <a:lnTo>
                        <a:pt x="670" y="917"/>
                      </a:lnTo>
                      <a:lnTo>
                        <a:pt x="829" y="917"/>
                      </a:lnTo>
                      <a:lnTo>
                        <a:pt x="829" y="864"/>
                      </a:lnTo>
                      <a:cubicBezTo>
                        <a:pt x="829" y="759"/>
                        <a:pt x="829" y="653"/>
                        <a:pt x="829" y="529"/>
                      </a:cubicBezTo>
                      <a:lnTo>
                        <a:pt x="829" y="194"/>
                      </a:lnTo>
                      <a:lnTo>
                        <a:pt x="829" y="53"/>
                      </a:lnTo>
                      <a:lnTo>
                        <a:pt x="829" y="18"/>
                      </a:lnTo>
                      <a:lnTo>
                        <a:pt x="8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0" name="Google Shape;2880;p10"/>
              <p:cNvGrpSpPr/>
              <p:nvPr/>
            </p:nvGrpSpPr>
            <p:grpSpPr>
              <a:xfrm>
                <a:off x="2551078" y="4582643"/>
                <a:ext cx="120122" cy="350367"/>
                <a:chOff x="2551078" y="4582643"/>
                <a:chExt cx="120122" cy="350367"/>
              </a:xfrm>
            </p:grpSpPr>
            <p:sp>
              <p:nvSpPr>
                <p:cNvPr id="2881" name="Google Shape;2881;p10"/>
                <p:cNvSpPr/>
                <p:nvPr/>
              </p:nvSpPr>
              <p:spPr>
                <a:xfrm>
                  <a:off x="2551078" y="4647669"/>
                  <a:ext cx="120122" cy="285342"/>
                </a:xfrm>
                <a:custGeom>
                  <a:avLst/>
                  <a:gdLst/>
                  <a:ahLst/>
                  <a:cxnLst/>
                  <a:rect l="l" t="t" r="r" b="b"/>
                  <a:pathLst>
                    <a:path w="1694" h="4024" extrusionOk="0">
                      <a:moveTo>
                        <a:pt x="1041" y="0"/>
                      </a:moveTo>
                      <a:lnTo>
                        <a:pt x="882" y="18"/>
                      </a:lnTo>
                      <a:lnTo>
                        <a:pt x="724" y="36"/>
                      </a:lnTo>
                      <a:lnTo>
                        <a:pt x="406" y="36"/>
                      </a:lnTo>
                      <a:cubicBezTo>
                        <a:pt x="406" y="36"/>
                        <a:pt x="389" y="53"/>
                        <a:pt x="389" y="53"/>
                      </a:cubicBezTo>
                      <a:lnTo>
                        <a:pt x="389" y="89"/>
                      </a:lnTo>
                      <a:cubicBezTo>
                        <a:pt x="336" y="371"/>
                        <a:pt x="230" y="635"/>
                        <a:pt x="177" y="917"/>
                      </a:cubicBezTo>
                      <a:cubicBezTo>
                        <a:pt x="54" y="1358"/>
                        <a:pt x="1" y="1834"/>
                        <a:pt x="36" y="2311"/>
                      </a:cubicBezTo>
                      <a:cubicBezTo>
                        <a:pt x="54" y="2522"/>
                        <a:pt x="89" y="2751"/>
                        <a:pt x="177" y="2945"/>
                      </a:cubicBezTo>
                      <a:cubicBezTo>
                        <a:pt x="300" y="3280"/>
                        <a:pt x="477" y="3563"/>
                        <a:pt x="724" y="3827"/>
                      </a:cubicBezTo>
                      <a:cubicBezTo>
                        <a:pt x="759" y="3862"/>
                        <a:pt x="812" y="3915"/>
                        <a:pt x="847" y="3951"/>
                      </a:cubicBezTo>
                      <a:cubicBezTo>
                        <a:pt x="865" y="3986"/>
                        <a:pt x="900" y="4003"/>
                        <a:pt x="918" y="4021"/>
                      </a:cubicBezTo>
                      <a:cubicBezTo>
                        <a:pt x="923" y="4023"/>
                        <a:pt x="929" y="4024"/>
                        <a:pt x="934" y="4024"/>
                      </a:cubicBezTo>
                      <a:cubicBezTo>
                        <a:pt x="978" y="4024"/>
                        <a:pt x="1008" y="3963"/>
                        <a:pt x="1023" y="3915"/>
                      </a:cubicBezTo>
                      <a:cubicBezTo>
                        <a:pt x="1041" y="3880"/>
                        <a:pt x="1059" y="3845"/>
                        <a:pt x="1076" y="3809"/>
                      </a:cubicBezTo>
                      <a:cubicBezTo>
                        <a:pt x="1112" y="3721"/>
                        <a:pt x="1147" y="3668"/>
                        <a:pt x="1200" y="3580"/>
                      </a:cubicBezTo>
                      <a:cubicBezTo>
                        <a:pt x="1253" y="3474"/>
                        <a:pt x="1323" y="3369"/>
                        <a:pt x="1376" y="3245"/>
                      </a:cubicBezTo>
                      <a:cubicBezTo>
                        <a:pt x="1464" y="2998"/>
                        <a:pt x="1553" y="2734"/>
                        <a:pt x="1623" y="2452"/>
                      </a:cubicBezTo>
                      <a:cubicBezTo>
                        <a:pt x="1641" y="2399"/>
                        <a:pt x="1641" y="2346"/>
                        <a:pt x="1641" y="2275"/>
                      </a:cubicBezTo>
                      <a:cubicBezTo>
                        <a:pt x="1641" y="2152"/>
                        <a:pt x="1658" y="2028"/>
                        <a:pt x="1658" y="1905"/>
                      </a:cubicBezTo>
                      <a:cubicBezTo>
                        <a:pt x="1694" y="1535"/>
                        <a:pt x="1658" y="1182"/>
                        <a:pt x="1570" y="812"/>
                      </a:cubicBezTo>
                      <a:cubicBezTo>
                        <a:pt x="1500" y="565"/>
                        <a:pt x="1394" y="318"/>
                        <a:pt x="1253" y="89"/>
                      </a:cubicBezTo>
                      <a:cubicBezTo>
                        <a:pt x="1235" y="71"/>
                        <a:pt x="1200" y="18"/>
                        <a:pt x="1200" y="18"/>
                      </a:cubicBezTo>
                      <a:lnTo>
                        <a:pt x="1182" y="18"/>
                      </a:lnTo>
                      <a:lnTo>
                        <a:pt x="11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10"/>
                <p:cNvSpPr/>
                <p:nvPr/>
              </p:nvSpPr>
              <p:spPr>
                <a:xfrm>
                  <a:off x="2571075" y="4647669"/>
                  <a:ext cx="58855" cy="245349"/>
                </a:xfrm>
                <a:custGeom>
                  <a:avLst/>
                  <a:gdLst/>
                  <a:ahLst/>
                  <a:cxnLst/>
                  <a:rect l="l" t="t" r="r" b="b"/>
                  <a:pathLst>
                    <a:path w="830" h="3460" extrusionOk="0">
                      <a:moveTo>
                        <a:pt x="248" y="0"/>
                      </a:moveTo>
                      <a:lnTo>
                        <a:pt x="248" y="18"/>
                      </a:lnTo>
                      <a:lnTo>
                        <a:pt x="248" y="53"/>
                      </a:lnTo>
                      <a:cubicBezTo>
                        <a:pt x="230" y="159"/>
                        <a:pt x="212" y="265"/>
                        <a:pt x="177" y="371"/>
                      </a:cubicBezTo>
                      <a:cubicBezTo>
                        <a:pt x="18" y="1058"/>
                        <a:pt x="1" y="1764"/>
                        <a:pt x="107" y="2452"/>
                      </a:cubicBezTo>
                      <a:cubicBezTo>
                        <a:pt x="142" y="2804"/>
                        <a:pt x="265" y="3157"/>
                        <a:pt x="459" y="3457"/>
                      </a:cubicBezTo>
                      <a:cubicBezTo>
                        <a:pt x="463" y="3459"/>
                        <a:pt x="467" y="3460"/>
                        <a:pt x="470" y="3460"/>
                      </a:cubicBezTo>
                      <a:cubicBezTo>
                        <a:pt x="498" y="3460"/>
                        <a:pt x="514" y="3402"/>
                        <a:pt x="530" y="3386"/>
                      </a:cubicBezTo>
                      <a:cubicBezTo>
                        <a:pt x="565" y="3298"/>
                        <a:pt x="600" y="3210"/>
                        <a:pt x="618" y="3122"/>
                      </a:cubicBezTo>
                      <a:cubicBezTo>
                        <a:pt x="759" y="2663"/>
                        <a:pt x="812" y="2187"/>
                        <a:pt x="812" y="1711"/>
                      </a:cubicBezTo>
                      <a:cubicBezTo>
                        <a:pt x="830" y="1252"/>
                        <a:pt x="830" y="812"/>
                        <a:pt x="777" y="353"/>
                      </a:cubicBezTo>
                      <a:cubicBezTo>
                        <a:pt x="759" y="247"/>
                        <a:pt x="759" y="141"/>
                        <a:pt x="724" y="53"/>
                      </a:cubicBezTo>
                      <a:lnTo>
                        <a:pt x="724" y="36"/>
                      </a:lnTo>
                      <a:lnTo>
                        <a:pt x="7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10"/>
                <p:cNvSpPr/>
                <p:nvPr/>
              </p:nvSpPr>
              <p:spPr>
                <a:xfrm>
                  <a:off x="2558594" y="4636394"/>
                  <a:ext cx="101330" cy="287682"/>
                </a:xfrm>
                <a:custGeom>
                  <a:avLst/>
                  <a:gdLst/>
                  <a:ahLst/>
                  <a:cxnLst/>
                  <a:rect l="l" t="t" r="r" b="b"/>
                  <a:pathLst>
                    <a:path w="1429" h="4057" extrusionOk="0">
                      <a:moveTo>
                        <a:pt x="1006" y="1"/>
                      </a:moveTo>
                      <a:cubicBezTo>
                        <a:pt x="988" y="18"/>
                        <a:pt x="988" y="1"/>
                        <a:pt x="1006" y="36"/>
                      </a:cubicBezTo>
                      <a:cubicBezTo>
                        <a:pt x="1023" y="71"/>
                        <a:pt x="1041" y="106"/>
                        <a:pt x="1059" y="142"/>
                      </a:cubicBezTo>
                      <a:cubicBezTo>
                        <a:pt x="1111" y="283"/>
                        <a:pt x="1164" y="424"/>
                        <a:pt x="1217" y="583"/>
                      </a:cubicBezTo>
                      <a:cubicBezTo>
                        <a:pt x="1288" y="865"/>
                        <a:pt x="1341" y="1165"/>
                        <a:pt x="1358" y="1464"/>
                      </a:cubicBezTo>
                      <a:cubicBezTo>
                        <a:pt x="1376" y="1605"/>
                        <a:pt x="1358" y="1747"/>
                        <a:pt x="1358" y="1870"/>
                      </a:cubicBezTo>
                      <a:cubicBezTo>
                        <a:pt x="1358" y="1993"/>
                        <a:pt x="1358" y="2117"/>
                        <a:pt x="1358" y="2240"/>
                      </a:cubicBezTo>
                      <a:cubicBezTo>
                        <a:pt x="1323" y="2452"/>
                        <a:pt x="1270" y="2663"/>
                        <a:pt x="1235" y="2875"/>
                      </a:cubicBezTo>
                      <a:cubicBezTo>
                        <a:pt x="1200" y="3051"/>
                        <a:pt x="1147" y="3210"/>
                        <a:pt x="1094" y="3387"/>
                      </a:cubicBezTo>
                      <a:cubicBezTo>
                        <a:pt x="1041" y="3598"/>
                        <a:pt x="935" y="3827"/>
                        <a:pt x="794" y="4004"/>
                      </a:cubicBezTo>
                      <a:cubicBezTo>
                        <a:pt x="459" y="3722"/>
                        <a:pt x="230" y="3316"/>
                        <a:pt x="159" y="2875"/>
                      </a:cubicBezTo>
                      <a:cubicBezTo>
                        <a:pt x="124" y="2752"/>
                        <a:pt x="106" y="2628"/>
                        <a:pt x="89" y="2505"/>
                      </a:cubicBezTo>
                      <a:cubicBezTo>
                        <a:pt x="71" y="2293"/>
                        <a:pt x="71" y="2099"/>
                        <a:pt x="89" y="1905"/>
                      </a:cubicBezTo>
                      <a:cubicBezTo>
                        <a:pt x="89" y="1605"/>
                        <a:pt x="124" y="1306"/>
                        <a:pt x="194" y="1023"/>
                      </a:cubicBezTo>
                      <a:cubicBezTo>
                        <a:pt x="230" y="812"/>
                        <a:pt x="300" y="600"/>
                        <a:pt x="336" y="389"/>
                      </a:cubicBezTo>
                      <a:lnTo>
                        <a:pt x="353" y="248"/>
                      </a:lnTo>
                      <a:cubicBezTo>
                        <a:pt x="353" y="230"/>
                        <a:pt x="406" y="195"/>
                        <a:pt x="353" y="177"/>
                      </a:cubicBezTo>
                      <a:cubicBezTo>
                        <a:pt x="351" y="176"/>
                        <a:pt x="350" y="176"/>
                        <a:pt x="348" y="176"/>
                      </a:cubicBezTo>
                      <a:cubicBezTo>
                        <a:pt x="316" y="176"/>
                        <a:pt x="299" y="320"/>
                        <a:pt x="283" y="353"/>
                      </a:cubicBezTo>
                      <a:cubicBezTo>
                        <a:pt x="247" y="512"/>
                        <a:pt x="212" y="671"/>
                        <a:pt x="177" y="830"/>
                      </a:cubicBezTo>
                      <a:cubicBezTo>
                        <a:pt x="89" y="1182"/>
                        <a:pt x="36" y="1517"/>
                        <a:pt x="36" y="1870"/>
                      </a:cubicBezTo>
                      <a:cubicBezTo>
                        <a:pt x="0" y="2205"/>
                        <a:pt x="18" y="2540"/>
                        <a:pt x="106" y="2857"/>
                      </a:cubicBezTo>
                      <a:cubicBezTo>
                        <a:pt x="142" y="3104"/>
                        <a:pt x="230" y="3334"/>
                        <a:pt x="336" y="3563"/>
                      </a:cubicBezTo>
                      <a:cubicBezTo>
                        <a:pt x="441" y="3774"/>
                        <a:pt x="618" y="3933"/>
                        <a:pt x="812" y="4057"/>
                      </a:cubicBezTo>
                      <a:cubicBezTo>
                        <a:pt x="882" y="4039"/>
                        <a:pt x="988" y="3810"/>
                        <a:pt x="1006" y="3739"/>
                      </a:cubicBezTo>
                      <a:cubicBezTo>
                        <a:pt x="1111" y="3492"/>
                        <a:pt x="1182" y="3245"/>
                        <a:pt x="1253" y="2999"/>
                      </a:cubicBezTo>
                      <a:cubicBezTo>
                        <a:pt x="1305" y="2805"/>
                        <a:pt x="1341" y="2593"/>
                        <a:pt x="1376" y="2381"/>
                      </a:cubicBezTo>
                      <a:cubicBezTo>
                        <a:pt x="1394" y="2205"/>
                        <a:pt x="1411" y="2029"/>
                        <a:pt x="1411" y="1870"/>
                      </a:cubicBezTo>
                      <a:cubicBezTo>
                        <a:pt x="1429" y="1394"/>
                        <a:pt x="1358" y="918"/>
                        <a:pt x="1217" y="477"/>
                      </a:cubicBezTo>
                      <a:cubicBezTo>
                        <a:pt x="1182" y="353"/>
                        <a:pt x="1129" y="230"/>
                        <a:pt x="1094" y="106"/>
                      </a:cubicBezTo>
                      <a:cubicBezTo>
                        <a:pt x="1076" y="89"/>
                        <a:pt x="1023" y="1"/>
                        <a:pt x="10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10"/>
                <p:cNvSpPr/>
                <p:nvPr/>
              </p:nvSpPr>
              <p:spPr>
                <a:xfrm>
                  <a:off x="2582349" y="4637174"/>
                  <a:ext cx="56373" cy="210745"/>
                </a:xfrm>
                <a:custGeom>
                  <a:avLst/>
                  <a:gdLst/>
                  <a:ahLst/>
                  <a:cxnLst/>
                  <a:rect l="l" t="t" r="r" b="b"/>
                  <a:pathLst>
                    <a:path w="795" h="2972" extrusionOk="0">
                      <a:moveTo>
                        <a:pt x="353" y="2705"/>
                      </a:moveTo>
                      <a:cubicBezTo>
                        <a:pt x="353" y="2723"/>
                        <a:pt x="353" y="2758"/>
                        <a:pt x="336" y="2776"/>
                      </a:cubicBezTo>
                      <a:cubicBezTo>
                        <a:pt x="318" y="2758"/>
                        <a:pt x="336" y="2723"/>
                        <a:pt x="353" y="2705"/>
                      </a:cubicBezTo>
                      <a:close/>
                      <a:moveTo>
                        <a:pt x="445" y="0"/>
                      </a:moveTo>
                      <a:cubicBezTo>
                        <a:pt x="443" y="0"/>
                        <a:pt x="441" y="2"/>
                        <a:pt x="441" y="7"/>
                      </a:cubicBezTo>
                      <a:cubicBezTo>
                        <a:pt x="406" y="7"/>
                        <a:pt x="424" y="43"/>
                        <a:pt x="424" y="78"/>
                      </a:cubicBezTo>
                      <a:cubicBezTo>
                        <a:pt x="441" y="642"/>
                        <a:pt x="406" y="1224"/>
                        <a:pt x="441" y="1788"/>
                      </a:cubicBezTo>
                      <a:cubicBezTo>
                        <a:pt x="459" y="1877"/>
                        <a:pt x="477" y="1947"/>
                        <a:pt x="477" y="2035"/>
                      </a:cubicBezTo>
                      <a:cubicBezTo>
                        <a:pt x="477" y="2088"/>
                        <a:pt x="494" y="2141"/>
                        <a:pt x="494" y="2194"/>
                      </a:cubicBezTo>
                      <a:cubicBezTo>
                        <a:pt x="565" y="2247"/>
                        <a:pt x="618" y="2300"/>
                        <a:pt x="671" y="2353"/>
                      </a:cubicBezTo>
                      <a:cubicBezTo>
                        <a:pt x="724" y="2441"/>
                        <a:pt x="741" y="2547"/>
                        <a:pt x="724" y="2635"/>
                      </a:cubicBezTo>
                      <a:cubicBezTo>
                        <a:pt x="706" y="2688"/>
                        <a:pt x="688" y="2758"/>
                        <a:pt x="635" y="2758"/>
                      </a:cubicBezTo>
                      <a:cubicBezTo>
                        <a:pt x="668" y="2627"/>
                        <a:pt x="629" y="2572"/>
                        <a:pt x="591" y="2572"/>
                      </a:cubicBezTo>
                      <a:cubicBezTo>
                        <a:pt x="548" y="2572"/>
                        <a:pt x="507" y="2645"/>
                        <a:pt x="582" y="2758"/>
                      </a:cubicBezTo>
                      <a:cubicBezTo>
                        <a:pt x="539" y="2845"/>
                        <a:pt x="503" y="2898"/>
                        <a:pt x="457" y="2898"/>
                      </a:cubicBezTo>
                      <a:cubicBezTo>
                        <a:pt x="427" y="2898"/>
                        <a:pt x="394" y="2877"/>
                        <a:pt x="353" y="2829"/>
                      </a:cubicBezTo>
                      <a:cubicBezTo>
                        <a:pt x="403" y="2779"/>
                        <a:pt x="422" y="2634"/>
                        <a:pt x="349" y="2634"/>
                      </a:cubicBezTo>
                      <a:cubicBezTo>
                        <a:pt x="345" y="2634"/>
                        <a:pt x="340" y="2634"/>
                        <a:pt x="336" y="2635"/>
                      </a:cubicBezTo>
                      <a:cubicBezTo>
                        <a:pt x="265" y="2635"/>
                        <a:pt x="265" y="2758"/>
                        <a:pt x="283" y="2811"/>
                      </a:cubicBezTo>
                      <a:cubicBezTo>
                        <a:pt x="262" y="2818"/>
                        <a:pt x="243" y="2821"/>
                        <a:pt x="226" y="2821"/>
                      </a:cubicBezTo>
                      <a:cubicBezTo>
                        <a:pt x="65" y="2821"/>
                        <a:pt x="41" y="2551"/>
                        <a:pt x="89" y="2423"/>
                      </a:cubicBezTo>
                      <a:cubicBezTo>
                        <a:pt x="106" y="2353"/>
                        <a:pt x="159" y="2300"/>
                        <a:pt x="212" y="2265"/>
                      </a:cubicBezTo>
                      <a:cubicBezTo>
                        <a:pt x="247" y="2229"/>
                        <a:pt x="247" y="2194"/>
                        <a:pt x="247" y="2141"/>
                      </a:cubicBezTo>
                      <a:lnTo>
                        <a:pt x="247" y="2000"/>
                      </a:lnTo>
                      <a:cubicBezTo>
                        <a:pt x="230" y="1489"/>
                        <a:pt x="212" y="977"/>
                        <a:pt x="230" y="448"/>
                      </a:cubicBezTo>
                      <a:lnTo>
                        <a:pt x="230" y="184"/>
                      </a:lnTo>
                      <a:cubicBezTo>
                        <a:pt x="230" y="148"/>
                        <a:pt x="230" y="113"/>
                        <a:pt x="230" y="78"/>
                      </a:cubicBezTo>
                      <a:cubicBezTo>
                        <a:pt x="230" y="78"/>
                        <a:pt x="230" y="60"/>
                        <a:pt x="230" y="60"/>
                      </a:cubicBezTo>
                      <a:cubicBezTo>
                        <a:pt x="221" y="56"/>
                        <a:pt x="214" y="54"/>
                        <a:pt x="208" y="54"/>
                      </a:cubicBezTo>
                      <a:cubicBezTo>
                        <a:pt x="163" y="54"/>
                        <a:pt x="177" y="153"/>
                        <a:pt x="177" y="184"/>
                      </a:cubicBezTo>
                      <a:cubicBezTo>
                        <a:pt x="177" y="360"/>
                        <a:pt x="177" y="519"/>
                        <a:pt x="177" y="695"/>
                      </a:cubicBezTo>
                      <a:cubicBezTo>
                        <a:pt x="159" y="1136"/>
                        <a:pt x="195" y="1594"/>
                        <a:pt x="195" y="2035"/>
                      </a:cubicBezTo>
                      <a:cubicBezTo>
                        <a:pt x="195" y="2088"/>
                        <a:pt x="195" y="2123"/>
                        <a:pt x="195" y="2176"/>
                      </a:cubicBezTo>
                      <a:cubicBezTo>
                        <a:pt x="195" y="2229"/>
                        <a:pt x="177" y="2247"/>
                        <a:pt x="142" y="2265"/>
                      </a:cubicBezTo>
                      <a:cubicBezTo>
                        <a:pt x="36" y="2353"/>
                        <a:pt x="1" y="2476"/>
                        <a:pt x="1" y="2600"/>
                      </a:cubicBezTo>
                      <a:cubicBezTo>
                        <a:pt x="1" y="2735"/>
                        <a:pt x="91" y="2897"/>
                        <a:pt x="227" y="2897"/>
                      </a:cubicBezTo>
                      <a:cubicBezTo>
                        <a:pt x="250" y="2897"/>
                        <a:pt x="275" y="2892"/>
                        <a:pt x="300" y="2882"/>
                      </a:cubicBezTo>
                      <a:cubicBezTo>
                        <a:pt x="336" y="2917"/>
                        <a:pt x="388" y="2952"/>
                        <a:pt x="459" y="2970"/>
                      </a:cubicBezTo>
                      <a:cubicBezTo>
                        <a:pt x="466" y="2971"/>
                        <a:pt x="472" y="2972"/>
                        <a:pt x="478" y="2972"/>
                      </a:cubicBezTo>
                      <a:cubicBezTo>
                        <a:pt x="552" y="2972"/>
                        <a:pt x="584" y="2876"/>
                        <a:pt x="600" y="2811"/>
                      </a:cubicBezTo>
                      <a:cubicBezTo>
                        <a:pt x="611" y="2815"/>
                        <a:pt x="622" y="2817"/>
                        <a:pt x="632" y="2817"/>
                      </a:cubicBezTo>
                      <a:cubicBezTo>
                        <a:pt x="717" y="2817"/>
                        <a:pt x="759" y="2696"/>
                        <a:pt x="759" y="2617"/>
                      </a:cubicBezTo>
                      <a:cubicBezTo>
                        <a:pt x="794" y="2441"/>
                        <a:pt x="706" y="2265"/>
                        <a:pt x="547" y="2176"/>
                      </a:cubicBezTo>
                      <a:cubicBezTo>
                        <a:pt x="512" y="2071"/>
                        <a:pt x="512" y="1947"/>
                        <a:pt x="494" y="1824"/>
                      </a:cubicBezTo>
                      <a:cubicBezTo>
                        <a:pt x="477" y="1348"/>
                        <a:pt x="477" y="871"/>
                        <a:pt x="477" y="395"/>
                      </a:cubicBezTo>
                      <a:cubicBezTo>
                        <a:pt x="477" y="272"/>
                        <a:pt x="459" y="148"/>
                        <a:pt x="459" y="25"/>
                      </a:cubicBezTo>
                      <a:cubicBezTo>
                        <a:pt x="459" y="12"/>
                        <a:pt x="450" y="0"/>
                        <a:pt x="4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10"/>
                <p:cNvSpPr/>
                <p:nvPr/>
              </p:nvSpPr>
              <p:spPr>
                <a:xfrm>
                  <a:off x="2576109" y="4582643"/>
                  <a:ext cx="62614" cy="66372"/>
                </a:xfrm>
                <a:custGeom>
                  <a:avLst/>
                  <a:gdLst/>
                  <a:ahLst/>
                  <a:cxnLst/>
                  <a:rect l="l" t="t" r="r" b="b"/>
                  <a:pathLst>
                    <a:path w="883" h="936" extrusionOk="0">
                      <a:moveTo>
                        <a:pt x="18" y="0"/>
                      </a:moveTo>
                      <a:lnTo>
                        <a:pt x="18" y="53"/>
                      </a:lnTo>
                      <a:cubicBezTo>
                        <a:pt x="0" y="71"/>
                        <a:pt x="0" y="89"/>
                        <a:pt x="18" y="106"/>
                      </a:cubicBezTo>
                      <a:cubicBezTo>
                        <a:pt x="18" y="230"/>
                        <a:pt x="36" y="335"/>
                        <a:pt x="36" y="441"/>
                      </a:cubicBezTo>
                      <a:lnTo>
                        <a:pt x="89" y="776"/>
                      </a:lnTo>
                      <a:lnTo>
                        <a:pt x="89" y="900"/>
                      </a:lnTo>
                      <a:lnTo>
                        <a:pt x="89" y="935"/>
                      </a:lnTo>
                      <a:lnTo>
                        <a:pt x="424" y="935"/>
                      </a:lnTo>
                      <a:lnTo>
                        <a:pt x="706" y="917"/>
                      </a:lnTo>
                      <a:lnTo>
                        <a:pt x="864" y="917"/>
                      </a:lnTo>
                      <a:lnTo>
                        <a:pt x="864" y="864"/>
                      </a:lnTo>
                      <a:cubicBezTo>
                        <a:pt x="864" y="759"/>
                        <a:pt x="847" y="653"/>
                        <a:pt x="864" y="529"/>
                      </a:cubicBezTo>
                      <a:cubicBezTo>
                        <a:pt x="882" y="424"/>
                        <a:pt x="882" y="318"/>
                        <a:pt x="882" y="194"/>
                      </a:cubicBezTo>
                      <a:lnTo>
                        <a:pt x="882" y="53"/>
                      </a:lnTo>
                      <a:lnTo>
                        <a:pt x="882" y="18"/>
                      </a:lnTo>
                      <a:lnTo>
                        <a:pt x="8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6" name="Google Shape;2886;p10"/>
              <p:cNvGrpSpPr/>
              <p:nvPr/>
            </p:nvGrpSpPr>
            <p:grpSpPr>
              <a:xfrm>
                <a:off x="2182201" y="4233548"/>
                <a:ext cx="118845" cy="350441"/>
                <a:chOff x="2182201" y="4233548"/>
                <a:chExt cx="118845" cy="350441"/>
              </a:xfrm>
            </p:grpSpPr>
            <p:sp>
              <p:nvSpPr>
                <p:cNvPr id="2887" name="Google Shape;2887;p10"/>
                <p:cNvSpPr/>
                <p:nvPr/>
              </p:nvSpPr>
              <p:spPr>
                <a:xfrm>
                  <a:off x="2182201" y="4233548"/>
                  <a:ext cx="118845" cy="285413"/>
                </a:xfrm>
                <a:custGeom>
                  <a:avLst/>
                  <a:gdLst/>
                  <a:ahLst/>
                  <a:cxnLst/>
                  <a:rect l="l" t="t" r="r" b="b"/>
                  <a:pathLst>
                    <a:path w="1676" h="4025" extrusionOk="0">
                      <a:moveTo>
                        <a:pt x="755" y="1"/>
                      </a:moveTo>
                      <a:cubicBezTo>
                        <a:pt x="702" y="1"/>
                        <a:pt x="686" y="60"/>
                        <a:pt x="671" y="92"/>
                      </a:cubicBezTo>
                      <a:lnTo>
                        <a:pt x="618" y="215"/>
                      </a:lnTo>
                      <a:cubicBezTo>
                        <a:pt x="582" y="286"/>
                        <a:pt x="547" y="356"/>
                        <a:pt x="494" y="444"/>
                      </a:cubicBezTo>
                      <a:cubicBezTo>
                        <a:pt x="424" y="550"/>
                        <a:pt x="371" y="656"/>
                        <a:pt x="318" y="762"/>
                      </a:cubicBezTo>
                      <a:cubicBezTo>
                        <a:pt x="283" y="850"/>
                        <a:pt x="247" y="956"/>
                        <a:pt x="212" y="1044"/>
                      </a:cubicBezTo>
                      <a:cubicBezTo>
                        <a:pt x="142" y="1220"/>
                        <a:pt x="106" y="1379"/>
                        <a:pt x="71" y="1573"/>
                      </a:cubicBezTo>
                      <a:cubicBezTo>
                        <a:pt x="53" y="1626"/>
                        <a:pt x="53" y="1679"/>
                        <a:pt x="53" y="1749"/>
                      </a:cubicBezTo>
                      <a:cubicBezTo>
                        <a:pt x="36" y="1873"/>
                        <a:pt x="18" y="1996"/>
                        <a:pt x="18" y="2102"/>
                      </a:cubicBezTo>
                      <a:cubicBezTo>
                        <a:pt x="0" y="2472"/>
                        <a:pt x="36" y="2843"/>
                        <a:pt x="124" y="3213"/>
                      </a:cubicBezTo>
                      <a:cubicBezTo>
                        <a:pt x="177" y="3460"/>
                        <a:pt x="300" y="3707"/>
                        <a:pt x="441" y="3936"/>
                      </a:cubicBezTo>
                      <a:cubicBezTo>
                        <a:pt x="459" y="3954"/>
                        <a:pt x="477" y="3989"/>
                        <a:pt x="494" y="4006"/>
                      </a:cubicBezTo>
                      <a:lnTo>
                        <a:pt x="512" y="4006"/>
                      </a:lnTo>
                      <a:cubicBezTo>
                        <a:pt x="512" y="4024"/>
                        <a:pt x="512" y="4024"/>
                        <a:pt x="512" y="4024"/>
                      </a:cubicBezTo>
                      <a:lnTo>
                        <a:pt x="635" y="4024"/>
                      </a:lnTo>
                      <a:lnTo>
                        <a:pt x="794" y="4006"/>
                      </a:lnTo>
                      <a:lnTo>
                        <a:pt x="953" y="3989"/>
                      </a:lnTo>
                      <a:lnTo>
                        <a:pt x="1270" y="3989"/>
                      </a:lnTo>
                      <a:cubicBezTo>
                        <a:pt x="1288" y="3989"/>
                        <a:pt x="1288" y="3971"/>
                        <a:pt x="1288" y="3971"/>
                      </a:cubicBezTo>
                      <a:lnTo>
                        <a:pt x="1288" y="3954"/>
                      </a:lnTo>
                      <a:lnTo>
                        <a:pt x="1288" y="3918"/>
                      </a:lnTo>
                      <a:cubicBezTo>
                        <a:pt x="1358" y="3654"/>
                        <a:pt x="1447" y="3389"/>
                        <a:pt x="1517" y="3107"/>
                      </a:cubicBezTo>
                      <a:cubicBezTo>
                        <a:pt x="1640" y="2649"/>
                        <a:pt x="1676" y="2172"/>
                        <a:pt x="1658" y="1714"/>
                      </a:cubicBezTo>
                      <a:cubicBezTo>
                        <a:pt x="1640" y="1485"/>
                        <a:pt x="1588" y="1273"/>
                        <a:pt x="1517" y="1061"/>
                      </a:cubicBezTo>
                      <a:cubicBezTo>
                        <a:pt x="1394" y="744"/>
                        <a:pt x="1200" y="444"/>
                        <a:pt x="970" y="197"/>
                      </a:cubicBezTo>
                      <a:lnTo>
                        <a:pt x="829" y="56"/>
                      </a:lnTo>
                      <a:cubicBezTo>
                        <a:pt x="812" y="39"/>
                        <a:pt x="794" y="21"/>
                        <a:pt x="776" y="3"/>
                      </a:cubicBezTo>
                      <a:cubicBezTo>
                        <a:pt x="769" y="1"/>
                        <a:pt x="762"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10"/>
                <p:cNvSpPr/>
                <p:nvPr/>
              </p:nvSpPr>
              <p:spPr>
                <a:xfrm>
                  <a:off x="2222194" y="4273542"/>
                  <a:ext cx="60132" cy="245420"/>
                </a:xfrm>
                <a:custGeom>
                  <a:avLst/>
                  <a:gdLst/>
                  <a:ahLst/>
                  <a:cxnLst/>
                  <a:rect l="l" t="t" r="r" b="b"/>
                  <a:pathLst>
                    <a:path w="848" h="3461" extrusionOk="0">
                      <a:moveTo>
                        <a:pt x="373" y="1"/>
                      </a:moveTo>
                      <a:cubicBezTo>
                        <a:pt x="336" y="1"/>
                        <a:pt x="334" y="59"/>
                        <a:pt x="318" y="74"/>
                      </a:cubicBezTo>
                      <a:cubicBezTo>
                        <a:pt x="283" y="162"/>
                        <a:pt x="248" y="251"/>
                        <a:pt x="212" y="356"/>
                      </a:cubicBezTo>
                      <a:cubicBezTo>
                        <a:pt x="89" y="797"/>
                        <a:pt x="18" y="1273"/>
                        <a:pt x="36" y="1749"/>
                      </a:cubicBezTo>
                      <a:cubicBezTo>
                        <a:pt x="1" y="2208"/>
                        <a:pt x="18" y="2666"/>
                        <a:pt x="71" y="3107"/>
                      </a:cubicBezTo>
                      <a:cubicBezTo>
                        <a:pt x="71" y="3213"/>
                        <a:pt x="89" y="3319"/>
                        <a:pt x="124" y="3407"/>
                      </a:cubicBezTo>
                      <a:lnTo>
                        <a:pt x="124" y="3425"/>
                      </a:lnTo>
                      <a:cubicBezTo>
                        <a:pt x="124" y="3425"/>
                        <a:pt x="124" y="3442"/>
                        <a:pt x="124" y="3460"/>
                      </a:cubicBezTo>
                      <a:lnTo>
                        <a:pt x="600" y="3460"/>
                      </a:lnTo>
                      <a:lnTo>
                        <a:pt x="600" y="3442"/>
                      </a:lnTo>
                      <a:lnTo>
                        <a:pt x="600" y="3407"/>
                      </a:lnTo>
                      <a:cubicBezTo>
                        <a:pt x="618" y="3301"/>
                        <a:pt x="636" y="3196"/>
                        <a:pt x="653" y="3090"/>
                      </a:cubicBezTo>
                      <a:cubicBezTo>
                        <a:pt x="812" y="2402"/>
                        <a:pt x="847" y="1697"/>
                        <a:pt x="741" y="1009"/>
                      </a:cubicBezTo>
                      <a:cubicBezTo>
                        <a:pt x="689" y="656"/>
                        <a:pt x="565" y="321"/>
                        <a:pt x="389" y="4"/>
                      </a:cubicBezTo>
                      <a:cubicBezTo>
                        <a:pt x="383" y="2"/>
                        <a:pt x="378" y="1"/>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10"/>
                <p:cNvSpPr/>
                <p:nvPr/>
              </p:nvSpPr>
              <p:spPr>
                <a:xfrm>
                  <a:off x="2193476" y="4242483"/>
                  <a:ext cx="100054" cy="287824"/>
                </a:xfrm>
                <a:custGeom>
                  <a:avLst/>
                  <a:gdLst/>
                  <a:ahLst/>
                  <a:cxnLst/>
                  <a:rect l="l" t="t" r="r" b="b"/>
                  <a:pathLst>
                    <a:path w="1411" h="4059" extrusionOk="0">
                      <a:moveTo>
                        <a:pt x="617" y="1"/>
                      </a:moveTo>
                      <a:cubicBezTo>
                        <a:pt x="547" y="36"/>
                        <a:pt x="441" y="248"/>
                        <a:pt x="406" y="318"/>
                      </a:cubicBezTo>
                      <a:cubicBezTo>
                        <a:pt x="318" y="565"/>
                        <a:pt x="229" y="812"/>
                        <a:pt x="177" y="1059"/>
                      </a:cubicBezTo>
                      <a:cubicBezTo>
                        <a:pt x="124" y="1270"/>
                        <a:pt x="88" y="1482"/>
                        <a:pt x="53" y="1694"/>
                      </a:cubicBezTo>
                      <a:cubicBezTo>
                        <a:pt x="35" y="1852"/>
                        <a:pt x="18" y="2029"/>
                        <a:pt x="18" y="2205"/>
                      </a:cubicBezTo>
                      <a:cubicBezTo>
                        <a:pt x="0" y="2664"/>
                        <a:pt x="71" y="3140"/>
                        <a:pt x="212" y="3598"/>
                      </a:cubicBezTo>
                      <a:cubicBezTo>
                        <a:pt x="247" y="3704"/>
                        <a:pt x="282" y="3828"/>
                        <a:pt x="335" y="3951"/>
                      </a:cubicBezTo>
                      <a:cubicBezTo>
                        <a:pt x="352" y="3967"/>
                        <a:pt x="398" y="4059"/>
                        <a:pt x="419" y="4059"/>
                      </a:cubicBezTo>
                      <a:cubicBezTo>
                        <a:pt x="421" y="4059"/>
                        <a:pt x="422" y="4058"/>
                        <a:pt x="423" y="4057"/>
                      </a:cubicBezTo>
                      <a:cubicBezTo>
                        <a:pt x="441" y="4057"/>
                        <a:pt x="441" y="4057"/>
                        <a:pt x="423" y="4021"/>
                      </a:cubicBezTo>
                      <a:cubicBezTo>
                        <a:pt x="406" y="3986"/>
                        <a:pt x="388" y="3951"/>
                        <a:pt x="371" y="3916"/>
                      </a:cubicBezTo>
                      <a:cubicBezTo>
                        <a:pt x="300" y="3775"/>
                        <a:pt x="265" y="3634"/>
                        <a:pt x="212" y="3475"/>
                      </a:cubicBezTo>
                      <a:cubicBezTo>
                        <a:pt x="141" y="3193"/>
                        <a:pt x="88" y="2893"/>
                        <a:pt x="53" y="2593"/>
                      </a:cubicBezTo>
                      <a:cubicBezTo>
                        <a:pt x="53" y="2470"/>
                        <a:pt x="53" y="2311"/>
                        <a:pt x="53" y="2187"/>
                      </a:cubicBezTo>
                      <a:cubicBezTo>
                        <a:pt x="71" y="2064"/>
                        <a:pt x="71" y="1941"/>
                        <a:pt x="71" y="1817"/>
                      </a:cubicBezTo>
                      <a:cubicBezTo>
                        <a:pt x="88" y="1623"/>
                        <a:pt x="159" y="1394"/>
                        <a:pt x="194" y="1182"/>
                      </a:cubicBezTo>
                      <a:cubicBezTo>
                        <a:pt x="229" y="1006"/>
                        <a:pt x="282" y="847"/>
                        <a:pt x="335" y="689"/>
                      </a:cubicBezTo>
                      <a:cubicBezTo>
                        <a:pt x="371" y="459"/>
                        <a:pt x="476" y="248"/>
                        <a:pt x="617" y="54"/>
                      </a:cubicBezTo>
                      <a:cubicBezTo>
                        <a:pt x="970" y="336"/>
                        <a:pt x="1199" y="741"/>
                        <a:pt x="1270" y="1182"/>
                      </a:cubicBezTo>
                      <a:cubicBezTo>
                        <a:pt x="1305" y="1306"/>
                        <a:pt x="1323" y="1429"/>
                        <a:pt x="1340" y="1570"/>
                      </a:cubicBezTo>
                      <a:cubicBezTo>
                        <a:pt x="1358" y="1764"/>
                        <a:pt x="1358" y="1958"/>
                        <a:pt x="1340" y="2152"/>
                      </a:cubicBezTo>
                      <a:cubicBezTo>
                        <a:pt x="1323" y="2452"/>
                        <a:pt x="1288" y="2752"/>
                        <a:pt x="1235" y="3034"/>
                      </a:cubicBezTo>
                      <a:cubicBezTo>
                        <a:pt x="1182" y="3246"/>
                        <a:pt x="1129" y="3457"/>
                        <a:pt x="1094" y="3686"/>
                      </a:cubicBezTo>
                      <a:lnTo>
                        <a:pt x="1058" y="3810"/>
                      </a:lnTo>
                      <a:cubicBezTo>
                        <a:pt x="1058" y="3828"/>
                        <a:pt x="1023" y="3863"/>
                        <a:pt x="1058" y="3880"/>
                      </a:cubicBezTo>
                      <a:cubicBezTo>
                        <a:pt x="1061" y="3881"/>
                        <a:pt x="1064" y="3882"/>
                        <a:pt x="1066" y="3882"/>
                      </a:cubicBezTo>
                      <a:cubicBezTo>
                        <a:pt x="1113" y="3882"/>
                        <a:pt x="1130" y="3737"/>
                        <a:pt x="1146" y="3704"/>
                      </a:cubicBezTo>
                      <a:cubicBezTo>
                        <a:pt x="1164" y="3545"/>
                        <a:pt x="1199" y="3387"/>
                        <a:pt x="1252" y="3228"/>
                      </a:cubicBezTo>
                      <a:cubicBezTo>
                        <a:pt x="1323" y="2893"/>
                        <a:pt x="1376" y="2540"/>
                        <a:pt x="1393" y="2187"/>
                      </a:cubicBezTo>
                      <a:cubicBezTo>
                        <a:pt x="1411" y="1852"/>
                        <a:pt x="1393" y="1535"/>
                        <a:pt x="1323" y="1200"/>
                      </a:cubicBezTo>
                      <a:cubicBezTo>
                        <a:pt x="1270" y="953"/>
                        <a:pt x="1199" y="724"/>
                        <a:pt x="1076" y="495"/>
                      </a:cubicBezTo>
                      <a:cubicBezTo>
                        <a:pt x="970" y="301"/>
                        <a:pt x="811" y="124"/>
                        <a:pt x="6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10"/>
                <p:cNvSpPr/>
                <p:nvPr/>
              </p:nvSpPr>
              <p:spPr>
                <a:xfrm>
                  <a:off x="2214678" y="4318783"/>
                  <a:ext cx="56373" cy="211383"/>
                </a:xfrm>
                <a:custGeom>
                  <a:avLst/>
                  <a:gdLst/>
                  <a:ahLst/>
                  <a:cxnLst/>
                  <a:rect l="l" t="t" r="r" b="b"/>
                  <a:pathLst>
                    <a:path w="795" h="2981" extrusionOk="0">
                      <a:moveTo>
                        <a:pt x="459" y="194"/>
                      </a:moveTo>
                      <a:cubicBezTo>
                        <a:pt x="459" y="230"/>
                        <a:pt x="459" y="247"/>
                        <a:pt x="442" y="283"/>
                      </a:cubicBezTo>
                      <a:cubicBezTo>
                        <a:pt x="442" y="247"/>
                        <a:pt x="442" y="212"/>
                        <a:pt x="459" y="194"/>
                      </a:cubicBezTo>
                      <a:close/>
                      <a:moveTo>
                        <a:pt x="336" y="1"/>
                      </a:moveTo>
                      <a:cubicBezTo>
                        <a:pt x="248" y="1"/>
                        <a:pt x="213" y="89"/>
                        <a:pt x="195" y="177"/>
                      </a:cubicBezTo>
                      <a:cubicBezTo>
                        <a:pt x="184" y="173"/>
                        <a:pt x="173" y="171"/>
                        <a:pt x="163" y="171"/>
                      </a:cubicBezTo>
                      <a:cubicBezTo>
                        <a:pt x="78" y="171"/>
                        <a:pt x="36" y="292"/>
                        <a:pt x="36" y="371"/>
                      </a:cubicBezTo>
                      <a:cubicBezTo>
                        <a:pt x="1" y="547"/>
                        <a:pt x="89" y="724"/>
                        <a:pt x="248" y="812"/>
                      </a:cubicBezTo>
                      <a:cubicBezTo>
                        <a:pt x="283" y="918"/>
                        <a:pt x="283" y="1041"/>
                        <a:pt x="301" y="1164"/>
                      </a:cubicBezTo>
                      <a:cubicBezTo>
                        <a:pt x="336" y="1641"/>
                        <a:pt x="336" y="2117"/>
                        <a:pt x="336" y="2593"/>
                      </a:cubicBezTo>
                      <a:cubicBezTo>
                        <a:pt x="318" y="2716"/>
                        <a:pt x="336" y="2840"/>
                        <a:pt x="336" y="2963"/>
                      </a:cubicBezTo>
                      <a:cubicBezTo>
                        <a:pt x="336" y="2981"/>
                        <a:pt x="354" y="2981"/>
                        <a:pt x="354" y="2981"/>
                      </a:cubicBezTo>
                      <a:cubicBezTo>
                        <a:pt x="389" y="2981"/>
                        <a:pt x="371" y="2945"/>
                        <a:pt x="371" y="2910"/>
                      </a:cubicBezTo>
                      <a:cubicBezTo>
                        <a:pt x="354" y="2346"/>
                        <a:pt x="389" y="1764"/>
                        <a:pt x="354" y="1200"/>
                      </a:cubicBezTo>
                      <a:cubicBezTo>
                        <a:pt x="336" y="1111"/>
                        <a:pt x="318" y="1041"/>
                        <a:pt x="318" y="953"/>
                      </a:cubicBezTo>
                      <a:cubicBezTo>
                        <a:pt x="318" y="900"/>
                        <a:pt x="301" y="829"/>
                        <a:pt x="301" y="776"/>
                      </a:cubicBezTo>
                      <a:cubicBezTo>
                        <a:pt x="230" y="741"/>
                        <a:pt x="177" y="688"/>
                        <a:pt x="124" y="635"/>
                      </a:cubicBezTo>
                      <a:cubicBezTo>
                        <a:pt x="72" y="547"/>
                        <a:pt x="54" y="441"/>
                        <a:pt x="72" y="353"/>
                      </a:cubicBezTo>
                      <a:cubicBezTo>
                        <a:pt x="89" y="300"/>
                        <a:pt x="107" y="230"/>
                        <a:pt x="160" y="230"/>
                      </a:cubicBezTo>
                      <a:cubicBezTo>
                        <a:pt x="128" y="350"/>
                        <a:pt x="165" y="401"/>
                        <a:pt x="202" y="401"/>
                      </a:cubicBezTo>
                      <a:cubicBezTo>
                        <a:pt x="246" y="401"/>
                        <a:pt x="290" y="328"/>
                        <a:pt x="213" y="212"/>
                      </a:cubicBezTo>
                      <a:cubicBezTo>
                        <a:pt x="245" y="126"/>
                        <a:pt x="277" y="72"/>
                        <a:pt x="322" y="72"/>
                      </a:cubicBezTo>
                      <a:cubicBezTo>
                        <a:pt x="350" y="72"/>
                        <a:pt x="383" y="94"/>
                        <a:pt x="424" y="142"/>
                      </a:cubicBezTo>
                      <a:cubicBezTo>
                        <a:pt x="371" y="194"/>
                        <a:pt x="371" y="353"/>
                        <a:pt x="442" y="353"/>
                      </a:cubicBezTo>
                      <a:cubicBezTo>
                        <a:pt x="512" y="336"/>
                        <a:pt x="530" y="230"/>
                        <a:pt x="495" y="159"/>
                      </a:cubicBezTo>
                      <a:cubicBezTo>
                        <a:pt x="517" y="152"/>
                        <a:pt x="538" y="149"/>
                        <a:pt x="557" y="149"/>
                      </a:cubicBezTo>
                      <a:cubicBezTo>
                        <a:pt x="730" y="149"/>
                        <a:pt x="754" y="420"/>
                        <a:pt x="706" y="547"/>
                      </a:cubicBezTo>
                      <a:cubicBezTo>
                        <a:pt x="671" y="618"/>
                        <a:pt x="618" y="671"/>
                        <a:pt x="565" y="706"/>
                      </a:cubicBezTo>
                      <a:cubicBezTo>
                        <a:pt x="548" y="741"/>
                        <a:pt x="548" y="776"/>
                        <a:pt x="548" y="829"/>
                      </a:cubicBezTo>
                      <a:lnTo>
                        <a:pt x="548" y="970"/>
                      </a:lnTo>
                      <a:cubicBezTo>
                        <a:pt x="565" y="1482"/>
                        <a:pt x="565" y="1993"/>
                        <a:pt x="565" y="2522"/>
                      </a:cubicBezTo>
                      <a:lnTo>
                        <a:pt x="565" y="2787"/>
                      </a:lnTo>
                      <a:cubicBezTo>
                        <a:pt x="565" y="2822"/>
                        <a:pt x="565" y="2857"/>
                        <a:pt x="565" y="2893"/>
                      </a:cubicBezTo>
                      <a:cubicBezTo>
                        <a:pt x="548" y="2910"/>
                        <a:pt x="548" y="2910"/>
                        <a:pt x="565" y="2928"/>
                      </a:cubicBezTo>
                      <a:cubicBezTo>
                        <a:pt x="569" y="2929"/>
                        <a:pt x="572" y="2930"/>
                        <a:pt x="575" y="2930"/>
                      </a:cubicBezTo>
                      <a:cubicBezTo>
                        <a:pt x="616" y="2930"/>
                        <a:pt x="601" y="2820"/>
                        <a:pt x="601" y="2787"/>
                      </a:cubicBezTo>
                      <a:cubicBezTo>
                        <a:pt x="618" y="2628"/>
                        <a:pt x="618" y="2452"/>
                        <a:pt x="618" y="2275"/>
                      </a:cubicBezTo>
                      <a:cubicBezTo>
                        <a:pt x="618" y="1817"/>
                        <a:pt x="601" y="1376"/>
                        <a:pt x="601" y="935"/>
                      </a:cubicBezTo>
                      <a:cubicBezTo>
                        <a:pt x="601" y="900"/>
                        <a:pt x="601" y="865"/>
                        <a:pt x="601" y="794"/>
                      </a:cubicBezTo>
                      <a:cubicBezTo>
                        <a:pt x="583" y="741"/>
                        <a:pt x="601" y="724"/>
                        <a:pt x="653" y="706"/>
                      </a:cubicBezTo>
                      <a:cubicBezTo>
                        <a:pt x="742" y="618"/>
                        <a:pt x="795" y="512"/>
                        <a:pt x="777" y="388"/>
                      </a:cubicBezTo>
                      <a:cubicBezTo>
                        <a:pt x="791" y="242"/>
                        <a:pt x="697" y="84"/>
                        <a:pt x="564" y="84"/>
                      </a:cubicBezTo>
                      <a:cubicBezTo>
                        <a:pt x="537" y="84"/>
                        <a:pt x="507" y="91"/>
                        <a:pt x="477" y="106"/>
                      </a:cubicBezTo>
                      <a:cubicBezTo>
                        <a:pt x="442" y="53"/>
                        <a:pt x="389" y="18"/>
                        <a:pt x="3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10"/>
                <p:cNvSpPr/>
                <p:nvPr/>
              </p:nvSpPr>
              <p:spPr>
                <a:xfrm>
                  <a:off x="2212196" y="4517618"/>
                  <a:ext cx="61337" cy="66372"/>
                </a:xfrm>
                <a:custGeom>
                  <a:avLst/>
                  <a:gdLst/>
                  <a:ahLst/>
                  <a:cxnLst/>
                  <a:rect l="l" t="t" r="r" b="b"/>
                  <a:pathLst>
                    <a:path w="865" h="936" extrusionOk="0">
                      <a:moveTo>
                        <a:pt x="759" y="0"/>
                      </a:moveTo>
                      <a:lnTo>
                        <a:pt x="477" y="18"/>
                      </a:lnTo>
                      <a:lnTo>
                        <a:pt x="195" y="36"/>
                      </a:lnTo>
                      <a:lnTo>
                        <a:pt x="54" y="36"/>
                      </a:lnTo>
                      <a:lnTo>
                        <a:pt x="54" y="53"/>
                      </a:lnTo>
                      <a:cubicBezTo>
                        <a:pt x="54" y="177"/>
                        <a:pt x="54" y="283"/>
                        <a:pt x="54" y="388"/>
                      </a:cubicBezTo>
                      <a:cubicBezTo>
                        <a:pt x="36" y="512"/>
                        <a:pt x="36" y="618"/>
                        <a:pt x="36" y="723"/>
                      </a:cubicBezTo>
                      <a:lnTo>
                        <a:pt x="36" y="864"/>
                      </a:lnTo>
                      <a:lnTo>
                        <a:pt x="36" y="917"/>
                      </a:lnTo>
                      <a:lnTo>
                        <a:pt x="1" y="935"/>
                      </a:lnTo>
                      <a:lnTo>
                        <a:pt x="865" y="935"/>
                      </a:lnTo>
                      <a:lnTo>
                        <a:pt x="865" y="900"/>
                      </a:lnTo>
                      <a:lnTo>
                        <a:pt x="865" y="847"/>
                      </a:lnTo>
                      <a:cubicBezTo>
                        <a:pt x="865" y="723"/>
                        <a:pt x="847" y="618"/>
                        <a:pt x="847" y="512"/>
                      </a:cubicBezTo>
                      <a:lnTo>
                        <a:pt x="830" y="159"/>
                      </a:lnTo>
                      <a:lnTo>
                        <a:pt x="830" y="36"/>
                      </a:lnTo>
                      <a:lnTo>
                        <a:pt x="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2" name="Google Shape;2892;p10"/>
              <p:cNvGrpSpPr/>
              <p:nvPr/>
            </p:nvGrpSpPr>
            <p:grpSpPr>
              <a:xfrm>
                <a:off x="2919955" y="4233548"/>
                <a:ext cx="120122" cy="351647"/>
                <a:chOff x="2919955" y="4233548"/>
                <a:chExt cx="120122" cy="351647"/>
              </a:xfrm>
            </p:grpSpPr>
            <p:sp>
              <p:nvSpPr>
                <p:cNvPr id="2893" name="Google Shape;2893;p10"/>
                <p:cNvSpPr/>
                <p:nvPr/>
              </p:nvSpPr>
              <p:spPr>
                <a:xfrm>
                  <a:off x="2919955" y="4233548"/>
                  <a:ext cx="120122" cy="285413"/>
                </a:xfrm>
                <a:custGeom>
                  <a:avLst/>
                  <a:gdLst/>
                  <a:ahLst/>
                  <a:cxnLst/>
                  <a:rect l="l" t="t" r="r" b="b"/>
                  <a:pathLst>
                    <a:path w="1694" h="4025" extrusionOk="0">
                      <a:moveTo>
                        <a:pt x="761" y="1"/>
                      </a:moveTo>
                      <a:cubicBezTo>
                        <a:pt x="720" y="1"/>
                        <a:pt x="702" y="60"/>
                        <a:pt x="671" y="92"/>
                      </a:cubicBezTo>
                      <a:lnTo>
                        <a:pt x="618" y="215"/>
                      </a:lnTo>
                      <a:cubicBezTo>
                        <a:pt x="583" y="286"/>
                        <a:pt x="548" y="356"/>
                        <a:pt x="495" y="444"/>
                      </a:cubicBezTo>
                      <a:cubicBezTo>
                        <a:pt x="442" y="550"/>
                        <a:pt x="371" y="656"/>
                        <a:pt x="318" y="762"/>
                      </a:cubicBezTo>
                      <a:cubicBezTo>
                        <a:pt x="283" y="850"/>
                        <a:pt x="248" y="956"/>
                        <a:pt x="230" y="1044"/>
                      </a:cubicBezTo>
                      <a:cubicBezTo>
                        <a:pt x="160" y="1220"/>
                        <a:pt x="107" y="1379"/>
                        <a:pt x="71" y="1573"/>
                      </a:cubicBezTo>
                      <a:cubicBezTo>
                        <a:pt x="71" y="1626"/>
                        <a:pt x="54" y="1679"/>
                        <a:pt x="54" y="1749"/>
                      </a:cubicBezTo>
                      <a:cubicBezTo>
                        <a:pt x="54" y="1873"/>
                        <a:pt x="36" y="1996"/>
                        <a:pt x="36" y="2102"/>
                      </a:cubicBezTo>
                      <a:cubicBezTo>
                        <a:pt x="1" y="2472"/>
                        <a:pt x="36" y="2843"/>
                        <a:pt x="124" y="3213"/>
                      </a:cubicBezTo>
                      <a:cubicBezTo>
                        <a:pt x="195" y="3460"/>
                        <a:pt x="301" y="3707"/>
                        <a:pt x="442" y="3936"/>
                      </a:cubicBezTo>
                      <a:cubicBezTo>
                        <a:pt x="459" y="3954"/>
                        <a:pt x="477" y="3989"/>
                        <a:pt x="495" y="4006"/>
                      </a:cubicBezTo>
                      <a:lnTo>
                        <a:pt x="512" y="4006"/>
                      </a:lnTo>
                      <a:cubicBezTo>
                        <a:pt x="512" y="4024"/>
                        <a:pt x="512" y="4024"/>
                        <a:pt x="530" y="4024"/>
                      </a:cubicBezTo>
                      <a:lnTo>
                        <a:pt x="653" y="4024"/>
                      </a:lnTo>
                      <a:lnTo>
                        <a:pt x="812" y="4006"/>
                      </a:lnTo>
                      <a:lnTo>
                        <a:pt x="971" y="3989"/>
                      </a:lnTo>
                      <a:lnTo>
                        <a:pt x="1288" y="3989"/>
                      </a:lnTo>
                      <a:cubicBezTo>
                        <a:pt x="1288" y="3989"/>
                        <a:pt x="1288" y="3971"/>
                        <a:pt x="1306" y="3971"/>
                      </a:cubicBezTo>
                      <a:lnTo>
                        <a:pt x="1306" y="3954"/>
                      </a:lnTo>
                      <a:lnTo>
                        <a:pt x="1306" y="3918"/>
                      </a:lnTo>
                      <a:cubicBezTo>
                        <a:pt x="1359" y="3654"/>
                        <a:pt x="1465" y="3389"/>
                        <a:pt x="1517" y="3107"/>
                      </a:cubicBezTo>
                      <a:cubicBezTo>
                        <a:pt x="1641" y="2649"/>
                        <a:pt x="1694" y="2172"/>
                        <a:pt x="1659" y="1714"/>
                      </a:cubicBezTo>
                      <a:cubicBezTo>
                        <a:pt x="1641" y="1485"/>
                        <a:pt x="1606" y="1273"/>
                        <a:pt x="1517" y="1061"/>
                      </a:cubicBezTo>
                      <a:cubicBezTo>
                        <a:pt x="1394" y="744"/>
                        <a:pt x="1218" y="444"/>
                        <a:pt x="971" y="197"/>
                      </a:cubicBezTo>
                      <a:lnTo>
                        <a:pt x="847" y="56"/>
                      </a:lnTo>
                      <a:cubicBezTo>
                        <a:pt x="830" y="39"/>
                        <a:pt x="794" y="21"/>
                        <a:pt x="777" y="3"/>
                      </a:cubicBezTo>
                      <a:cubicBezTo>
                        <a:pt x="771" y="1"/>
                        <a:pt x="766" y="1"/>
                        <a:pt x="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10"/>
                <p:cNvSpPr/>
                <p:nvPr/>
              </p:nvSpPr>
              <p:spPr>
                <a:xfrm>
                  <a:off x="2961225" y="4273542"/>
                  <a:ext cx="58855" cy="245420"/>
                </a:xfrm>
                <a:custGeom>
                  <a:avLst/>
                  <a:gdLst/>
                  <a:ahLst/>
                  <a:cxnLst/>
                  <a:rect l="l" t="t" r="r" b="b"/>
                  <a:pathLst>
                    <a:path w="830" h="3461" extrusionOk="0">
                      <a:moveTo>
                        <a:pt x="360" y="1"/>
                      </a:moveTo>
                      <a:cubicBezTo>
                        <a:pt x="332" y="1"/>
                        <a:pt x="316" y="59"/>
                        <a:pt x="301" y="74"/>
                      </a:cubicBezTo>
                      <a:cubicBezTo>
                        <a:pt x="265" y="162"/>
                        <a:pt x="230" y="251"/>
                        <a:pt x="212" y="356"/>
                      </a:cubicBezTo>
                      <a:cubicBezTo>
                        <a:pt x="71" y="797"/>
                        <a:pt x="18" y="1273"/>
                        <a:pt x="18" y="1749"/>
                      </a:cubicBezTo>
                      <a:cubicBezTo>
                        <a:pt x="1" y="2208"/>
                        <a:pt x="1" y="2666"/>
                        <a:pt x="54" y="3107"/>
                      </a:cubicBezTo>
                      <a:cubicBezTo>
                        <a:pt x="71" y="3213"/>
                        <a:pt x="71" y="3319"/>
                        <a:pt x="107" y="3407"/>
                      </a:cubicBezTo>
                      <a:lnTo>
                        <a:pt x="107" y="3425"/>
                      </a:lnTo>
                      <a:lnTo>
                        <a:pt x="107" y="3460"/>
                      </a:lnTo>
                      <a:lnTo>
                        <a:pt x="583" y="3460"/>
                      </a:lnTo>
                      <a:lnTo>
                        <a:pt x="583" y="3442"/>
                      </a:lnTo>
                      <a:lnTo>
                        <a:pt x="583" y="3407"/>
                      </a:lnTo>
                      <a:cubicBezTo>
                        <a:pt x="600" y="3301"/>
                        <a:pt x="618" y="3196"/>
                        <a:pt x="653" y="3090"/>
                      </a:cubicBezTo>
                      <a:cubicBezTo>
                        <a:pt x="812" y="2402"/>
                        <a:pt x="830" y="1697"/>
                        <a:pt x="724" y="1009"/>
                      </a:cubicBezTo>
                      <a:cubicBezTo>
                        <a:pt x="671" y="656"/>
                        <a:pt x="565" y="321"/>
                        <a:pt x="371" y="4"/>
                      </a:cubicBezTo>
                      <a:cubicBezTo>
                        <a:pt x="367" y="2"/>
                        <a:pt x="364" y="1"/>
                        <a:pt x="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10"/>
                <p:cNvSpPr/>
                <p:nvPr/>
              </p:nvSpPr>
              <p:spPr>
                <a:xfrm>
                  <a:off x="2931230" y="4242483"/>
                  <a:ext cx="101330" cy="287824"/>
                </a:xfrm>
                <a:custGeom>
                  <a:avLst/>
                  <a:gdLst/>
                  <a:ahLst/>
                  <a:cxnLst/>
                  <a:rect l="l" t="t" r="r" b="b"/>
                  <a:pathLst>
                    <a:path w="1429" h="4059" extrusionOk="0">
                      <a:moveTo>
                        <a:pt x="618" y="1"/>
                      </a:moveTo>
                      <a:cubicBezTo>
                        <a:pt x="547" y="36"/>
                        <a:pt x="441" y="248"/>
                        <a:pt x="424" y="318"/>
                      </a:cubicBezTo>
                      <a:cubicBezTo>
                        <a:pt x="318" y="565"/>
                        <a:pt x="247" y="812"/>
                        <a:pt x="177" y="1059"/>
                      </a:cubicBezTo>
                      <a:cubicBezTo>
                        <a:pt x="124" y="1270"/>
                        <a:pt x="89" y="1482"/>
                        <a:pt x="53" y="1694"/>
                      </a:cubicBezTo>
                      <a:cubicBezTo>
                        <a:pt x="36" y="1852"/>
                        <a:pt x="18" y="2029"/>
                        <a:pt x="36" y="2205"/>
                      </a:cubicBezTo>
                      <a:cubicBezTo>
                        <a:pt x="1" y="2664"/>
                        <a:pt x="71" y="3140"/>
                        <a:pt x="212" y="3598"/>
                      </a:cubicBezTo>
                      <a:cubicBezTo>
                        <a:pt x="247" y="3704"/>
                        <a:pt x="283" y="3828"/>
                        <a:pt x="336" y="3951"/>
                      </a:cubicBezTo>
                      <a:cubicBezTo>
                        <a:pt x="352" y="3967"/>
                        <a:pt x="398" y="4059"/>
                        <a:pt x="419" y="4059"/>
                      </a:cubicBezTo>
                      <a:cubicBezTo>
                        <a:pt x="421" y="4059"/>
                        <a:pt x="422" y="4058"/>
                        <a:pt x="424" y="4057"/>
                      </a:cubicBezTo>
                      <a:cubicBezTo>
                        <a:pt x="441" y="4057"/>
                        <a:pt x="441" y="4057"/>
                        <a:pt x="424" y="4021"/>
                      </a:cubicBezTo>
                      <a:cubicBezTo>
                        <a:pt x="406" y="3986"/>
                        <a:pt x="389" y="3951"/>
                        <a:pt x="371" y="3916"/>
                      </a:cubicBezTo>
                      <a:cubicBezTo>
                        <a:pt x="318" y="3775"/>
                        <a:pt x="265" y="3634"/>
                        <a:pt x="230" y="3475"/>
                      </a:cubicBezTo>
                      <a:cubicBezTo>
                        <a:pt x="142" y="3193"/>
                        <a:pt x="89" y="2893"/>
                        <a:pt x="71" y="2593"/>
                      </a:cubicBezTo>
                      <a:cubicBezTo>
                        <a:pt x="53" y="2470"/>
                        <a:pt x="71" y="2311"/>
                        <a:pt x="71" y="2187"/>
                      </a:cubicBezTo>
                      <a:cubicBezTo>
                        <a:pt x="71" y="2064"/>
                        <a:pt x="71" y="1941"/>
                        <a:pt x="71" y="1817"/>
                      </a:cubicBezTo>
                      <a:cubicBezTo>
                        <a:pt x="106" y="1623"/>
                        <a:pt x="159" y="1394"/>
                        <a:pt x="195" y="1182"/>
                      </a:cubicBezTo>
                      <a:cubicBezTo>
                        <a:pt x="230" y="1006"/>
                        <a:pt x="283" y="847"/>
                        <a:pt x="336" y="689"/>
                      </a:cubicBezTo>
                      <a:cubicBezTo>
                        <a:pt x="389" y="459"/>
                        <a:pt x="494" y="248"/>
                        <a:pt x="635" y="54"/>
                      </a:cubicBezTo>
                      <a:cubicBezTo>
                        <a:pt x="970" y="336"/>
                        <a:pt x="1200" y="741"/>
                        <a:pt x="1270" y="1182"/>
                      </a:cubicBezTo>
                      <a:cubicBezTo>
                        <a:pt x="1306" y="1306"/>
                        <a:pt x="1323" y="1429"/>
                        <a:pt x="1341" y="1570"/>
                      </a:cubicBezTo>
                      <a:cubicBezTo>
                        <a:pt x="1358" y="1764"/>
                        <a:pt x="1358" y="1958"/>
                        <a:pt x="1341" y="2152"/>
                      </a:cubicBezTo>
                      <a:cubicBezTo>
                        <a:pt x="1323" y="2452"/>
                        <a:pt x="1306" y="2752"/>
                        <a:pt x="1235" y="3034"/>
                      </a:cubicBezTo>
                      <a:cubicBezTo>
                        <a:pt x="1200" y="3246"/>
                        <a:pt x="1129" y="3457"/>
                        <a:pt x="1094" y="3686"/>
                      </a:cubicBezTo>
                      <a:lnTo>
                        <a:pt x="1076" y="3810"/>
                      </a:lnTo>
                      <a:cubicBezTo>
                        <a:pt x="1076" y="3828"/>
                        <a:pt x="1023" y="3863"/>
                        <a:pt x="1076" y="3880"/>
                      </a:cubicBezTo>
                      <a:cubicBezTo>
                        <a:pt x="1078" y="3881"/>
                        <a:pt x="1080" y="3882"/>
                        <a:pt x="1082" y="3882"/>
                      </a:cubicBezTo>
                      <a:cubicBezTo>
                        <a:pt x="1113" y="3882"/>
                        <a:pt x="1130" y="3737"/>
                        <a:pt x="1147" y="3704"/>
                      </a:cubicBezTo>
                      <a:cubicBezTo>
                        <a:pt x="1182" y="3545"/>
                        <a:pt x="1217" y="3387"/>
                        <a:pt x="1253" y="3228"/>
                      </a:cubicBezTo>
                      <a:cubicBezTo>
                        <a:pt x="1341" y="2893"/>
                        <a:pt x="1394" y="2540"/>
                        <a:pt x="1394" y="2187"/>
                      </a:cubicBezTo>
                      <a:cubicBezTo>
                        <a:pt x="1429" y="1852"/>
                        <a:pt x="1411" y="1535"/>
                        <a:pt x="1323" y="1200"/>
                      </a:cubicBezTo>
                      <a:cubicBezTo>
                        <a:pt x="1288" y="953"/>
                        <a:pt x="1200" y="724"/>
                        <a:pt x="1094" y="495"/>
                      </a:cubicBezTo>
                      <a:cubicBezTo>
                        <a:pt x="988" y="301"/>
                        <a:pt x="812" y="124"/>
                        <a:pt x="6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10"/>
                <p:cNvSpPr/>
                <p:nvPr/>
              </p:nvSpPr>
              <p:spPr>
                <a:xfrm>
                  <a:off x="2953708" y="4318783"/>
                  <a:ext cx="55097" cy="211383"/>
                </a:xfrm>
                <a:custGeom>
                  <a:avLst/>
                  <a:gdLst/>
                  <a:ahLst/>
                  <a:cxnLst/>
                  <a:rect l="l" t="t" r="r" b="b"/>
                  <a:pathLst>
                    <a:path w="777" h="2981" extrusionOk="0">
                      <a:moveTo>
                        <a:pt x="442" y="194"/>
                      </a:moveTo>
                      <a:cubicBezTo>
                        <a:pt x="459" y="230"/>
                        <a:pt x="442" y="247"/>
                        <a:pt x="424" y="283"/>
                      </a:cubicBezTo>
                      <a:cubicBezTo>
                        <a:pt x="424" y="247"/>
                        <a:pt x="424" y="212"/>
                        <a:pt x="442" y="194"/>
                      </a:cubicBezTo>
                      <a:close/>
                      <a:moveTo>
                        <a:pt x="318" y="1"/>
                      </a:moveTo>
                      <a:cubicBezTo>
                        <a:pt x="230" y="1"/>
                        <a:pt x="195" y="89"/>
                        <a:pt x="177" y="177"/>
                      </a:cubicBezTo>
                      <a:cubicBezTo>
                        <a:pt x="166" y="173"/>
                        <a:pt x="155" y="171"/>
                        <a:pt x="146" y="171"/>
                      </a:cubicBezTo>
                      <a:cubicBezTo>
                        <a:pt x="64" y="171"/>
                        <a:pt x="34" y="292"/>
                        <a:pt x="19" y="371"/>
                      </a:cubicBezTo>
                      <a:cubicBezTo>
                        <a:pt x="1" y="547"/>
                        <a:pt x="89" y="724"/>
                        <a:pt x="248" y="812"/>
                      </a:cubicBezTo>
                      <a:cubicBezTo>
                        <a:pt x="266" y="918"/>
                        <a:pt x="283" y="1041"/>
                        <a:pt x="283" y="1164"/>
                      </a:cubicBezTo>
                      <a:cubicBezTo>
                        <a:pt x="318" y="1641"/>
                        <a:pt x="318" y="2117"/>
                        <a:pt x="318" y="2593"/>
                      </a:cubicBezTo>
                      <a:cubicBezTo>
                        <a:pt x="318" y="2716"/>
                        <a:pt x="336" y="2840"/>
                        <a:pt x="336" y="2963"/>
                      </a:cubicBezTo>
                      <a:cubicBezTo>
                        <a:pt x="336" y="2981"/>
                        <a:pt x="336" y="2981"/>
                        <a:pt x="354" y="2981"/>
                      </a:cubicBezTo>
                      <a:cubicBezTo>
                        <a:pt x="389" y="2981"/>
                        <a:pt x="371" y="2945"/>
                        <a:pt x="371" y="2910"/>
                      </a:cubicBezTo>
                      <a:cubicBezTo>
                        <a:pt x="336" y="2346"/>
                        <a:pt x="371" y="1764"/>
                        <a:pt x="336" y="1200"/>
                      </a:cubicBezTo>
                      <a:cubicBezTo>
                        <a:pt x="336" y="1111"/>
                        <a:pt x="318" y="1041"/>
                        <a:pt x="318" y="953"/>
                      </a:cubicBezTo>
                      <a:cubicBezTo>
                        <a:pt x="318" y="900"/>
                        <a:pt x="301" y="829"/>
                        <a:pt x="283" y="776"/>
                      </a:cubicBezTo>
                      <a:cubicBezTo>
                        <a:pt x="230" y="741"/>
                        <a:pt x="160" y="688"/>
                        <a:pt x="124" y="635"/>
                      </a:cubicBezTo>
                      <a:cubicBezTo>
                        <a:pt x="72" y="547"/>
                        <a:pt x="36" y="441"/>
                        <a:pt x="72" y="353"/>
                      </a:cubicBezTo>
                      <a:cubicBezTo>
                        <a:pt x="89" y="300"/>
                        <a:pt x="89" y="230"/>
                        <a:pt x="160" y="230"/>
                      </a:cubicBezTo>
                      <a:cubicBezTo>
                        <a:pt x="128" y="350"/>
                        <a:pt x="165" y="401"/>
                        <a:pt x="202" y="401"/>
                      </a:cubicBezTo>
                      <a:cubicBezTo>
                        <a:pt x="246" y="401"/>
                        <a:pt x="290" y="328"/>
                        <a:pt x="213" y="212"/>
                      </a:cubicBezTo>
                      <a:cubicBezTo>
                        <a:pt x="245" y="126"/>
                        <a:pt x="271" y="72"/>
                        <a:pt x="314" y="72"/>
                      </a:cubicBezTo>
                      <a:cubicBezTo>
                        <a:pt x="342" y="72"/>
                        <a:pt x="376" y="94"/>
                        <a:pt x="424" y="142"/>
                      </a:cubicBezTo>
                      <a:cubicBezTo>
                        <a:pt x="371" y="194"/>
                        <a:pt x="354" y="353"/>
                        <a:pt x="442" y="353"/>
                      </a:cubicBezTo>
                      <a:cubicBezTo>
                        <a:pt x="512" y="336"/>
                        <a:pt x="512" y="230"/>
                        <a:pt x="495" y="159"/>
                      </a:cubicBezTo>
                      <a:cubicBezTo>
                        <a:pt x="515" y="152"/>
                        <a:pt x="534" y="149"/>
                        <a:pt x="552" y="149"/>
                      </a:cubicBezTo>
                      <a:cubicBezTo>
                        <a:pt x="712" y="149"/>
                        <a:pt x="736" y="420"/>
                        <a:pt x="689" y="547"/>
                      </a:cubicBezTo>
                      <a:cubicBezTo>
                        <a:pt x="671" y="618"/>
                        <a:pt x="618" y="671"/>
                        <a:pt x="565" y="706"/>
                      </a:cubicBezTo>
                      <a:cubicBezTo>
                        <a:pt x="530" y="741"/>
                        <a:pt x="530" y="776"/>
                        <a:pt x="530" y="829"/>
                      </a:cubicBezTo>
                      <a:lnTo>
                        <a:pt x="530" y="970"/>
                      </a:lnTo>
                      <a:cubicBezTo>
                        <a:pt x="548" y="1482"/>
                        <a:pt x="565" y="1993"/>
                        <a:pt x="548" y="2522"/>
                      </a:cubicBezTo>
                      <a:lnTo>
                        <a:pt x="548" y="2787"/>
                      </a:lnTo>
                      <a:cubicBezTo>
                        <a:pt x="548" y="2822"/>
                        <a:pt x="548" y="2857"/>
                        <a:pt x="548" y="2893"/>
                      </a:cubicBezTo>
                      <a:cubicBezTo>
                        <a:pt x="548" y="2910"/>
                        <a:pt x="548" y="2910"/>
                        <a:pt x="548" y="2928"/>
                      </a:cubicBezTo>
                      <a:cubicBezTo>
                        <a:pt x="552" y="2929"/>
                        <a:pt x="557" y="2930"/>
                        <a:pt x="560" y="2930"/>
                      </a:cubicBezTo>
                      <a:cubicBezTo>
                        <a:pt x="614" y="2930"/>
                        <a:pt x="583" y="2820"/>
                        <a:pt x="583" y="2787"/>
                      </a:cubicBezTo>
                      <a:cubicBezTo>
                        <a:pt x="601" y="2628"/>
                        <a:pt x="601" y="2452"/>
                        <a:pt x="601" y="2275"/>
                      </a:cubicBezTo>
                      <a:cubicBezTo>
                        <a:pt x="618" y="1817"/>
                        <a:pt x="583" y="1376"/>
                        <a:pt x="583" y="935"/>
                      </a:cubicBezTo>
                      <a:cubicBezTo>
                        <a:pt x="583" y="900"/>
                        <a:pt x="601" y="865"/>
                        <a:pt x="583" y="794"/>
                      </a:cubicBezTo>
                      <a:cubicBezTo>
                        <a:pt x="583" y="741"/>
                        <a:pt x="583" y="724"/>
                        <a:pt x="636" y="706"/>
                      </a:cubicBezTo>
                      <a:cubicBezTo>
                        <a:pt x="724" y="618"/>
                        <a:pt x="777" y="512"/>
                        <a:pt x="777" y="388"/>
                      </a:cubicBezTo>
                      <a:cubicBezTo>
                        <a:pt x="777" y="242"/>
                        <a:pt x="692" y="84"/>
                        <a:pt x="563" y="84"/>
                      </a:cubicBezTo>
                      <a:cubicBezTo>
                        <a:pt x="536" y="84"/>
                        <a:pt x="507" y="91"/>
                        <a:pt x="477" y="106"/>
                      </a:cubicBezTo>
                      <a:cubicBezTo>
                        <a:pt x="442" y="53"/>
                        <a:pt x="389" y="18"/>
                        <a:pt x="3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10"/>
                <p:cNvSpPr/>
                <p:nvPr/>
              </p:nvSpPr>
              <p:spPr>
                <a:xfrm>
                  <a:off x="2953708" y="4517618"/>
                  <a:ext cx="58855" cy="67577"/>
                </a:xfrm>
                <a:custGeom>
                  <a:avLst/>
                  <a:gdLst/>
                  <a:ahLst/>
                  <a:cxnLst/>
                  <a:rect l="l" t="t" r="r" b="b"/>
                  <a:pathLst>
                    <a:path w="830" h="953" extrusionOk="0">
                      <a:moveTo>
                        <a:pt x="706" y="0"/>
                      </a:moveTo>
                      <a:lnTo>
                        <a:pt x="442" y="18"/>
                      </a:lnTo>
                      <a:lnTo>
                        <a:pt x="160" y="36"/>
                      </a:lnTo>
                      <a:lnTo>
                        <a:pt x="1" y="36"/>
                      </a:lnTo>
                      <a:lnTo>
                        <a:pt x="1" y="53"/>
                      </a:lnTo>
                      <a:cubicBezTo>
                        <a:pt x="1" y="177"/>
                        <a:pt x="19" y="283"/>
                        <a:pt x="1" y="388"/>
                      </a:cubicBezTo>
                      <a:cubicBezTo>
                        <a:pt x="1" y="512"/>
                        <a:pt x="1" y="618"/>
                        <a:pt x="1" y="723"/>
                      </a:cubicBezTo>
                      <a:lnTo>
                        <a:pt x="1" y="864"/>
                      </a:lnTo>
                      <a:lnTo>
                        <a:pt x="1" y="917"/>
                      </a:lnTo>
                      <a:lnTo>
                        <a:pt x="1" y="953"/>
                      </a:lnTo>
                      <a:lnTo>
                        <a:pt x="830" y="953"/>
                      </a:lnTo>
                      <a:lnTo>
                        <a:pt x="830" y="900"/>
                      </a:lnTo>
                      <a:lnTo>
                        <a:pt x="830" y="847"/>
                      </a:lnTo>
                      <a:cubicBezTo>
                        <a:pt x="812" y="741"/>
                        <a:pt x="812" y="635"/>
                        <a:pt x="812" y="512"/>
                      </a:cubicBezTo>
                      <a:lnTo>
                        <a:pt x="777" y="177"/>
                      </a:lnTo>
                      <a:lnTo>
                        <a:pt x="777" y="53"/>
                      </a:lnTo>
                      <a:lnTo>
                        <a:pt x="7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8" name="Google Shape;2898;p10"/>
              <p:cNvGrpSpPr/>
              <p:nvPr/>
            </p:nvGrpSpPr>
            <p:grpSpPr>
              <a:xfrm>
                <a:off x="3290108" y="4581367"/>
                <a:ext cx="118845" cy="351644"/>
                <a:chOff x="3290108" y="4581367"/>
                <a:chExt cx="118845" cy="351644"/>
              </a:xfrm>
            </p:grpSpPr>
            <p:sp>
              <p:nvSpPr>
                <p:cNvPr id="2899" name="Google Shape;2899;p10"/>
                <p:cNvSpPr/>
                <p:nvPr/>
              </p:nvSpPr>
              <p:spPr>
                <a:xfrm>
                  <a:off x="3290108" y="4647669"/>
                  <a:ext cx="118845" cy="285342"/>
                </a:xfrm>
                <a:custGeom>
                  <a:avLst/>
                  <a:gdLst/>
                  <a:ahLst/>
                  <a:cxnLst/>
                  <a:rect l="l" t="t" r="r" b="b"/>
                  <a:pathLst>
                    <a:path w="1676" h="4024" extrusionOk="0">
                      <a:moveTo>
                        <a:pt x="1041" y="0"/>
                      </a:moveTo>
                      <a:lnTo>
                        <a:pt x="882" y="18"/>
                      </a:lnTo>
                      <a:lnTo>
                        <a:pt x="724" y="36"/>
                      </a:lnTo>
                      <a:lnTo>
                        <a:pt x="406" y="36"/>
                      </a:lnTo>
                      <a:cubicBezTo>
                        <a:pt x="389" y="36"/>
                        <a:pt x="389" y="53"/>
                        <a:pt x="389" y="53"/>
                      </a:cubicBezTo>
                      <a:lnTo>
                        <a:pt x="389" y="89"/>
                      </a:lnTo>
                      <a:cubicBezTo>
                        <a:pt x="318" y="371"/>
                        <a:pt x="230" y="635"/>
                        <a:pt x="159" y="900"/>
                      </a:cubicBezTo>
                      <a:cubicBezTo>
                        <a:pt x="36" y="1358"/>
                        <a:pt x="1" y="1834"/>
                        <a:pt x="18" y="2311"/>
                      </a:cubicBezTo>
                      <a:cubicBezTo>
                        <a:pt x="36" y="2522"/>
                        <a:pt x="89" y="2751"/>
                        <a:pt x="159" y="2945"/>
                      </a:cubicBezTo>
                      <a:cubicBezTo>
                        <a:pt x="283" y="3280"/>
                        <a:pt x="459" y="3563"/>
                        <a:pt x="706" y="3827"/>
                      </a:cubicBezTo>
                      <a:cubicBezTo>
                        <a:pt x="741" y="3862"/>
                        <a:pt x="794" y="3915"/>
                        <a:pt x="847" y="3951"/>
                      </a:cubicBezTo>
                      <a:cubicBezTo>
                        <a:pt x="865" y="3986"/>
                        <a:pt x="882" y="4003"/>
                        <a:pt x="900" y="4021"/>
                      </a:cubicBezTo>
                      <a:cubicBezTo>
                        <a:pt x="906" y="4023"/>
                        <a:pt x="912" y="4023"/>
                        <a:pt x="918" y="4023"/>
                      </a:cubicBezTo>
                      <a:cubicBezTo>
                        <a:pt x="974" y="4023"/>
                        <a:pt x="990" y="3947"/>
                        <a:pt x="1006" y="3915"/>
                      </a:cubicBezTo>
                      <a:cubicBezTo>
                        <a:pt x="1023" y="3880"/>
                        <a:pt x="1041" y="3845"/>
                        <a:pt x="1059" y="3809"/>
                      </a:cubicBezTo>
                      <a:cubicBezTo>
                        <a:pt x="1094" y="3721"/>
                        <a:pt x="1129" y="3668"/>
                        <a:pt x="1200" y="3563"/>
                      </a:cubicBezTo>
                      <a:cubicBezTo>
                        <a:pt x="1253" y="3474"/>
                        <a:pt x="1306" y="3369"/>
                        <a:pt x="1359" y="3245"/>
                      </a:cubicBezTo>
                      <a:cubicBezTo>
                        <a:pt x="1464" y="2998"/>
                        <a:pt x="1553" y="2716"/>
                        <a:pt x="1605" y="2452"/>
                      </a:cubicBezTo>
                      <a:cubicBezTo>
                        <a:pt x="1623" y="2381"/>
                        <a:pt x="1623" y="2328"/>
                        <a:pt x="1623" y="2275"/>
                      </a:cubicBezTo>
                      <a:cubicBezTo>
                        <a:pt x="1641" y="2152"/>
                        <a:pt x="1658" y="2028"/>
                        <a:pt x="1658" y="1905"/>
                      </a:cubicBezTo>
                      <a:cubicBezTo>
                        <a:pt x="1676" y="1535"/>
                        <a:pt x="1641" y="1164"/>
                        <a:pt x="1570" y="812"/>
                      </a:cubicBezTo>
                      <a:cubicBezTo>
                        <a:pt x="1500" y="565"/>
                        <a:pt x="1376" y="318"/>
                        <a:pt x="1235" y="89"/>
                      </a:cubicBezTo>
                      <a:cubicBezTo>
                        <a:pt x="1217" y="71"/>
                        <a:pt x="1200" y="36"/>
                        <a:pt x="1182" y="18"/>
                      </a:cubicBezTo>
                      <a:lnTo>
                        <a:pt x="1165" y="18"/>
                      </a:lnTo>
                      <a:lnTo>
                        <a:pt x="116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10"/>
                <p:cNvSpPr/>
                <p:nvPr/>
              </p:nvSpPr>
              <p:spPr>
                <a:xfrm>
                  <a:off x="3308900" y="4647669"/>
                  <a:ext cx="58855" cy="245349"/>
                </a:xfrm>
                <a:custGeom>
                  <a:avLst/>
                  <a:gdLst/>
                  <a:ahLst/>
                  <a:cxnLst/>
                  <a:rect l="l" t="t" r="r" b="b"/>
                  <a:pathLst>
                    <a:path w="830" h="3460" extrusionOk="0">
                      <a:moveTo>
                        <a:pt x="265" y="0"/>
                      </a:moveTo>
                      <a:lnTo>
                        <a:pt x="265" y="18"/>
                      </a:lnTo>
                      <a:lnTo>
                        <a:pt x="265" y="53"/>
                      </a:lnTo>
                      <a:cubicBezTo>
                        <a:pt x="247" y="159"/>
                        <a:pt x="212" y="265"/>
                        <a:pt x="194" y="371"/>
                      </a:cubicBezTo>
                      <a:cubicBezTo>
                        <a:pt x="35" y="1058"/>
                        <a:pt x="0" y="1764"/>
                        <a:pt x="124" y="2452"/>
                      </a:cubicBezTo>
                      <a:cubicBezTo>
                        <a:pt x="159" y="2804"/>
                        <a:pt x="282" y="3139"/>
                        <a:pt x="459" y="3457"/>
                      </a:cubicBezTo>
                      <a:cubicBezTo>
                        <a:pt x="464" y="3459"/>
                        <a:pt x="470" y="3460"/>
                        <a:pt x="474" y="3460"/>
                      </a:cubicBezTo>
                      <a:cubicBezTo>
                        <a:pt x="512" y="3460"/>
                        <a:pt x="514" y="3402"/>
                        <a:pt x="529" y="3386"/>
                      </a:cubicBezTo>
                      <a:cubicBezTo>
                        <a:pt x="565" y="3298"/>
                        <a:pt x="600" y="3210"/>
                        <a:pt x="635" y="3122"/>
                      </a:cubicBezTo>
                      <a:cubicBezTo>
                        <a:pt x="758" y="2663"/>
                        <a:pt x="829" y="2187"/>
                        <a:pt x="811" y="1711"/>
                      </a:cubicBezTo>
                      <a:cubicBezTo>
                        <a:pt x="829" y="1252"/>
                        <a:pt x="829" y="812"/>
                        <a:pt x="776" y="353"/>
                      </a:cubicBezTo>
                      <a:cubicBezTo>
                        <a:pt x="776" y="247"/>
                        <a:pt x="758" y="141"/>
                        <a:pt x="723" y="53"/>
                      </a:cubicBezTo>
                      <a:lnTo>
                        <a:pt x="723" y="36"/>
                      </a:lnTo>
                      <a:cubicBezTo>
                        <a:pt x="723" y="36"/>
                        <a:pt x="723" y="18"/>
                        <a:pt x="7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10"/>
                <p:cNvSpPr/>
                <p:nvPr/>
              </p:nvSpPr>
              <p:spPr>
                <a:xfrm>
                  <a:off x="3296348" y="4636252"/>
                  <a:ext cx="101401" cy="287824"/>
                </a:xfrm>
                <a:custGeom>
                  <a:avLst/>
                  <a:gdLst/>
                  <a:ahLst/>
                  <a:cxnLst/>
                  <a:rect l="l" t="t" r="r" b="b"/>
                  <a:pathLst>
                    <a:path w="1430" h="4059" extrusionOk="0">
                      <a:moveTo>
                        <a:pt x="1011" y="1"/>
                      </a:moveTo>
                      <a:cubicBezTo>
                        <a:pt x="1009" y="1"/>
                        <a:pt x="1007" y="1"/>
                        <a:pt x="1006" y="3"/>
                      </a:cubicBezTo>
                      <a:cubicBezTo>
                        <a:pt x="1006" y="3"/>
                        <a:pt x="1006" y="20"/>
                        <a:pt x="1006" y="38"/>
                      </a:cubicBezTo>
                      <a:lnTo>
                        <a:pt x="1059" y="144"/>
                      </a:lnTo>
                      <a:cubicBezTo>
                        <a:pt x="1129" y="285"/>
                        <a:pt x="1182" y="426"/>
                        <a:pt x="1218" y="585"/>
                      </a:cubicBezTo>
                      <a:cubicBezTo>
                        <a:pt x="1306" y="867"/>
                        <a:pt x="1341" y="1167"/>
                        <a:pt x="1376" y="1466"/>
                      </a:cubicBezTo>
                      <a:cubicBezTo>
                        <a:pt x="1376" y="1607"/>
                        <a:pt x="1376" y="1749"/>
                        <a:pt x="1376" y="1872"/>
                      </a:cubicBezTo>
                      <a:cubicBezTo>
                        <a:pt x="1376" y="1995"/>
                        <a:pt x="1376" y="2119"/>
                        <a:pt x="1359" y="2242"/>
                      </a:cubicBezTo>
                      <a:cubicBezTo>
                        <a:pt x="1341" y="2454"/>
                        <a:pt x="1288" y="2665"/>
                        <a:pt x="1235" y="2895"/>
                      </a:cubicBezTo>
                      <a:cubicBezTo>
                        <a:pt x="1200" y="3053"/>
                        <a:pt x="1147" y="3230"/>
                        <a:pt x="1094" y="3389"/>
                      </a:cubicBezTo>
                      <a:cubicBezTo>
                        <a:pt x="1041" y="3618"/>
                        <a:pt x="953" y="3829"/>
                        <a:pt x="812" y="4006"/>
                      </a:cubicBezTo>
                      <a:cubicBezTo>
                        <a:pt x="459" y="3724"/>
                        <a:pt x="230" y="3336"/>
                        <a:pt x="160" y="2895"/>
                      </a:cubicBezTo>
                      <a:cubicBezTo>
                        <a:pt x="124" y="2771"/>
                        <a:pt x="107" y="2630"/>
                        <a:pt x="89" y="2507"/>
                      </a:cubicBezTo>
                      <a:cubicBezTo>
                        <a:pt x="89" y="2313"/>
                        <a:pt x="89" y="2119"/>
                        <a:pt x="89" y="1907"/>
                      </a:cubicBezTo>
                      <a:cubicBezTo>
                        <a:pt x="107" y="1607"/>
                        <a:pt x="142" y="1308"/>
                        <a:pt x="195" y="1025"/>
                      </a:cubicBezTo>
                      <a:cubicBezTo>
                        <a:pt x="248" y="814"/>
                        <a:pt x="301" y="602"/>
                        <a:pt x="336" y="373"/>
                      </a:cubicBezTo>
                      <a:lnTo>
                        <a:pt x="354" y="250"/>
                      </a:lnTo>
                      <a:cubicBezTo>
                        <a:pt x="354" y="232"/>
                        <a:pt x="406" y="197"/>
                        <a:pt x="354" y="179"/>
                      </a:cubicBezTo>
                      <a:cubicBezTo>
                        <a:pt x="352" y="178"/>
                        <a:pt x="350" y="178"/>
                        <a:pt x="348" y="178"/>
                      </a:cubicBezTo>
                      <a:cubicBezTo>
                        <a:pt x="316" y="178"/>
                        <a:pt x="300" y="322"/>
                        <a:pt x="283" y="355"/>
                      </a:cubicBezTo>
                      <a:cubicBezTo>
                        <a:pt x="248" y="514"/>
                        <a:pt x="230" y="673"/>
                        <a:pt x="177" y="832"/>
                      </a:cubicBezTo>
                      <a:cubicBezTo>
                        <a:pt x="107" y="1167"/>
                        <a:pt x="54" y="1519"/>
                        <a:pt x="36" y="1872"/>
                      </a:cubicBezTo>
                      <a:cubicBezTo>
                        <a:pt x="1" y="2207"/>
                        <a:pt x="36" y="2524"/>
                        <a:pt x="107" y="2859"/>
                      </a:cubicBezTo>
                      <a:cubicBezTo>
                        <a:pt x="160" y="3106"/>
                        <a:pt x="230" y="3336"/>
                        <a:pt x="354" y="3565"/>
                      </a:cubicBezTo>
                      <a:cubicBezTo>
                        <a:pt x="459" y="3759"/>
                        <a:pt x="618" y="3935"/>
                        <a:pt x="812" y="4059"/>
                      </a:cubicBezTo>
                      <a:cubicBezTo>
                        <a:pt x="900" y="4041"/>
                        <a:pt x="988" y="3812"/>
                        <a:pt x="1024" y="3741"/>
                      </a:cubicBezTo>
                      <a:cubicBezTo>
                        <a:pt x="1112" y="3494"/>
                        <a:pt x="1200" y="3247"/>
                        <a:pt x="1271" y="3001"/>
                      </a:cubicBezTo>
                      <a:cubicBezTo>
                        <a:pt x="1306" y="2789"/>
                        <a:pt x="1341" y="2595"/>
                        <a:pt x="1376" y="2383"/>
                      </a:cubicBezTo>
                      <a:cubicBezTo>
                        <a:pt x="1412" y="2207"/>
                        <a:pt x="1412" y="2031"/>
                        <a:pt x="1412" y="1872"/>
                      </a:cubicBezTo>
                      <a:cubicBezTo>
                        <a:pt x="1429" y="1396"/>
                        <a:pt x="1359" y="920"/>
                        <a:pt x="1218" y="461"/>
                      </a:cubicBezTo>
                      <a:cubicBezTo>
                        <a:pt x="1182" y="355"/>
                        <a:pt x="1147" y="232"/>
                        <a:pt x="1094" y="108"/>
                      </a:cubicBezTo>
                      <a:cubicBezTo>
                        <a:pt x="1078" y="92"/>
                        <a:pt x="1032" y="1"/>
                        <a:pt x="10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10"/>
                <p:cNvSpPr/>
                <p:nvPr/>
              </p:nvSpPr>
              <p:spPr>
                <a:xfrm>
                  <a:off x="3320103" y="4636394"/>
                  <a:ext cx="56373" cy="211525"/>
                </a:xfrm>
                <a:custGeom>
                  <a:avLst/>
                  <a:gdLst/>
                  <a:ahLst/>
                  <a:cxnLst/>
                  <a:rect l="l" t="t" r="r" b="b"/>
                  <a:pathLst>
                    <a:path w="795" h="2983" extrusionOk="0">
                      <a:moveTo>
                        <a:pt x="354" y="2699"/>
                      </a:moveTo>
                      <a:cubicBezTo>
                        <a:pt x="354" y="2734"/>
                        <a:pt x="354" y="2769"/>
                        <a:pt x="336" y="2787"/>
                      </a:cubicBezTo>
                      <a:cubicBezTo>
                        <a:pt x="336" y="2769"/>
                        <a:pt x="336" y="2734"/>
                        <a:pt x="354" y="2699"/>
                      </a:cubicBezTo>
                      <a:close/>
                      <a:moveTo>
                        <a:pt x="442" y="1"/>
                      </a:moveTo>
                      <a:cubicBezTo>
                        <a:pt x="407" y="18"/>
                        <a:pt x="424" y="54"/>
                        <a:pt x="424" y="71"/>
                      </a:cubicBezTo>
                      <a:cubicBezTo>
                        <a:pt x="459" y="653"/>
                        <a:pt x="407" y="1235"/>
                        <a:pt x="459" y="1799"/>
                      </a:cubicBezTo>
                      <a:cubicBezTo>
                        <a:pt x="459" y="1888"/>
                        <a:pt x="477" y="1958"/>
                        <a:pt x="477" y="2029"/>
                      </a:cubicBezTo>
                      <a:cubicBezTo>
                        <a:pt x="477" y="2099"/>
                        <a:pt x="495" y="2152"/>
                        <a:pt x="512" y="2205"/>
                      </a:cubicBezTo>
                      <a:cubicBezTo>
                        <a:pt x="565" y="2258"/>
                        <a:pt x="618" y="2293"/>
                        <a:pt x="671" y="2346"/>
                      </a:cubicBezTo>
                      <a:cubicBezTo>
                        <a:pt x="724" y="2434"/>
                        <a:pt x="742" y="2540"/>
                        <a:pt x="724" y="2646"/>
                      </a:cubicBezTo>
                      <a:cubicBezTo>
                        <a:pt x="706" y="2699"/>
                        <a:pt x="706" y="2769"/>
                        <a:pt x="636" y="2769"/>
                      </a:cubicBezTo>
                      <a:cubicBezTo>
                        <a:pt x="669" y="2638"/>
                        <a:pt x="629" y="2583"/>
                        <a:pt x="591" y="2583"/>
                      </a:cubicBezTo>
                      <a:cubicBezTo>
                        <a:pt x="548" y="2583"/>
                        <a:pt x="507" y="2656"/>
                        <a:pt x="583" y="2769"/>
                      </a:cubicBezTo>
                      <a:cubicBezTo>
                        <a:pt x="550" y="2856"/>
                        <a:pt x="518" y="2909"/>
                        <a:pt x="473" y="2909"/>
                      </a:cubicBezTo>
                      <a:cubicBezTo>
                        <a:pt x="445" y="2909"/>
                        <a:pt x="412" y="2888"/>
                        <a:pt x="371" y="2840"/>
                      </a:cubicBezTo>
                      <a:cubicBezTo>
                        <a:pt x="424" y="2787"/>
                        <a:pt x="424" y="2628"/>
                        <a:pt x="354" y="2628"/>
                      </a:cubicBezTo>
                      <a:cubicBezTo>
                        <a:pt x="283" y="2646"/>
                        <a:pt x="265" y="2752"/>
                        <a:pt x="301" y="2822"/>
                      </a:cubicBezTo>
                      <a:cubicBezTo>
                        <a:pt x="278" y="2829"/>
                        <a:pt x="258" y="2832"/>
                        <a:pt x="239" y="2832"/>
                      </a:cubicBezTo>
                      <a:cubicBezTo>
                        <a:pt x="65" y="2832"/>
                        <a:pt x="41" y="2562"/>
                        <a:pt x="89" y="2434"/>
                      </a:cubicBezTo>
                      <a:cubicBezTo>
                        <a:pt x="124" y="2364"/>
                        <a:pt x="160" y="2311"/>
                        <a:pt x="230" y="2276"/>
                      </a:cubicBezTo>
                      <a:cubicBezTo>
                        <a:pt x="248" y="2240"/>
                        <a:pt x="248" y="2205"/>
                        <a:pt x="248" y="2152"/>
                      </a:cubicBezTo>
                      <a:lnTo>
                        <a:pt x="248" y="2011"/>
                      </a:lnTo>
                      <a:cubicBezTo>
                        <a:pt x="230" y="1500"/>
                        <a:pt x="230" y="988"/>
                        <a:pt x="230" y="459"/>
                      </a:cubicBezTo>
                      <a:lnTo>
                        <a:pt x="230" y="195"/>
                      </a:lnTo>
                      <a:cubicBezTo>
                        <a:pt x="230" y="159"/>
                        <a:pt x="230" y="124"/>
                        <a:pt x="230" y="89"/>
                      </a:cubicBezTo>
                      <a:cubicBezTo>
                        <a:pt x="230" y="71"/>
                        <a:pt x="230" y="71"/>
                        <a:pt x="230" y="54"/>
                      </a:cubicBezTo>
                      <a:cubicBezTo>
                        <a:pt x="227" y="52"/>
                        <a:pt x="223" y="52"/>
                        <a:pt x="221" y="52"/>
                      </a:cubicBezTo>
                      <a:cubicBezTo>
                        <a:pt x="180" y="52"/>
                        <a:pt x="195" y="162"/>
                        <a:pt x="195" y="195"/>
                      </a:cubicBezTo>
                      <a:cubicBezTo>
                        <a:pt x="177" y="353"/>
                        <a:pt x="177" y="530"/>
                        <a:pt x="177" y="706"/>
                      </a:cubicBezTo>
                      <a:cubicBezTo>
                        <a:pt x="177" y="1147"/>
                        <a:pt x="195" y="1605"/>
                        <a:pt x="195" y="2046"/>
                      </a:cubicBezTo>
                      <a:cubicBezTo>
                        <a:pt x="195" y="2082"/>
                        <a:pt x="195" y="2117"/>
                        <a:pt x="195" y="2187"/>
                      </a:cubicBezTo>
                      <a:cubicBezTo>
                        <a:pt x="213" y="2240"/>
                        <a:pt x="195" y="2258"/>
                        <a:pt x="142" y="2276"/>
                      </a:cubicBezTo>
                      <a:cubicBezTo>
                        <a:pt x="54" y="2364"/>
                        <a:pt x="1" y="2470"/>
                        <a:pt x="19" y="2593"/>
                      </a:cubicBezTo>
                      <a:cubicBezTo>
                        <a:pt x="4" y="2739"/>
                        <a:pt x="98" y="2897"/>
                        <a:pt x="231" y="2897"/>
                      </a:cubicBezTo>
                      <a:cubicBezTo>
                        <a:pt x="259" y="2897"/>
                        <a:pt x="288" y="2890"/>
                        <a:pt x="318" y="2875"/>
                      </a:cubicBezTo>
                      <a:cubicBezTo>
                        <a:pt x="354" y="2928"/>
                        <a:pt x="407" y="2963"/>
                        <a:pt x="459" y="2981"/>
                      </a:cubicBezTo>
                      <a:cubicBezTo>
                        <a:pt x="467" y="2982"/>
                        <a:pt x="475" y="2983"/>
                        <a:pt x="482" y="2983"/>
                      </a:cubicBezTo>
                      <a:cubicBezTo>
                        <a:pt x="568" y="2983"/>
                        <a:pt x="585" y="2887"/>
                        <a:pt x="618" y="2822"/>
                      </a:cubicBezTo>
                      <a:cubicBezTo>
                        <a:pt x="623" y="2823"/>
                        <a:pt x="628" y="2824"/>
                        <a:pt x="633" y="2824"/>
                      </a:cubicBezTo>
                      <a:cubicBezTo>
                        <a:pt x="712" y="2824"/>
                        <a:pt x="759" y="2695"/>
                        <a:pt x="759" y="2628"/>
                      </a:cubicBezTo>
                      <a:cubicBezTo>
                        <a:pt x="794" y="2452"/>
                        <a:pt x="706" y="2276"/>
                        <a:pt x="548" y="2187"/>
                      </a:cubicBezTo>
                      <a:cubicBezTo>
                        <a:pt x="530" y="2064"/>
                        <a:pt x="512" y="1940"/>
                        <a:pt x="512" y="1835"/>
                      </a:cubicBezTo>
                      <a:cubicBezTo>
                        <a:pt x="477" y="1359"/>
                        <a:pt x="477" y="882"/>
                        <a:pt x="477" y="406"/>
                      </a:cubicBezTo>
                      <a:cubicBezTo>
                        <a:pt x="477" y="283"/>
                        <a:pt x="459" y="142"/>
                        <a:pt x="459" y="18"/>
                      </a:cubicBezTo>
                      <a:cubicBezTo>
                        <a:pt x="459" y="18"/>
                        <a:pt x="459" y="1"/>
                        <a:pt x="4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10"/>
                <p:cNvSpPr/>
                <p:nvPr/>
              </p:nvSpPr>
              <p:spPr>
                <a:xfrm>
                  <a:off x="3316416" y="4581367"/>
                  <a:ext cx="61337" cy="66372"/>
                </a:xfrm>
                <a:custGeom>
                  <a:avLst/>
                  <a:gdLst/>
                  <a:ahLst/>
                  <a:cxnLst/>
                  <a:rect l="l" t="t" r="r" b="b"/>
                  <a:pathLst>
                    <a:path w="865" h="936" extrusionOk="0">
                      <a:moveTo>
                        <a:pt x="0" y="1"/>
                      </a:moveTo>
                      <a:lnTo>
                        <a:pt x="0" y="54"/>
                      </a:lnTo>
                      <a:cubicBezTo>
                        <a:pt x="0" y="71"/>
                        <a:pt x="0" y="89"/>
                        <a:pt x="0" y="89"/>
                      </a:cubicBezTo>
                      <a:cubicBezTo>
                        <a:pt x="0" y="212"/>
                        <a:pt x="18" y="318"/>
                        <a:pt x="18" y="442"/>
                      </a:cubicBezTo>
                      <a:lnTo>
                        <a:pt x="35" y="777"/>
                      </a:lnTo>
                      <a:lnTo>
                        <a:pt x="35" y="900"/>
                      </a:lnTo>
                      <a:lnTo>
                        <a:pt x="35" y="935"/>
                      </a:lnTo>
                      <a:lnTo>
                        <a:pt x="388" y="935"/>
                      </a:lnTo>
                      <a:lnTo>
                        <a:pt x="670" y="918"/>
                      </a:lnTo>
                      <a:lnTo>
                        <a:pt x="829" y="918"/>
                      </a:lnTo>
                      <a:lnTo>
                        <a:pt x="829" y="882"/>
                      </a:lnTo>
                      <a:cubicBezTo>
                        <a:pt x="829" y="759"/>
                        <a:pt x="829" y="653"/>
                        <a:pt x="829" y="547"/>
                      </a:cubicBezTo>
                      <a:cubicBezTo>
                        <a:pt x="846" y="424"/>
                        <a:pt x="846" y="318"/>
                        <a:pt x="846" y="212"/>
                      </a:cubicBezTo>
                      <a:lnTo>
                        <a:pt x="846" y="71"/>
                      </a:lnTo>
                      <a:lnTo>
                        <a:pt x="846" y="18"/>
                      </a:lnTo>
                      <a:lnTo>
                        <a:pt x="8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4" name="Google Shape;2904;p10"/>
              <p:cNvGrpSpPr/>
              <p:nvPr/>
            </p:nvGrpSpPr>
            <p:grpSpPr>
              <a:xfrm>
                <a:off x="4027933" y="4582643"/>
                <a:ext cx="118845" cy="350367"/>
                <a:chOff x="4027933" y="4582643"/>
                <a:chExt cx="118845" cy="350367"/>
              </a:xfrm>
            </p:grpSpPr>
            <p:sp>
              <p:nvSpPr>
                <p:cNvPr id="2905" name="Google Shape;2905;p10"/>
                <p:cNvSpPr/>
                <p:nvPr/>
              </p:nvSpPr>
              <p:spPr>
                <a:xfrm>
                  <a:off x="4027933" y="4647669"/>
                  <a:ext cx="118845" cy="285342"/>
                </a:xfrm>
                <a:custGeom>
                  <a:avLst/>
                  <a:gdLst/>
                  <a:ahLst/>
                  <a:cxnLst/>
                  <a:rect l="l" t="t" r="r" b="b"/>
                  <a:pathLst>
                    <a:path w="1676" h="4024" extrusionOk="0">
                      <a:moveTo>
                        <a:pt x="1058" y="0"/>
                      </a:moveTo>
                      <a:lnTo>
                        <a:pt x="899" y="18"/>
                      </a:lnTo>
                      <a:lnTo>
                        <a:pt x="741" y="36"/>
                      </a:lnTo>
                      <a:lnTo>
                        <a:pt x="406" y="36"/>
                      </a:lnTo>
                      <a:cubicBezTo>
                        <a:pt x="388" y="36"/>
                        <a:pt x="388" y="53"/>
                        <a:pt x="388" y="53"/>
                      </a:cubicBezTo>
                      <a:lnTo>
                        <a:pt x="388" y="89"/>
                      </a:lnTo>
                      <a:cubicBezTo>
                        <a:pt x="317" y="371"/>
                        <a:pt x="229" y="635"/>
                        <a:pt x="176" y="900"/>
                      </a:cubicBezTo>
                      <a:cubicBezTo>
                        <a:pt x="53" y="1358"/>
                        <a:pt x="0" y="1834"/>
                        <a:pt x="35" y="2311"/>
                      </a:cubicBezTo>
                      <a:cubicBezTo>
                        <a:pt x="35" y="2522"/>
                        <a:pt x="88" y="2751"/>
                        <a:pt x="159" y="2945"/>
                      </a:cubicBezTo>
                      <a:cubicBezTo>
                        <a:pt x="282" y="3280"/>
                        <a:pt x="476" y="3563"/>
                        <a:pt x="705" y="3827"/>
                      </a:cubicBezTo>
                      <a:cubicBezTo>
                        <a:pt x="758" y="3862"/>
                        <a:pt x="794" y="3915"/>
                        <a:pt x="847" y="3951"/>
                      </a:cubicBezTo>
                      <a:cubicBezTo>
                        <a:pt x="864" y="3986"/>
                        <a:pt x="882" y="4003"/>
                        <a:pt x="917" y="4021"/>
                      </a:cubicBezTo>
                      <a:cubicBezTo>
                        <a:pt x="922" y="4023"/>
                        <a:pt x="926" y="4023"/>
                        <a:pt x="931" y="4023"/>
                      </a:cubicBezTo>
                      <a:cubicBezTo>
                        <a:pt x="976" y="4023"/>
                        <a:pt x="1005" y="3947"/>
                        <a:pt x="1005" y="3915"/>
                      </a:cubicBezTo>
                      <a:cubicBezTo>
                        <a:pt x="1023" y="3880"/>
                        <a:pt x="1040" y="3845"/>
                        <a:pt x="1058" y="3809"/>
                      </a:cubicBezTo>
                      <a:cubicBezTo>
                        <a:pt x="1111" y="3721"/>
                        <a:pt x="1146" y="3668"/>
                        <a:pt x="1199" y="3563"/>
                      </a:cubicBezTo>
                      <a:cubicBezTo>
                        <a:pt x="1252" y="3474"/>
                        <a:pt x="1323" y="3369"/>
                        <a:pt x="1358" y="3245"/>
                      </a:cubicBezTo>
                      <a:cubicBezTo>
                        <a:pt x="1464" y="2998"/>
                        <a:pt x="1552" y="2716"/>
                        <a:pt x="1605" y="2452"/>
                      </a:cubicBezTo>
                      <a:cubicBezTo>
                        <a:pt x="1622" y="2381"/>
                        <a:pt x="1622" y="2328"/>
                        <a:pt x="1622" y="2275"/>
                      </a:cubicBezTo>
                      <a:cubicBezTo>
                        <a:pt x="1640" y="2152"/>
                        <a:pt x="1658" y="2028"/>
                        <a:pt x="1658" y="1905"/>
                      </a:cubicBezTo>
                      <a:cubicBezTo>
                        <a:pt x="1675" y="1535"/>
                        <a:pt x="1658" y="1164"/>
                        <a:pt x="1570" y="812"/>
                      </a:cubicBezTo>
                      <a:cubicBezTo>
                        <a:pt x="1499" y="565"/>
                        <a:pt x="1393" y="318"/>
                        <a:pt x="1252" y="89"/>
                      </a:cubicBezTo>
                      <a:cubicBezTo>
                        <a:pt x="1234" y="71"/>
                        <a:pt x="1217" y="36"/>
                        <a:pt x="1199" y="18"/>
                      </a:cubicBezTo>
                      <a:lnTo>
                        <a:pt x="1182" y="18"/>
                      </a:lnTo>
                      <a:lnTo>
                        <a:pt x="11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10"/>
                <p:cNvSpPr/>
                <p:nvPr/>
              </p:nvSpPr>
              <p:spPr>
                <a:xfrm>
                  <a:off x="4047930" y="4647669"/>
                  <a:ext cx="58855" cy="245349"/>
                </a:xfrm>
                <a:custGeom>
                  <a:avLst/>
                  <a:gdLst/>
                  <a:ahLst/>
                  <a:cxnLst/>
                  <a:rect l="l" t="t" r="r" b="b"/>
                  <a:pathLst>
                    <a:path w="830" h="3460" extrusionOk="0">
                      <a:moveTo>
                        <a:pt x="247" y="0"/>
                      </a:moveTo>
                      <a:lnTo>
                        <a:pt x="247" y="18"/>
                      </a:lnTo>
                      <a:lnTo>
                        <a:pt x="247" y="53"/>
                      </a:lnTo>
                      <a:cubicBezTo>
                        <a:pt x="229" y="159"/>
                        <a:pt x="194" y="265"/>
                        <a:pt x="177" y="371"/>
                      </a:cubicBezTo>
                      <a:cubicBezTo>
                        <a:pt x="18" y="1058"/>
                        <a:pt x="0" y="1764"/>
                        <a:pt x="106" y="2452"/>
                      </a:cubicBezTo>
                      <a:cubicBezTo>
                        <a:pt x="141" y="2804"/>
                        <a:pt x="265" y="3139"/>
                        <a:pt x="459" y="3457"/>
                      </a:cubicBezTo>
                      <a:cubicBezTo>
                        <a:pt x="463" y="3459"/>
                        <a:pt x="466" y="3460"/>
                        <a:pt x="470" y="3460"/>
                      </a:cubicBezTo>
                      <a:cubicBezTo>
                        <a:pt x="498" y="3460"/>
                        <a:pt x="512" y="3402"/>
                        <a:pt x="512" y="3386"/>
                      </a:cubicBezTo>
                      <a:cubicBezTo>
                        <a:pt x="547" y="3298"/>
                        <a:pt x="582" y="3210"/>
                        <a:pt x="617" y="3122"/>
                      </a:cubicBezTo>
                      <a:cubicBezTo>
                        <a:pt x="741" y="2663"/>
                        <a:pt x="811" y="2187"/>
                        <a:pt x="811" y="1711"/>
                      </a:cubicBezTo>
                      <a:cubicBezTo>
                        <a:pt x="829" y="1252"/>
                        <a:pt x="811" y="812"/>
                        <a:pt x="776" y="353"/>
                      </a:cubicBezTo>
                      <a:cubicBezTo>
                        <a:pt x="758" y="247"/>
                        <a:pt x="758" y="141"/>
                        <a:pt x="723" y="53"/>
                      </a:cubicBezTo>
                      <a:lnTo>
                        <a:pt x="723" y="36"/>
                      </a:lnTo>
                      <a:cubicBezTo>
                        <a:pt x="723" y="36"/>
                        <a:pt x="723" y="18"/>
                        <a:pt x="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10"/>
                <p:cNvSpPr/>
                <p:nvPr/>
              </p:nvSpPr>
              <p:spPr>
                <a:xfrm>
                  <a:off x="4035379" y="4636252"/>
                  <a:ext cx="100125" cy="287824"/>
                </a:xfrm>
                <a:custGeom>
                  <a:avLst/>
                  <a:gdLst/>
                  <a:ahLst/>
                  <a:cxnLst/>
                  <a:rect l="l" t="t" r="r" b="b"/>
                  <a:pathLst>
                    <a:path w="1412" h="4059" extrusionOk="0">
                      <a:moveTo>
                        <a:pt x="1011" y="1"/>
                      </a:moveTo>
                      <a:cubicBezTo>
                        <a:pt x="1009" y="1"/>
                        <a:pt x="1007" y="1"/>
                        <a:pt x="1006" y="3"/>
                      </a:cubicBezTo>
                      <a:cubicBezTo>
                        <a:pt x="988" y="3"/>
                        <a:pt x="1006" y="20"/>
                        <a:pt x="1006" y="38"/>
                      </a:cubicBezTo>
                      <a:lnTo>
                        <a:pt x="1041" y="144"/>
                      </a:lnTo>
                      <a:cubicBezTo>
                        <a:pt x="1112" y="285"/>
                        <a:pt x="1165" y="426"/>
                        <a:pt x="1200" y="585"/>
                      </a:cubicBezTo>
                      <a:cubicBezTo>
                        <a:pt x="1288" y="867"/>
                        <a:pt x="1341" y="1167"/>
                        <a:pt x="1359" y="1466"/>
                      </a:cubicBezTo>
                      <a:cubicBezTo>
                        <a:pt x="1376" y="1607"/>
                        <a:pt x="1359" y="1749"/>
                        <a:pt x="1359" y="1872"/>
                      </a:cubicBezTo>
                      <a:cubicBezTo>
                        <a:pt x="1359" y="1995"/>
                        <a:pt x="1359" y="2119"/>
                        <a:pt x="1341" y="2242"/>
                      </a:cubicBezTo>
                      <a:cubicBezTo>
                        <a:pt x="1323" y="2454"/>
                        <a:pt x="1271" y="2665"/>
                        <a:pt x="1235" y="2895"/>
                      </a:cubicBezTo>
                      <a:cubicBezTo>
                        <a:pt x="1200" y="3053"/>
                        <a:pt x="1147" y="3230"/>
                        <a:pt x="1094" y="3389"/>
                      </a:cubicBezTo>
                      <a:cubicBezTo>
                        <a:pt x="1041" y="3618"/>
                        <a:pt x="935" y="3829"/>
                        <a:pt x="794" y="4006"/>
                      </a:cubicBezTo>
                      <a:cubicBezTo>
                        <a:pt x="442" y="3724"/>
                        <a:pt x="212" y="3336"/>
                        <a:pt x="160" y="2895"/>
                      </a:cubicBezTo>
                      <a:cubicBezTo>
                        <a:pt x="124" y="2771"/>
                        <a:pt x="89" y="2630"/>
                        <a:pt x="89" y="2507"/>
                      </a:cubicBezTo>
                      <a:cubicBezTo>
                        <a:pt x="71" y="2313"/>
                        <a:pt x="71" y="2119"/>
                        <a:pt x="89" y="1907"/>
                      </a:cubicBezTo>
                      <a:cubicBezTo>
                        <a:pt x="89" y="1607"/>
                        <a:pt x="124" y="1308"/>
                        <a:pt x="177" y="1025"/>
                      </a:cubicBezTo>
                      <a:cubicBezTo>
                        <a:pt x="230" y="814"/>
                        <a:pt x="283" y="602"/>
                        <a:pt x="318" y="373"/>
                      </a:cubicBezTo>
                      <a:cubicBezTo>
                        <a:pt x="336" y="338"/>
                        <a:pt x="354" y="267"/>
                        <a:pt x="354" y="250"/>
                      </a:cubicBezTo>
                      <a:cubicBezTo>
                        <a:pt x="354" y="232"/>
                        <a:pt x="406" y="197"/>
                        <a:pt x="354" y="179"/>
                      </a:cubicBezTo>
                      <a:cubicBezTo>
                        <a:pt x="351" y="178"/>
                        <a:pt x="348" y="178"/>
                        <a:pt x="346" y="178"/>
                      </a:cubicBezTo>
                      <a:cubicBezTo>
                        <a:pt x="301" y="178"/>
                        <a:pt x="300" y="322"/>
                        <a:pt x="283" y="355"/>
                      </a:cubicBezTo>
                      <a:cubicBezTo>
                        <a:pt x="248" y="514"/>
                        <a:pt x="212" y="673"/>
                        <a:pt x="177" y="832"/>
                      </a:cubicBezTo>
                      <a:cubicBezTo>
                        <a:pt x="89" y="1167"/>
                        <a:pt x="36" y="1519"/>
                        <a:pt x="18" y="1872"/>
                      </a:cubicBezTo>
                      <a:cubicBezTo>
                        <a:pt x="1" y="2207"/>
                        <a:pt x="18" y="2524"/>
                        <a:pt x="89" y="2859"/>
                      </a:cubicBezTo>
                      <a:cubicBezTo>
                        <a:pt x="142" y="3106"/>
                        <a:pt x="230" y="3336"/>
                        <a:pt x="336" y="3565"/>
                      </a:cubicBezTo>
                      <a:cubicBezTo>
                        <a:pt x="442" y="3759"/>
                        <a:pt x="600" y="3935"/>
                        <a:pt x="794" y="4059"/>
                      </a:cubicBezTo>
                      <a:cubicBezTo>
                        <a:pt x="883" y="4041"/>
                        <a:pt x="988" y="3812"/>
                        <a:pt x="1006" y="3741"/>
                      </a:cubicBezTo>
                      <a:cubicBezTo>
                        <a:pt x="1112" y="3494"/>
                        <a:pt x="1182" y="3247"/>
                        <a:pt x="1253" y="3001"/>
                      </a:cubicBezTo>
                      <a:cubicBezTo>
                        <a:pt x="1306" y="2789"/>
                        <a:pt x="1341" y="2595"/>
                        <a:pt x="1376" y="2383"/>
                      </a:cubicBezTo>
                      <a:cubicBezTo>
                        <a:pt x="1394" y="2207"/>
                        <a:pt x="1394" y="2031"/>
                        <a:pt x="1394" y="1872"/>
                      </a:cubicBezTo>
                      <a:cubicBezTo>
                        <a:pt x="1412" y="1396"/>
                        <a:pt x="1359" y="920"/>
                        <a:pt x="1218" y="461"/>
                      </a:cubicBezTo>
                      <a:cubicBezTo>
                        <a:pt x="1182" y="355"/>
                        <a:pt x="1129" y="232"/>
                        <a:pt x="1094" y="108"/>
                      </a:cubicBezTo>
                      <a:cubicBezTo>
                        <a:pt x="1078" y="92"/>
                        <a:pt x="1032" y="1"/>
                        <a:pt x="10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10"/>
                <p:cNvSpPr/>
                <p:nvPr/>
              </p:nvSpPr>
              <p:spPr>
                <a:xfrm>
                  <a:off x="4057929" y="4636394"/>
                  <a:ext cx="56303" cy="211525"/>
                </a:xfrm>
                <a:custGeom>
                  <a:avLst/>
                  <a:gdLst/>
                  <a:ahLst/>
                  <a:cxnLst/>
                  <a:rect l="l" t="t" r="r" b="b"/>
                  <a:pathLst>
                    <a:path w="794" h="2983" extrusionOk="0">
                      <a:moveTo>
                        <a:pt x="353" y="2699"/>
                      </a:moveTo>
                      <a:cubicBezTo>
                        <a:pt x="371" y="2734"/>
                        <a:pt x="353" y="2769"/>
                        <a:pt x="335" y="2787"/>
                      </a:cubicBezTo>
                      <a:cubicBezTo>
                        <a:pt x="335" y="2769"/>
                        <a:pt x="335" y="2734"/>
                        <a:pt x="353" y="2699"/>
                      </a:cubicBezTo>
                      <a:close/>
                      <a:moveTo>
                        <a:pt x="441" y="1"/>
                      </a:moveTo>
                      <a:cubicBezTo>
                        <a:pt x="406" y="18"/>
                        <a:pt x="424" y="54"/>
                        <a:pt x="424" y="71"/>
                      </a:cubicBezTo>
                      <a:cubicBezTo>
                        <a:pt x="441" y="653"/>
                        <a:pt x="406" y="1235"/>
                        <a:pt x="441" y="1799"/>
                      </a:cubicBezTo>
                      <a:lnTo>
                        <a:pt x="476" y="2029"/>
                      </a:lnTo>
                      <a:cubicBezTo>
                        <a:pt x="476" y="2099"/>
                        <a:pt x="494" y="2152"/>
                        <a:pt x="512" y="2205"/>
                      </a:cubicBezTo>
                      <a:cubicBezTo>
                        <a:pt x="565" y="2258"/>
                        <a:pt x="617" y="2293"/>
                        <a:pt x="670" y="2346"/>
                      </a:cubicBezTo>
                      <a:cubicBezTo>
                        <a:pt x="723" y="2434"/>
                        <a:pt x="741" y="2540"/>
                        <a:pt x="723" y="2646"/>
                      </a:cubicBezTo>
                      <a:cubicBezTo>
                        <a:pt x="706" y="2699"/>
                        <a:pt x="688" y="2769"/>
                        <a:pt x="635" y="2769"/>
                      </a:cubicBezTo>
                      <a:cubicBezTo>
                        <a:pt x="668" y="2638"/>
                        <a:pt x="628" y="2583"/>
                        <a:pt x="591" y="2583"/>
                      </a:cubicBezTo>
                      <a:cubicBezTo>
                        <a:pt x="547" y="2583"/>
                        <a:pt x="507" y="2656"/>
                        <a:pt x="582" y="2769"/>
                      </a:cubicBezTo>
                      <a:cubicBezTo>
                        <a:pt x="550" y="2856"/>
                        <a:pt x="517" y="2909"/>
                        <a:pt x="469" y="2909"/>
                      </a:cubicBezTo>
                      <a:cubicBezTo>
                        <a:pt x="438" y="2909"/>
                        <a:pt x="401" y="2888"/>
                        <a:pt x="353" y="2840"/>
                      </a:cubicBezTo>
                      <a:cubicBezTo>
                        <a:pt x="424" y="2787"/>
                        <a:pt x="441" y="2628"/>
                        <a:pt x="353" y="2628"/>
                      </a:cubicBezTo>
                      <a:cubicBezTo>
                        <a:pt x="282" y="2646"/>
                        <a:pt x="282" y="2752"/>
                        <a:pt x="300" y="2822"/>
                      </a:cubicBezTo>
                      <a:cubicBezTo>
                        <a:pt x="279" y="2829"/>
                        <a:pt x="260" y="2832"/>
                        <a:pt x="243" y="2832"/>
                      </a:cubicBezTo>
                      <a:cubicBezTo>
                        <a:pt x="82" y="2832"/>
                        <a:pt x="58" y="2562"/>
                        <a:pt x="106" y="2434"/>
                      </a:cubicBezTo>
                      <a:cubicBezTo>
                        <a:pt x="124" y="2364"/>
                        <a:pt x="177" y="2311"/>
                        <a:pt x="230" y="2276"/>
                      </a:cubicBezTo>
                      <a:cubicBezTo>
                        <a:pt x="265" y="2240"/>
                        <a:pt x="265" y="2205"/>
                        <a:pt x="265" y="2152"/>
                      </a:cubicBezTo>
                      <a:lnTo>
                        <a:pt x="265" y="2011"/>
                      </a:lnTo>
                      <a:cubicBezTo>
                        <a:pt x="247" y="1500"/>
                        <a:pt x="230" y="988"/>
                        <a:pt x="247" y="459"/>
                      </a:cubicBezTo>
                      <a:lnTo>
                        <a:pt x="247" y="195"/>
                      </a:lnTo>
                      <a:cubicBezTo>
                        <a:pt x="247" y="159"/>
                        <a:pt x="247" y="124"/>
                        <a:pt x="247" y="89"/>
                      </a:cubicBezTo>
                      <a:cubicBezTo>
                        <a:pt x="247" y="71"/>
                        <a:pt x="247" y="71"/>
                        <a:pt x="247" y="54"/>
                      </a:cubicBezTo>
                      <a:cubicBezTo>
                        <a:pt x="243" y="52"/>
                        <a:pt x="238" y="52"/>
                        <a:pt x="234" y="52"/>
                      </a:cubicBezTo>
                      <a:cubicBezTo>
                        <a:pt x="179" y="52"/>
                        <a:pt x="194" y="162"/>
                        <a:pt x="194" y="195"/>
                      </a:cubicBezTo>
                      <a:cubicBezTo>
                        <a:pt x="194" y="353"/>
                        <a:pt x="194" y="530"/>
                        <a:pt x="194" y="706"/>
                      </a:cubicBezTo>
                      <a:cubicBezTo>
                        <a:pt x="177" y="1147"/>
                        <a:pt x="212" y="1605"/>
                        <a:pt x="212" y="2046"/>
                      </a:cubicBezTo>
                      <a:cubicBezTo>
                        <a:pt x="212" y="2082"/>
                        <a:pt x="194" y="2117"/>
                        <a:pt x="212" y="2187"/>
                      </a:cubicBezTo>
                      <a:cubicBezTo>
                        <a:pt x="212" y="2240"/>
                        <a:pt x="194" y="2258"/>
                        <a:pt x="159" y="2276"/>
                      </a:cubicBezTo>
                      <a:cubicBezTo>
                        <a:pt x="53" y="2364"/>
                        <a:pt x="0" y="2470"/>
                        <a:pt x="18" y="2593"/>
                      </a:cubicBezTo>
                      <a:cubicBezTo>
                        <a:pt x="18" y="2739"/>
                        <a:pt x="103" y="2897"/>
                        <a:pt x="232" y="2897"/>
                      </a:cubicBezTo>
                      <a:cubicBezTo>
                        <a:pt x="259" y="2897"/>
                        <a:pt x="287" y="2890"/>
                        <a:pt x="318" y="2875"/>
                      </a:cubicBezTo>
                      <a:cubicBezTo>
                        <a:pt x="353" y="2928"/>
                        <a:pt x="406" y="2963"/>
                        <a:pt x="459" y="2981"/>
                      </a:cubicBezTo>
                      <a:cubicBezTo>
                        <a:pt x="465" y="2982"/>
                        <a:pt x="472" y="2983"/>
                        <a:pt x="478" y="2983"/>
                      </a:cubicBezTo>
                      <a:cubicBezTo>
                        <a:pt x="555" y="2983"/>
                        <a:pt x="600" y="2887"/>
                        <a:pt x="600" y="2822"/>
                      </a:cubicBezTo>
                      <a:cubicBezTo>
                        <a:pt x="606" y="2823"/>
                        <a:pt x="612" y="2824"/>
                        <a:pt x="618" y="2824"/>
                      </a:cubicBezTo>
                      <a:cubicBezTo>
                        <a:pt x="712" y="2824"/>
                        <a:pt x="759" y="2695"/>
                        <a:pt x="759" y="2628"/>
                      </a:cubicBezTo>
                      <a:cubicBezTo>
                        <a:pt x="794" y="2452"/>
                        <a:pt x="706" y="2276"/>
                        <a:pt x="547" y="2187"/>
                      </a:cubicBezTo>
                      <a:cubicBezTo>
                        <a:pt x="512" y="2064"/>
                        <a:pt x="512" y="1940"/>
                        <a:pt x="494" y="1835"/>
                      </a:cubicBezTo>
                      <a:cubicBezTo>
                        <a:pt x="476" y="1359"/>
                        <a:pt x="476" y="882"/>
                        <a:pt x="476" y="406"/>
                      </a:cubicBezTo>
                      <a:cubicBezTo>
                        <a:pt x="476" y="283"/>
                        <a:pt x="459" y="142"/>
                        <a:pt x="459" y="18"/>
                      </a:cubicBezTo>
                      <a:cubicBezTo>
                        <a:pt x="459" y="18"/>
                        <a:pt x="441" y="1"/>
                        <a:pt x="4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10"/>
                <p:cNvSpPr/>
                <p:nvPr/>
              </p:nvSpPr>
              <p:spPr>
                <a:xfrm>
                  <a:off x="4054170" y="4582643"/>
                  <a:ext cx="61337" cy="65095"/>
                </a:xfrm>
                <a:custGeom>
                  <a:avLst/>
                  <a:gdLst/>
                  <a:ahLst/>
                  <a:cxnLst/>
                  <a:rect l="l" t="t" r="r" b="b"/>
                  <a:pathLst>
                    <a:path w="865" h="918" extrusionOk="0">
                      <a:moveTo>
                        <a:pt x="0" y="0"/>
                      </a:moveTo>
                      <a:lnTo>
                        <a:pt x="0" y="53"/>
                      </a:lnTo>
                      <a:cubicBezTo>
                        <a:pt x="0" y="71"/>
                        <a:pt x="0" y="89"/>
                        <a:pt x="0" y="106"/>
                      </a:cubicBezTo>
                      <a:cubicBezTo>
                        <a:pt x="0" y="230"/>
                        <a:pt x="18" y="335"/>
                        <a:pt x="18" y="441"/>
                      </a:cubicBezTo>
                      <a:lnTo>
                        <a:pt x="53" y="759"/>
                      </a:lnTo>
                      <a:lnTo>
                        <a:pt x="53" y="882"/>
                      </a:lnTo>
                      <a:lnTo>
                        <a:pt x="53" y="917"/>
                      </a:lnTo>
                      <a:lnTo>
                        <a:pt x="388" y="917"/>
                      </a:lnTo>
                      <a:lnTo>
                        <a:pt x="688" y="900"/>
                      </a:lnTo>
                      <a:lnTo>
                        <a:pt x="829" y="900"/>
                      </a:lnTo>
                      <a:lnTo>
                        <a:pt x="829" y="864"/>
                      </a:lnTo>
                      <a:cubicBezTo>
                        <a:pt x="847" y="741"/>
                        <a:pt x="829" y="635"/>
                        <a:pt x="847" y="529"/>
                      </a:cubicBezTo>
                      <a:cubicBezTo>
                        <a:pt x="864" y="406"/>
                        <a:pt x="864" y="300"/>
                        <a:pt x="864" y="194"/>
                      </a:cubicBezTo>
                      <a:lnTo>
                        <a:pt x="864" y="53"/>
                      </a:lnTo>
                      <a:lnTo>
                        <a:pt x="8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0" name="Google Shape;2910;p10"/>
              <p:cNvGrpSpPr/>
              <p:nvPr/>
            </p:nvGrpSpPr>
            <p:grpSpPr>
              <a:xfrm>
                <a:off x="3664765" y="4233194"/>
                <a:ext cx="118916" cy="349519"/>
                <a:chOff x="3658985" y="4233194"/>
                <a:chExt cx="118916" cy="349519"/>
              </a:xfrm>
            </p:grpSpPr>
            <p:sp>
              <p:nvSpPr>
                <p:cNvPr id="2911" name="Google Shape;2911;p10"/>
                <p:cNvSpPr/>
                <p:nvPr/>
              </p:nvSpPr>
              <p:spPr>
                <a:xfrm>
                  <a:off x="3658985" y="4233194"/>
                  <a:ext cx="118916" cy="286973"/>
                </a:xfrm>
                <a:custGeom>
                  <a:avLst/>
                  <a:gdLst/>
                  <a:ahLst/>
                  <a:cxnLst/>
                  <a:rect l="l" t="t" r="r" b="b"/>
                  <a:pathLst>
                    <a:path w="1677" h="4047" extrusionOk="0">
                      <a:moveTo>
                        <a:pt x="736" y="0"/>
                      </a:moveTo>
                      <a:cubicBezTo>
                        <a:pt x="701" y="0"/>
                        <a:pt x="686" y="67"/>
                        <a:pt x="671" y="97"/>
                      </a:cubicBezTo>
                      <a:lnTo>
                        <a:pt x="618" y="202"/>
                      </a:lnTo>
                      <a:cubicBezTo>
                        <a:pt x="583" y="291"/>
                        <a:pt x="548" y="343"/>
                        <a:pt x="477" y="449"/>
                      </a:cubicBezTo>
                      <a:cubicBezTo>
                        <a:pt x="424" y="537"/>
                        <a:pt x="371" y="661"/>
                        <a:pt x="318" y="767"/>
                      </a:cubicBezTo>
                      <a:cubicBezTo>
                        <a:pt x="265" y="855"/>
                        <a:pt x="248" y="943"/>
                        <a:pt x="212" y="1049"/>
                      </a:cubicBezTo>
                      <a:cubicBezTo>
                        <a:pt x="142" y="1208"/>
                        <a:pt x="89" y="1384"/>
                        <a:pt x="71" y="1560"/>
                      </a:cubicBezTo>
                      <a:cubicBezTo>
                        <a:pt x="54" y="1631"/>
                        <a:pt x="54" y="1684"/>
                        <a:pt x="54" y="1737"/>
                      </a:cubicBezTo>
                      <a:cubicBezTo>
                        <a:pt x="36" y="1860"/>
                        <a:pt x="18" y="1983"/>
                        <a:pt x="18" y="2107"/>
                      </a:cubicBezTo>
                      <a:cubicBezTo>
                        <a:pt x="1" y="2477"/>
                        <a:pt x="18" y="2848"/>
                        <a:pt x="107" y="3218"/>
                      </a:cubicBezTo>
                      <a:cubicBezTo>
                        <a:pt x="177" y="3482"/>
                        <a:pt x="283" y="3729"/>
                        <a:pt x="424" y="3941"/>
                      </a:cubicBezTo>
                      <a:cubicBezTo>
                        <a:pt x="442" y="3976"/>
                        <a:pt x="459" y="4011"/>
                        <a:pt x="477" y="4029"/>
                      </a:cubicBezTo>
                      <a:lnTo>
                        <a:pt x="495" y="4029"/>
                      </a:lnTo>
                      <a:cubicBezTo>
                        <a:pt x="495" y="4029"/>
                        <a:pt x="495" y="4047"/>
                        <a:pt x="512" y="4047"/>
                      </a:cubicBezTo>
                      <a:lnTo>
                        <a:pt x="636" y="4047"/>
                      </a:lnTo>
                      <a:lnTo>
                        <a:pt x="794" y="4011"/>
                      </a:lnTo>
                      <a:lnTo>
                        <a:pt x="953" y="3994"/>
                      </a:lnTo>
                      <a:lnTo>
                        <a:pt x="1271" y="3994"/>
                      </a:lnTo>
                      <a:cubicBezTo>
                        <a:pt x="1271" y="3994"/>
                        <a:pt x="1288" y="3976"/>
                        <a:pt x="1288" y="3976"/>
                      </a:cubicBezTo>
                      <a:cubicBezTo>
                        <a:pt x="1288" y="3959"/>
                        <a:pt x="1288" y="3959"/>
                        <a:pt x="1288" y="3959"/>
                      </a:cubicBezTo>
                      <a:lnTo>
                        <a:pt x="1288" y="3923"/>
                      </a:lnTo>
                      <a:cubicBezTo>
                        <a:pt x="1359" y="3659"/>
                        <a:pt x="1447" y="3394"/>
                        <a:pt x="1500" y="3112"/>
                      </a:cubicBezTo>
                      <a:cubicBezTo>
                        <a:pt x="1623" y="2654"/>
                        <a:pt x="1676" y="2177"/>
                        <a:pt x="1659" y="1701"/>
                      </a:cubicBezTo>
                      <a:cubicBezTo>
                        <a:pt x="1641" y="1490"/>
                        <a:pt x="1588" y="1278"/>
                        <a:pt x="1517" y="1066"/>
                      </a:cubicBezTo>
                      <a:cubicBezTo>
                        <a:pt x="1394" y="749"/>
                        <a:pt x="1200" y="449"/>
                        <a:pt x="971" y="202"/>
                      </a:cubicBezTo>
                      <a:lnTo>
                        <a:pt x="830" y="61"/>
                      </a:lnTo>
                      <a:cubicBezTo>
                        <a:pt x="812" y="44"/>
                        <a:pt x="794" y="26"/>
                        <a:pt x="759" y="8"/>
                      </a:cubicBezTo>
                      <a:cubicBezTo>
                        <a:pt x="751" y="3"/>
                        <a:pt x="743" y="0"/>
                        <a:pt x="7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10"/>
                <p:cNvSpPr/>
                <p:nvPr/>
              </p:nvSpPr>
              <p:spPr>
                <a:xfrm>
                  <a:off x="3699050" y="4273542"/>
                  <a:ext cx="60061" cy="245420"/>
                </a:xfrm>
                <a:custGeom>
                  <a:avLst/>
                  <a:gdLst/>
                  <a:ahLst/>
                  <a:cxnLst/>
                  <a:rect l="l" t="t" r="r" b="b"/>
                  <a:pathLst>
                    <a:path w="847" h="3461" extrusionOk="0">
                      <a:moveTo>
                        <a:pt x="373" y="1"/>
                      </a:moveTo>
                      <a:cubicBezTo>
                        <a:pt x="335" y="1"/>
                        <a:pt x="333" y="59"/>
                        <a:pt x="318" y="74"/>
                      </a:cubicBezTo>
                      <a:cubicBezTo>
                        <a:pt x="282" y="162"/>
                        <a:pt x="247" y="251"/>
                        <a:pt x="212" y="339"/>
                      </a:cubicBezTo>
                      <a:cubicBezTo>
                        <a:pt x="88" y="797"/>
                        <a:pt x="18" y="1273"/>
                        <a:pt x="35" y="1749"/>
                      </a:cubicBezTo>
                      <a:cubicBezTo>
                        <a:pt x="0" y="2208"/>
                        <a:pt x="18" y="2649"/>
                        <a:pt x="71" y="3107"/>
                      </a:cubicBezTo>
                      <a:cubicBezTo>
                        <a:pt x="71" y="3213"/>
                        <a:pt x="88" y="3319"/>
                        <a:pt x="124" y="3407"/>
                      </a:cubicBezTo>
                      <a:lnTo>
                        <a:pt x="124" y="3425"/>
                      </a:lnTo>
                      <a:cubicBezTo>
                        <a:pt x="124" y="3425"/>
                        <a:pt x="124" y="3442"/>
                        <a:pt x="124" y="3460"/>
                      </a:cubicBezTo>
                      <a:lnTo>
                        <a:pt x="582" y="3460"/>
                      </a:lnTo>
                      <a:lnTo>
                        <a:pt x="582" y="3442"/>
                      </a:lnTo>
                      <a:lnTo>
                        <a:pt x="582" y="3407"/>
                      </a:lnTo>
                      <a:cubicBezTo>
                        <a:pt x="600" y="3301"/>
                        <a:pt x="635" y="3196"/>
                        <a:pt x="653" y="3090"/>
                      </a:cubicBezTo>
                      <a:cubicBezTo>
                        <a:pt x="811" y="2402"/>
                        <a:pt x="847" y="1697"/>
                        <a:pt x="723" y="1009"/>
                      </a:cubicBezTo>
                      <a:cubicBezTo>
                        <a:pt x="688" y="656"/>
                        <a:pt x="564" y="303"/>
                        <a:pt x="388" y="4"/>
                      </a:cubicBezTo>
                      <a:cubicBezTo>
                        <a:pt x="382" y="2"/>
                        <a:pt x="377" y="1"/>
                        <a:pt x="3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10"/>
                <p:cNvSpPr/>
                <p:nvPr/>
              </p:nvSpPr>
              <p:spPr>
                <a:xfrm>
                  <a:off x="3670260" y="4242483"/>
                  <a:ext cx="100125" cy="287682"/>
                </a:xfrm>
                <a:custGeom>
                  <a:avLst/>
                  <a:gdLst/>
                  <a:ahLst/>
                  <a:cxnLst/>
                  <a:rect l="l" t="t" r="r" b="b"/>
                  <a:pathLst>
                    <a:path w="1412" h="4057" extrusionOk="0">
                      <a:moveTo>
                        <a:pt x="618" y="1"/>
                      </a:moveTo>
                      <a:cubicBezTo>
                        <a:pt x="530" y="18"/>
                        <a:pt x="424" y="248"/>
                        <a:pt x="406" y="318"/>
                      </a:cubicBezTo>
                      <a:cubicBezTo>
                        <a:pt x="318" y="565"/>
                        <a:pt x="230" y="812"/>
                        <a:pt x="159" y="1059"/>
                      </a:cubicBezTo>
                      <a:cubicBezTo>
                        <a:pt x="124" y="1270"/>
                        <a:pt x="71" y="1464"/>
                        <a:pt x="36" y="1676"/>
                      </a:cubicBezTo>
                      <a:cubicBezTo>
                        <a:pt x="18" y="1852"/>
                        <a:pt x="18" y="2029"/>
                        <a:pt x="18" y="2187"/>
                      </a:cubicBezTo>
                      <a:cubicBezTo>
                        <a:pt x="1" y="2664"/>
                        <a:pt x="53" y="3140"/>
                        <a:pt x="195" y="3581"/>
                      </a:cubicBezTo>
                      <a:cubicBezTo>
                        <a:pt x="230" y="3704"/>
                        <a:pt x="283" y="3828"/>
                        <a:pt x="336" y="3951"/>
                      </a:cubicBezTo>
                      <a:cubicBezTo>
                        <a:pt x="353" y="3969"/>
                        <a:pt x="406" y="4057"/>
                        <a:pt x="406" y="4057"/>
                      </a:cubicBezTo>
                      <a:cubicBezTo>
                        <a:pt x="424" y="4057"/>
                        <a:pt x="424" y="4057"/>
                        <a:pt x="406" y="4021"/>
                      </a:cubicBezTo>
                      <a:cubicBezTo>
                        <a:pt x="406" y="3986"/>
                        <a:pt x="389" y="3951"/>
                        <a:pt x="371" y="3916"/>
                      </a:cubicBezTo>
                      <a:cubicBezTo>
                        <a:pt x="300" y="3775"/>
                        <a:pt x="247" y="3634"/>
                        <a:pt x="212" y="3475"/>
                      </a:cubicBezTo>
                      <a:cubicBezTo>
                        <a:pt x="124" y="3193"/>
                        <a:pt x="71" y="2893"/>
                        <a:pt x="53" y="2593"/>
                      </a:cubicBezTo>
                      <a:cubicBezTo>
                        <a:pt x="36" y="2470"/>
                        <a:pt x="53" y="2311"/>
                        <a:pt x="53" y="2187"/>
                      </a:cubicBezTo>
                      <a:cubicBezTo>
                        <a:pt x="53" y="2064"/>
                        <a:pt x="53" y="1941"/>
                        <a:pt x="71" y="1817"/>
                      </a:cubicBezTo>
                      <a:cubicBezTo>
                        <a:pt x="89" y="1623"/>
                        <a:pt x="142" y="1394"/>
                        <a:pt x="177" y="1182"/>
                      </a:cubicBezTo>
                      <a:cubicBezTo>
                        <a:pt x="212" y="1006"/>
                        <a:pt x="265" y="847"/>
                        <a:pt x="318" y="671"/>
                      </a:cubicBezTo>
                      <a:cubicBezTo>
                        <a:pt x="371" y="459"/>
                        <a:pt x="477" y="248"/>
                        <a:pt x="618" y="54"/>
                      </a:cubicBezTo>
                      <a:cubicBezTo>
                        <a:pt x="970" y="336"/>
                        <a:pt x="1200" y="741"/>
                        <a:pt x="1253" y="1182"/>
                      </a:cubicBezTo>
                      <a:cubicBezTo>
                        <a:pt x="1288" y="1306"/>
                        <a:pt x="1323" y="1429"/>
                        <a:pt x="1341" y="1553"/>
                      </a:cubicBezTo>
                      <a:cubicBezTo>
                        <a:pt x="1341" y="1764"/>
                        <a:pt x="1341" y="1958"/>
                        <a:pt x="1341" y="2152"/>
                      </a:cubicBezTo>
                      <a:cubicBezTo>
                        <a:pt x="1323" y="2452"/>
                        <a:pt x="1288" y="2752"/>
                        <a:pt x="1235" y="3034"/>
                      </a:cubicBezTo>
                      <a:cubicBezTo>
                        <a:pt x="1182" y="3246"/>
                        <a:pt x="1129" y="3457"/>
                        <a:pt x="1094" y="3686"/>
                      </a:cubicBezTo>
                      <a:lnTo>
                        <a:pt x="1059" y="3810"/>
                      </a:lnTo>
                      <a:cubicBezTo>
                        <a:pt x="1059" y="3828"/>
                        <a:pt x="1023" y="3863"/>
                        <a:pt x="1059" y="3880"/>
                      </a:cubicBezTo>
                      <a:cubicBezTo>
                        <a:pt x="1061" y="3881"/>
                        <a:pt x="1064" y="3882"/>
                        <a:pt x="1067" y="3882"/>
                      </a:cubicBezTo>
                      <a:cubicBezTo>
                        <a:pt x="1113" y="3882"/>
                        <a:pt x="1129" y="3737"/>
                        <a:pt x="1129" y="3704"/>
                      </a:cubicBezTo>
                      <a:cubicBezTo>
                        <a:pt x="1164" y="3545"/>
                        <a:pt x="1200" y="3387"/>
                        <a:pt x="1253" y="3228"/>
                      </a:cubicBezTo>
                      <a:cubicBezTo>
                        <a:pt x="1323" y="2875"/>
                        <a:pt x="1376" y="2540"/>
                        <a:pt x="1394" y="2187"/>
                      </a:cubicBezTo>
                      <a:cubicBezTo>
                        <a:pt x="1411" y="1852"/>
                        <a:pt x="1394" y="1517"/>
                        <a:pt x="1323" y="1200"/>
                      </a:cubicBezTo>
                      <a:cubicBezTo>
                        <a:pt x="1270" y="953"/>
                        <a:pt x="1182" y="724"/>
                        <a:pt x="1076" y="495"/>
                      </a:cubicBezTo>
                      <a:cubicBezTo>
                        <a:pt x="970" y="301"/>
                        <a:pt x="812" y="124"/>
                        <a:pt x="6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10"/>
                <p:cNvSpPr/>
                <p:nvPr/>
              </p:nvSpPr>
              <p:spPr>
                <a:xfrm>
                  <a:off x="3691533" y="4318783"/>
                  <a:ext cx="56303" cy="211383"/>
                </a:xfrm>
                <a:custGeom>
                  <a:avLst/>
                  <a:gdLst/>
                  <a:ahLst/>
                  <a:cxnLst/>
                  <a:rect l="l" t="t" r="r" b="b"/>
                  <a:pathLst>
                    <a:path w="794" h="2981" extrusionOk="0">
                      <a:moveTo>
                        <a:pt x="459" y="194"/>
                      </a:moveTo>
                      <a:cubicBezTo>
                        <a:pt x="459" y="230"/>
                        <a:pt x="459" y="247"/>
                        <a:pt x="441" y="265"/>
                      </a:cubicBezTo>
                      <a:cubicBezTo>
                        <a:pt x="424" y="247"/>
                        <a:pt x="441" y="212"/>
                        <a:pt x="459" y="194"/>
                      </a:cubicBezTo>
                      <a:close/>
                      <a:moveTo>
                        <a:pt x="335" y="1"/>
                      </a:moveTo>
                      <a:cubicBezTo>
                        <a:pt x="247" y="1"/>
                        <a:pt x="212" y="89"/>
                        <a:pt x="194" y="177"/>
                      </a:cubicBezTo>
                      <a:cubicBezTo>
                        <a:pt x="183" y="173"/>
                        <a:pt x="172" y="171"/>
                        <a:pt x="162" y="171"/>
                      </a:cubicBezTo>
                      <a:cubicBezTo>
                        <a:pt x="78" y="171"/>
                        <a:pt x="36" y="292"/>
                        <a:pt x="36" y="371"/>
                      </a:cubicBezTo>
                      <a:cubicBezTo>
                        <a:pt x="0" y="547"/>
                        <a:pt x="89" y="724"/>
                        <a:pt x="247" y="812"/>
                      </a:cubicBezTo>
                      <a:cubicBezTo>
                        <a:pt x="283" y="918"/>
                        <a:pt x="283" y="1041"/>
                        <a:pt x="300" y="1164"/>
                      </a:cubicBezTo>
                      <a:cubicBezTo>
                        <a:pt x="318" y="1641"/>
                        <a:pt x="318" y="2117"/>
                        <a:pt x="318" y="2593"/>
                      </a:cubicBezTo>
                      <a:cubicBezTo>
                        <a:pt x="318" y="2716"/>
                        <a:pt x="335" y="2840"/>
                        <a:pt x="335" y="2963"/>
                      </a:cubicBezTo>
                      <a:cubicBezTo>
                        <a:pt x="335" y="2981"/>
                        <a:pt x="353" y="2981"/>
                        <a:pt x="353" y="2981"/>
                      </a:cubicBezTo>
                      <a:cubicBezTo>
                        <a:pt x="388" y="2981"/>
                        <a:pt x="371" y="2928"/>
                        <a:pt x="371" y="2910"/>
                      </a:cubicBezTo>
                      <a:cubicBezTo>
                        <a:pt x="353" y="2346"/>
                        <a:pt x="388" y="1764"/>
                        <a:pt x="335" y="1182"/>
                      </a:cubicBezTo>
                      <a:cubicBezTo>
                        <a:pt x="335" y="1111"/>
                        <a:pt x="318" y="1041"/>
                        <a:pt x="318" y="953"/>
                      </a:cubicBezTo>
                      <a:cubicBezTo>
                        <a:pt x="318" y="900"/>
                        <a:pt x="300" y="829"/>
                        <a:pt x="283" y="776"/>
                      </a:cubicBezTo>
                      <a:cubicBezTo>
                        <a:pt x="230" y="741"/>
                        <a:pt x="177" y="688"/>
                        <a:pt x="124" y="635"/>
                      </a:cubicBezTo>
                      <a:cubicBezTo>
                        <a:pt x="71" y="547"/>
                        <a:pt x="53" y="441"/>
                        <a:pt x="71" y="353"/>
                      </a:cubicBezTo>
                      <a:cubicBezTo>
                        <a:pt x="89" y="300"/>
                        <a:pt x="106" y="212"/>
                        <a:pt x="159" y="212"/>
                      </a:cubicBezTo>
                      <a:cubicBezTo>
                        <a:pt x="126" y="343"/>
                        <a:pt x="166" y="398"/>
                        <a:pt x="204" y="398"/>
                      </a:cubicBezTo>
                      <a:cubicBezTo>
                        <a:pt x="247" y="398"/>
                        <a:pt x="287" y="325"/>
                        <a:pt x="212" y="212"/>
                      </a:cubicBezTo>
                      <a:cubicBezTo>
                        <a:pt x="244" y="126"/>
                        <a:pt x="277" y="72"/>
                        <a:pt x="321" y="72"/>
                      </a:cubicBezTo>
                      <a:cubicBezTo>
                        <a:pt x="350" y="72"/>
                        <a:pt x="383" y="94"/>
                        <a:pt x="424" y="142"/>
                      </a:cubicBezTo>
                      <a:cubicBezTo>
                        <a:pt x="373" y="192"/>
                        <a:pt x="371" y="337"/>
                        <a:pt x="431" y="337"/>
                      </a:cubicBezTo>
                      <a:cubicBezTo>
                        <a:pt x="434" y="337"/>
                        <a:pt x="438" y="336"/>
                        <a:pt x="441" y="336"/>
                      </a:cubicBezTo>
                      <a:cubicBezTo>
                        <a:pt x="512" y="336"/>
                        <a:pt x="512" y="212"/>
                        <a:pt x="494" y="159"/>
                      </a:cubicBezTo>
                      <a:cubicBezTo>
                        <a:pt x="515" y="152"/>
                        <a:pt x="534" y="149"/>
                        <a:pt x="551" y="149"/>
                      </a:cubicBezTo>
                      <a:cubicBezTo>
                        <a:pt x="712" y="149"/>
                        <a:pt x="738" y="420"/>
                        <a:pt x="706" y="547"/>
                      </a:cubicBezTo>
                      <a:cubicBezTo>
                        <a:pt x="670" y="618"/>
                        <a:pt x="618" y="671"/>
                        <a:pt x="565" y="706"/>
                      </a:cubicBezTo>
                      <a:cubicBezTo>
                        <a:pt x="529" y="741"/>
                        <a:pt x="529" y="776"/>
                        <a:pt x="529" y="829"/>
                      </a:cubicBezTo>
                      <a:lnTo>
                        <a:pt x="529" y="970"/>
                      </a:lnTo>
                      <a:cubicBezTo>
                        <a:pt x="565" y="1482"/>
                        <a:pt x="565" y="1993"/>
                        <a:pt x="565" y="2522"/>
                      </a:cubicBezTo>
                      <a:lnTo>
                        <a:pt x="565" y="2787"/>
                      </a:lnTo>
                      <a:cubicBezTo>
                        <a:pt x="565" y="2822"/>
                        <a:pt x="565" y="2857"/>
                        <a:pt x="565" y="2893"/>
                      </a:cubicBezTo>
                      <a:cubicBezTo>
                        <a:pt x="547" y="2893"/>
                        <a:pt x="547" y="2910"/>
                        <a:pt x="565" y="2928"/>
                      </a:cubicBezTo>
                      <a:cubicBezTo>
                        <a:pt x="568" y="2929"/>
                        <a:pt x="571" y="2930"/>
                        <a:pt x="574" y="2930"/>
                      </a:cubicBezTo>
                      <a:cubicBezTo>
                        <a:pt x="615" y="2930"/>
                        <a:pt x="600" y="2820"/>
                        <a:pt x="600" y="2787"/>
                      </a:cubicBezTo>
                      <a:cubicBezTo>
                        <a:pt x="618" y="2610"/>
                        <a:pt x="618" y="2452"/>
                        <a:pt x="618" y="2275"/>
                      </a:cubicBezTo>
                      <a:cubicBezTo>
                        <a:pt x="618" y="1817"/>
                        <a:pt x="600" y="1376"/>
                        <a:pt x="600" y="935"/>
                      </a:cubicBezTo>
                      <a:cubicBezTo>
                        <a:pt x="600" y="882"/>
                        <a:pt x="600" y="847"/>
                        <a:pt x="600" y="794"/>
                      </a:cubicBezTo>
                      <a:cubicBezTo>
                        <a:pt x="582" y="741"/>
                        <a:pt x="600" y="724"/>
                        <a:pt x="635" y="706"/>
                      </a:cubicBezTo>
                      <a:cubicBezTo>
                        <a:pt x="741" y="618"/>
                        <a:pt x="794" y="494"/>
                        <a:pt x="776" y="371"/>
                      </a:cubicBezTo>
                      <a:cubicBezTo>
                        <a:pt x="791" y="235"/>
                        <a:pt x="690" y="74"/>
                        <a:pt x="551" y="74"/>
                      </a:cubicBezTo>
                      <a:cubicBezTo>
                        <a:pt x="527" y="74"/>
                        <a:pt x="502" y="78"/>
                        <a:pt x="476" y="89"/>
                      </a:cubicBezTo>
                      <a:cubicBezTo>
                        <a:pt x="441" y="53"/>
                        <a:pt x="388" y="18"/>
                        <a:pt x="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10"/>
                <p:cNvSpPr/>
                <p:nvPr/>
              </p:nvSpPr>
              <p:spPr>
                <a:xfrm>
                  <a:off x="3691533" y="4517618"/>
                  <a:ext cx="58855" cy="65095"/>
                </a:xfrm>
                <a:custGeom>
                  <a:avLst/>
                  <a:gdLst/>
                  <a:ahLst/>
                  <a:cxnLst/>
                  <a:rect l="l" t="t" r="r" b="b"/>
                  <a:pathLst>
                    <a:path w="830" h="918" extrusionOk="0">
                      <a:moveTo>
                        <a:pt x="723" y="0"/>
                      </a:moveTo>
                      <a:lnTo>
                        <a:pt x="441" y="18"/>
                      </a:lnTo>
                      <a:lnTo>
                        <a:pt x="159" y="36"/>
                      </a:lnTo>
                      <a:lnTo>
                        <a:pt x="0" y="36"/>
                      </a:lnTo>
                      <a:lnTo>
                        <a:pt x="0" y="53"/>
                      </a:lnTo>
                      <a:cubicBezTo>
                        <a:pt x="0" y="177"/>
                        <a:pt x="18" y="283"/>
                        <a:pt x="0" y="388"/>
                      </a:cubicBezTo>
                      <a:cubicBezTo>
                        <a:pt x="0" y="512"/>
                        <a:pt x="0" y="618"/>
                        <a:pt x="0" y="723"/>
                      </a:cubicBezTo>
                      <a:lnTo>
                        <a:pt x="0" y="864"/>
                      </a:lnTo>
                      <a:lnTo>
                        <a:pt x="0" y="917"/>
                      </a:lnTo>
                      <a:lnTo>
                        <a:pt x="829" y="917"/>
                      </a:lnTo>
                      <a:lnTo>
                        <a:pt x="829" y="900"/>
                      </a:lnTo>
                      <a:lnTo>
                        <a:pt x="829" y="847"/>
                      </a:lnTo>
                      <a:cubicBezTo>
                        <a:pt x="812" y="741"/>
                        <a:pt x="812" y="635"/>
                        <a:pt x="812" y="512"/>
                      </a:cubicBezTo>
                      <a:lnTo>
                        <a:pt x="794" y="177"/>
                      </a:lnTo>
                      <a:lnTo>
                        <a:pt x="794" y="53"/>
                      </a:lnTo>
                      <a:lnTo>
                        <a:pt x="7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6" name="Google Shape;2916;p10"/>
              <p:cNvGrpSpPr/>
              <p:nvPr/>
            </p:nvGrpSpPr>
            <p:grpSpPr>
              <a:xfrm>
                <a:off x="4396810" y="4233194"/>
                <a:ext cx="118845" cy="352001"/>
                <a:chOff x="4396810" y="4233194"/>
                <a:chExt cx="118845" cy="352001"/>
              </a:xfrm>
            </p:grpSpPr>
            <p:sp>
              <p:nvSpPr>
                <p:cNvPr id="2917" name="Google Shape;2917;p10"/>
                <p:cNvSpPr/>
                <p:nvPr/>
              </p:nvSpPr>
              <p:spPr>
                <a:xfrm>
                  <a:off x="4396810" y="4233194"/>
                  <a:ext cx="118845" cy="285767"/>
                </a:xfrm>
                <a:custGeom>
                  <a:avLst/>
                  <a:gdLst/>
                  <a:ahLst/>
                  <a:cxnLst/>
                  <a:rect l="l" t="t" r="r" b="b"/>
                  <a:pathLst>
                    <a:path w="1676" h="4030" extrusionOk="0">
                      <a:moveTo>
                        <a:pt x="746" y="0"/>
                      </a:moveTo>
                      <a:cubicBezTo>
                        <a:pt x="700" y="0"/>
                        <a:pt x="685" y="67"/>
                        <a:pt x="670" y="97"/>
                      </a:cubicBezTo>
                      <a:lnTo>
                        <a:pt x="617" y="202"/>
                      </a:lnTo>
                      <a:cubicBezTo>
                        <a:pt x="582" y="291"/>
                        <a:pt x="547" y="343"/>
                        <a:pt x="494" y="449"/>
                      </a:cubicBezTo>
                      <a:cubicBezTo>
                        <a:pt x="423" y="537"/>
                        <a:pt x="353" y="678"/>
                        <a:pt x="318" y="767"/>
                      </a:cubicBezTo>
                      <a:cubicBezTo>
                        <a:pt x="282" y="855"/>
                        <a:pt x="247" y="943"/>
                        <a:pt x="212" y="1049"/>
                      </a:cubicBezTo>
                      <a:cubicBezTo>
                        <a:pt x="159" y="1208"/>
                        <a:pt x="106" y="1384"/>
                        <a:pt x="71" y="1560"/>
                      </a:cubicBezTo>
                      <a:cubicBezTo>
                        <a:pt x="53" y="1631"/>
                        <a:pt x="53" y="1684"/>
                        <a:pt x="53" y="1737"/>
                      </a:cubicBezTo>
                      <a:cubicBezTo>
                        <a:pt x="36" y="1860"/>
                        <a:pt x="18" y="1983"/>
                        <a:pt x="18" y="2107"/>
                      </a:cubicBezTo>
                      <a:cubicBezTo>
                        <a:pt x="0" y="2477"/>
                        <a:pt x="36" y="2848"/>
                        <a:pt x="124" y="3218"/>
                      </a:cubicBezTo>
                      <a:cubicBezTo>
                        <a:pt x="194" y="3465"/>
                        <a:pt x="300" y="3712"/>
                        <a:pt x="441" y="3941"/>
                      </a:cubicBezTo>
                      <a:cubicBezTo>
                        <a:pt x="459" y="3959"/>
                        <a:pt x="476" y="3994"/>
                        <a:pt x="494" y="4011"/>
                      </a:cubicBezTo>
                      <a:lnTo>
                        <a:pt x="512" y="4011"/>
                      </a:lnTo>
                      <a:cubicBezTo>
                        <a:pt x="512" y="4029"/>
                        <a:pt x="512" y="4029"/>
                        <a:pt x="512" y="4029"/>
                      </a:cubicBezTo>
                      <a:lnTo>
                        <a:pt x="635" y="4029"/>
                      </a:lnTo>
                      <a:lnTo>
                        <a:pt x="794" y="4011"/>
                      </a:lnTo>
                      <a:lnTo>
                        <a:pt x="953" y="3994"/>
                      </a:lnTo>
                      <a:lnTo>
                        <a:pt x="1270" y="3994"/>
                      </a:lnTo>
                      <a:cubicBezTo>
                        <a:pt x="1288" y="3994"/>
                        <a:pt x="1288" y="3976"/>
                        <a:pt x="1288" y="3976"/>
                      </a:cubicBezTo>
                      <a:cubicBezTo>
                        <a:pt x="1288" y="3959"/>
                        <a:pt x="1288" y="3959"/>
                        <a:pt x="1288" y="3959"/>
                      </a:cubicBezTo>
                      <a:lnTo>
                        <a:pt x="1288" y="3923"/>
                      </a:lnTo>
                      <a:cubicBezTo>
                        <a:pt x="1358" y="3659"/>
                        <a:pt x="1446" y="3394"/>
                        <a:pt x="1517" y="3112"/>
                      </a:cubicBezTo>
                      <a:cubicBezTo>
                        <a:pt x="1640" y="2654"/>
                        <a:pt x="1676" y="2177"/>
                        <a:pt x="1658" y="1701"/>
                      </a:cubicBezTo>
                      <a:cubicBezTo>
                        <a:pt x="1640" y="1490"/>
                        <a:pt x="1587" y="1278"/>
                        <a:pt x="1517" y="1066"/>
                      </a:cubicBezTo>
                      <a:cubicBezTo>
                        <a:pt x="1393" y="749"/>
                        <a:pt x="1217" y="449"/>
                        <a:pt x="970" y="202"/>
                      </a:cubicBezTo>
                      <a:lnTo>
                        <a:pt x="847" y="61"/>
                      </a:lnTo>
                      <a:cubicBezTo>
                        <a:pt x="811" y="44"/>
                        <a:pt x="794" y="26"/>
                        <a:pt x="776" y="8"/>
                      </a:cubicBezTo>
                      <a:cubicBezTo>
                        <a:pt x="765" y="3"/>
                        <a:pt x="755" y="0"/>
                        <a:pt x="7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10"/>
                <p:cNvSpPr/>
                <p:nvPr/>
              </p:nvSpPr>
              <p:spPr>
                <a:xfrm>
                  <a:off x="4438080" y="4273542"/>
                  <a:ext cx="58784" cy="245420"/>
                </a:xfrm>
                <a:custGeom>
                  <a:avLst/>
                  <a:gdLst/>
                  <a:ahLst/>
                  <a:cxnLst/>
                  <a:rect l="l" t="t" r="r" b="b"/>
                  <a:pathLst>
                    <a:path w="829" h="3461" extrusionOk="0">
                      <a:moveTo>
                        <a:pt x="355" y="1"/>
                      </a:moveTo>
                      <a:cubicBezTo>
                        <a:pt x="317" y="1"/>
                        <a:pt x="316" y="59"/>
                        <a:pt x="300" y="74"/>
                      </a:cubicBezTo>
                      <a:cubicBezTo>
                        <a:pt x="265" y="162"/>
                        <a:pt x="229" y="251"/>
                        <a:pt x="212" y="339"/>
                      </a:cubicBezTo>
                      <a:cubicBezTo>
                        <a:pt x="71" y="797"/>
                        <a:pt x="0" y="1273"/>
                        <a:pt x="18" y="1749"/>
                      </a:cubicBezTo>
                      <a:cubicBezTo>
                        <a:pt x="0" y="2208"/>
                        <a:pt x="0" y="2649"/>
                        <a:pt x="53" y="3107"/>
                      </a:cubicBezTo>
                      <a:cubicBezTo>
                        <a:pt x="53" y="3213"/>
                        <a:pt x="71" y="3319"/>
                        <a:pt x="106" y="3407"/>
                      </a:cubicBezTo>
                      <a:lnTo>
                        <a:pt x="106" y="3425"/>
                      </a:lnTo>
                      <a:cubicBezTo>
                        <a:pt x="106" y="3425"/>
                        <a:pt x="106" y="3442"/>
                        <a:pt x="106" y="3460"/>
                      </a:cubicBezTo>
                      <a:lnTo>
                        <a:pt x="582" y="3460"/>
                      </a:lnTo>
                      <a:lnTo>
                        <a:pt x="582" y="3442"/>
                      </a:lnTo>
                      <a:lnTo>
                        <a:pt x="582" y="3407"/>
                      </a:lnTo>
                      <a:cubicBezTo>
                        <a:pt x="600" y="3301"/>
                        <a:pt x="617" y="3196"/>
                        <a:pt x="635" y="3090"/>
                      </a:cubicBezTo>
                      <a:cubicBezTo>
                        <a:pt x="794" y="2402"/>
                        <a:pt x="829" y="1697"/>
                        <a:pt x="723" y="1009"/>
                      </a:cubicBezTo>
                      <a:cubicBezTo>
                        <a:pt x="670" y="656"/>
                        <a:pt x="547" y="303"/>
                        <a:pt x="371" y="4"/>
                      </a:cubicBezTo>
                      <a:cubicBezTo>
                        <a:pt x="365" y="2"/>
                        <a:pt x="360" y="1"/>
                        <a:pt x="3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10"/>
                <p:cNvSpPr/>
                <p:nvPr/>
              </p:nvSpPr>
              <p:spPr>
                <a:xfrm>
                  <a:off x="4408014" y="4242483"/>
                  <a:ext cx="101401" cy="287682"/>
                </a:xfrm>
                <a:custGeom>
                  <a:avLst/>
                  <a:gdLst/>
                  <a:ahLst/>
                  <a:cxnLst/>
                  <a:rect l="l" t="t" r="r" b="b"/>
                  <a:pathLst>
                    <a:path w="1430" h="4057" extrusionOk="0">
                      <a:moveTo>
                        <a:pt x="618" y="1"/>
                      </a:moveTo>
                      <a:cubicBezTo>
                        <a:pt x="548" y="18"/>
                        <a:pt x="442" y="248"/>
                        <a:pt x="407" y="318"/>
                      </a:cubicBezTo>
                      <a:cubicBezTo>
                        <a:pt x="318" y="565"/>
                        <a:pt x="230" y="812"/>
                        <a:pt x="177" y="1059"/>
                      </a:cubicBezTo>
                      <a:cubicBezTo>
                        <a:pt x="124" y="1270"/>
                        <a:pt x="89" y="1464"/>
                        <a:pt x="54" y="1676"/>
                      </a:cubicBezTo>
                      <a:cubicBezTo>
                        <a:pt x="36" y="1852"/>
                        <a:pt x="19" y="2029"/>
                        <a:pt x="19" y="2187"/>
                      </a:cubicBezTo>
                      <a:cubicBezTo>
                        <a:pt x="1" y="2664"/>
                        <a:pt x="71" y="3140"/>
                        <a:pt x="213" y="3581"/>
                      </a:cubicBezTo>
                      <a:cubicBezTo>
                        <a:pt x="248" y="3704"/>
                        <a:pt x="283" y="3828"/>
                        <a:pt x="336" y="3951"/>
                      </a:cubicBezTo>
                      <a:cubicBezTo>
                        <a:pt x="354" y="3969"/>
                        <a:pt x="407" y="4057"/>
                        <a:pt x="424" y="4057"/>
                      </a:cubicBezTo>
                      <a:cubicBezTo>
                        <a:pt x="442" y="4057"/>
                        <a:pt x="442" y="4057"/>
                        <a:pt x="424" y="4021"/>
                      </a:cubicBezTo>
                      <a:cubicBezTo>
                        <a:pt x="407" y="3986"/>
                        <a:pt x="389" y="3951"/>
                        <a:pt x="371" y="3916"/>
                      </a:cubicBezTo>
                      <a:cubicBezTo>
                        <a:pt x="318" y="3775"/>
                        <a:pt x="265" y="3634"/>
                        <a:pt x="213" y="3475"/>
                      </a:cubicBezTo>
                      <a:cubicBezTo>
                        <a:pt x="142" y="3193"/>
                        <a:pt x="89" y="2893"/>
                        <a:pt x="54" y="2593"/>
                      </a:cubicBezTo>
                      <a:cubicBezTo>
                        <a:pt x="54" y="2470"/>
                        <a:pt x="54" y="2311"/>
                        <a:pt x="54" y="2187"/>
                      </a:cubicBezTo>
                      <a:cubicBezTo>
                        <a:pt x="54" y="2064"/>
                        <a:pt x="54" y="1941"/>
                        <a:pt x="71" y="1817"/>
                      </a:cubicBezTo>
                      <a:cubicBezTo>
                        <a:pt x="89" y="1623"/>
                        <a:pt x="160" y="1394"/>
                        <a:pt x="195" y="1182"/>
                      </a:cubicBezTo>
                      <a:cubicBezTo>
                        <a:pt x="230" y="1006"/>
                        <a:pt x="283" y="847"/>
                        <a:pt x="336" y="671"/>
                      </a:cubicBezTo>
                      <a:cubicBezTo>
                        <a:pt x="371" y="459"/>
                        <a:pt x="477" y="248"/>
                        <a:pt x="618" y="54"/>
                      </a:cubicBezTo>
                      <a:cubicBezTo>
                        <a:pt x="971" y="336"/>
                        <a:pt x="1200" y="741"/>
                        <a:pt x="1271" y="1182"/>
                      </a:cubicBezTo>
                      <a:cubicBezTo>
                        <a:pt x="1306" y="1306"/>
                        <a:pt x="1324" y="1429"/>
                        <a:pt x="1341" y="1553"/>
                      </a:cubicBezTo>
                      <a:cubicBezTo>
                        <a:pt x="1359" y="1764"/>
                        <a:pt x="1359" y="1958"/>
                        <a:pt x="1341" y="2152"/>
                      </a:cubicBezTo>
                      <a:cubicBezTo>
                        <a:pt x="1324" y="2452"/>
                        <a:pt x="1288" y="2752"/>
                        <a:pt x="1235" y="3034"/>
                      </a:cubicBezTo>
                      <a:cubicBezTo>
                        <a:pt x="1182" y="3246"/>
                        <a:pt x="1130" y="3457"/>
                        <a:pt x="1094" y="3686"/>
                      </a:cubicBezTo>
                      <a:lnTo>
                        <a:pt x="1077" y="3810"/>
                      </a:lnTo>
                      <a:cubicBezTo>
                        <a:pt x="1077" y="3828"/>
                        <a:pt x="1024" y="3863"/>
                        <a:pt x="1077" y="3880"/>
                      </a:cubicBezTo>
                      <a:cubicBezTo>
                        <a:pt x="1079" y="3881"/>
                        <a:pt x="1080" y="3882"/>
                        <a:pt x="1082" y="3882"/>
                      </a:cubicBezTo>
                      <a:cubicBezTo>
                        <a:pt x="1114" y="3882"/>
                        <a:pt x="1130" y="3737"/>
                        <a:pt x="1147" y="3704"/>
                      </a:cubicBezTo>
                      <a:cubicBezTo>
                        <a:pt x="1182" y="3545"/>
                        <a:pt x="1200" y="3387"/>
                        <a:pt x="1253" y="3228"/>
                      </a:cubicBezTo>
                      <a:cubicBezTo>
                        <a:pt x="1341" y="2875"/>
                        <a:pt x="1376" y="2540"/>
                        <a:pt x="1394" y="2187"/>
                      </a:cubicBezTo>
                      <a:cubicBezTo>
                        <a:pt x="1429" y="1852"/>
                        <a:pt x="1394" y="1517"/>
                        <a:pt x="1324" y="1200"/>
                      </a:cubicBezTo>
                      <a:cubicBezTo>
                        <a:pt x="1271" y="953"/>
                        <a:pt x="1200" y="724"/>
                        <a:pt x="1077" y="495"/>
                      </a:cubicBezTo>
                      <a:cubicBezTo>
                        <a:pt x="971" y="301"/>
                        <a:pt x="812" y="124"/>
                        <a:pt x="6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10"/>
                <p:cNvSpPr/>
                <p:nvPr/>
              </p:nvSpPr>
              <p:spPr>
                <a:xfrm>
                  <a:off x="4430564" y="4318783"/>
                  <a:ext cx="55097" cy="211383"/>
                </a:xfrm>
                <a:custGeom>
                  <a:avLst/>
                  <a:gdLst/>
                  <a:ahLst/>
                  <a:cxnLst/>
                  <a:rect l="l" t="t" r="r" b="b"/>
                  <a:pathLst>
                    <a:path w="777" h="2981" extrusionOk="0">
                      <a:moveTo>
                        <a:pt x="441" y="194"/>
                      </a:moveTo>
                      <a:cubicBezTo>
                        <a:pt x="441" y="212"/>
                        <a:pt x="441" y="247"/>
                        <a:pt x="441" y="265"/>
                      </a:cubicBezTo>
                      <a:cubicBezTo>
                        <a:pt x="424" y="247"/>
                        <a:pt x="424" y="212"/>
                        <a:pt x="441" y="194"/>
                      </a:cubicBezTo>
                      <a:close/>
                      <a:moveTo>
                        <a:pt x="335" y="1"/>
                      </a:moveTo>
                      <a:cubicBezTo>
                        <a:pt x="230" y="1"/>
                        <a:pt x="194" y="89"/>
                        <a:pt x="177" y="177"/>
                      </a:cubicBezTo>
                      <a:cubicBezTo>
                        <a:pt x="165" y="173"/>
                        <a:pt x="155" y="171"/>
                        <a:pt x="145" y="171"/>
                      </a:cubicBezTo>
                      <a:cubicBezTo>
                        <a:pt x="64" y="171"/>
                        <a:pt x="34" y="292"/>
                        <a:pt x="18" y="371"/>
                      </a:cubicBezTo>
                      <a:cubicBezTo>
                        <a:pt x="0" y="547"/>
                        <a:pt x="89" y="724"/>
                        <a:pt x="247" y="812"/>
                      </a:cubicBezTo>
                      <a:cubicBezTo>
                        <a:pt x="265" y="918"/>
                        <a:pt x="283" y="1041"/>
                        <a:pt x="283" y="1164"/>
                      </a:cubicBezTo>
                      <a:cubicBezTo>
                        <a:pt x="318" y="1641"/>
                        <a:pt x="318" y="2117"/>
                        <a:pt x="318" y="2593"/>
                      </a:cubicBezTo>
                      <a:lnTo>
                        <a:pt x="318" y="2963"/>
                      </a:lnTo>
                      <a:cubicBezTo>
                        <a:pt x="318" y="2981"/>
                        <a:pt x="335" y="2981"/>
                        <a:pt x="335" y="2981"/>
                      </a:cubicBezTo>
                      <a:cubicBezTo>
                        <a:pt x="371" y="2981"/>
                        <a:pt x="353" y="2928"/>
                        <a:pt x="353" y="2910"/>
                      </a:cubicBezTo>
                      <a:cubicBezTo>
                        <a:pt x="335" y="2346"/>
                        <a:pt x="371" y="1764"/>
                        <a:pt x="335" y="1182"/>
                      </a:cubicBezTo>
                      <a:cubicBezTo>
                        <a:pt x="318" y="1111"/>
                        <a:pt x="300" y="1041"/>
                        <a:pt x="300" y="953"/>
                      </a:cubicBezTo>
                      <a:cubicBezTo>
                        <a:pt x="300" y="900"/>
                        <a:pt x="283" y="829"/>
                        <a:pt x="283" y="776"/>
                      </a:cubicBezTo>
                      <a:cubicBezTo>
                        <a:pt x="212" y="741"/>
                        <a:pt x="159" y="688"/>
                        <a:pt x="106" y="635"/>
                      </a:cubicBezTo>
                      <a:cubicBezTo>
                        <a:pt x="53" y="547"/>
                        <a:pt x="36" y="441"/>
                        <a:pt x="53" y="353"/>
                      </a:cubicBezTo>
                      <a:cubicBezTo>
                        <a:pt x="71" y="300"/>
                        <a:pt x="89" y="212"/>
                        <a:pt x="141" y="212"/>
                      </a:cubicBezTo>
                      <a:cubicBezTo>
                        <a:pt x="109" y="343"/>
                        <a:pt x="148" y="398"/>
                        <a:pt x="186" y="398"/>
                      </a:cubicBezTo>
                      <a:cubicBezTo>
                        <a:pt x="229" y="398"/>
                        <a:pt x="270" y="325"/>
                        <a:pt x="194" y="212"/>
                      </a:cubicBezTo>
                      <a:cubicBezTo>
                        <a:pt x="238" y="126"/>
                        <a:pt x="268" y="72"/>
                        <a:pt x="313" y="72"/>
                      </a:cubicBezTo>
                      <a:cubicBezTo>
                        <a:pt x="341" y="72"/>
                        <a:pt x="376" y="94"/>
                        <a:pt x="424" y="142"/>
                      </a:cubicBezTo>
                      <a:cubicBezTo>
                        <a:pt x="373" y="192"/>
                        <a:pt x="355" y="337"/>
                        <a:pt x="428" y="337"/>
                      </a:cubicBezTo>
                      <a:cubicBezTo>
                        <a:pt x="432" y="337"/>
                        <a:pt x="437" y="336"/>
                        <a:pt x="441" y="336"/>
                      </a:cubicBezTo>
                      <a:cubicBezTo>
                        <a:pt x="512" y="336"/>
                        <a:pt x="512" y="212"/>
                        <a:pt x="494" y="159"/>
                      </a:cubicBezTo>
                      <a:cubicBezTo>
                        <a:pt x="515" y="152"/>
                        <a:pt x="534" y="149"/>
                        <a:pt x="551" y="149"/>
                      </a:cubicBezTo>
                      <a:cubicBezTo>
                        <a:pt x="712" y="149"/>
                        <a:pt x="736" y="420"/>
                        <a:pt x="688" y="547"/>
                      </a:cubicBezTo>
                      <a:cubicBezTo>
                        <a:pt x="670" y="618"/>
                        <a:pt x="618" y="671"/>
                        <a:pt x="565" y="706"/>
                      </a:cubicBezTo>
                      <a:cubicBezTo>
                        <a:pt x="529" y="741"/>
                        <a:pt x="529" y="776"/>
                        <a:pt x="529" y="829"/>
                      </a:cubicBezTo>
                      <a:lnTo>
                        <a:pt x="529" y="970"/>
                      </a:lnTo>
                      <a:cubicBezTo>
                        <a:pt x="547" y="1482"/>
                        <a:pt x="565" y="1993"/>
                        <a:pt x="547" y="2522"/>
                      </a:cubicBezTo>
                      <a:lnTo>
                        <a:pt x="547" y="2787"/>
                      </a:lnTo>
                      <a:cubicBezTo>
                        <a:pt x="547" y="2822"/>
                        <a:pt x="547" y="2857"/>
                        <a:pt x="547" y="2893"/>
                      </a:cubicBezTo>
                      <a:cubicBezTo>
                        <a:pt x="547" y="2893"/>
                        <a:pt x="547" y="2910"/>
                        <a:pt x="547" y="2928"/>
                      </a:cubicBezTo>
                      <a:cubicBezTo>
                        <a:pt x="552" y="2929"/>
                        <a:pt x="556" y="2930"/>
                        <a:pt x="560" y="2930"/>
                      </a:cubicBezTo>
                      <a:cubicBezTo>
                        <a:pt x="615" y="2930"/>
                        <a:pt x="600" y="2820"/>
                        <a:pt x="600" y="2787"/>
                      </a:cubicBezTo>
                      <a:cubicBezTo>
                        <a:pt x="600" y="2610"/>
                        <a:pt x="600" y="2452"/>
                        <a:pt x="600" y="2275"/>
                      </a:cubicBezTo>
                      <a:cubicBezTo>
                        <a:pt x="618" y="1817"/>
                        <a:pt x="582" y="1376"/>
                        <a:pt x="582" y="935"/>
                      </a:cubicBezTo>
                      <a:cubicBezTo>
                        <a:pt x="582" y="882"/>
                        <a:pt x="600" y="847"/>
                        <a:pt x="582" y="794"/>
                      </a:cubicBezTo>
                      <a:cubicBezTo>
                        <a:pt x="582" y="741"/>
                        <a:pt x="600" y="724"/>
                        <a:pt x="635" y="706"/>
                      </a:cubicBezTo>
                      <a:cubicBezTo>
                        <a:pt x="741" y="618"/>
                        <a:pt x="776" y="494"/>
                        <a:pt x="776" y="371"/>
                      </a:cubicBezTo>
                      <a:cubicBezTo>
                        <a:pt x="776" y="235"/>
                        <a:pt x="686" y="74"/>
                        <a:pt x="550" y="74"/>
                      </a:cubicBezTo>
                      <a:cubicBezTo>
                        <a:pt x="527" y="74"/>
                        <a:pt x="502" y="78"/>
                        <a:pt x="477" y="89"/>
                      </a:cubicBezTo>
                      <a:cubicBezTo>
                        <a:pt x="441" y="53"/>
                        <a:pt x="388" y="18"/>
                        <a:pt x="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10"/>
                <p:cNvSpPr/>
                <p:nvPr/>
              </p:nvSpPr>
              <p:spPr>
                <a:xfrm>
                  <a:off x="4426806" y="4517618"/>
                  <a:ext cx="61337" cy="67577"/>
                </a:xfrm>
                <a:custGeom>
                  <a:avLst/>
                  <a:gdLst/>
                  <a:ahLst/>
                  <a:cxnLst/>
                  <a:rect l="l" t="t" r="r" b="b"/>
                  <a:pathLst>
                    <a:path w="865" h="953" extrusionOk="0">
                      <a:moveTo>
                        <a:pt x="759" y="0"/>
                      </a:moveTo>
                      <a:lnTo>
                        <a:pt x="494" y="18"/>
                      </a:lnTo>
                      <a:lnTo>
                        <a:pt x="194" y="36"/>
                      </a:lnTo>
                      <a:lnTo>
                        <a:pt x="53" y="36"/>
                      </a:lnTo>
                      <a:lnTo>
                        <a:pt x="53" y="53"/>
                      </a:lnTo>
                      <a:cubicBezTo>
                        <a:pt x="36" y="177"/>
                        <a:pt x="36" y="283"/>
                        <a:pt x="36" y="388"/>
                      </a:cubicBezTo>
                      <a:lnTo>
                        <a:pt x="36" y="723"/>
                      </a:lnTo>
                      <a:lnTo>
                        <a:pt x="36" y="864"/>
                      </a:lnTo>
                      <a:lnTo>
                        <a:pt x="36" y="917"/>
                      </a:lnTo>
                      <a:lnTo>
                        <a:pt x="0" y="953"/>
                      </a:lnTo>
                      <a:lnTo>
                        <a:pt x="865" y="953"/>
                      </a:lnTo>
                      <a:lnTo>
                        <a:pt x="865" y="900"/>
                      </a:lnTo>
                      <a:lnTo>
                        <a:pt x="865" y="847"/>
                      </a:lnTo>
                      <a:cubicBezTo>
                        <a:pt x="865" y="741"/>
                        <a:pt x="847" y="635"/>
                        <a:pt x="847" y="512"/>
                      </a:cubicBezTo>
                      <a:lnTo>
                        <a:pt x="829" y="177"/>
                      </a:lnTo>
                      <a:lnTo>
                        <a:pt x="829" y="53"/>
                      </a:lnTo>
                      <a:lnTo>
                        <a:pt x="8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2" name="Google Shape;2922;p10"/>
              <p:cNvGrpSpPr/>
              <p:nvPr/>
            </p:nvGrpSpPr>
            <p:grpSpPr>
              <a:xfrm>
                <a:off x="4765687" y="4581367"/>
                <a:ext cx="120122" cy="351644"/>
                <a:chOff x="4765687" y="4581367"/>
                <a:chExt cx="120122" cy="351644"/>
              </a:xfrm>
            </p:grpSpPr>
            <p:sp>
              <p:nvSpPr>
                <p:cNvPr id="2923" name="Google Shape;2923;p10"/>
                <p:cNvSpPr/>
                <p:nvPr/>
              </p:nvSpPr>
              <p:spPr>
                <a:xfrm>
                  <a:off x="4765687" y="4647669"/>
                  <a:ext cx="120122" cy="285342"/>
                </a:xfrm>
                <a:custGeom>
                  <a:avLst/>
                  <a:gdLst/>
                  <a:ahLst/>
                  <a:cxnLst/>
                  <a:rect l="l" t="t" r="r" b="b"/>
                  <a:pathLst>
                    <a:path w="1694" h="4024" extrusionOk="0">
                      <a:moveTo>
                        <a:pt x="1041" y="0"/>
                      </a:moveTo>
                      <a:lnTo>
                        <a:pt x="900" y="18"/>
                      </a:lnTo>
                      <a:lnTo>
                        <a:pt x="741" y="36"/>
                      </a:lnTo>
                      <a:lnTo>
                        <a:pt x="565" y="53"/>
                      </a:lnTo>
                      <a:lnTo>
                        <a:pt x="406" y="53"/>
                      </a:lnTo>
                      <a:cubicBezTo>
                        <a:pt x="406" y="53"/>
                        <a:pt x="388" y="53"/>
                        <a:pt x="406" y="71"/>
                      </a:cubicBezTo>
                      <a:lnTo>
                        <a:pt x="406" y="106"/>
                      </a:lnTo>
                      <a:cubicBezTo>
                        <a:pt x="335" y="371"/>
                        <a:pt x="247" y="635"/>
                        <a:pt x="177" y="917"/>
                      </a:cubicBezTo>
                      <a:cubicBezTo>
                        <a:pt x="53" y="1376"/>
                        <a:pt x="0" y="1834"/>
                        <a:pt x="36" y="2311"/>
                      </a:cubicBezTo>
                      <a:cubicBezTo>
                        <a:pt x="53" y="2540"/>
                        <a:pt x="89" y="2751"/>
                        <a:pt x="177" y="2963"/>
                      </a:cubicBezTo>
                      <a:cubicBezTo>
                        <a:pt x="300" y="3280"/>
                        <a:pt x="477" y="3580"/>
                        <a:pt x="723" y="3827"/>
                      </a:cubicBezTo>
                      <a:cubicBezTo>
                        <a:pt x="759" y="3880"/>
                        <a:pt x="812" y="3915"/>
                        <a:pt x="847" y="3968"/>
                      </a:cubicBezTo>
                      <a:cubicBezTo>
                        <a:pt x="882" y="3986"/>
                        <a:pt x="900" y="4003"/>
                        <a:pt x="917" y="4021"/>
                      </a:cubicBezTo>
                      <a:cubicBezTo>
                        <a:pt x="925" y="4023"/>
                        <a:pt x="932" y="4024"/>
                        <a:pt x="939" y="4024"/>
                      </a:cubicBezTo>
                      <a:cubicBezTo>
                        <a:pt x="992" y="4024"/>
                        <a:pt x="1008" y="3964"/>
                        <a:pt x="1023" y="3933"/>
                      </a:cubicBezTo>
                      <a:cubicBezTo>
                        <a:pt x="1041" y="3880"/>
                        <a:pt x="1059" y="3845"/>
                        <a:pt x="1076" y="3809"/>
                      </a:cubicBezTo>
                      <a:cubicBezTo>
                        <a:pt x="1111" y="3739"/>
                        <a:pt x="1147" y="3668"/>
                        <a:pt x="1200" y="3580"/>
                      </a:cubicBezTo>
                      <a:cubicBezTo>
                        <a:pt x="1252" y="3474"/>
                        <a:pt x="1323" y="3369"/>
                        <a:pt x="1376" y="3263"/>
                      </a:cubicBezTo>
                      <a:cubicBezTo>
                        <a:pt x="1482" y="2998"/>
                        <a:pt x="1552" y="2734"/>
                        <a:pt x="1623" y="2452"/>
                      </a:cubicBezTo>
                      <a:cubicBezTo>
                        <a:pt x="1640" y="2399"/>
                        <a:pt x="1640" y="2346"/>
                        <a:pt x="1640" y="2275"/>
                      </a:cubicBezTo>
                      <a:cubicBezTo>
                        <a:pt x="1658" y="2152"/>
                        <a:pt x="1676" y="2028"/>
                        <a:pt x="1676" y="1905"/>
                      </a:cubicBezTo>
                      <a:cubicBezTo>
                        <a:pt x="1693" y="1535"/>
                        <a:pt x="1658" y="1164"/>
                        <a:pt x="1570" y="812"/>
                      </a:cubicBezTo>
                      <a:cubicBezTo>
                        <a:pt x="1499" y="565"/>
                        <a:pt x="1394" y="318"/>
                        <a:pt x="1252" y="89"/>
                      </a:cubicBezTo>
                      <a:cubicBezTo>
                        <a:pt x="1235" y="71"/>
                        <a:pt x="1217" y="36"/>
                        <a:pt x="1200" y="18"/>
                      </a:cubicBezTo>
                      <a:lnTo>
                        <a:pt x="1182" y="18"/>
                      </a:lnTo>
                      <a:cubicBezTo>
                        <a:pt x="1182" y="18"/>
                        <a:pt x="1182" y="0"/>
                        <a:pt x="11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10"/>
                <p:cNvSpPr/>
                <p:nvPr/>
              </p:nvSpPr>
              <p:spPr>
                <a:xfrm>
                  <a:off x="4785684" y="4647669"/>
                  <a:ext cx="58855" cy="245349"/>
                </a:xfrm>
                <a:custGeom>
                  <a:avLst/>
                  <a:gdLst/>
                  <a:ahLst/>
                  <a:cxnLst/>
                  <a:rect l="l" t="t" r="r" b="b"/>
                  <a:pathLst>
                    <a:path w="830" h="3460" extrusionOk="0">
                      <a:moveTo>
                        <a:pt x="247" y="0"/>
                      </a:moveTo>
                      <a:lnTo>
                        <a:pt x="247" y="18"/>
                      </a:lnTo>
                      <a:lnTo>
                        <a:pt x="247" y="53"/>
                      </a:lnTo>
                      <a:cubicBezTo>
                        <a:pt x="230" y="159"/>
                        <a:pt x="212" y="265"/>
                        <a:pt x="177" y="371"/>
                      </a:cubicBezTo>
                      <a:cubicBezTo>
                        <a:pt x="18" y="1058"/>
                        <a:pt x="1" y="1764"/>
                        <a:pt x="106" y="2452"/>
                      </a:cubicBezTo>
                      <a:cubicBezTo>
                        <a:pt x="159" y="2804"/>
                        <a:pt x="265" y="3139"/>
                        <a:pt x="459" y="3457"/>
                      </a:cubicBezTo>
                      <a:cubicBezTo>
                        <a:pt x="465" y="3459"/>
                        <a:pt x="470" y="3460"/>
                        <a:pt x="475" y="3460"/>
                      </a:cubicBezTo>
                      <a:cubicBezTo>
                        <a:pt x="512" y="3460"/>
                        <a:pt x="514" y="3402"/>
                        <a:pt x="530" y="3386"/>
                      </a:cubicBezTo>
                      <a:cubicBezTo>
                        <a:pt x="565" y="3298"/>
                        <a:pt x="600" y="3192"/>
                        <a:pt x="618" y="3104"/>
                      </a:cubicBezTo>
                      <a:cubicBezTo>
                        <a:pt x="759" y="2646"/>
                        <a:pt x="812" y="2187"/>
                        <a:pt x="812" y="1711"/>
                      </a:cubicBezTo>
                      <a:cubicBezTo>
                        <a:pt x="829" y="1252"/>
                        <a:pt x="829" y="794"/>
                        <a:pt x="777" y="353"/>
                      </a:cubicBezTo>
                      <a:cubicBezTo>
                        <a:pt x="759" y="247"/>
                        <a:pt x="759" y="141"/>
                        <a:pt x="724" y="53"/>
                      </a:cubicBezTo>
                      <a:lnTo>
                        <a:pt x="724" y="36"/>
                      </a:lnTo>
                      <a:cubicBezTo>
                        <a:pt x="724" y="18"/>
                        <a:pt x="724" y="18"/>
                        <a:pt x="7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10"/>
                <p:cNvSpPr/>
                <p:nvPr/>
              </p:nvSpPr>
              <p:spPr>
                <a:xfrm>
                  <a:off x="4773204" y="4636252"/>
                  <a:ext cx="101330" cy="287824"/>
                </a:xfrm>
                <a:custGeom>
                  <a:avLst/>
                  <a:gdLst/>
                  <a:ahLst/>
                  <a:cxnLst/>
                  <a:rect l="l" t="t" r="r" b="b"/>
                  <a:pathLst>
                    <a:path w="1429" h="4059" extrusionOk="0">
                      <a:moveTo>
                        <a:pt x="1010" y="1"/>
                      </a:moveTo>
                      <a:cubicBezTo>
                        <a:pt x="1008" y="1"/>
                        <a:pt x="1007" y="1"/>
                        <a:pt x="1005" y="3"/>
                      </a:cubicBezTo>
                      <a:cubicBezTo>
                        <a:pt x="988" y="3"/>
                        <a:pt x="988" y="3"/>
                        <a:pt x="1005" y="38"/>
                      </a:cubicBezTo>
                      <a:cubicBezTo>
                        <a:pt x="1023" y="73"/>
                        <a:pt x="1041" y="108"/>
                        <a:pt x="1058" y="144"/>
                      </a:cubicBezTo>
                      <a:cubicBezTo>
                        <a:pt x="1111" y="285"/>
                        <a:pt x="1164" y="426"/>
                        <a:pt x="1217" y="585"/>
                      </a:cubicBezTo>
                      <a:cubicBezTo>
                        <a:pt x="1288" y="867"/>
                        <a:pt x="1340" y="1167"/>
                        <a:pt x="1376" y="1466"/>
                      </a:cubicBezTo>
                      <a:cubicBezTo>
                        <a:pt x="1376" y="1607"/>
                        <a:pt x="1376" y="1749"/>
                        <a:pt x="1376" y="1872"/>
                      </a:cubicBezTo>
                      <a:cubicBezTo>
                        <a:pt x="1358" y="1995"/>
                        <a:pt x="1358" y="2119"/>
                        <a:pt x="1358" y="2242"/>
                      </a:cubicBezTo>
                      <a:cubicBezTo>
                        <a:pt x="1323" y="2454"/>
                        <a:pt x="1270" y="2665"/>
                        <a:pt x="1235" y="2895"/>
                      </a:cubicBezTo>
                      <a:cubicBezTo>
                        <a:pt x="1199" y="3053"/>
                        <a:pt x="1146" y="3230"/>
                        <a:pt x="1094" y="3389"/>
                      </a:cubicBezTo>
                      <a:cubicBezTo>
                        <a:pt x="1041" y="3618"/>
                        <a:pt x="953" y="3829"/>
                        <a:pt x="811" y="4006"/>
                      </a:cubicBezTo>
                      <a:cubicBezTo>
                        <a:pt x="459" y="3724"/>
                        <a:pt x="229" y="3336"/>
                        <a:pt x="159" y="2895"/>
                      </a:cubicBezTo>
                      <a:cubicBezTo>
                        <a:pt x="124" y="2754"/>
                        <a:pt x="106" y="2630"/>
                        <a:pt x="88" y="2507"/>
                      </a:cubicBezTo>
                      <a:cubicBezTo>
                        <a:pt x="71" y="2313"/>
                        <a:pt x="71" y="2101"/>
                        <a:pt x="88" y="1907"/>
                      </a:cubicBezTo>
                      <a:cubicBezTo>
                        <a:pt x="106" y="1607"/>
                        <a:pt x="124" y="1308"/>
                        <a:pt x="194" y="1025"/>
                      </a:cubicBezTo>
                      <a:cubicBezTo>
                        <a:pt x="247" y="814"/>
                        <a:pt x="300" y="602"/>
                        <a:pt x="335" y="373"/>
                      </a:cubicBezTo>
                      <a:cubicBezTo>
                        <a:pt x="335" y="338"/>
                        <a:pt x="353" y="267"/>
                        <a:pt x="353" y="250"/>
                      </a:cubicBezTo>
                      <a:cubicBezTo>
                        <a:pt x="353" y="232"/>
                        <a:pt x="406" y="197"/>
                        <a:pt x="353" y="179"/>
                      </a:cubicBezTo>
                      <a:cubicBezTo>
                        <a:pt x="351" y="178"/>
                        <a:pt x="349" y="178"/>
                        <a:pt x="348" y="178"/>
                      </a:cubicBezTo>
                      <a:cubicBezTo>
                        <a:pt x="316" y="178"/>
                        <a:pt x="299" y="322"/>
                        <a:pt x="282" y="355"/>
                      </a:cubicBezTo>
                      <a:cubicBezTo>
                        <a:pt x="247" y="514"/>
                        <a:pt x="229" y="673"/>
                        <a:pt x="177" y="832"/>
                      </a:cubicBezTo>
                      <a:cubicBezTo>
                        <a:pt x="88" y="1167"/>
                        <a:pt x="36" y="1519"/>
                        <a:pt x="36" y="1872"/>
                      </a:cubicBezTo>
                      <a:cubicBezTo>
                        <a:pt x="0" y="2207"/>
                        <a:pt x="36" y="2524"/>
                        <a:pt x="106" y="2859"/>
                      </a:cubicBezTo>
                      <a:cubicBezTo>
                        <a:pt x="159" y="3089"/>
                        <a:pt x="229" y="3336"/>
                        <a:pt x="353" y="3565"/>
                      </a:cubicBezTo>
                      <a:cubicBezTo>
                        <a:pt x="459" y="3759"/>
                        <a:pt x="617" y="3935"/>
                        <a:pt x="811" y="4059"/>
                      </a:cubicBezTo>
                      <a:cubicBezTo>
                        <a:pt x="882" y="4023"/>
                        <a:pt x="988" y="3812"/>
                        <a:pt x="1023" y="3741"/>
                      </a:cubicBezTo>
                      <a:cubicBezTo>
                        <a:pt x="1111" y="3494"/>
                        <a:pt x="1182" y="3247"/>
                        <a:pt x="1252" y="3001"/>
                      </a:cubicBezTo>
                      <a:cubicBezTo>
                        <a:pt x="1305" y="2789"/>
                        <a:pt x="1340" y="2595"/>
                        <a:pt x="1376" y="2383"/>
                      </a:cubicBezTo>
                      <a:cubicBezTo>
                        <a:pt x="1393" y="2207"/>
                        <a:pt x="1411" y="2031"/>
                        <a:pt x="1411" y="1872"/>
                      </a:cubicBezTo>
                      <a:cubicBezTo>
                        <a:pt x="1429" y="1396"/>
                        <a:pt x="1358" y="920"/>
                        <a:pt x="1217" y="461"/>
                      </a:cubicBezTo>
                      <a:cubicBezTo>
                        <a:pt x="1182" y="355"/>
                        <a:pt x="1146" y="232"/>
                        <a:pt x="1094" y="108"/>
                      </a:cubicBezTo>
                      <a:cubicBezTo>
                        <a:pt x="1077" y="92"/>
                        <a:pt x="1031" y="1"/>
                        <a:pt x="10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10"/>
                <p:cNvSpPr/>
                <p:nvPr/>
              </p:nvSpPr>
              <p:spPr>
                <a:xfrm>
                  <a:off x="4796959" y="4636394"/>
                  <a:ext cx="56303" cy="210319"/>
                </a:xfrm>
                <a:custGeom>
                  <a:avLst/>
                  <a:gdLst/>
                  <a:ahLst/>
                  <a:cxnLst/>
                  <a:rect l="l" t="t" r="r" b="b"/>
                  <a:pathLst>
                    <a:path w="794" h="2966" extrusionOk="0">
                      <a:moveTo>
                        <a:pt x="353" y="2699"/>
                      </a:moveTo>
                      <a:cubicBezTo>
                        <a:pt x="353" y="2734"/>
                        <a:pt x="353" y="2769"/>
                        <a:pt x="335" y="2787"/>
                      </a:cubicBezTo>
                      <a:cubicBezTo>
                        <a:pt x="318" y="2752"/>
                        <a:pt x="335" y="2734"/>
                        <a:pt x="353" y="2699"/>
                      </a:cubicBezTo>
                      <a:close/>
                      <a:moveTo>
                        <a:pt x="424" y="1"/>
                      </a:moveTo>
                      <a:cubicBezTo>
                        <a:pt x="406" y="18"/>
                        <a:pt x="424" y="54"/>
                        <a:pt x="424" y="71"/>
                      </a:cubicBezTo>
                      <a:cubicBezTo>
                        <a:pt x="424" y="653"/>
                        <a:pt x="406" y="1217"/>
                        <a:pt x="441" y="1799"/>
                      </a:cubicBezTo>
                      <a:lnTo>
                        <a:pt x="476" y="2029"/>
                      </a:lnTo>
                      <a:cubicBezTo>
                        <a:pt x="476" y="2099"/>
                        <a:pt x="476" y="2152"/>
                        <a:pt x="494" y="2205"/>
                      </a:cubicBezTo>
                      <a:cubicBezTo>
                        <a:pt x="565" y="2240"/>
                        <a:pt x="618" y="2293"/>
                        <a:pt x="670" y="2346"/>
                      </a:cubicBezTo>
                      <a:cubicBezTo>
                        <a:pt x="723" y="2434"/>
                        <a:pt x="741" y="2540"/>
                        <a:pt x="723" y="2646"/>
                      </a:cubicBezTo>
                      <a:cubicBezTo>
                        <a:pt x="706" y="2681"/>
                        <a:pt x="688" y="2769"/>
                        <a:pt x="635" y="2769"/>
                      </a:cubicBezTo>
                      <a:cubicBezTo>
                        <a:pt x="669" y="2635"/>
                        <a:pt x="627" y="2577"/>
                        <a:pt x="588" y="2577"/>
                      </a:cubicBezTo>
                      <a:cubicBezTo>
                        <a:pt x="546" y="2577"/>
                        <a:pt x="508" y="2649"/>
                        <a:pt x="582" y="2769"/>
                      </a:cubicBezTo>
                      <a:cubicBezTo>
                        <a:pt x="538" y="2847"/>
                        <a:pt x="500" y="2904"/>
                        <a:pt x="452" y="2904"/>
                      </a:cubicBezTo>
                      <a:cubicBezTo>
                        <a:pt x="424" y="2904"/>
                        <a:pt x="392" y="2885"/>
                        <a:pt x="353" y="2840"/>
                      </a:cubicBezTo>
                      <a:cubicBezTo>
                        <a:pt x="406" y="2787"/>
                        <a:pt x="424" y="2628"/>
                        <a:pt x="335" y="2628"/>
                      </a:cubicBezTo>
                      <a:cubicBezTo>
                        <a:pt x="265" y="2646"/>
                        <a:pt x="265" y="2752"/>
                        <a:pt x="282" y="2822"/>
                      </a:cubicBezTo>
                      <a:cubicBezTo>
                        <a:pt x="262" y="2829"/>
                        <a:pt x="243" y="2832"/>
                        <a:pt x="225" y="2832"/>
                      </a:cubicBezTo>
                      <a:cubicBezTo>
                        <a:pt x="65" y="2832"/>
                        <a:pt x="41" y="2560"/>
                        <a:pt x="88" y="2417"/>
                      </a:cubicBezTo>
                      <a:cubicBezTo>
                        <a:pt x="106" y="2364"/>
                        <a:pt x="159" y="2311"/>
                        <a:pt x="212" y="2276"/>
                      </a:cubicBezTo>
                      <a:cubicBezTo>
                        <a:pt x="247" y="2240"/>
                        <a:pt x="247" y="2205"/>
                        <a:pt x="247" y="2152"/>
                      </a:cubicBezTo>
                      <a:lnTo>
                        <a:pt x="247" y="2011"/>
                      </a:lnTo>
                      <a:cubicBezTo>
                        <a:pt x="230" y="1500"/>
                        <a:pt x="212" y="988"/>
                        <a:pt x="230" y="459"/>
                      </a:cubicBezTo>
                      <a:lnTo>
                        <a:pt x="230" y="177"/>
                      </a:lnTo>
                      <a:cubicBezTo>
                        <a:pt x="230" y="159"/>
                        <a:pt x="230" y="124"/>
                        <a:pt x="230" y="89"/>
                      </a:cubicBezTo>
                      <a:cubicBezTo>
                        <a:pt x="230" y="71"/>
                        <a:pt x="230" y="71"/>
                        <a:pt x="230" y="54"/>
                      </a:cubicBezTo>
                      <a:cubicBezTo>
                        <a:pt x="224" y="52"/>
                        <a:pt x="219" y="52"/>
                        <a:pt x="215" y="52"/>
                      </a:cubicBezTo>
                      <a:cubicBezTo>
                        <a:pt x="162" y="52"/>
                        <a:pt x="177" y="146"/>
                        <a:pt x="177" y="195"/>
                      </a:cubicBezTo>
                      <a:cubicBezTo>
                        <a:pt x="177" y="353"/>
                        <a:pt x="177" y="530"/>
                        <a:pt x="177" y="706"/>
                      </a:cubicBezTo>
                      <a:cubicBezTo>
                        <a:pt x="159" y="1147"/>
                        <a:pt x="194" y="1605"/>
                        <a:pt x="194" y="2046"/>
                      </a:cubicBezTo>
                      <a:cubicBezTo>
                        <a:pt x="194" y="2082"/>
                        <a:pt x="177" y="2117"/>
                        <a:pt x="194" y="2170"/>
                      </a:cubicBezTo>
                      <a:cubicBezTo>
                        <a:pt x="194" y="2240"/>
                        <a:pt x="177" y="2240"/>
                        <a:pt x="141" y="2276"/>
                      </a:cubicBezTo>
                      <a:cubicBezTo>
                        <a:pt x="36" y="2346"/>
                        <a:pt x="0" y="2470"/>
                        <a:pt x="0" y="2593"/>
                      </a:cubicBezTo>
                      <a:cubicBezTo>
                        <a:pt x="0" y="2726"/>
                        <a:pt x="87" y="2896"/>
                        <a:pt x="219" y="2896"/>
                      </a:cubicBezTo>
                      <a:cubicBezTo>
                        <a:pt x="244" y="2896"/>
                        <a:pt x="271" y="2889"/>
                        <a:pt x="300" y="2875"/>
                      </a:cubicBezTo>
                      <a:cubicBezTo>
                        <a:pt x="335" y="2928"/>
                        <a:pt x="388" y="2963"/>
                        <a:pt x="459" y="2963"/>
                      </a:cubicBezTo>
                      <a:cubicBezTo>
                        <a:pt x="466" y="2965"/>
                        <a:pt x="474" y="2966"/>
                        <a:pt x="481" y="2966"/>
                      </a:cubicBezTo>
                      <a:cubicBezTo>
                        <a:pt x="553" y="2966"/>
                        <a:pt x="584" y="2885"/>
                        <a:pt x="600" y="2805"/>
                      </a:cubicBezTo>
                      <a:cubicBezTo>
                        <a:pt x="611" y="2808"/>
                        <a:pt x="622" y="2810"/>
                        <a:pt x="632" y="2810"/>
                      </a:cubicBezTo>
                      <a:cubicBezTo>
                        <a:pt x="713" y="2810"/>
                        <a:pt x="743" y="2691"/>
                        <a:pt x="759" y="2628"/>
                      </a:cubicBezTo>
                      <a:cubicBezTo>
                        <a:pt x="794" y="2452"/>
                        <a:pt x="706" y="2276"/>
                        <a:pt x="547" y="2187"/>
                      </a:cubicBezTo>
                      <a:cubicBezTo>
                        <a:pt x="512" y="2064"/>
                        <a:pt x="512" y="1940"/>
                        <a:pt x="494" y="1817"/>
                      </a:cubicBezTo>
                      <a:cubicBezTo>
                        <a:pt x="459" y="1359"/>
                        <a:pt x="459" y="882"/>
                        <a:pt x="459" y="406"/>
                      </a:cubicBezTo>
                      <a:cubicBezTo>
                        <a:pt x="459" y="265"/>
                        <a:pt x="459" y="142"/>
                        <a:pt x="459" y="18"/>
                      </a:cubicBezTo>
                      <a:cubicBezTo>
                        <a:pt x="459" y="18"/>
                        <a:pt x="441" y="1"/>
                        <a:pt x="4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10"/>
                <p:cNvSpPr/>
                <p:nvPr/>
              </p:nvSpPr>
              <p:spPr>
                <a:xfrm>
                  <a:off x="4794477" y="4581367"/>
                  <a:ext cx="61337" cy="66372"/>
                </a:xfrm>
                <a:custGeom>
                  <a:avLst/>
                  <a:gdLst/>
                  <a:ahLst/>
                  <a:cxnLst/>
                  <a:rect l="l" t="t" r="r" b="b"/>
                  <a:pathLst>
                    <a:path w="865" h="936" extrusionOk="0">
                      <a:moveTo>
                        <a:pt x="0" y="1"/>
                      </a:moveTo>
                      <a:cubicBezTo>
                        <a:pt x="0" y="18"/>
                        <a:pt x="0" y="36"/>
                        <a:pt x="0" y="54"/>
                      </a:cubicBezTo>
                      <a:cubicBezTo>
                        <a:pt x="0" y="71"/>
                        <a:pt x="0" y="89"/>
                        <a:pt x="0" y="89"/>
                      </a:cubicBezTo>
                      <a:cubicBezTo>
                        <a:pt x="0" y="212"/>
                        <a:pt x="18" y="318"/>
                        <a:pt x="18" y="442"/>
                      </a:cubicBezTo>
                      <a:lnTo>
                        <a:pt x="35" y="777"/>
                      </a:lnTo>
                      <a:lnTo>
                        <a:pt x="35" y="900"/>
                      </a:lnTo>
                      <a:lnTo>
                        <a:pt x="35" y="935"/>
                      </a:lnTo>
                      <a:lnTo>
                        <a:pt x="370" y="935"/>
                      </a:lnTo>
                      <a:lnTo>
                        <a:pt x="670" y="918"/>
                      </a:lnTo>
                      <a:lnTo>
                        <a:pt x="811" y="918"/>
                      </a:lnTo>
                      <a:lnTo>
                        <a:pt x="811" y="882"/>
                      </a:lnTo>
                      <a:cubicBezTo>
                        <a:pt x="829" y="759"/>
                        <a:pt x="829" y="653"/>
                        <a:pt x="829" y="547"/>
                      </a:cubicBezTo>
                      <a:lnTo>
                        <a:pt x="829" y="212"/>
                      </a:lnTo>
                      <a:lnTo>
                        <a:pt x="829" y="71"/>
                      </a:lnTo>
                      <a:lnTo>
                        <a:pt x="829" y="18"/>
                      </a:lnTo>
                      <a:lnTo>
                        <a:pt x="8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8" name="Google Shape;2928;p10"/>
              <p:cNvGrpSpPr/>
              <p:nvPr/>
            </p:nvGrpSpPr>
            <p:grpSpPr>
              <a:xfrm>
                <a:off x="5504718" y="4582643"/>
                <a:ext cx="118845" cy="350367"/>
                <a:chOff x="5504718" y="4582643"/>
                <a:chExt cx="118845" cy="350367"/>
              </a:xfrm>
            </p:grpSpPr>
            <p:sp>
              <p:nvSpPr>
                <p:cNvPr id="2929" name="Google Shape;2929;p10"/>
                <p:cNvSpPr/>
                <p:nvPr/>
              </p:nvSpPr>
              <p:spPr>
                <a:xfrm>
                  <a:off x="5504718" y="4647669"/>
                  <a:ext cx="118845" cy="285342"/>
                </a:xfrm>
                <a:custGeom>
                  <a:avLst/>
                  <a:gdLst/>
                  <a:ahLst/>
                  <a:cxnLst/>
                  <a:rect l="l" t="t" r="r" b="b"/>
                  <a:pathLst>
                    <a:path w="1676" h="4024" extrusionOk="0">
                      <a:moveTo>
                        <a:pt x="1041" y="0"/>
                      </a:moveTo>
                      <a:lnTo>
                        <a:pt x="882" y="18"/>
                      </a:lnTo>
                      <a:lnTo>
                        <a:pt x="723" y="36"/>
                      </a:lnTo>
                      <a:lnTo>
                        <a:pt x="565" y="53"/>
                      </a:lnTo>
                      <a:lnTo>
                        <a:pt x="406" y="53"/>
                      </a:lnTo>
                      <a:cubicBezTo>
                        <a:pt x="388" y="53"/>
                        <a:pt x="388" y="53"/>
                        <a:pt x="388" y="71"/>
                      </a:cubicBezTo>
                      <a:lnTo>
                        <a:pt x="388" y="106"/>
                      </a:lnTo>
                      <a:cubicBezTo>
                        <a:pt x="318" y="371"/>
                        <a:pt x="230" y="635"/>
                        <a:pt x="177" y="917"/>
                      </a:cubicBezTo>
                      <a:cubicBezTo>
                        <a:pt x="53" y="1376"/>
                        <a:pt x="0" y="1834"/>
                        <a:pt x="18" y="2311"/>
                      </a:cubicBezTo>
                      <a:cubicBezTo>
                        <a:pt x="36" y="2540"/>
                        <a:pt x="89" y="2751"/>
                        <a:pt x="159" y="2963"/>
                      </a:cubicBezTo>
                      <a:cubicBezTo>
                        <a:pt x="283" y="3280"/>
                        <a:pt x="477" y="3580"/>
                        <a:pt x="706" y="3827"/>
                      </a:cubicBezTo>
                      <a:cubicBezTo>
                        <a:pt x="759" y="3880"/>
                        <a:pt x="794" y="3915"/>
                        <a:pt x="847" y="3968"/>
                      </a:cubicBezTo>
                      <a:cubicBezTo>
                        <a:pt x="865" y="3986"/>
                        <a:pt x="882" y="4003"/>
                        <a:pt x="917" y="4021"/>
                      </a:cubicBezTo>
                      <a:cubicBezTo>
                        <a:pt x="923" y="4023"/>
                        <a:pt x="928" y="4024"/>
                        <a:pt x="933" y="4024"/>
                      </a:cubicBezTo>
                      <a:cubicBezTo>
                        <a:pt x="974" y="4024"/>
                        <a:pt x="990" y="3964"/>
                        <a:pt x="1006" y="3933"/>
                      </a:cubicBezTo>
                      <a:cubicBezTo>
                        <a:pt x="1023" y="3880"/>
                        <a:pt x="1041" y="3845"/>
                        <a:pt x="1059" y="3809"/>
                      </a:cubicBezTo>
                      <a:cubicBezTo>
                        <a:pt x="1094" y="3739"/>
                        <a:pt x="1147" y="3668"/>
                        <a:pt x="1200" y="3580"/>
                      </a:cubicBezTo>
                      <a:cubicBezTo>
                        <a:pt x="1252" y="3474"/>
                        <a:pt x="1305" y="3369"/>
                        <a:pt x="1358" y="3263"/>
                      </a:cubicBezTo>
                      <a:cubicBezTo>
                        <a:pt x="1464" y="2998"/>
                        <a:pt x="1552" y="2734"/>
                        <a:pt x="1605" y="2452"/>
                      </a:cubicBezTo>
                      <a:cubicBezTo>
                        <a:pt x="1623" y="2399"/>
                        <a:pt x="1623" y="2346"/>
                        <a:pt x="1623" y="2275"/>
                      </a:cubicBezTo>
                      <a:cubicBezTo>
                        <a:pt x="1640" y="2152"/>
                        <a:pt x="1658" y="2028"/>
                        <a:pt x="1658" y="1905"/>
                      </a:cubicBezTo>
                      <a:cubicBezTo>
                        <a:pt x="1676" y="1535"/>
                        <a:pt x="1640" y="1164"/>
                        <a:pt x="1570" y="812"/>
                      </a:cubicBezTo>
                      <a:cubicBezTo>
                        <a:pt x="1499" y="565"/>
                        <a:pt x="1376" y="318"/>
                        <a:pt x="1235" y="89"/>
                      </a:cubicBezTo>
                      <a:cubicBezTo>
                        <a:pt x="1217" y="71"/>
                        <a:pt x="1200" y="36"/>
                        <a:pt x="1182" y="18"/>
                      </a:cubicBezTo>
                      <a:cubicBezTo>
                        <a:pt x="1164" y="18"/>
                        <a:pt x="1164" y="0"/>
                        <a:pt x="11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10"/>
                <p:cNvSpPr/>
                <p:nvPr/>
              </p:nvSpPr>
              <p:spPr>
                <a:xfrm>
                  <a:off x="5523438" y="4647669"/>
                  <a:ext cx="60132" cy="245349"/>
                </a:xfrm>
                <a:custGeom>
                  <a:avLst/>
                  <a:gdLst/>
                  <a:ahLst/>
                  <a:cxnLst/>
                  <a:rect l="l" t="t" r="r" b="b"/>
                  <a:pathLst>
                    <a:path w="848" h="3460" extrusionOk="0">
                      <a:moveTo>
                        <a:pt x="265" y="0"/>
                      </a:moveTo>
                      <a:lnTo>
                        <a:pt x="265" y="18"/>
                      </a:lnTo>
                      <a:lnTo>
                        <a:pt x="265" y="53"/>
                      </a:lnTo>
                      <a:cubicBezTo>
                        <a:pt x="248" y="159"/>
                        <a:pt x="213" y="265"/>
                        <a:pt x="195" y="371"/>
                      </a:cubicBezTo>
                      <a:cubicBezTo>
                        <a:pt x="36" y="1058"/>
                        <a:pt x="1" y="1764"/>
                        <a:pt x="124" y="2452"/>
                      </a:cubicBezTo>
                      <a:cubicBezTo>
                        <a:pt x="160" y="2804"/>
                        <a:pt x="283" y="3139"/>
                        <a:pt x="459" y="3457"/>
                      </a:cubicBezTo>
                      <a:cubicBezTo>
                        <a:pt x="465" y="3459"/>
                        <a:pt x="470" y="3460"/>
                        <a:pt x="475" y="3460"/>
                      </a:cubicBezTo>
                      <a:cubicBezTo>
                        <a:pt x="513" y="3460"/>
                        <a:pt x="514" y="3402"/>
                        <a:pt x="530" y="3386"/>
                      </a:cubicBezTo>
                      <a:cubicBezTo>
                        <a:pt x="565" y="3298"/>
                        <a:pt x="601" y="3192"/>
                        <a:pt x="636" y="3104"/>
                      </a:cubicBezTo>
                      <a:cubicBezTo>
                        <a:pt x="759" y="2646"/>
                        <a:pt x="830" y="2187"/>
                        <a:pt x="812" y="1711"/>
                      </a:cubicBezTo>
                      <a:cubicBezTo>
                        <a:pt x="847" y="1252"/>
                        <a:pt x="830" y="794"/>
                        <a:pt x="795" y="353"/>
                      </a:cubicBezTo>
                      <a:cubicBezTo>
                        <a:pt x="777" y="247"/>
                        <a:pt x="759" y="141"/>
                        <a:pt x="742" y="53"/>
                      </a:cubicBezTo>
                      <a:lnTo>
                        <a:pt x="742" y="36"/>
                      </a:lnTo>
                      <a:cubicBezTo>
                        <a:pt x="724" y="18"/>
                        <a:pt x="724" y="18"/>
                        <a:pt x="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10"/>
                <p:cNvSpPr/>
                <p:nvPr/>
              </p:nvSpPr>
              <p:spPr>
                <a:xfrm>
                  <a:off x="5512235" y="4636252"/>
                  <a:ext cx="100125" cy="287824"/>
                </a:xfrm>
                <a:custGeom>
                  <a:avLst/>
                  <a:gdLst/>
                  <a:ahLst/>
                  <a:cxnLst/>
                  <a:rect l="l" t="t" r="r" b="b"/>
                  <a:pathLst>
                    <a:path w="1412" h="4059" extrusionOk="0">
                      <a:moveTo>
                        <a:pt x="992" y="1"/>
                      </a:moveTo>
                      <a:cubicBezTo>
                        <a:pt x="991" y="1"/>
                        <a:pt x="989" y="1"/>
                        <a:pt x="988" y="3"/>
                      </a:cubicBezTo>
                      <a:cubicBezTo>
                        <a:pt x="988" y="3"/>
                        <a:pt x="970" y="3"/>
                        <a:pt x="988" y="38"/>
                      </a:cubicBezTo>
                      <a:cubicBezTo>
                        <a:pt x="1005" y="73"/>
                        <a:pt x="1023" y="108"/>
                        <a:pt x="1041" y="144"/>
                      </a:cubicBezTo>
                      <a:cubicBezTo>
                        <a:pt x="1111" y="285"/>
                        <a:pt x="1164" y="426"/>
                        <a:pt x="1199" y="585"/>
                      </a:cubicBezTo>
                      <a:cubicBezTo>
                        <a:pt x="1270" y="867"/>
                        <a:pt x="1323" y="1167"/>
                        <a:pt x="1358" y="1466"/>
                      </a:cubicBezTo>
                      <a:cubicBezTo>
                        <a:pt x="1376" y="1607"/>
                        <a:pt x="1358" y="1749"/>
                        <a:pt x="1358" y="1872"/>
                      </a:cubicBezTo>
                      <a:cubicBezTo>
                        <a:pt x="1358" y="1995"/>
                        <a:pt x="1358" y="2119"/>
                        <a:pt x="1340" y="2242"/>
                      </a:cubicBezTo>
                      <a:cubicBezTo>
                        <a:pt x="1323" y="2454"/>
                        <a:pt x="1270" y="2665"/>
                        <a:pt x="1217" y="2895"/>
                      </a:cubicBezTo>
                      <a:cubicBezTo>
                        <a:pt x="1182" y="3053"/>
                        <a:pt x="1146" y="3230"/>
                        <a:pt x="1076" y="3389"/>
                      </a:cubicBezTo>
                      <a:cubicBezTo>
                        <a:pt x="1041" y="3618"/>
                        <a:pt x="935" y="3829"/>
                        <a:pt x="794" y="4006"/>
                      </a:cubicBezTo>
                      <a:cubicBezTo>
                        <a:pt x="441" y="3724"/>
                        <a:pt x="212" y="3336"/>
                        <a:pt x="141" y="2895"/>
                      </a:cubicBezTo>
                      <a:cubicBezTo>
                        <a:pt x="106" y="2754"/>
                        <a:pt x="88" y="2630"/>
                        <a:pt x="71" y="2507"/>
                      </a:cubicBezTo>
                      <a:cubicBezTo>
                        <a:pt x="71" y="2313"/>
                        <a:pt x="71" y="2101"/>
                        <a:pt x="71" y="1907"/>
                      </a:cubicBezTo>
                      <a:cubicBezTo>
                        <a:pt x="88" y="1607"/>
                        <a:pt x="124" y="1308"/>
                        <a:pt x="177" y="1025"/>
                      </a:cubicBezTo>
                      <a:cubicBezTo>
                        <a:pt x="229" y="814"/>
                        <a:pt x="282" y="602"/>
                        <a:pt x="318" y="373"/>
                      </a:cubicBezTo>
                      <a:cubicBezTo>
                        <a:pt x="335" y="338"/>
                        <a:pt x="353" y="267"/>
                        <a:pt x="353" y="250"/>
                      </a:cubicBezTo>
                      <a:cubicBezTo>
                        <a:pt x="353" y="232"/>
                        <a:pt x="388" y="197"/>
                        <a:pt x="353" y="179"/>
                      </a:cubicBezTo>
                      <a:cubicBezTo>
                        <a:pt x="350" y="178"/>
                        <a:pt x="347" y="178"/>
                        <a:pt x="345" y="178"/>
                      </a:cubicBezTo>
                      <a:cubicBezTo>
                        <a:pt x="298" y="178"/>
                        <a:pt x="282" y="322"/>
                        <a:pt x="282" y="355"/>
                      </a:cubicBezTo>
                      <a:cubicBezTo>
                        <a:pt x="247" y="514"/>
                        <a:pt x="212" y="673"/>
                        <a:pt x="159" y="832"/>
                      </a:cubicBezTo>
                      <a:cubicBezTo>
                        <a:pt x="88" y="1167"/>
                        <a:pt x="36" y="1519"/>
                        <a:pt x="18" y="1872"/>
                      </a:cubicBezTo>
                      <a:cubicBezTo>
                        <a:pt x="0" y="2207"/>
                        <a:pt x="18" y="2524"/>
                        <a:pt x="88" y="2859"/>
                      </a:cubicBezTo>
                      <a:cubicBezTo>
                        <a:pt x="141" y="3089"/>
                        <a:pt x="229" y="3336"/>
                        <a:pt x="335" y="3565"/>
                      </a:cubicBezTo>
                      <a:cubicBezTo>
                        <a:pt x="441" y="3759"/>
                        <a:pt x="600" y="3935"/>
                        <a:pt x="794" y="4059"/>
                      </a:cubicBezTo>
                      <a:cubicBezTo>
                        <a:pt x="864" y="4023"/>
                        <a:pt x="988" y="3812"/>
                        <a:pt x="1005" y="3741"/>
                      </a:cubicBezTo>
                      <a:cubicBezTo>
                        <a:pt x="1094" y="3494"/>
                        <a:pt x="1182" y="3247"/>
                        <a:pt x="1235" y="3001"/>
                      </a:cubicBezTo>
                      <a:cubicBezTo>
                        <a:pt x="1288" y="2789"/>
                        <a:pt x="1323" y="2595"/>
                        <a:pt x="1358" y="2383"/>
                      </a:cubicBezTo>
                      <a:cubicBezTo>
                        <a:pt x="1393" y="2207"/>
                        <a:pt x="1393" y="2031"/>
                        <a:pt x="1393" y="1872"/>
                      </a:cubicBezTo>
                      <a:cubicBezTo>
                        <a:pt x="1411" y="1396"/>
                        <a:pt x="1340" y="920"/>
                        <a:pt x="1199" y="461"/>
                      </a:cubicBezTo>
                      <a:cubicBezTo>
                        <a:pt x="1164" y="355"/>
                        <a:pt x="1129" y="232"/>
                        <a:pt x="1076" y="108"/>
                      </a:cubicBezTo>
                      <a:cubicBezTo>
                        <a:pt x="1060" y="92"/>
                        <a:pt x="1013" y="1"/>
                        <a:pt x="9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10"/>
                <p:cNvSpPr/>
                <p:nvPr/>
              </p:nvSpPr>
              <p:spPr>
                <a:xfrm>
                  <a:off x="5534713" y="4636394"/>
                  <a:ext cx="56373" cy="210319"/>
                </a:xfrm>
                <a:custGeom>
                  <a:avLst/>
                  <a:gdLst/>
                  <a:ahLst/>
                  <a:cxnLst/>
                  <a:rect l="l" t="t" r="r" b="b"/>
                  <a:pathLst>
                    <a:path w="795" h="2966" extrusionOk="0">
                      <a:moveTo>
                        <a:pt x="353" y="2699"/>
                      </a:moveTo>
                      <a:cubicBezTo>
                        <a:pt x="371" y="2734"/>
                        <a:pt x="353" y="2769"/>
                        <a:pt x="336" y="2787"/>
                      </a:cubicBezTo>
                      <a:cubicBezTo>
                        <a:pt x="336" y="2752"/>
                        <a:pt x="336" y="2734"/>
                        <a:pt x="353" y="2699"/>
                      </a:cubicBezTo>
                      <a:close/>
                      <a:moveTo>
                        <a:pt x="424" y="1"/>
                      </a:moveTo>
                      <a:cubicBezTo>
                        <a:pt x="406" y="18"/>
                        <a:pt x="424" y="54"/>
                        <a:pt x="424" y="71"/>
                      </a:cubicBezTo>
                      <a:cubicBezTo>
                        <a:pt x="442" y="653"/>
                        <a:pt x="406" y="1217"/>
                        <a:pt x="442" y="1799"/>
                      </a:cubicBezTo>
                      <a:lnTo>
                        <a:pt x="477" y="2029"/>
                      </a:lnTo>
                      <a:cubicBezTo>
                        <a:pt x="477" y="2099"/>
                        <a:pt x="477" y="2152"/>
                        <a:pt x="494" y="2205"/>
                      </a:cubicBezTo>
                      <a:cubicBezTo>
                        <a:pt x="565" y="2240"/>
                        <a:pt x="618" y="2293"/>
                        <a:pt x="671" y="2346"/>
                      </a:cubicBezTo>
                      <a:cubicBezTo>
                        <a:pt x="724" y="2434"/>
                        <a:pt x="741" y="2540"/>
                        <a:pt x="724" y="2646"/>
                      </a:cubicBezTo>
                      <a:cubicBezTo>
                        <a:pt x="706" y="2681"/>
                        <a:pt x="688" y="2769"/>
                        <a:pt x="636" y="2769"/>
                      </a:cubicBezTo>
                      <a:cubicBezTo>
                        <a:pt x="669" y="2635"/>
                        <a:pt x="627" y="2577"/>
                        <a:pt x="589" y="2577"/>
                      </a:cubicBezTo>
                      <a:cubicBezTo>
                        <a:pt x="546" y="2577"/>
                        <a:pt x="508" y="2649"/>
                        <a:pt x="583" y="2769"/>
                      </a:cubicBezTo>
                      <a:cubicBezTo>
                        <a:pt x="538" y="2847"/>
                        <a:pt x="500" y="2904"/>
                        <a:pt x="452" y="2904"/>
                      </a:cubicBezTo>
                      <a:cubicBezTo>
                        <a:pt x="424" y="2904"/>
                        <a:pt x="392" y="2885"/>
                        <a:pt x="353" y="2840"/>
                      </a:cubicBezTo>
                      <a:cubicBezTo>
                        <a:pt x="406" y="2787"/>
                        <a:pt x="424" y="2628"/>
                        <a:pt x="336" y="2628"/>
                      </a:cubicBezTo>
                      <a:cubicBezTo>
                        <a:pt x="265" y="2646"/>
                        <a:pt x="265" y="2752"/>
                        <a:pt x="283" y="2822"/>
                      </a:cubicBezTo>
                      <a:cubicBezTo>
                        <a:pt x="262" y="2829"/>
                        <a:pt x="243" y="2832"/>
                        <a:pt x="226" y="2832"/>
                      </a:cubicBezTo>
                      <a:cubicBezTo>
                        <a:pt x="65" y="2832"/>
                        <a:pt x="41" y="2560"/>
                        <a:pt x="89" y="2417"/>
                      </a:cubicBezTo>
                      <a:cubicBezTo>
                        <a:pt x="106" y="2364"/>
                        <a:pt x="159" y="2311"/>
                        <a:pt x="212" y="2276"/>
                      </a:cubicBezTo>
                      <a:cubicBezTo>
                        <a:pt x="248" y="2240"/>
                        <a:pt x="248" y="2205"/>
                        <a:pt x="248" y="2152"/>
                      </a:cubicBezTo>
                      <a:lnTo>
                        <a:pt x="248" y="2011"/>
                      </a:lnTo>
                      <a:cubicBezTo>
                        <a:pt x="230" y="1500"/>
                        <a:pt x="212" y="988"/>
                        <a:pt x="230" y="459"/>
                      </a:cubicBezTo>
                      <a:lnTo>
                        <a:pt x="230" y="177"/>
                      </a:lnTo>
                      <a:cubicBezTo>
                        <a:pt x="230" y="159"/>
                        <a:pt x="230" y="124"/>
                        <a:pt x="230" y="89"/>
                      </a:cubicBezTo>
                      <a:cubicBezTo>
                        <a:pt x="230" y="71"/>
                        <a:pt x="230" y="71"/>
                        <a:pt x="230" y="54"/>
                      </a:cubicBezTo>
                      <a:cubicBezTo>
                        <a:pt x="225" y="52"/>
                        <a:pt x="220" y="52"/>
                        <a:pt x="215" y="52"/>
                      </a:cubicBezTo>
                      <a:cubicBezTo>
                        <a:pt x="162" y="52"/>
                        <a:pt x="177" y="146"/>
                        <a:pt x="177" y="195"/>
                      </a:cubicBezTo>
                      <a:lnTo>
                        <a:pt x="177" y="706"/>
                      </a:lnTo>
                      <a:cubicBezTo>
                        <a:pt x="177" y="1147"/>
                        <a:pt x="195" y="1605"/>
                        <a:pt x="195" y="2046"/>
                      </a:cubicBezTo>
                      <a:cubicBezTo>
                        <a:pt x="195" y="2082"/>
                        <a:pt x="195" y="2117"/>
                        <a:pt x="195" y="2170"/>
                      </a:cubicBezTo>
                      <a:cubicBezTo>
                        <a:pt x="212" y="2240"/>
                        <a:pt x="195" y="2240"/>
                        <a:pt x="159" y="2276"/>
                      </a:cubicBezTo>
                      <a:cubicBezTo>
                        <a:pt x="54" y="2346"/>
                        <a:pt x="1" y="2470"/>
                        <a:pt x="18" y="2593"/>
                      </a:cubicBezTo>
                      <a:cubicBezTo>
                        <a:pt x="4" y="2726"/>
                        <a:pt x="100" y="2896"/>
                        <a:pt x="235" y="2896"/>
                      </a:cubicBezTo>
                      <a:cubicBezTo>
                        <a:pt x="262" y="2896"/>
                        <a:pt x="289" y="2889"/>
                        <a:pt x="318" y="2875"/>
                      </a:cubicBezTo>
                      <a:cubicBezTo>
                        <a:pt x="353" y="2928"/>
                        <a:pt x="406" y="2963"/>
                        <a:pt x="459" y="2963"/>
                      </a:cubicBezTo>
                      <a:cubicBezTo>
                        <a:pt x="467" y="2965"/>
                        <a:pt x="474" y="2966"/>
                        <a:pt x="481" y="2966"/>
                      </a:cubicBezTo>
                      <a:cubicBezTo>
                        <a:pt x="553" y="2966"/>
                        <a:pt x="584" y="2885"/>
                        <a:pt x="600" y="2805"/>
                      </a:cubicBezTo>
                      <a:cubicBezTo>
                        <a:pt x="612" y="2808"/>
                        <a:pt x="622" y="2810"/>
                        <a:pt x="632" y="2810"/>
                      </a:cubicBezTo>
                      <a:cubicBezTo>
                        <a:pt x="713" y="2810"/>
                        <a:pt x="743" y="2691"/>
                        <a:pt x="759" y="2628"/>
                      </a:cubicBezTo>
                      <a:cubicBezTo>
                        <a:pt x="794" y="2452"/>
                        <a:pt x="706" y="2276"/>
                        <a:pt x="547" y="2187"/>
                      </a:cubicBezTo>
                      <a:cubicBezTo>
                        <a:pt x="512" y="2064"/>
                        <a:pt x="512" y="1940"/>
                        <a:pt x="494" y="1817"/>
                      </a:cubicBezTo>
                      <a:cubicBezTo>
                        <a:pt x="459" y="1359"/>
                        <a:pt x="459" y="882"/>
                        <a:pt x="459" y="406"/>
                      </a:cubicBezTo>
                      <a:cubicBezTo>
                        <a:pt x="459" y="265"/>
                        <a:pt x="459" y="142"/>
                        <a:pt x="459" y="18"/>
                      </a:cubicBezTo>
                      <a:cubicBezTo>
                        <a:pt x="459" y="18"/>
                        <a:pt x="442" y="1"/>
                        <a:pt x="4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10"/>
                <p:cNvSpPr/>
                <p:nvPr/>
              </p:nvSpPr>
              <p:spPr>
                <a:xfrm>
                  <a:off x="5530955" y="4582643"/>
                  <a:ext cx="60132" cy="65095"/>
                </a:xfrm>
                <a:custGeom>
                  <a:avLst/>
                  <a:gdLst/>
                  <a:ahLst/>
                  <a:cxnLst/>
                  <a:rect l="l" t="t" r="r" b="b"/>
                  <a:pathLst>
                    <a:path w="848" h="918" extrusionOk="0">
                      <a:moveTo>
                        <a:pt x="1" y="0"/>
                      </a:moveTo>
                      <a:lnTo>
                        <a:pt x="1" y="53"/>
                      </a:lnTo>
                      <a:cubicBezTo>
                        <a:pt x="1" y="71"/>
                        <a:pt x="1" y="89"/>
                        <a:pt x="1" y="106"/>
                      </a:cubicBezTo>
                      <a:cubicBezTo>
                        <a:pt x="18" y="230"/>
                        <a:pt x="18" y="335"/>
                        <a:pt x="18" y="441"/>
                      </a:cubicBezTo>
                      <a:lnTo>
                        <a:pt x="54" y="759"/>
                      </a:lnTo>
                      <a:lnTo>
                        <a:pt x="54" y="882"/>
                      </a:lnTo>
                      <a:lnTo>
                        <a:pt x="54" y="917"/>
                      </a:lnTo>
                      <a:lnTo>
                        <a:pt x="389" y="917"/>
                      </a:lnTo>
                      <a:lnTo>
                        <a:pt x="689" y="900"/>
                      </a:lnTo>
                      <a:lnTo>
                        <a:pt x="830" y="900"/>
                      </a:lnTo>
                      <a:lnTo>
                        <a:pt x="830" y="864"/>
                      </a:lnTo>
                      <a:cubicBezTo>
                        <a:pt x="847" y="741"/>
                        <a:pt x="830" y="635"/>
                        <a:pt x="847" y="529"/>
                      </a:cubicBezTo>
                      <a:cubicBezTo>
                        <a:pt x="847" y="406"/>
                        <a:pt x="847" y="300"/>
                        <a:pt x="847" y="194"/>
                      </a:cubicBezTo>
                      <a:lnTo>
                        <a:pt x="847" y="53"/>
                      </a:lnTo>
                      <a:lnTo>
                        <a:pt x="8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4" name="Google Shape;2934;p10"/>
              <p:cNvGrpSpPr/>
              <p:nvPr/>
            </p:nvGrpSpPr>
            <p:grpSpPr>
              <a:xfrm>
                <a:off x="5140345" y="4233194"/>
                <a:ext cx="120122" cy="349519"/>
                <a:chOff x="5134565" y="4233194"/>
                <a:chExt cx="120122" cy="349519"/>
              </a:xfrm>
            </p:grpSpPr>
            <p:sp>
              <p:nvSpPr>
                <p:cNvPr id="2935" name="Google Shape;2935;p10"/>
                <p:cNvSpPr/>
                <p:nvPr/>
              </p:nvSpPr>
              <p:spPr>
                <a:xfrm>
                  <a:off x="5134565" y="4233194"/>
                  <a:ext cx="120122" cy="285767"/>
                </a:xfrm>
                <a:custGeom>
                  <a:avLst/>
                  <a:gdLst/>
                  <a:ahLst/>
                  <a:cxnLst/>
                  <a:rect l="l" t="t" r="r" b="b"/>
                  <a:pathLst>
                    <a:path w="1694" h="4030" extrusionOk="0">
                      <a:moveTo>
                        <a:pt x="754" y="0"/>
                      </a:moveTo>
                      <a:cubicBezTo>
                        <a:pt x="718" y="0"/>
                        <a:pt x="703" y="67"/>
                        <a:pt x="688" y="97"/>
                      </a:cubicBezTo>
                      <a:lnTo>
                        <a:pt x="635" y="202"/>
                      </a:lnTo>
                      <a:cubicBezTo>
                        <a:pt x="583" y="291"/>
                        <a:pt x="547" y="343"/>
                        <a:pt x="494" y="449"/>
                      </a:cubicBezTo>
                      <a:cubicBezTo>
                        <a:pt x="441" y="537"/>
                        <a:pt x="371" y="678"/>
                        <a:pt x="336" y="767"/>
                      </a:cubicBezTo>
                      <a:cubicBezTo>
                        <a:pt x="283" y="855"/>
                        <a:pt x="265" y="943"/>
                        <a:pt x="230" y="1049"/>
                      </a:cubicBezTo>
                      <a:cubicBezTo>
                        <a:pt x="159" y="1208"/>
                        <a:pt x="106" y="1384"/>
                        <a:pt x="71" y="1560"/>
                      </a:cubicBezTo>
                      <a:cubicBezTo>
                        <a:pt x="71" y="1631"/>
                        <a:pt x="54" y="1684"/>
                        <a:pt x="54" y="1737"/>
                      </a:cubicBezTo>
                      <a:cubicBezTo>
                        <a:pt x="54" y="1860"/>
                        <a:pt x="36" y="1983"/>
                        <a:pt x="36" y="2107"/>
                      </a:cubicBezTo>
                      <a:cubicBezTo>
                        <a:pt x="1" y="2477"/>
                        <a:pt x="36" y="2848"/>
                        <a:pt x="124" y="3218"/>
                      </a:cubicBezTo>
                      <a:cubicBezTo>
                        <a:pt x="195" y="3465"/>
                        <a:pt x="283" y="3712"/>
                        <a:pt x="424" y="3941"/>
                      </a:cubicBezTo>
                      <a:cubicBezTo>
                        <a:pt x="441" y="3959"/>
                        <a:pt x="459" y="3994"/>
                        <a:pt x="477" y="4011"/>
                      </a:cubicBezTo>
                      <a:lnTo>
                        <a:pt x="494" y="4011"/>
                      </a:lnTo>
                      <a:cubicBezTo>
                        <a:pt x="494" y="4011"/>
                        <a:pt x="512" y="4029"/>
                        <a:pt x="512" y="4029"/>
                      </a:cubicBezTo>
                      <a:lnTo>
                        <a:pt x="635" y="4029"/>
                      </a:lnTo>
                      <a:lnTo>
                        <a:pt x="794" y="4011"/>
                      </a:lnTo>
                      <a:lnTo>
                        <a:pt x="953" y="3994"/>
                      </a:lnTo>
                      <a:lnTo>
                        <a:pt x="1288" y="3994"/>
                      </a:lnTo>
                      <a:cubicBezTo>
                        <a:pt x="1288" y="3994"/>
                        <a:pt x="1306" y="3976"/>
                        <a:pt x="1306" y="3976"/>
                      </a:cubicBezTo>
                      <a:lnTo>
                        <a:pt x="1306" y="3959"/>
                      </a:lnTo>
                      <a:lnTo>
                        <a:pt x="1306" y="3923"/>
                      </a:lnTo>
                      <a:cubicBezTo>
                        <a:pt x="1358" y="3641"/>
                        <a:pt x="1464" y="3377"/>
                        <a:pt x="1517" y="3112"/>
                      </a:cubicBezTo>
                      <a:cubicBezTo>
                        <a:pt x="1641" y="2654"/>
                        <a:pt x="1694" y="2177"/>
                        <a:pt x="1658" y="1701"/>
                      </a:cubicBezTo>
                      <a:cubicBezTo>
                        <a:pt x="1641" y="1490"/>
                        <a:pt x="1605" y="1278"/>
                        <a:pt x="1535" y="1066"/>
                      </a:cubicBezTo>
                      <a:cubicBezTo>
                        <a:pt x="1394" y="749"/>
                        <a:pt x="1217" y="449"/>
                        <a:pt x="988" y="202"/>
                      </a:cubicBezTo>
                      <a:cubicBezTo>
                        <a:pt x="935" y="149"/>
                        <a:pt x="900" y="97"/>
                        <a:pt x="847" y="61"/>
                      </a:cubicBezTo>
                      <a:cubicBezTo>
                        <a:pt x="829" y="44"/>
                        <a:pt x="794" y="8"/>
                        <a:pt x="777" y="8"/>
                      </a:cubicBezTo>
                      <a:cubicBezTo>
                        <a:pt x="768" y="3"/>
                        <a:pt x="760" y="0"/>
                        <a:pt x="7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10"/>
                <p:cNvSpPr/>
                <p:nvPr/>
              </p:nvSpPr>
              <p:spPr>
                <a:xfrm>
                  <a:off x="5175835" y="4273542"/>
                  <a:ext cx="58855" cy="245420"/>
                </a:xfrm>
                <a:custGeom>
                  <a:avLst/>
                  <a:gdLst/>
                  <a:ahLst/>
                  <a:cxnLst/>
                  <a:rect l="l" t="t" r="r" b="b"/>
                  <a:pathLst>
                    <a:path w="830" h="3461" extrusionOk="0">
                      <a:moveTo>
                        <a:pt x="357" y="0"/>
                      </a:moveTo>
                      <a:cubicBezTo>
                        <a:pt x="331" y="0"/>
                        <a:pt x="318" y="44"/>
                        <a:pt x="318" y="74"/>
                      </a:cubicBezTo>
                      <a:cubicBezTo>
                        <a:pt x="265" y="162"/>
                        <a:pt x="247" y="251"/>
                        <a:pt x="212" y="339"/>
                      </a:cubicBezTo>
                      <a:cubicBezTo>
                        <a:pt x="71" y="797"/>
                        <a:pt x="18" y="1273"/>
                        <a:pt x="18" y="1749"/>
                      </a:cubicBezTo>
                      <a:cubicBezTo>
                        <a:pt x="1" y="2208"/>
                        <a:pt x="18" y="2649"/>
                        <a:pt x="53" y="3107"/>
                      </a:cubicBezTo>
                      <a:cubicBezTo>
                        <a:pt x="71" y="3213"/>
                        <a:pt x="71" y="3319"/>
                        <a:pt x="106" y="3407"/>
                      </a:cubicBezTo>
                      <a:cubicBezTo>
                        <a:pt x="106" y="3425"/>
                        <a:pt x="106" y="3442"/>
                        <a:pt x="106" y="3460"/>
                      </a:cubicBezTo>
                      <a:lnTo>
                        <a:pt x="582" y="3460"/>
                      </a:lnTo>
                      <a:lnTo>
                        <a:pt x="582" y="3425"/>
                      </a:lnTo>
                      <a:cubicBezTo>
                        <a:pt x="582" y="3425"/>
                        <a:pt x="582" y="3425"/>
                        <a:pt x="582" y="3407"/>
                      </a:cubicBezTo>
                      <a:cubicBezTo>
                        <a:pt x="600" y="3301"/>
                        <a:pt x="635" y="3196"/>
                        <a:pt x="653" y="3090"/>
                      </a:cubicBezTo>
                      <a:cubicBezTo>
                        <a:pt x="812" y="2402"/>
                        <a:pt x="829" y="1697"/>
                        <a:pt x="724" y="1009"/>
                      </a:cubicBezTo>
                      <a:cubicBezTo>
                        <a:pt x="688" y="656"/>
                        <a:pt x="565" y="303"/>
                        <a:pt x="371" y="4"/>
                      </a:cubicBezTo>
                      <a:cubicBezTo>
                        <a:pt x="366" y="1"/>
                        <a:pt x="362" y="0"/>
                        <a:pt x="3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10"/>
                <p:cNvSpPr/>
                <p:nvPr/>
              </p:nvSpPr>
              <p:spPr>
                <a:xfrm>
                  <a:off x="5145839" y="4242483"/>
                  <a:ext cx="101330" cy="287682"/>
                </a:xfrm>
                <a:custGeom>
                  <a:avLst/>
                  <a:gdLst/>
                  <a:ahLst/>
                  <a:cxnLst/>
                  <a:rect l="l" t="t" r="r" b="b"/>
                  <a:pathLst>
                    <a:path w="1429" h="4057" extrusionOk="0">
                      <a:moveTo>
                        <a:pt x="635" y="1"/>
                      </a:moveTo>
                      <a:cubicBezTo>
                        <a:pt x="547" y="18"/>
                        <a:pt x="441" y="248"/>
                        <a:pt x="424" y="318"/>
                      </a:cubicBezTo>
                      <a:cubicBezTo>
                        <a:pt x="318" y="547"/>
                        <a:pt x="247" y="794"/>
                        <a:pt x="177" y="1059"/>
                      </a:cubicBezTo>
                      <a:cubicBezTo>
                        <a:pt x="124" y="1253"/>
                        <a:pt x="88" y="1464"/>
                        <a:pt x="53" y="1676"/>
                      </a:cubicBezTo>
                      <a:cubicBezTo>
                        <a:pt x="36" y="1852"/>
                        <a:pt x="18" y="2029"/>
                        <a:pt x="36" y="2187"/>
                      </a:cubicBezTo>
                      <a:cubicBezTo>
                        <a:pt x="0" y="2664"/>
                        <a:pt x="71" y="3140"/>
                        <a:pt x="212" y="3581"/>
                      </a:cubicBezTo>
                      <a:cubicBezTo>
                        <a:pt x="247" y="3704"/>
                        <a:pt x="282" y="3828"/>
                        <a:pt x="335" y="3951"/>
                      </a:cubicBezTo>
                      <a:cubicBezTo>
                        <a:pt x="353" y="3969"/>
                        <a:pt x="406" y="4057"/>
                        <a:pt x="424" y="4057"/>
                      </a:cubicBezTo>
                      <a:cubicBezTo>
                        <a:pt x="441" y="4039"/>
                        <a:pt x="424" y="4021"/>
                        <a:pt x="424" y="4021"/>
                      </a:cubicBezTo>
                      <a:lnTo>
                        <a:pt x="371" y="3916"/>
                      </a:lnTo>
                      <a:cubicBezTo>
                        <a:pt x="318" y="3775"/>
                        <a:pt x="265" y="3634"/>
                        <a:pt x="230" y="3475"/>
                      </a:cubicBezTo>
                      <a:cubicBezTo>
                        <a:pt x="141" y="3193"/>
                        <a:pt x="88" y="2893"/>
                        <a:pt x="71" y="2593"/>
                      </a:cubicBezTo>
                      <a:cubicBezTo>
                        <a:pt x="53" y="2452"/>
                        <a:pt x="71" y="2311"/>
                        <a:pt x="71" y="2187"/>
                      </a:cubicBezTo>
                      <a:cubicBezTo>
                        <a:pt x="71" y="2064"/>
                        <a:pt x="71" y="1941"/>
                        <a:pt x="71" y="1817"/>
                      </a:cubicBezTo>
                      <a:cubicBezTo>
                        <a:pt x="106" y="1623"/>
                        <a:pt x="159" y="1394"/>
                        <a:pt x="194" y="1182"/>
                      </a:cubicBezTo>
                      <a:cubicBezTo>
                        <a:pt x="230" y="1006"/>
                        <a:pt x="282" y="847"/>
                        <a:pt x="335" y="671"/>
                      </a:cubicBezTo>
                      <a:cubicBezTo>
                        <a:pt x="388" y="442"/>
                        <a:pt x="494" y="230"/>
                        <a:pt x="635" y="54"/>
                      </a:cubicBezTo>
                      <a:cubicBezTo>
                        <a:pt x="970" y="336"/>
                        <a:pt x="1199" y="741"/>
                        <a:pt x="1270" y="1182"/>
                      </a:cubicBezTo>
                      <a:cubicBezTo>
                        <a:pt x="1305" y="1306"/>
                        <a:pt x="1323" y="1429"/>
                        <a:pt x="1341" y="1553"/>
                      </a:cubicBezTo>
                      <a:cubicBezTo>
                        <a:pt x="1358" y="1747"/>
                        <a:pt x="1358" y="1958"/>
                        <a:pt x="1341" y="2152"/>
                      </a:cubicBezTo>
                      <a:cubicBezTo>
                        <a:pt x="1341" y="2452"/>
                        <a:pt x="1305" y="2752"/>
                        <a:pt x="1252" y="3034"/>
                      </a:cubicBezTo>
                      <a:cubicBezTo>
                        <a:pt x="1199" y="3246"/>
                        <a:pt x="1147" y="3457"/>
                        <a:pt x="1094" y="3669"/>
                      </a:cubicBezTo>
                      <a:lnTo>
                        <a:pt x="1076" y="3810"/>
                      </a:lnTo>
                      <a:cubicBezTo>
                        <a:pt x="1076" y="3828"/>
                        <a:pt x="1023" y="3863"/>
                        <a:pt x="1076" y="3880"/>
                      </a:cubicBezTo>
                      <a:cubicBezTo>
                        <a:pt x="1078" y="3881"/>
                        <a:pt x="1080" y="3882"/>
                        <a:pt x="1081" y="3882"/>
                      </a:cubicBezTo>
                      <a:cubicBezTo>
                        <a:pt x="1113" y="3882"/>
                        <a:pt x="1130" y="3737"/>
                        <a:pt x="1147" y="3704"/>
                      </a:cubicBezTo>
                      <a:cubicBezTo>
                        <a:pt x="1182" y="3545"/>
                        <a:pt x="1217" y="3387"/>
                        <a:pt x="1252" y="3228"/>
                      </a:cubicBezTo>
                      <a:cubicBezTo>
                        <a:pt x="1341" y="2875"/>
                        <a:pt x="1393" y="2540"/>
                        <a:pt x="1411" y="2187"/>
                      </a:cubicBezTo>
                      <a:cubicBezTo>
                        <a:pt x="1429" y="1852"/>
                        <a:pt x="1411" y="1517"/>
                        <a:pt x="1341" y="1200"/>
                      </a:cubicBezTo>
                      <a:cubicBezTo>
                        <a:pt x="1288" y="953"/>
                        <a:pt x="1199" y="724"/>
                        <a:pt x="1094" y="495"/>
                      </a:cubicBezTo>
                      <a:cubicBezTo>
                        <a:pt x="988" y="283"/>
                        <a:pt x="829" y="124"/>
                        <a:pt x="6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10"/>
                <p:cNvSpPr/>
                <p:nvPr/>
              </p:nvSpPr>
              <p:spPr>
                <a:xfrm>
                  <a:off x="5167113" y="4318783"/>
                  <a:ext cx="56303" cy="210177"/>
                </a:xfrm>
                <a:custGeom>
                  <a:avLst/>
                  <a:gdLst/>
                  <a:ahLst/>
                  <a:cxnLst/>
                  <a:rect l="l" t="t" r="r" b="b"/>
                  <a:pathLst>
                    <a:path w="794" h="2964" extrusionOk="0">
                      <a:moveTo>
                        <a:pt x="459" y="194"/>
                      </a:moveTo>
                      <a:cubicBezTo>
                        <a:pt x="476" y="212"/>
                        <a:pt x="459" y="247"/>
                        <a:pt x="459" y="265"/>
                      </a:cubicBezTo>
                      <a:cubicBezTo>
                        <a:pt x="441" y="247"/>
                        <a:pt x="441" y="212"/>
                        <a:pt x="459" y="194"/>
                      </a:cubicBezTo>
                      <a:close/>
                      <a:moveTo>
                        <a:pt x="353" y="1"/>
                      </a:moveTo>
                      <a:cubicBezTo>
                        <a:pt x="265" y="1"/>
                        <a:pt x="212" y="89"/>
                        <a:pt x="194" y="159"/>
                      </a:cubicBezTo>
                      <a:cubicBezTo>
                        <a:pt x="183" y="155"/>
                        <a:pt x="172" y="154"/>
                        <a:pt x="162" y="154"/>
                      </a:cubicBezTo>
                      <a:cubicBezTo>
                        <a:pt x="81" y="154"/>
                        <a:pt x="51" y="275"/>
                        <a:pt x="35" y="353"/>
                      </a:cubicBezTo>
                      <a:cubicBezTo>
                        <a:pt x="0" y="530"/>
                        <a:pt x="88" y="706"/>
                        <a:pt x="247" y="794"/>
                      </a:cubicBezTo>
                      <a:cubicBezTo>
                        <a:pt x="282" y="900"/>
                        <a:pt x="282" y="1023"/>
                        <a:pt x="300" y="1147"/>
                      </a:cubicBezTo>
                      <a:cubicBezTo>
                        <a:pt x="335" y="1623"/>
                        <a:pt x="335" y="2099"/>
                        <a:pt x="335" y="2575"/>
                      </a:cubicBezTo>
                      <a:cubicBezTo>
                        <a:pt x="335" y="2699"/>
                        <a:pt x="335" y="2822"/>
                        <a:pt x="335" y="2945"/>
                      </a:cubicBezTo>
                      <a:cubicBezTo>
                        <a:pt x="335" y="2963"/>
                        <a:pt x="353" y="2963"/>
                        <a:pt x="353" y="2963"/>
                      </a:cubicBezTo>
                      <a:cubicBezTo>
                        <a:pt x="388" y="2963"/>
                        <a:pt x="370" y="2928"/>
                        <a:pt x="370" y="2893"/>
                      </a:cubicBezTo>
                      <a:cubicBezTo>
                        <a:pt x="353" y="2328"/>
                        <a:pt x="388" y="1746"/>
                        <a:pt x="353" y="1182"/>
                      </a:cubicBezTo>
                      <a:cubicBezTo>
                        <a:pt x="335" y="1094"/>
                        <a:pt x="318" y="1023"/>
                        <a:pt x="318" y="935"/>
                      </a:cubicBezTo>
                      <a:cubicBezTo>
                        <a:pt x="318" y="882"/>
                        <a:pt x="318" y="829"/>
                        <a:pt x="300" y="759"/>
                      </a:cubicBezTo>
                      <a:cubicBezTo>
                        <a:pt x="229" y="724"/>
                        <a:pt x="176" y="671"/>
                        <a:pt x="124" y="618"/>
                      </a:cubicBezTo>
                      <a:cubicBezTo>
                        <a:pt x="71" y="530"/>
                        <a:pt x="53" y="424"/>
                        <a:pt x="71" y="336"/>
                      </a:cubicBezTo>
                      <a:cubicBezTo>
                        <a:pt x="88" y="283"/>
                        <a:pt x="106" y="212"/>
                        <a:pt x="159" y="212"/>
                      </a:cubicBezTo>
                      <a:cubicBezTo>
                        <a:pt x="126" y="343"/>
                        <a:pt x="166" y="398"/>
                        <a:pt x="203" y="398"/>
                      </a:cubicBezTo>
                      <a:cubicBezTo>
                        <a:pt x="247" y="398"/>
                        <a:pt x="287" y="325"/>
                        <a:pt x="212" y="212"/>
                      </a:cubicBezTo>
                      <a:cubicBezTo>
                        <a:pt x="255" y="126"/>
                        <a:pt x="285" y="72"/>
                        <a:pt x="330" y="72"/>
                      </a:cubicBezTo>
                      <a:cubicBezTo>
                        <a:pt x="359" y="72"/>
                        <a:pt x="393" y="94"/>
                        <a:pt x="441" y="142"/>
                      </a:cubicBezTo>
                      <a:cubicBezTo>
                        <a:pt x="391" y="175"/>
                        <a:pt x="372" y="337"/>
                        <a:pt x="447" y="337"/>
                      </a:cubicBezTo>
                      <a:cubicBezTo>
                        <a:pt x="450" y="337"/>
                        <a:pt x="454" y="336"/>
                        <a:pt x="459" y="336"/>
                      </a:cubicBezTo>
                      <a:cubicBezTo>
                        <a:pt x="529" y="336"/>
                        <a:pt x="529" y="212"/>
                        <a:pt x="512" y="159"/>
                      </a:cubicBezTo>
                      <a:cubicBezTo>
                        <a:pt x="532" y="152"/>
                        <a:pt x="551" y="149"/>
                        <a:pt x="569" y="149"/>
                      </a:cubicBezTo>
                      <a:cubicBezTo>
                        <a:pt x="729" y="149"/>
                        <a:pt x="753" y="420"/>
                        <a:pt x="705" y="547"/>
                      </a:cubicBezTo>
                      <a:cubicBezTo>
                        <a:pt x="688" y="618"/>
                        <a:pt x="635" y="671"/>
                        <a:pt x="582" y="706"/>
                      </a:cubicBezTo>
                      <a:cubicBezTo>
                        <a:pt x="547" y="741"/>
                        <a:pt x="547" y="776"/>
                        <a:pt x="547" y="812"/>
                      </a:cubicBezTo>
                      <a:lnTo>
                        <a:pt x="547" y="970"/>
                      </a:lnTo>
                      <a:cubicBezTo>
                        <a:pt x="564" y="1482"/>
                        <a:pt x="582" y="1993"/>
                        <a:pt x="564" y="2505"/>
                      </a:cubicBezTo>
                      <a:lnTo>
                        <a:pt x="564" y="2787"/>
                      </a:lnTo>
                      <a:cubicBezTo>
                        <a:pt x="564" y="2822"/>
                        <a:pt x="564" y="2857"/>
                        <a:pt x="564" y="2893"/>
                      </a:cubicBezTo>
                      <a:cubicBezTo>
                        <a:pt x="564" y="2893"/>
                        <a:pt x="564" y="2910"/>
                        <a:pt x="564" y="2910"/>
                      </a:cubicBezTo>
                      <a:cubicBezTo>
                        <a:pt x="573" y="2915"/>
                        <a:pt x="580" y="2916"/>
                        <a:pt x="587" y="2916"/>
                      </a:cubicBezTo>
                      <a:cubicBezTo>
                        <a:pt x="631" y="2916"/>
                        <a:pt x="617" y="2818"/>
                        <a:pt x="617" y="2787"/>
                      </a:cubicBezTo>
                      <a:cubicBezTo>
                        <a:pt x="617" y="2610"/>
                        <a:pt x="617" y="2452"/>
                        <a:pt x="617" y="2275"/>
                      </a:cubicBezTo>
                      <a:cubicBezTo>
                        <a:pt x="635" y="1817"/>
                        <a:pt x="600" y="1376"/>
                        <a:pt x="600" y="935"/>
                      </a:cubicBezTo>
                      <a:cubicBezTo>
                        <a:pt x="600" y="882"/>
                        <a:pt x="617" y="847"/>
                        <a:pt x="600" y="794"/>
                      </a:cubicBezTo>
                      <a:cubicBezTo>
                        <a:pt x="600" y="741"/>
                        <a:pt x="617" y="724"/>
                        <a:pt x="653" y="706"/>
                      </a:cubicBezTo>
                      <a:cubicBezTo>
                        <a:pt x="758" y="618"/>
                        <a:pt x="794" y="494"/>
                        <a:pt x="794" y="371"/>
                      </a:cubicBezTo>
                      <a:cubicBezTo>
                        <a:pt x="794" y="235"/>
                        <a:pt x="703" y="74"/>
                        <a:pt x="567" y="74"/>
                      </a:cubicBezTo>
                      <a:cubicBezTo>
                        <a:pt x="544" y="74"/>
                        <a:pt x="520" y="78"/>
                        <a:pt x="494" y="89"/>
                      </a:cubicBezTo>
                      <a:cubicBezTo>
                        <a:pt x="459" y="53"/>
                        <a:pt x="406" y="18"/>
                        <a:pt x="3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10"/>
                <p:cNvSpPr/>
                <p:nvPr/>
              </p:nvSpPr>
              <p:spPr>
                <a:xfrm>
                  <a:off x="5167113" y="4516341"/>
                  <a:ext cx="60061" cy="66372"/>
                </a:xfrm>
                <a:custGeom>
                  <a:avLst/>
                  <a:gdLst/>
                  <a:ahLst/>
                  <a:cxnLst/>
                  <a:rect l="l" t="t" r="r" b="b"/>
                  <a:pathLst>
                    <a:path w="847" h="936" extrusionOk="0">
                      <a:moveTo>
                        <a:pt x="741" y="1"/>
                      </a:moveTo>
                      <a:lnTo>
                        <a:pt x="476" y="18"/>
                      </a:lnTo>
                      <a:lnTo>
                        <a:pt x="176" y="36"/>
                      </a:lnTo>
                      <a:lnTo>
                        <a:pt x="35" y="36"/>
                      </a:lnTo>
                      <a:lnTo>
                        <a:pt x="35" y="71"/>
                      </a:lnTo>
                      <a:cubicBezTo>
                        <a:pt x="18" y="195"/>
                        <a:pt x="35" y="301"/>
                        <a:pt x="18" y="406"/>
                      </a:cubicBezTo>
                      <a:cubicBezTo>
                        <a:pt x="0" y="530"/>
                        <a:pt x="0" y="636"/>
                        <a:pt x="0" y="741"/>
                      </a:cubicBezTo>
                      <a:lnTo>
                        <a:pt x="0" y="882"/>
                      </a:lnTo>
                      <a:lnTo>
                        <a:pt x="0" y="935"/>
                      </a:lnTo>
                      <a:lnTo>
                        <a:pt x="847" y="935"/>
                      </a:lnTo>
                      <a:lnTo>
                        <a:pt x="847" y="900"/>
                      </a:lnTo>
                      <a:lnTo>
                        <a:pt x="847" y="847"/>
                      </a:lnTo>
                      <a:cubicBezTo>
                        <a:pt x="847" y="741"/>
                        <a:pt x="829" y="636"/>
                        <a:pt x="829" y="512"/>
                      </a:cubicBezTo>
                      <a:lnTo>
                        <a:pt x="811" y="177"/>
                      </a:lnTo>
                      <a:lnTo>
                        <a:pt x="811" y="54"/>
                      </a:lnTo>
                      <a:lnTo>
                        <a:pt x="81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0" name="Google Shape;2940;p10"/>
              <p:cNvGrpSpPr/>
              <p:nvPr/>
            </p:nvGrpSpPr>
            <p:grpSpPr>
              <a:xfrm>
                <a:off x="5873595" y="4233194"/>
                <a:ext cx="118845" cy="350796"/>
                <a:chOff x="5873595" y="4233194"/>
                <a:chExt cx="118845" cy="350796"/>
              </a:xfrm>
            </p:grpSpPr>
            <p:sp>
              <p:nvSpPr>
                <p:cNvPr id="2941" name="Google Shape;2941;p10"/>
                <p:cNvSpPr/>
                <p:nvPr/>
              </p:nvSpPr>
              <p:spPr>
                <a:xfrm>
                  <a:off x="5873595" y="4233194"/>
                  <a:ext cx="118845" cy="285767"/>
                </a:xfrm>
                <a:custGeom>
                  <a:avLst/>
                  <a:gdLst/>
                  <a:ahLst/>
                  <a:cxnLst/>
                  <a:rect l="l" t="t" r="r" b="b"/>
                  <a:pathLst>
                    <a:path w="1676" h="4030" extrusionOk="0">
                      <a:moveTo>
                        <a:pt x="736" y="0"/>
                      </a:moveTo>
                      <a:cubicBezTo>
                        <a:pt x="700" y="0"/>
                        <a:pt x="686" y="67"/>
                        <a:pt x="671" y="97"/>
                      </a:cubicBezTo>
                      <a:lnTo>
                        <a:pt x="618" y="202"/>
                      </a:lnTo>
                      <a:cubicBezTo>
                        <a:pt x="583" y="291"/>
                        <a:pt x="547" y="343"/>
                        <a:pt x="477" y="449"/>
                      </a:cubicBezTo>
                      <a:cubicBezTo>
                        <a:pt x="424" y="537"/>
                        <a:pt x="353" y="678"/>
                        <a:pt x="318" y="767"/>
                      </a:cubicBezTo>
                      <a:cubicBezTo>
                        <a:pt x="283" y="855"/>
                        <a:pt x="248" y="943"/>
                        <a:pt x="212" y="1049"/>
                      </a:cubicBezTo>
                      <a:cubicBezTo>
                        <a:pt x="142" y="1208"/>
                        <a:pt x="106" y="1384"/>
                        <a:pt x="71" y="1560"/>
                      </a:cubicBezTo>
                      <a:cubicBezTo>
                        <a:pt x="54" y="1631"/>
                        <a:pt x="54" y="1684"/>
                        <a:pt x="54" y="1737"/>
                      </a:cubicBezTo>
                      <a:cubicBezTo>
                        <a:pt x="36" y="1860"/>
                        <a:pt x="18" y="1983"/>
                        <a:pt x="18" y="2107"/>
                      </a:cubicBezTo>
                      <a:cubicBezTo>
                        <a:pt x="1" y="2477"/>
                        <a:pt x="36" y="2848"/>
                        <a:pt x="106" y="3218"/>
                      </a:cubicBezTo>
                      <a:cubicBezTo>
                        <a:pt x="177" y="3465"/>
                        <a:pt x="283" y="3712"/>
                        <a:pt x="441" y="3941"/>
                      </a:cubicBezTo>
                      <a:cubicBezTo>
                        <a:pt x="459" y="3959"/>
                        <a:pt x="477" y="3994"/>
                        <a:pt x="494" y="4011"/>
                      </a:cubicBezTo>
                      <a:cubicBezTo>
                        <a:pt x="512" y="4011"/>
                        <a:pt x="512" y="4029"/>
                        <a:pt x="512" y="4029"/>
                      </a:cubicBezTo>
                      <a:lnTo>
                        <a:pt x="635" y="4029"/>
                      </a:lnTo>
                      <a:lnTo>
                        <a:pt x="794" y="4011"/>
                      </a:lnTo>
                      <a:lnTo>
                        <a:pt x="953" y="3994"/>
                      </a:lnTo>
                      <a:lnTo>
                        <a:pt x="1270" y="3994"/>
                      </a:lnTo>
                      <a:cubicBezTo>
                        <a:pt x="1288" y="3994"/>
                        <a:pt x="1288" y="3976"/>
                        <a:pt x="1288" y="3976"/>
                      </a:cubicBezTo>
                      <a:lnTo>
                        <a:pt x="1288" y="3959"/>
                      </a:lnTo>
                      <a:lnTo>
                        <a:pt x="1288" y="3923"/>
                      </a:lnTo>
                      <a:cubicBezTo>
                        <a:pt x="1358" y="3641"/>
                        <a:pt x="1447" y="3377"/>
                        <a:pt x="1517" y="3112"/>
                      </a:cubicBezTo>
                      <a:cubicBezTo>
                        <a:pt x="1623" y="2654"/>
                        <a:pt x="1676" y="2177"/>
                        <a:pt x="1658" y="1701"/>
                      </a:cubicBezTo>
                      <a:cubicBezTo>
                        <a:pt x="1641" y="1490"/>
                        <a:pt x="1588" y="1278"/>
                        <a:pt x="1517" y="1066"/>
                      </a:cubicBezTo>
                      <a:cubicBezTo>
                        <a:pt x="1394" y="749"/>
                        <a:pt x="1200" y="449"/>
                        <a:pt x="971" y="202"/>
                      </a:cubicBezTo>
                      <a:cubicBezTo>
                        <a:pt x="918" y="149"/>
                        <a:pt x="882" y="97"/>
                        <a:pt x="829" y="61"/>
                      </a:cubicBezTo>
                      <a:cubicBezTo>
                        <a:pt x="812" y="44"/>
                        <a:pt x="794" y="8"/>
                        <a:pt x="759" y="8"/>
                      </a:cubicBezTo>
                      <a:cubicBezTo>
                        <a:pt x="750" y="3"/>
                        <a:pt x="743" y="0"/>
                        <a:pt x="7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10"/>
                <p:cNvSpPr/>
                <p:nvPr/>
              </p:nvSpPr>
              <p:spPr>
                <a:xfrm>
                  <a:off x="5913589" y="4273542"/>
                  <a:ext cx="60132" cy="245420"/>
                </a:xfrm>
                <a:custGeom>
                  <a:avLst/>
                  <a:gdLst/>
                  <a:ahLst/>
                  <a:cxnLst/>
                  <a:rect l="l" t="t" r="r" b="b"/>
                  <a:pathLst>
                    <a:path w="848" h="3461" extrusionOk="0">
                      <a:moveTo>
                        <a:pt x="370" y="0"/>
                      </a:moveTo>
                      <a:cubicBezTo>
                        <a:pt x="336" y="0"/>
                        <a:pt x="334" y="44"/>
                        <a:pt x="318" y="74"/>
                      </a:cubicBezTo>
                      <a:cubicBezTo>
                        <a:pt x="283" y="162"/>
                        <a:pt x="248" y="251"/>
                        <a:pt x="213" y="339"/>
                      </a:cubicBezTo>
                      <a:cubicBezTo>
                        <a:pt x="89" y="797"/>
                        <a:pt x="19" y="1273"/>
                        <a:pt x="36" y="1749"/>
                      </a:cubicBezTo>
                      <a:cubicBezTo>
                        <a:pt x="1" y="2208"/>
                        <a:pt x="19" y="2649"/>
                        <a:pt x="71" y="3107"/>
                      </a:cubicBezTo>
                      <a:cubicBezTo>
                        <a:pt x="71" y="3213"/>
                        <a:pt x="89" y="3319"/>
                        <a:pt x="124" y="3407"/>
                      </a:cubicBezTo>
                      <a:cubicBezTo>
                        <a:pt x="124" y="3425"/>
                        <a:pt x="124" y="3442"/>
                        <a:pt x="124" y="3460"/>
                      </a:cubicBezTo>
                      <a:lnTo>
                        <a:pt x="583" y="3460"/>
                      </a:lnTo>
                      <a:lnTo>
                        <a:pt x="583" y="3425"/>
                      </a:lnTo>
                      <a:cubicBezTo>
                        <a:pt x="583" y="3425"/>
                        <a:pt x="583" y="3425"/>
                        <a:pt x="583" y="3407"/>
                      </a:cubicBezTo>
                      <a:cubicBezTo>
                        <a:pt x="601" y="3301"/>
                        <a:pt x="636" y="3196"/>
                        <a:pt x="653" y="3090"/>
                      </a:cubicBezTo>
                      <a:cubicBezTo>
                        <a:pt x="812" y="2402"/>
                        <a:pt x="847" y="1697"/>
                        <a:pt x="724" y="1009"/>
                      </a:cubicBezTo>
                      <a:cubicBezTo>
                        <a:pt x="689" y="656"/>
                        <a:pt x="565" y="303"/>
                        <a:pt x="389" y="4"/>
                      </a:cubicBezTo>
                      <a:cubicBezTo>
                        <a:pt x="382" y="1"/>
                        <a:pt x="375" y="0"/>
                        <a:pt x="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10"/>
                <p:cNvSpPr/>
                <p:nvPr/>
              </p:nvSpPr>
              <p:spPr>
                <a:xfrm>
                  <a:off x="5884870" y="4242483"/>
                  <a:ext cx="100125" cy="287682"/>
                </a:xfrm>
                <a:custGeom>
                  <a:avLst/>
                  <a:gdLst/>
                  <a:ahLst/>
                  <a:cxnLst/>
                  <a:rect l="l" t="t" r="r" b="b"/>
                  <a:pathLst>
                    <a:path w="1412" h="4057" extrusionOk="0">
                      <a:moveTo>
                        <a:pt x="618" y="1"/>
                      </a:moveTo>
                      <a:cubicBezTo>
                        <a:pt x="547" y="18"/>
                        <a:pt x="441" y="248"/>
                        <a:pt x="406" y="318"/>
                      </a:cubicBezTo>
                      <a:cubicBezTo>
                        <a:pt x="318" y="547"/>
                        <a:pt x="230" y="794"/>
                        <a:pt x="177" y="1059"/>
                      </a:cubicBezTo>
                      <a:cubicBezTo>
                        <a:pt x="124" y="1253"/>
                        <a:pt x="89" y="1464"/>
                        <a:pt x="53" y="1676"/>
                      </a:cubicBezTo>
                      <a:cubicBezTo>
                        <a:pt x="18" y="1852"/>
                        <a:pt x="18" y="2029"/>
                        <a:pt x="18" y="2187"/>
                      </a:cubicBezTo>
                      <a:cubicBezTo>
                        <a:pt x="0" y="2664"/>
                        <a:pt x="71" y="3140"/>
                        <a:pt x="212" y="3581"/>
                      </a:cubicBezTo>
                      <a:cubicBezTo>
                        <a:pt x="247" y="3704"/>
                        <a:pt x="282" y="3828"/>
                        <a:pt x="335" y="3951"/>
                      </a:cubicBezTo>
                      <a:cubicBezTo>
                        <a:pt x="353" y="3969"/>
                        <a:pt x="406" y="4057"/>
                        <a:pt x="424" y="4057"/>
                      </a:cubicBezTo>
                      <a:cubicBezTo>
                        <a:pt x="424" y="4039"/>
                        <a:pt x="424" y="4021"/>
                        <a:pt x="424" y="4021"/>
                      </a:cubicBezTo>
                      <a:lnTo>
                        <a:pt x="371" y="3916"/>
                      </a:lnTo>
                      <a:cubicBezTo>
                        <a:pt x="300" y="3775"/>
                        <a:pt x="247" y="3634"/>
                        <a:pt x="212" y="3475"/>
                      </a:cubicBezTo>
                      <a:cubicBezTo>
                        <a:pt x="124" y="3193"/>
                        <a:pt x="71" y="2893"/>
                        <a:pt x="53" y="2593"/>
                      </a:cubicBezTo>
                      <a:cubicBezTo>
                        <a:pt x="36" y="2452"/>
                        <a:pt x="53" y="2311"/>
                        <a:pt x="53" y="2187"/>
                      </a:cubicBezTo>
                      <a:cubicBezTo>
                        <a:pt x="53" y="2064"/>
                        <a:pt x="53" y="1941"/>
                        <a:pt x="71" y="1817"/>
                      </a:cubicBezTo>
                      <a:cubicBezTo>
                        <a:pt x="89" y="1623"/>
                        <a:pt x="141" y="1394"/>
                        <a:pt x="194" y="1182"/>
                      </a:cubicBezTo>
                      <a:cubicBezTo>
                        <a:pt x="230" y="1006"/>
                        <a:pt x="282" y="847"/>
                        <a:pt x="335" y="671"/>
                      </a:cubicBezTo>
                      <a:cubicBezTo>
                        <a:pt x="371" y="442"/>
                        <a:pt x="476" y="230"/>
                        <a:pt x="618" y="54"/>
                      </a:cubicBezTo>
                      <a:cubicBezTo>
                        <a:pt x="970" y="336"/>
                        <a:pt x="1199" y="741"/>
                        <a:pt x="1270" y="1182"/>
                      </a:cubicBezTo>
                      <a:cubicBezTo>
                        <a:pt x="1288" y="1306"/>
                        <a:pt x="1323" y="1429"/>
                        <a:pt x="1341" y="1553"/>
                      </a:cubicBezTo>
                      <a:cubicBezTo>
                        <a:pt x="1341" y="1747"/>
                        <a:pt x="1341" y="1958"/>
                        <a:pt x="1341" y="2152"/>
                      </a:cubicBezTo>
                      <a:cubicBezTo>
                        <a:pt x="1323" y="2452"/>
                        <a:pt x="1288" y="2734"/>
                        <a:pt x="1235" y="3034"/>
                      </a:cubicBezTo>
                      <a:cubicBezTo>
                        <a:pt x="1182" y="3246"/>
                        <a:pt x="1129" y="3457"/>
                        <a:pt x="1094" y="3669"/>
                      </a:cubicBezTo>
                      <a:cubicBezTo>
                        <a:pt x="1076" y="3722"/>
                        <a:pt x="1058" y="3792"/>
                        <a:pt x="1058" y="3810"/>
                      </a:cubicBezTo>
                      <a:cubicBezTo>
                        <a:pt x="1058" y="3828"/>
                        <a:pt x="1023" y="3863"/>
                        <a:pt x="1058" y="3880"/>
                      </a:cubicBezTo>
                      <a:cubicBezTo>
                        <a:pt x="1061" y="3881"/>
                        <a:pt x="1064" y="3882"/>
                        <a:pt x="1066" y="3882"/>
                      </a:cubicBezTo>
                      <a:cubicBezTo>
                        <a:pt x="1113" y="3882"/>
                        <a:pt x="1130" y="3737"/>
                        <a:pt x="1147" y="3704"/>
                      </a:cubicBezTo>
                      <a:cubicBezTo>
                        <a:pt x="1164" y="3545"/>
                        <a:pt x="1199" y="3387"/>
                        <a:pt x="1252" y="3228"/>
                      </a:cubicBezTo>
                      <a:cubicBezTo>
                        <a:pt x="1323" y="2875"/>
                        <a:pt x="1376" y="2540"/>
                        <a:pt x="1393" y="2187"/>
                      </a:cubicBezTo>
                      <a:cubicBezTo>
                        <a:pt x="1411" y="1852"/>
                        <a:pt x="1393" y="1517"/>
                        <a:pt x="1323" y="1200"/>
                      </a:cubicBezTo>
                      <a:cubicBezTo>
                        <a:pt x="1270" y="953"/>
                        <a:pt x="1182" y="724"/>
                        <a:pt x="1076" y="495"/>
                      </a:cubicBezTo>
                      <a:cubicBezTo>
                        <a:pt x="970" y="283"/>
                        <a:pt x="812" y="124"/>
                        <a:pt x="6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10"/>
                <p:cNvSpPr/>
                <p:nvPr/>
              </p:nvSpPr>
              <p:spPr>
                <a:xfrm>
                  <a:off x="5906143" y="4318783"/>
                  <a:ext cx="56303" cy="210177"/>
                </a:xfrm>
                <a:custGeom>
                  <a:avLst/>
                  <a:gdLst/>
                  <a:ahLst/>
                  <a:cxnLst/>
                  <a:rect l="l" t="t" r="r" b="b"/>
                  <a:pathLst>
                    <a:path w="794" h="2964" extrusionOk="0">
                      <a:moveTo>
                        <a:pt x="459" y="194"/>
                      </a:moveTo>
                      <a:cubicBezTo>
                        <a:pt x="459" y="212"/>
                        <a:pt x="459" y="247"/>
                        <a:pt x="441" y="265"/>
                      </a:cubicBezTo>
                      <a:cubicBezTo>
                        <a:pt x="423" y="247"/>
                        <a:pt x="441" y="212"/>
                        <a:pt x="459" y="194"/>
                      </a:cubicBezTo>
                      <a:close/>
                      <a:moveTo>
                        <a:pt x="335" y="1"/>
                      </a:moveTo>
                      <a:cubicBezTo>
                        <a:pt x="247" y="1"/>
                        <a:pt x="212" y="89"/>
                        <a:pt x="194" y="159"/>
                      </a:cubicBezTo>
                      <a:cubicBezTo>
                        <a:pt x="183" y="155"/>
                        <a:pt x="172" y="154"/>
                        <a:pt x="162" y="154"/>
                      </a:cubicBezTo>
                      <a:cubicBezTo>
                        <a:pt x="81" y="154"/>
                        <a:pt x="51" y="275"/>
                        <a:pt x="35" y="353"/>
                      </a:cubicBezTo>
                      <a:cubicBezTo>
                        <a:pt x="0" y="530"/>
                        <a:pt x="88" y="706"/>
                        <a:pt x="247" y="794"/>
                      </a:cubicBezTo>
                      <a:cubicBezTo>
                        <a:pt x="282" y="900"/>
                        <a:pt x="282" y="1023"/>
                        <a:pt x="300" y="1147"/>
                      </a:cubicBezTo>
                      <a:cubicBezTo>
                        <a:pt x="335" y="1623"/>
                        <a:pt x="335" y="2099"/>
                        <a:pt x="335" y="2575"/>
                      </a:cubicBezTo>
                      <a:cubicBezTo>
                        <a:pt x="335" y="2699"/>
                        <a:pt x="335" y="2822"/>
                        <a:pt x="335" y="2945"/>
                      </a:cubicBezTo>
                      <a:cubicBezTo>
                        <a:pt x="335" y="2963"/>
                        <a:pt x="353" y="2963"/>
                        <a:pt x="353" y="2963"/>
                      </a:cubicBezTo>
                      <a:cubicBezTo>
                        <a:pt x="388" y="2963"/>
                        <a:pt x="370" y="2928"/>
                        <a:pt x="370" y="2893"/>
                      </a:cubicBezTo>
                      <a:cubicBezTo>
                        <a:pt x="353" y="2328"/>
                        <a:pt x="388" y="1746"/>
                        <a:pt x="353" y="1182"/>
                      </a:cubicBezTo>
                      <a:cubicBezTo>
                        <a:pt x="335" y="1094"/>
                        <a:pt x="318" y="1023"/>
                        <a:pt x="318" y="935"/>
                      </a:cubicBezTo>
                      <a:cubicBezTo>
                        <a:pt x="318" y="882"/>
                        <a:pt x="318" y="829"/>
                        <a:pt x="300" y="759"/>
                      </a:cubicBezTo>
                      <a:cubicBezTo>
                        <a:pt x="229" y="724"/>
                        <a:pt x="176" y="671"/>
                        <a:pt x="124" y="618"/>
                      </a:cubicBezTo>
                      <a:cubicBezTo>
                        <a:pt x="71" y="530"/>
                        <a:pt x="53" y="424"/>
                        <a:pt x="71" y="336"/>
                      </a:cubicBezTo>
                      <a:cubicBezTo>
                        <a:pt x="88" y="283"/>
                        <a:pt x="106" y="212"/>
                        <a:pt x="159" y="212"/>
                      </a:cubicBezTo>
                      <a:cubicBezTo>
                        <a:pt x="126" y="343"/>
                        <a:pt x="166" y="398"/>
                        <a:pt x="203" y="398"/>
                      </a:cubicBezTo>
                      <a:cubicBezTo>
                        <a:pt x="247" y="398"/>
                        <a:pt x="287" y="325"/>
                        <a:pt x="212" y="212"/>
                      </a:cubicBezTo>
                      <a:cubicBezTo>
                        <a:pt x="255" y="126"/>
                        <a:pt x="285" y="72"/>
                        <a:pt x="330" y="72"/>
                      </a:cubicBezTo>
                      <a:cubicBezTo>
                        <a:pt x="359" y="72"/>
                        <a:pt x="393" y="94"/>
                        <a:pt x="441" y="142"/>
                      </a:cubicBezTo>
                      <a:cubicBezTo>
                        <a:pt x="391" y="175"/>
                        <a:pt x="372" y="337"/>
                        <a:pt x="447" y="337"/>
                      </a:cubicBezTo>
                      <a:cubicBezTo>
                        <a:pt x="451" y="337"/>
                        <a:pt x="454" y="336"/>
                        <a:pt x="459" y="336"/>
                      </a:cubicBezTo>
                      <a:cubicBezTo>
                        <a:pt x="529" y="336"/>
                        <a:pt x="529" y="212"/>
                        <a:pt x="512" y="159"/>
                      </a:cubicBezTo>
                      <a:cubicBezTo>
                        <a:pt x="532" y="152"/>
                        <a:pt x="551" y="149"/>
                        <a:pt x="569" y="149"/>
                      </a:cubicBezTo>
                      <a:cubicBezTo>
                        <a:pt x="729" y="149"/>
                        <a:pt x="753" y="420"/>
                        <a:pt x="706" y="547"/>
                      </a:cubicBezTo>
                      <a:cubicBezTo>
                        <a:pt x="688" y="618"/>
                        <a:pt x="635" y="671"/>
                        <a:pt x="582" y="706"/>
                      </a:cubicBezTo>
                      <a:cubicBezTo>
                        <a:pt x="547" y="741"/>
                        <a:pt x="547" y="776"/>
                        <a:pt x="547" y="812"/>
                      </a:cubicBezTo>
                      <a:lnTo>
                        <a:pt x="547" y="970"/>
                      </a:lnTo>
                      <a:cubicBezTo>
                        <a:pt x="564" y="1482"/>
                        <a:pt x="582" y="1993"/>
                        <a:pt x="564" y="2505"/>
                      </a:cubicBezTo>
                      <a:lnTo>
                        <a:pt x="564" y="2787"/>
                      </a:lnTo>
                      <a:cubicBezTo>
                        <a:pt x="564" y="2822"/>
                        <a:pt x="564" y="2857"/>
                        <a:pt x="564" y="2893"/>
                      </a:cubicBezTo>
                      <a:cubicBezTo>
                        <a:pt x="564" y="2893"/>
                        <a:pt x="564" y="2910"/>
                        <a:pt x="564" y="2910"/>
                      </a:cubicBezTo>
                      <a:cubicBezTo>
                        <a:pt x="573" y="2915"/>
                        <a:pt x="580" y="2916"/>
                        <a:pt x="587" y="2916"/>
                      </a:cubicBezTo>
                      <a:cubicBezTo>
                        <a:pt x="631" y="2916"/>
                        <a:pt x="617" y="2818"/>
                        <a:pt x="617" y="2787"/>
                      </a:cubicBezTo>
                      <a:lnTo>
                        <a:pt x="617" y="2275"/>
                      </a:lnTo>
                      <a:cubicBezTo>
                        <a:pt x="617" y="1817"/>
                        <a:pt x="600" y="1376"/>
                        <a:pt x="600" y="935"/>
                      </a:cubicBezTo>
                      <a:cubicBezTo>
                        <a:pt x="600" y="882"/>
                        <a:pt x="600" y="847"/>
                        <a:pt x="600" y="794"/>
                      </a:cubicBezTo>
                      <a:cubicBezTo>
                        <a:pt x="582" y="741"/>
                        <a:pt x="600" y="724"/>
                        <a:pt x="653" y="706"/>
                      </a:cubicBezTo>
                      <a:cubicBezTo>
                        <a:pt x="741" y="618"/>
                        <a:pt x="794" y="494"/>
                        <a:pt x="776" y="371"/>
                      </a:cubicBezTo>
                      <a:cubicBezTo>
                        <a:pt x="791" y="235"/>
                        <a:pt x="690" y="74"/>
                        <a:pt x="551" y="74"/>
                      </a:cubicBezTo>
                      <a:cubicBezTo>
                        <a:pt x="527" y="74"/>
                        <a:pt x="502" y="78"/>
                        <a:pt x="476" y="89"/>
                      </a:cubicBezTo>
                      <a:cubicBezTo>
                        <a:pt x="441" y="53"/>
                        <a:pt x="388" y="18"/>
                        <a:pt x="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10"/>
                <p:cNvSpPr/>
                <p:nvPr/>
              </p:nvSpPr>
              <p:spPr>
                <a:xfrm>
                  <a:off x="5906143" y="4516341"/>
                  <a:ext cx="58784" cy="67648"/>
                </a:xfrm>
                <a:custGeom>
                  <a:avLst/>
                  <a:gdLst/>
                  <a:ahLst/>
                  <a:cxnLst/>
                  <a:rect l="l" t="t" r="r" b="b"/>
                  <a:pathLst>
                    <a:path w="829" h="954" extrusionOk="0">
                      <a:moveTo>
                        <a:pt x="723" y="1"/>
                      </a:moveTo>
                      <a:lnTo>
                        <a:pt x="459" y="18"/>
                      </a:lnTo>
                      <a:lnTo>
                        <a:pt x="159" y="36"/>
                      </a:lnTo>
                      <a:lnTo>
                        <a:pt x="0" y="36"/>
                      </a:lnTo>
                      <a:lnTo>
                        <a:pt x="0" y="71"/>
                      </a:lnTo>
                      <a:cubicBezTo>
                        <a:pt x="0" y="195"/>
                        <a:pt x="18" y="301"/>
                        <a:pt x="0" y="406"/>
                      </a:cubicBezTo>
                      <a:cubicBezTo>
                        <a:pt x="0" y="530"/>
                        <a:pt x="0" y="636"/>
                        <a:pt x="0" y="741"/>
                      </a:cubicBezTo>
                      <a:lnTo>
                        <a:pt x="0" y="882"/>
                      </a:lnTo>
                      <a:lnTo>
                        <a:pt x="0" y="935"/>
                      </a:lnTo>
                      <a:lnTo>
                        <a:pt x="0" y="953"/>
                      </a:lnTo>
                      <a:lnTo>
                        <a:pt x="829" y="953"/>
                      </a:lnTo>
                      <a:lnTo>
                        <a:pt x="829" y="900"/>
                      </a:lnTo>
                      <a:lnTo>
                        <a:pt x="829" y="847"/>
                      </a:lnTo>
                      <a:cubicBezTo>
                        <a:pt x="811" y="741"/>
                        <a:pt x="811" y="636"/>
                        <a:pt x="811" y="512"/>
                      </a:cubicBezTo>
                      <a:lnTo>
                        <a:pt x="794" y="177"/>
                      </a:lnTo>
                      <a:lnTo>
                        <a:pt x="794" y="54"/>
                      </a:lnTo>
                      <a:lnTo>
                        <a:pt x="7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6" name="Google Shape;2946;p10"/>
              <p:cNvGrpSpPr/>
              <p:nvPr/>
            </p:nvGrpSpPr>
            <p:grpSpPr>
              <a:xfrm>
                <a:off x="6242472" y="4581367"/>
                <a:ext cx="120122" cy="351644"/>
                <a:chOff x="6242472" y="4581367"/>
                <a:chExt cx="120122" cy="351644"/>
              </a:xfrm>
            </p:grpSpPr>
            <p:sp>
              <p:nvSpPr>
                <p:cNvPr id="2947" name="Google Shape;2947;p10"/>
                <p:cNvSpPr/>
                <p:nvPr/>
              </p:nvSpPr>
              <p:spPr>
                <a:xfrm>
                  <a:off x="6242472" y="4647669"/>
                  <a:ext cx="120122" cy="285342"/>
                </a:xfrm>
                <a:custGeom>
                  <a:avLst/>
                  <a:gdLst/>
                  <a:ahLst/>
                  <a:cxnLst/>
                  <a:rect l="l" t="t" r="r" b="b"/>
                  <a:pathLst>
                    <a:path w="1694" h="4024" extrusionOk="0">
                      <a:moveTo>
                        <a:pt x="1041" y="0"/>
                      </a:moveTo>
                      <a:lnTo>
                        <a:pt x="883" y="18"/>
                      </a:lnTo>
                      <a:lnTo>
                        <a:pt x="724" y="36"/>
                      </a:lnTo>
                      <a:lnTo>
                        <a:pt x="565" y="53"/>
                      </a:lnTo>
                      <a:lnTo>
                        <a:pt x="406" y="53"/>
                      </a:lnTo>
                      <a:cubicBezTo>
                        <a:pt x="406" y="53"/>
                        <a:pt x="389" y="53"/>
                        <a:pt x="389" y="71"/>
                      </a:cubicBezTo>
                      <a:lnTo>
                        <a:pt x="389" y="106"/>
                      </a:lnTo>
                      <a:cubicBezTo>
                        <a:pt x="336" y="371"/>
                        <a:pt x="230" y="635"/>
                        <a:pt x="177" y="917"/>
                      </a:cubicBezTo>
                      <a:cubicBezTo>
                        <a:pt x="54" y="1358"/>
                        <a:pt x="1" y="1834"/>
                        <a:pt x="36" y="2311"/>
                      </a:cubicBezTo>
                      <a:cubicBezTo>
                        <a:pt x="54" y="2522"/>
                        <a:pt x="89" y="2751"/>
                        <a:pt x="160" y="2945"/>
                      </a:cubicBezTo>
                      <a:cubicBezTo>
                        <a:pt x="283" y="3280"/>
                        <a:pt x="477" y="3563"/>
                        <a:pt x="706" y="3827"/>
                      </a:cubicBezTo>
                      <a:cubicBezTo>
                        <a:pt x="759" y="3862"/>
                        <a:pt x="812" y="3915"/>
                        <a:pt x="847" y="3968"/>
                      </a:cubicBezTo>
                      <a:cubicBezTo>
                        <a:pt x="865" y="3986"/>
                        <a:pt x="900" y="4003"/>
                        <a:pt x="918" y="4021"/>
                      </a:cubicBezTo>
                      <a:cubicBezTo>
                        <a:pt x="923" y="4023"/>
                        <a:pt x="929" y="4024"/>
                        <a:pt x="934" y="4024"/>
                      </a:cubicBezTo>
                      <a:cubicBezTo>
                        <a:pt x="978" y="4024"/>
                        <a:pt x="1008" y="3963"/>
                        <a:pt x="1024" y="3915"/>
                      </a:cubicBezTo>
                      <a:cubicBezTo>
                        <a:pt x="1024" y="3880"/>
                        <a:pt x="1059" y="3845"/>
                        <a:pt x="1077" y="3809"/>
                      </a:cubicBezTo>
                      <a:cubicBezTo>
                        <a:pt x="1112" y="3739"/>
                        <a:pt x="1147" y="3668"/>
                        <a:pt x="1200" y="3580"/>
                      </a:cubicBezTo>
                      <a:cubicBezTo>
                        <a:pt x="1253" y="3474"/>
                        <a:pt x="1323" y="3369"/>
                        <a:pt x="1359" y="3245"/>
                      </a:cubicBezTo>
                      <a:cubicBezTo>
                        <a:pt x="1412" y="3157"/>
                        <a:pt x="1447" y="3069"/>
                        <a:pt x="1464" y="2981"/>
                      </a:cubicBezTo>
                      <a:cubicBezTo>
                        <a:pt x="1535" y="2804"/>
                        <a:pt x="1588" y="2628"/>
                        <a:pt x="1623" y="2452"/>
                      </a:cubicBezTo>
                      <a:cubicBezTo>
                        <a:pt x="1641" y="2399"/>
                        <a:pt x="1641" y="2346"/>
                        <a:pt x="1641" y="2275"/>
                      </a:cubicBezTo>
                      <a:cubicBezTo>
                        <a:pt x="1641" y="2152"/>
                        <a:pt x="1658" y="2028"/>
                        <a:pt x="1658" y="1905"/>
                      </a:cubicBezTo>
                      <a:cubicBezTo>
                        <a:pt x="1694" y="1535"/>
                        <a:pt x="1658" y="1164"/>
                        <a:pt x="1570" y="812"/>
                      </a:cubicBezTo>
                      <a:cubicBezTo>
                        <a:pt x="1500" y="547"/>
                        <a:pt x="1394" y="318"/>
                        <a:pt x="1253" y="106"/>
                      </a:cubicBezTo>
                      <a:cubicBezTo>
                        <a:pt x="1235" y="71"/>
                        <a:pt x="1218" y="36"/>
                        <a:pt x="1200" y="18"/>
                      </a:cubicBezTo>
                      <a:lnTo>
                        <a:pt x="1182" y="18"/>
                      </a:lnTo>
                      <a:cubicBezTo>
                        <a:pt x="1182" y="18"/>
                        <a:pt x="1165" y="0"/>
                        <a:pt x="11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10"/>
                <p:cNvSpPr/>
                <p:nvPr/>
              </p:nvSpPr>
              <p:spPr>
                <a:xfrm>
                  <a:off x="6262469" y="4647669"/>
                  <a:ext cx="58855" cy="245136"/>
                </a:xfrm>
                <a:custGeom>
                  <a:avLst/>
                  <a:gdLst/>
                  <a:ahLst/>
                  <a:cxnLst/>
                  <a:rect l="l" t="t" r="r" b="b"/>
                  <a:pathLst>
                    <a:path w="830" h="3457" extrusionOk="0">
                      <a:moveTo>
                        <a:pt x="248" y="0"/>
                      </a:moveTo>
                      <a:lnTo>
                        <a:pt x="248" y="18"/>
                      </a:lnTo>
                      <a:lnTo>
                        <a:pt x="248" y="36"/>
                      </a:lnTo>
                      <a:cubicBezTo>
                        <a:pt x="230" y="141"/>
                        <a:pt x="213" y="265"/>
                        <a:pt x="177" y="371"/>
                      </a:cubicBezTo>
                      <a:cubicBezTo>
                        <a:pt x="19" y="1058"/>
                        <a:pt x="1" y="1764"/>
                        <a:pt x="107" y="2452"/>
                      </a:cubicBezTo>
                      <a:cubicBezTo>
                        <a:pt x="142" y="2804"/>
                        <a:pt x="265" y="3139"/>
                        <a:pt x="459" y="3457"/>
                      </a:cubicBezTo>
                      <a:cubicBezTo>
                        <a:pt x="495" y="3457"/>
                        <a:pt x="512" y="3404"/>
                        <a:pt x="530" y="3369"/>
                      </a:cubicBezTo>
                      <a:cubicBezTo>
                        <a:pt x="565" y="3280"/>
                        <a:pt x="601" y="3192"/>
                        <a:pt x="618" y="3104"/>
                      </a:cubicBezTo>
                      <a:cubicBezTo>
                        <a:pt x="759" y="2646"/>
                        <a:pt x="812" y="2169"/>
                        <a:pt x="812" y="1693"/>
                      </a:cubicBezTo>
                      <a:cubicBezTo>
                        <a:pt x="830" y="1252"/>
                        <a:pt x="812" y="794"/>
                        <a:pt x="777" y="353"/>
                      </a:cubicBezTo>
                      <a:cubicBezTo>
                        <a:pt x="759" y="247"/>
                        <a:pt x="759" y="141"/>
                        <a:pt x="724" y="53"/>
                      </a:cubicBezTo>
                      <a:lnTo>
                        <a:pt x="724" y="36"/>
                      </a:lnTo>
                      <a:cubicBezTo>
                        <a:pt x="724" y="18"/>
                        <a:pt x="724" y="0"/>
                        <a:pt x="7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10"/>
                <p:cNvSpPr/>
                <p:nvPr/>
              </p:nvSpPr>
              <p:spPr>
                <a:xfrm>
                  <a:off x="6249989" y="4636252"/>
                  <a:ext cx="100125" cy="287824"/>
                </a:xfrm>
                <a:custGeom>
                  <a:avLst/>
                  <a:gdLst/>
                  <a:ahLst/>
                  <a:cxnLst/>
                  <a:rect l="l" t="t" r="r" b="b"/>
                  <a:pathLst>
                    <a:path w="1412" h="4059" extrusionOk="0">
                      <a:moveTo>
                        <a:pt x="1007" y="1"/>
                      </a:moveTo>
                      <a:cubicBezTo>
                        <a:pt x="1006" y="1"/>
                        <a:pt x="1006" y="1"/>
                        <a:pt x="1006" y="3"/>
                      </a:cubicBezTo>
                      <a:cubicBezTo>
                        <a:pt x="988" y="3"/>
                        <a:pt x="988" y="3"/>
                        <a:pt x="1006" y="38"/>
                      </a:cubicBezTo>
                      <a:cubicBezTo>
                        <a:pt x="1023" y="73"/>
                        <a:pt x="1041" y="108"/>
                        <a:pt x="1041" y="144"/>
                      </a:cubicBezTo>
                      <a:cubicBezTo>
                        <a:pt x="1112" y="285"/>
                        <a:pt x="1165" y="426"/>
                        <a:pt x="1200" y="585"/>
                      </a:cubicBezTo>
                      <a:cubicBezTo>
                        <a:pt x="1288" y="867"/>
                        <a:pt x="1341" y="1167"/>
                        <a:pt x="1358" y="1466"/>
                      </a:cubicBezTo>
                      <a:cubicBezTo>
                        <a:pt x="1376" y="1607"/>
                        <a:pt x="1358" y="1749"/>
                        <a:pt x="1358" y="1872"/>
                      </a:cubicBezTo>
                      <a:cubicBezTo>
                        <a:pt x="1358" y="1995"/>
                        <a:pt x="1358" y="2119"/>
                        <a:pt x="1341" y="2242"/>
                      </a:cubicBezTo>
                      <a:cubicBezTo>
                        <a:pt x="1323" y="2454"/>
                        <a:pt x="1270" y="2665"/>
                        <a:pt x="1235" y="2895"/>
                      </a:cubicBezTo>
                      <a:cubicBezTo>
                        <a:pt x="1200" y="3053"/>
                        <a:pt x="1147" y="3230"/>
                        <a:pt x="1094" y="3389"/>
                      </a:cubicBezTo>
                      <a:cubicBezTo>
                        <a:pt x="1041" y="3618"/>
                        <a:pt x="935" y="3829"/>
                        <a:pt x="794" y="4006"/>
                      </a:cubicBezTo>
                      <a:cubicBezTo>
                        <a:pt x="441" y="3724"/>
                        <a:pt x="212" y="3318"/>
                        <a:pt x="159" y="2877"/>
                      </a:cubicBezTo>
                      <a:cubicBezTo>
                        <a:pt x="124" y="2754"/>
                        <a:pt x="106" y="2630"/>
                        <a:pt x="89" y="2507"/>
                      </a:cubicBezTo>
                      <a:cubicBezTo>
                        <a:pt x="71" y="2313"/>
                        <a:pt x="71" y="2101"/>
                        <a:pt x="89" y="1907"/>
                      </a:cubicBezTo>
                      <a:cubicBezTo>
                        <a:pt x="89" y="1607"/>
                        <a:pt x="124" y="1308"/>
                        <a:pt x="177" y="1008"/>
                      </a:cubicBezTo>
                      <a:cubicBezTo>
                        <a:pt x="230" y="814"/>
                        <a:pt x="283" y="585"/>
                        <a:pt x="336" y="373"/>
                      </a:cubicBezTo>
                      <a:cubicBezTo>
                        <a:pt x="336" y="338"/>
                        <a:pt x="353" y="267"/>
                        <a:pt x="353" y="250"/>
                      </a:cubicBezTo>
                      <a:cubicBezTo>
                        <a:pt x="353" y="214"/>
                        <a:pt x="406" y="197"/>
                        <a:pt x="353" y="179"/>
                      </a:cubicBezTo>
                      <a:cubicBezTo>
                        <a:pt x="351" y="178"/>
                        <a:pt x="350" y="178"/>
                        <a:pt x="348" y="178"/>
                      </a:cubicBezTo>
                      <a:cubicBezTo>
                        <a:pt x="316" y="178"/>
                        <a:pt x="299" y="322"/>
                        <a:pt x="283" y="355"/>
                      </a:cubicBezTo>
                      <a:cubicBezTo>
                        <a:pt x="248" y="514"/>
                        <a:pt x="212" y="673"/>
                        <a:pt x="177" y="832"/>
                      </a:cubicBezTo>
                      <a:cubicBezTo>
                        <a:pt x="89" y="1167"/>
                        <a:pt x="36" y="1519"/>
                        <a:pt x="36" y="1872"/>
                      </a:cubicBezTo>
                      <a:cubicBezTo>
                        <a:pt x="1" y="2189"/>
                        <a:pt x="18" y="2524"/>
                        <a:pt x="89" y="2859"/>
                      </a:cubicBezTo>
                      <a:cubicBezTo>
                        <a:pt x="142" y="3089"/>
                        <a:pt x="230" y="3336"/>
                        <a:pt x="336" y="3565"/>
                      </a:cubicBezTo>
                      <a:cubicBezTo>
                        <a:pt x="441" y="3759"/>
                        <a:pt x="600" y="3935"/>
                        <a:pt x="812" y="4059"/>
                      </a:cubicBezTo>
                      <a:cubicBezTo>
                        <a:pt x="882" y="4023"/>
                        <a:pt x="988" y="3812"/>
                        <a:pt x="1006" y="3741"/>
                      </a:cubicBezTo>
                      <a:cubicBezTo>
                        <a:pt x="1112" y="3494"/>
                        <a:pt x="1182" y="3247"/>
                        <a:pt x="1253" y="3001"/>
                      </a:cubicBezTo>
                      <a:cubicBezTo>
                        <a:pt x="1306" y="2789"/>
                        <a:pt x="1341" y="2595"/>
                        <a:pt x="1376" y="2366"/>
                      </a:cubicBezTo>
                      <a:cubicBezTo>
                        <a:pt x="1394" y="2207"/>
                        <a:pt x="1411" y="2031"/>
                        <a:pt x="1394" y="1854"/>
                      </a:cubicBezTo>
                      <a:cubicBezTo>
                        <a:pt x="1411" y="1396"/>
                        <a:pt x="1358" y="920"/>
                        <a:pt x="1217" y="461"/>
                      </a:cubicBezTo>
                      <a:cubicBezTo>
                        <a:pt x="1182" y="338"/>
                        <a:pt x="1129" y="232"/>
                        <a:pt x="1076" y="108"/>
                      </a:cubicBezTo>
                      <a:cubicBezTo>
                        <a:pt x="1076" y="92"/>
                        <a:pt x="1016" y="1"/>
                        <a:pt x="10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10"/>
                <p:cNvSpPr/>
                <p:nvPr/>
              </p:nvSpPr>
              <p:spPr>
                <a:xfrm>
                  <a:off x="6273744" y="4636394"/>
                  <a:ext cx="55097" cy="210319"/>
                </a:xfrm>
                <a:custGeom>
                  <a:avLst/>
                  <a:gdLst/>
                  <a:ahLst/>
                  <a:cxnLst/>
                  <a:rect l="l" t="t" r="r" b="b"/>
                  <a:pathLst>
                    <a:path w="777" h="2966" extrusionOk="0">
                      <a:moveTo>
                        <a:pt x="353" y="2699"/>
                      </a:moveTo>
                      <a:cubicBezTo>
                        <a:pt x="353" y="2734"/>
                        <a:pt x="353" y="2769"/>
                        <a:pt x="336" y="2787"/>
                      </a:cubicBezTo>
                      <a:cubicBezTo>
                        <a:pt x="318" y="2752"/>
                        <a:pt x="336" y="2734"/>
                        <a:pt x="353" y="2699"/>
                      </a:cubicBezTo>
                      <a:close/>
                      <a:moveTo>
                        <a:pt x="424" y="1"/>
                      </a:moveTo>
                      <a:cubicBezTo>
                        <a:pt x="389" y="18"/>
                        <a:pt x="406" y="54"/>
                        <a:pt x="406" y="71"/>
                      </a:cubicBezTo>
                      <a:cubicBezTo>
                        <a:pt x="424" y="653"/>
                        <a:pt x="389" y="1217"/>
                        <a:pt x="442" y="1799"/>
                      </a:cubicBezTo>
                      <a:lnTo>
                        <a:pt x="459" y="2029"/>
                      </a:lnTo>
                      <a:cubicBezTo>
                        <a:pt x="459" y="2099"/>
                        <a:pt x="477" y="2152"/>
                        <a:pt x="494" y="2205"/>
                      </a:cubicBezTo>
                      <a:cubicBezTo>
                        <a:pt x="547" y="2240"/>
                        <a:pt x="600" y="2293"/>
                        <a:pt x="653" y="2346"/>
                      </a:cubicBezTo>
                      <a:cubicBezTo>
                        <a:pt x="706" y="2434"/>
                        <a:pt x="724" y="2540"/>
                        <a:pt x="706" y="2646"/>
                      </a:cubicBezTo>
                      <a:cubicBezTo>
                        <a:pt x="688" y="2681"/>
                        <a:pt x="671" y="2769"/>
                        <a:pt x="618" y="2769"/>
                      </a:cubicBezTo>
                      <a:cubicBezTo>
                        <a:pt x="651" y="2635"/>
                        <a:pt x="609" y="2577"/>
                        <a:pt x="571" y="2577"/>
                      </a:cubicBezTo>
                      <a:cubicBezTo>
                        <a:pt x="529" y="2577"/>
                        <a:pt x="491" y="2649"/>
                        <a:pt x="565" y="2769"/>
                      </a:cubicBezTo>
                      <a:cubicBezTo>
                        <a:pt x="532" y="2847"/>
                        <a:pt x="498" y="2904"/>
                        <a:pt x="447" y="2904"/>
                      </a:cubicBezTo>
                      <a:cubicBezTo>
                        <a:pt x="417" y="2904"/>
                        <a:pt x="381" y="2885"/>
                        <a:pt x="336" y="2840"/>
                      </a:cubicBezTo>
                      <a:cubicBezTo>
                        <a:pt x="406" y="2787"/>
                        <a:pt x="424" y="2628"/>
                        <a:pt x="336" y="2628"/>
                      </a:cubicBezTo>
                      <a:cubicBezTo>
                        <a:pt x="265" y="2646"/>
                        <a:pt x="265" y="2752"/>
                        <a:pt x="283" y="2805"/>
                      </a:cubicBezTo>
                      <a:cubicBezTo>
                        <a:pt x="262" y="2811"/>
                        <a:pt x="243" y="2815"/>
                        <a:pt x="226" y="2815"/>
                      </a:cubicBezTo>
                      <a:cubicBezTo>
                        <a:pt x="65" y="2815"/>
                        <a:pt x="41" y="2544"/>
                        <a:pt x="89" y="2417"/>
                      </a:cubicBezTo>
                      <a:cubicBezTo>
                        <a:pt x="106" y="2364"/>
                        <a:pt x="159" y="2311"/>
                        <a:pt x="212" y="2276"/>
                      </a:cubicBezTo>
                      <a:cubicBezTo>
                        <a:pt x="248" y="2240"/>
                        <a:pt x="248" y="2205"/>
                        <a:pt x="248" y="2152"/>
                      </a:cubicBezTo>
                      <a:lnTo>
                        <a:pt x="248" y="2011"/>
                      </a:lnTo>
                      <a:cubicBezTo>
                        <a:pt x="230" y="1500"/>
                        <a:pt x="212" y="971"/>
                        <a:pt x="230" y="459"/>
                      </a:cubicBezTo>
                      <a:lnTo>
                        <a:pt x="230" y="177"/>
                      </a:lnTo>
                      <a:cubicBezTo>
                        <a:pt x="230" y="142"/>
                        <a:pt x="230" y="124"/>
                        <a:pt x="230" y="89"/>
                      </a:cubicBezTo>
                      <a:cubicBezTo>
                        <a:pt x="230" y="71"/>
                        <a:pt x="230" y="71"/>
                        <a:pt x="230" y="54"/>
                      </a:cubicBezTo>
                      <a:cubicBezTo>
                        <a:pt x="221" y="49"/>
                        <a:pt x="214" y="47"/>
                        <a:pt x="208" y="47"/>
                      </a:cubicBezTo>
                      <a:cubicBezTo>
                        <a:pt x="163" y="47"/>
                        <a:pt x="177" y="146"/>
                        <a:pt x="177" y="177"/>
                      </a:cubicBezTo>
                      <a:cubicBezTo>
                        <a:pt x="177" y="353"/>
                        <a:pt x="177" y="530"/>
                        <a:pt x="177" y="706"/>
                      </a:cubicBezTo>
                      <a:cubicBezTo>
                        <a:pt x="159" y="1147"/>
                        <a:pt x="195" y="1588"/>
                        <a:pt x="195" y="2029"/>
                      </a:cubicBezTo>
                      <a:cubicBezTo>
                        <a:pt x="195" y="2082"/>
                        <a:pt x="177" y="2117"/>
                        <a:pt x="195" y="2170"/>
                      </a:cubicBezTo>
                      <a:cubicBezTo>
                        <a:pt x="195" y="2223"/>
                        <a:pt x="177" y="2240"/>
                        <a:pt x="142" y="2276"/>
                      </a:cubicBezTo>
                      <a:cubicBezTo>
                        <a:pt x="36" y="2346"/>
                        <a:pt x="1" y="2470"/>
                        <a:pt x="1" y="2593"/>
                      </a:cubicBezTo>
                      <a:cubicBezTo>
                        <a:pt x="1" y="2726"/>
                        <a:pt x="87" y="2896"/>
                        <a:pt x="219" y="2896"/>
                      </a:cubicBezTo>
                      <a:cubicBezTo>
                        <a:pt x="245" y="2896"/>
                        <a:pt x="272" y="2889"/>
                        <a:pt x="300" y="2875"/>
                      </a:cubicBezTo>
                      <a:cubicBezTo>
                        <a:pt x="336" y="2928"/>
                        <a:pt x="389" y="2963"/>
                        <a:pt x="459" y="2963"/>
                      </a:cubicBezTo>
                      <a:cubicBezTo>
                        <a:pt x="467" y="2965"/>
                        <a:pt x="474" y="2966"/>
                        <a:pt x="481" y="2966"/>
                      </a:cubicBezTo>
                      <a:cubicBezTo>
                        <a:pt x="553" y="2966"/>
                        <a:pt x="583" y="2885"/>
                        <a:pt x="583" y="2805"/>
                      </a:cubicBezTo>
                      <a:cubicBezTo>
                        <a:pt x="594" y="2808"/>
                        <a:pt x="605" y="2810"/>
                        <a:pt x="615" y="2810"/>
                      </a:cubicBezTo>
                      <a:cubicBezTo>
                        <a:pt x="699" y="2810"/>
                        <a:pt x="741" y="2691"/>
                        <a:pt x="741" y="2628"/>
                      </a:cubicBezTo>
                      <a:cubicBezTo>
                        <a:pt x="777" y="2452"/>
                        <a:pt x="688" y="2276"/>
                        <a:pt x="530" y="2187"/>
                      </a:cubicBezTo>
                      <a:cubicBezTo>
                        <a:pt x="494" y="2064"/>
                        <a:pt x="494" y="1940"/>
                        <a:pt x="477" y="1817"/>
                      </a:cubicBezTo>
                      <a:cubicBezTo>
                        <a:pt x="459" y="1341"/>
                        <a:pt x="459" y="865"/>
                        <a:pt x="459" y="389"/>
                      </a:cubicBezTo>
                      <a:cubicBezTo>
                        <a:pt x="459" y="265"/>
                        <a:pt x="459" y="142"/>
                        <a:pt x="442" y="18"/>
                      </a:cubicBezTo>
                      <a:cubicBezTo>
                        <a:pt x="442" y="18"/>
                        <a:pt x="424" y="1"/>
                        <a:pt x="4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10"/>
                <p:cNvSpPr/>
                <p:nvPr/>
              </p:nvSpPr>
              <p:spPr>
                <a:xfrm>
                  <a:off x="6269985" y="4581367"/>
                  <a:ext cx="60132" cy="67648"/>
                </a:xfrm>
                <a:custGeom>
                  <a:avLst/>
                  <a:gdLst/>
                  <a:ahLst/>
                  <a:cxnLst/>
                  <a:rect l="l" t="t" r="r" b="b"/>
                  <a:pathLst>
                    <a:path w="848" h="954" extrusionOk="0">
                      <a:moveTo>
                        <a:pt x="1" y="1"/>
                      </a:moveTo>
                      <a:cubicBezTo>
                        <a:pt x="1" y="18"/>
                        <a:pt x="1" y="36"/>
                        <a:pt x="1" y="54"/>
                      </a:cubicBezTo>
                      <a:lnTo>
                        <a:pt x="1" y="107"/>
                      </a:lnTo>
                      <a:cubicBezTo>
                        <a:pt x="1" y="212"/>
                        <a:pt x="18" y="336"/>
                        <a:pt x="18" y="442"/>
                      </a:cubicBezTo>
                      <a:lnTo>
                        <a:pt x="36" y="777"/>
                      </a:lnTo>
                      <a:lnTo>
                        <a:pt x="36" y="900"/>
                      </a:lnTo>
                      <a:lnTo>
                        <a:pt x="36" y="953"/>
                      </a:lnTo>
                      <a:lnTo>
                        <a:pt x="107" y="953"/>
                      </a:lnTo>
                      <a:lnTo>
                        <a:pt x="371" y="935"/>
                      </a:lnTo>
                      <a:lnTo>
                        <a:pt x="671" y="918"/>
                      </a:lnTo>
                      <a:lnTo>
                        <a:pt x="812" y="918"/>
                      </a:lnTo>
                      <a:lnTo>
                        <a:pt x="812" y="882"/>
                      </a:lnTo>
                      <a:cubicBezTo>
                        <a:pt x="830" y="759"/>
                        <a:pt x="812" y="653"/>
                        <a:pt x="830" y="547"/>
                      </a:cubicBezTo>
                      <a:cubicBezTo>
                        <a:pt x="847" y="424"/>
                        <a:pt x="847" y="318"/>
                        <a:pt x="847" y="212"/>
                      </a:cubicBezTo>
                      <a:lnTo>
                        <a:pt x="847" y="71"/>
                      </a:lnTo>
                      <a:lnTo>
                        <a:pt x="847" y="18"/>
                      </a:lnTo>
                      <a:lnTo>
                        <a:pt x="8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2" name="Google Shape;2952;p10"/>
              <p:cNvGrpSpPr/>
              <p:nvPr/>
            </p:nvGrpSpPr>
            <p:grpSpPr>
              <a:xfrm>
                <a:off x="6981503" y="4582643"/>
                <a:ext cx="118916" cy="350367"/>
                <a:chOff x="6981503" y="4582643"/>
                <a:chExt cx="118916" cy="350367"/>
              </a:xfrm>
            </p:grpSpPr>
            <p:sp>
              <p:nvSpPr>
                <p:cNvPr id="2953" name="Google Shape;2953;p10"/>
                <p:cNvSpPr/>
                <p:nvPr/>
              </p:nvSpPr>
              <p:spPr>
                <a:xfrm>
                  <a:off x="6981503" y="4647669"/>
                  <a:ext cx="118916" cy="285342"/>
                </a:xfrm>
                <a:custGeom>
                  <a:avLst/>
                  <a:gdLst/>
                  <a:ahLst/>
                  <a:cxnLst/>
                  <a:rect l="l" t="t" r="r" b="b"/>
                  <a:pathLst>
                    <a:path w="1677" h="4024" extrusionOk="0">
                      <a:moveTo>
                        <a:pt x="1024" y="0"/>
                      </a:moveTo>
                      <a:lnTo>
                        <a:pt x="883" y="18"/>
                      </a:lnTo>
                      <a:lnTo>
                        <a:pt x="724" y="36"/>
                      </a:lnTo>
                      <a:lnTo>
                        <a:pt x="547" y="53"/>
                      </a:lnTo>
                      <a:lnTo>
                        <a:pt x="406" y="53"/>
                      </a:lnTo>
                      <a:cubicBezTo>
                        <a:pt x="389" y="53"/>
                        <a:pt x="389" y="53"/>
                        <a:pt x="389" y="71"/>
                      </a:cubicBezTo>
                      <a:lnTo>
                        <a:pt x="389" y="106"/>
                      </a:lnTo>
                      <a:cubicBezTo>
                        <a:pt x="318" y="371"/>
                        <a:pt x="230" y="635"/>
                        <a:pt x="160" y="917"/>
                      </a:cubicBezTo>
                      <a:cubicBezTo>
                        <a:pt x="36" y="1358"/>
                        <a:pt x="1" y="1834"/>
                        <a:pt x="18" y="2311"/>
                      </a:cubicBezTo>
                      <a:cubicBezTo>
                        <a:pt x="36" y="2522"/>
                        <a:pt x="89" y="2751"/>
                        <a:pt x="160" y="2945"/>
                      </a:cubicBezTo>
                      <a:cubicBezTo>
                        <a:pt x="283" y="3280"/>
                        <a:pt x="459" y="3563"/>
                        <a:pt x="706" y="3827"/>
                      </a:cubicBezTo>
                      <a:cubicBezTo>
                        <a:pt x="741" y="3862"/>
                        <a:pt x="794" y="3915"/>
                        <a:pt x="830" y="3968"/>
                      </a:cubicBezTo>
                      <a:cubicBezTo>
                        <a:pt x="865" y="3986"/>
                        <a:pt x="883" y="4003"/>
                        <a:pt x="900" y="4021"/>
                      </a:cubicBezTo>
                      <a:cubicBezTo>
                        <a:pt x="908" y="4023"/>
                        <a:pt x="915" y="4024"/>
                        <a:pt x="921" y="4024"/>
                      </a:cubicBezTo>
                      <a:cubicBezTo>
                        <a:pt x="974" y="4024"/>
                        <a:pt x="990" y="3963"/>
                        <a:pt x="1006" y="3915"/>
                      </a:cubicBezTo>
                      <a:lnTo>
                        <a:pt x="1059" y="3809"/>
                      </a:lnTo>
                      <a:cubicBezTo>
                        <a:pt x="1094" y="3739"/>
                        <a:pt x="1129" y="3668"/>
                        <a:pt x="1182" y="3580"/>
                      </a:cubicBezTo>
                      <a:cubicBezTo>
                        <a:pt x="1235" y="3474"/>
                        <a:pt x="1306" y="3369"/>
                        <a:pt x="1359" y="3245"/>
                      </a:cubicBezTo>
                      <a:cubicBezTo>
                        <a:pt x="1394" y="3157"/>
                        <a:pt x="1429" y="3069"/>
                        <a:pt x="1464" y="2981"/>
                      </a:cubicBezTo>
                      <a:cubicBezTo>
                        <a:pt x="1517" y="2804"/>
                        <a:pt x="1570" y="2628"/>
                        <a:pt x="1606" y="2452"/>
                      </a:cubicBezTo>
                      <a:cubicBezTo>
                        <a:pt x="1623" y="2399"/>
                        <a:pt x="1623" y="2346"/>
                        <a:pt x="1623" y="2275"/>
                      </a:cubicBezTo>
                      <a:cubicBezTo>
                        <a:pt x="1641" y="2152"/>
                        <a:pt x="1658" y="2028"/>
                        <a:pt x="1658" y="1905"/>
                      </a:cubicBezTo>
                      <a:cubicBezTo>
                        <a:pt x="1676" y="1535"/>
                        <a:pt x="1641" y="1164"/>
                        <a:pt x="1553" y="812"/>
                      </a:cubicBezTo>
                      <a:cubicBezTo>
                        <a:pt x="1482" y="547"/>
                        <a:pt x="1376" y="318"/>
                        <a:pt x="1235" y="106"/>
                      </a:cubicBezTo>
                      <a:cubicBezTo>
                        <a:pt x="1218" y="71"/>
                        <a:pt x="1200" y="36"/>
                        <a:pt x="1182" y="18"/>
                      </a:cubicBezTo>
                      <a:lnTo>
                        <a:pt x="1165" y="18"/>
                      </a:lnTo>
                      <a:cubicBezTo>
                        <a:pt x="1165" y="18"/>
                        <a:pt x="1165" y="0"/>
                        <a:pt x="11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10"/>
                <p:cNvSpPr/>
                <p:nvPr/>
              </p:nvSpPr>
              <p:spPr>
                <a:xfrm>
                  <a:off x="7000294" y="4647669"/>
                  <a:ext cx="58855" cy="245136"/>
                </a:xfrm>
                <a:custGeom>
                  <a:avLst/>
                  <a:gdLst/>
                  <a:ahLst/>
                  <a:cxnLst/>
                  <a:rect l="l" t="t" r="r" b="b"/>
                  <a:pathLst>
                    <a:path w="830" h="3457" extrusionOk="0">
                      <a:moveTo>
                        <a:pt x="247" y="0"/>
                      </a:moveTo>
                      <a:lnTo>
                        <a:pt x="247" y="18"/>
                      </a:lnTo>
                      <a:lnTo>
                        <a:pt x="247" y="36"/>
                      </a:lnTo>
                      <a:cubicBezTo>
                        <a:pt x="230" y="141"/>
                        <a:pt x="212" y="265"/>
                        <a:pt x="194" y="371"/>
                      </a:cubicBezTo>
                      <a:cubicBezTo>
                        <a:pt x="18" y="1058"/>
                        <a:pt x="0" y="1764"/>
                        <a:pt x="106" y="2452"/>
                      </a:cubicBezTo>
                      <a:cubicBezTo>
                        <a:pt x="159" y="2804"/>
                        <a:pt x="282" y="3139"/>
                        <a:pt x="459" y="3457"/>
                      </a:cubicBezTo>
                      <a:cubicBezTo>
                        <a:pt x="512" y="3457"/>
                        <a:pt x="512" y="3404"/>
                        <a:pt x="529" y="3369"/>
                      </a:cubicBezTo>
                      <a:cubicBezTo>
                        <a:pt x="565" y="3280"/>
                        <a:pt x="600" y="3192"/>
                        <a:pt x="635" y="3104"/>
                      </a:cubicBezTo>
                      <a:cubicBezTo>
                        <a:pt x="759" y="2646"/>
                        <a:pt x="812" y="2169"/>
                        <a:pt x="812" y="1693"/>
                      </a:cubicBezTo>
                      <a:cubicBezTo>
                        <a:pt x="829" y="1252"/>
                        <a:pt x="829" y="794"/>
                        <a:pt x="776" y="353"/>
                      </a:cubicBezTo>
                      <a:cubicBezTo>
                        <a:pt x="776" y="247"/>
                        <a:pt x="759" y="141"/>
                        <a:pt x="723" y="53"/>
                      </a:cubicBezTo>
                      <a:lnTo>
                        <a:pt x="723" y="36"/>
                      </a:lnTo>
                      <a:cubicBezTo>
                        <a:pt x="723" y="18"/>
                        <a:pt x="723" y="0"/>
                        <a:pt x="7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10"/>
                <p:cNvSpPr/>
                <p:nvPr/>
              </p:nvSpPr>
              <p:spPr>
                <a:xfrm>
                  <a:off x="6987743" y="4636252"/>
                  <a:ext cx="101401" cy="287824"/>
                </a:xfrm>
                <a:custGeom>
                  <a:avLst/>
                  <a:gdLst/>
                  <a:ahLst/>
                  <a:cxnLst/>
                  <a:rect l="l" t="t" r="r" b="b"/>
                  <a:pathLst>
                    <a:path w="1430" h="4059" extrusionOk="0">
                      <a:moveTo>
                        <a:pt x="1011" y="1"/>
                      </a:moveTo>
                      <a:cubicBezTo>
                        <a:pt x="1009" y="1"/>
                        <a:pt x="1008" y="1"/>
                        <a:pt x="1006" y="3"/>
                      </a:cubicBezTo>
                      <a:cubicBezTo>
                        <a:pt x="989" y="3"/>
                        <a:pt x="989" y="3"/>
                        <a:pt x="1006" y="38"/>
                      </a:cubicBezTo>
                      <a:cubicBezTo>
                        <a:pt x="1024" y="73"/>
                        <a:pt x="1041" y="108"/>
                        <a:pt x="1059" y="144"/>
                      </a:cubicBezTo>
                      <a:cubicBezTo>
                        <a:pt x="1112" y="285"/>
                        <a:pt x="1165" y="426"/>
                        <a:pt x="1218" y="585"/>
                      </a:cubicBezTo>
                      <a:cubicBezTo>
                        <a:pt x="1288" y="867"/>
                        <a:pt x="1341" y="1167"/>
                        <a:pt x="1376" y="1466"/>
                      </a:cubicBezTo>
                      <a:cubicBezTo>
                        <a:pt x="1376" y="1607"/>
                        <a:pt x="1376" y="1749"/>
                        <a:pt x="1376" y="1872"/>
                      </a:cubicBezTo>
                      <a:cubicBezTo>
                        <a:pt x="1359" y="1995"/>
                        <a:pt x="1359" y="2119"/>
                        <a:pt x="1359" y="2242"/>
                      </a:cubicBezTo>
                      <a:cubicBezTo>
                        <a:pt x="1324" y="2454"/>
                        <a:pt x="1271" y="2665"/>
                        <a:pt x="1235" y="2895"/>
                      </a:cubicBezTo>
                      <a:cubicBezTo>
                        <a:pt x="1200" y="3053"/>
                        <a:pt x="1147" y="3230"/>
                        <a:pt x="1094" y="3389"/>
                      </a:cubicBezTo>
                      <a:cubicBezTo>
                        <a:pt x="1041" y="3618"/>
                        <a:pt x="953" y="3829"/>
                        <a:pt x="812" y="4006"/>
                      </a:cubicBezTo>
                      <a:cubicBezTo>
                        <a:pt x="459" y="3724"/>
                        <a:pt x="230" y="3318"/>
                        <a:pt x="160" y="2877"/>
                      </a:cubicBezTo>
                      <a:cubicBezTo>
                        <a:pt x="124" y="2754"/>
                        <a:pt x="107" y="2630"/>
                        <a:pt x="89" y="2507"/>
                      </a:cubicBezTo>
                      <a:cubicBezTo>
                        <a:pt x="72" y="2313"/>
                        <a:pt x="72" y="2101"/>
                        <a:pt x="89" y="1907"/>
                      </a:cubicBezTo>
                      <a:cubicBezTo>
                        <a:pt x="107" y="1607"/>
                        <a:pt x="142" y="1308"/>
                        <a:pt x="195" y="1008"/>
                      </a:cubicBezTo>
                      <a:cubicBezTo>
                        <a:pt x="248" y="814"/>
                        <a:pt x="301" y="585"/>
                        <a:pt x="336" y="373"/>
                      </a:cubicBezTo>
                      <a:cubicBezTo>
                        <a:pt x="336" y="338"/>
                        <a:pt x="354" y="267"/>
                        <a:pt x="354" y="250"/>
                      </a:cubicBezTo>
                      <a:cubicBezTo>
                        <a:pt x="354" y="214"/>
                        <a:pt x="407" y="197"/>
                        <a:pt x="354" y="179"/>
                      </a:cubicBezTo>
                      <a:cubicBezTo>
                        <a:pt x="352" y="178"/>
                        <a:pt x="350" y="178"/>
                        <a:pt x="348" y="178"/>
                      </a:cubicBezTo>
                      <a:cubicBezTo>
                        <a:pt x="317" y="178"/>
                        <a:pt x="300" y="322"/>
                        <a:pt x="283" y="355"/>
                      </a:cubicBezTo>
                      <a:cubicBezTo>
                        <a:pt x="248" y="514"/>
                        <a:pt x="230" y="673"/>
                        <a:pt x="177" y="832"/>
                      </a:cubicBezTo>
                      <a:cubicBezTo>
                        <a:pt x="89" y="1167"/>
                        <a:pt x="54" y="1519"/>
                        <a:pt x="36" y="1872"/>
                      </a:cubicBezTo>
                      <a:cubicBezTo>
                        <a:pt x="1" y="2189"/>
                        <a:pt x="36" y="2524"/>
                        <a:pt x="107" y="2859"/>
                      </a:cubicBezTo>
                      <a:cubicBezTo>
                        <a:pt x="160" y="3089"/>
                        <a:pt x="230" y="3336"/>
                        <a:pt x="354" y="3565"/>
                      </a:cubicBezTo>
                      <a:cubicBezTo>
                        <a:pt x="459" y="3759"/>
                        <a:pt x="618" y="3935"/>
                        <a:pt x="812" y="4059"/>
                      </a:cubicBezTo>
                      <a:cubicBezTo>
                        <a:pt x="883" y="4023"/>
                        <a:pt x="989" y="3812"/>
                        <a:pt x="1024" y="3741"/>
                      </a:cubicBezTo>
                      <a:cubicBezTo>
                        <a:pt x="1112" y="3494"/>
                        <a:pt x="1200" y="3247"/>
                        <a:pt x="1253" y="3001"/>
                      </a:cubicBezTo>
                      <a:cubicBezTo>
                        <a:pt x="1306" y="2789"/>
                        <a:pt x="1341" y="2595"/>
                        <a:pt x="1376" y="2366"/>
                      </a:cubicBezTo>
                      <a:cubicBezTo>
                        <a:pt x="1394" y="2207"/>
                        <a:pt x="1412" y="2031"/>
                        <a:pt x="1412" y="1854"/>
                      </a:cubicBezTo>
                      <a:cubicBezTo>
                        <a:pt x="1429" y="1396"/>
                        <a:pt x="1359" y="920"/>
                        <a:pt x="1218" y="461"/>
                      </a:cubicBezTo>
                      <a:cubicBezTo>
                        <a:pt x="1183" y="338"/>
                        <a:pt x="1147" y="232"/>
                        <a:pt x="1094" y="108"/>
                      </a:cubicBezTo>
                      <a:cubicBezTo>
                        <a:pt x="1078" y="92"/>
                        <a:pt x="1032" y="1"/>
                        <a:pt x="10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10"/>
                <p:cNvSpPr/>
                <p:nvPr/>
              </p:nvSpPr>
              <p:spPr>
                <a:xfrm>
                  <a:off x="7011569" y="4636394"/>
                  <a:ext cx="56303" cy="210319"/>
                </a:xfrm>
                <a:custGeom>
                  <a:avLst/>
                  <a:gdLst/>
                  <a:ahLst/>
                  <a:cxnLst/>
                  <a:rect l="l" t="t" r="r" b="b"/>
                  <a:pathLst>
                    <a:path w="794" h="2966" extrusionOk="0">
                      <a:moveTo>
                        <a:pt x="353" y="2699"/>
                      </a:moveTo>
                      <a:cubicBezTo>
                        <a:pt x="353" y="2734"/>
                        <a:pt x="353" y="2769"/>
                        <a:pt x="335" y="2787"/>
                      </a:cubicBezTo>
                      <a:cubicBezTo>
                        <a:pt x="335" y="2752"/>
                        <a:pt x="335" y="2734"/>
                        <a:pt x="353" y="2699"/>
                      </a:cubicBezTo>
                      <a:close/>
                      <a:moveTo>
                        <a:pt x="423" y="1"/>
                      </a:moveTo>
                      <a:cubicBezTo>
                        <a:pt x="406" y="18"/>
                        <a:pt x="423" y="54"/>
                        <a:pt x="423" y="71"/>
                      </a:cubicBezTo>
                      <a:cubicBezTo>
                        <a:pt x="423" y="653"/>
                        <a:pt x="406" y="1217"/>
                        <a:pt x="441" y="1799"/>
                      </a:cubicBezTo>
                      <a:cubicBezTo>
                        <a:pt x="441" y="1870"/>
                        <a:pt x="476" y="1958"/>
                        <a:pt x="476" y="2029"/>
                      </a:cubicBezTo>
                      <a:cubicBezTo>
                        <a:pt x="476" y="2099"/>
                        <a:pt x="476" y="2152"/>
                        <a:pt x="494" y="2205"/>
                      </a:cubicBezTo>
                      <a:cubicBezTo>
                        <a:pt x="564" y="2240"/>
                        <a:pt x="617" y="2293"/>
                        <a:pt x="653" y="2346"/>
                      </a:cubicBezTo>
                      <a:cubicBezTo>
                        <a:pt x="723" y="2434"/>
                        <a:pt x="741" y="2540"/>
                        <a:pt x="705" y="2646"/>
                      </a:cubicBezTo>
                      <a:cubicBezTo>
                        <a:pt x="705" y="2681"/>
                        <a:pt x="688" y="2769"/>
                        <a:pt x="635" y="2769"/>
                      </a:cubicBezTo>
                      <a:cubicBezTo>
                        <a:pt x="660" y="2635"/>
                        <a:pt x="618" y="2577"/>
                        <a:pt x="579" y="2577"/>
                      </a:cubicBezTo>
                      <a:cubicBezTo>
                        <a:pt x="537" y="2577"/>
                        <a:pt x="499" y="2649"/>
                        <a:pt x="564" y="2769"/>
                      </a:cubicBezTo>
                      <a:cubicBezTo>
                        <a:pt x="531" y="2847"/>
                        <a:pt x="497" y="2904"/>
                        <a:pt x="451" y="2904"/>
                      </a:cubicBezTo>
                      <a:cubicBezTo>
                        <a:pt x="423" y="2904"/>
                        <a:pt x="392" y="2885"/>
                        <a:pt x="353" y="2840"/>
                      </a:cubicBezTo>
                      <a:cubicBezTo>
                        <a:pt x="423" y="2787"/>
                        <a:pt x="423" y="2628"/>
                        <a:pt x="353" y="2628"/>
                      </a:cubicBezTo>
                      <a:cubicBezTo>
                        <a:pt x="282" y="2646"/>
                        <a:pt x="265" y="2752"/>
                        <a:pt x="300" y="2805"/>
                      </a:cubicBezTo>
                      <a:cubicBezTo>
                        <a:pt x="277" y="2811"/>
                        <a:pt x="257" y="2815"/>
                        <a:pt x="238" y="2815"/>
                      </a:cubicBezTo>
                      <a:cubicBezTo>
                        <a:pt x="65" y="2815"/>
                        <a:pt x="40" y="2544"/>
                        <a:pt x="88" y="2417"/>
                      </a:cubicBezTo>
                      <a:cubicBezTo>
                        <a:pt x="123" y="2364"/>
                        <a:pt x="159" y="2311"/>
                        <a:pt x="229" y="2276"/>
                      </a:cubicBezTo>
                      <a:cubicBezTo>
                        <a:pt x="247" y="2240"/>
                        <a:pt x="247" y="2205"/>
                        <a:pt x="247" y="2152"/>
                      </a:cubicBezTo>
                      <a:lnTo>
                        <a:pt x="247" y="2011"/>
                      </a:lnTo>
                      <a:cubicBezTo>
                        <a:pt x="229" y="1500"/>
                        <a:pt x="212" y="971"/>
                        <a:pt x="229" y="459"/>
                      </a:cubicBezTo>
                      <a:lnTo>
                        <a:pt x="229" y="177"/>
                      </a:lnTo>
                      <a:lnTo>
                        <a:pt x="229" y="89"/>
                      </a:lnTo>
                      <a:cubicBezTo>
                        <a:pt x="229" y="71"/>
                        <a:pt x="229" y="71"/>
                        <a:pt x="229" y="54"/>
                      </a:cubicBezTo>
                      <a:cubicBezTo>
                        <a:pt x="223" y="49"/>
                        <a:pt x="217" y="47"/>
                        <a:pt x="213" y="47"/>
                      </a:cubicBezTo>
                      <a:cubicBezTo>
                        <a:pt x="180" y="47"/>
                        <a:pt x="194" y="146"/>
                        <a:pt x="194" y="177"/>
                      </a:cubicBezTo>
                      <a:cubicBezTo>
                        <a:pt x="176" y="353"/>
                        <a:pt x="176" y="530"/>
                        <a:pt x="176" y="706"/>
                      </a:cubicBezTo>
                      <a:cubicBezTo>
                        <a:pt x="176" y="1147"/>
                        <a:pt x="194" y="1588"/>
                        <a:pt x="194" y="2029"/>
                      </a:cubicBezTo>
                      <a:cubicBezTo>
                        <a:pt x="194" y="2082"/>
                        <a:pt x="194" y="2117"/>
                        <a:pt x="194" y="2170"/>
                      </a:cubicBezTo>
                      <a:cubicBezTo>
                        <a:pt x="212" y="2223"/>
                        <a:pt x="194" y="2240"/>
                        <a:pt x="141" y="2276"/>
                      </a:cubicBezTo>
                      <a:cubicBezTo>
                        <a:pt x="53" y="2346"/>
                        <a:pt x="0" y="2470"/>
                        <a:pt x="18" y="2593"/>
                      </a:cubicBezTo>
                      <a:cubicBezTo>
                        <a:pt x="3" y="2726"/>
                        <a:pt x="99" y="2896"/>
                        <a:pt x="235" y="2896"/>
                      </a:cubicBezTo>
                      <a:cubicBezTo>
                        <a:pt x="261" y="2896"/>
                        <a:pt x="289" y="2889"/>
                        <a:pt x="317" y="2875"/>
                      </a:cubicBezTo>
                      <a:cubicBezTo>
                        <a:pt x="353" y="2928"/>
                        <a:pt x="406" y="2963"/>
                        <a:pt x="459" y="2963"/>
                      </a:cubicBezTo>
                      <a:cubicBezTo>
                        <a:pt x="466" y="2965"/>
                        <a:pt x="474" y="2966"/>
                        <a:pt x="480" y="2966"/>
                      </a:cubicBezTo>
                      <a:cubicBezTo>
                        <a:pt x="553" y="2966"/>
                        <a:pt x="584" y="2885"/>
                        <a:pt x="600" y="2805"/>
                      </a:cubicBezTo>
                      <a:cubicBezTo>
                        <a:pt x="611" y="2808"/>
                        <a:pt x="622" y="2810"/>
                        <a:pt x="632" y="2810"/>
                      </a:cubicBezTo>
                      <a:cubicBezTo>
                        <a:pt x="713" y="2810"/>
                        <a:pt x="743" y="2691"/>
                        <a:pt x="758" y="2628"/>
                      </a:cubicBezTo>
                      <a:cubicBezTo>
                        <a:pt x="794" y="2452"/>
                        <a:pt x="705" y="2276"/>
                        <a:pt x="547" y="2187"/>
                      </a:cubicBezTo>
                      <a:cubicBezTo>
                        <a:pt x="511" y="2064"/>
                        <a:pt x="511" y="1940"/>
                        <a:pt x="494" y="1817"/>
                      </a:cubicBezTo>
                      <a:cubicBezTo>
                        <a:pt x="459" y="1341"/>
                        <a:pt x="459" y="865"/>
                        <a:pt x="459" y="389"/>
                      </a:cubicBezTo>
                      <a:cubicBezTo>
                        <a:pt x="459" y="265"/>
                        <a:pt x="459" y="142"/>
                        <a:pt x="459" y="18"/>
                      </a:cubicBezTo>
                      <a:cubicBezTo>
                        <a:pt x="441" y="18"/>
                        <a:pt x="441" y="1"/>
                        <a:pt x="4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10"/>
                <p:cNvSpPr/>
                <p:nvPr/>
              </p:nvSpPr>
              <p:spPr>
                <a:xfrm>
                  <a:off x="7009016" y="4582643"/>
                  <a:ext cx="58855" cy="66372"/>
                </a:xfrm>
                <a:custGeom>
                  <a:avLst/>
                  <a:gdLst/>
                  <a:ahLst/>
                  <a:cxnLst/>
                  <a:rect l="l" t="t" r="r" b="b"/>
                  <a:pathLst>
                    <a:path w="830" h="936" extrusionOk="0">
                      <a:moveTo>
                        <a:pt x="1" y="0"/>
                      </a:moveTo>
                      <a:lnTo>
                        <a:pt x="1" y="36"/>
                      </a:lnTo>
                      <a:lnTo>
                        <a:pt x="1" y="89"/>
                      </a:lnTo>
                      <a:cubicBezTo>
                        <a:pt x="18" y="194"/>
                        <a:pt x="18" y="318"/>
                        <a:pt x="18" y="424"/>
                      </a:cubicBezTo>
                      <a:lnTo>
                        <a:pt x="36" y="759"/>
                      </a:lnTo>
                      <a:lnTo>
                        <a:pt x="36" y="882"/>
                      </a:lnTo>
                      <a:lnTo>
                        <a:pt x="36" y="935"/>
                      </a:lnTo>
                      <a:lnTo>
                        <a:pt x="107" y="935"/>
                      </a:lnTo>
                      <a:lnTo>
                        <a:pt x="371" y="917"/>
                      </a:lnTo>
                      <a:lnTo>
                        <a:pt x="671" y="900"/>
                      </a:lnTo>
                      <a:lnTo>
                        <a:pt x="812" y="900"/>
                      </a:lnTo>
                      <a:lnTo>
                        <a:pt x="812" y="864"/>
                      </a:lnTo>
                      <a:cubicBezTo>
                        <a:pt x="812" y="741"/>
                        <a:pt x="812" y="635"/>
                        <a:pt x="812" y="529"/>
                      </a:cubicBezTo>
                      <a:cubicBezTo>
                        <a:pt x="830" y="406"/>
                        <a:pt x="830" y="300"/>
                        <a:pt x="830" y="194"/>
                      </a:cubicBezTo>
                      <a:lnTo>
                        <a:pt x="830" y="53"/>
                      </a:lnTo>
                      <a:lnTo>
                        <a:pt x="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8" name="Google Shape;2958;p10"/>
              <p:cNvGrpSpPr/>
              <p:nvPr/>
            </p:nvGrpSpPr>
            <p:grpSpPr>
              <a:xfrm>
                <a:off x="6617200" y="4232343"/>
                <a:ext cx="120051" cy="350370"/>
                <a:chOff x="6611420" y="4232343"/>
                <a:chExt cx="120051" cy="350370"/>
              </a:xfrm>
            </p:grpSpPr>
            <p:sp>
              <p:nvSpPr>
                <p:cNvPr id="2959" name="Google Shape;2959;p10"/>
                <p:cNvSpPr/>
                <p:nvPr/>
              </p:nvSpPr>
              <p:spPr>
                <a:xfrm>
                  <a:off x="6611420" y="4232343"/>
                  <a:ext cx="120051" cy="285342"/>
                </a:xfrm>
                <a:custGeom>
                  <a:avLst/>
                  <a:gdLst/>
                  <a:ahLst/>
                  <a:cxnLst/>
                  <a:rect l="l" t="t" r="r" b="b"/>
                  <a:pathLst>
                    <a:path w="1693" h="4024" extrusionOk="0">
                      <a:moveTo>
                        <a:pt x="763" y="0"/>
                      </a:moveTo>
                      <a:cubicBezTo>
                        <a:pt x="720" y="0"/>
                        <a:pt x="702" y="76"/>
                        <a:pt x="670" y="109"/>
                      </a:cubicBezTo>
                      <a:lnTo>
                        <a:pt x="617" y="214"/>
                      </a:lnTo>
                      <a:cubicBezTo>
                        <a:pt x="582" y="303"/>
                        <a:pt x="547" y="355"/>
                        <a:pt x="494" y="461"/>
                      </a:cubicBezTo>
                      <a:cubicBezTo>
                        <a:pt x="441" y="549"/>
                        <a:pt x="370" y="673"/>
                        <a:pt x="317" y="779"/>
                      </a:cubicBezTo>
                      <a:cubicBezTo>
                        <a:pt x="282" y="867"/>
                        <a:pt x="247" y="955"/>
                        <a:pt x="229" y="1061"/>
                      </a:cubicBezTo>
                      <a:cubicBezTo>
                        <a:pt x="159" y="1220"/>
                        <a:pt x="106" y="1396"/>
                        <a:pt x="71" y="1572"/>
                      </a:cubicBezTo>
                      <a:cubicBezTo>
                        <a:pt x="53" y="1643"/>
                        <a:pt x="53" y="1696"/>
                        <a:pt x="53" y="1749"/>
                      </a:cubicBezTo>
                      <a:cubicBezTo>
                        <a:pt x="53" y="1872"/>
                        <a:pt x="35" y="1995"/>
                        <a:pt x="35" y="2119"/>
                      </a:cubicBezTo>
                      <a:cubicBezTo>
                        <a:pt x="0" y="2489"/>
                        <a:pt x="35" y="2860"/>
                        <a:pt x="123" y="3230"/>
                      </a:cubicBezTo>
                      <a:cubicBezTo>
                        <a:pt x="194" y="3477"/>
                        <a:pt x="300" y="3706"/>
                        <a:pt x="441" y="3935"/>
                      </a:cubicBezTo>
                      <a:cubicBezTo>
                        <a:pt x="458" y="3953"/>
                        <a:pt x="476" y="3988"/>
                        <a:pt x="494" y="4006"/>
                      </a:cubicBezTo>
                      <a:lnTo>
                        <a:pt x="511" y="4006"/>
                      </a:lnTo>
                      <a:cubicBezTo>
                        <a:pt x="511" y="4023"/>
                        <a:pt x="511" y="4023"/>
                        <a:pt x="529" y="4023"/>
                      </a:cubicBezTo>
                      <a:lnTo>
                        <a:pt x="652" y="4023"/>
                      </a:lnTo>
                      <a:lnTo>
                        <a:pt x="794" y="4006"/>
                      </a:lnTo>
                      <a:lnTo>
                        <a:pt x="952" y="4006"/>
                      </a:lnTo>
                      <a:lnTo>
                        <a:pt x="1129" y="3988"/>
                      </a:lnTo>
                      <a:lnTo>
                        <a:pt x="1287" y="3988"/>
                      </a:lnTo>
                      <a:cubicBezTo>
                        <a:pt x="1287" y="3988"/>
                        <a:pt x="1287" y="3971"/>
                        <a:pt x="1287" y="3971"/>
                      </a:cubicBezTo>
                      <a:lnTo>
                        <a:pt x="1287" y="3935"/>
                      </a:lnTo>
                      <a:cubicBezTo>
                        <a:pt x="1358" y="3653"/>
                        <a:pt x="1464" y="3389"/>
                        <a:pt x="1517" y="3124"/>
                      </a:cubicBezTo>
                      <a:cubicBezTo>
                        <a:pt x="1640" y="2666"/>
                        <a:pt x="1693" y="2189"/>
                        <a:pt x="1658" y="1713"/>
                      </a:cubicBezTo>
                      <a:cubicBezTo>
                        <a:pt x="1640" y="1502"/>
                        <a:pt x="1605" y="1272"/>
                        <a:pt x="1517" y="1078"/>
                      </a:cubicBezTo>
                      <a:cubicBezTo>
                        <a:pt x="1393" y="743"/>
                        <a:pt x="1217" y="461"/>
                        <a:pt x="970" y="214"/>
                      </a:cubicBezTo>
                      <a:cubicBezTo>
                        <a:pt x="935" y="161"/>
                        <a:pt x="882" y="109"/>
                        <a:pt x="846" y="73"/>
                      </a:cubicBezTo>
                      <a:cubicBezTo>
                        <a:pt x="811" y="38"/>
                        <a:pt x="794" y="20"/>
                        <a:pt x="776" y="3"/>
                      </a:cubicBezTo>
                      <a:cubicBezTo>
                        <a:pt x="771" y="1"/>
                        <a:pt x="767" y="0"/>
                        <a:pt x="7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10"/>
                <p:cNvSpPr/>
                <p:nvPr/>
              </p:nvSpPr>
              <p:spPr>
                <a:xfrm>
                  <a:off x="6652619" y="4273542"/>
                  <a:ext cx="58855" cy="245420"/>
                </a:xfrm>
                <a:custGeom>
                  <a:avLst/>
                  <a:gdLst/>
                  <a:ahLst/>
                  <a:cxnLst/>
                  <a:rect l="l" t="t" r="r" b="b"/>
                  <a:pathLst>
                    <a:path w="830" h="3461" extrusionOk="0">
                      <a:moveTo>
                        <a:pt x="358" y="0"/>
                      </a:moveTo>
                      <a:cubicBezTo>
                        <a:pt x="331" y="0"/>
                        <a:pt x="316" y="44"/>
                        <a:pt x="301" y="74"/>
                      </a:cubicBezTo>
                      <a:cubicBezTo>
                        <a:pt x="265" y="162"/>
                        <a:pt x="230" y="251"/>
                        <a:pt x="213" y="339"/>
                      </a:cubicBezTo>
                      <a:cubicBezTo>
                        <a:pt x="71" y="797"/>
                        <a:pt x="19" y="1273"/>
                        <a:pt x="19" y="1749"/>
                      </a:cubicBezTo>
                      <a:cubicBezTo>
                        <a:pt x="1" y="2190"/>
                        <a:pt x="1" y="2649"/>
                        <a:pt x="54" y="3107"/>
                      </a:cubicBezTo>
                      <a:cubicBezTo>
                        <a:pt x="71" y="3213"/>
                        <a:pt x="71" y="3319"/>
                        <a:pt x="107" y="3407"/>
                      </a:cubicBezTo>
                      <a:lnTo>
                        <a:pt x="107" y="3460"/>
                      </a:lnTo>
                      <a:lnTo>
                        <a:pt x="583" y="3460"/>
                      </a:lnTo>
                      <a:lnTo>
                        <a:pt x="583" y="3425"/>
                      </a:lnTo>
                      <a:lnTo>
                        <a:pt x="583" y="3407"/>
                      </a:lnTo>
                      <a:cubicBezTo>
                        <a:pt x="601" y="3301"/>
                        <a:pt x="618" y="3196"/>
                        <a:pt x="653" y="3072"/>
                      </a:cubicBezTo>
                      <a:cubicBezTo>
                        <a:pt x="812" y="2402"/>
                        <a:pt x="830" y="1697"/>
                        <a:pt x="724" y="991"/>
                      </a:cubicBezTo>
                      <a:cubicBezTo>
                        <a:pt x="671" y="639"/>
                        <a:pt x="565" y="303"/>
                        <a:pt x="371" y="4"/>
                      </a:cubicBezTo>
                      <a:cubicBezTo>
                        <a:pt x="366" y="1"/>
                        <a:pt x="362" y="0"/>
                        <a:pt x="3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10"/>
                <p:cNvSpPr/>
                <p:nvPr/>
              </p:nvSpPr>
              <p:spPr>
                <a:xfrm>
                  <a:off x="6622624" y="4242483"/>
                  <a:ext cx="101401" cy="287682"/>
                </a:xfrm>
                <a:custGeom>
                  <a:avLst/>
                  <a:gdLst/>
                  <a:ahLst/>
                  <a:cxnLst/>
                  <a:rect l="l" t="t" r="r" b="b"/>
                  <a:pathLst>
                    <a:path w="1430" h="4057" extrusionOk="0">
                      <a:moveTo>
                        <a:pt x="618" y="1"/>
                      </a:moveTo>
                      <a:cubicBezTo>
                        <a:pt x="547" y="18"/>
                        <a:pt x="442" y="230"/>
                        <a:pt x="424" y="318"/>
                      </a:cubicBezTo>
                      <a:cubicBezTo>
                        <a:pt x="318" y="547"/>
                        <a:pt x="248" y="794"/>
                        <a:pt x="177" y="1059"/>
                      </a:cubicBezTo>
                      <a:cubicBezTo>
                        <a:pt x="124" y="1253"/>
                        <a:pt x="89" y="1464"/>
                        <a:pt x="54" y="1676"/>
                      </a:cubicBezTo>
                      <a:cubicBezTo>
                        <a:pt x="36" y="1852"/>
                        <a:pt x="18" y="2011"/>
                        <a:pt x="18" y="2187"/>
                      </a:cubicBezTo>
                      <a:cubicBezTo>
                        <a:pt x="1" y="2664"/>
                        <a:pt x="71" y="3140"/>
                        <a:pt x="212" y="3581"/>
                      </a:cubicBezTo>
                      <a:cubicBezTo>
                        <a:pt x="248" y="3704"/>
                        <a:pt x="283" y="3828"/>
                        <a:pt x="336" y="3933"/>
                      </a:cubicBezTo>
                      <a:cubicBezTo>
                        <a:pt x="353" y="3969"/>
                        <a:pt x="406" y="4057"/>
                        <a:pt x="424" y="4057"/>
                      </a:cubicBezTo>
                      <a:cubicBezTo>
                        <a:pt x="442" y="4039"/>
                        <a:pt x="424" y="4021"/>
                        <a:pt x="424" y="4021"/>
                      </a:cubicBezTo>
                      <a:lnTo>
                        <a:pt x="371" y="3916"/>
                      </a:lnTo>
                      <a:cubicBezTo>
                        <a:pt x="318" y="3775"/>
                        <a:pt x="265" y="3616"/>
                        <a:pt x="230" y="3475"/>
                      </a:cubicBezTo>
                      <a:cubicBezTo>
                        <a:pt x="142" y="3193"/>
                        <a:pt x="89" y="2893"/>
                        <a:pt x="71" y="2593"/>
                      </a:cubicBezTo>
                      <a:cubicBezTo>
                        <a:pt x="54" y="2452"/>
                        <a:pt x="54" y="2311"/>
                        <a:pt x="71" y="2187"/>
                      </a:cubicBezTo>
                      <a:cubicBezTo>
                        <a:pt x="71" y="2064"/>
                        <a:pt x="71" y="1941"/>
                        <a:pt x="71" y="1817"/>
                      </a:cubicBezTo>
                      <a:cubicBezTo>
                        <a:pt x="107" y="1606"/>
                        <a:pt x="159" y="1394"/>
                        <a:pt x="195" y="1165"/>
                      </a:cubicBezTo>
                      <a:cubicBezTo>
                        <a:pt x="230" y="1006"/>
                        <a:pt x="283" y="830"/>
                        <a:pt x="336" y="671"/>
                      </a:cubicBezTo>
                      <a:cubicBezTo>
                        <a:pt x="389" y="442"/>
                        <a:pt x="477" y="230"/>
                        <a:pt x="636" y="54"/>
                      </a:cubicBezTo>
                      <a:cubicBezTo>
                        <a:pt x="971" y="336"/>
                        <a:pt x="1200" y="724"/>
                        <a:pt x="1270" y="1182"/>
                      </a:cubicBezTo>
                      <a:cubicBezTo>
                        <a:pt x="1306" y="1306"/>
                        <a:pt x="1323" y="1429"/>
                        <a:pt x="1341" y="1553"/>
                      </a:cubicBezTo>
                      <a:cubicBezTo>
                        <a:pt x="1359" y="1747"/>
                        <a:pt x="1359" y="1958"/>
                        <a:pt x="1341" y="2152"/>
                      </a:cubicBezTo>
                      <a:cubicBezTo>
                        <a:pt x="1323" y="2452"/>
                        <a:pt x="1288" y="2734"/>
                        <a:pt x="1235" y="3034"/>
                      </a:cubicBezTo>
                      <a:cubicBezTo>
                        <a:pt x="1182" y="3246"/>
                        <a:pt x="1129" y="3457"/>
                        <a:pt x="1094" y="3669"/>
                      </a:cubicBezTo>
                      <a:cubicBezTo>
                        <a:pt x="1094" y="3722"/>
                        <a:pt x="1076" y="3757"/>
                        <a:pt x="1076" y="3810"/>
                      </a:cubicBezTo>
                      <a:cubicBezTo>
                        <a:pt x="1076" y="3828"/>
                        <a:pt x="1024" y="3845"/>
                        <a:pt x="1076" y="3880"/>
                      </a:cubicBezTo>
                      <a:cubicBezTo>
                        <a:pt x="1078" y="3881"/>
                        <a:pt x="1080" y="3882"/>
                        <a:pt x="1082" y="3882"/>
                      </a:cubicBezTo>
                      <a:cubicBezTo>
                        <a:pt x="1114" y="3882"/>
                        <a:pt x="1130" y="3737"/>
                        <a:pt x="1147" y="3686"/>
                      </a:cubicBezTo>
                      <a:cubicBezTo>
                        <a:pt x="1182" y="3528"/>
                        <a:pt x="1217" y="3369"/>
                        <a:pt x="1253" y="3228"/>
                      </a:cubicBezTo>
                      <a:cubicBezTo>
                        <a:pt x="1341" y="2875"/>
                        <a:pt x="1394" y="2523"/>
                        <a:pt x="1394" y="2187"/>
                      </a:cubicBezTo>
                      <a:cubicBezTo>
                        <a:pt x="1429" y="1852"/>
                        <a:pt x="1394" y="1517"/>
                        <a:pt x="1323" y="1200"/>
                      </a:cubicBezTo>
                      <a:cubicBezTo>
                        <a:pt x="1270" y="953"/>
                        <a:pt x="1200" y="706"/>
                        <a:pt x="1094" y="495"/>
                      </a:cubicBezTo>
                      <a:cubicBezTo>
                        <a:pt x="971" y="283"/>
                        <a:pt x="812" y="107"/>
                        <a:pt x="6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10"/>
                <p:cNvSpPr/>
                <p:nvPr/>
              </p:nvSpPr>
              <p:spPr>
                <a:xfrm>
                  <a:off x="6645174" y="4318783"/>
                  <a:ext cx="55097" cy="210177"/>
                </a:xfrm>
                <a:custGeom>
                  <a:avLst/>
                  <a:gdLst/>
                  <a:ahLst/>
                  <a:cxnLst/>
                  <a:rect l="l" t="t" r="r" b="b"/>
                  <a:pathLst>
                    <a:path w="777" h="2964" extrusionOk="0">
                      <a:moveTo>
                        <a:pt x="441" y="194"/>
                      </a:moveTo>
                      <a:cubicBezTo>
                        <a:pt x="441" y="212"/>
                        <a:pt x="441" y="247"/>
                        <a:pt x="423" y="265"/>
                      </a:cubicBezTo>
                      <a:cubicBezTo>
                        <a:pt x="423" y="230"/>
                        <a:pt x="423" y="212"/>
                        <a:pt x="441" y="194"/>
                      </a:cubicBezTo>
                      <a:close/>
                      <a:moveTo>
                        <a:pt x="318" y="1"/>
                      </a:moveTo>
                      <a:cubicBezTo>
                        <a:pt x="229" y="1"/>
                        <a:pt x="194" y="89"/>
                        <a:pt x="176" y="159"/>
                      </a:cubicBezTo>
                      <a:cubicBezTo>
                        <a:pt x="165" y="155"/>
                        <a:pt x="155" y="154"/>
                        <a:pt x="145" y="154"/>
                      </a:cubicBezTo>
                      <a:cubicBezTo>
                        <a:pt x="63" y="154"/>
                        <a:pt x="34" y="275"/>
                        <a:pt x="18" y="353"/>
                      </a:cubicBezTo>
                      <a:cubicBezTo>
                        <a:pt x="0" y="530"/>
                        <a:pt x="88" y="706"/>
                        <a:pt x="247" y="794"/>
                      </a:cubicBezTo>
                      <a:cubicBezTo>
                        <a:pt x="265" y="900"/>
                        <a:pt x="265" y="1023"/>
                        <a:pt x="282" y="1147"/>
                      </a:cubicBezTo>
                      <a:cubicBezTo>
                        <a:pt x="318" y="1623"/>
                        <a:pt x="318" y="2099"/>
                        <a:pt x="318" y="2575"/>
                      </a:cubicBezTo>
                      <a:cubicBezTo>
                        <a:pt x="318" y="2699"/>
                        <a:pt x="335" y="2822"/>
                        <a:pt x="335" y="2945"/>
                      </a:cubicBezTo>
                      <a:cubicBezTo>
                        <a:pt x="335" y="2963"/>
                        <a:pt x="335" y="2963"/>
                        <a:pt x="353" y="2963"/>
                      </a:cubicBezTo>
                      <a:cubicBezTo>
                        <a:pt x="388" y="2963"/>
                        <a:pt x="370" y="2910"/>
                        <a:pt x="370" y="2893"/>
                      </a:cubicBezTo>
                      <a:cubicBezTo>
                        <a:pt x="335" y="2328"/>
                        <a:pt x="370" y="1746"/>
                        <a:pt x="335" y="1182"/>
                      </a:cubicBezTo>
                      <a:cubicBezTo>
                        <a:pt x="335" y="1094"/>
                        <a:pt x="318" y="1023"/>
                        <a:pt x="318" y="935"/>
                      </a:cubicBezTo>
                      <a:cubicBezTo>
                        <a:pt x="300" y="882"/>
                        <a:pt x="300" y="812"/>
                        <a:pt x="282" y="759"/>
                      </a:cubicBezTo>
                      <a:cubicBezTo>
                        <a:pt x="212" y="724"/>
                        <a:pt x="159" y="671"/>
                        <a:pt x="124" y="618"/>
                      </a:cubicBezTo>
                      <a:cubicBezTo>
                        <a:pt x="53" y="530"/>
                        <a:pt x="35" y="424"/>
                        <a:pt x="71" y="336"/>
                      </a:cubicBezTo>
                      <a:cubicBezTo>
                        <a:pt x="88" y="283"/>
                        <a:pt x="88" y="194"/>
                        <a:pt x="141" y="194"/>
                      </a:cubicBezTo>
                      <a:cubicBezTo>
                        <a:pt x="116" y="335"/>
                        <a:pt x="157" y="394"/>
                        <a:pt x="195" y="394"/>
                      </a:cubicBezTo>
                      <a:cubicBezTo>
                        <a:pt x="238" y="394"/>
                        <a:pt x="278" y="317"/>
                        <a:pt x="212" y="194"/>
                      </a:cubicBezTo>
                      <a:cubicBezTo>
                        <a:pt x="244" y="120"/>
                        <a:pt x="276" y="71"/>
                        <a:pt x="319" y="71"/>
                      </a:cubicBezTo>
                      <a:cubicBezTo>
                        <a:pt x="348" y="71"/>
                        <a:pt x="381" y="93"/>
                        <a:pt x="423" y="142"/>
                      </a:cubicBezTo>
                      <a:cubicBezTo>
                        <a:pt x="356" y="175"/>
                        <a:pt x="353" y="337"/>
                        <a:pt x="414" y="337"/>
                      </a:cubicBezTo>
                      <a:cubicBezTo>
                        <a:pt x="417" y="337"/>
                        <a:pt x="420" y="336"/>
                        <a:pt x="423" y="336"/>
                      </a:cubicBezTo>
                      <a:cubicBezTo>
                        <a:pt x="512" y="318"/>
                        <a:pt x="512" y="212"/>
                        <a:pt x="494" y="159"/>
                      </a:cubicBezTo>
                      <a:cubicBezTo>
                        <a:pt x="515" y="152"/>
                        <a:pt x="534" y="149"/>
                        <a:pt x="551" y="149"/>
                      </a:cubicBezTo>
                      <a:cubicBezTo>
                        <a:pt x="712" y="149"/>
                        <a:pt x="736" y="420"/>
                        <a:pt x="688" y="547"/>
                      </a:cubicBezTo>
                      <a:cubicBezTo>
                        <a:pt x="653" y="618"/>
                        <a:pt x="617" y="671"/>
                        <a:pt x="547" y="706"/>
                      </a:cubicBezTo>
                      <a:cubicBezTo>
                        <a:pt x="512" y="724"/>
                        <a:pt x="529" y="776"/>
                        <a:pt x="529" y="812"/>
                      </a:cubicBezTo>
                      <a:lnTo>
                        <a:pt x="529" y="970"/>
                      </a:lnTo>
                      <a:cubicBezTo>
                        <a:pt x="547" y="1482"/>
                        <a:pt x="564" y="1993"/>
                        <a:pt x="547" y="2505"/>
                      </a:cubicBezTo>
                      <a:lnTo>
                        <a:pt x="547" y="2787"/>
                      </a:lnTo>
                      <a:cubicBezTo>
                        <a:pt x="547" y="2822"/>
                        <a:pt x="547" y="2857"/>
                        <a:pt x="547" y="2893"/>
                      </a:cubicBezTo>
                      <a:cubicBezTo>
                        <a:pt x="547" y="2893"/>
                        <a:pt x="547" y="2910"/>
                        <a:pt x="547" y="2910"/>
                      </a:cubicBezTo>
                      <a:cubicBezTo>
                        <a:pt x="555" y="2915"/>
                        <a:pt x="563" y="2916"/>
                        <a:pt x="569" y="2916"/>
                      </a:cubicBezTo>
                      <a:cubicBezTo>
                        <a:pt x="613" y="2916"/>
                        <a:pt x="600" y="2818"/>
                        <a:pt x="600" y="2787"/>
                      </a:cubicBezTo>
                      <a:cubicBezTo>
                        <a:pt x="600" y="2610"/>
                        <a:pt x="600" y="2434"/>
                        <a:pt x="600" y="2275"/>
                      </a:cubicBezTo>
                      <a:cubicBezTo>
                        <a:pt x="600" y="1817"/>
                        <a:pt x="582" y="1376"/>
                        <a:pt x="582" y="935"/>
                      </a:cubicBezTo>
                      <a:cubicBezTo>
                        <a:pt x="582" y="882"/>
                        <a:pt x="582" y="847"/>
                        <a:pt x="582" y="794"/>
                      </a:cubicBezTo>
                      <a:cubicBezTo>
                        <a:pt x="564" y="741"/>
                        <a:pt x="582" y="724"/>
                        <a:pt x="635" y="688"/>
                      </a:cubicBezTo>
                      <a:cubicBezTo>
                        <a:pt x="723" y="618"/>
                        <a:pt x="776" y="494"/>
                        <a:pt x="758" y="371"/>
                      </a:cubicBezTo>
                      <a:cubicBezTo>
                        <a:pt x="773" y="235"/>
                        <a:pt x="686" y="74"/>
                        <a:pt x="539" y="74"/>
                      </a:cubicBezTo>
                      <a:cubicBezTo>
                        <a:pt x="514" y="74"/>
                        <a:pt x="487" y="78"/>
                        <a:pt x="459" y="89"/>
                      </a:cubicBezTo>
                      <a:cubicBezTo>
                        <a:pt x="423" y="53"/>
                        <a:pt x="388" y="18"/>
                        <a:pt x="3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10"/>
                <p:cNvSpPr/>
                <p:nvPr/>
              </p:nvSpPr>
              <p:spPr>
                <a:xfrm>
                  <a:off x="6643897" y="4516341"/>
                  <a:ext cx="58855" cy="66372"/>
                </a:xfrm>
                <a:custGeom>
                  <a:avLst/>
                  <a:gdLst/>
                  <a:ahLst/>
                  <a:cxnLst/>
                  <a:rect l="l" t="t" r="r" b="b"/>
                  <a:pathLst>
                    <a:path w="830" h="936" extrusionOk="0">
                      <a:moveTo>
                        <a:pt x="724" y="1"/>
                      </a:moveTo>
                      <a:lnTo>
                        <a:pt x="459" y="18"/>
                      </a:lnTo>
                      <a:lnTo>
                        <a:pt x="159" y="36"/>
                      </a:lnTo>
                      <a:lnTo>
                        <a:pt x="18" y="36"/>
                      </a:lnTo>
                      <a:lnTo>
                        <a:pt x="18" y="71"/>
                      </a:lnTo>
                      <a:cubicBezTo>
                        <a:pt x="18" y="195"/>
                        <a:pt x="18" y="301"/>
                        <a:pt x="18" y="406"/>
                      </a:cubicBezTo>
                      <a:cubicBezTo>
                        <a:pt x="0" y="530"/>
                        <a:pt x="0" y="636"/>
                        <a:pt x="0" y="741"/>
                      </a:cubicBezTo>
                      <a:lnTo>
                        <a:pt x="0" y="900"/>
                      </a:lnTo>
                      <a:lnTo>
                        <a:pt x="0" y="935"/>
                      </a:lnTo>
                      <a:lnTo>
                        <a:pt x="829" y="935"/>
                      </a:lnTo>
                      <a:lnTo>
                        <a:pt x="829" y="900"/>
                      </a:lnTo>
                      <a:lnTo>
                        <a:pt x="829" y="847"/>
                      </a:lnTo>
                      <a:cubicBezTo>
                        <a:pt x="812" y="741"/>
                        <a:pt x="812" y="636"/>
                        <a:pt x="812" y="512"/>
                      </a:cubicBezTo>
                      <a:lnTo>
                        <a:pt x="794" y="177"/>
                      </a:lnTo>
                      <a:lnTo>
                        <a:pt x="794" y="54"/>
                      </a:lnTo>
                      <a:lnTo>
                        <a:pt x="7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4" name="Google Shape;2964;p10"/>
              <p:cNvGrpSpPr/>
              <p:nvPr/>
            </p:nvGrpSpPr>
            <p:grpSpPr>
              <a:xfrm>
                <a:off x="7349174" y="4232343"/>
                <a:ext cx="120122" cy="350370"/>
                <a:chOff x="7349174" y="4232343"/>
                <a:chExt cx="120122" cy="350370"/>
              </a:xfrm>
            </p:grpSpPr>
            <p:sp>
              <p:nvSpPr>
                <p:cNvPr id="2965" name="Google Shape;2965;p10"/>
                <p:cNvSpPr/>
                <p:nvPr/>
              </p:nvSpPr>
              <p:spPr>
                <a:xfrm>
                  <a:off x="7349174" y="4232343"/>
                  <a:ext cx="120122" cy="285342"/>
                </a:xfrm>
                <a:custGeom>
                  <a:avLst/>
                  <a:gdLst/>
                  <a:ahLst/>
                  <a:cxnLst/>
                  <a:rect l="l" t="t" r="r" b="b"/>
                  <a:pathLst>
                    <a:path w="1694" h="4024" extrusionOk="0">
                      <a:moveTo>
                        <a:pt x="763" y="0"/>
                      </a:moveTo>
                      <a:cubicBezTo>
                        <a:pt x="720" y="0"/>
                        <a:pt x="704" y="76"/>
                        <a:pt x="688" y="109"/>
                      </a:cubicBezTo>
                      <a:lnTo>
                        <a:pt x="635" y="214"/>
                      </a:lnTo>
                      <a:cubicBezTo>
                        <a:pt x="582" y="303"/>
                        <a:pt x="547" y="355"/>
                        <a:pt x="494" y="461"/>
                      </a:cubicBezTo>
                      <a:cubicBezTo>
                        <a:pt x="441" y="549"/>
                        <a:pt x="371" y="673"/>
                        <a:pt x="335" y="779"/>
                      </a:cubicBezTo>
                      <a:cubicBezTo>
                        <a:pt x="283" y="867"/>
                        <a:pt x="265" y="955"/>
                        <a:pt x="230" y="1061"/>
                      </a:cubicBezTo>
                      <a:cubicBezTo>
                        <a:pt x="159" y="1220"/>
                        <a:pt x="106" y="1396"/>
                        <a:pt x="89" y="1572"/>
                      </a:cubicBezTo>
                      <a:cubicBezTo>
                        <a:pt x="71" y="1643"/>
                        <a:pt x="71" y="1696"/>
                        <a:pt x="71" y="1749"/>
                      </a:cubicBezTo>
                      <a:cubicBezTo>
                        <a:pt x="53" y="1872"/>
                        <a:pt x="36" y="1995"/>
                        <a:pt x="36" y="2119"/>
                      </a:cubicBezTo>
                      <a:cubicBezTo>
                        <a:pt x="0" y="2489"/>
                        <a:pt x="36" y="2860"/>
                        <a:pt x="124" y="3230"/>
                      </a:cubicBezTo>
                      <a:cubicBezTo>
                        <a:pt x="194" y="3477"/>
                        <a:pt x="300" y="3706"/>
                        <a:pt x="441" y="3935"/>
                      </a:cubicBezTo>
                      <a:cubicBezTo>
                        <a:pt x="459" y="3953"/>
                        <a:pt x="477" y="3988"/>
                        <a:pt x="512" y="4006"/>
                      </a:cubicBezTo>
                      <a:cubicBezTo>
                        <a:pt x="512" y="4023"/>
                        <a:pt x="529" y="4023"/>
                        <a:pt x="529" y="4023"/>
                      </a:cubicBezTo>
                      <a:lnTo>
                        <a:pt x="653" y="4023"/>
                      </a:lnTo>
                      <a:lnTo>
                        <a:pt x="812" y="4006"/>
                      </a:lnTo>
                      <a:lnTo>
                        <a:pt x="970" y="4006"/>
                      </a:lnTo>
                      <a:lnTo>
                        <a:pt x="1129" y="3988"/>
                      </a:lnTo>
                      <a:lnTo>
                        <a:pt x="1288" y="3988"/>
                      </a:lnTo>
                      <a:cubicBezTo>
                        <a:pt x="1288" y="3988"/>
                        <a:pt x="1305" y="3971"/>
                        <a:pt x="1305" y="3971"/>
                      </a:cubicBezTo>
                      <a:lnTo>
                        <a:pt x="1305" y="3935"/>
                      </a:lnTo>
                      <a:cubicBezTo>
                        <a:pt x="1358" y="3653"/>
                        <a:pt x="1464" y="3389"/>
                        <a:pt x="1517" y="3124"/>
                      </a:cubicBezTo>
                      <a:cubicBezTo>
                        <a:pt x="1640" y="2666"/>
                        <a:pt x="1693" y="2189"/>
                        <a:pt x="1658" y="1713"/>
                      </a:cubicBezTo>
                      <a:cubicBezTo>
                        <a:pt x="1658" y="1502"/>
                        <a:pt x="1605" y="1272"/>
                        <a:pt x="1535" y="1078"/>
                      </a:cubicBezTo>
                      <a:cubicBezTo>
                        <a:pt x="1411" y="743"/>
                        <a:pt x="1217" y="461"/>
                        <a:pt x="988" y="214"/>
                      </a:cubicBezTo>
                      <a:cubicBezTo>
                        <a:pt x="935" y="161"/>
                        <a:pt x="900" y="109"/>
                        <a:pt x="847" y="73"/>
                      </a:cubicBezTo>
                      <a:cubicBezTo>
                        <a:pt x="829" y="38"/>
                        <a:pt x="812" y="20"/>
                        <a:pt x="776" y="3"/>
                      </a:cubicBezTo>
                      <a:cubicBezTo>
                        <a:pt x="772" y="1"/>
                        <a:pt x="767" y="0"/>
                        <a:pt x="7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10"/>
                <p:cNvSpPr/>
                <p:nvPr/>
              </p:nvSpPr>
              <p:spPr>
                <a:xfrm>
                  <a:off x="7390444" y="4273542"/>
                  <a:ext cx="58855" cy="245420"/>
                </a:xfrm>
                <a:custGeom>
                  <a:avLst/>
                  <a:gdLst/>
                  <a:ahLst/>
                  <a:cxnLst/>
                  <a:rect l="l" t="t" r="r" b="b"/>
                  <a:pathLst>
                    <a:path w="830" h="3461" extrusionOk="0">
                      <a:moveTo>
                        <a:pt x="357" y="0"/>
                      </a:moveTo>
                      <a:cubicBezTo>
                        <a:pt x="331" y="0"/>
                        <a:pt x="318" y="44"/>
                        <a:pt x="318" y="74"/>
                      </a:cubicBezTo>
                      <a:cubicBezTo>
                        <a:pt x="282" y="162"/>
                        <a:pt x="247" y="251"/>
                        <a:pt x="212" y="339"/>
                      </a:cubicBezTo>
                      <a:cubicBezTo>
                        <a:pt x="88" y="797"/>
                        <a:pt x="18" y="1273"/>
                        <a:pt x="18" y="1749"/>
                      </a:cubicBezTo>
                      <a:cubicBezTo>
                        <a:pt x="0" y="2190"/>
                        <a:pt x="18" y="2649"/>
                        <a:pt x="53" y="3107"/>
                      </a:cubicBezTo>
                      <a:cubicBezTo>
                        <a:pt x="71" y="3213"/>
                        <a:pt x="88" y="3319"/>
                        <a:pt x="106" y="3407"/>
                      </a:cubicBezTo>
                      <a:cubicBezTo>
                        <a:pt x="106" y="3425"/>
                        <a:pt x="106" y="3442"/>
                        <a:pt x="106" y="3460"/>
                      </a:cubicBezTo>
                      <a:lnTo>
                        <a:pt x="582" y="3460"/>
                      </a:lnTo>
                      <a:lnTo>
                        <a:pt x="582" y="3425"/>
                      </a:lnTo>
                      <a:lnTo>
                        <a:pt x="582" y="3407"/>
                      </a:lnTo>
                      <a:cubicBezTo>
                        <a:pt x="600" y="3301"/>
                        <a:pt x="635" y="3196"/>
                        <a:pt x="653" y="3072"/>
                      </a:cubicBezTo>
                      <a:cubicBezTo>
                        <a:pt x="812" y="2402"/>
                        <a:pt x="829" y="1697"/>
                        <a:pt x="723" y="991"/>
                      </a:cubicBezTo>
                      <a:cubicBezTo>
                        <a:pt x="688" y="639"/>
                        <a:pt x="565" y="303"/>
                        <a:pt x="371" y="4"/>
                      </a:cubicBezTo>
                      <a:cubicBezTo>
                        <a:pt x="366" y="1"/>
                        <a:pt x="361" y="0"/>
                        <a:pt x="3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10"/>
                <p:cNvSpPr/>
                <p:nvPr/>
              </p:nvSpPr>
              <p:spPr>
                <a:xfrm>
                  <a:off x="7361654" y="4242483"/>
                  <a:ext cx="100125" cy="287682"/>
                </a:xfrm>
                <a:custGeom>
                  <a:avLst/>
                  <a:gdLst/>
                  <a:ahLst/>
                  <a:cxnLst/>
                  <a:rect l="l" t="t" r="r" b="b"/>
                  <a:pathLst>
                    <a:path w="1412" h="4057" extrusionOk="0">
                      <a:moveTo>
                        <a:pt x="618" y="1"/>
                      </a:moveTo>
                      <a:cubicBezTo>
                        <a:pt x="530" y="18"/>
                        <a:pt x="442" y="230"/>
                        <a:pt x="406" y="318"/>
                      </a:cubicBezTo>
                      <a:cubicBezTo>
                        <a:pt x="318" y="547"/>
                        <a:pt x="230" y="794"/>
                        <a:pt x="159" y="1059"/>
                      </a:cubicBezTo>
                      <a:cubicBezTo>
                        <a:pt x="124" y="1253"/>
                        <a:pt x="71" y="1464"/>
                        <a:pt x="36" y="1676"/>
                      </a:cubicBezTo>
                      <a:cubicBezTo>
                        <a:pt x="18" y="1852"/>
                        <a:pt x="18" y="2011"/>
                        <a:pt x="18" y="2187"/>
                      </a:cubicBezTo>
                      <a:cubicBezTo>
                        <a:pt x="1" y="2664"/>
                        <a:pt x="54" y="3140"/>
                        <a:pt x="195" y="3581"/>
                      </a:cubicBezTo>
                      <a:cubicBezTo>
                        <a:pt x="230" y="3704"/>
                        <a:pt x="283" y="3828"/>
                        <a:pt x="336" y="3933"/>
                      </a:cubicBezTo>
                      <a:cubicBezTo>
                        <a:pt x="353" y="3969"/>
                        <a:pt x="406" y="4057"/>
                        <a:pt x="406" y="4057"/>
                      </a:cubicBezTo>
                      <a:cubicBezTo>
                        <a:pt x="424" y="4039"/>
                        <a:pt x="424" y="4039"/>
                        <a:pt x="406" y="4021"/>
                      </a:cubicBezTo>
                      <a:cubicBezTo>
                        <a:pt x="406" y="3986"/>
                        <a:pt x="389" y="3951"/>
                        <a:pt x="371" y="3916"/>
                      </a:cubicBezTo>
                      <a:cubicBezTo>
                        <a:pt x="301" y="3775"/>
                        <a:pt x="248" y="3616"/>
                        <a:pt x="212" y="3475"/>
                      </a:cubicBezTo>
                      <a:cubicBezTo>
                        <a:pt x="124" y="3193"/>
                        <a:pt x="71" y="2893"/>
                        <a:pt x="54" y="2593"/>
                      </a:cubicBezTo>
                      <a:cubicBezTo>
                        <a:pt x="36" y="2452"/>
                        <a:pt x="36" y="2311"/>
                        <a:pt x="54" y="2187"/>
                      </a:cubicBezTo>
                      <a:cubicBezTo>
                        <a:pt x="71" y="2064"/>
                        <a:pt x="71" y="1941"/>
                        <a:pt x="71" y="1817"/>
                      </a:cubicBezTo>
                      <a:cubicBezTo>
                        <a:pt x="89" y="1606"/>
                        <a:pt x="142" y="1394"/>
                        <a:pt x="177" y="1165"/>
                      </a:cubicBezTo>
                      <a:cubicBezTo>
                        <a:pt x="212" y="1006"/>
                        <a:pt x="265" y="830"/>
                        <a:pt x="318" y="671"/>
                      </a:cubicBezTo>
                      <a:cubicBezTo>
                        <a:pt x="371" y="442"/>
                        <a:pt x="477" y="230"/>
                        <a:pt x="618" y="54"/>
                      </a:cubicBezTo>
                      <a:cubicBezTo>
                        <a:pt x="971" y="336"/>
                        <a:pt x="1200" y="724"/>
                        <a:pt x="1253" y="1182"/>
                      </a:cubicBezTo>
                      <a:cubicBezTo>
                        <a:pt x="1288" y="1306"/>
                        <a:pt x="1323" y="1429"/>
                        <a:pt x="1341" y="1553"/>
                      </a:cubicBezTo>
                      <a:cubicBezTo>
                        <a:pt x="1341" y="1747"/>
                        <a:pt x="1341" y="1958"/>
                        <a:pt x="1341" y="2152"/>
                      </a:cubicBezTo>
                      <a:cubicBezTo>
                        <a:pt x="1323" y="2452"/>
                        <a:pt x="1288" y="2734"/>
                        <a:pt x="1235" y="3034"/>
                      </a:cubicBezTo>
                      <a:cubicBezTo>
                        <a:pt x="1182" y="3246"/>
                        <a:pt x="1129" y="3457"/>
                        <a:pt x="1094" y="3669"/>
                      </a:cubicBezTo>
                      <a:cubicBezTo>
                        <a:pt x="1076" y="3722"/>
                        <a:pt x="1076" y="3757"/>
                        <a:pt x="1059" y="3810"/>
                      </a:cubicBezTo>
                      <a:cubicBezTo>
                        <a:pt x="1059" y="3828"/>
                        <a:pt x="1024" y="3845"/>
                        <a:pt x="1059" y="3880"/>
                      </a:cubicBezTo>
                      <a:cubicBezTo>
                        <a:pt x="1062" y="3881"/>
                        <a:pt x="1064" y="3882"/>
                        <a:pt x="1067" y="3882"/>
                      </a:cubicBezTo>
                      <a:cubicBezTo>
                        <a:pt x="1113" y="3882"/>
                        <a:pt x="1129" y="3737"/>
                        <a:pt x="1129" y="3686"/>
                      </a:cubicBezTo>
                      <a:cubicBezTo>
                        <a:pt x="1165" y="3528"/>
                        <a:pt x="1200" y="3369"/>
                        <a:pt x="1235" y="3228"/>
                      </a:cubicBezTo>
                      <a:cubicBezTo>
                        <a:pt x="1323" y="2875"/>
                        <a:pt x="1376" y="2523"/>
                        <a:pt x="1394" y="2187"/>
                      </a:cubicBezTo>
                      <a:cubicBezTo>
                        <a:pt x="1411" y="1852"/>
                        <a:pt x="1394" y="1517"/>
                        <a:pt x="1323" y="1200"/>
                      </a:cubicBezTo>
                      <a:cubicBezTo>
                        <a:pt x="1270" y="953"/>
                        <a:pt x="1182" y="706"/>
                        <a:pt x="1076" y="495"/>
                      </a:cubicBezTo>
                      <a:cubicBezTo>
                        <a:pt x="971" y="283"/>
                        <a:pt x="812" y="107"/>
                        <a:pt x="6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10"/>
                <p:cNvSpPr/>
                <p:nvPr/>
              </p:nvSpPr>
              <p:spPr>
                <a:xfrm>
                  <a:off x="7384204" y="4318783"/>
                  <a:ext cx="55097" cy="210177"/>
                </a:xfrm>
                <a:custGeom>
                  <a:avLst/>
                  <a:gdLst/>
                  <a:ahLst/>
                  <a:cxnLst/>
                  <a:rect l="l" t="t" r="r" b="b"/>
                  <a:pathLst>
                    <a:path w="777" h="2964" extrusionOk="0">
                      <a:moveTo>
                        <a:pt x="441" y="194"/>
                      </a:moveTo>
                      <a:cubicBezTo>
                        <a:pt x="441" y="212"/>
                        <a:pt x="423" y="247"/>
                        <a:pt x="423" y="265"/>
                      </a:cubicBezTo>
                      <a:cubicBezTo>
                        <a:pt x="406" y="230"/>
                        <a:pt x="406" y="212"/>
                        <a:pt x="423" y="194"/>
                      </a:cubicBezTo>
                      <a:close/>
                      <a:moveTo>
                        <a:pt x="318" y="1"/>
                      </a:moveTo>
                      <a:cubicBezTo>
                        <a:pt x="229" y="1"/>
                        <a:pt x="176" y="89"/>
                        <a:pt x="176" y="159"/>
                      </a:cubicBezTo>
                      <a:cubicBezTo>
                        <a:pt x="165" y="155"/>
                        <a:pt x="155" y="154"/>
                        <a:pt x="145" y="154"/>
                      </a:cubicBezTo>
                      <a:cubicBezTo>
                        <a:pt x="63" y="154"/>
                        <a:pt x="34" y="275"/>
                        <a:pt x="18" y="353"/>
                      </a:cubicBezTo>
                      <a:cubicBezTo>
                        <a:pt x="0" y="530"/>
                        <a:pt x="88" y="706"/>
                        <a:pt x="247" y="794"/>
                      </a:cubicBezTo>
                      <a:cubicBezTo>
                        <a:pt x="265" y="900"/>
                        <a:pt x="265" y="1023"/>
                        <a:pt x="282" y="1147"/>
                      </a:cubicBezTo>
                      <a:cubicBezTo>
                        <a:pt x="318" y="1623"/>
                        <a:pt x="318" y="2099"/>
                        <a:pt x="318" y="2575"/>
                      </a:cubicBezTo>
                      <a:cubicBezTo>
                        <a:pt x="318" y="2699"/>
                        <a:pt x="335" y="2822"/>
                        <a:pt x="335" y="2945"/>
                      </a:cubicBezTo>
                      <a:cubicBezTo>
                        <a:pt x="335" y="2963"/>
                        <a:pt x="335" y="2963"/>
                        <a:pt x="353" y="2963"/>
                      </a:cubicBezTo>
                      <a:cubicBezTo>
                        <a:pt x="388" y="2963"/>
                        <a:pt x="370" y="2910"/>
                        <a:pt x="370" y="2893"/>
                      </a:cubicBezTo>
                      <a:cubicBezTo>
                        <a:pt x="353" y="2328"/>
                        <a:pt x="370" y="1746"/>
                        <a:pt x="335" y="1182"/>
                      </a:cubicBezTo>
                      <a:cubicBezTo>
                        <a:pt x="335" y="1094"/>
                        <a:pt x="318" y="1023"/>
                        <a:pt x="318" y="935"/>
                      </a:cubicBezTo>
                      <a:cubicBezTo>
                        <a:pt x="300" y="882"/>
                        <a:pt x="300" y="812"/>
                        <a:pt x="282" y="759"/>
                      </a:cubicBezTo>
                      <a:cubicBezTo>
                        <a:pt x="212" y="724"/>
                        <a:pt x="159" y="671"/>
                        <a:pt x="124" y="618"/>
                      </a:cubicBezTo>
                      <a:cubicBezTo>
                        <a:pt x="53" y="530"/>
                        <a:pt x="35" y="424"/>
                        <a:pt x="71" y="336"/>
                      </a:cubicBezTo>
                      <a:cubicBezTo>
                        <a:pt x="88" y="283"/>
                        <a:pt x="88" y="194"/>
                        <a:pt x="141" y="194"/>
                      </a:cubicBezTo>
                      <a:cubicBezTo>
                        <a:pt x="117" y="335"/>
                        <a:pt x="157" y="394"/>
                        <a:pt x="195" y="394"/>
                      </a:cubicBezTo>
                      <a:cubicBezTo>
                        <a:pt x="238" y="394"/>
                        <a:pt x="278" y="317"/>
                        <a:pt x="212" y="194"/>
                      </a:cubicBezTo>
                      <a:cubicBezTo>
                        <a:pt x="244" y="120"/>
                        <a:pt x="276" y="71"/>
                        <a:pt x="319" y="71"/>
                      </a:cubicBezTo>
                      <a:cubicBezTo>
                        <a:pt x="348" y="71"/>
                        <a:pt x="381" y="93"/>
                        <a:pt x="423" y="142"/>
                      </a:cubicBezTo>
                      <a:cubicBezTo>
                        <a:pt x="356" y="175"/>
                        <a:pt x="353" y="337"/>
                        <a:pt x="414" y="337"/>
                      </a:cubicBezTo>
                      <a:cubicBezTo>
                        <a:pt x="417" y="337"/>
                        <a:pt x="420" y="336"/>
                        <a:pt x="423" y="336"/>
                      </a:cubicBezTo>
                      <a:cubicBezTo>
                        <a:pt x="512" y="318"/>
                        <a:pt x="512" y="212"/>
                        <a:pt x="494" y="159"/>
                      </a:cubicBezTo>
                      <a:cubicBezTo>
                        <a:pt x="515" y="152"/>
                        <a:pt x="534" y="149"/>
                        <a:pt x="551" y="149"/>
                      </a:cubicBezTo>
                      <a:cubicBezTo>
                        <a:pt x="712" y="149"/>
                        <a:pt x="736" y="420"/>
                        <a:pt x="688" y="547"/>
                      </a:cubicBezTo>
                      <a:cubicBezTo>
                        <a:pt x="653" y="618"/>
                        <a:pt x="617" y="671"/>
                        <a:pt x="547" y="706"/>
                      </a:cubicBezTo>
                      <a:cubicBezTo>
                        <a:pt x="512" y="724"/>
                        <a:pt x="529" y="776"/>
                        <a:pt x="529" y="812"/>
                      </a:cubicBezTo>
                      <a:lnTo>
                        <a:pt x="529" y="970"/>
                      </a:lnTo>
                      <a:cubicBezTo>
                        <a:pt x="547" y="1482"/>
                        <a:pt x="564" y="1993"/>
                        <a:pt x="547" y="2505"/>
                      </a:cubicBezTo>
                      <a:lnTo>
                        <a:pt x="547" y="2787"/>
                      </a:lnTo>
                      <a:lnTo>
                        <a:pt x="547" y="2893"/>
                      </a:lnTo>
                      <a:cubicBezTo>
                        <a:pt x="547" y="2893"/>
                        <a:pt x="547" y="2910"/>
                        <a:pt x="547" y="2910"/>
                      </a:cubicBezTo>
                      <a:cubicBezTo>
                        <a:pt x="555" y="2915"/>
                        <a:pt x="563" y="2916"/>
                        <a:pt x="569" y="2916"/>
                      </a:cubicBezTo>
                      <a:cubicBezTo>
                        <a:pt x="613" y="2916"/>
                        <a:pt x="600" y="2818"/>
                        <a:pt x="600" y="2787"/>
                      </a:cubicBezTo>
                      <a:lnTo>
                        <a:pt x="600" y="2275"/>
                      </a:lnTo>
                      <a:cubicBezTo>
                        <a:pt x="600" y="1817"/>
                        <a:pt x="564" y="1376"/>
                        <a:pt x="564" y="935"/>
                      </a:cubicBezTo>
                      <a:cubicBezTo>
                        <a:pt x="564" y="882"/>
                        <a:pt x="582" y="847"/>
                        <a:pt x="564" y="794"/>
                      </a:cubicBezTo>
                      <a:cubicBezTo>
                        <a:pt x="564" y="741"/>
                        <a:pt x="582" y="724"/>
                        <a:pt x="617" y="688"/>
                      </a:cubicBezTo>
                      <a:cubicBezTo>
                        <a:pt x="723" y="618"/>
                        <a:pt x="776" y="494"/>
                        <a:pt x="758" y="371"/>
                      </a:cubicBezTo>
                      <a:cubicBezTo>
                        <a:pt x="758" y="235"/>
                        <a:pt x="668" y="74"/>
                        <a:pt x="532" y="74"/>
                      </a:cubicBezTo>
                      <a:cubicBezTo>
                        <a:pt x="509" y="74"/>
                        <a:pt x="484" y="78"/>
                        <a:pt x="459" y="89"/>
                      </a:cubicBezTo>
                      <a:cubicBezTo>
                        <a:pt x="423" y="53"/>
                        <a:pt x="370" y="18"/>
                        <a:pt x="3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10"/>
                <p:cNvSpPr/>
                <p:nvPr/>
              </p:nvSpPr>
              <p:spPr>
                <a:xfrm>
                  <a:off x="7382928" y="4516341"/>
                  <a:ext cx="58855" cy="66372"/>
                </a:xfrm>
                <a:custGeom>
                  <a:avLst/>
                  <a:gdLst/>
                  <a:ahLst/>
                  <a:cxnLst/>
                  <a:rect l="l" t="t" r="r" b="b"/>
                  <a:pathLst>
                    <a:path w="830" h="936" extrusionOk="0">
                      <a:moveTo>
                        <a:pt x="724" y="1"/>
                      </a:moveTo>
                      <a:lnTo>
                        <a:pt x="441" y="18"/>
                      </a:lnTo>
                      <a:lnTo>
                        <a:pt x="159" y="36"/>
                      </a:lnTo>
                      <a:lnTo>
                        <a:pt x="1" y="36"/>
                      </a:lnTo>
                      <a:lnTo>
                        <a:pt x="1" y="71"/>
                      </a:lnTo>
                      <a:cubicBezTo>
                        <a:pt x="1" y="195"/>
                        <a:pt x="18" y="301"/>
                        <a:pt x="1" y="406"/>
                      </a:cubicBezTo>
                      <a:cubicBezTo>
                        <a:pt x="1" y="530"/>
                        <a:pt x="1" y="636"/>
                        <a:pt x="1" y="741"/>
                      </a:cubicBezTo>
                      <a:lnTo>
                        <a:pt x="1" y="900"/>
                      </a:lnTo>
                      <a:lnTo>
                        <a:pt x="1" y="935"/>
                      </a:lnTo>
                      <a:lnTo>
                        <a:pt x="829" y="935"/>
                      </a:lnTo>
                      <a:lnTo>
                        <a:pt x="829" y="900"/>
                      </a:lnTo>
                      <a:lnTo>
                        <a:pt x="829" y="847"/>
                      </a:lnTo>
                      <a:cubicBezTo>
                        <a:pt x="812" y="741"/>
                        <a:pt x="812" y="636"/>
                        <a:pt x="812" y="512"/>
                      </a:cubicBezTo>
                      <a:lnTo>
                        <a:pt x="794" y="177"/>
                      </a:lnTo>
                      <a:lnTo>
                        <a:pt x="794" y="54"/>
                      </a:lnTo>
                      <a:lnTo>
                        <a:pt x="7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970" name="Google Shape;2970;p10"/>
          <p:cNvGrpSpPr/>
          <p:nvPr/>
        </p:nvGrpSpPr>
        <p:grpSpPr>
          <a:xfrm rot="9226236">
            <a:off x="7392001" y="4235350"/>
            <a:ext cx="3251994" cy="1294899"/>
            <a:chOff x="7366688" y="-502725"/>
            <a:chExt cx="3251746" cy="1294800"/>
          </a:xfrm>
        </p:grpSpPr>
        <p:sp>
          <p:nvSpPr>
            <p:cNvPr id="2971" name="Google Shape;2971;p10"/>
            <p:cNvSpPr/>
            <p:nvPr/>
          </p:nvSpPr>
          <p:spPr>
            <a:xfrm>
              <a:off x="7366688" y="-502725"/>
              <a:ext cx="3251738" cy="1294800"/>
            </a:xfrm>
            <a:custGeom>
              <a:avLst/>
              <a:gdLst/>
              <a:ahLst/>
              <a:cxnLst/>
              <a:rect l="l" t="t" r="r" b="b"/>
              <a:pathLst>
                <a:path w="39494" h="15726" extrusionOk="0">
                  <a:moveTo>
                    <a:pt x="3166" y="4580"/>
                  </a:moveTo>
                  <a:lnTo>
                    <a:pt x="3258" y="4685"/>
                  </a:lnTo>
                  <a:lnTo>
                    <a:pt x="3289" y="4725"/>
                  </a:lnTo>
                  <a:lnTo>
                    <a:pt x="3289" y="4725"/>
                  </a:lnTo>
                  <a:cubicBezTo>
                    <a:pt x="3248" y="4677"/>
                    <a:pt x="3207" y="4628"/>
                    <a:pt x="3166" y="4580"/>
                  </a:cubicBezTo>
                  <a:close/>
                  <a:moveTo>
                    <a:pt x="37672" y="1"/>
                  </a:moveTo>
                  <a:cubicBezTo>
                    <a:pt x="37571" y="1"/>
                    <a:pt x="37502" y="237"/>
                    <a:pt x="37472" y="328"/>
                  </a:cubicBezTo>
                  <a:cubicBezTo>
                    <a:pt x="37315" y="695"/>
                    <a:pt x="37170" y="1010"/>
                    <a:pt x="37000" y="1351"/>
                  </a:cubicBezTo>
                  <a:cubicBezTo>
                    <a:pt x="36908" y="1561"/>
                    <a:pt x="36803" y="1758"/>
                    <a:pt x="36698" y="1955"/>
                  </a:cubicBezTo>
                  <a:lnTo>
                    <a:pt x="36685" y="1955"/>
                  </a:lnTo>
                  <a:lnTo>
                    <a:pt x="36580" y="2152"/>
                  </a:lnTo>
                  <a:lnTo>
                    <a:pt x="36554" y="2152"/>
                  </a:lnTo>
                  <a:cubicBezTo>
                    <a:pt x="36554" y="2165"/>
                    <a:pt x="36554" y="2165"/>
                    <a:pt x="36554" y="2165"/>
                  </a:cubicBezTo>
                  <a:lnTo>
                    <a:pt x="36514" y="2244"/>
                  </a:lnTo>
                  <a:lnTo>
                    <a:pt x="36462" y="2322"/>
                  </a:lnTo>
                  <a:cubicBezTo>
                    <a:pt x="36443" y="2313"/>
                    <a:pt x="36431" y="2304"/>
                    <a:pt x="36426" y="2304"/>
                  </a:cubicBezTo>
                  <a:cubicBezTo>
                    <a:pt x="36424" y="2304"/>
                    <a:pt x="36422" y="2305"/>
                    <a:pt x="36422" y="2309"/>
                  </a:cubicBezTo>
                  <a:cubicBezTo>
                    <a:pt x="36409" y="2309"/>
                    <a:pt x="36409" y="2322"/>
                    <a:pt x="36422" y="2335"/>
                  </a:cubicBezTo>
                  <a:lnTo>
                    <a:pt x="36436" y="2349"/>
                  </a:lnTo>
                  <a:lnTo>
                    <a:pt x="36357" y="2467"/>
                  </a:lnTo>
                  <a:lnTo>
                    <a:pt x="36331" y="2519"/>
                  </a:lnTo>
                  <a:lnTo>
                    <a:pt x="36317" y="2532"/>
                  </a:lnTo>
                  <a:lnTo>
                    <a:pt x="36331" y="2545"/>
                  </a:lnTo>
                  <a:cubicBezTo>
                    <a:pt x="35884" y="3280"/>
                    <a:pt x="35372" y="3976"/>
                    <a:pt x="34808" y="4632"/>
                  </a:cubicBezTo>
                  <a:cubicBezTo>
                    <a:pt x="34651" y="4816"/>
                    <a:pt x="34480" y="4987"/>
                    <a:pt x="34323" y="5170"/>
                  </a:cubicBezTo>
                  <a:lnTo>
                    <a:pt x="34257" y="5078"/>
                  </a:lnTo>
                  <a:lnTo>
                    <a:pt x="34178" y="4947"/>
                  </a:lnTo>
                  <a:lnTo>
                    <a:pt x="34086" y="4803"/>
                  </a:lnTo>
                  <a:lnTo>
                    <a:pt x="33994" y="4672"/>
                  </a:lnTo>
                  <a:lnTo>
                    <a:pt x="33968" y="4632"/>
                  </a:lnTo>
                  <a:lnTo>
                    <a:pt x="33955" y="4619"/>
                  </a:lnTo>
                  <a:cubicBezTo>
                    <a:pt x="33942" y="4619"/>
                    <a:pt x="33942" y="4619"/>
                    <a:pt x="33929" y="4632"/>
                  </a:cubicBezTo>
                  <a:lnTo>
                    <a:pt x="33863" y="4685"/>
                  </a:lnTo>
                  <a:lnTo>
                    <a:pt x="33732" y="4803"/>
                  </a:lnTo>
                  <a:lnTo>
                    <a:pt x="33732" y="4803"/>
                  </a:lnTo>
                  <a:lnTo>
                    <a:pt x="33876" y="4658"/>
                  </a:lnTo>
                  <a:cubicBezTo>
                    <a:pt x="33824" y="4567"/>
                    <a:pt x="33784" y="4462"/>
                    <a:pt x="33745" y="4357"/>
                  </a:cubicBezTo>
                  <a:cubicBezTo>
                    <a:pt x="33679" y="4225"/>
                    <a:pt x="33601" y="4081"/>
                    <a:pt x="33535" y="3950"/>
                  </a:cubicBezTo>
                  <a:cubicBezTo>
                    <a:pt x="33430" y="3792"/>
                    <a:pt x="33312" y="3635"/>
                    <a:pt x="33181" y="3490"/>
                  </a:cubicBezTo>
                  <a:cubicBezTo>
                    <a:pt x="33023" y="3333"/>
                    <a:pt x="32826" y="3228"/>
                    <a:pt x="32616" y="3162"/>
                  </a:cubicBezTo>
                  <a:cubicBezTo>
                    <a:pt x="32472" y="3136"/>
                    <a:pt x="32341" y="3110"/>
                    <a:pt x="32210" y="3084"/>
                  </a:cubicBezTo>
                  <a:cubicBezTo>
                    <a:pt x="32131" y="3070"/>
                    <a:pt x="32052" y="3044"/>
                    <a:pt x="31986" y="3018"/>
                  </a:cubicBezTo>
                  <a:cubicBezTo>
                    <a:pt x="31921" y="2992"/>
                    <a:pt x="31868" y="2965"/>
                    <a:pt x="31816" y="2926"/>
                  </a:cubicBezTo>
                  <a:cubicBezTo>
                    <a:pt x="31797" y="2907"/>
                    <a:pt x="31784" y="2895"/>
                    <a:pt x="31774" y="2895"/>
                  </a:cubicBezTo>
                  <a:cubicBezTo>
                    <a:pt x="31770" y="2895"/>
                    <a:pt x="31767" y="2896"/>
                    <a:pt x="31763" y="2900"/>
                  </a:cubicBezTo>
                  <a:lnTo>
                    <a:pt x="31750" y="2900"/>
                  </a:lnTo>
                  <a:cubicBezTo>
                    <a:pt x="31737" y="2913"/>
                    <a:pt x="31777" y="2939"/>
                    <a:pt x="31803" y="2952"/>
                  </a:cubicBezTo>
                  <a:cubicBezTo>
                    <a:pt x="31829" y="2979"/>
                    <a:pt x="31855" y="3018"/>
                    <a:pt x="31882" y="3057"/>
                  </a:cubicBezTo>
                  <a:cubicBezTo>
                    <a:pt x="31934" y="3215"/>
                    <a:pt x="31960" y="3385"/>
                    <a:pt x="31934" y="3556"/>
                  </a:cubicBezTo>
                  <a:cubicBezTo>
                    <a:pt x="31921" y="3648"/>
                    <a:pt x="31921" y="3740"/>
                    <a:pt x="31934" y="3832"/>
                  </a:cubicBezTo>
                  <a:cubicBezTo>
                    <a:pt x="31947" y="4107"/>
                    <a:pt x="32052" y="4370"/>
                    <a:pt x="32236" y="4580"/>
                  </a:cubicBezTo>
                  <a:cubicBezTo>
                    <a:pt x="32433" y="4803"/>
                    <a:pt x="32682" y="5000"/>
                    <a:pt x="32945" y="5131"/>
                  </a:cubicBezTo>
                  <a:cubicBezTo>
                    <a:pt x="33036" y="5183"/>
                    <a:pt x="33128" y="5223"/>
                    <a:pt x="33220" y="5262"/>
                  </a:cubicBezTo>
                  <a:lnTo>
                    <a:pt x="33233" y="5262"/>
                  </a:lnTo>
                  <a:lnTo>
                    <a:pt x="33233" y="5275"/>
                  </a:lnTo>
                  <a:lnTo>
                    <a:pt x="33246" y="5288"/>
                  </a:lnTo>
                  <a:lnTo>
                    <a:pt x="33286" y="5328"/>
                  </a:lnTo>
                  <a:lnTo>
                    <a:pt x="33365" y="5393"/>
                  </a:lnTo>
                  <a:lnTo>
                    <a:pt x="33483" y="5511"/>
                  </a:lnTo>
                  <a:lnTo>
                    <a:pt x="33627" y="5630"/>
                  </a:lnTo>
                  <a:cubicBezTo>
                    <a:pt x="33666" y="5669"/>
                    <a:pt x="33706" y="5695"/>
                    <a:pt x="33758" y="5735"/>
                  </a:cubicBezTo>
                  <a:cubicBezTo>
                    <a:pt x="31842" y="7506"/>
                    <a:pt x="29703" y="9002"/>
                    <a:pt x="27380" y="10197"/>
                  </a:cubicBezTo>
                  <a:lnTo>
                    <a:pt x="27367" y="10170"/>
                  </a:lnTo>
                  <a:cubicBezTo>
                    <a:pt x="27354" y="10118"/>
                    <a:pt x="27328" y="10065"/>
                    <a:pt x="27301" y="10013"/>
                  </a:cubicBezTo>
                  <a:lnTo>
                    <a:pt x="27236" y="9869"/>
                  </a:lnTo>
                  <a:lnTo>
                    <a:pt x="27170" y="9711"/>
                  </a:lnTo>
                  <a:lnTo>
                    <a:pt x="27104" y="9567"/>
                  </a:lnTo>
                  <a:cubicBezTo>
                    <a:pt x="27104" y="9554"/>
                    <a:pt x="27091" y="9541"/>
                    <a:pt x="27091" y="9527"/>
                  </a:cubicBezTo>
                  <a:lnTo>
                    <a:pt x="27078" y="9501"/>
                  </a:lnTo>
                  <a:lnTo>
                    <a:pt x="27052" y="9514"/>
                  </a:lnTo>
                  <a:lnTo>
                    <a:pt x="26986" y="9554"/>
                  </a:lnTo>
                  <a:lnTo>
                    <a:pt x="26829" y="9659"/>
                  </a:lnTo>
                  <a:lnTo>
                    <a:pt x="26698" y="9737"/>
                  </a:lnTo>
                  <a:lnTo>
                    <a:pt x="26999" y="9541"/>
                  </a:lnTo>
                  <a:cubicBezTo>
                    <a:pt x="26960" y="9436"/>
                    <a:pt x="26947" y="9317"/>
                    <a:pt x="26921" y="9212"/>
                  </a:cubicBezTo>
                  <a:cubicBezTo>
                    <a:pt x="26881" y="9068"/>
                    <a:pt x="26829" y="8924"/>
                    <a:pt x="26776" y="8779"/>
                  </a:cubicBezTo>
                  <a:cubicBezTo>
                    <a:pt x="26698" y="8596"/>
                    <a:pt x="26606" y="8425"/>
                    <a:pt x="26514" y="8267"/>
                  </a:cubicBezTo>
                  <a:cubicBezTo>
                    <a:pt x="26383" y="8097"/>
                    <a:pt x="26199" y="7953"/>
                    <a:pt x="26002" y="7861"/>
                  </a:cubicBezTo>
                  <a:cubicBezTo>
                    <a:pt x="25871" y="7808"/>
                    <a:pt x="25740" y="7756"/>
                    <a:pt x="25608" y="7703"/>
                  </a:cubicBezTo>
                  <a:cubicBezTo>
                    <a:pt x="25543" y="7677"/>
                    <a:pt x="25464" y="7638"/>
                    <a:pt x="25398" y="7611"/>
                  </a:cubicBezTo>
                  <a:cubicBezTo>
                    <a:pt x="25346" y="7572"/>
                    <a:pt x="25293" y="7533"/>
                    <a:pt x="25254" y="7493"/>
                  </a:cubicBezTo>
                  <a:cubicBezTo>
                    <a:pt x="25228" y="7454"/>
                    <a:pt x="25215" y="7441"/>
                    <a:pt x="25201" y="7441"/>
                  </a:cubicBezTo>
                  <a:lnTo>
                    <a:pt x="25188" y="7441"/>
                  </a:lnTo>
                  <a:cubicBezTo>
                    <a:pt x="25175" y="7441"/>
                    <a:pt x="25201" y="7493"/>
                    <a:pt x="25228" y="7506"/>
                  </a:cubicBezTo>
                  <a:cubicBezTo>
                    <a:pt x="25241" y="7546"/>
                    <a:pt x="25267" y="7585"/>
                    <a:pt x="25280" y="7624"/>
                  </a:cubicBezTo>
                  <a:cubicBezTo>
                    <a:pt x="25320" y="7795"/>
                    <a:pt x="25306" y="7966"/>
                    <a:pt x="25254" y="8123"/>
                  </a:cubicBezTo>
                  <a:cubicBezTo>
                    <a:pt x="25228" y="8215"/>
                    <a:pt x="25215" y="8307"/>
                    <a:pt x="25201" y="8399"/>
                  </a:cubicBezTo>
                  <a:cubicBezTo>
                    <a:pt x="25175" y="8674"/>
                    <a:pt x="25241" y="8950"/>
                    <a:pt x="25385" y="9186"/>
                  </a:cubicBezTo>
                  <a:cubicBezTo>
                    <a:pt x="25543" y="9436"/>
                    <a:pt x="25753" y="9659"/>
                    <a:pt x="25989" y="9842"/>
                  </a:cubicBezTo>
                  <a:cubicBezTo>
                    <a:pt x="26068" y="9908"/>
                    <a:pt x="26146" y="9960"/>
                    <a:pt x="26238" y="10013"/>
                  </a:cubicBezTo>
                  <a:lnTo>
                    <a:pt x="26225" y="10026"/>
                  </a:lnTo>
                  <a:lnTo>
                    <a:pt x="26238" y="10039"/>
                  </a:lnTo>
                  <a:lnTo>
                    <a:pt x="26278" y="10092"/>
                  </a:lnTo>
                  <a:lnTo>
                    <a:pt x="26330" y="10157"/>
                  </a:lnTo>
                  <a:lnTo>
                    <a:pt x="26448" y="10302"/>
                  </a:lnTo>
                  <a:lnTo>
                    <a:pt x="26553" y="10433"/>
                  </a:lnTo>
                  <a:lnTo>
                    <a:pt x="26632" y="10525"/>
                  </a:lnTo>
                  <a:cubicBezTo>
                    <a:pt x="25123" y="11220"/>
                    <a:pt x="23535" y="11719"/>
                    <a:pt x="21894" y="11995"/>
                  </a:cubicBezTo>
                  <a:cubicBezTo>
                    <a:pt x="20831" y="12165"/>
                    <a:pt x="19768" y="12257"/>
                    <a:pt x="18705" y="12270"/>
                  </a:cubicBezTo>
                  <a:cubicBezTo>
                    <a:pt x="18464" y="12280"/>
                    <a:pt x="18224" y="12290"/>
                    <a:pt x="17983" y="12295"/>
                  </a:cubicBezTo>
                  <a:lnTo>
                    <a:pt x="17983" y="12295"/>
                  </a:lnTo>
                  <a:lnTo>
                    <a:pt x="17983" y="12270"/>
                  </a:lnTo>
                  <a:lnTo>
                    <a:pt x="17983" y="12218"/>
                  </a:lnTo>
                  <a:lnTo>
                    <a:pt x="18010" y="12047"/>
                  </a:lnTo>
                  <a:cubicBezTo>
                    <a:pt x="18010" y="11995"/>
                    <a:pt x="18023" y="11942"/>
                    <a:pt x="18036" y="11903"/>
                  </a:cubicBezTo>
                  <a:lnTo>
                    <a:pt x="18062" y="11732"/>
                  </a:lnTo>
                  <a:cubicBezTo>
                    <a:pt x="18062" y="11680"/>
                    <a:pt x="18075" y="11627"/>
                    <a:pt x="18075" y="11575"/>
                  </a:cubicBezTo>
                  <a:lnTo>
                    <a:pt x="18075" y="11522"/>
                  </a:lnTo>
                  <a:lnTo>
                    <a:pt x="18075" y="11496"/>
                  </a:lnTo>
                  <a:lnTo>
                    <a:pt x="17629" y="11496"/>
                  </a:lnTo>
                  <a:lnTo>
                    <a:pt x="17983" y="11483"/>
                  </a:lnTo>
                  <a:cubicBezTo>
                    <a:pt x="18023" y="11378"/>
                    <a:pt x="18062" y="11273"/>
                    <a:pt x="18088" y="11168"/>
                  </a:cubicBezTo>
                  <a:cubicBezTo>
                    <a:pt x="18141" y="11024"/>
                    <a:pt x="18180" y="10866"/>
                    <a:pt x="18206" y="10722"/>
                  </a:cubicBezTo>
                  <a:cubicBezTo>
                    <a:pt x="18233" y="10525"/>
                    <a:pt x="18259" y="10341"/>
                    <a:pt x="18246" y="10144"/>
                  </a:cubicBezTo>
                  <a:cubicBezTo>
                    <a:pt x="18233" y="9921"/>
                    <a:pt x="18167" y="9711"/>
                    <a:pt x="18036" y="9527"/>
                  </a:cubicBezTo>
                  <a:cubicBezTo>
                    <a:pt x="17957" y="9409"/>
                    <a:pt x="17878" y="9304"/>
                    <a:pt x="17800" y="9186"/>
                  </a:cubicBezTo>
                  <a:cubicBezTo>
                    <a:pt x="17747" y="9134"/>
                    <a:pt x="17708" y="9068"/>
                    <a:pt x="17668" y="9002"/>
                  </a:cubicBezTo>
                  <a:cubicBezTo>
                    <a:pt x="17642" y="8937"/>
                    <a:pt x="17616" y="8871"/>
                    <a:pt x="17603" y="8819"/>
                  </a:cubicBezTo>
                  <a:cubicBezTo>
                    <a:pt x="17603" y="8779"/>
                    <a:pt x="17603" y="8753"/>
                    <a:pt x="17590" y="8753"/>
                  </a:cubicBezTo>
                  <a:lnTo>
                    <a:pt x="17576" y="8753"/>
                  </a:lnTo>
                  <a:cubicBezTo>
                    <a:pt x="17550" y="8753"/>
                    <a:pt x="17563" y="8792"/>
                    <a:pt x="17576" y="8832"/>
                  </a:cubicBezTo>
                  <a:cubicBezTo>
                    <a:pt x="17576" y="9042"/>
                    <a:pt x="17458" y="9239"/>
                    <a:pt x="17275" y="9357"/>
                  </a:cubicBezTo>
                  <a:cubicBezTo>
                    <a:pt x="17209" y="9422"/>
                    <a:pt x="17143" y="9488"/>
                    <a:pt x="17078" y="9554"/>
                  </a:cubicBezTo>
                  <a:cubicBezTo>
                    <a:pt x="16920" y="9777"/>
                    <a:pt x="16815" y="10052"/>
                    <a:pt x="16815" y="10328"/>
                  </a:cubicBezTo>
                  <a:cubicBezTo>
                    <a:pt x="16815" y="10630"/>
                    <a:pt x="16868" y="10919"/>
                    <a:pt x="16973" y="11207"/>
                  </a:cubicBezTo>
                  <a:cubicBezTo>
                    <a:pt x="17012" y="11299"/>
                    <a:pt x="17051" y="11391"/>
                    <a:pt x="17104" y="11483"/>
                  </a:cubicBezTo>
                  <a:lnTo>
                    <a:pt x="17104" y="11496"/>
                  </a:lnTo>
                  <a:lnTo>
                    <a:pt x="17065" y="11496"/>
                  </a:lnTo>
                  <a:cubicBezTo>
                    <a:pt x="17065" y="11509"/>
                    <a:pt x="17065" y="11509"/>
                    <a:pt x="17065" y="11522"/>
                  </a:cubicBezTo>
                  <a:cubicBezTo>
                    <a:pt x="17065" y="11535"/>
                    <a:pt x="17065" y="11562"/>
                    <a:pt x="17065" y="11575"/>
                  </a:cubicBezTo>
                  <a:lnTo>
                    <a:pt x="17078" y="11667"/>
                  </a:lnTo>
                  <a:cubicBezTo>
                    <a:pt x="17078" y="11732"/>
                    <a:pt x="17091" y="11785"/>
                    <a:pt x="17104" y="11837"/>
                  </a:cubicBezTo>
                  <a:cubicBezTo>
                    <a:pt x="17104" y="11903"/>
                    <a:pt x="17117" y="11968"/>
                    <a:pt x="17117" y="12021"/>
                  </a:cubicBezTo>
                  <a:cubicBezTo>
                    <a:pt x="17130" y="12087"/>
                    <a:pt x="17130" y="12139"/>
                    <a:pt x="17143" y="12192"/>
                  </a:cubicBezTo>
                  <a:cubicBezTo>
                    <a:pt x="17143" y="12218"/>
                    <a:pt x="17143" y="12244"/>
                    <a:pt x="17156" y="12270"/>
                  </a:cubicBezTo>
                  <a:lnTo>
                    <a:pt x="17156" y="12281"/>
                  </a:lnTo>
                  <a:lnTo>
                    <a:pt x="17156" y="12281"/>
                  </a:lnTo>
                  <a:cubicBezTo>
                    <a:pt x="16510" y="12265"/>
                    <a:pt x="15876" y="12212"/>
                    <a:pt x="15254" y="12100"/>
                  </a:cubicBezTo>
                  <a:cubicBezTo>
                    <a:pt x="14663" y="12034"/>
                    <a:pt x="14072" y="11929"/>
                    <a:pt x="13482" y="11785"/>
                  </a:cubicBezTo>
                  <a:lnTo>
                    <a:pt x="13482" y="11772"/>
                  </a:lnTo>
                  <a:lnTo>
                    <a:pt x="13469" y="11758"/>
                  </a:lnTo>
                  <a:lnTo>
                    <a:pt x="13456" y="11772"/>
                  </a:lnTo>
                  <a:lnTo>
                    <a:pt x="13324" y="11732"/>
                  </a:lnTo>
                  <a:lnTo>
                    <a:pt x="13246" y="11706"/>
                  </a:lnTo>
                  <a:cubicBezTo>
                    <a:pt x="13246" y="11706"/>
                    <a:pt x="13246" y="11693"/>
                    <a:pt x="13232" y="11693"/>
                  </a:cubicBezTo>
                  <a:lnTo>
                    <a:pt x="13219" y="11693"/>
                  </a:lnTo>
                  <a:cubicBezTo>
                    <a:pt x="13219" y="11693"/>
                    <a:pt x="13219" y="11693"/>
                    <a:pt x="13219" y="11706"/>
                  </a:cubicBezTo>
                  <a:lnTo>
                    <a:pt x="13167" y="11680"/>
                  </a:lnTo>
                  <a:lnTo>
                    <a:pt x="13049" y="11640"/>
                  </a:lnTo>
                  <a:cubicBezTo>
                    <a:pt x="13049" y="11614"/>
                    <a:pt x="13062" y="11601"/>
                    <a:pt x="13049" y="11601"/>
                  </a:cubicBezTo>
                  <a:cubicBezTo>
                    <a:pt x="13042" y="11594"/>
                    <a:pt x="13039" y="11591"/>
                    <a:pt x="13036" y="11591"/>
                  </a:cubicBezTo>
                  <a:cubicBezTo>
                    <a:pt x="13032" y="11591"/>
                    <a:pt x="13029" y="11594"/>
                    <a:pt x="13022" y="11601"/>
                  </a:cubicBezTo>
                  <a:lnTo>
                    <a:pt x="13009" y="11614"/>
                  </a:lnTo>
                  <a:lnTo>
                    <a:pt x="12878" y="11575"/>
                  </a:lnTo>
                  <a:lnTo>
                    <a:pt x="12826" y="11548"/>
                  </a:lnTo>
                  <a:lnTo>
                    <a:pt x="12799" y="11548"/>
                  </a:lnTo>
                  <a:lnTo>
                    <a:pt x="12786" y="11575"/>
                  </a:lnTo>
                  <a:cubicBezTo>
                    <a:pt x="11644" y="11194"/>
                    <a:pt x="10542" y="10695"/>
                    <a:pt x="9505" y="10092"/>
                  </a:cubicBezTo>
                  <a:lnTo>
                    <a:pt x="9518" y="10079"/>
                  </a:lnTo>
                  <a:lnTo>
                    <a:pt x="9623" y="9947"/>
                  </a:lnTo>
                  <a:lnTo>
                    <a:pt x="9728" y="9829"/>
                  </a:lnTo>
                  <a:lnTo>
                    <a:pt x="9833" y="9698"/>
                  </a:lnTo>
                  <a:lnTo>
                    <a:pt x="9938" y="9580"/>
                  </a:lnTo>
                  <a:cubicBezTo>
                    <a:pt x="9951" y="9567"/>
                    <a:pt x="9951" y="9554"/>
                    <a:pt x="9965" y="9541"/>
                  </a:cubicBezTo>
                  <a:lnTo>
                    <a:pt x="9978" y="9514"/>
                  </a:lnTo>
                  <a:lnTo>
                    <a:pt x="9965" y="9501"/>
                  </a:lnTo>
                  <a:lnTo>
                    <a:pt x="9886" y="9462"/>
                  </a:lnTo>
                  <a:lnTo>
                    <a:pt x="9728" y="9370"/>
                  </a:lnTo>
                  <a:lnTo>
                    <a:pt x="9597" y="9291"/>
                  </a:lnTo>
                  <a:lnTo>
                    <a:pt x="9610" y="9291"/>
                  </a:lnTo>
                  <a:lnTo>
                    <a:pt x="9899" y="9449"/>
                  </a:lnTo>
                  <a:cubicBezTo>
                    <a:pt x="9991" y="9383"/>
                    <a:pt x="10070" y="9317"/>
                    <a:pt x="10161" y="9239"/>
                  </a:cubicBezTo>
                  <a:cubicBezTo>
                    <a:pt x="10266" y="9134"/>
                    <a:pt x="10385" y="9029"/>
                    <a:pt x="10490" y="8911"/>
                  </a:cubicBezTo>
                  <a:cubicBezTo>
                    <a:pt x="10608" y="8766"/>
                    <a:pt x="10726" y="8622"/>
                    <a:pt x="10818" y="8451"/>
                  </a:cubicBezTo>
                  <a:cubicBezTo>
                    <a:pt x="10923" y="8254"/>
                    <a:pt x="10975" y="8031"/>
                    <a:pt x="10975" y="7808"/>
                  </a:cubicBezTo>
                  <a:cubicBezTo>
                    <a:pt x="10975" y="7677"/>
                    <a:pt x="10949" y="7533"/>
                    <a:pt x="10936" y="7401"/>
                  </a:cubicBezTo>
                  <a:cubicBezTo>
                    <a:pt x="10936" y="7323"/>
                    <a:pt x="10936" y="7244"/>
                    <a:pt x="10936" y="7165"/>
                  </a:cubicBezTo>
                  <a:cubicBezTo>
                    <a:pt x="10949" y="7099"/>
                    <a:pt x="10962" y="7034"/>
                    <a:pt x="10975" y="6981"/>
                  </a:cubicBezTo>
                  <a:cubicBezTo>
                    <a:pt x="11001" y="6942"/>
                    <a:pt x="11014" y="6916"/>
                    <a:pt x="10988" y="6916"/>
                  </a:cubicBezTo>
                  <a:cubicBezTo>
                    <a:pt x="10985" y="6914"/>
                    <a:pt x="10981" y="6913"/>
                    <a:pt x="10978" y="6913"/>
                  </a:cubicBezTo>
                  <a:cubicBezTo>
                    <a:pt x="10959" y="6913"/>
                    <a:pt x="10949" y="6946"/>
                    <a:pt x="10949" y="6968"/>
                  </a:cubicBezTo>
                  <a:cubicBezTo>
                    <a:pt x="10923" y="7008"/>
                    <a:pt x="10896" y="7047"/>
                    <a:pt x="10857" y="7073"/>
                  </a:cubicBezTo>
                  <a:cubicBezTo>
                    <a:pt x="10726" y="7178"/>
                    <a:pt x="10581" y="7244"/>
                    <a:pt x="10411" y="7270"/>
                  </a:cubicBezTo>
                  <a:cubicBezTo>
                    <a:pt x="10319" y="7283"/>
                    <a:pt x="10227" y="7309"/>
                    <a:pt x="10135" y="7336"/>
                  </a:cubicBezTo>
                  <a:cubicBezTo>
                    <a:pt x="9886" y="7441"/>
                    <a:pt x="9663" y="7611"/>
                    <a:pt x="9505" y="7848"/>
                  </a:cubicBezTo>
                  <a:cubicBezTo>
                    <a:pt x="9348" y="8110"/>
                    <a:pt x="9243" y="8386"/>
                    <a:pt x="9177" y="8687"/>
                  </a:cubicBezTo>
                  <a:cubicBezTo>
                    <a:pt x="9164" y="8779"/>
                    <a:pt x="9151" y="8884"/>
                    <a:pt x="9138" y="8989"/>
                  </a:cubicBezTo>
                  <a:lnTo>
                    <a:pt x="9138" y="9002"/>
                  </a:lnTo>
                  <a:lnTo>
                    <a:pt x="9112" y="9002"/>
                  </a:lnTo>
                  <a:lnTo>
                    <a:pt x="9112" y="9029"/>
                  </a:lnTo>
                  <a:lnTo>
                    <a:pt x="9085" y="9081"/>
                  </a:lnTo>
                  <a:lnTo>
                    <a:pt x="9046" y="9173"/>
                  </a:lnTo>
                  <a:lnTo>
                    <a:pt x="8967" y="9331"/>
                  </a:lnTo>
                  <a:lnTo>
                    <a:pt x="8902" y="9501"/>
                  </a:lnTo>
                  <a:lnTo>
                    <a:pt x="8823" y="9659"/>
                  </a:lnTo>
                  <a:lnTo>
                    <a:pt x="8810" y="9698"/>
                  </a:lnTo>
                  <a:cubicBezTo>
                    <a:pt x="6742" y="8371"/>
                    <a:pt x="4936" y="6671"/>
                    <a:pt x="3305" y="4745"/>
                  </a:cubicBezTo>
                  <a:lnTo>
                    <a:pt x="3305" y="4745"/>
                  </a:lnTo>
                  <a:lnTo>
                    <a:pt x="3311" y="4750"/>
                  </a:lnTo>
                  <a:lnTo>
                    <a:pt x="3337" y="4737"/>
                  </a:lnTo>
                  <a:lnTo>
                    <a:pt x="3389" y="4711"/>
                  </a:lnTo>
                  <a:lnTo>
                    <a:pt x="3534" y="4619"/>
                  </a:lnTo>
                  <a:lnTo>
                    <a:pt x="3665" y="4540"/>
                  </a:lnTo>
                  <a:lnTo>
                    <a:pt x="3809" y="4435"/>
                  </a:lnTo>
                  <a:lnTo>
                    <a:pt x="3941" y="4357"/>
                  </a:lnTo>
                  <a:lnTo>
                    <a:pt x="3980" y="4330"/>
                  </a:lnTo>
                  <a:lnTo>
                    <a:pt x="3993" y="4317"/>
                  </a:lnTo>
                  <a:lnTo>
                    <a:pt x="3980" y="4291"/>
                  </a:lnTo>
                  <a:lnTo>
                    <a:pt x="3928" y="4225"/>
                  </a:lnTo>
                  <a:lnTo>
                    <a:pt x="3809" y="4094"/>
                  </a:lnTo>
                  <a:cubicBezTo>
                    <a:pt x="3777" y="4061"/>
                    <a:pt x="3753" y="4029"/>
                    <a:pt x="3723" y="3996"/>
                  </a:cubicBezTo>
                  <a:lnTo>
                    <a:pt x="3723" y="3996"/>
                  </a:lnTo>
                  <a:lnTo>
                    <a:pt x="3954" y="4238"/>
                  </a:lnTo>
                  <a:cubicBezTo>
                    <a:pt x="4046" y="4186"/>
                    <a:pt x="4151" y="4160"/>
                    <a:pt x="4256" y="4107"/>
                  </a:cubicBezTo>
                  <a:cubicBezTo>
                    <a:pt x="4400" y="4055"/>
                    <a:pt x="4531" y="3989"/>
                    <a:pt x="4676" y="3910"/>
                  </a:cubicBezTo>
                  <a:cubicBezTo>
                    <a:pt x="4833" y="3805"/>
                    <a:pt x="4991" y="3700"/>
                    <a:pt x="5135" y="3582"/>
                  </a:cubicBezTo>
                  <a:cubicBezTo>
                    <a:pt x="5292" y="3425"/>
                    <a:pt x="5411" y="3228"/>
                    <a:pt x="5476" y="3018"/>
                  </a:cubicBezTo>
                  <a:cubicBezTo>
                    <a:pt x="5502" y="2887"/>
                    <a:pt x="5529" y="2742"/>
                    <a:pt x="5568" y="2611"/>
                  </a:cubicBezTo>
                  <a:cubicBezTo>
                    <a:pt x="5581" y="2532"/>
                    <a:pt x="5607" y="2467"/>
                    <a:pt x="5634" y="2388"/>
                  </a:cubicBezTo>
                  <a:cubicBezTo>
                    <a:pt x="5660" y="2335"/>
                    <a:pt x="5699" y="2283"/>
                    <a:pt x="5726" y="2230"/>
                  </a:cubicBezTo>
                  <a:cubicBezTo>
                    <a:pt x="5765" y="2204"/>
                    <a:pt x="5778" y="2178"/>
                    <a:pt x="5765" y="2178"/>
                  </a:cubicBezTo>
                  <a:cubicBezTo>
                    <a:pt x="5765" y="2165"/>
                    <a:pt x="5765" y="2165"/>
                    <a:pt x="5765" y="2165"/>
                  </a:cubicBezTo>
                  <a:cubicBezTo>
                    <a:pt x="5763" y="2162"/>
                    <a:pt x="5760" y="2161"/>
                    <a:pt x="5757" y="2161"/>
                  </a:cubicBezTo>
                  <a:cubicBezTo>
                    <a:pt x="5743" y="2161"/>
                    <a:pt x="5723" y="2183"/>
                    <a:pt x="5712" y="2204"/>
                  </a:cubicBezTo>
                  <a:cubicBezTo>
                    <a:pt x="5673" y="2230"/>
                    <a:pt x="5634" y="2257"/>
                    <a:pt x="5594" y="2283"/>
                  </a:cubicBezTo>
                  <a:cubicBezTo>
                    <a:pt x="5489" y="2318"/>
                    <a:pt x="5378" y="2335"/>
                    <a:pt x="5270" y="2335"/>
                  </a:cubicBezTo>
                  <a:cubicBezTo>
                    <a:pt x="5215" y="2335"/>
                    <a:pt x="5161" y="2331"/>
                    <a:pt x="5109" y="2322"/>
                  </a:cubicBezTo>
                  <a:cubicBezTo>
                    <a:pt x="5017" y="2309"/>
                    <a:pt x="4912" y="2309"/>
                    <a:pt x="4820" y="2309"/>
                  </a:cubicBezTo>
                  <a:cubicBezTo>
                    <a:pt x="4544" y="2322"/>
                    <a:pt x="4282" y="2427"/>
                    <a:pt x="4072" y="2598"/>
                  </a:cubicBezTo>
                  <a:cubicBezTo>
                    <a:pt x="3836" y="2795"/>
                    <a:pt x="3652" y="3031"/>
                    <a:pt x="3494" y="3294"/>
                  </a:cubicBezTo>
                  <a:cubicBezTo>
                    <a:pt x="3455" y="3372"/>
                    <a:pt x="3403" y="3464"/>
                    <a:pt x="3363" y="3569"/>
                  </a:cubicBezTo>
                  <a:lnTo>
                    <a:pt x="3350" y="3569"/>
                  </a:lnTo>
                  <a:lnTo>
                    <a:pt x="3337" y="3582"/>
                  </a:lnTo>
                  <a:lnTo>
                    <a:pt x="3298" y="3622"/>
                  </a:lnTo>
                  <a:cubicBezTo>
                    <a:pt x="3271" y="3648"/>
                    <a:pt x="3245" y="3674"/>
                    <a:pt x="3232" y="3687"/>
                  </a:cubicBezTo>
                  <a:lnTo>
                    <a:pt x="3114" y="3818"/>
                  </a:lnTo>
                  <a:lnTo>
                    <a:pt x="2996" y="3950"/>
                  </a:lnTo>
                  <a:lnTo>
                    <a:pt x="2878" y="4081"/>
                  </a:lnTo>
                  <a:lnTo>
                    <a:pt x="2825" y="4133"/>
                  </a:lnTo>
                  <a:lnTo>
                    <a:pt x="2812" y="4147"/>
                  </a:lnTo>
                  <a:cubicBezTo>
                    <a:pt x="2366" y="3582"/>
                    <a:pt x="1933" y="3005"/>
                    <a:pt x="1500" y="2427"/>
                  </a:cubicBezTo>
                  <a:cubicBezTo>
                    <a:pt x="1224" y="2034"/>
                    <a:pt x="988" y="1627"/>
                    <a:pt x="765" y="1207"/>
                  </a:cubicBezTo>
                  <a:cubicBezTo>
                    <a:pt x="581" y="852"/>
                    <a:pt x="410" y="498"/>
                    <a:pt x="266" y="131"/>
                  </a:cubicBezTo>
                  <a:cubicBezTo>
                    <a:pt x="247" y="79"/>
                    <a:pt x="206" y="58"/>
                    <a:pt x="163" y="58"/>
                  </a:cubicBezTo>
                  <a:cubicBezTo>
                    <a:pt x="84" y="58"/>
                    <a:pt x="1" y="129"/>
                    <a:pt x="43" y="223"/>
                  </a:cubicBezTo>
                  <a:cubicBezTo>
                    <a:pt x="752" y="1889"/>
                    <a:pt x="1854" y="3346"/>
                    <a:pt x="3009" y="4711"/>
                  </a:cubicBezTo>
                  <a:cubicBezTo>
                    <a:pt x="3744" y="5590"/>
                    <a:pt x="4505" y="6430"/>
                    <a:pt x="5319" y="7218"/>
                  </a:cubicBezTo>
                  <a:lnTo>
                    <a:pt x="5187" y="7309"/>
                  </a:lnTo>
                  <a:lnTo>
                    <a:pt x="5069" y="7401"/>
                  </a:lnTo>
                  <a:lnTo>
                    <a:pt x="4925" y="7506"/>
                  </a:lnTo>
                  <a:lnTo>
                    <a:pt x="4794" y="7598"/>
                  </a:lnTo>
                  <a:lnTo>
                    <a:pt x="4754" y="7611"/>
                  </a:lnTo>
                  <a:lnTo>
                    <a:pt x="4741" y="7638"/>
                  </a:lnTo>
                  <a:lnTo>
                    <a:pt x="4754" y="7651"/>
                  </a:lnTo>
                  <a:lnTo>
                    <a:pt x="4820" y="7716"/>
                  </a:lnTo>
                  <a:cubicBezTo>
                    <a:pt x="4859" y="7756"/>
                    <a:pt x="4899" y="7795"/>
                    <a:pt x="4938" y="7848"/>
                  </a:cubicBezTo>
                  <a:lnTo>
                    <a:pt x="4807" y="7716"/>
                  </a:lnTo>
                  <a:cubicBezTo>
                    <a:pt x="4702" y="7756"/>
                    <a:pt x="4597" y="7808"/>
                    <a:pt x="4505" y="7861"/>
                  </a:cubicBezTo>
                  <a:cubicBezTo>
                    <a:pt x="4361" y="7926"/>
                    <a:pt x="4229" y="7992"/>
                    <a:pt x="4098" y="8084"/>
                  </a:cubicBezTo>
                  <a:cubicBezTo>
                    <a:pt x="3941" y="8189"/>
                    <a:pt x="3796" y="8307"/>
                    <a:pt x="3652" y="8438"/>
                  </a:cubicBezTo>
                  <a:cubicBezTo>
                    <a:pt x="3508" y="8609"/>
                    <a:pt x="3403" y="8806"/>
                    <a:pt x="3350" y="9016"/>
                  </a:cubicBezTo>
                  <a:cubicBezTo>
                    <a:pt x="3324" y="9160"/>
                    <a:pt x="3311" y="9291"/>
                    <a:pt x="3271" y="9422"/>
                  </a:cubicBezTo>
                  <a:cubicBezTo>
                    <a:pt x="3258" y="9501"/>
                    <a:pt x="3245" y="9580"/>
                    <a:pt x="3219" y="9659"/>
                  </a:cubicBezTo>
                  <a:cubicBezTo>
                    <a:pt x="3193" y="9711"/>
                    <a:pt x="3166" y="9764"/>
                    <a:pt x="3140" y="9829"/>
                  </a:cubicBezTo>
                  <a:cubicBezTo>
                    <a:pt x="3114" y="9855"/>
                    <a:pt x="3088" y="9869"/>
                    <a:pt x="3101" y="9882"/>
                  </a:cubicBezTo>
                  <a:cubicBezTo>
                    <a:pt x="3101" y="9882"/>
                    <a:pt x="3101" y="9895"/>
                    <a:pt x="3101" y="9895"/>
                  </a:cubicBezTo>
                  <a:cubicBezTo>
                    <a:pt x="3104" y="9897"/>
                    <a:pt x="3108" y="9897"/>
                    <a:pt x="3111" y="9897"/>
                  </a:cubicBezTo>
                  <a:cubicBezTo>
                    <a:pt x="3131" y="9897"/>
                    <a:pt x="3144" y="9865"/>
                    <a:pt x="3166" y="9842"/>
                  </a:cubicBezTo>
                  <a:cubicBezTo>
                    <a:pt x="3193" y="9816"/>
                    <a:pt x="3232" y="9790"/>
                    <a:pt x="3271" y="9764"/>
                  </a:cubicBezTo>
                  <a:cubicBezTo>
                    <a:pt x="3378" y="9715"/>
                    <a:pt x="3500" y="9688"/>
                    <a:pt x="3620" y="9688"/>
                  </a:cubicBezTo>
                  <a:cubicBezTo>
                    <a:pt x="3662" y="9688"/>
                    <a:pt x="3703" y="9691"/>
                    <a:pt x="3744" y="9698"/>
                  </a:cubicBezTo>
                  <a:lnTo>
                    <a:pt x="4033" y="9698"/>
                  </a:lnTo>
                  <a:cubicBezTo>
                    <a:pt x="4308" y="9672"/>
                    <a:pt x="4571" y="9554"/>
                    <a:pt x="4767" y="9370"/>
                  </a:cubicBezTo>
                  <a:cubicBezTo>
                    <a:pt x="4991" y="9160"/>
                    <a:pt x="5161" y="8924"/>
                    <a:pt x="5306" y="8648"/>
                  </a:cubicBezTo>
                  <a:cubicBezTo>
                    <a:pt x="5345" y="8556"/>
                    <a:pt x="5384" y="8464"/>
                    <a:pt x="5424" y="8359"/>
                  </a:cubicBezTo>
                  <a:lnTo>
                    <a:pt x="5437" y="8372"/>
                  </a:lnTo>
                  <a:lnTo>
                    <a:pt x="5450" y="8346"/>
                  </a:lnTo>
                  <a:cubicBezTo>
                    <a:pt x="5450" y="8333"/>
                    <a:pt x="5476" y="8320"/>
                    <a:pt x="5489" y="8307"/>
                  </a:cubicBezTo>
                  <a:lnTo>
                    <a:pt x="5542" y="8228"/>
                  </a:lnTo>
                  <a:cubicBezTo>
                    <a:pt x="5581" y="8189"/>
                    <a:pt x="5621" y="8136"/>
                    <a:pt x="5647" y="8097"/>
                  </a:cubicBezTo>
                  <a:cubicBezTo>
                    <a:pt x="5686" y="8058"/>
                    <a:pt x="5726" y="8005"/>
                    <a:pt x="5765" y="7953"/>
                  </a:cubicBezTo>
                  <a:cubicBezTo>
                    <a:pt x="5804" y="7913"/>
                    <a:pt x="5844" y="7874"/>
                    <a:pt x="5883" y="7821"/>
                  </a:cubicBezTo>
                  <a:lnTo>
                    <a:pt x="5909" y="7782"/>
                  </a:lnTo>
                  <a:cubicBezTo>
                    <a:pt x="6001" y="7874"/>
                    <a:pt x="6093" y="7953"/>
                    <a:pt x="6198" y="8044"/>
                  </a:cubicBezTo>
                  <a:cubicBezTo>
                    <a:pt x="8101" y="9698"/>
                    <a:pt x="10306" y="10971"/>
                    <a:pt x="12694" y="11798"/>
                  </a:cubicBezTo>
                  <a:lnTo>
                    <a:pt x="12616" y="11942"/>
                  </a:lnTo>
                  <a:cubicBezTo>
                    <a:pt x="12589" y="11982"/>
                    <a:pt x="12563" y="12034"/>
                    <a:pt x="12537" y="12087"/>
                  </a:cubicBezTo>
                  <a:cubicBezTo>
                    <a:pt x="12511" y="12139"/>
                    <a:pt x="12484" y="12178"/>
                    <a:pt x="12458" y="12231"/>
                  </a:cubicBezTo>
                  <a:lnTo>
                    <a:pt x="12432" y="12270"/>
                  </a:lnTo>
                  <a:lnTo>
                    <a:pt x="12419" y="12297"/>
                  </a:lnTo>
                  <a:lnTo>
                    <a:pt x="12445" y="12297"/>
                  </a:lnTo>
                  <a:lnTo>
                    <a:pt x="12495" y="12313"/>
                  </a:lnTo>
                  <a:lnTo>
                    <a:pt x="12495" y="12313"/>
                  </a:lnTo>
                  <a:cubicBezTo>
                    <a:pt x="12430" y="12404"/>
                    <a:pt x="12352" y="12481"/>
                    <a:pt x="12287" y="12572"/>
                  </a:cubicBezTo>
                  <a:cubicBezTo>
                    <a:pt x="12196" y="12690"/>
                    <a:pt x="12104" y="12821"/>
                    <a:pt x="12025" y="12953"/>
                  </a:cubicBezTo>
                  <a:cubicBezTo>
                    <a:pt x="11933" y="13110"/>
                    <a:pt x="11854" y="13281"/>
                    <a:pt x="11789" y="13465"/>
                  </a:cubicBezTo>
                  <a:cubicBezTo>
                    <a:pt x="11723" y="13675"/>
                    <a:pt x="11723" y="13911"/>
                    <a:pt x="11776" y="14121"/>
                  </a:cubicBezTo>
                  <a:cubicBezTo>
                    <a:pt x="11802" y="14252"/>
                    <a:pt x="11854" y="14383"/>
                    <a:pt x="11881" y="14528"/>
                  </a:cubicBezTo>
                  <a:cubicBezTo>
                    <a:pt x="11907" y="14593"/>
                    <a:pt x="11920" y="14672"/>
                    <a:pt x="11933" y="14751"/>
                  </a:cubicBezTo>
                  <a:cubicBezTo>
                    <a:pt x="11933" y="14816"/>
                    <a:pt x="11933" y="14882"/>
                    <a:pt x="11933" y="14934"/>
                  </a:cubicBezTo>
                  <a:cubicBezTo>
                    <a:pt x="11920" y="14974"/>
                    <a:pt x="11907" y="15000"/>
                    <a:pt x="11933" y="15013"/>
                  </a:cubicBezTo>
                  <a:lnTo>
                    <a:pt x="11946" y="15013"/>
                  </a:lnTo>
                  <a:cubicBezTo>
                    <a:pt x="11959" y="15013"/>
                    <a:pt x="11973" y="14974"/>
                    <a:pt x="11973" y="14934"/>
                  </a:cubicBezTo>
                  <a:cubicBezTo>
                    <a:pt x="11986" y="14895"/>
                    <a:pt x="12012" y="14856"/>
                    <a:pt x="12038" y="14816"/>
                  </a:cubicBezTo>
                  <a:cubicBezTo>
                    <a:pt x="12143" y="14698"/>
                    <a:pt x="12274" y="14593"/>
                    <a:pt x="12432" y="14554"/>
                  </a:cubicBezTo>
                  <a:cubicBezTo>
                    <a:pt x="12524" y="14514"/>
                    <a:pt x="12602" y="14475"/>
                    <a:pt x="12694" y="14423"/>
                  </a:cubicBezTo>
                  <a:cubicBezTo>
                    <a:pt x="12917" y="14278"/>
                    <a:pt x="13101" y="14055"/>
                    <a:pt x="13206" y="13793"/>
                  </a:cubicBezTo>
                  <a:cubicBezTo>
                    <a:pt x="13311" y="13517"/>
                    <a:pt x="13364" y="13215"/>
                    <a:pt x="13364" y="12913"/>
                  </a:cubicBezTo>
                  <a:cubicBezTo>
                    <a:pt x="13364" y="12808"/>
                    <a:pt x="13364" y="12703"/>
                    <a:pt x="13351" y="12612"/>
                  </a:cubicBezTo>
                  <a:lnTo>
                    <a:pt x="13351" y="12585"/>
                  </a:lnTo>
                  <a:lnTo>
                    <a:pt x="13377" y="12585"/>
                  </a:lnTo>
                  <a:lnTo>
                    <a:pt x="13377" y="12572"/>
                  </a:lnTo>
                  <a:lnTo>
                    <a:pt x="13390" y="12507"/>
                  </a:lnTo>
                  <a:cubicBezTo>
                    <a:pt x="13403" y="12480"/>
                    <a:pt x="13403" y="12441"/>
                    <a:pt x="13416" y="12415"/>
                  </a:cubicBezTo>
                  <a:cubicBezTo>
                    <a:pt x="13429" y="12362"/>
                    <a:pt x="13442" y="12310"/>
                    <a:pt x="13456" y="12257"/>
                  </a:cubicBezTo>
                  <a:cubicBezTo>
                    <a:pt x="13469" y="12205"/>
                    <a:pt x="13482" y="12139"/>
                    <a:pt x="13495" y="12073"/>
                  </a:cubicBezTo>
                  <a:cubicBezTo>
                    <a:pt x="13495" y="12060"/>
                    <a:pt x="13508" y="12034"/>
                    <a:pt x="13508" y="12021"/>
                  </a:cubicBezTo>
                  <a:cubicBezTo>
                    <a:pt x="14768" y="12375"/>
                    <a:pt x="16067" y="12572"/>
                    <a:pt x="17380" y="12612"/>
                  </a:cubicBezTo>
                  <a:cubicBezTo>
                    <a:pt x="17537" y="12614"/>
                    <a:pt x="17695" y="12616"/>
                    <a:pt x="17852" y="12616"/>
                  </a:cubicBezTo>
                  <a:cubicBezTo>
                    <a:pt x="19112" y="12616"/>
                    <a:pt x="20370" y="12523"/>
                    <a:pt x="21619" y="12336"/>
                  </a:cubicBezTo>
                  <a:lnTo>
                    <a:pt x="21619" y="12362"/>
                  </a:lnTo>
                  <a:lnTo>
                    <a:pt x="21619" y="12415"/>
                  </a:lnTo>
                  <a:cubicBezTo>
                    <a:pt x="21619" y="12480"/>
                    <a:pt x="21619" y="12533"/>
                    <a:pt x="21632" y="12585"/>
                  </a:cubicBezTo>
                  <a:lnTo>
                    <a:pt x="21645" y="12743"/>
                  </a:lnTo>
                  <a:cubicBezTo>
                    <a:pt x="21645" y="12795"/>
                    <a:pt x="21645" y="12861"/>
                    <a:pt x="21658" y="12913"/>
                  </a:cubicBezTo>
                  <a:cubicBezTo>
                    <a:pt x="21658" y="12966"/>
                    <a:pt x="21658" y="13018"/>
                    <a:pt x="21671" y="13071"/>
                  </a:cubicBezTo>
                  <a:cubicBezTo>
                    <a:pt x="21671" y="13097"/>
                    <a:pt x="21671" y="13110"/>
                    <a:pt x="21671" y="13123"/>
                  </a:cubicBezTo>
                  <a:lnTo>
                    <a:pt x="21671" y="13150"/>
                  </a:lnTo>
                  <a:lnTo>
                    <a:pt x="21697" y="13150"/>
                  </a:lnTo>
                  <a:lnTo>
                    <a:pt x="21776" y="13123"/>
                  </a:lnTo>
                  <a:lnTo>
                    <a:pt x="21947" y="13084"/>
                  </a:lnTo>
                  <a:lnTo>
                    <a:pt x="22104" y="13058"/>
                  </a:lnTo>
                  <a:lnTo>
                    <a:pt x="22104" y="13058"/>
                  </a:lnTo>
                  <a:lnTo>
                    <a:pt x="21763" y="13150"/>
                  </a:lnTo>
                  <a:cubicBezTo>
                    <a:pt x="21750" y="13255"/>
                    <a:pt x="21737" y="13360"/>
                    <a:pt x="21724" y="13478"/>
                  </a:cubicBezTo>
                  <a:cubicBezTo>
                    <a:pt x="21710" y="13622"/>
                    <a:pt x="21710" y="13780"/>
                    <a:pt x="21710" y="13937"/>
                  </a:cubicBezTo>
                  <a:cubicBezTo>
                    <a:pt x="21710" y="14121"/>
                    <a:pt x="21737" y="14318"/>
                    <a:pt x="21789" y="14501"/>
                  </a:cubicBezTo>
                  <a:cubicBezTo>
                    <a:pt x="21855" y="14711"/>
                    <a:pt x="21960" y="14908"/>
                    <a:pt x="22117" y="15066"/>
                  </a:cubicBezTo>
                  <a:cubicBezTo>
                    <a:pt x="22222" y="15158"/>
                    <a:pt x="22327" y="15236"/>
                    <a:pt x="22432" y="15341"/>
                  </a:cubicBezTo>
                  <a:cubicBezTo>
                    <a:pt x="22498" y="15394"/>
                    <a:pt x="22550" y="15446"/>
                    <a:pt x="22603" y="15499"/>
                  </a:cubicBezTo>
                  <a:cubicBezTo>
                    <a:pt x="22642" y="15551"/>
                    <a:pt x="22669" y="15604"/>
                    <a:pt x="22695" y="15669"/>
                  </a:cubicBezTo>
                  <a:cubicBezTo>
                    <a:pt x="22706" y="15702"/>
                    <a:pt x="22716" y="15725"/>
                    <a:pt x="22727" y="15725"/>
                  </a:cubicBezTo>
                  <a:cubicBezTo>
                    <a:pt x="22729" y="15725"/>
                    <a:pt x="22732" y="15724"/>
                    <a:pt x="22734" y="15722"/>
                  </a:cubicBezTo>
                  <a:lnTo>
                    <a:pt x="22747" y="15722"/>
                  </a:lnTo>
                  <a:cubicBezTo>
                    <a:pt x="22760" y="15722"/>
                    <a:pt x="22747" y="15683"/>
                    <a:pt x="22734" y="15656"/>
                  </a:cubicBezTo>
                  <a:cubicBezTo>
                    <a:pt x="22721" y="15617"/>
                    <a:pt x="22721" y="15564"/>
                    <a:pt x="22721" y="15525"/>
                  </a:cubicBezTo>
                  <a:cubicBezTo>
                    <a:pt x="22747" y="15354"/>
                    <a:pt x="22813" y="15197"/>
                    <a:pt x="22918" y="15079"/>
                  </a:cubicBezTo>
                  <a:cubicBezTo>
                    <a:pt x="22970" y="15000"/>
                    <a:pt x="23023" y="14921"/>
                    <a:pt x="23062" y="14829"/>
                  </a:cubicBezTo>
                  <a:cubicBezTo>
                    <a:pt x="23180" y="14580"/>
                    <a:pt x="23207" y="14305"/>
                    <a:pt x="23154" y="14029"/>
                  </a:cubicBezTo>
                  <a:cubicBezTo>
                    <a:pt x="23088" y="13740"/>
                    <a:pt x="22983" y="13451"/>
                    <a:pt x="22813" y="13202"/>
                  </a:cubicBezTo>
                  <a:cubicBezTo>
                    <a:pt x="22760" y="13110"/>
                    <a:pt x="22695" y="13031"/>
                    <a:pt x="22629" y="12953"/>
                  </a:cubicBezTo>
                  <a:lnTo>
                    <a:pt x="22682" y="12953"/>
                  </a:lnTo>
                  <a:lnTo>
                    <a:pt x="22682" y="12926"/>
                  </a:lnTo>
                  <a:cubicBezTo>
                    <a:pt x="22682" y="12913"/>
                    <a:pt x="22669" y="12887"/>
                    <a:pt x="22669" y="12874"/>
                  </a:cubicBezTo>
                  <a:lnTo>
                    <a:pt x="22629" y="12782"/>
                  </a:lnTo>
                  <a:cubicBezTo>
                    <a:pt x="22616" y="12730"/>
                    <a:pt x="22590" y="12677"/>
                    <a:pt x="22577" y="12625"/>
                  </a:cubicBezTo>
                  <a:lnTo>
                    <a:pt x="22511" y="12454"/>
                  </a:lnTo>
                  <a:lnTo>
                    <a:pt x="22459" y="12297"/>
                  </a:lnTo>
                  <a:cubicBezTo>
                    <a:pt x="22459" y="12270"/>
                    <a:pt x="22445" y="12257"/>
                    <a:pt x="22445" y="12244"/>
                  </a:cubicBezTo>
                  <a:cubicBezTo>
                    <a:pt x="24781" y="11798"/>
                    <a:pt x="27013" y="10919"/>
                    <a:pt x="29047" y="9672"/>
                  </a:cubicBezTo>
                  <a:cubicBezTo>
                    <a:pt x="29677" y="9291"/>
                    <a:pt x="30307" y="8897"/>
                    <a:pt x="30923" y="8477"/>
                  </a:cubicBezTo>
                  <a:lnTo>
                    <a:pt x="30963" y="8569"/>
                  </a:lnTo>
                  <a:lnTo>
                    <a:pt x="31015" y="8714"/>
                  </a:lnTo>
                  <a:lnTo>
                    <a:pt x="31081" y="8884"/>
                  </a:lnTo>
                  <a:lnTo>
                    <a:pt x="31133" y="9029"/>
                  </a:lnTo>
                  <a:cubicBezTo>
                    <a:pt x="31147" y="9042"/>
                    <a:pt x="31147" y="9055"/>
                    <a:pt x="31160" y="9068"/>
                  </a:cubicBezTo>
                  <a:lnTo>
                    <a:pt x="31160" y="9094"/>
                  </a:lnTo>
                  <a:lnTo>
                    <a:pt x="31186" y="9081"/>
                  </a:lnTo>
                  <a:lnTo>
                    <a:pt x="31244" y="9052"/>
                  </a:lnTo>
                  <a:lnTo>
                    <a:pt x="31244" y="9052"/>
                  </a:lnTo>
                  <a:cubicBezTo>
                    <a:pt x="31267" y="9151"/>
                    <a:pt x="31280" y="9260"/>
                    <a:pt x="31304" y="9357"/>
                  </a:cubicBezTo>
                  <a:cubicBezTo>
                    <a:pt x="31343" y="9501"/>
                    <a:pt x="31383" y="9659"/>
                    <a:pt x="31435" y="9803"/>
                  </a:cubicBezTo>
                  <a:cubicBezTo>
                    <a:pt x="31501" y="9974"/>
                    <a:pt x="31580" y="10157"/>
                    <a:pt x="31672" y="10315"/>
                  </a:cubicBezTo>
                  <a:cubicBezTo>
                    <a:pt x="31803" y="10499"/>
                    <a:pt x="31973" y="10656"/>
                    <a:pt x="32170" y="10748"/>
                  </a:cubicBezTo>
                  <a:cubicBezTo>
                    <a:pt x="32288" y="10814"/>
                    <a:pt x="32420" y="10866"/>
                    <a:pt x="32538" y="10919"/>
                  </a:cubicBezTo>
                  <a:cubicBezTo>
                    <a:pt x="32616" y="10945"/>
                    <a:pt x="32682" y="10984"/>
                    <a:pt x="32748" y="11024"/>
                  </a:cubicBezTo>
                  <a:cubicBezTo>
                    <a:pt x="32800" y="11050"/>
                    <a:pt x="32853" y="11102"/>
                    <a:pt x="32892" y="11142"/>
                  </a:cubicBezTo>
                  <a:cubicBezTo>
                    <a:pt x="32913" y="11163"/>
                    <a:pt x="32926" y="11184"/>
                    <a:pt x="32937" y="11184"/>
                  </a:cubicBezTo>
                  <a:cubicBezTo>
                    <a:pt x="32940" y="11184"/>
                    <a:pt x="32942" y="11183"/>
                    <a:pt x="32945" y="11181"/>
                  </a:cubicBezTo>
                  <a:lnTo>
                    <a:pt x="32958" y="11181"/>
                  </a:lnTo>
                  <a:cubicBezTo>
                    <a:pt x="32971" y="11181"/>
                    <a:pt x="32945" y="11142"/>
                    <a:pt x="32918" y="11115"/>
                  </a:cubicBezTo>
                  <a:cubicBezTo>
                    <a:pt x="32905" y="11076"/>
                    <a:pt x="32892" y="11037"/>
                    <a:pt x="32866" y="10997"/>
                  </a:cubicBezTo>
                  <a:cubicBezTo>
                    <a:pt x="32840" y="10840"/>
                    <a:pt x="32853" y="10669"/>
                    <a:pt x="32918" y="10512"/>
                  </a:cubicBezTo>
                  <a:cubicBezTo>
                    <a:pt x="32945" y="10420"/>
                    <a:pt x="32971" y="10328"/>
                    <a:pt x="32984" y="10236"/>
                  </a:cubicBezTo>
                  <a:cubicBezTo>
                    <a:pt x="33023" y="9960"/>
                    <a:pt x="32971" y="9685"/>
                    <a:pt x="32840" y="9449"/>
                  </a:cubicBezTo>
                  <a:cubicBezTo>
                    <a:pt x="32682" y="9186"/>
                    <a:pt x="32485" y="8950"/>
                    <a:pt x="32262" y="8753"/>
                  </a:cubicBezTo>
                  <a:cubicBezTo>
                    <a:pt x="32183" y="8687"/>
                    <a:pt x="32091" y="8635"/>
                    <a:pt x="32013" y="8582"/>
                  </a:cubicBezTo>
                  <a:lnTo>
                    <a:pt x="32026" y="8582"/>
                  </a:lnTo>
                  <a:lnTo>
                    <a:pt x="32013" y="8556"/>
                  </a:lnTo>
                  <a:lnTo>
                    <a:pt x="31973" y="8504"/>
                  </a:lnTo>
                  <a:lnTo>
                    <a:pt x="31921" y="8438"/>
                  </a:lnTo>
                  <a:lnTo>
                    <a:pt x="31816" y="8294"/>
                  </a:lnTo>
                  <a:lnTo>
                    <a:pt x="31711" y="8149"/>
                  </a:lnTo>
                  <a:lnTo>
                    <a:pt x="31593" y="8018"/>
                  </a:lnTo>
                  <a:lnTo>
                    <a:pt x="31580" y="7992"/>
                  </a:lnTo>
                  <a:cubicBezTo>
                    <a:pt x="33535" y="6561"/>
                    <a:pt x="35320" y="4842"/>
                    <a:pt x="36554" y="2808"/>
                  </a:cubicBezTo>
                  <a:lnTo>
                    <a:pt x="36619" y="2860"/>
                  </a:lnTo>
                  <a:lnTo>
                    <a:pt x="36750" y="2979"/>
                  </a:lnTo>
                  <a:lnTo>
                    <a:pt x="36869" y="3084"/>
                  </a:lnTo>
                  <a:lnTo>
                    <a:pt x="36895" y="3123"/>
                  </a:lnTo>
                  <a:lnTo>
                    <a:pt x="36921" y="3136"/>
                  </a:lnTo>
                  <a:lnTo>
                    <a:pt x="36934" y="3123"/>
                  </a:lnTo>
                  <a:lnTo>
                    <a:pt x="36987" y="3044"/>
                  </a:lnTo>
                  <a:lnTo>
                    <a:pt x="37085" y="2909"/>
                  </a:lnTo>
                  <a:lnTo>
                    <a:pt x="36987" y="3070"/>
                  </a:lnTo>
                  <a:cubicBezTo>
                    <a:pt x="37052" y="3149"/>
                    <a:pt x="37118" y="3241"/>
                    <a:pt x="37184" y="3333"/>
                  </a:cubicBezTo>
                  <a:cubicBezTo>
                    <a:pt x="37275" y="3451"/>
                    <a:pt x="37380" y="3569"/>
                    <a:pt x="37485" y="3674"/>
                  </a:cubicBezTo>
                  <a:cubicBezTo>
                    <a:pt x="37630" y="3805"/>
                    <a:pt x="37774" y="3937"/>
                    <a:pt x="37932" y="4042"/>
                  </a:cubicBezTo>
                  <a:cubicBezTo>
                    <a:pt x="38128" y="4147"/>
                    <a:pt x="38352" y="4212"/>
                    <a:pt x="38562" y="4212"/>
                  </a:cubicBezTo>
                  <a:cubicBezTo>
                    <a:pt x="38706" y="4212"/>
                    <a:pt x="38837" y="4199"/>
                    <a:pt x="38982" y="4199"/>
                  </a:cubicBezTo>
                  <a:lnTo>
                    <a:pt x="39218" y="4199"/>
                  </a:lnTo>
                  <a:cubicBezTo>
                    <a:pt x="39270" y="4212"/>
                    <a:pt x="39336" y="4225"/>
                    <a:pt x="39402" y="4252"/>
                  </a:cubicBezTo>
                  <a:cubicBezTo>
                    <a:pt x="39418" y="4268"/>
                    <a:pt x="39434" y="4279"/>
                    <a:pt x="39447" y="4279"/>
                  </a:cubicBezTo>
                  <a:cubicBezTo>
                    <a:pt x="39455" y="4279"/>
                    <a:pt x="39462" y="4275"/>
                    <a:pt x="39467" y="4265"/>
                  </a:cubicBezTo>
                  <a:cubicBezTo>
                    <a:pt x="39493" y="4212"/>
                    <a:pt x="39454" y="4199"/>
                    <a:pt x="39428" y="4186"/>
                  </a:cubicBezTo>
                  <a:cubicBezTo>
                    <a:pt x="39388" y="4160"/>
                    <a:pt x="39349" y="4133"/>
                    <a:pt x="39323" y="4107"/>
                  </a:cubicBezTo>
                  <a:cubicBezTo>
                    <a:pt x="39231" y="3963"/>
                    <a:pt x="39165" y="3805"/>
                    <a:pt x="39165" y="3648"/>
                  </a:cubicBezTo>
                  <a:cubicBezTo>
                    <a:pt x="39139" y="3556"/>
                    <a:pt x="39126" y="3464"/>
                    <a:pt x="39100" y="3372"/>
                  </a:cubicBezTo>
                  <a:cubicBezTo>
                    <a:pt x="39008" y="3110"/>
                    <a:pt x="38837" y="2874"/>
                    <a:pt x="38614" y="2716"/>
                  </a:cubicBezTo>
                  <a:cubicBezTo>
                    <a:pt x="38365" y="2545"/>
                    <a:pt x="38089" y="2414"/>
                    <a:pt x="37800" y="2349"/>
                  </a:cubicBezTo>
                  <a:cubicBezTo>
                    <a:pt x="37695" y="2322"/>
                    <a:pt x="37590" y="2296"/>
                    <a:pt x="37499" y="2283"/>
                  </a:cubicBezTo>
                  <a:lnTo>
                    <a:pt x="37472" y="2283"/>
                  </a:lnTo>
                  <a:lnTo>
                    <a:pt x="37472" y="2270"/>
                  </a:lnTo>
                  <a:lnTo>
                    <a:pt x="37485" y="2257"/>
                  </a:lnTo>
                  <a:lnTo>
                    <a:pt x="37459" y="2244"/>
                  </a:lnTo>
                  <a:lnTo>
                    <a:pt x="37407" y="2217"/>
                  </a:lnTo>
                  <a:lnTo>
                    <a:pt x="37328" y="2178"/>
                  </a:lnTo>
                  <a:lnTo>
                    <a:pt x="37170" y="2099"/>
                  </a:lnTo>
                  <a:lnTo>
                    <a:pt x="37013" y="2007"/>
                  </a:lnTo>
                  <a:lnTo>
                    <a:pt x="36987" y="1994"/>
                  </a:lnTo>
                  <a:cubicBezTo>
                    <a:pt x="37302" y="1377"/>
                    <a:pt x="37564" y="734"/>
                    <a:pt x="37774" y="78"/>
                  </a:cubicBezTo>
                  <a:cubicBezTo>
                    <a:pt x="37737" y="23"/>
                    <a:pt x="37703" y="1"/>
                    <a:pt x="37672" y="1"/>
                  </a:cubicBezTo>
                  <a:close/>
                </a:path>
              </a:pathLst>
            </a:custGeom>
            <a:solidFill>
              <a:schemeClr val="accent5"/>
            </a:solidFill>
            <a:ln w="76200" cap="flat" cmpd="sng">
              <a:solidFill>
                <a:schemeClr val="accent5"/>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2" name="Google Shape;2972;p10"/>
            <p:cNvGrpSpPr/>
            <p:nvPr/>
          </p:nvGrpSpPr>
          <p:grpSpPr>
            <a:xfrm>
              <a:off x="7366699" y="-502675"/>
              <a:ext cx="3251734" cy="1294700"/>
              <a:chOff x="7366699" y="-502675"/>
              <a:chExt cx="3251734" cy="1294700"/>
            </a:xfrm>
          </p:grpSpPr>
          <p:sp>
            <p:nvSpPr>
              <p:cNvPr id="2973" name="Google Shape;2973;p10"/>
              <p:cNvSpPr/>
              <p:nvPr/>
            </p:nvSpPr>
            <p:spPr>
              <a:xfrm>
                <a:off x="8390621" y="449659"/>
                <a:ext cx="91852" cy="84321"/>
              </a:xfrm>
              <a:custGeom>
                <a:avLst/>
                <a:gdLst/>
                <a:ahLst/>
                <a:cxnLst/>
                <a:rect l="l" t="t" r="r" b="b"/>
                <a:pathLst>
                  <a:path w="1500" h="1377" extrusionOk="0">
                    <a:moveTo>
                      <a:pt x="477" y="1"/>
                    </a:moveTo>
                    <a:lnTo>
                      <a:pt x="459" y="18"/>
                    </a:lnTo>
                    <a:lnTo>
                      <a:pt x="424" y="89"/>
                    </a:lnTo>
                    <a:lnTo>
                      <a:pt x="318" y="300"/>
                    </a:lnTo>
                    <a:lnTo>
                      <a:pt x="212" y="477"/>
                    </a:lnTo>
                    <a:lnTo>
                      <a:pt x="106" y="671"/>
                    </a:lnTo>
                    <a:lnTo>
                      <a:pt x="1" y="865"/>
                    </a:lnTo>
                    <a:lnTo>
                      <a:pt x="18" y="900"/>
                    </a:lnTo>
                    <a:lnTo>
                      <a:pt x="1" y="935"/>
                    </a:lnTo>
                    <a:lnTo>
                      <a:pt x="18" y="935"/>
                    </a:lnTo>
                    <a:lnTo>
                      <a:pt x="142" y="988"/>
                    </a:lnTo>
                    <a:lnTo>
                      <a:pt x="353" y="1059"/>
                    </a:lnTo>
                    <a:lnTo>
                      <a:pt x="583" y="1147"/>
                    </a:lnTo>
                    <a:lnTo>
                      <a:pt x="794" y="1217"/>
                    </a:lnTo>
                    <a:lnTo>
                      <a:pt x="918" y="1270"/>
                    </a:lnTo>
                    <a:lnTo>
                      <a:pt x="1147" y="1341"/>
                    </a:lnTo>
                    <a:lnTo>
                      <a:pt x="1235" y="1376"/>
                    </a:lnTo>
                    <a:lnTo>
                      <a:pt x="1253" y="1376"/>
                    </a:lnTo>
                    <a:lnTo>
                      <a:pt x="1253" y="1341"/>
                    </a:lnTo>
                    <a:lnTo>
                      <a:pt x="1270" y="1270"/>
                    </a:lnTo>
                    <a:cubicBezTo>
                      <a:pt x="1288" y="1217"/>
                      <a:pt x="1288" y="1182"/>
                      <a:pt x="1306" y="1147"/>
                    </a:cubicBezTo>
                    <a:cubicBezTo>
                      <a:pt x="1323" y="1076"/>
                      <a:pt x="1341" y="988"/>
                      <a:pt x="1359" y="918"/>
                    </a:cubicBezTo>
                    <a:cubicBezTo>
                      <a:pt x="1376" y="865"/>
                      <a:pt x="1394" y="777"/>
                      <a:pt x="1411" y="688"/>
                    </a:cubicBezTo>
                    <a:lnTo>
                      <a:pt x="1464" y="477"/>
                    </a:lnTo>
                    <a:cubicBezTo>
                      <a:pt x="1464" y="441"/>
                      <a:pt x="1482" y="406"/>
                      <a:pt x="1500" y="371"/>
                    </a:cubicBezTo>
                    <a:lnTo>
                      <a:pt x="1500" y="353"/>
                    </a:lnTo>
                    <a:lnTo>
                      <a:pt x="1464" y="353"/>
                    </a:lnTo>
                    <a:lnTo>
                      <a:pt x="1376" y="318"/>
                    </a:lnTo>
                    <a:lnTo>
                      <a:pt x="1165" y="247"/>
                    </a:lnTo>
                    <a:lnTo>
                      <a:pt x="971" y="159"/>
                    </a:lnTo>
                    <a:lnTo>
                      <a:pt x="777" y="106"/>
                    </a:lnTo>
                    <a:lnTo>
                      <a:pt x="583" y="18"/>
                    </a:lnTo>
                    <a:lnTo>
                      <a:pt x="51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4" name="Google Shape;2974;p10"/>
              <p:cNvGrpSpPr/>
              <p:nvPr/>
            </p:nvGrpSpPr>
            <p:grpSpPr>
              <a:xfrm>
                <a:off x="7599088" y="-325888"/>
                <a:ext cx="244083" cy="214078"/>
                <a:chOff x="7599088" y="-325888"/>
                <a:chExt cx="244083" cy="214078"/>
              </a:xfrm>
            </p:grpSpPr>
            <p:sp>
              <p:nvSpPr>
                <p:cNvPr id="2975" name="Google Shape;2975;p10"/>
                <p:cNvSpPr/>
                <p:nvPr/>
              </p:nvSpPr>
              <p:spPr>
                <a:xfrm>
                  <a:off x="7644464" y="-325888"/>
                  <a:ext cx="198708" cy="170907"/>
                </a:xfrm>
                <a:custGeom>
                  <a:avLst/>
                  <a:gdLst/>
                  <a:ahLst/>
                  <a:cxnLst/>
                  <a:rect l="l" t="t" r="r" b="b"/>
                  <a:pathLst>
                    <a:path w="3245" h="2791" extrusionOk="0">
                      <a:moveTo>
                        <a:pt x="3219" y="1"/>
                      </a:moveTo>
                      <a:cubicBezTo>
                        <a:pt x="3200" y="1"/>
                        <a:pt x="3170" y="44"/>
                        <a:pt x="3139" y="75"/>
                      </a:cubicBezTo>
                      <a:cubicBezTo>
                        <a:pt x="3104" y="110"/>
                        <a:pt x="3051" y="127"/>
                        <a:pt x="2998" y="163"/>
                      </a:cubicBezTo>
                      <a:cubicBezTo>
                        <a:pt x="2866" y="218"/>
                        <a:pt x="2727" y="245"/>
                        <a:pt x="2589" y="245"/>
                      </a:cubicBezTo>
                      <a:cubicBezTo>
                        <a:pt x="2507" y="245"/>
                        <a:pt x="2425" y="235"/>
                        <a:pt x="2346" y="216"/>
                      </a:cubicBezTo>
                      <a:cubicBezTo>
                        <a:pt x="2205" y="198"/>
                        <a:pt x="2081" y="198"/>
                        <a:pt x="1958" y="198"/>
                      </a:cubicBezTo>
                      <a:cubicBezTo>
                        <a:pt x="1587" y="216"/>
                        <a:pt x="1235" y="357"/>
                        <a:pt x="935" y="586"/>
                      </a:cubicBezTo>
                      <a:cubicBezTo>
                        <a:pt x="635" y="850"/>
                        <a:pt x="371" y="1168"/>
                        <a:pt x="177" y="1521"/>
                      </a:cubicBezTo>
                      <a:cubicBezTo>
                        <a:pt x="106" y="1644"/>
                        <a:pt x="53" y="1767"/>
                        <a:pt x="0" y="1891"/>
                      </a:cubicBezTo>
                      <a:lnTo>
                        <a:pt x="0" y="1909"/>
                      </a:lnTo>
                      <a:lnTo>
                        <a:pt x="0" y="1926"/>
                      </a:lnTo>
                      <a:lnTo>
                        <a:pt x="0" y="1944"/>
                      </a:lnTo>
                      <a:lnTo>
                        <a:pt x="18" y="1961"/>
                      </a:lnTo>
                      <a:lnTo>
                        <a:pt x="18" y="1944"/>
                      </a:lnTo>
                      <a:lnTo>
                        <a:pt x="88" y="2032"/>
                      </a:lnTo>
                      <a:cubicBezTo>
                        <a:pt x="124" y="2067"/>
                        <a:pt x="141" y="2103"/>
                        <a:pt x="177" y="2138"/>
                      </a:cubicBezTo>
                      <a:lnTo>
                        <a:pt x="794" y="2790"/>
                      </a:lnTo>
                      <a:cubicBezTo>
                        <a:pt x="935" y="2737"/>
                        <a:pt x="1076" y="2684"/>
                        <a:pt x="1199" y="2632"/>
                      </a:cubicBezTo>
                      <a:cubicBezTo>
                        <a:pt x="1393" y="2543"/>
                        <a:pt x="1570" y="2455"/>
                        <a:pt x="1746" y="2349"/>
                      </a:cubicBezTo>
                      <a:cubicBezTo>
                        <a:pt x="1975" y="2226"/>
                        <a:pt x="2187" y="2067"/>
                        <a:pt x="2381" y="1909"/>
                      </a:cubicBezTo>
                      <a:cubicBezTo>
                        <a:pt x="2592" y="1697"/>
                        <a:pt x="2751" y="1432"/>
                        <a:pt x="2822" y="1150"/>
                      </a:cubicBezTo>
                      <a:cubicBezTo>
                        <a:pt x="2875" y="974"/>
                        <a:pt x="2910" y="798"/>
                        <a:pt x="2963" y="604"/>
                      </a:cubicBezTo>
                      <a:cubicBezTo>
                        <a:pt x="2980" y="515"/>
                        <a:pt x="3016" y="410"/>
                        <a:pt x="3051" y="321"/>
                      </a:cubicBezTo>
                      <a:cubicBezTo>
                        <a:pt x="3086" y="233"/>
                        <a:pt x="3121" y="163"/>
                        <a:pt x="3174" y="92"/>
                      </a:cubicBezTo>
                      <a:cubicBezTo>
                        <a:pt x="3227" y="57"/>
                        <a:pt x="3245" y="39"/>
                        <a:pt x="3227" y="22"/>
                      </a:cubicBezTo>
                      <a:cubicBezTo>
                        <a:pt x="3227" y="22"/>
                        <a:pt x="3227" y="4"/>
                        <a:pt x="3227" y="4"/>
                      </a:cubicBezTo>
                      <a:cubicBezTo>
                        <a:pt x="3225" y="2"/>
                        <a:pt x="3222" y="1"/>
                        <a:pt x="3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10"/>
                <p:cNvSpPr/>
                <p:nvPr/>
              </p:nvSpPr>
              <p:spPr>
                <a:xfrm>
                  <a:off x="7651996" y="-277083"/>
                  <a:ext cx="138269" cy="108080"/>
                </a:xfrm>
                <a:custGeom>
                  <a:avLst/>
                  <a:gdLst/>
                  <a:ahLst/>
                  <a:cxnLst/>
                  <a:rect l="l" t="t" r="r" b="b"/>
                  <a:pathLst>
                    <a:path w="2258" h="1765" extrusionOk="0">
                      <a:moveTo>
                        <a:pt x="2170" y="1"/>
                      </a:moveTo>
                      <a:cubicBezTo>
                        <a:pt x="2046" y="1"/>
                        <a:pt x="1888" y="18"/>
                        <a:pt x="1782" y="36"/>
                      </a:cubicBezTo>
                      <a:cubicBezTo>
                        <a:pt x="1658" y="36"/>
                        <a:pt x="1552" y="36"/>
                        <a:pt x="1447" y="53"/>
                      </a:cubicBezTo>
                      <a:cubicBezTo>
                        <a:pt x="1217" y="71"/>
                        <a:pt x="1006" y="142"/>
                        <a:pt x="829" y="265"/>
                      </a:cubicBezTo>
                      <a:cubicBezTo>
                        <a:pt x="494" y="512"/>
                        <a:pt x="212" y="829"/>
                        <a:pt x="18" y="1182"/>
                      </a:cubicBezTo>
                      <a:lnTo>
                        <a:pt x="18" y="1217"/>
                      </a:lnTo>
                      <a:lnTo>
                        <a:pt x="1" y="1253"/>
                      </a:lnTo>
                      <a:lnTo>
                        <a:pt x="18" y="1270"/>
                      </a:lnTo>
                      <a:lnTo>
                        <a:pt x="106" y="1394"/>
                      </a:lnTo>
                      <a:lnTo>
                        <a:pt x="142" y="1429"/>
                      </a:lnTo>
                      <a:lnTo>
                        <a:pt x="459" y="1764"/>
                      </a:lnTo>
                      <a:lnTo>
                        <a:pt x="494" y="1764"/>
                      </a:lnTo>
                      <a:lnTo>
                        <a:pt x="812" y="1676"/>
                      </a:lnTo>
                      <a:cubicBezTo>
                        <a:pt x="1112" y="1588"/>
                        <a:pt x="1376" y="1429"/>
                        <a:pt x="1623" y="1200"/>
                      </a:cubicBezTo>
                      <a:cubicBezTo>
                        <a:pt x="1835" y="1023"/>
                        <a:pt x="1993" y="759"/>
                        <a:pt x="2064" y="477"/>
                      </a:cubicBezTo>
                      <a:cubicBezTo>
                        <a:pt x="2082" y="389"/>
                        <a:pt x="2099" y="283"/>
                        <a:pt x="2134" y="195"/>
                      </a:cubicBezTo>
                      <a:cubicBezTo>
                        <a:pt x="2152" y="159"/>
                        <a:pt x="2258" y="36"/>
                        <a:pt x="21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10"/>
                <p:cNvSpPr/>
                <p:nvPr/>
              </p:nvSpPr>
              <p:spPr>
                <a:xfrm>
                  <a:off x="7656344" y="-301639"/>
                  <a:ext cx="142555" cy="126144"/>
                </a:xfrm>
                <a:custGeom>
                  <a:avLst/>
                  <a:gdLst/>
                  <a:ahLst/>
                  <a:cxnLst/>
                  <a:rect l="l" t="t" r="r" b="b"/>
                  <a:pathLst>
                    <a:path w="2328" h="2060" extrusionOk="0">
                      <a:moveTo>
                        <a:pt x="1473" y="0"/>
                      </a:moveTo>
                      <a:cubicBezTo>
                        <a:pt x="1464" y="0"/>
                        <a:pt x="1455" y="5"/>
                        <a:pt x="1446" y="14"/>
                      </a:cubicBezTo>
                      <a:cubicBezTo>
                        <a:pt x="1420" y="40"/>
                        <a:pt x="1446" y="53"/>
                        <a:pt x="1473" y="53"/>
                      </a:cubicBezTo>
                      <a:cubicBezTo>
                        <a:pt x="1499" y="53"/>
                        <a:pt x="1526" y="40"/>
                        <a:pt x="1499" y="14"/>
                      </a:cubicBezTo>
                      <a:cubicBezTo>
                        <a:pt x="1490" y="5"/>
                        <a:pt x="1481" y="0"/>
                        <a:pt x="1473" y="0"/>
                      </a:cubicBezTo>
                      <a:close/>
                      <a:moveTo>
                        <a:pt x="1958" y="49"/>
                      </a:moveTo>
                      <a:cubicBezTo>
                        <a:pt x="1958" y="67"/>
                        <a:pt x="1958" y="67"/>
                        <a:pt x="1958" y="84"/>
                      </a:cubicBezTo>
                      <a:lnTo>
                        <a:pt x="1993" y="84"/>
                      </a:lnTo>
                      <a:cubicBezTo>
                        <a:pt x="1993" y="67"/>
                        <a:pt x="1993" y="67"/>
                        <a:pt x="1993" y="49"/>
                      </a:cubicBezTo>
                      <a:close/>
                      <a:moveTo>
                        <a:pt x="1254" y="318"/>
                      </a:moveTo>
                      <a:cubicBezTo>
                        <a:pt x="1239" y="318"/>
                        <a:pt x="1226" y="322"/>
                        <a:pt x="1217" y="331"/>
                      </a:cubicBezTo>
                      <a:cubicBezTo>
                        <a:pt x="1199" y="349"/>
                        <a:pt x="1199" y="349"/>
                        <a:pt x="1199" y="366"/>
                      </a:cubicBezTo>
                      <a:cubicBezTo>
                        <a:pt x="1199" y="384"/>
                        <a:pt x="1199" y="402"/>
                        <a:pt x="1217" y="419"/>
                      </a:cubicBezTo>
                      <a:cubicBezTo>
                        <a:pt x="1226" y="428"/>
                        <a:pt x="1239" y="432"/>
                        <a:pt x="1254" y="432"/>
                      </a:cubicBezTo>
                      <a:cubicBezTo>
                        <a:pt x="1270" y="432"/>
                        <a:pt x="1287" y="428"/>
                        <a:pt x="1305" y="419"/>
                      </a:cubicBezTo>
                      <a:cubicBezTo>
                        <a:pt x="1305" y="402"/>
                        <a:pt x="1323" y="384"/>
                        <a:pt x="1323" y="366"/>
                      </a:cubicBezTo>
                      <a:cubicBezTo>
                        <a:pt x="1323" y="349"/>
                        <a:pt x="1305" y="331"/>
                        <a:pt x="1305" y="331"/>
                      </a:cubicBezTo>
                      <a:cubicBezTo>
                        <a:pt x="1287" y="322"/>
                        <a:pt x="1270" y="318"/>
                        <a:pt x="1254" y="318"/>
                      </a:cubicBezTo>
                      <a:close/>
                      <a:moveTo>
                        <a:pt x="2301" y="565"/>
                      </a:moveTo>
                      <a:cubicBezTo>
                        <a:pt x="2293" y="565"/>
                        <a:pt x="2284" y="569"/>
                        <a:pt x="2275" y="578"/>
                      </a:cubicBezTo>
                      <a:cubicBezTo>
                        <a:pt x="2275" y="596"/>
                        <a:pt x="2275" y="613"/>
                        <a:pt x="2275" y="613"/>
                      </a:cubicBezTo>
                      <a:cubicBezTo>
                        <a:pt x="2284" y="622"/>
                        <a:pt x="2293" y="626"/>
                        <a:pt x="2301" y="626"/>
                      </a:cubicBezTo>
                      <a:cubicBezTo>
                        <a:pt x="2310" y="626"/>
                        <a:pt x="2319" y="622"/>
                        <a:pt x="2328" y="613"/>
                      </a:cubicBezTo>
                      <a:cubicBezTo>
                        <a:pt x="2328" y="613"/>
                        <a:pt x="2328" y="596"/>
                        <a:pt x="2328" y="578"/>
                      </a:cubicBezTo>
                      <a:cubicBezTo>
                        <a:pt x="2319" y="569"/>
                        <a:pt x="2310" y="565"/>
                        <a:pt x="2301" y="565"/>
                      </a:cubicBezTo>
                      <a:close/>
                      <a:moveTo>
                        <a:pt x="2240" y="1023"/>
                      </a:moveTo>
                      <a:cubicBezTo>
                        <a:pt x="2227" y="1023"/>
                        <a:pt x="2213" y="1028"/>
                        <a:pt x="2204" y="1036"/>
                      </a:cubicBezTo>
                      <a:cubicBezTo>
                        <a:pt x="2187" y="1054"/>
                        <a:pt x="2187" y="1089"/>
                        <a:pt x="2204" y="1107"/>
                      </a:cubicBezTo>
                      <a:cubicBezTo>
                        <a:pt x="2212" y="1115"/>
                        <a:pt x="2222" y="1118"/>
                        <a:pt x="2232" y="1118"/>
                      </a:cubicBezTo>
                      <a:cubicBezTo>
                        <a:pt x="2266" y="1118"/>
                        <a:pt x="2302" y="1077"/>
                        <a:pt x="2275" y="1036"/>
                      </a:cubicBezTo>
                      <a:cubicBezTo>
                        <a:pt x="2266" y="1028"/>
                        <a:pt x="2253" y="1023"/>
                        <a:pt x="2240" y="1023"/>
                      </a:cubicBezTo>
                      <a:close/>
                      <a:moveTo>
                        <a:pt x="1896" y="1394"/>
                      </a:moveTo>
                      <a:cubicBezTo>
                        <a:pt x="1887" y="1394"/>
                        <a:pt x="1878" y="1398"/>
                        <a:pt x="1869" y="1407"/>
                      </a:cubicBezTo>
                      <a:cubicBezTo>
                        <a:pt x="1852" y="1424"/>
                        <a:pt x="1852" y="1442"/>
                        <a:pt x="1869" y="1460"/>
                      </a:cubicBezTo>
                      <a:cubicBezTo>
                        <a:pt x="1876" y="1463"/>
                        <a:pt x="1882" y="1464"/>
                        <a:pt x="1889" y="1464"/>
                      </a:cubicBezTo>
                      <a:cubicBezTo>
                        <a:pt x="1916" y="1464"/>
                        <a:pt x="1937" y="1436"/>
                        <a:pt x="1922" y="1407"/>
                      </a:cubicBezTo>
                      <a:cubicBezTo>
                        <a:pt x="1914" y="1398"/>
                        <a:pt x="1905" y="1394"/>
                        <a:pt x="1896" y="1394"/>
                      </a:cubicBezTo>
                      <a:close/>
                      <a:moveTo>
                        <a:pt x="882" y="1248"/>
                      </a:moveTo>
                      <a:lnTo>
                        <a:pt x="882" y="1248"/>
                      </a:lnTo>
                      <a:cubicBezTo>
                        <a:pt x="829" y="1319"/>
                        <a:pt x="776" y="1389"/>
                        <a:pt x="723" y="1442"/>
                      </a:cubicBezTo>
                      <a:cubicBezTo>
                        <a:pt x="710" y="1469"/>
                        <a:pt x="593" y="1588"/>
                        <a:pt x="571" y="1588"/>
                      </a:cubicBezTo>
                      <a:cubicBezTo>
                        <a:pt x="564" y="1588"/>
                        <a:pt x="565" y="1577"/>
                        <a:pt x="582" y="1548"/>
                      </a:cubicBezTo>
                      <a:cubicBezTo>
                        <a:pt x="653" y="1424"/>
                        <a:pt x="758" y="1319"/>
                        <a:pt x="882" y="1248"/>
                      </a:cubicBezTo>
                      <a:close/>
                      <a:moveTo>
                        <a:pt x="966" y="824"/>
                      </a:moveTo>
                      <a:cubicBezTo>
                        <a:pt x="886" y="824"/>
                        <a:pt x="794" y="873"/>
                        <a:pt x="741" y="913"/>
                      </a:cubicBezTo>
                      <a:cubicBezTo>
                        <a:pt x="529" y="1054"/>
                        <a:pt x="353" y="1248"/>
                        <a:pt x="194" y="1442"/>
                      </a:cubicBezTo>
                      <a:cubicBezTo>
                        <a:pt x="106" y="1530"/>
                        <a:pt x="53" y="1636"/>
                        <a:pt x="0" y="1742"/>
                      </a:cubicBezTo>
                      <a:lnTo>
                        <a:pt x="35" y="1777"/>
                      </a:lnTo>
                      <a:lnTo>
                        <a:pt x="71" y="1724"/>
                      </a:lnTo>
                      <a:cubicBezTo>
                        <a:pt x="141" y="1618"/>
                        <a:pt x="229" y="1513"/>
                        <a:pt x="318" y="1424"/>
                      </a:cubicBezTo>
                      <a:cubicBezTo>
                        <a:pt x="423" y="1301"/>
                        <a:pt x="547" y="1178"/>
                        <a:pt x="688" y="1072"/>
                      </a:cubicBezTo>
                      <a:cubicBezTo>
                        <a:pt x="758" y="1019"/>
                        <a:pt x="847" y="966"/>
                        <a:pt x="952" y="931"/>
                      </a:cubicBezTo>
                      <a:cubicBezTo>
                        <a:pt x="956" y="930"/>
                        <a:pt x="960" y="929"/>
                        <a:pt x="963" y="929"/>
                      </a:cubicBezTo>
                      <a:cubicBezTo>
                        <a:pt x="1033" y="929"/>
                        <a:pt x="952" y="1109"/>
                        <a:pt x="935" y="1160"/>
                      </a:cubicBezTo>
                      <a:cubicBezTo>
                        <a:pt x="829" y="1213"/>
                        <a:pt x="723" y="1283"/>
                        <a:pt x="635" y="1371"/>
                      </a:cubicBezTo>
                      <a:cubicBezTo>
                        <a:pt x="582" y="1424"/>
                        <a:pt x="547" y="1495"/>
                        <a:pt x="529" y="1565"/>
                      </a:cubicBezTo>
                      <a:cubicBezTo>
                        <a:pt x="515" y="1594"/>
                        <a:pt x="536" y="1623"/>
                        <a:pt x="563" y="1623"/>
                      </a:cubicBezTo>
                      <a:cubicBezTo>
                        <a:pt x="569" y="1623"/>
                        <a:pt x="576" y="1622"/>
                        <a:pt x="582" y="1618"/>
                      </a:cubicBezTo>
                      <a:cubicBezTo>
                        <a:pt x="758" y="1495"/>
                        <a:pt x="900" y="1354"/>
                        <a:pt x="1005" y="1178"/>
                      </a:cubicBezTo>
                      <a:cubicBezTo>
                        <a:pt x="1102" y="1132"/>
                        <a:pt x="1177" y="1111"/>
                        <a:pt x="1229" y="1111"/>
                      </a:cubicBezTo>
                      <a:cubicBezTo>
                        <a:pt x="1356" y="1111"/>
                        <a:pt x="1345" y="1236"/>
                        <a:pt x="1182" y="1424"/>
                      </a:cubicBezTo>
                      <a:cubicBezTo>
                        <a:pt x="1023" y="1583"/>
                        <a:pt x="847" y="1724"/>
                        <a:pt x="653" y="1830"/>
                      </a:cubicBezTo>
                      <a:cubicBezTo>
                        <a:pt x="529" y="1901"/>
                        <a:pt x="406" y="1953"/>
                        <a:pt x="265" y="2006"/>
                      </a:cubicBezTo>
                      <a:lnTo>
                        <a:pt x="247" y="2006"/>
                      </a:lnTo>
                      <a:lnTo>
                        <a:pt x="300" y="2059"/>
                      </a:lnTo>
                      <a:cubicBezTo>
                        <a:pt x="423" y="2006"/>
                        <a:pt x="547" y="1971"/>
                        <a:pt x="670" y="1901"/>
                      </a:cubicBezTo>
                      <a:cubicBezTo>
                        <a:pt x="864" y="1777"/>
                        <a:pt x="1041" y="1654"/>
                        <a:pt x="1199" y="1513"/>
                      </a:cubicBezTo>
                      <a:cubicBezTo>
                        <a:pt x="1287" y="1407"/>
                        <a:pt x="1446" y="1213"/>
                        <a:pt x="1340" y="1089"/>
                      </a:cubicBezTo>
                      <a:cubicBezTo>
                        <a:pt x="1306" y="1069"/>
                        <a:pt x="1268" y="1061"/>
                        <a:pt x="1231" y="1061"/>
                      </a:cubicBezTo>
                      <a:cubicBezTo>
                        <a:pt x="1172" y="1061"/>
                        <a:pt x="1112" y="1079"/>
                        <a:pt x="1058" y="1089"/>
                      </a:cubicBezTo>
                      <a:cubicBezTo>
                        <a:pt x="1094" y="1019"/>
                        <a:pt x="1111" y="913"/>
                        <a:pt x="1041" y="842"/>
                      </a:cubicBezTo>
                      <a:cubicBezTo>
                        <a:pt x="1019" y="829"/>
                        <a:pt x="993" y="824"/>
                        <a:pt x="966" y="82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10"/>
                <p:cNvSpPr/>
                <p:nvPr/>
              </p:nvSpPr>
              <p:spPr>
                <a:xfrm>
                  <a:off x="7599088" y="-211194"/>
                  <a:ext cx="98343" cy="99384"/>
                </a:xfrm>
                <a:custGeom>
                  <a:avLst/>
                  <a:gdLst/>
                  <a:ahLst/>
                  <a:cxnLst/>
                  <a:rect l="l" t="t" r="r" b="b"/>
                  <a:pathLst>
                    <a:path w="1606" h="1623" extrusionOk="0">
                      <a:moveTo>
                        <a:pt x="724" y="0"/>
                      </a:moveTo>
                      <a:lnTo>
                        <a:pt x="706" y="36"/>
                      </a:lnTo>
                      <a:lnTo>
                        <a:pt x="635" y="88"/>
                      </a:lnTo>
                      <a:lnTo>
                        <a:pt x="565" y="177"/>
                      </a:lnTo>
                      <a:lnTo>
                        <a:pt x="406" y="353"/>
                      </a:lnTo>
                      <a:lnTo>
                        <a:pt x="230" y="529"/>
                      </a:lnTo>
                      <a:lnTo>
                        <a:pt x="71" y="706"/>
                      </a:lnTo>
                      <a:lnTo>
                        <a:pt x="18" y="776"/>
                      </a:lnTo>
                      <a:lnTo>
                        <a:pt x="1" y="794"/>
                      </a:lnTo>
                      <a:lnTo>
                        <a:pt x="1" y="811"/>
                      </a:lnTo>
                      <a:lnTo>
                        <a:pt x="53" y="882"/>
                      </a:lnTo>
                      <a:lnTo>
                        <a:pt x="195" y="1058"/>
                      </a:lnTo>
                      <a:lnTo>
                        <a:pt x="336" y="1217"/>
                      </a:lnTo>
                      <a:lnTo>
                        <a:pt x="459" y="1376"/>
                      </a:lnTo>
                      <a:lnTo>
                        <a:pt x="600" y="1534"/>
                      </a:lnTo>
                      <a:lnTo>
                        <a:pt x="653" y="1605"/>
                      </a:lnTo>
                      <a:lnTo>
                        <a:pt x="671" y="1623"/>
                      </a:lnTo>
                      <a:lnTo>
                        <a:pt x="706" y="1605"/>
                      </a:lnTo>
                      <a:lnTo>
                        <a:pt x="759" y="1552"/>
                      </a:lnTo>
                      <a:lnTo>
                        <a:pt x="953" y="1429"/>
                      </a:lnTo>
                      <a:lnTo>
                        <a:pt x="1129" y="1323"/>
                      </a:lnTo>
                      <a:lnTo>
                        <a:pt x="1323" y="1199"/>
                      </a:lnTo>
                      <a:lnTo>
                        <a:pt x="1517" y="1094"/>
                      </a:lnTo>
                      <a:lnTo>
                        <a:pt x="1570" y="1041"/>
                      </a:lnTo>
                      <a:lnTo>
                        <a:pt x="1605" y="1023"/>
                      </a:lnTo>
                      <a:lnTo>
                        <a:pt x="1588" y="1005"/>
                      </a:lnTo>
                      <a:lnTo>
                        <a:pt x="1499" y="917"/>
                      </a:lnTo>
                      <a:lnTo>
                        <a:pt x="1341" y="723"/>
                      </a:lnTo>
                      <a:lnTo>
                        <a:pt x="1200" y="547"/>
                      </a:lnTo>
                      <a:lnTo>
                        <a:pt x="1041" y="371"/>
                      </a:lnTo>
                      <a:lnTo>
                        <a:pt x="953" y="265"/>
                      </a:lnTo>
                      <a:lnTo>
                        <a:pt x="794" y="88"/>
                      </a:lnTo>
                      <a:lnTo>
                        <a:pt x="741" y="18"/>
                      </a:lnTo>
                      <a:lnTo>
                        <a:pt x="7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10"/>
                <p:cNvSpPr/>
                <p:nvPr/>
              </p:nvSpPr>
              <p:spPr>
                <a:xfrm>
                  <a:off x="7602334" y="-205805"/>
                  <a:ext cx="84259" cy="79973"/>
                </a:xfrm>
                <a:custGeom>
                  <a:avLst/>
                  <a:gdLst/>
                  <a:ahLst/>
                  <a:cxnLst/>
                  <a:rect l="l" t="t" r="r" b="b"/>
                  <a:pathLst>
                    <a:path w="1376" h="1306" extrusionOk="0">
                      <a:moveTo>
                        <a:pt x="741" y="0"/>
                      </a:moveTo>
                      <a:lnTo>
                        <a:pt x="723" y="18"/>
                      </a:lnTo>
                      <a:lnTo>
                        <a:pt x="671" y="71"/>
                      </a:lnTo>
                      <a:lnTo>
                        <a:pt x="600" y="142"/>
                      </a:lnTo>
                      <a:lnTo>
                        <a:pt x="459" y="283"/>
                      </a:lnTo>
                      <a:lnTo>
                        <a:pt x="318" y="424"/>
                      </a:lnTo>
                      <a:lnTo>
                        <a:pt x="177" y="582"/>
                      </a:lnTo>
                      <a:lnTo>
                        <a:pt x="36" y="723"/>
                      </a:lnTo>
                      <a:lnTo>
                        <a:pt x="0" y="759"/>
                      </a:lnTo>
                      <a:cubicBezTo>
                        <a:pt x="0" y="759"/>
                        <a:pt x="0" y="776"/>
                        <a:pt x="0" y="776"/>
                      </a:cubicBezTo>
                      <a:cubicBezTo>
                        <a:pt x="0" y="776"/>
                        <a:pt x="0" y="776"/>
                        <a:pt x="0" y="794"/>
                      </a:cubicBezTo>
                      <a:lnTo>
                        <a:pt x="36" y="794"/>
                      </a:lnTo>
                      <a:lnTo>
                        <a:pt x="71" y="741"/>
                      </a:lnTo>
                      <a:lnTo>
                        <a:pt x="106" y="706"/>
                      </a:lnTo>
                      <a:lnTo>
                        <a:pt x="177" y="635"/>
                      </a:lnTo>
                      <a:lnTo>
                        <a:pt x="194" y="618"/>
                      </a:lnTo>
                      <a:lnTo>
                        <a:pt x="335" y="477"/>
                      </a:lnTo>
                      <a:lnTo>
                        <a:pt x="477" y="318"/>
                      </a:lnTo>
                      <a:cubicBezTo>
                        <a:pt x="512" y="283"/>
                        <a:pt x="565" y="230"/>
                        <a:pt x="600" y="194"/>
                      </a:cubicBezTo>
                      <a:lnTo>
                        <a:pt x="653" y="142"/>
                      </a:lnTo>
                      <a:cubicBezTo>
                        <a:pt x="653" y="124"/>
                        <a:pt x="688" y="106"/>
                        <a:pt x="706" y="89"/>
                      </a:cubicBezTo>
                      <a:cubicBezTo>
                        <a:pt x="706" y="71"/>
                        <a:pt x="723" y="71"/>
                        <a:pt x="723" y="53"/>
                      </a:cubicBezTo>
                      <a:lnTo>
                        <a:pt x="741" y="36"/>
                      </a:lnTo>
                      <a:lnTo>
                        <a:pt x="741" y="0"/>
                      </a:lnTo>
                      <a:close/>
                      <a:moveTo>
                        <a:pt x="1041" y="353"/>
                      </a:moveTo>
                      <a:lnTo>
                        <a:pt x="1006" y="388"/>
                      </a:lnTo>
                      <a:lnTo>
                        <a:pt x="953" y="424"/>
                      </a:lnTo>
                      <a:lnTo>
                        <a:pt x="865" y="494"/>
                      </a:lnTo>
                      <a:lnTo>
                        <a:pt x="671" y="653"/>
                      </a:lnTo>
                      <a:lnTo>
                        <a:pt x="494" y="812"/>
                      </a:lnTo>
                      <a:lnTo>
                        <a:pt x="318" y="953"/>
                      </a:lnTo>
                      <a:lnTo>
                        <a:pt x="247" y="1006"/>
                      </a:lnTo>
                      <a:lnTo>
                        <a:pt x="230" y="1006"/>
                      </a:lnTo>
                      <a:lnTo>
                        <a:pt x="212" y="1023"/>
                      </a:lnTo>
                      <a:cubicBezTo>
                        <a:pt x="194" y="1041"/>
                        <a:pt x="194" y="1059"/>
                        <a:pt x="212" y="1059"/>
                      </a:cubicBezTo>
                      <a:cubicBezTo>
                        <a:pt x="221" y="1067"/>
                        <a:pt x="230" y="1072"/>
                        <a:pt x="236" y="1072"/>
                      </a:cubicBezTo>
                      <a:cubicBezTo>
                        <a:pt x="243" y="1072"/>
                        <a:pt x="247" y="1067"/>
                        <a:pt x="247" y="1059"/>
                      </a:cubicBezTo>
                      <a:lnTo>
                        <a:pt x="265" y="1041"/>
                      </a:lnTo>
                      <a:lnTo>
                        <a:pt x="283" y="1023"/>
                      </a:lnTo>
                      <a:lnTo>
                        <a:pt x="335" y="988"/>
                      </a:lnTo>
                      <a:lnTo>
                        <a:pt x="424" y="917"/>
                      </a:lnTo>
                      <a:lnTo>
                        <a:pt x="618" y="759"/>
                      </a:lnTo>
                      <a:lnTo>
                        <a:pt x="794" y="618"/>
                      </a:lnTo>
                      <a:lnTo>
                        <a:pt x="970" y="459"/>
                      </a:lnTo>
                      <a:lnTo>
                        <a:pt x="1023" y="424"/>
                      </a:lnTo>
                      <a:lnTo>
                        <a:pt x="1059" y="388"/>
                      </a:lnTo>
                      <a:cubicBezTo>
                        <a:pt x="1059" y="388"/>
                        <a:pt x="1059" y="371"/>
                        <a:pt x="1059" y="371"/>
                      </a:cubicBezTo>
                      <a:lnTo>
                        <a:pt x="1059" y="353"/>
                      </a:lnTo>
                      <a:close/>
                      <a:moveTo>
                        <a:pt x="1341" y="723"/>
                      </a:moveTo>
                      <a:cubicBezTo>
                        <a:pt x="1252" y="776"/>
                        <a:pt x="1147" y="829"/>
                        <a:pt x="1041" y="900"/>
                      </a:cubicBezTo>
                      <a:cubicBezTo>
                        <a:pt x="847" y="1006"/>
                        <a:pt x="653" y="1111"/>
                        <a:pt x="459" y="1217"/>
                      </a:cubicBezTo>
                      <a:cubicBezTo>
                        <a:pt x="441" y="1235"/>
                        <a:pt x="353" y="1270"/>
                        <a:pt x="371" y="1305"/>
                      </a:cubicBezTo>
                      <a:lnTo>
                        <a:pt x="406" y="1305"/>
                      </a:lnTo>
                      <a:cubicBezTo>
                        <a:pt x="582" y="1182"/>
                        <a:pt x="776" y="1076"/>
                        <a:pt x="970" y="970"/>
                      </a:cubicBezTo>
                      <a:cubicBezTo>
                        <a:pt x="1111" y="900"/>
                        <a:pt x="1217" y="812"/>
                        <a:pt x="1341" y="759"/>
                      </a:cubicBezTo>
                      <a:cubicBezTo>
                        <a:pt x="1358" y="759"/>
                        <a:pt x="1376" y="723"/>
                        <a:pt x="1341" y="7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80" name="Google Shape;2980;p10"/>
              <p:cNvSpPr/>
              <p:nvPr/>
            </p:nvSpPr>
            <p:spPr>
              <a:xfrm>
                <a:off x="7620705" y="130010"/>
                <a:ext cx="192278" cy="178439"/>
              </a:xfrm>
              <a:custGeom>
                <a:avLst/>
                <a:gdLst/>
                <a:ahLst/>
                <a:cxnLst/>
                <a:rect l="l" t="t" r="r" b="b"/>
                <a:pathLst>
                  <a:path w="3140" h="2914" extrusionOk="0">
                    <a:moveTo>
                      <a:pt x="2293" y="1"/>
                    </a:moveTo>
                    <a:cubicBezTo>
                      <a:pt x="2152" y="71"/>
                      <a:pt x="2011" y="124"/>
                      <a:pt x="1887" y="195"/>
                    </a:cubicBezTo>
                    <a:cubicBezTo>
                      <a:pt x="1711" y="283"/>
                      <a:pt x="1534" y="371"/>
                      <a:pt x="1358" y="477"/>
                    </a:cubicBezTo>
                    <a:cubicBezTo>
                      <a:pt x="1146" y="618"/>
                      <a:pt x="952" y="777"/>
                      <a:pt x="759" y="971"/>
                    </a:cubicBezTo>
                    <a:cubicBezTo>
                      <a:pt x="565" y="1182"/>
                      <a:pt x="423" y="1447"/>
                      <a:pt x="353" y="1747"/>
                    </a:cubicBezTo>
                    <a:cubicBezTo>
                      <a:pt x="318" y="1923"/>
                      <a:pt x="300" y="2117"/>
                      <a:pt x="247" y="2293"/>
                    </a:cubicBezTo>
                    <a:cubicBezTo>
                      <a:pt x="247" y="2399"/>
                      <a:pt x="212" y="2487"/>
                      <a:pt x="177" y="2593"/>
                    </a:cubicBezTo>
                    <a:cubicBezTo>
                      <a:pt x="141" y="2664"/>
                      <a:pt x="106" y="2752"/>
                      <a:pt x="71" y="2822"/>
                    </a:cubicBezTo>
                    <a:cubicBezTo>
                      <a:pt x="18" y="2858"/>
                      <a:pt x="0" y="2875"/>
                      <a:pt x="18" y="2893"/>
                    </a:cubicBezTo>
                    <a:cubicBezTo>
                      <a:pt x="18" y="2893"/>
                      <a:pt x="18" y="2910"/>
                      <a:pt x="18" y="2910"/>
                    </a:cubicBezTo>
                    <a:cubicBezTo>
                      <a:pt x="23" y="2913"/>
                      <a:pt x="27" y="2914"/>
                      <a:pt x="31" y="2914"/>
                    </a:cubicBezTo>
                    <a:cubicBezTo>
                      <a:pt x="58" y="2914"/>
                      <a:pt x="76" y="2870"/>
                      <a:pt x="106" y="2840"/>
                    </a:cubicBezTo>
                    <a:cubicBezTo>
                      <a:pt x="141" y="2805"/>
                      <a:pt x="194" y="2769"/>
                      <a:pt x="247" y="2734"/>
                    </a:cubicBezTo>
                    <a:cubicBezTo>
                      <a:pt x="391" y="2669"/>
                      <a:pt x="554" y="2632"/>
                      <a:pt x="715" y="2632"/>
                    </a:cubicBezTo>
                    <a:cubicBezTo>
                      <a:pt x="771" y="2632"/>
                      <a:pt x="827" y="2637"/>
                      <a:pt x="882" y="2646"/>
                    </a:cubicBezTo>
                    <a:cubicBezTo>
                      <a:pt x="952" y="2655"/>
                      <a:pt x="1019" y="2659"/>
                      <a:pt x="1083" y="2659"/>
                    </a:cubicBezTo>
                    <a:cubicBezTo>
                      <a:pt x="1146" y="2659"/>
                      <a:pt x="1208" y="2655"/>
                      <a:pt x="1270" y="2646"/>
                    </a:cubicBezTo>
                    <a:cubicBezTo>
                      <a:pt x="1640" y="2611"/>
                      <a:pt x="1993" y="2452"/>
                      <a:pt x="2257" y="2205"/>
                    </a:cubicBezTo>
                    <a:cubicBezTo>
                      <a:pt x="2557" y="1923"/>
                      <a:pt x="2786" y="1588"/>
                      <a:pt x="2980" y="1235"/>
                    </a:cubicBezTo>
                    <a:cubicBezTo>
                      <a:pt x="3033" y="1112"/>
                      <a:pt x="3086" y="988"/>
                      <a:pt x="3139" y="847"/>
                    </a:cubicBezTo>
                    <a:lnTo>
                      <a:pt x="3139" y="812"/>
                    </a:lnTo>
                    <a:lnTo>
                      <a:pt x="3104" y="794"/>
                    </a:lnTo>
                    <a:lnTo>
                      <a:pt x="3104" y="812"/>
                    </a:lnTo>
                    <a:cubicBezTo>
                      <a:pt x="3086" y="777"/>
                      <a:pt x="3051" y="759"/>
                      <a:pt x="3033" y="724"/>
                    </a:cubicBezTo>
                    <a:lnTo>
                      <a:pt x="2945" y="636"/>
                    </a:lnTo>
                    <a:lnTo>
                      <a:pt x="22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10"/>
              <p:cNvSpPr/>
              <p:nvPr/>
            </p:nvSpPr>
            <p:spPr>
              <a:xfrm>
                <a:off x="7671469" y="142992"/>
                <a:ext cx="133921" cy="113468"/>
              </a:xfrm>
              <a:custGeom>
                <a:avLst/>
                <a:gdLst/>
                <a:ahLst/>
                <a:cxnLst/>
                <a:rect l="l" t="t" r="r" b="b"/>
                <a:pathLst>
                  <a:path w="2187" h="1853" extrusionOk="0">
                    <a:moveTo>
                      <a:pt x="1658" y="0"/>
                    </a:moveTo>
                    <a:lnTo>
                      <a:pt x="1340" y="106"/>
                    </a:lnTo>
                    <a:cubicBezTo>
                      <a:pt x="1040" y="230"/>
                      <a:pt x="776" y="406"/>
                      <a:pt x="564" y="635"/>
                    </a:cubicBezTo>
                    <a:cubicBezTo>
                      <a:pt x="353" y="829"/>
                      <a:pt x="212" y="1094"/>
                      <a:pt x="176" y="1376"/>
                    </a:cubicBezTo>
                    <a:cubicBezTo>
                      <a:pt x="159" y="1464"/>
                      <a:pt x="123" y="1570"/>
                      <a:pt x="106" y="1658"/>
                    </a:cubicBezTo>
                    <a:cubicBezTo>
                      <a:pt x="88" y="1711"/>
                      <a:pt x="0" y="1834"/>
                      <a:pt x="71" y="1852"/>
                    </a:cubicBezTo>
                    <a:cubicBezTo>
                      <a:pt x="212" y="1852"/>
                      <a:pt x="370" y="1817"/>
                      <a:pt x="476" y="1817"/>
                    </a:cubicBezTo>
                    <a:cubicBezTo>
                      <a:pt x="600" y="1799"/>
                      <a:pt x="705" y="1799"/>
                      <a:pt x="811" y="1781"/>
                    </a:cubicBezTo>
                    <a:cubicBezTo>
                      <a:pt x="1023" y="1729"/>
                      <a:pt x="1234" y="1640"/>
                      <a:pt x="1411" y="1517"/>
                    </a:cubicBezTo>
                    <a:cubicBezTo>
                      <a:pt x="1728" y="1252"/>
                      <a:pt x="1993" y="917"/>
                      <a:pt x="2151" y="547"/>
                    </a:cubicBezTo>
                    <a:lnTo>
                      <a:pt x="2169" y="529"/>
                    </a:lnTo>
                    <a:cubicBezTo>
                      <a:pt x="2169" y="512"/>
                      <a:pt x="2187" y="494"/>
                      <a:pt x="2187" y="494"/>
                    </a:cubicBezTo>
                    <a:lnTo>
                      <a:pt x="2169" y="459"/>
                    </a:lnTo>
                    <a:lnTo>
                      <a:pt x="2063" y="353"/>
                    </a:lnTo>
                    <a:cubicBezTo>
                      <a:pt x="2046" y="353"/>
                      <a:pt x="2028" y="335"/>
                      <a:pt x="2028" y="318"/>
                    </a:cubicBezTo>
                    <a:lnTo>
                      <a:pt x="16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10"/>
              <p:cNvSpPr/>
              <p:nvPr/>
            </p:nvSpPr>
            <p:spPr>
              <a:xfrm>
                <a:off x="7660630" y="148381"/>
                <a:ext cx="139371" cy="130431"/>
              </a:xfrm>
              <a:custGeom>
                <a:avLst/>
                <a:gdLst/>
                <a:ahLst/>
                <a:cxnLst/>
                <a:rect l="l" t="t" r="r" b="b"/>
                <a:pathLst>
                  <a:path w="2276" h="2130" extrusionOk="0">
                    <a:moveTo>
                      <a:pt x="371" y="706"/>
                    </a:moveTo>
                    <a:cubicBezTo>
                      <a:pt x="353" y="724"/>
                      <a:pt x="353" y="741"/>
                      <a:pt x="371" y="759"/>
                    </a:cubicBezTo>
                    <a:cubicBezTo>
                      <a:pt x="380" y="768"/>
                      <a:pt x="389" y="772"/>
                      <a:pt x="397" y="772"/>
                    </a:cubicBezTo>
                    <a:cubicBezTo>
                      <a:pt x="406" y="772"/>
                      <a:pt x="415" y="768"/>
                      <a:pt x="424" y="759"/>
                    </a:cubicBezTo>
                    <a:cubicBezTo>
                      <a:pt x="442" y="741"/>
                      <a:pt x="442" y="724"/>
                      <a:pt x="424" y="706"/>
                    </a:cubicBezTo>
                    <a:close/>
                    <a:moveTo>
                      <a:pt x="1717" y="509"/>
                    </a:moveTo>
                    <a:cubicBezTo>
                      <a:pt x="1723" y="509"/>
                      <a:pt x="1723" y="520"/>
                      <a:pt x="1711" y="547"/>
                    </a:cubicBezTo>
                    <a:cubicBezTo>
                      <a:pt x="1641" y="671"/>
                      <a:pt x="1535" y="777"/>
                      <a:pt x="1429" y="847"/>
                    </a:cubicBezTo>
                    <a:cubicBezTo>
                      <a:pt x="1464" y="777"/>
                      <a:pt x="1517" y="724"/>
                      <a:pt x="1570" y="653"/>
                    </a:cubicBezTo>
                    <a:cubicBezTo>
                      <a:pt x="1584" y="639"/>
                      <a:pt x="1693" y="509"/>
                      <a:pt x="1717" y="509"/>
                    </a:cubicBezTo>
                    <a:close/>
                    <a:moveTo>
                      <a:pt x="71" y="1063"/>
                    </a:moveTo>
                    <a:cubicBezTo>
                      <a:pt x="58" y="1063"/>
                      <a:pt x="45" y="1067"/>
                      <a:pt x="36" y="1076"/>
                    </a:cubicBezTo>
                    <a:cubicBezTo>
                      <a:pt x="18" y="1094"/>
                      <a:pt x="18" y="1129"/>
                      <a:pt x="36" y="1147"/>
                    </a:cubicBezTo>
                    <a:cubicBezTo>
                      <a:pt x="45" y="1156"/>
                      <a:pt x="58" y="1160"/>
                      <a:pt x="71" y="1160"/>
                    </a:cubicBezTo>
                    <a:cubicBezTo>
                      <a:pt x="84" y="1160"/>
                      <a:pt x="98" y="1156"/>
                      <a:pt x="107" y="1147"/>
                    </a:cubicBezTo>
                    <a:cubicBezTo>
                      <a:pt x="124" y="1129"/>
                      <a:pt x="124" y="1094"/>
                      <a:pt x="107" y="1076"/>
                    </a:cubicBezTo>
                    <a:cubicBezTo>
                      <a:pt x="98" y="1067"/>
                      <a:pt x="84" y="1063"/>
                      <a:pt x="71" y="1063"/>
                    </a:cubicBezTo>
                    <a:close/>
                    <a:moveTo>
                      <a:pt x="1958" y="1"/>
                    </a:moveTo>
                    <a:cubicBezTo>
                      <a:pt x="1835" y="53"/>
                      <a:pt x="1711" y="124"/>
                      <a:pt x="1588" y="195"/>
                    </a:cubicBezTo>
                    <a:cubicBezTo>
                      <a:pt x="1411" y="318"/>
                      <a:pt x="1235" y="459"/>
                      <a:pt x="1094" y="618"/>
                    </a:cubicBezTo>
                    <a:cubicBezTo>
                      <a:pt x="1006" y="724"/>
                      <a:pt x="847" y="918"/>
                      <a:pt x="971" y="1041"/>
                    </a:cubicBezTo>
                    <a:cubicBezTo>
                      <a:pt x="1001" y="1059"/>
                      <a:pt x="1034" y="1067"/>
                      <a:pt x="1068" y="1067"/>
                    </a:cubicBezTo>
                    <a:cubicBezTo>
                      <a:pt x="1130" y="1067"/>
                      <a:pt x="1195" y="1040"/>
                      <a:pt x="1253" y="1006"/>
                    </a:cubicBezTo>
                    <a:lnTo>
                      <a:pt x="1253" y="1006"/>
                    </a:lnTo>
                    <a:cubicBezTo>
                      <a:pt x="1235" y="1094"/>
                      <a:pt x="1200" y="1200"/>
                      <a:pt x="1288" y="1253"/>
                    </a:cubicBezTo>
                    <a:cubicBezTo>
                      <a:pt x="1307" y="1264"/>
                      <a:pt x="1328" y="1269"/>
                      <a:pt x="1350" y="1269"/>
                    </a:cubicBezTo>
                    <a:cubicBezTo>
                      <a:pt x="1428" y="1269"/>
                      <a:pt x="1519" y="1206"/>
                      <a:pt x="1588" y="1164"/>
                    </a:cubicBezTo>
                    <a:cubicBezTo>
                      <a:pt x="1782" y="1006"/>
                      <a:pt x="1958" y="829"/>
                      <a:pt x="2099" y="618"/>
                    </a:cubicBezTo>
                    <a:cubicBezTo>
                      <a:pt x="2170" y="512"/>
                      <a:pt x="2223" y="406"/>
                      <a:pt x="2276" y="300"/>
                    </a:cubicBezTo>
                    <a:lnTo>
                      <a:pt x="2240" y="265"/>
                    </a:lnTo>
                    <a:lnTo>
                      <a:pt x="2205" y="336"/>
                    </a:lnTo>
                    <a:cubicBezTo>
                      <a:pt x="2134" y="441"/>
                      <a:pt x="2064" y="547"/>
                      <a:pt x="1976" y="635"/>
                    </a:cubicBezTo>
                    <a:cubicBezTo>
                      <a:pt x="1870" y="759"/>
                      <a:pt x="1747" y="900"/>
                      <a:pt x="1623" y="1006"/>
                    </a:cubicBezTo>
                    <a:cubicBezTo>
                      <a:pt x="1553" y="1076"/>
                      <a:pt x="1464" y="1129"/>
                      <a:pt x="1376" y="1164"/>
                    </a:cubicBezTo>
                    <a:cubicBezTo>
                      <a:pt x="1372" y="1165"/>
                      <a:pt x="1367" y="1166"/>
                      <a:pt x="1364" y="1166"/>
                    </a:cubicBezTo>
                    <a:cubicBezTo>
                      <a:pt x="1279" y="1166"/>
                      <a:pt x="1376" y="986"/>
                      <a:pt x="1376" y="935"/>
                    </a:cubicBezTo>
                    <a:cubicBezTo>
                      <a:pt x="1482" y="865"/>
                      <a:pt x="1570" y="794"/>
                      <a:pt x="1641" y="688"/>
                    </a:cubicBezTo>
                    <a:cubicBezTo>
                      <a:pt x="1694" y="653"/>
                      <a:pt x="1747" y="583"/>
                      <a:pt x="1764" y="512"/>
                    </a:cubicBezTo>
                    <a:cubicBezTo>
                      <a:pt x="1764" y="472"/>
                      <a:pt x="1744" y="452"/>
                      <a:pt x="1720" y="452"/>
                    </a:cubicBezTo>
                    <a:cubicBezTo>
                      <a:pt x="1711" y="452"/>
                      <a:pt x="1702" y="455"/>
                      <a:pt x="1694" y="459"/>
                    </a:cubicBezTo>
                    <a:cubicBezTo>
                      <a:pt x="1517" y="583"/>
                      <a:pt x="1394" y="741"/>
                      <a:pt x="1288" y="918"/>
                    </a:cubicBezTo>
                    <a:cubicBezTo>
                      <a:pt x="1191" y="972"/>
                      <a:pt x="1115" y="996"/>
                      <a:pt x="1063" y="996"/>
                    </a:cubicBezTo>
                    <a:cubicBezTo>
                      <a:pt x="945" y="996"/>
                      <a:pt x="947" y="872"/>
                      <a:pt x="1094" y="688"/>
                    </a:cubicBezTo>
                    <a:cubicBezTo>
                      <a:pt x="1253" y="512"/>
                      <a:pt x="1411" y="371"/>
                      <a:pt x="1605" y="247"/>
                    </a:cubicBezTo>
                    <a:cubicBezTo>
                      <a:pt x="1729" y="159"/>
                      <a:pt x="1852" y="106"/>
                      <a:pt x="1976" y="53"/>
                    </a:cubicBezTo>
                    <a:lnTo>
                      <a:pt x="2011" y="53"/>
                    </a:lnTo>
                    <a:lnTo>
                      <a:pt x="1958" y="1"/>
                    </a:lnTo>
                    <a:close/>
                    <a:moveTo>
                      <a:pt x="32" y="1563"/>
                    </a:moveTo>
                    <a:cubicBezTo>
                      <a:pt x="28" y="1563"/>
                      <a:pt x="24" y="1565"/>
                      <a:pt x="18" y="1570"/>
                    </a:cubicBezTo>
                    <a:cubicBezTo>
                      <a:pt x="1" y="1588"/>
                      <a:pt x="1" y="1605"/>
                      <a:pt x="18" y="1605"/>
                    </a:cubicBezTo>
                    <a:cubicBezTo>
                      <a:pt x="24" y="1610"/>
                      <a:pt x="28" y="1613"/>
                      <a:pt x="32" y="1613"/>
                    </a:cubicBezTo>
                    <a:cubicBezTo>
                      <a:pt x="49" y="1613"/>
                      <a:pt x="49" y="1563"/>
                      <a:pt x="32" y="1563"/>
                    </a:cubicBezTo>
                    <a:close/>
                    <a:moveTo>
                      <a:pt x="1094" y="1698"/>
                    </a:moveTo>
                    <a:cubicBezTo>
                      <a:pt x="1081" y="1698"/>
                      <a:pt x="1068" y="1702"/>
                      <a:pt x="1059" y="1711"/>
                    </a:cubicBezTo>
                    <a:cubicBezTo>
                      <a:pt x="1041" y="1729"/>
                      <a:pt x="1041" y="1746"/>
                      <a:pt x="1041" y="1764"/>
                    </a:cubicBezTo>
                    <a:cubicBezTo>
                      <a:pt x="1041" y="1782"/>
                      <a:pt x="1041" y="1782"/>
                      <a:pt x="1059" y="1799"/>
                    </a:cubicBezTo>
                    <a:cubicBezTo>
                      <a:pt x="1068" y="1808"/>
                      <a:pt x="1081" y="1813"/>
                      <a:pt x="1094" y="1813"/>
                    </a:cubicBezTo>
                    <a:cubicBezTo>
                      <a:pt x="1107" y="1813"/>
                      <a:pt x="1120" y="1808"/>
                      <a:pt x="1129" y="1799"/>
                    </a:cubicBezTo>
                    <a:cubicBezTo>
                      <a:pt x="1147" y="1782"/>
                      <a:pt x="1147" y="1764"/>
                      <a:pt x="1147" y="1764"/>
                    </a:cubicBezTo>
                    <a:cubicBezTo>
                      <a:pt x="1147" y="1746"/>
                      <a:pt x="1147" y="1729"/>
                      <a:pt x="1129" y="1711"/>
                    </a:cubicBezTo>
                    <a:cubicBezTo>
                      <a:pt x="1120" y="1702"/>
                      <a:pt x="1107" y="1698"/>
                      <a:pt x="1094" y="1698"/>
                    </a:cubicBezTo>
                    <a:close/>
                    <a:moveTo>
                      <a:pt x="395" y="2104"/>
                    </a:moveTo>
                    <a:cubicBezTo>
                      <a:pt x="380" y="2104"/>
                      <a:pt x="362" y="2108"/>
                      <a:pt x="371" y="2117"/>
                    </a:cubicBezTo>
                    <a:cubicBezTo>
                      <a:pt x="383" y="2117"/>
                      <a:pt x="395" y="2125"/>
                      <a:pt x="401" y="2125"/>
                    </a:cubicBezTo>
                    <a:cubicBezTo>
                      <a:pt x="404" y="2125"/>
                      <a:pt x="406" y="2123"/>
                      <a:pt x="406" y="2117"/>
                    </a:cubicBezTo>
                    <a:cubicBezTo>
                      <a:pt x="424" y="2108"/>
                      <a:pt x="411" y="2104"/>
                      <a:pt x="395" y="2104"/>
                    </a:cubicBezTo>
                    <a:close/>
                    <a:moveTo>
                      <a:pt x="893" y="2077"/>
                    </a:moveTo>
                    <a:cubicBezTo>
                      <a:pt x="865" y="2077"/>
                      <a:pt x="838" y="2090"/>
                      <a:pt x="865" y="2117"/>
                    </a:cubicBezTo>
                    <a:cubicBezTo>
                      <a:pt x="874" y="2126"/>
                      <a:pt x="887" y="2130"/>
                      <a:pt x="900" y="2130"/>
                    </a:cubicBezTo>
                    <a:cubicBezTo>
                      <a:pt x="913" y="2130"/>
                      <a:pt x="927" y="2126"/>
                      <a:pt x="935" y="2117"/>
                    </a:cubicBezTo>
                    <a:cubicBezTo>
                      <a:pt x="953" y="2090"/>
                      <a:pt x="922" y="2077"/>
                      <a:pt x="893" y="207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10"/>
              <p:cNvSpPr/>
              <p:nvPr/>
            </p:nvSpPr>
            <p:spPr>
              <a:xfrm>
                <a:off x="7755668" y="84696"/>
                <a:ext cx="99384" cy="98282"/>
              </a:xfrm>
              <a:custGeom>
                <a:avLst/>
                <a:gdLst/>
                <a:ahLst/>
                <a:cxnLst/>
                <a:rect l="l" t="t" r="r" b="b"/>
                <a:pathLst>
                  <a:path w="1623" h="1605" extrusionOk="0">
                    <a:moveTo>
                      <a:pt x="882" y="0"/>
                    </a:moveTo>
                    <a:lnTo>
                      <a:pt x="865" y="18"/>
                    </a:lnTo>
                    <a:lnTo>
                      <a:pt x="794" y="71"/>
                    </a:lnTo>
                    <a:lnTo>
                      <a:pt x="618" y="194"/>
                    </a:lnTo>
                    <a:lnTo>
                      <a:pt x="441" y="318"/>
                    </a:lnTo>
                    <a:lnTo>
                      <a:pt x="247" y="459"/>
                    </a:lnTo>
                    <a:lnTo>
                      <a:pt x="71" y="582"/>
                    </a:lnTo>
                    <a:lnTo>
                      <a:pt x="36" y="617"/>
                    </a:lnTo>
                    <a:lnTo>
                      <a:pt x="1" y="635"/>
                    </a:lnTo>
                    <a:lnTo>
                      <a:pt x="36" y="653"/>
                    </a:lnTo>
                    <a:cubicBezTo>
                      <a:pt x="53" y="688"/>
                      <a:pt x="89" y="706"/>
                      <a:pt x="124" y="741"/>
                    </a:cubicBezTo>
                    <a:lnTo>
                      <a:pt x="283" y="917"/>
                    </a:lnTo>
                    <a:lnTo>
                      <a:pt x="441" y="1076"/>
                    </a:lnTo>
                    <a:lnTo>
                      <a:pt x="618" y="1252"/>
                    </a:lnTo>
                    <a:lnTo>
                      <a:pt x="706" y="1358"/>
                    </a:lnTo>
                    <a:lnTo>
                      <a:pt x="865" y="1517"/>
                    </a:lnTo>
                    <a:cubicBezTo>
                      <a:pt x="900" y="1534"/>
                      <a:pt x="918" y="1570"/>
                      <a:pt x="935" y="1587"/>
                    </a:cubicBezTo>
                    <a:lnTo>
                      <a:pt x="953" y="1605"/>
                    </a:lnTo>
                    <a:lnTo>
                      <a:pt x="970" y="1570"/>
                    </a:lnTo>
                    <a:lnTo>
                      <a:pt x="1023" y="1517"/>
                    </a:lnTo>
                    <a:lnTo>
                      <a:pt x="1094" y="1411"/>
                    </a:lnTo>
                    <a:lnTo>
                      <a:pt x="1253" y="1235"/>
                    </a:lnTo>
                    <a:lnTo>
                      <a:pt x="1411" y="1058"/>
                    </a:lnTo>
                    <a:cubicBezTo>
                      <a:pt x="1447" y="988"/>
                      <a:pt x="1499" y="935"/>
                      <a:pt x="1552" y="864"/>
                    </a:cubicBezTo>
                    <a:lnTo>
                      <a:pt x="1605" y="794"/>
                    </a:lnTo>
                    <a:lnTo>
                      <a:pt x="1623" y="776"/>
                    </a:lnTo>
                    <a:lnTo>
                      <a:pt x="1605" y="758"/>
                    </a:lnTo>
                    <a:lnTo>
                      <a:pt x="1552" y="688"/>
                    </a:lnTo>
                    <a:lnTo>
                      <a:pt x="1394" y="529"/>
                    </a:lnTo>
                    <a:lnTo>
                      <a:pt x="1253" y="370"/>
                    </a:lnTo>
                    <a:lnTo>
                      <a:pt x="1112" y="229"/>
                    </a:lnTo>
                    <a:lnTo>
                      <a:pt x="970" y="71"/>
                    </a:lnTo>
                    <a:lnTo>
                      <a:pt x="900" y="18"/>
                    </a:lnTo>
                    <a:lnTo>
                      <a:pt x="8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10"/>
              <p:cNvSpPr/>
              <p:nvPr/>
            </p:nvSpPr>
            <p:spPr>
              <a:xfrm>
                <a:off x="7767609" y="96820"/>
                <a:ext cx="84259" cy="81871"/>
              </a:xfrm>
              <a:custGeom>
                <a:avLst/>
                <a:gdLst/>
                <a:ahLst/>
                <a:cxnLst/>
                <a:rect l="l" t="t" r="r" b="b"/>
                <a:pathLst>
                  <a:path w="1376" h="1337" extrusionOk="0">
                    <a:moveTo>
                      <a:pt x="961" y="1"/>
                    </a:moveTo>
                    <a:cubicBezTo>
                      <a:pt x="956" y="1"/>
                      <a:pt x="952" y="5"/>
                      <a:pt x="952" y="14"/>
                    </a:cubicBezTo>
                    <a:cubicBezTo>
                      <a:pt x="758" y="137"/>
                      <a:pt x="564" y="243"/>
                      <a:pt x="387" y="366"/>
                    </a:cubicBezTo>
                    <a:cubicBezTo>
                      <a:pt x="264" y="437"/>
                      <a:pt x="158" y="543"/>
                      <a:pt x="35" y="613"/>
                    </a:cubicBezTo>
                    <a:cubicBezTo>
                      <a:pt x="7" y="613"/>
                      <a:pt x="1" y="636"/>
                      <a:pt x="18" y="636"/>
                    </a:cubicBezTo>
                    <a:cubicBezTo>
                      <a:pt x="22" y="636"/>
                      <a:pt x="28" y="634"/>
                      <a:pt x="35" y="631"/>
                    </a:cubicBezTo>
                    <a:cubicBezTo>
                      <a:pt x="123" y="578"/>
                      <a:pt x="229" y="508"/>
                      <a:pt x="317" y="437"/>
                    </a:cubicBezTo>
                    <a:cubicBezTo>
                      <a:pt x="493" y="331"/>
                      <a:pt x="705" y="208"/>
                      <a:pt x="881" y="84"/>
                    </a:cubicBezTo>
                    <a:cubicBezTo>
                      <a:pt x="899" y="67"/>
                      <a:pt x="987" y="31"/>
                      <a:pt x="969" y="14"/>
                    </a:cubicBezTo>
                    <a:cubicBezTo>
                      <a:pt x="969" y="5"/>
                      <a:pt x="965" y="1"/>
                      <a:pt x="961" y="1"/>
                    </a:cubicBezTo>
                    <a:close/>
                    <a:moveTo>
                      <a:pt x="1110" y="243"/>
                    </a:moveTo>
                    <a:lnTo>
                      <a:pt x="1093" y="261"/>
                    </a:lnTo>
                    <a:lnTo>
                      <a:pt x="1058" y="278"/>
                    </a:lnTo>
                    <a:lnTo>
                      <a:pt x="1022" y="314"/>
                    </a:lnTo>
                    <a:lnTo>
                      <a:pt x="934" y="402"/>
                    </a:lnTo>
                    <a:lnTo>
                      <a:pt x="758" y="560"/>
                    </a:lnTo>
                    <a:lnTo>
                      <a:pt x="581" y="719"/>
                    </a:lnTo>
                    <a:lnTo>
                      <a:pt x="405" y="878"/>
                    </a:lnTo>
                    <a:lnTo>
                      <a:pt x="370" y="913"/>
                    </a:lnTo>
                    <a:lnTo>
                      <a:pt x="335" y="966"/>
                    </a:lnTo>
                    <a:cubicBezTo>
                      <a:pt x="317" y="966"/>
                      <a:pt x="317" y="966"/>
                      <a:pt x="335" y="984"/>
                    </a:cubicBezTo>
                    <a:lnTo>
                      <a:pt x="352" y="984"/>
                    </a:lnTo>
                    <a:lnTo>
                      <a:pt x="387" y="948"/>
                    </a:lnTo>
                    <a:lnTo>
                      <a:pt x="440" y="913"/>
                    </a:lnTo>
                    <a:lnTo>
                      <a:pt x="529" y="843"/>
                    </a:lnTo>
                    <a:lnTo>
                      <a:pt x="705" y="666"/>
                    </a:lnTo>
                    <a:lnTo>
                      <a:pt x="864" y="508"/>
                    </a:lnTo>
                    <a:lnTo>
                      <a:pt x="1040" y="349"/>
                    </a:lnTo>
                    <a:lnTo>
                      <a:pt x="1110" y="296"/>
                    </a:lnTo>
                    <a:cubicBezTo>
                      <a:pt x="1110" y="287"/>
                      <a:pt x="1110" y="283"/>
                      <a:pt x="1113" y="283"/>
                    </a:cubicBezTo>
                    <a:cubicBezTo>
                      <a:pt x="1115" y="283"/>
                      <a:pt x="1119" y="287"/>
                      <a:pt x="1128" y="296"/>
                    </a:cubicBezTo>
                    <a:lnTo>
                      <a:pt x="1146" y="278"/>
                    </a:lnTo>
                    <a:cubicBezTo>
                      <a:pt x="1163" y="261"/>
                      <a:pt x="1163" y="243"/>
                      <a:pt x="1146" y="243"/>
                    </a:cubicBezTo>
                    <a:close/>
                    <a:moveTo>
                      <a:pt x="1340" y="508"/>
                    </a:moveTo>
                    <a:lnTo>
                      <a:pt x="1304" y="543"/>
                    </a:lnTo>
                    <a:lnTo>
                      <a:pt x="1269" y="578"/>
                    </a:lnTo>
                    <a:lnTo>
                      <a:pt x="1216" y="649"/>
                    </a:lnTo>
                    <a:lnTo>
                      <a:pt x="1199" y="666"/>
                    </a:lnTo>
                    <a:lnTo>
                      <a:pt x="1058" y="843"/>
                    </a:lnTo>
                    <a:lnTo>
                      <a:pt x="934" y="984"/>
                    </a:lnTo>
                    <a:lnTo>
                      <a:pt x="811" y="1125"/>
                    </a:lnTo>
                    <a:lnTo>
                      <a:pt x="758" y="1178"/>
                    </a:lnTo>
                    <a:lnTo>
                      <a:pt x="705" y="1248"/>
                    </a:lnTo>
                    <a:lnTo>
                      <a:pt x="687" y="1283"/>
                    </a:lnTo>
                    <a:lnTo>
                      <a:pt x="670" y="1283"/>
                    </a:lnTo>
                    <a:lnTo>
                      <a:pt x="687" y="1336"/>
                    </a:lnTo>
                    <a:lnTo>
                      <a:pt x="705" y="1301"/>
                    </a:lnTo>
                    <a:cubicBezTo>
                      <a:pt x="723" y="1301"/>
                      <a:pt x="723" y="1283"/>
                      <a:pt x="740" y="1266"/>
                    </a:cubicBezTo>
                    <a:lnTo>
                      <a:pt x="811" y="1195"/>
                    </a:lnTo>
                    <a:lnTo>
                      <a:pt x="952" y="1037"/>
                    </a:lnTo>
                    <a:lnTo>
                      <a:pt x="1075" y="878"/>
                    </a:lnTo>
                    <a:lnTo>
                      <a:pt x="1216" y="719"/>
                    </a:lnTo>
                    <a:cubicBezTo>
                      <a:pt x="1252" y="666"/>
                      <a:pt x="1304" y="613"/>
                      <a:pt x="1340" y="578"/>
                    </a:cubicBezTo>
                    <a:lnTo>
                      <a:pt x="1375" y="543"/>
                    </a:lnTo>
                    <a:cubicBezTo>
                      <a:pt x="1375" y="525"/>
                      <a:pt x="1375" y="525"/>
                      <a:pt x="1375" y="525"/>
                    </a:cubicBezTo>
                    <a:cubicBezTo>
                      <a:pt x="1375" y="508"/>
                      <a:pt x="1357" y="508"/>
                      <a:pt x="1357" y="5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10"/>
              <p:cNvSpPr/>
              <p:nvPr/>
            </p:nvSpPr>
            <p:spPr>
              <a:xfrm>
                <a:off x="8120694" y="67182"/>
                <a:ext cx="153394" cy="208689"/>
              </a:xfrm>
              <a:custGeom>
                <a:avLst/>
                <a:gdLst/>
                <a:ahLst/>
                <a:cxnLst/>
                <a:rect l="l" t="t" r="r" b="b"/>
                <a:pathLst>
                  <a:path w="2505" h="3408" extrusionOk="0">
                    <a:moveTo>
                      <a:pt x="2473" y="0"/>
                    </a:moveTo>
                    <a:cubicBezTo>
                      <a:pt x="2447" y="0"/>
                      <a:pt x="2434" y="44"/>
                      <a:pt x="2434" y="75"/>
                    </a:cubicBezTo>
                    <a:cubicBezTo>
                      <a:pt x="2398" y="127"/>
                      <a:pt x="2363" y="180"/>
                      <a:pt x="2310" y="216"/>
                    </a:cubicBezTo>
                    <a:cubicBezTo>
                      <a:pt x="2134" y="357"/>
                      <a:pt x="1940" y="445"/>
                      <a:pt x="1711" y="480"/>
                    </a:cubicBezTo>
                    <a:cubicBezTo>
                      <a:pt x="1587" y="498"/>
                      <a:pt x="1464" y="533"/>
                      <a:pt x="1340" y="568"/>
                    </a:cubicBezTo>
                    <a:cubicBezTo>
                      <a:pt x="1005" y="709"/>
                      <a:pt x="705" y="956"/>
                      <a:pt x="494" y="1256"/>
                    </a:cubicBezTo>
                    <a:cubicBezTo>
                      <a:pt x="282" y="1609"/>
                      <a:pt x="141" y="1979"/>
                      <a:pt x="53" y="2385"/>
                    </a:cubicBezTo>
                    <a:cubicBezTo>
                      <a:pt x="35" y="2508"/>
                      <a:pt x="18" y="2649"/>
                      <a:pt x="0" y="2790"/>
                    </a:cubicBezTo>
                    <a:lnTo>
                      <a:pt x="0" y="2843"/>
                    </a:lnTo>
                    <a:lnTo>
                      <a:pt x="35" y="2861"/>
                    </a:lnTo>
                    <a:lnTo>
                      <a:pt x="35" y="2843"/>
                    </a:lnTo>
                    <a:lnTo>
                      <a:pt x="123" y="2914"/>
                    </a:lnTo>
                    <a:lnTo>
                      <a:pt x="229" y="2967"/>
                    </a:lnTo>
                    <a:lnTo>
                      <a:pt x="1040" y="3407"/>
                    </a:lnTo>
                    <a:cubicBezTo>
                      <a:pt x="1146" y="3319"/>
                      <a:pt x="1270" y="3231"/>
                      <a:pt x="1376" y="3125"/>
                    </a:cubicBezTo>
                    <a:cubicBezTo>
                      <a:pt x="1517" y="2984"/>
                      <a:pt x="1658" y="2843"/>
                      <a:pt x="1799" y="2702"/>
                    </a:cubicBezTo>
                    <a:cubicBezTo>
                      <a:pt x="1975" y="2508"/>
                      <a:pt x="2116" y="2296"/>
                      <a:pt x="2257" y="2085"/>
                    </a:cubicBezTo>
                    <a:cubicBezTo>
                      <a:pt x="2398" y="1820"/>
                      <a:pt x="2469" y="1521"/>
                      <a:pt x="2451" y="1221"/>
                    </a:cubicBezTo>
                    <a:cubicBezTo>
                      <a:pt x="2434" y="1027"/>
                      <a:pt x="2416" y="850"/>
                      <a:pt x="2416" y="656"/>
                    </a:cubicBezTo>
                    <a:cubicBezTo>
                      <a:pt x="2398" y="568"/>
                      <a:pt x="2398" y="462"/>
                      <a:pt x="2416" y="357"/>
                    </a:cubicBezTo>
                    <a:cubicBezTo>
                      <a:pt x="2416" y="269"/>
                      <a:pt x="2434" y="180"/>
                      <a:pt x="2451" y="92"/>
                    </a:cubicBezTo>
                    <a:cubicBezTo>
                      <a:pt x="2486" y="57"/>
                      <a:pt x="2504" y="22"/>
                      <a:pt x="2486" y="22"/>
                    </a:cubicBezTo>
                    <a:cubicBezTo>
                      <a:pt x="2486" y="4"/>
                      <a:pt x="2486" y="4"/>
                      <a:pt x="2486" y="4"/>
                    </a:cubicBezTo>
                    <a:cubicBezTo>
                      <a:pt x="2482" y="2"/>
                      <a:pt x="2477" y="0"/>
                      <a:pt x="24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10"/>
              <p:cNvSpPr/>
              <p:nvPr/>
            </p:nvSpPr>
            <p:spPr>
              <a:xfrm>
                <a:off x="8131471" y="132215"/>
                <a:ext cx="106978" cy="133921"/>
              </a:xfrm>
              <a:custGeom>
                <a:avLst/>
                <a:gdLst/>
                <a:ahLst/>
                <a:cxnLst/>
                <a:rect l="l" t="t" r="r" b="b"/>
                <a:pathLst>
                  <a:path w="1747" h="2187" extrusionOk="0">
                    <a:moveTo>
                      <a:pt x="1676" y="0"/>
                    </a:moveTo>
                    <a:cubicBezTo>
                      <a:pt x="1552" y="35"/>
                      <a:pt x="1429" y="88"/>
                      <a:pt x="1305" y="141"/>
                    </a:cubicBezTo>
                    <a:cubicBezTo>
                      <a:pt x="1200" y="176"/>
                      <a:pt x="1094" y="212"/>
                      <a:pt x="988" y="265"/>
                    </a:cubicBezTo>
                    <a:cubicBezTo>
                      <a:pt x="776" y="353"/>
                      <a:pt x="600" y="494"/>
                      <a:pt x="459" y="653"/>
                    </a:cubicBezTo>
                    <a:cubicBezTo>
                      <a:pt x="230" y="988"/>
                      <a:pt x="71" y="1376"/>
                      <a:pt x="0" y="1781"/>
                    </a:cubicBezTo>
                    <a:lnTo>
                      <a:pt x="0" y="1799"/>
                    </a:lnTo>
                    <a:lnTo>
                      <a:pt x="0" y="1852"/>
                    </a:lnTo>
                    <a:lnTo>
                      <a:pt x="0" y="1869"/>
                    </a:lnTo>
                    <a:lnTo>
                      <a:pt x="18" y="1887"/>
                    </a:lnTo>
                    <a:lnTo>
                      <a:pt x="18" y="1869"/>
                    </a:lnTo>
                    <a:lnTo>
                      <a:pt x="141" y="1940"/>
                    </a:lnTo>
                    <a:lnTo>
                      <a:pt x="194" y="1975"/>
                    </a:lnTo>
                    <a:lnTo>
                      <a:pt x="600" y="2187"/>
                    </a:lnTo>
                    <a:lnTo>
                      <a:pt x="618" y="2187"/>
                    </a:lnTo>
                    <a:lnTo>
                      <a:pt x="882" y="2010"/>
                    </a:lnTo>
                    <a:cubicBezTo>
                      <a:pt x="1147" y="1816"/>
                      <a:pt x="1358" y="1587"/>
                      <a:pt x="1499" y="1305"/>
                    </a:cubicBezTo>
                    <a:cubicBezTo>
                      <a:pt x="1658" y="1058"/>
                      <a:pt x="1729" y="776"/>
                      <a:pt x="1693" y="476"/>
                    </a:cubicBezTo>
                    <a:cubicBezTo>
                      <a:pt x="1693" y="388"/>
                      <a:pt x="1693" y="282"/>
                      <a:pt x="1693" y="194"/>
                    </a:cubicBezTo>
                    <a:cubicBezTo>
                      <a:pt x="1693" y="141"/>
                      <a:pt x="1746" y="0"/>
                      <a:pt x="16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10"/>
              <p:cNvSpPr/>
              <p:nvPr/>
            </p:nvSpPr>
            <p:spPr>
              <a:xfrm>
                <a:off x="8136860" y="112742"/>
                <a:ext cx="121000" cy="150148"/>
              </a:xfrm>
              <a:custGeom>
                <a:avLst/>
                <a:gdLst/>
                <a:ahLst/>
                <a:cxnLst/>
                <a:rect l="l" t="t" r="r" b="b"/>
                <a:pathLst>
                  <a:path w="1976" h="2452" extrusionOk="0">
                    <a:moveTo>
                      <a:pt x="1376" y="1"/>
                    </a:moveTo>
                    <a:cubicBezTo>
                      <a:pt x="1358" y="1"/>
                      <a:pt x="1341" y="18"/>
                      <a:pt x="1341" y="18"/>
                    </a:cubicBezTo>
                    <a:cubicBezTo>
                      <a:pt x="1323" y="36"/>
                      <a:pt x="1323" y="54"/>
                      <a:pt x="1341" y="54"/>
                    </a:cubicBezTo>
                    <a:cubicBezTo>
                      <a:pt x="1347" y="59"/>
                      <a:pt x="1351" y="61"/>
                      <a:pt x="1354" y="61"/>
                    </a:cubicBezTo>
                    <a:cubicBezTo>
                      <a:pt x="1360" y="61"/>
                      <a:pt x="1364" y="54"/>
                      <a:pt x="1376" y="54"/>
                    </a:cubicBezTo>
                    <a:cubicBezTo>
                      <a:pt x="1376" y="36"/>
                      <a:pt x="1376" y="18"/>
                      <a:pt x="1376" y="18"/>
                    </a:cubicBezTo>
                    <a:lnTo>
                      <a:pt x="1376" y="1"/>
                    </a:lnTo>
                    <a:close/>
                    <a:moveTo>
                      <a:pt x="900" y="124"/>
                    </a:moveTo>
                    <a:cubicBezTo>
                      <a:pt x="865" y="124"/>
                      <a:pt x="847" y="124"/>
                      <a:pt x="829" y="159"/>
                    </a:cubicBezTo>
                    <a:cubicBezTo>
                      <a:pt x="818" y="176"/>
                      <a:pt x="826" y="182"/>
                      <a:pt x="841" y="182"/>
                    </a:cubicBezTo>
                    <a:cubicBezTo>
                      <a:pt x="873" y="182"/>
                      <a:pt x="936" y="154"/>
                      <a:pt x="900" y="142"/>
                    </a:cubicBezTo>
                    <a:lnTo>
                      <a:pt x="900" y="124"/>
                    </a:lnTo>
                    <a:close/>
                    <a:moveTo>
                      <a:pt x="1852" y="406"/>
                    </a:moveTo>
                    <a:cubicBezTo>
                      <a:pt x="1835" y="406"/>
                      <a:pt x="1817" y="406"/>
                      <a:pt x="1799" y="424"/>
                    </a:cubicBezTo>
                    <a:cubicBezTo>
                      <a:pt x="1799" y="442"/>
                      <a:pt x="1799" y="459"/>
                      <a:pt x="1817" y="459"/>
                    </a:cubicBezTo>
                    <a:cubicBezTo>
                      <a:pt x="1824" y="466"/>
                      <a:pt x="1831" y="469"/>
                      <a:pt x="1837" y="469"/>
                    </a:cubicBezTo>
                    <a:cubicBezTo>
                      <a:pt x="1863" y="469"/>
                      <a:pt x="1881" y="420"/>
                      <a:pt x="1852" y="406"/>
                    </a:cubicBezTo>
                    <a:close/>
                    <a:moveTo>
                      <a:pt x="766" y="470"/>
                    </a:moveTo>
                    <a:cubicBezTo>
                      <a:pt x="742" y="470"/>
                      <a:pt x="724" y="486"/>
                      <a:pt x="724" y="512"/>
                    </a:cubicBezTo>
                    <a:cubicBezTo>
                      <a:pt x="706" y="530"/>
                      <a:pt x="706" y="547"/>
                      <a:pt x="724" y="565"/>
                    </a:cubicBezTo>
                    <a:cubicBezTo>
                      <a:pt x="724" y="583"/>
                      <a:pt x="724" y="583"/>
                      <a:pt x="741" y="600"/>
                    </a:cubicBezTo>
                    <a:cubicBezTo>
                      <a:pt x="751" y="605"/>
                      <a:pt x="760" y="607"/>
                      <a:pt x="769" y="607"/>
                    </a:cubicBezTo>
                    <a:cubicBezTo>
                      <a:pt x="794" y="607"/>
                      <a:pt x="816" y="591"/>
                      <a:pt x="829" y="565"/>
                    </a:cubicBezTo>
                    <a:cubicBezTo>
                      <a:pt x="829" y="565"/>
                      <a:pt x="829" y="547"/>
                      <a:pt x="829" y="530"/>
                    </a:cubicBezTo>
                    <a:cubicBezTo>
                      <a:pt x="812" y="512"/>
                      <a:pt x="812" y="494"/>
                      <a:pt x="794" y="494"/>
                    </a:cubicBezTo>
                    <a:lnTo>
                      <a:pt x="794" y="477"/>
                    </a:lnTo>
                    <a:cubicBezTo>
                      <a:pt x="785" y="472"/>
                      <a:pt x="775" y="470"/>
                      <a:pt x="766" y="470"/>
                    </a:cubicBezTo>
                    <a:close/>
                    <a:moveTo>
                      <a:pt x="1922" y="874"/>
                    </a:moveTo>
                    <a:cubicBezTo>
                      <a:pt x="1891" y="874"/>
                      <a:pt x="1861" y="938"/>
                      <a:pt x="1905" y="953"/>
                    </a:cubicBezTo>
                    <a:cubicBezTo>
                      <a:pt x="1910" y="958"/>
                      <a:pt x="1915" y="960"/>
                      <a:pt x="1921" y="960"/>
                    </a:cubicBezTo>
                    <a:cubicBezTo>
                      <a:pt x="1933" y="960"/>
                      <a:pt x="1945" y="948"/>
                      <a:pt x="1958" y="935"/>
                    </a:cubicBezTo>
                    <a:cubicBezTo>
                      <a:pt x="1976" y="918"/>
                      <a:pt x="1958" y="882"/>
                      <a:pt x="1940" y="882"/>
                    </a:cubicBezTo>
                    <a:cubicBezTo>
                      <a:pt x="1935" y="877"/>
                      <a:pt x="1928" y="874"/>
                      <a:pt x="1922" y="874"/>
                    </a:cubicBezTo>
                    <a:close/>
                    <a:moveTo>
                      <a:pt x="1711" y="1323"/>
                    </a:moveTo>
                    <a:cubicBezTo>
                      <a:pt x="1693" y="1323"/>
                      <a:pt x="1676" y="1323"/>
                      <a:pt x="1676" y="1341"/>
                    </a:cubicBezTo>
                    <a:cubicBezTo>
                      <a:pt x="1658" y="1359"/>
                      <a:pt x="1676" y="1376"/>
                      <a:pt x="1693" y="1394"/>
                    </a:cubicBezTo>
                    <a:cubicBezTo>
                      <a:pt x="1711" y="1394"/>
                      <a:pt x="1729" y="1394"/>
                      <a:pt x="1729" y="1376"/>
                    </a:cubicBezTo>
                    <a:cubicBezTo>
                      <a:pt x="1746" y="1359"/>
                      <a:pt x="1746" y="1341"/>
                      <a:pt x="1711" y="1323"/>
                    </a:cubicBezTo>
                    <a:close/>
                    <a:moveTo>
                      <a:pt x="671" y="1500"/>
                    </a:moveTo>
                    <a:lnTo>
                      <a:pt x="671" y="1500"/>
                    </a:lnTo>
                    <a:cubicBezTo>
                      <a:pt x="653" y="1570"/>
                      <a:pt x="635" y="1658"/>
                      <a:pt x="600" y="1729"/>
                    </a:cubicBezTo>
                    <a:cubicBezTo>
                      <a:pt x="586" y="1756"/>
                      <a:pt x="508" y="1913"/>
                      <a:pt x="483" y="1913"/>
                    </a:cubicBezTo>
                    <a:cubicBezTo>
                      <a:pt x="476" y="1913"/>
                      <a:pt x="473" y="1901"/>
                      <a:pt x="477" y="1870"/>
                    </a:cubicBezTo>
                    <a:cubicBezTo>
                      <a:pt x="512" y="1729"/>
                      <a:pt x="582" y="1605"/>
                      <a:pt x="671" y="1500"/>
                    </a:cubicBezTo>
                    <a:close/>
                    <a:moveTo>
                      <a:pt x="686" y="1074"/>
                    </a:moveTo>
                    <a:cubicBezTo>
                      <a:pt x="602" y="1074"/>
                      <a:pt x="507" y="1170"/>
                      <a:pt x="441" y="1235"/>
                    </a:cubicBezTo>
                    <a:cubicBezTo>
                      <a:pt x="300" y="1429"/>
                      <a:pt x="177" y="1658"/>
                      <a:pt x="89" y="1905"/>
                    </a:cubicBezTo>
                    <a:cubicBezTo>
                      <a:pt x="53" y="2011"/>
                      <a:pt x="18" y="2134"/>
                      <a:pt x="1" y="2240"/>
                    </a:cubicBezTo>
                    <a:lnTo>
                      <a:pt x="36" y="2275"/>
                    </a:lnTo>
                    <a:cubicBezTo>
                      <a:pt x="36" y="2240"/>
                      <a:pt x="53" y="2223"/>
                      <a:pt x="53" y="2205"/>
                    </a:cubicBezTo>
                    <a:cubicBezTo>
                      <a:pt x="106" y="2082"/>
                      <a:pt x="142" y="1958"/>
                      <a:pt x="195" y="1852"/>
                    </a:cubicBezTo>
                    <a:cubicBezTo>
                      <a:pt x="265" y="1694"/>
                      <a:pt x="353" y="1552"/>
                      <a:pt x="441" y="1411"/>
                    </a:cubicBezTo>
                    <a:cubicBezTo>
                      <a:pt x="494" y="1323"/>
                      <a:pt x="582" y="1235"/>
                      <a:pt x="671" y="1182"/>
                    </a:cubicBezTo>
                    <a:cubicBezTo>
                      <a:pt x="678" y="1177"/>
                      <a:pt x="684" y="1174"/>
                      <a:pt x="690" y="1174"/>
                    </a:cubicBezTo>
                    <a:cubicBezTo>
                      <a:pt x="738" y="1174"/>
                      <a:pt x="722" y="1362"/>
                      <a:pt x="706" y="1394"/>
                    </a:cubicBezTo>
                    <a:cubicBezTo>
                      <a:pt x="635" y="1482"/>
                      <a:pt x="565" y="1588"/>
                      <a:pt x="494" y="1694"/>
                    </a:cubicBezTo>
                    <a:cubicBezTo>
                      <a:pt x="459" y="1764"/>
                      <a:pt x="441" y="1835"/>
                      <a:pt x="441" y="1923"/>
                    </a:cubicBezTo>
                    <a:cubicBezTo>
                      <a:pt x="452" y="1945"/>
                      <a:pt x="470" y="1960"/>
                      <a:pt x="490" y="1960"/>
                    </a:cubicBezTo>
                    <a:cubicBezTo>
                      <a:pt x="503" y="1960"/>
                      <a:pt x="516" y="1954"/>
                      <a:pt x="530" y="1940"/>
                    </a:cubicBezTo>
                    <a:cubicBezTo>
                      <a:pt x="653" y="1782"/>
                      <a:pt x="741" y="1588"/>
                      <a:pt x="794" y="1394"/>
                    </a:cubicBezTo>
                    <a:cubicBezTo>
                      <a:pt x="891" y="1304"/>
                      <a:pt x="968" y="1263"/>
                      <a:pt x="1021" y="1263"/>
                    </a:cubicBezTo>
                    <a:cubicBezTo>
                      <a:pt x="1113" y="1263"/>
                      <a:pt x="1131" y="1386"/>
                      <a:pt x="1041" y="1588"/>
                    </a:cubicBezTo>
                    <a:cubicBezTo>
                      <a:pt x="935" y="1782"/>
                      <a:pt x="812" y="1958"/>
                      <a:pt x="671" y="2134"/>
                    </a:cubicBezTo>
                    <a:cubicBezTo>
                      <a:pt x="565" y="2240"/>
                      <a:pt x="459" y="2328"/>
                      <a:pt x="353" y="2417"/>
                    </a:cubicBezTo>
                    <a:lnTo>
                      <a:pt x="318" y="2434"/>
                    </a:lnTo>
                    <a:lnTo>
                      <a:pt x="388" y="2452"/>
                    </a:lnTo>
                    <a:cubicBezTo>
                      <a:pt x="494" y="2381"/>
                      <a:pt x="600" y="2275"/>
                      <a:pt x="688" y="2170"/>
                    </a:cubicBezTo>
                    <a:cubicBezTo>
                      <a:pt x="829" y="2011"/>
                      <a:pt x="953" y="1835"/>
                      <a:pt x="1059" y="1641"/>
                    </a:cubicBezTo>
                    <a:cubicBezTo>
                      <a:pt x="1112" y="1517"/>
                      <a:pt x="1217" y="1288"/>
                      <a:pt x="1076" y="1200"/>
                    </a:cubicBezTo>
                    <a:cubicBezTo>
                      <a:pt x="1056" y="1193"/>
                      <a:pt x="1037" y="1190"/>
                      <a:pt x="1019" y="1190"/>
                    </a:cubicBezTo>
                    <a:cubicBezTo>
                      <a:pt x="937" y="1190"/>
                      <a:pt x="866" y="1245"/>
                      <a:pt x="794" y="1288"/>
                    </a:cubicBezTo>
                    <a:cubicBezTo>
                      <a:pt x="794" y="1217"/>
                      <a:pt x="794" y="1094"/>
                      <a:pt x="706" y="1076"/>
                    </a:cubicBezTo>
                    <a:cubicBezTo>
                      <a:pt x="699" y="1075"/>
                      <a:pt x="693" y="1074"/>
                      <a:pt x="686" y="107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10"/>
              <p:cNvSpPr/>
              <p:nvPr/>
            </p:nvSpPr>
            <p:spPr>
              <a:xfrm>
                <a:off x="8091484" y="238029"/>
                <a:ext cx="98343" cy="95098"/>
              </a:xfrm>
              <a:custGeom>
                <a:avLst/>
                <a:gdLst/>
                <a:ahLst/>
                <a:cxnLst/>
                <a:rect l="l" t="t" r="r" b="b"/>
                <a:pathLst>
                  <a:path w="1606" h="1553" extrusionOk="0">
                    <a:moveTo>
                      <a:pt x="459" y="0"/>
                    </a:moveTo>
                    <a:lnTo>
                      <a:pt x="442" y="36"/>
                    </a:lnTo>
                    <a:lnTo>
                      <a:pt x="406" y="106"/>
                    </a:lnTo>
                    <a:lnTo>
                      <a:pt x="354" y="229"/>
                    </a:lnTo>
                    <a:cubicBezTo>
                      <a:pt x="318" y="300"/>
                      <a:pt x="283" y="371"/>
                      <a:pt x="248" y="441"/>
                    </a:cubicBezTo>
                    <a:cubicBezTo>
                      <a:pt x="230" y="529"/>
                      <a:pt x="177" y="582"/>
                      <a:pt x="160" y="670"/>
                    </a:cubicBezTo>
                    <a:lnTo>
                      <a:pt x="54" y="882"/>
                    </a:lnTo>
                    <a:lnTo>
                      <a:pt x="19" y="970"/>
                    </a:lnTo>
                    <a:lnTo>
                      <a:pt x="1" y="988"/>
                    </a:lnTo>
                    <a:lnTo>
                      <a:pt x="36" y="988"/>
                    </a:lnTo>
                    <a:lnTo>
                      <a:pt x="107" y="1041"/>
                    </a:lnTo>
                    <a:lnTo>
                      <a:pt x="301" y="1164"/>
                    </a:lnTo>
                    <a:lnTo>
                      <a:pt x="477" y="1270"/>
                    </a:lnTo>
                    <a:lnTo>
                      <a:pt x="653" y="1376"/>
                    </a:lnTo>
                    <a:lnTo>
                      <a:pt x="830" y="1499"/>
                    </a:lnTo>
                    <a:lnTo>
                      <a:pt x="900" y="1534"/>
                    </a:lnTo>
                    <a:lnTo>
                      <a:pt x="918" y="1552"/>
                    </a:lnTo>
                    <a:lnTo>
                      <a:pt x="953" y="1517"/>
                    </a:lnTo>
                    <a:lnTo>
                      <a:pt x="988" y="1464"/>
                    </a:lnTo>
                    <a:lnTo>
                      <a:pt x="1147" y="1288"/>
                    </a:lnTo>
                    <a:lnTo>
                      <a:pt x="1271" y="1129"/>
                    </a:lnTo>
                    <a:lnTo>
                      <a:pt x="1429" y="953"/>
                    </a:lnTo>
                    <a:cubicBezTo>
                      <a:pt x="1465" y="900"/>
                      <a:pt x="1517" y="847"/>
                      <a:pt x="1553" y="776"/>
                    </a:cubicBezTo>
                    <a:cubicBezTo>
                      <a:pt x="1553" y="759"/>
                      <a:pt x="1570" y="741"/>
                      <a:pt x="1588" y="741"/>
                    </a:cubicBezTo>
                    <a:lnTo>
                      <a:pt x="1606" y="706"/>
                    </a:lnTo>
                    <a:lnTo>
                      <a:pt x="1588" y="688"/>
                    </a:lnTo>
                    <a:lnTo>
                      <a:pt x="1482" y="635"/>
                    </a:lnTo>
                    <a:lnTo>
                      <a:pt x="1271" y="494"/>
                    </a:lnTo>
                    <a:lnTo>
                      <a:pt x="1077" y="388"/>
                    </a:lnTo>
                    <a:lnTo>
                      <a:pt x="865" y="265"/>
                    </a:lnTo>
                    <a:lnTo>
                      <a:pt x="759" y="194"/>
                    </a:lnTo>
                    <a:lnTo>
                      <a:pt x="548" y="71"/>
                    </a:lnTo>
                    <a:lnTo>
                      <a:pt x="477" y="18"/>
                    </a:lnTo>
                    <a:lnTo>
                      <a:pt x="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10"/>
              <p:cNvSpPr/>
              <p:nvPr/>
            </p:nvSpPr>
            <p:spPr>
              <a:xfrm>
                <a:off x="8095281" y="243418"/>
                <a:ext cx="79422" cy="81075"/>
              </a:xfrm>
              <a:custGeom>
                <a:avLst/>
                <a:gdLst/>
                <a:ahLst/>
                <a:cxnLst/>
                <a:rect l="l" t="t" r="r" b="b"/>
                <a:pathLst>
                  <a:path w="1297" h="1324" extrusionOk="0">
                    <a:moveTo>
                      <a:pt x="1279" y="477"/>
                    </a:moveTo>
                    <a:cubicBezTo>
                      <a:pt x="1284" y="477"/>
                      <a:pt x="1288" y="479"/>
                      <a:pt x="1290" y="483"/>
                    </a:cubicBezTo>
                    <a:lnTo>
                      <a:pt x="1290" y="483"/>
                    </a:lnTo>
                    <a:cubicBezTo>
                      <a:pt x="1292" y="481"/>
                      <a:pt x="1294" y="479"/>
                      <a:pt x="1297" y="477"/>
                    </a:cubicBezTo>
                    <a:close/>
                    <a:moveTo>
                      <a:pt x="503" y="0"/>
                    </a:moveTo>
                    <a:cubicBezTo>
                      <a:pt x="503" y="0"/>
                      <a:pt x="468" y="18"/>
                      <a:pt x="468" y="18"/>
                    </a:cubicBezTo>
                    <a:cubicBezTo>
                      <a:pt x="468" y="36"/>
                      <a:pt x="468" y="36"/>
                      <a:pt x="468" y="36"/>
                    </a:cubicBezTo>
                    <a:lnTo>
                      <a:pt x="450" y="53"/>
                    </a:lnTo>
                    <a:lnTo>
                      <a:pt x="433" y="106"/>
                    </a:lnTo>
                    <a:lnTo>
                      <a:pt x="380" y="194"/>
                    </a:lnTo>
                    <a:lnTo>
                      <a:pt x="292" y="388"/>
                    </a:lnTo>
                    <a:lnTo>
                      <a:pt x="203" y="565"/>
                    </a:lnTo>
                    <a:lnTo>
                      <a:pt x="115" y="759"/>
                    </a:lnTo>
                    <a:lnTo>
                      <a:pt x="27" y="935"/>
                    </a:lnTo>
                    <a:cubicBezTo>
                      <a:pt x="27" y="953"/>
                      <a:pt x="9" y="953"/>
                      <a:pt x="9" y="970"/>
                    </a:cubicBezTo>
                    <a:cubicBezTo>
                      <a:pt x="9" y="979"/>
                      <a:pt x="5" y="979"/>
                      <a:pt x="3" y="979"/>
                    </a:cubicBezTo>
                    <a:cubicBezTo>
                      <a:pt x="1" y="979"/>
                      <a:pt x="1" y="979"/>
                      <a:pt x="9" y="988"/>
                    </a:cubicBezTo>
                    <a:lnTo>
                      <a:pt x="9" y="1006"/>
                    </a:lnTo>
                    <a:lnTo>
                      <a:pt x="27" y="1006"/>
                    </a:lnTo>
                    <a:cubicBezTo>
                      <a:pt x="45" y="1006"/>
                      <a:pt x="45" y="988"/>
                      <a:pt x="45" y="988"/>
                    </a:cubicBezTo>
                    <a:lnTo>
                      <a:pt x="80" y="900"/>
                    </a:lnTo>
                    <a:lnTo>
                      <a:pt x="98" y="865"/>
                    </a:lnTo>
                    <a:cubicBezTo>
                      <a:pt x="115" y="829"/>
                      <a:pt x="133" y="794"/>
                      <a:pt x="150" y="776"/>
                    </a:cubicBezTo>
                    <a:lnTo>
                      <a:pt x="150" y="741"/>
                    </a:lnTo>
                    <a:lnTo>
                      <a:pt x="256" y="565"/>
                    </a:lnTo>
                    <a:cubicBezTo>
                      <a:pt x="274" y="494"/>
                      <a:pt x="309" y="441"/>
                      <a:pt x="327" y="371"/>
                    </a:cubicBezTo>
                    <a:cubicBezTo>
                      <a:pt x="362" y="318"/>
                      <a:pt x="397" y="265"/>
                      <a:pt x="415" y="212"/>
                    </a:cubicBezTo>
                    <a:lnTo>
                      <a:pt x="450" y="159"/>
                    </a:lnTo>
                    <a:cubicBezTo>
                      <a:pt x="450" y="124"/>
                      <a:pt x="468" y="106"/>
                      <a:pt x="486" y="71"/>
                    </a:cubicBezTo>
                    <a:lnTo>
                      <a:pt x="503" y="36"/>
                    </a:lnTo>
                    <a:lnTo>
                      <a:pt x="503" y="18"/>
                    </a:lnTo>
                    <a:lnTo>
                      <a:pt x="503" y="0"/>
                    </a:lnTo>
                    <a:close/>
                    <a:moveTo>
                      <a:pt x="891" y="212"/>
                    </a:moveTo>
                    <a:cubicBezTo>
                      <a:pt x="874" y="230"/>
                      <a:pt x="874" y="247"/>
                      <a:pt x="856" y="265"/>
                    </a:cubicBezTo>
                    <a:lnTo>
                      <a:pt x="821" y="318"/>
                    </a:lnTo>
                    <a:lnTo>
                      <a:pt x="768" y="406"/>
                    </a:lnTo>
                    <a:lnTo>
                      <a:pt x="627" y="618"/>
                    </a:lnTo>
                    <a:cubicBezTo>
                      <a:pt x="591" y="688"/>
                      <a:pt x="556" y="759"/>
                      <a:pt x="503" y="812"/>
                    </a:cubicBezTo>
                    <a:lnTo>
                      <a:pt x="380" y="1023"/>
                    </a:lnTo>
                    <a:lnTo>
                      <a:pt x="344" y="1094"/>
                    </a:lnTo>
                    <a:lnTo>
                      <a:pt x="362" y="1058"/>
                    </a:lnTo>
                    <a:lnTo>
                      <a:pt x="397" y="1023"/>
                    </a:lnTo>
                    <a:lnTo>
                      <a:pt x="468" y="917"/>
                    </a:lnTo>
                    <a:lnTo>
                      <a:pt x="591" y="706"/>
                    </a:lnTo>
                    <a:lnTo>
                      <a:pt x="715" y="512"/>
                    </a:lnTo>
                    <a:cubicBezTo>
                      <a:pt x="768" y="441"/>
                      <a:pt x="803" y="388"/>
                      <a:pt x="838" y="318"/>
                    </a:cubicBezTo>
                    <a:cubicBezTo>
                      <a:pt x="856" y="300"/>
                      <a:pt x="874" y="283"/>
                      <a:pt x="874" y="265"/>
                    </a:cubicBezTo>
                    <a:lnTo>
                      <a:pt x="891" y="230"/>
                    </a:lnTo>
                    <a:cubicBezTo>
                      <a:pt x="909" y="230"/>
                      <a:pt x="909" y="212"/>
                      <a:pt x="891" y="212"/>
                    </a:cubicBezTo>
                    <a:close/>
                    <a:moveTo>
                      <a:pt x="344" y="1094"/>
                    </a:moveTo>
                    <a:lnTo>
                      <a:pt x="327" y="1111"/>
                    </a:lnTo>
                    <a:cubicBezTo>
                      <a:pt x="309" y="1129"/>
                      <a:pt x="309" y="1147"/>
                      <a:pt x="327" y="1147"/>
                    </a:cubicBezTo>
                    <a:lnTo>
                      <a:pt x="344" y="1147"/>
                    </a:lnTo>
                    <a:cubicBezTo>
                      <a:pt x="344" y="1147"/>
                      <a:pt x="344" y="1147"/>
                      <a:pt x="344" y="1129"/>
                    </a:cubicBezTo>
                    <a:lnTo>
                      <a:pt x="344" y="1111"/>
                    </a:lnTo>
                    <a:lnTo>
                      <a:pt x="344" y="1094"/>
                    </a:lnTo>
                    <a:close/>
                    <a:moveTo>
                      <a:pt x="1290" y="483"/>
                    </a:moveTo>
                    <a:lnTo>
                      <a:pt x="1290" y="483"/>
                    </a:lnTo>
                    <a:cubicBezTo>
                      <a:pt x="1204" y="568"/>
                      <a:pt x="1119" y="638"/>
                      <a:pt x="1050" y="723"/>
                    </a:cubicBezTo>
                    <a:cubicBezTo>
                      <a:pt x="909" y="900"/>
                      <a:pt x="750" y="1058"/>
                      <a:pt x="609" y="1217"/>
                    </a:cubicBezTo>
                    <a:cubicBezTo>
                      <a:pt x="591" y="1235"/>
                      <a:pt x="503" y="1305"/>
                      <a:pt x="538" y="1323"/>
                    </a:cubicBezTo>
                    <a:lnTo>
                      <a:pt x="556" y="1323"/>
                    </a:lnTo>
                    <a:cubicBezTo>
                      <a:pt x="715" y="1164"/>
                      <a:pt x="856" y="988"/>
                      <a:pt x="997" y="829"/>
                    </a:cubicBezTo>
                    <a:cubicBezTo>
                      <a:pt x="1103" y="723"/>
                      <a:pt x="1191" y="618"/>
                      <a:pt x="1279" y="512"/>
                    </a:cubicBezTo>
                    <a:cubicBezTo>
                      <a:pt x="1292" y="512"/>
                      <a:pt x="1295" y="494"/>
                      <a:pt x="1290" y="4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10"/>
              <p:cNvSpPr/>
              <p:nvPr/>
            </p:nvSpPr>
            <p:spPr>
              <a:xfrm>
                <a:off x="8333427" y="510160"/>
                <a:ext cx="135023" cy="222650"/>
              </a:xfrm>
              <a:custGeom>
                <a:avLst/>
                <a:gdLst/>
                <a:ahLst/>
                <a:cxnLst/>
                <a:rect l="l" t="t" r="r" b="b"/>
                <a:pathLst>
                  <a:path w="2205" h="3636" extrusionOk="0">
                    <a:moveTo>
                      <a:pt x="1040" y="0"/>
                    </a:moveTo>
                    <a:cubicBezTo>
                      <a:pt x="952" y="124"/>
                      <a:pt x="846" y="229"/>
                      <a:pt x="758" y="353"/>
                    </a:cubicBezTo>
                    <a:cubicBezTo>
                      <a:pt x="635" y="512"/>
                      <a:pt x="511" y="688"/>
                      <a:pt x="406" y="864"/>
                    </a:cubicBezTo>
                    <a:cubicBezTo>
                      <a:pt x="282" y="1093"/>
                      <a:pt x="176" y="1323"/>
                      <a:pt x="88" y="1570"/>
                    </a:cubicBezTo>
                    <a:cubicBezTo>
                      <a:pt x="0" y="1852"/>
                      <a:pt x="0" y="2152"/>
                      <a:pt x="71" y="2451"/>
                    </a:cubicBezTo>
                    <a:cubicBezTo>
                      <a:pt x="106" y="2628"/>
                      <a:pt x="176" y="2804"/>
                      <a:pt x="212" y="2980"/>
                    </a:cubicBezTo>
                    <a:cubicBezTo>
                      <a:pt x="247" y="3086"/>
                      <a:pt x="265" y="3174"/>
                      <a:pt x="282" y="3280"/>
                    </a:cubicBezTo>
                    <a:cubicBezTo>
                      <a:pt x="282" y="3368"/>
                      <a:pt x="282" y="3457"/>
                      <a:pt x="282" y="3545"/>
                    </a:cubicBezTo>
                    <a:cubicBezTo>
                      <a:pt x="265" y="3598"/>
                      <a:pt x="265" y="3633"/>
                      <a:pt x="282" y="3633"/>
                    </a:cubicBezTo>
                    <a:lnTo>
                      <a:pt x="300" y="3633"/>
                    </a:lnTo>
                    <a:cubicBezTo>
                      <a:pt x="304" y="3635"/>
                      <a:pt x="307" y="3636"/>
                      <a:pt x="310" y="3636"/>
                    </a:cubicBezTo>
                    <a:cubicBezTo>
                      <a:pt x="335" y="3636"/>
                      <a:pt x="335" y="3576"/>
                      <a:pt x="335" y="3545"/>
                    </a:cubicBezTo>
                    <a:cubicBezTo>
                      <a:pt x="353" y="3492"/>
                      <a:pt x="388" y="3439"/>
                      <a:pt x="406" y="3386"/>
                    </a:cubicBezTo>
                    <a:cubicBezTo>
                      <a:pt x="547" y="3210"/>
                      <a:pt x="741" y="3086"/>
                      <a:pt x="952" y="3016"/>
                    </a:cubicBezTo>
                    <a:cubicBezTo>
                      <a:pt x="1076" y="2963"/>
                      <a:pt x="1182" y="2910"/>
                      <a:pt x="1287" y="2839"/>
                    </a:cubicBezTo>
                    <a:cubicBezTo>
                      <a:pt x="1605" y="2645"/>
                      <a:pt x="1852" y="2346"/>
                      <a:pt x="1993" y="2010"/>
                    </a:cubicBezTo>
                    <a:cubicBezTo>
                      <a:pt x="2134" y="1623"/>
                      <a:pt x="2204" y="1235"/>
                      <a:pt x="2204" y="829"/>
                    </a:cubicBezTo>
                    <a:cubicBezTo>
                      <a:pt x="2204" y="688"/>
                      <a:pt x="2187" y="547"/>
                      <a:pt x="2169" y="406"/>
                    </a:cubicBezTo>
                    <a:lnTo>
                      <a:pt x="2169" y="370"/>
                    </a:lnTo>
                    <a:lnTo>
                      <a:pt x="2169" y="353"/>
                    </a:lnTo>
                    <a:lnTo>
                      <a:pt x="2134" y="353"/>
                    </a:lnTo>
                    <a:lnTo>
                      <a:pt x="2028" y="318"/>
                    </a:lnTo>
                    <a:lnTo>
                      <a:pt x="1922" y="282"/>
                    </a:lnTo>
                    <a:lnTo>
                      <a:pt x="10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10"/>
              <p:cNvSpPr/>
              <p:nvPr/>
            </p:nvSpPr>
            <p:spPr>
              <a:xfrm>
                <a:off x="8362575" y="516590"/>
                <a:ext cx="92893" cy="144882"/>
              </a:xfrm>
              <a:custGeom>
                <a:avLst/>
                <a:gdLst/>
                <a:ahLst/>
                <a:cxnLst/>
                <a:rect l="l" t="t" r="r" b="b"/>
                <a:pathLst>
                  <a:path w="1517" h="2366" extrusionOk="0">
                    <a:moveTo>
                      <a:pt x="847" y="1"/>
                    </a:moveTo>
                    <a:lnTo>
                      <a:pt x="847" y="19"/>
                    </a:lnTo>
                    <a:cubicBezTo>
                      <a:pt x="758" y="89"/>
                      <a:pt x="688" y="160"/>
                      <a:pt x="600" y="230"/>
                    </a:cubicBezTo>
                    <a:cubicBezTo>
                      <a:pt x="388" y="477"/>
                      <a:pt x="212" y="742"/>
                      <a:pt x="124" y="1059"/>
                    </a:cubicBezTo>
                    <a:cubicBezTo>
                      <a:pt x="18" y="1324"/>
                      <a:pt x="0" y="1623"/>
                      <a:pt x="88" y="1888"/>
                    </a:cubicBezTo>
                    <a:cubicBezTo>
                      <a:pt x="124" y="1994"/>
                      <a:pt x="141" y="2082"/>
                      <a:pt x="159" y="2188"/>
                    </a:cubicBezTo>
                    <a:cubicBezTo>
                      <a:pt x="176" y="2221"/>
                      <a:pt x="145" y="2365"/>
                      <a:pt x="217" y="2365"/>
                    </a:cubicBezTo>
                    <a:cubicBezTo>
                      <a:pt x="221" y="2365"/>
                      <a:pt x="225" y="2365"/>
                      <a:pt x="229" y="2364"/>
                    </a:cubicBezTo>
                    <a:cubicBezTo>
                      <a:pt x="335" y="2293"/>
                      <a:pt x="441" y="2205"/>
                      <a:pt x="564" y="2152"/>
                    </a:cubicBezTo>
                    <a:cubicBezTo>
                      <a:pt x="653" y="2082"/>
                      <a:pt x="758" y="2029"/>
                      <a:pt x="847" y="1958"/>
                    </a:cubicBezTo>
                    <a:cubicBezTo>
                      <a:pt x="1023" y="1835"/>
                      <a:pt x="1164" y="1659"/>
                      <a:pt x="1270" y="1465"/>
                    </a:cubicBezTo>
                    <a:cubicBezTo>
                      <a:pt x="1446" y="1094"/>
                      <a:pt x="1517" y="689"/>
                      <a:pt x="1517" y="283"/>
                    </a:cubicBezTo>
                    <a:lnTo>
                      <a:pt x="1517" y="265"/>
                    </a:lnTo>
                    <a:lnTo>
                      <a:pt x="1517" y="230"/>
                    </a:lnTo>
                    <a:lnTo>
                      <a:pt x="1517" y="213"/>
                    </a:lnTo>
                    <a:lnTo>
                      <a:pt x="1481" y="213"/>
                    </a:lnTo>
                    <a:lnTo>
                      <a:pt x="1340" y="160"/>
                    </a:lnTo>
                    <a:lnTo>
                      <a:pt x="1287" y="142"/>
                    </a:lnTo>
                    <a:lnTo>
                      <a:pt x="8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10"/>
              <p:cNvSpPr/>
              <p:nvPr/>
            </p:nvSpPr>
            <p:spPr>
              <a:xfrm>
                <a:off x="8346347" y="519835"/>
                <a:ext cx="102630" cy="157741"/>
              </a:xfrm>
              <a:custGeom>
                <a:avLst/>
                <a:gdLst/>
                <a:ahLst/>
                <a:cxnLst/>
                <a:rect l="l" t="t" r="r" b="b"/>
                <a:pathLst>
                  <a:path w="1676" h="2576" extrusionOk="0">
                    <a:moveTo>
                      <a:pt x="1271" y="542"/>
                    </a:moveTo>
                    <a:cubicBezTo>
                      <a:pt x="1278" y="542"/>
                      <a:pt x="1284" y="553"/>
                      <a:pt x="1288" y="583"/>
                    </a:cubicBezTo>
                    <a:cubicBezTo>
                      <a:pt x="1270" y="724"/>
                      <a:pt x="1217" y="847"/>
                      <a:pt x="1165" y="971"/>
                    </a:cubicBezTo>
                    <a:cubicBezTo>
                      <a:pt x="1165" y="900"/>
                      <a:pt x="1165" y="812"/>
                      <a:pt x="1182" y="742"/>
                    </a:cubicBezTo>
                    <a:lnTo>
                      <a:pt x="1200" y="742"/>
                    </a:lnTo>
                    <a:cubicBezTo>
                      <a:pt x="1200" y="714"/>
                      <a:pt x="1244" y="542"/>
                      <a:pt x="1271" y="542"/>
                    </a:cubicBezTo>
                    <a:close/>
                    <a:moveTo>
                      <a:pt x="176" y="1281"/>
                    </a:moveTo>
                    <a:cubicBezTo>
                      <a:pt x="159" y="1281"/>
                      <a:pt x="142" y="1293"/>
                      <a:pt x="142" y="1306"/>
                    </a:cubicBezTo>
                    <a:cubicBezTo>
                      <a:pt x="142" y="1323"/>
                      <a:pt x="142" y="1340"/>
                      <a:pt x="173" y="1356"/>
                    </a:cubicBezTo>
                    <a:lnTo>
                      <a:pt x="173" y="1356"/>
                    </a:lnTo>
                    <a:cubicBezTo>
                      <a:pt x="191" y="1351"/>
                      <a:pt x="212" y="1337"/>
                      <a:pt x="212" y="1323"/>
                    </a:cubicBezTo>
                    <a:cubicBezTo>
                      <a:pt x="212" y="1306"/>
                      <a:pt x="212" y="1288"/>
                      <a:pt x="195" y="1288"/>
                    </a:cubicBezTo>
                    <a:cubicBezTo>
                      <a:pt x="189" y="1283"/>
                      <a:pt x="183" y="1281"/>
                      <a:pt x="176" y="1281"/>
                    </a:cubicBezTo>
                    <a:close/>
                    <a:moveTo>
                      <a:pt x="173" y="1356"/>
                    </a:moveTo>
                    <a:lnTo>
                      <a:pt x="173" y="1356"/>
                    </a:lnTo>
                    <a:cubicBezTo>
                      <a:pt x="168" y="1358"/>
                      <a:pt x="163" y="1359"/>
                      <a:pt x="159" y="1359"/>
                    </a:cubicBezTo>
                    <a:lnTo>
                      <a:pt x="177" y="1359"/>
                    </a:lnTo>
                    <a:cubicBezTo>
                      <a:pt x="175" y="1358"/>
                      <a:pt x="174" y="1357"/>
                      <a:pt x="173" y="1356"/>
                    </a:cubicBezTo>
                    <a:close/>
                    <a:moveTo>
                      <a:pt x="1270" y="1"/>
                    </a:moveTo>
                    <a:cubicBezTo>
                      <a:pt x="1182" y="89"/>
                      <a:pt x="1094" y="195"/>
                      <a:pt x="1023" y="301"/>
                    </a:cubicBezTo>
                    <a:cubicBezTo>
                      <a:pt x="900" y="495"/>
                      <a:pt x="829" y="706"/>
                      <a:pt x="759" y="918"/>
                    </a:cubicBezTo>
                    <a:cubicBezTo>
                      <a:pt x="724" y="1041"/>
                      <a:pt x="671" y="1288"/>
                      <a:pt x="829" y="1359"/>
                    </a:cubicBezTo>
                    <a:cubicBezTo>
                      <a:pt x="935" y="1359"/>
                      <a:pt x="1023" y="1271"/>
                      <a:pt x="1076" y="1200"/>
                    </a:cubicBezTo>
                    <a:cubicBezTo>
                      <a:pt x="1076" y="1288"/>
                      <a:pt x="1112" y="1394"/>
                      <a:pt x="1217" y="1412"/>
                    </a:cubicBezTo>
                    <a:cubicBezTo>
                      <a:pt x="1306" y="1412"/>
                      <a:pt x="1394" y="1288"/>
                      <a:pt x="1429" y="1200"/>
                    </a:cubicBezTo>
                    <a:cubicBezTo>
                      <a:pt x="1535" y="971"/>
                      <a:pt x="1605" y="724"/>
                      <a:pt x="1658" y="477"/>
                    </a:cubicBezTo>
                    <a:cubicBezTo>
                      <a:pt x="1676" y="354"/>
                      <a:pt x="1676" y="230"/>
                      <a:pt x="1676" y="124"/>
                    </a:cubicBezTo>
                    <a:lnTo>
                      <a:pt x="1623" y="107"/>
                    </a:lnTo>
                    <a:lnTo>
                      <a:pt x="1623" y="177"/>
                    </a:lnTo>
                    <a:cubicBezTo>
                      <a:pt x="1605" y="301"/>
                      <a:pt x="1588" y="424"/>
                      <a:pt x="1552" y="548"/>
                    </a:cubicBezTo>
                    <a:cubicBezTo>
                      <a:pt x="1517" y="706"/>
                      <a:pt x="1464" y="883"/>
                      <a:pt x="1411" y="1041"/>
                    </a:cubicBezTo>
                    <a:cubicBezTo>
                      <a:pt x="1376" y="1129"/>
                      <a:pt x="1306" y="1218"/>
                      <a:pt x="1235" y="1288"/>
                    </a:cubicBezTo>
                    <a:cubicBezTo>
                      <a:pt x="1226" y="1297"/>
                      <a:pt x="1218" y="1302"/>
                      <a:pt x="1211" y="1302"/>
                    </a:cubicBezTo>
                    <a:cubicBezTo>
                      <a:pt x="1165" y="1302"/>
                      <a:pt x="1165" y="1125"/>
                      <a:pt x="1165" y="1094"/>
                    </a:cubicBezTo>
                    <a:cubicBezTo>
                      <a:pt x="1217" y="988"/>
                      <a:pt x="1270" y="865"/>
                      <a:pt x="1306" y="759"/>
                    </a:cubicBezTo>
                    <a:cubicBezTo>
                      <a:pt x="1323" y="689"/>
                      <a:pt x="1323" y="600"/>
                      <a:pt x="1306" y="530"/>
                    </a:cubicBezTo>
                    <a:cubicBezTo>
                      <a:pt x="1297" y="512"/>
                      <a:pt x="1284" y="503"/>
                      <a:pt x="1270" y="503"/>
                    </a:cubicBezTo>
                    <a:cubicBezTo>
                      <a:pt x="1257" y="503"/>
                      <a:pt x="1244" y="512"/>
                      <a:pt x="1235" y="530"/>
                    </a:cubicBezTo>
                    <a:cubicBezTo>
                      <a:pt x="1129" y="724"/>
                      <a:pt x="1076" y="918"/>
                      <a:pt x="1076" y="1129"/>
                    </a:cubicBezTo>
                    <a:cubicBezTo>
                      <a:pt x="990" y="1245"/>
                      <a:pt x="915" y="1298"/>
                      <a:pt x="862" y="1298"/>
                    </a:cubicBezTo>
                    <a:cubicBezTo>
                      <a:pt x="785" y="1298"/>
                      <a:pt x="752" y="1186"/>
                      <a:pt x="794" y="988"/>
                    </a:cubicBezTo>
                    <a:cubicBezTo>
                      <a:pt x="865" y="777"/>
                      <a:pt x="953" y="565"/>
                      <a:pt x="1059" y="371"/>
                    </a:cubicBezTo>
                    <a:cubicBezTo>
                      <a:pt x="1129" y="248"/>
                      <a:pt x="1217" y="142"/>
                      <a:pt x="1323" y="36"/>
                    </a:cubicBezTo>
                    <a:lnTo>
                      <a:pt x="1341" y="18"/>
                    </a:lnTo>
                    <a:lnTo>
                      <a:pt x="1270" y="1"/>
                    </a:lnTo>
                    <a:close/>
                    <a:moveTo>
                      <a:pt x="44" y="1751"/>
                    </a:moveTo>
                    <a:cubicBezTo>
                      <a:pt x="26" y="1751"/>
                      <a:pt x="8" y="1761"/>
                      <a:pt x="1" y="1782"/>
                    </a:cubicBezTo>
                    <a:cubicBezTo>
                      <a:pt x="1" y="1800"/>
                      <a:pt x="18" y="1835"/>
                      <a:pt x="36" y="1835"/>
                    </a:cubicBezTo>
                    <a:cubicBezTo>
                      <a:pt x="41" y="1840"/>
                      <a:pt x="48" y="1842"/>
                      <a:pt x="55" y="1842"/>
                    </a:cubicBezTo>
                    <a:cubicBezTo>
                      <a:pt x="71" y="1842"/>
                      <a:pt x="89" y="1830"/>
                      <a:pt x="89" y="1817"/>
                    </a:cubicBezTo>
                    <a:cubicBezTo>
                      <a:pt x="99" y="1774"/>
                      <a:pt x="71" y="1751"/>
                      <a:pt x="44" y="1751"/>
                    </a:cubicBezTo>
                    <a:close/>
                    <a:moveTo>
                      <a:pt x="1270" y="1870"/>
                    </a:moveTo>
                    <a:cubicBezTo>
                      <a:pt x="1235" y="1870"/>
                      <a:pt x="1200" y="1888"/>
                      <a:pt x="1200" y="1923"/>
                    </a:cubicBezTo>
                    <a:cubicBezTo>
                      <a:pt x="1200" y="1923"/>
                      <a:pt x="1200" y="1941"/>
                      <a:pt x="1200" y="1958"/>
                    </a:cubicBezTo>
                    <a:cubicBezTo>
                      <a:pt x="1200" y="1976"/>
                      <a:pt x="1217" y="1976"/>
                      <a:pt x="1235" y="1994"/>
                    </a:cubicBezTo>
                    <a:cubicBezTo>
                      <a:pt x="1270" y="1994"/>
                      <a:pt x="1306" y="1976"/>
                      <a:pt x="1306" y="1941"/>
                    </a:cubicBezTo>
                    <a:cubicBezTo>
                      <a:pt x="1306" y="1923"/>
                      <a:pt x="1306" y="1923"/>
                      <a:pt x="1306" y="1905"/>
                    </a:cubicBezTo>
                    <a:cubicBezTo>
                      <a:pt x="1306" y="1888"/>
                      <a:pt x="1288" y="1870"/>
                      <a:pt x="1270" y="1870"/>
                    </a:cubicBezTo>
                    <a:close/>
                    <a:moveTo>
                      <a:pt x="232" y="2216"/>
                    </a:moveTo>
                    <a:cubicBezTo>
                      <a:pt x="220" y="2216"/>
                      <a:pt x="207" y="2228"/>
                      <a:pt x="195" y="2240"/>
                    </a:cubicBezTo>
                    <a:cubicBezTo>
                      <a:pt x="195" y="2258"/>
                      <a:pt x="212" y="2258"/>
                      <a:pt x="229" y="2275"/>
                    </a:cubicBezTo>
                    <a:lnTo>
                      <a:pt x="229" y="2275"/>
                    </a:lnTo>
                    <a:cubicBezTo>
                      <a:pt x="241" y="2274"/>
                      <a:pt x="253" y="2270"/>
                      <a:pt x="265" y="2258"/>
                    </a:cubicBezTo>
                    <a:cubicBezTo>
                      <a:pt x="265" y="2240"/>
                      <a:pt x="248" y="2223"/>
                      <a:pt x="248" y="2223"/>
                    </a:cubicBezTo>
                    <a:cubicBezTo>
                      <a:pt x="242" y="2218"/>
                      <a:pt x="237" y="2216"/>
                      <a:pt x="232" y="2216"/>
                    </a:cubicBezTo>
                    <a:close/>
                    <a:moveTo>
                      <a:pt x="229" y="2275"/>
                    </a:moveTo>
                    <a:lnTo>
                      <a:pt x="229" y="2275"/>
                    </a:lnTo>
                    <a:cubicBezTo>
                      <a:pt x="224" y="2276"/>
                      <a:pt x="218" y="2276"/>
                      <a:pt x="212" y="2276"/>
                    </a:cubicBezTo>
                    <a:lnTo>
                      <a:pt x="230" y="2276"/>
                    </a:lnTo>
                    <a:cubicBezTo>
                      <a:pt x="230" y="2276"/>
                      <a:pt x="229" y="2275"/>
                      <a:pt x="229" y="2275"/>
                    </a:cubicBezTo>
                    <a:close/>
                    <a:moveTo>
                      <a:pt x="1223" y="2279"/>
                    </a:moveTo>
                    <a:cubicBezTo>
                      <a:pt x="1206" y="2279"/>
                      <a:pt x="1190" y="2289"/>
                      <a:pt x="1182" y="2311"/>
                    </a:cubicBezTo>
                    <a:cubicBezTo>
                      <a:pt x="1165" y="2329"/>
                      <a:pt x="1182" y="2346"/>
                      <a:pt x="1217" y="2364"/>
                    </a:cubicBezTo>
                    <a:cubicBezTo>
                      <a:pt x="1235" y="2364"/>
                      <a:pt x="1253" y="2346"/>
                      <a:pt x="1270" y="2329"/>
                    </a:cubicBezTo>
                    <a:cubicBezTo>
                      <a:pt x="1270" y="2298"/>
                      <a:pt x="1246" y="2279"/>
                      <a:pt x="1223" y="2279"/>
                    </a:cubicBezTo>
                    <a:close/>
                    <a:moveTo>
                      <a:pt x="777" y="2523"/>
                    </a:moveTo>
                    <a:cubicBezTo>
                      <a:pt x="777" y="2523"/>
                      <a:pt x="759" y="2523"/>
                      <a:pt x="759" y="2540"/>
                    </a:cubicBezTo>
                    <a:cubicBezTo>
                      <a:pt x="759" y="2557"/>
                      <a:pt x="759" y="2558"/>
                      <a:pt x="773" y="2572"/>
                    </a:cubicBezTo>
                    <a:lnTo>
                      <a:pt x="773" y="2572"/>
                    </a:lnTo>
                    <a:cubicBezTo>
                      <a:pt x="785" y="2567"/>
                      <a:pt x="794" y="2558"/>
                      <a:pt x="794" y="2558"/>
                    </a:cubicBezTo>
                    <a:cubicBezTo>
                      <a:pt x="794" y="2540"/>
                      <a:pt x="794" y="2523"/>
                      <a:pt x="777" y="2523"/>
                    </a:cubicBezTo>
                    <a:close/>
                    <a:moveTo>
                      <a:pt x="773" y="2572"/>
                    </a:moveTo>
                    <a:lnTo>
                      <a:pt x="773" y="2572"/>
                    </a:lnTo>
                    <a:cubicBezTo>
                      <a:pt x="769" y="2574"/>
                      <a:pt x="764" y="2575"/>
                      <a:pt x="759" y="2575"/>
                    </a:cubicBezTo>
                    <a:lnTo>
                      <a:pt x="777" y="2575"/>
                    </a:lnTo>
                    <a:cubicBezTo>
                      <a:pt x="775" y="2574"/>
                      <a:pt x="774" y="2573"/>
                      <a:pt x="773" y="257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10"/>
              <p:cNvSpPr/>
              <p:nvPr/>
            </p:nvSpPr>
            <p:spPr>
              <a:xfrm>
                <a:off x="8404889" y="451803"/>
                <a:ext cx="71094" cy="78932"/>
              </a:xfrm>
              <a:custGeom>
                <a:avLst/>
                <a:gdLst/>
                <a:ahLst/>
                <a:cxnLst/>
                <a:rect l="l" t="t" r="r" b="b"/>
                <a:pathLst>
                  <a:path w="1161" h="1289" extrusionOk="0">
                    <a:moveTo>
                      <a:pt x="1143" y="212"/>
                    </a:moveTo>
                    <a:cubicBezTo>
                      <a:pt x="1143" y="230"/>
                      <a:pt x="1143" y="230"/>
                      <a:pt x="1143" y="230"/>
                    </a:cubicBezTo>
                    <a:cubicBezTo>
                      <a:pt x="1143" y="248"/>
                      <a:pt x="1143" y="265"/>
                      <a:pt x="1143" y="283"/>
                    </a:cubicBezTo>
                    <a:lnTo>
                      <a:pt x="1126" y="336"/>
                    </a:lnTo>
                    <a:cubicBezTo>
                      <a:pt x="1126" y="371"/>
                      <a:pt x="1108" y="406"/>
                      <a:pt x="1108" y="424"/>
                    </a:cubicBezTo>
                    <a:lnTo>
                      <a:pt x="1108" y="459"/>
                    </a:lnTo>
                    <a:lnTo>
                      <a:pt x="1108" y="477"/>
                    </a:lnTo>
                    <a:cubicBezTo>
                      <a:pt x="1126" y="406"/>
                      <a:pt x="1143" y="336"/>
                      <a:pt x="1161" y="283"/>
                    </a:cubicBezTo>
                    <a:lnTo>
                      <a:pt x="1161" y="230"/>
                    </a:lnTo>
                    <a:cubicBezTo>
                      <a:pt x="1161" y="230"/>
                      <a:pt x="1161" y="230"/>
                      <a:pt x="1161" y="212"/>
                    </a:cubicBezTo>
                    <a:close/>
                    <a:moveTo>
                      <a:pt x="1055" y="671"/>
                    </a:moveTo>
                    <a:cubicBezTo>
                      <a:pt x="1037" y="742"/>
                      <a:pt x="1020" y="794"/>
                      <a:pt x="1002" y="865"/>
                    </a:cubicBezTo>
                    <a:cubicBezTo>
                      <a:pt x="1020" y="812"/>
                      <a:pt x="1037" y="742"/>
                      <a:pt x="1055" y="671"/>
                    </a:cubicBezTo>
                    <a:close/>
                    <a:moveTo>
                      <a:pt x="579" y="1"/>
                    </a:moveTo>
                    <a:cubicBezTo>
                      <a:pt x="473" y="195"/>
                      <a:pt x="350" y="389"/>
                      <a:pt x="244" y="565"/>
                    </a:cubicBezTo>
                    <a:cubicBezTo>
                      <a:pt x="156" y="689"/>
                      <a:pt x="103" y="830"/>
                      <a:pt x="15" y="953"/>
                    </a:cubicBezTo>
                    <a:cubicBezTo>
                      <a:pt x="0" y="953"/>
                      <a:pt x="9" y="976"/>
                      <a:pt x="22" y="976"/>
                    </a:cubicBezTo>
                    <a:cubicBezTo>
                      <a:pt x="25" y="976"/>
                      <a:pt x="29" y="974"/>
                      <a:pt x="32" y="971"/>
                    </a:cubicBezTo>
                    <a:cubicBezTo>
                      <a:pt x="103" y="883"/>
                      <a:pt x="156" y="794"/>
                      <a:pt x="226" y="689"/>
                    </a:cubicBezTo>
                    <a:cubicBezTo>
                      <a:pt x="332" y="495"/>
                      <a:pt x="455" y="318"/>
                      <a:pt x="561" y="124"/>
                    </a:cubicBezTo>
                    <a:cubicBezTo>
                      <a:pt x="561" y="89"/>
                      <a:pt x="632" y="19"/>
                      <a:pt x="614" y="1"/>
                    </a:cubicBezTo>
                    <a:close/>
                    <a:moveTo>
                      <a:pt x="1002" y="865"/>
                    </a:moveTo>
                    <a:lnTo>
                      <a:pt x="949" y="1059"/>
                    </a:lnTo>
                    <a:lnTo>
                      <a:pt x="949" y="1077"/>
                    </a:lnTo>
                    <a:lnTo>
                      <a:pt x="1002" y="865"/>
                    </a:lnTo>
                    <a:close/>
                    <a:moveTo>
                      <a:pt x="826" y="124"/>
                    </a:moveTo>
                    <a:cubicBezTo>
                      <a:pt x="826" y="124"/>
                      <a:pt x="826" y="124"/>
                      <a:pt x="826" y="142"/>
                    </a:cubicBezTo>
                    <a:lnTo>
                      <a:pt x="826" y="160"/>
                    </a:lnTo>
                    <a:lnTo>
                      <a:pt x="826" y="177"/>
                    </a:lnTo>
                    <a:lnTo>
                      <a:pt x="808" y="212"/>
                    </a:lnTo>
                    <a:lnTo>
                      <a:pt x="790" y="265"/>
                    </a:lnTo>
                    <a:lnTo>
                      <a:pt x="738" y="371"/>
                    </a:lnTo>
                    <a:lnTo>
                      <a:pt x="667" y="583"/>
                    </a:lnTo>
                    <a:cubicBezTo>
                      <a:pt x="632" y="653"/>
                      <a:pt x="596" y="742"/>
                      <a:pt x="579" y="812"/>
                    </a:cubicBezTo>
                    <a:lnTo>
                      <a:pt x="491" y="1024"/>
                    </a:lnTo>
                    <a:cubicBezTo>
                      <a:pt x="491" y="1041"/>
                      <a:pt x="491" y="1059"/>
                      <a:pt x="473" y="1077"/>
                    </a:cubicBezTo>
                    <a:lnTo>
                      <a:pt x="455" y="1129"/>
                    </a:lnTo>
                    <a:cubicBezTo>
                      <a:pt x="455" y="1129"/>
                      <a:pt x="455" y="1147"/>
                      <a:pt x="473" y="1147"/>
                    </a:cubicBezTo>
                    <a:lnTo>
                      <a:pt x="473" y="1165"/>
                    </a:lnTo>
                    <a:lnTo>
                      <a:pt x="491" y="1112"/>
                    </a:lnTo>
                    <a:lnTo>
                      <a:pt x="526" y="1059"/>
                    </a:lnTo>
                    <a:cubicBezTo>
                      <a:pt x="544" y="1024"/>
                      <a:pt x="544" y="988"/>
                      <a:pt x="561" y="953"/>
                    </a:cubicBezTo>
                    <a:cubicBezTo>
                      <a:pt x="596" y="865"/>
                      <a:pt x="614" y="794"/>
                      <a:pt x="649" y="706"/>
                    </a:cubicBezTo>
                    <a:lnTo>
                      <a:pt x="738" y="495"/>
                    </a:lnTo>
                    <a:lnTo>
                      <a:pt x="826" y="265"/>
                    </a:lnTo>
                    <a:lnTo>
                      <a:pt x="843" y="195"/>
                    </a:lnTo>
                    <a:lnTo>
                      <a:pt x="843" y="177"/>
                    </a:lnTo>
                    <a:lnTo>
                      <a:pt x="861" y="160"/>
                    </a:lnTo>
                    <a:cubicBezTo>
                      <a:pt x="861" y="142"/>
                      <a:pt x="861" y="124"/>
                      <a:pt x="843" y="124"/>
                    </a:cubicBezTo>
                    <a:close/>
                    <a:moveTo>
                      <a:pt x="949" y="1077"/>
                    </a:moveTo>
                    <a:lnTo>
                      <a:pt x="914" y="1165"/>
                    </a:lnTo>
                    <a:cubicBezTo>
                      <a:pt x="914" y="1182"/>
                      <a:pt x="914" y="1200"/>
                      <a:pt x="896" y="1218"/>
                    </a:cubicBezTo>
                    <a:lnTo>
                      <a:pt x="896" y="1253"/>
                    </a:lnTo>
                    <a:cubicBezTo>
                      <a:pt x="914" y="1271"/>
                      <a:pt x="914" y="1271"/>
                      <a:pt x="914" y="1288"/>
                    </a:cubicBezTo>
                    <a:lnTo>
                      <a:pt x="914" y="1271"/>
                    </a:lnTo>
                    <a:lnTo>
                      <a:pt x="914" y="1253"/>
                    </a:lnTo>
                    <a:cubicBezTo>
                      <a:pt x="914" y="1253"/>
                      <a:pt x="914" y="1235"/>
                      <a:pt x="914" y="1218"/>
                    </a:cubicBezTo>
                    <a:lnTo>
                      <a:pt x="949" y="1112"/>
                    </a:lnTo>
                    <a:lnTo>
                      <a:pt x="949" y="107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10"/>
              <p:cNvSpPr/>
              <p:nvPr/>
            </p:nvSpPr>
            <p:spPr>
              <a:xfrm>
                <a:off x="8753442" y="224007"/>
                <a:ext cx="117816" cy="227855"/>
              </a:xfrm>
              <a:custGeom>
                <a:avLst/>
                <a:gdLst/>
                <a:ahLst/>
                <a:cxnLst/>
                <a:rect l="l" t="t" r="r" b="b"/>
                <a:pathLst>
                  <a:path w="1924" h="3721" extrusionOk="0">
                    <a:moveTo>
                      <a:pt x="1006" y="0"/>
                    </a:moveTo>
                    <a:cubicBezTo>
                      <a:pt x="988" y="0"/>
                      <a:pt x="1006" y="53"/>
                      <a:pt x="1006" y="88"/>
                    </a:cubicBezTo>
                    <a:cubicBezTo>
                      <a:pt x="1006" y="388"/>
                      <a:pt x="865" y="652"/>
                      <a:pt x="618" y="794"/>
                    </a:cubicBezTo>
                    <a:cubicBezTo>
                      <a:pt x="512" y="882"/>
                      <a:pt x="424" y="988"/>
                      <a:pt x="354" y="1076"/>
                    </a:cubicBezTo>
                    <a:cubicBezTo>
                      <a:pt x="124" y="1375"/>
                      <a:pt x="1" y="1746"/>
                      <a:pt x="1" y="2116"/>
                    </a:cubicBezTo>
                    <a:cubicBezTo>
                      <a:pt x="1" y="2522"/>
                      <a:pt x="71" y="2910"/>
                      <a:pt x="212" y="3298"/>
                    </a:cubicBezTo>
                    <a:cubicBezTo>
                      <a:pt x="265" y="3421"/>
                      <a:pt x="318" y="3545"/>
                      <a:pt x="371" y="3668"/>
                    </a:cubicBezTo>
                    <a:lnTo>
                      <a:pt x="371" y="3686"/>
                    </a:lnTo>
                    <a:lnTo>
                      <a:pt x="371" y="3703"/>
                    </a:lnTo>
                    <a:lnTo>
                      <a:pt x="371" y="3721"/>
                    </a:lnTo>
                    <a:lnTo>
                      <a:pt x="424" y="3721"/>
                    </a:lnTo>
                    <a:lnTo>
                      <a:pt x="424" y="3703"/>
                    </a:lnTo>
                    <a:lnTo>
                      <a:pt x="653" y="3703"/>
                    </a:lnTo>
                    <a:lnTo>
                      <a:pt x="1570" y="3668"/>
                    </a:lnTo>
                    <a:cubicBezTo>
                      <a:pt x="1606" y="3509"/>
                      <a:pt x="1658" y="3368"/>
                      <a:pt x="1711" y="3245"/>
                    </a:cubicBezTo>
                    <a:cubicBezTo>
                      <a:pt x="1764" y="3033"/>
                      <a:pt x="1817" y="2839"/>
                      <a:pt x="1870" y="2628"/>
                    </a:cubicBezTo>
                    <a:cubicBezTo>
                      <a:pt x="1905" y="2381"/>
                      <a:pt x="1923" y="2116"/>
                      <a:pt x="1923" y="1869"/>
                    </a:cubicBezTo>
                    <a:cubicBezTo>
                      <a:pt x="1905" y="1569"/>
                      <a:pt x="1800" y="1270"/>
                      <a:pt x="1641" y="1023"/>
                    </a:cubicBezTo>
                    <a:cubicBezTo>
                      <a:pt x="1535" y="882"/>
                      <a:pt x="1412" y="741"/>
                      <a:pt x="1306" y="582"/>
                    </a:cubicBezTo>
                    <a:cubicBezTo>
                      <a:pt x="1253" y="494"/>
                      <a:pt x="1200" y="406"/>
                      <a:pt x="1147" y="317"/>
                    </a:cubicBezTo>
                    <a:cubicBezTo>
                      <a:pt x="1112" y="247"/>
                      <a:pt x="1077" y="159"/>
                      <a:pt x="1059" y="88"/>
                    </a:cubicBezTo>
                    <a:cubicBezTo>
                      <a:pt x="1059" y="35"/>
                      <a:pt x="1041" y="0"/>
                      <a:pt x="10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10"/>
              <p:cNvSpPr/>
              <p:nvPr/>
            </p:nvSpPr>
            <p:spPr>
              <a:xfrm>
                <a:off x="8773956" y="297856"/>
                <a:ext cx="77830" cy="151863"/>
              </a:xfrm>
              <a:custGeom>
                <a:avLst/>
                <a:gdLst/>
                <a:ahLst/>
                <a:cxnLst/>
                <a:rect l="l" t="t" r="r" b="b"/>
                <a:pathLst>
                  <a:path w="1271" h="2480" extrusionOk="0">
                    <a:moveTo>
                      <a:pt x="745" y="0"/>
                    </a:moveTo>
                    <a:cubicBezTo>
                      <a:pt x="738" y="0"/>
                      <a:pt x="731" y="3"/>
                      <a:pt x="724" y="11"/>
                    </a:cubicBezTo>
                    <a:cubicBezTo>
                      <a:pt x="636" y="99"/>
                      <a:pt x="548" y="222"/>
                      <a:pt x="477" y="328"/>
                    </a:cubicBezTo>
                    <a:cubicBezTo>
                      <a:pt x="389" y="416"/>
                      <a:pt x="336" y="505"/>
                      <a:pt x="265" y="593"/>
                    </a:cubicBezTo>
                    <a:cubicBezTo>
                      <a:pt x="142" y="787"/>
                      <a:pt x="71" y="998"/>
                      <a:pt x="36" y="1210"/>
                    </a:cubicBezTo>
                    <a:cubicBezTo>
                      <a:pt x="1" y="1616"/>
                      <a:pt x="71" y="2039"/>
                      <a:pt x="230" y="2409"/>
                    </a:cubicBezTo>
                    <a:lnTo>
                      <a:pt x="230" y="2444"/>
                    </a:lnTo>
                    <a:cubicBezTo>
                      <a:pt x="230" y="2444"/>
                      <a:pt x="230" y="2462"/>
                      <a:pt x="248" y="2480"/>
                    </a:cubicBezTo>
                    <a:lnTo>
                      <a:pt x="477" y="2480"/>
                    </a:lnTo>
                    <a:lnTo>
                      <a:pt x="936" y="2462"/>
                    </a:lnTo>
                    <a:lnTo>
                      <a:pt x="936" y="2444"/>
                    </a:lnTo>
                    <a:cubicBezTo>
                      <a:pt x="971" y="2339"/>
                      <a:pt x="1024" y="2233"/>
                      <a:pt x="1077" y="2145"/>
                    </a:cubicBezTo>
                    <a:cubicBezTo>
                      <a:pt x="1200" y="1845"/>
                      <a:pt x="1271" y="1527"/>
                      <a:pt x="1271" y="1210"/>
                    </a:cubicBezTo>
                    <a:cubicBezTo>
                      <a:pt x="1271" y="910"/>
                      <a:pt x="1182" y="628"/>
                      <a:pt x="1006" y="399"/>
                    </a:cubicBezTo>
                    <a:cubicBezTo>
                      <a:pt x="936" y="328"/>
                      <a:pt x="883" y="240"/>
                      <a:pt x="830" y="152"/>
                    </a:cubicBezTo>
                    <a:cubicBezTo>
                      <a:pt x="815" y="122"/>
                      <a:pt x="786" y="0"/>
                      <a:pt x="7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10"/>
              <p:cNvSpPr/>
              <p:nvPr/>
            </p:nvSpPr>
            <p:spPr>
              <a:xfrm>
                <a:off x="8770955" y="290508"/>
                <a:ext cx="86525" cy="160313"/>
              </a:xfrm>
              <a:custGeom>
                <a:avLst/>
                <a:gdLst/>
                <a:ahLst/>
                <a:cxnLst/>
                <a:rect l="l" t="t" r="r" b="b"/>
                <a:pathLst>
                  <a:path w="1413" h="2618" extrusionOk="0">
                    <a:moveTo>
                      <a:pt x="374" y="0"/>
                    </a:moveTo>
                    <a:cubicBezTo>
                      <a:pt x="367" y="0"/>
                      <a:pt x="367" y="13"/>
                      <a:pt x="367" y="25"/>
                    </a:cubicBezTo>
                    <a:cubicBezTo>
                      <a:pt x="367" y="43"/>
                      <a:pt x="367" y="43"/>
                      <a:pt x="385" y="43"/>
                    </a:cubicBezTo>
                    <a:cubicBezTo>
                      <a:pt x="420" y="43"/>
                      <a:pt x="420" y="7"/>
                      <a:pt x="385" y="7"/>
                    </a:cubicBezTo>
                    <a:cubicBezTo>
                      <a:pt x="380" y="2"/>
                      <a:pt x="376" y="0"/>
                      <a:pt x="374" y="0"/>
                    </a:cubicBezTo>
                    <a:close/>
                    <a:moveTo>
                      <a:pt x="1002" y="78"/>
                    </a:moveTo>
                    <a:cubicBezTo>
                      <a:pt x="985" y="78"/>
                      <a:pt x="967" y="96"/>
                      <a:pt x="985" y="113"/>
                    </a:cubicBezTo>
                    <a:cubicBezTo>
                      <a:pt x="985" y="131"/>
                      <a:pt x="985" y="148"/>
                      <a:pt x="1002" y="148"/>
                    </a:cubicBezTo>
                    <a:cubicBezTo>
                      <a:pt x="1020" y="148"/>
                      <a:pt x="1037" y="131"/>
                      <a:pt x="1037" y="113"/>
                    </a:cubicBezTo>
                    <a:cubicBezTo>
                      <a:pt x="1037" y="101"/>
                      <a:pt x="1029" y="88"/>
                      <a:pt x="1017" y="88"/>
                    </a:cubicBezTo>
                    <a:cubicBezTo>
                      <a:pt x="1013" y="88"/>
                      <a:pt x="1007" y="90"/>
                      <a:pt x="1002" y="96"/>
                    </a:cubicBezTo>
                    <a:lnTo>
                      <a:pt x="1002" y="78"/>
                    </a:lnTo>
                    <a:close/>
                    <a:moveTo>
                      <a:pt x="64" y="353"/>
                    </a:moveTo>
                    <a:cubicBezTo>
                      <a:pt x="59" y="353"/>
                      <a:pt x="55" y="355"/>
                      <a:pt x="50" y="360"/>
                    </a:cubicBezTo>
                    <a:cubicBezTo>
                      <a:pt x="46" y="359"/>
                      <a:pt x="42" y="358"/>
                      <a:pt x="39" y="358"/>
                    </a:cubicBezTo>
                    <a:cubicBezTo>
                      <a:pt x="1" y="358"/>
                      <a:pt x="1" y="433"/>
                      <a:pt x="39" y="433"/>
                    </a:cubicBezTo>
                    <a:cubicBezTo>
                      <a:pt x="42" y="433"/>
                      <a:pt x="46" y="432"/>
                      <a:pt x="50" y="431"/>
                    </a:cubicBezTo>
                    <a:cubicBezTo>
                      <a:pt x="68" y="431"/>
                      <a:pt x="103" y="413"/>
                      <a:pt x="85" y="395"/>
                    </a:cubicBezTo>
                    <a:cubicBezTo>
                      <a:pt x="85" y="369"/>
                      <a:pt x="76" y="353"/>
                      <a:pt x="64" y="353"/>
                    </a:cubicBezTo>
                    <a:close/>
                    <a:moveTo>
                      <a:pt x="1320" y="431"/>
                    </a:moveTo>
                    <a:cubicBezTo>
                      <a:pt x="1302" y="431"/>
                      <a:pt x="1284" y="448"/>
                      <a:pt x="1284" y="466"/>
                    </a:cubicBezTo>
                    <a:cubicBezTo>
                      <a:pt x="1284" y="501"/>
                      <a:pt x="1306" y="519"/>
                      <a:pt x="1328" y="519"/>
                    </a:cubicBezTo>
                    <a:cubicBezTo>
                      <a:pt x="1350" y="519"/>
                      <a:pt x="1372" y="501"/>
                      <a:pt x="1372" y="466"/>
                    </a:cubicBezTo>
                    <a:cubicBezTo>
                      <a:pt x="1372" y="448"/>
                      <a:pt x="1355" y="431"/>
                      <a:pt x="1320" y="431"/>
                    </a:cubicBezTo>
                    <a:close/>
                    <a:moveTo>
                      <a:pt x="156" y="695"/>
                    </a:moveTo>
                    <a:cubicBezTo>
                      <a:pt x="120" y="695"/>
                      <a:pt x="85" y="730"/>
                      <a:pt x="103" y="766"/>
                    </a:cubicBezTo>
                    <a:cubicBezTo>
                      <a:pt x="103" y="783"/>
                      <a:pt x="103" y="801"/>
                      <a:pt x="120" y="819"/>
                    </a:cubicBezTo>
                    <a:lnTo>
                      <a:pt x="156" y="819"/>
                    </a:lnTo>
                    <a:cubicBezTo>
                      <a:pt x="191" y="819"/>
                      <a:pt x="209" y="801"/>
                      <a:pt x="209" y="766"/>
                    </a:cubicBezTo>
                    <a:cubicBezTo>
                      <a:pt x="209" y="748"/>
                      <a:pt x="209" y="730"/>
                      <a:pt x="191" y="730"/>
                    </a:cubicBezTo>
                    <a:cubicBezTo>
                      <a:pt x="173" y="713"/>
                      <a:pt x="173" y="713"/>
                      <a:pt x="156" y="713"/>
                    </a:cubicBezTo>
                    <a:lnTo>
                      <a:pt x="156" y="695"/>
                    </a:lnTo>
                    <a:close/>
                    <a:moveTo>
                      <a:pt x="1388" y="935"/>
                    </a:moveTo>
                    <a:cubicBezTo>
                      <a:pt x="1383" y="935"/>
                      <a:pt x="1378" y="937"/>
                      <a:pt x="1372" y="942"/>
                    </a:cubicBezTo>
                    <a:cubicBezTo>
                      <a:pt x="1334" y="942"/>
                      <a:pt x="1379" y="979"/>
                      <a:pt x="1400" y="979"/>
                    </a:cubicBezTo>
                    <a:cubicBezTo>
                      <a:pt x="1408" y="979"/>
                      <a:pt x="1413" y="974"/>
                      <a:pt x="1408" y="960"/>
                    </a:cubicBezTo>
                    <a:cubicBezTo>
                      <a:pt x="1408" y="947"/>
                      <a:pt x="1399" y="935"/>
                      <a:pt x="1388" y="935"/>
                    </a:cubicBezTo>
                    <a:close/>
                    <a:moveTo>
                      <a:pt x="579" y="1630"/>
                    </a:moveTo>
                    <a:cubicBezTo>
                      <a:pt x="597" y="1700"/>
                      <a:pt x="614" y="1788"/>
                      <a:pt x="632" y="1859"/>
                    </a:cubicBezTo>
                    <a:cubicBezTo>
                      <a:pt x="632" y="1888"/>
                      <a:pt x="656" y="2084"/>
                      <a:pt x="635" y="2084"/>
                    </a:cubicBezTo>
                    <a:cubicBezTo>
                      <a:pt x="630" y="2084"/>
                      <a:pt x="624" y="2075"/>
                      <a:pt x="614" y="2053"/>
                    </a:cubicBezTo>
                    <a:cubicBezTo>
                      <a:pt x="561" y="1912"/>
                      <a:pt x="561" y="1771"/>
                      <a:pt x="579" y="1630"/>
                    </a:cubicBezTo>
                    <a:close/>
                    <a:moveTo>
                      <a:pt x="755" y="1154"/>
                    </a:moveTo>
                    <a:cubicBezTo>
                      <a:pt x="667" y="1189"/>
                      <a:pt x="614" y="1295"/>
                      <a:pt x="579" y="1383"/>
                    </a:cubicBezTo>
                    <a:cubicBezTo>
                      <a:pt x="548" y="1322"/>
                      <a:pt x="492" y="1235"/>
                      <a:pt x="420" y="1235"/>
                    </a:cubicBezTo>
                    <a:cubicBezTo>
                      <a:pt x="409" y="1235"/>
                      <a:pt x="397" y="1237"/>
                      <a:pt x="385" y="1242"/>
                    </a:cubicBezTo>
                    <a:cubicBezTo>
                      <a:pt x="297" y="1277"/>
                      <a:pt x="262" y="1418"/>
                      <a:pt x="244" y="1506"/>
                    </a:cubicBezTo>
                    <a:cubicBezTo>
                      <a:pt x="226" y="1771"/>
                      <a:pt x="244" y="2018"/>
                      <a:pt x="297" y="2265"/>
                    </a:cubicBezTo>
                    <a:cubicBezTo>
                      <a:pt x="314" y="2388"/>
                      <a:pt x="350" y="2494"/>
                      <a:pt x="385" y="2617"/>
                    </a:cubicBezTo>
                    <a:lnTo>
                      <a:pt x="438" y="2617"/>
                    </a:lnTo>
                    <a:lnTo>
                      <a:pt x="420" y="2547"/>
                    </a:lnTo>
                    <a:cubicBezTo>
                      <a:pt x="403" y="2423"/>
                      <a:pt x="367" y="2282"/>
                      <a:pt x="350" y="2159"/>
                    </a:cubicBezTo>
                    <a:cubicBezTo>
                      <a:pt x="332" y="2000"/>
                      <a:pt x="332" y="1824"/>
                      <a:pt x="332" y="1647"/>
                    </a:cubicBezTo>
                    <a:cubicBezTo>
                      <a:pt x="332" y="1559"/>
                      <a:pt x="350" y="1453"/>
                      <a:pt x="403" y="1365"/>
                    </a:cubicBezTo>
                    <a:cubicBezTo>
                      <a:pt x="409" y="1350"/>
                      <a:pt x="416" y="1344"/>
                      <a:pt x="425" y="1344"/>
                    </a:cubicBezTo>
                    <a:cubicBezTo>
                      <a:pt x="466" y="1344"/>
                      <a:pt x="529" y="1495"/>
                      <a:pt x="544" y="1524"/>
                    </a:cubicBezTo>
                    <a:cubicBezTo>
                      <a:pt x="526" y="1630"/>
                      <a:pt x="508" y="1753"/>
                      <a:pt x="526" y="1877"/>
                    </a:cubicBezTo>
                    <a:cubicBezTo>
                      <a:pt x="526" y="1965"/>
                      <a:pt x="544" y="2035"/>
                      <a:pt x="597" y="2106"/>
                    </a:cubicBezTo>
                    <a:cubicBezTo>
                      <a:pt x="604" y="2113"/>
                      <a:pt x="617" y="2117"/>
                      <a:pt x="632" y="2117"/>
                    </a:cubicBezTo>
                    <a:cubicBezTo>
                      <a:pt x="652" y="2117"/>
                      <a:pt x="674" y="2109"/>
                      <a:pt x="685" y="2088"/>
                    </a:cubicBezTo>
                    <a:cubicBezTo>
                      <a:pt x="702" y="1877"/>
                      <a:pt x="685" y="1665"/>
                      <a:pt x="614" y="1471"/>
                    </a:cubicBezTo>
                    <a:cubicBezTo>
                      <a:pt x="664" y="1306"/>
                      <a:pt x="721" y="1230"/>
                      <a:pt x="773" y="1230"/>
                    </a:cubicBezTo>
                    <a:cubicBezTo>
                      <a:pt x="833" y="1230"/>
                      <a:pt x="886" y="1328"/>
                      <a:pt x="914" y="1506"/>
                    </a:cubicBezTo>
                    <a:cubicBezTo>
                      <a:pt x="932" y="1718"/>
                      <a:pt x="932" y="1947"/>
                      <a:pt x="896" y="2159"/>
                    </a:cubicBezTo>
                    <a:cubicBezTo>
                      <a:pt x="861" y="2300"/>
                      <a:pt x="826" y="2441"/>
                      <a:pt x="773" y="2564"/>
                    </a:cubicBezTo>
                    <a:lnTo>
                      <a:pt x="773" y="2600"/>
                    </a:lnTo>
                    <a:lnTo>
                      <a:pt x="843" y="2600"/>
                    </a:lnTo>
                    <a:cubicBezTo>
                      <a:pt x="879" y="2459"/>
                      <a:pt x="914" y="2335"/>
                      <a:pt x="949" y="2212"/>
                    </a:cubicBezTo>
                    <a:cubicBezTo>
                      <a:pt x="985" y="1982"/>
                      <a:pt x="985" y="1771"/>
                      <a:pt x="985" y="1542"/>
                    </a:cubicBezTo>
                    <a:cubicBezTo>
                      <a:pt x="967" y="1418"/>
                      <a:pt x="932" y="1154"/>
                      <a:pt x="755" y="115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10"/>
              <p:cNvSpPr/>
              <p:nvPr/>
            </p:nvSpPr>
            <p:spPr>
              <a:xfrm>
                <a:off x="8772915" y="448557"/>
                <a:ext cx="83218" cy="67052"/>
              </a:xfrm>
              <a:custGeom>
                <a:avLst/>
                <a:gdLst/>
                <a:ahLst/>
                <a:cxnLst/>
                <a:rect l="l" t="t" r="r" b="b"/>
                <a:pathLst>
                  <a:path w="1359" h="1095" extrusionOk="0">
                    <a:moveTo>
                      <a:pt x="0" y="1"/>
                    </a:moveTo>
                    <a:lnTo>
                      <a:pt x="0" y="72"/>
                    </a:lnTo>
                    <a:cubicBezTo>
                      <a:pt x="0" y="89"/>
                      <a:pt x="0" y="124"/>
                      <a:pt x="18" y="142"/>
                    </a:cubicBezTo>
                    <a:lnTo>
                      <a:pt x="18" y="265"/>
                    </a:lnTo>
                    <a:cubicBezTo>
                      <a:pt x="36" y="354"/>
                      <a:pt x="53" y="424"/>
                      <a:pt x="53" y="495"/>
                    </a:cubicBezTo>
                    <a:cubicBezTo>
                      <a:pt x="71" y="583"/>
                      <a:pt x="71" y="671"/>
                      <a:pt x="88" y="742"/>
                    </a:cubicBezTo>
                    <a:cubicBezTo>
                      <a:pt x="88" y="812"/>
                      <a:pt x="106" y="900"/>
                      <a:pt x="106" y="971"/>
                    </a:cubicBezTo>
                    <a:cubicBezTo>
                      <a:pt x="106" y="1006"/>
                      <a:pt x="106" y="1041"/>
                      <a:pt x="124" y="1077"/>
                    </a:cubicBezTo>
                    <a:lnTo>
                      <a:pt x="124" y="1094"/>
                    </a:lnTo>
                    <a:lnTo>
                      <a:pt x="1217" y="1094"/>
                    </a:lnTo>
                    <a:lnTo>
                      <a:pt x="1217" y="1059"/>
                    </a:lnTo>
                    <a:lnTo>
                      <a:pt x="1217" y="989"/>
                    </a:lnTo>
                    <a:lnTo>
                      <a:pt x="1252" y="759"/>
                    </a:lnTo>
                    <a:cubicBezTo>
                      <a:pt x="1252" y="689"/>
                      <a:pt x="1270" y="618"/>
                      <a:pt x="1288" y="548"/>
                    </a:cubicBezTo>
                    <a:lnTo>
                      <a:pt x="1323" y="336"/>
                    </a:lnTo>
                    <a:cubicBezTo>
                      <a:pt x="1323" y="265"/>
                      <a:pt x="1340" y="195"/>
                      <a:pt x="1340" y="107"/>
                    </a:cubicBezTo>
                    <a:cubicBezTo>
                      <a:pt x="1358" y="89"/>
                      <a:pt x="1358" y="72"/>
                      <a:pt x="1358" y="54"/>
                    </a:cubicBezTo>
                    <a:lnTo>
                      <a:pt x="13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10"/>
              <p:cNvSpPr/>
              <p:nvPr/>
            </p:nvSpPr>
            <p:spPr>
              <a:xfrm>
                <a:off x="8780447" y="448557"/>
                <a:ext cx="60316" cy="70298"/>
              </a:xfrm>
              <a:custGeom>
                <a:avLst/>
                <a:gdLst/>
                <a:ahLst/>
                <a:cxnLst/>
                <a:rect l="l" t="t" r="r" b="b"/>
                <a:pathLst>
                  <a:path w="985" h="1148" extrusionOk="0">
                    <a:moveTo>
                      <a:pt x="11" y="11"/>
                    </a:moveTo>
                    <a:cubicBezTo>
                      <a:pt x="5" y="11"/>
                      <a:pt x="1" y="13"/>
                      <a:pt x="1" y="19"/>
                    </a:cubicBezTo>
                    <a:lnTo>
                      <a:pt x="1" y="36"/>
                    </a:lnTo>
                    <a:lnTo>
                      <a:pt x="1" y="72"/>
                    </a:lnTo>
                    <a:cubicBezTo>
                      <a:pt x="1" y="89"/>
                      <a:pt x="1" y="107"/>
                      <a:pt x="1" y="124"/>
                    </a:cubicBezTo>
                    <a:cubicBezTo>
                      <a:pt x="1" y="160"/>
                      <a:pt x="1" y="195"/>
                      <a:pt x="1" y="230"/>
                    </a:cubicBezTo>
                    <a:lnTo>
                      <a:pt x="18" y="442"/>
                    </a:lnTo>
                    <a:lnTo>
                      <a:pt x="54" y="636"/>
                    </a:lnTo>
                    <a:lnTo>
                      <a:pt x="71" y="847"/>
                    </a:lnTo>
                    <a:lnTo>
                      <a:pt x="89" y="1041"/>
                    </a:lnTo>
                    <a:lnTo>
                      <a:pt x="89" y="1094"/>
                    </a:lnTo>
                    <a:cubicBezTo>
                      <a:pt x="89" y="1103"/>
                      <a:pt x="89" y="1108"/>
                      <a:pt x="91" y="1108"/>
                    </a:cubicBezTo>
                    <a:cubicBezTo>
                      <a:pt x="93" y="1108"/>
                      <a:pt x="98" y="1103"/>
                      <a:pt x="107" y="1094"/>
                    </a:cubicBezTo>
                    <a:lnTo>
                      <a:pt x="107" y="1041"/>
                    </a:lnTo>
                    <a:lnTo>
                      <a:pt x="107" y="989"/>
                    </a:lnTo>
                    <a:cubicBezTo>
                      <a:pt x="107" y="953"/>
                      <a:pt x="107" y="918"/>
                      <a:pt x="107" y="883"/>
                    </a:cubicBezTo>
                    <a:lnTo>
                      <a:pt x="107" y="847"/>
                    </a:lnTo>
                    <a:cubicBezTo>
                      <a:pt x="89" y="777"/>
                      <a:pt x="71" y="706"/>
                      <a:pt x="71" y="636"/>
                    </a:cubicBezTo>
                    <a:lnTo>
                      <a:pt x="54" y="442"/>
                    </a:lnTo>
                    <a:lnTo>
                      <a:pt x="36" y="248"/>
                    </a:lnTo>
                    <a:lnTo>
                      <a:pt x="36" y="195"/>
                    </a:lnTo>
                    <a:lnTo>
                      <a:pt x="36" y="107"/>
                    </a:lnTo>
                    <a:cubicBezTo>
                      <a:pt x="36" y="89"/>
                      <a:pt x="36" y="72"/>
                      <a:pt x="36" y="54"/>
                    </a:cubicBezTo>
                    <a:lnTo>
                      <a:pt x="36" y="36"/>
                    </a:lnTo>
                    <a:cubicBezTo>
                      <a:pt x="48" y="24"/>
                      <a:pt x="26" y="11"/>
                      <a:pt x="11" y="11"/>
                    </a:cubicBezTo>
                    <a:close/>
                    <a:moveTo>
                      <a:pt x="494" y="1"/>
                    </a:moveTo>
                    <a:cubicBezTo>
                      <a:pt x="494" y="1"/>
                      <a:pt x="477" y="1"/>
                      <a:pt x="477" y="19"/>
                    </a:cubicBezTo>
                    <a:lnTo>
                      <a:pt x="477" y="72"/>
                    </a:lnTo>
                    <a:lnTo>
                      <a:pt x="477" y="142"/>
                    </a:lnTo>
                    <a:lnTo>
                      <a:pt x="477" y="248"/>
                    </a:lnTo>
                    <a:lnTo>
                      <a:pt x="477" y="495"/>
                    </a:lnTo>
                    <a:lnTo>
                      <a:pt x="477" y="724"/>
                    </a:lnTo>
                    <a:lnTo>
                      <a:pt x="477" y="953"/>
                    </a:lnTo>
                    <a:lnTo>
                      <a:pt x="477" y="1041"/>
                    </a:lnTo>
                    <a:lnTo>
                      <a:pt x="477" y="1059"/>
                    </a:lnTo>
                    <a:cubicBezTo>
                      <a:pt x="477" y="1077"/>
                      <a:pt x="477" y="1077"/>
                      <a:pt x="477" y="1094"/>
                    </a:cubicBezTo>
                    <a:cubicBezTo>
                      <a:pt x="477" y="1094"/>
                      <a:pt x="494" y="1112"/>
                      <a:pt x="512" y="1112"/>
                    </a:cubicBezTo>
                    <a:cubicBezTo>
                      <a:pt x="530" y="1112"/>
                      <a:pt x="530" y="1094"/>
                      <a:pt x="512" y="1094"/>
                    </a:cubicBezTo>
                    <a:lnTo>
                      <a:pt x="512" y="1077"/>
                    </a:lnTo>
                    <a:cubicBezTo>
                      <a:pt x="512" y="1059"/>
                      <a:pt x="512" y="1059"/>
                      <a:pt x="512" y="1059"/>
                    </a:cubicBezTo>
                    <a:cubicBezTo>
                      <a:pt x="512" y="1059"/>
                      <a:pt x="512" y="1041"/>
                      <a:pt x="512" y="1041"/>
                    </a:cubicBezTo>
                    <a:lnTo>
                      <a:pt x="512" y="953"/>
                    </a:lnTo>
                    <a:lnTo>
                      <a:pt x="512" y="830"/>
                    </a:lnTo>
                    <a:lnTo>
                      <a:pt x="512" y="601"/>
                    </a:lnTo>
                    <a:lnTo>
                      <a:pt x="512" y="371"/>
                    </a:lnTo>
                    <a:lnTo>
                      <a:pt x="512" y="124"/>
                    </a:lnTo>
                    <a:lnTo>
                      <a:pt x="512" y="19"/>
                    </a:lnTo>
                    <a:cubicBezTo>
                      <a:pt x="512" y="19"/>
                      <a:pt x="512" y="1"/>
                      <a:pt x="494" y="1"/>
                    </a:cubicBezTo>
                    <a:close/>
                    <a:moveTo>
                      <a:pt x="963" y="14"/>
                    </a:moveTo>
                    <a:cubicBezTo>
                      <a:pt x="960" y="14"/>
                      <a:pt x="956" y="15"/>
                      <a:pt x="953" y="19"/>
                    </a:cubicBezTo>
                    <a:cubicBezTo>
                      <a:pt x="918" y="142"/>
                      <a:pt x="900" y="248"/>
                      <a:pt x="882" y="354"/>
                    </a:cubicBezTo>
                    <a:cubicBezTo>
                      <a:pt x="847" y="583"/>
                      <a:pt x="794" y="795"/>
                      <a:pt x="759" y="1024"/>
                    </a:cubicBezTo>
                    <a:cubicBezTo>
                      <a:pt x="759" y="1041"/>
                      <a:pt x="724" y="1147"/>
                      <a:pt x="759" y="1147"/>
                    </a:cubicBezTo>
                    <a:cubicBezTo>
                      <a:pt x="759" y="1147"/>
                      <a:pt x="777" y="1147"/>
                      <a:pt x="777" y="1130"/>
                    </a:cubicBezTo>
                    <a:cubicBezTo>
                      <a:pt x="812" y="918"/>
                      <a:pt x="865" y="689"/>
                      <a:pt x="900" y="477"/>
                    </a:cubicBezTo>
                    <a:cubicBezTo>
                      <a:pt x="935" y="336"/>
                      <a:pt x="953" y="177"/>
                      <a:pt x="971" y="54"/>
                    </a:cubicBezTo>
                    <a:cubicBezTo>
                      <a:pt x="985" y="40"/>
                      <a:pt x="976" y="14"/>
                      <a:pt x="963" y="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10"/>
              <p:cNvSpPr/>
              <p:nvPr/>
            </p:nvSpPr>
            <p:spPr>
              <a:xfrm>
                <a:off x="9155148" y="561965"/>
                <a:ext cx="123205" cy="230060"/>
              </a:xfrm>
              <a:custGeom>
                <a:avLst/>
                <a:gdLst/>
                <a:ahLst/>
                <a:cxnLst/>
                <a:rect l="l" t="t" r="r" b="b"/>
                <a:pathLst>
                  <a:path w="2012" h="3757" extrusionOk="0">
                    <a:moveTo>
                      <a:pt x="1182" y="1"/>
                    </a:moveTo>
                    <a:lnTo>
                      <a:pt x="1200" y="18"/>
                    </a:lnTo>
                    <a:lnTo>
                      <a:pt x="1094" y="36"/>
                    </a:lnTo>
                    <a:lnTo>
                      <a:pt x="971" y="54"/>
                    </a:lnTo>
                    <a:lnTo>
                      <a:pt x="89" y="283"/>
                    </a:lnTo>
                    <a:cubicBezTo>
                      <a:pt x="71" y="441"/>
                      <a:pt x="54" y="583"/>
                      <a:pt x="36" y="724"/>
                    </a:cubicBezTo>
                    <a:cubicBezTo>
                      <a:pt x="19" y="935"/>
                      <a:pt x="1" y="1147"/>
                      <a:pt x="1" y="1358"/>
                    </a:cubicBezTo>
                    <a:cubicBezTo>
                      <a:pt x="1" y="1605"/>
                      <a:pt x="36" y="1870"/>
                      <a:pt x="107" y="2117"/>
                    </a:cubicBezTo>
                    <a:cubicBezTo>
                      <a:pt x="177" y="2399"/>
                      <a:pt x="336" y="2663"/>
                      <a:pt x="548" y="2875"/>
                    </a:cubicBezTo>
                    <a:cubicBezTo>
                      <a:pt x="689" y="2998"/>
                      <a:pt x="830" y="3122"/>
                      <a:pt x="971" y="3245"/>
                    </a:cubicBezTo>
                    <a:cubicBezTo>
                      <a:pt x="1041" y="3316"/>
                      <a:pt x="1130" y="3386"/>
                      <a:pt x="1200" y="3457"/>
                    </a:cubicBezTo>
                    <a:cubicBezTo>
                      <a:pt x="1253" y="3528"/>
                      <a:pt x="1288" y="3598"/>
                      <a:pt x="1323" y="3686"/>
                    </a:cubicBezTo>
                    <a:cubicBezTo>
                      <a:pt x="1341" y="3739"/>
                      <a:pt x="1359" y="3757"/>
                      <a:pt x="1376" y="3757"/>
                    </a:cubicBezTo>
                    <a:lnTo>
                      <a:pt x="1394" y="3757"/>
                    </a:lnTo>
                    <a:cubicBezTo>
                      <a:pt x="1412" y="3757"/>
                      <a:pt x="1394" y="3704"/>
                      <a:pt x="1376" y="3669"/>
                    </a:cubicBezTo>
                    <a:cubicBezTo>
                      <a:pt x="1359" y="3598"/>
                      <a:pt x="1359" y="3545"/>
                      <a:pt x="1359" y="3492"/>
                    </a:cubicBezTo>
                    <a:cubicBezTo>
                      <a:pt x="1376" y="3263"/>
                      <a:pt x="1482" y="3051"/>
                      <a:pt x="1623" y="2893"/>
                    </a:cubicBezTo>
                    <a:cubicBezTo>
                      <a:pt x="1694" y="2787"/>
                      <a:pt x="1747" y="2663"/>
                      <a:pt x="1817" y="2558"/>
                    </a:cubicBezTo>
                    <a:cubicBezTo>
                      <a:pt x="1976" y="2223"/>
                      <a:pt x="2011" y="1852"/>
                      <a:pt x="1941" y="1482"/>
                    </a:cubicBezTo>
                    <a:cubicBezTo>
                      <a:pt x="1853" y="1076"/>
                      <a:pt x="1694" y="706"/>
                      <a:pt x="1482" y="371"/>
                    </a:cubicBezTo>
                    <a:cubicBezTo>
                      <a:pt x="1412" y="247"/>
                      <a:pt x="1323" y="142"/>
                      <a:pt x="1235" y="36"/>
                    </a:cubicBezTo>
                    <a:lnTo>
                      <a:pt x="1235" y="18"/>
                    </a:lnTo>
                    <a:lnTo>
                      <a:pt x="12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10"/>
              <p:cNvSpPr/>
              <p:nvPr/>
            </p:nvSpPr>
            <p:spPr>
              <a:xfrm>
                <a:off x="9169232" y="565211"/>
                <a:ext cx="81014" cy="155169"/>
              </a:xfrm>
              <a:custGeom>
                <a:avLst/>
                <a:gdLst/>
                <a:ahLst/>
                <a:cxnLst/>
                <a:rect l="l" t="t" r="r" b="b"/>
                <a:pathLst>
                  <a:path w="1323" h="2534" extrusionOk="0">
                    <a:moveTo>
                      <a:pt x="794" y="1"/>
                    </a:moveTo>
                    <a:lnTo>
                      <a:pt x="653" y="36"/>
                    </a:lnTo>
                    <a:lnTo>
                      <a:pt x="600" y="36"/>
                    </a:lnTo>
                    <a:lnTo>
                      <a:pt x="159" y="159"/>
                    </a:lnTo>
                    <a:lnTo>
                      <a:pt x="159" y="177"/>
                    </a:lnTo>
                    <a:lnTo>
                      <a:pt x="159" y="194"/>
                    </a:lnTo>
                    <a:cubicBezTo>
                      <a:pt x="124" y="283"/>
                      <a:pt x="106" y="388"/>
                      <a:pt x="71" y="512"/>
                    </a:cubicBezTo>
                    <a:cubicBezTo>
                      <a:pt x="0" y="829"/>
                      <a:pt x="18" y="1147"/>
                      <a:pt x="88" y="1464"/>
                    </a:cubicBezTo>
                    <a:cubicBezTo>
                      <a:pt x="159" y="1764"/>
                      <a:pt x="318" y="2011"/>
                      <a:pt x="529" y="2205"/>
                    </a:cubicBezTo>
                    <a:cubicBezTo>
                      <a:pt x="617" y="2258"/>
                      <a:pt x="688" y="2328"/>
                      <a:pt x="741" y="2399"/>
                    </a:cubicBezTo>
                    <a:cubicBezTo>
                      <a:pt x="771" y="2429"/>
                      <a:pt x="826" y="2534"/>
                      <a:pt x="874" y="2534"/>
                    </a:cubicBezTo>
                    <a:cubicBezTo>
                      <a:pt x="883" y="2534"/>
                      <a:pt x="891" y="2530"/>
                      <a:pt x="900" y="2522"/>
                    </a:cubicBezTo>
                    <a:cubicBezTo>
                      <a:pt x="952" y="2399"/>
                      <a:pt x="1005" y="2275"/>
                      <a:pt x="1058" y="2170"/>
                    </a:cubicBezTo>
                    <a:cubicBezTo>
                      <a:pt x="1111" y="2064"/>
                      <a:pt x="1164" y="1958"/>
                      <a:pt x="1217" y="1852"/>
                    </a:cubicBezTo>
                    <a:cubicBezTo>
                      <a:pt x="1287" y="1641"/>
                      <a:pt x="1323" y="1429"/>
                      <a:pt x="1305" y="1217"/>
                    </a:cubicBezTo>
                    <a:cubicBezTo>
                      <a:pt x="1235" y="794"/>
                      <a:pt x="1093" y="406"/>
                      <a:pt x="864" y="71"/>
                    </a:cubicBezTo>
                    <a:lnTo>
                      <a:pt x="847" y="53"/>
                    </a:lnTo>
                    <a:lnTo>
                      <a:pt x="829" y="18"/>
                    </a:lnTo>
                    <a:lnTo>
                      <a:pt x="8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10"/>
              <p:cNvSpPr/>
              <p:nvPr/>
            </p:nvSpPr>
            <p:spPr>
              <a:xfrm>
                <a:off x="9173519" y="565211"/>
                <a:ext cx="91852" cy="159885"/>
              </a:xfrm>
              <a:custGeom>
                <a:avLst/>
                <a:gdLst/>
                <a:ahLst/>
                <a:cxnLst/>
                <a:rect l="l" t="t" r="r" b="b"/>
                <a:pathLst>
                  <a:path w="1500" h="2611" extrusionOk="0">
                    <a:moveTo>
                      <a:pt x="534" y="592"/>
                    </a:moveTo>
                    <a:cubicBezTo>
                      <a:pt x="540" y="592"/>
                      <a:pt x="550" y="599"/>
                      <a:pt x="565" y="618"/>
                    </a:cubicBezTo>
                    <a:cubicBezTo>
                      <a:pt x="618" y="741"/>
                      <a:pt x="671" y="882"/>
                      <a:pt x="671" y="1023"/>
                    </a:cubicBezTo>
                    <a:cubicBezTo>
                      <a:pt x="636" y="953"/>
                      <a:pt x="600" y="882"/>
                      <a:pt x="565" y="812"/>
                    </a:cubicBezTo>
                    <a:lnTo>
                      <a:pt x="565" y="794"/>
                    </a:lnTo>
                    <a:cubicBezTo>
                      <a:pt x="565" y="765"/>
                      <a:pt x="505" y="592"/>
                      <a:pt x="534" y="592"/>
                    </a:cubicBezTo>
                    <a:close/>
                    <a:moveTo>
                      <a:pt x="636" y="1"/>
                    </a:moveTo>
                    <a:lnTo>
                      <a:pt x="583" y="18"/>
                    </a:lnTo>
                    <a:lnTo>
                      <a:pt x="618" y="89"/>
                    </a:lnTo>
                    <a:cubicBezTo>
                      <a:pt x="671" y="194"/>
                      <a:pt x="724" y="318"/>
                      <a:pt x="759" y="424"/>
                    </a:cubicBezTo>
                    <a:cubicBezTo>
                      <a:pt x="812" y="600"/>
                      <a:pt x="865" y="759"/>
                      <a:pt x="900" y="935"/>
                    </a:cubicBezTo>
                    <a:cubicBezTo>
                      <a:pt x="918" y="1023"/>
                      <a:pt x="918" y="1129"/>
                      <a:pt x="900" y="1217"/>
                    </a:cubicBezTo>
                    <a:cubicBezTo>
                      <a:pt x="896" y="1241"/>
                      <a:pt x="886" y="1251"/>
                      <a:pt x="872" y="1251"/>
                    </a:cubicBezTo>
                    <a:cubicBezTo>
                      <a:pt x="825" y="1251"/>
                      <a:pt x="737" y="1139"/>
                      <a:pt x="724" y="1111"/>
                    </a:cubicBezTo>
                    <a:cubicBezTo>
                      <a:pt x="724" y="988"/>
                      <a:pt x="706" y="865"/>
                      <a:pt x="671" y="741"/>
                    </a:cubicBezTo>
                    <a:cubicBezTo>
                      <a:pt x="653" y="671"/>
                      <a:pt x="600" y="600"/>
                      <a:pt x="547" y="547"/>
                    </a:cubicBezTo>
                    <a:cubicBezTo>
                      <a:pt x="543" y="542"/>
                      <a:pt x="535" y="540"/>
                      <a:pt x="527" y="540"/>
                    </a:cubicBezTo>
                    <a:cubicBezTo>
                      <a:pt x="505" y="540"/>
                      <a:pt x="477" y="557"/>
                      <a:pt x="477" y="582"/>
                    </a:cubicBezTo>
                    <a:cubicBezTo>
                      <a:pt x="494" y="794"/>
                      <a:pt x="565" y="988"/>
                      <a:pt x="671" y="1164"/>
                    </a:cubicBezTo>
                    <a:cubicBezTo>
                      <a:pt x="662" y="1354"/>
                      <a:pt x="616" y="1447"/>
                      <a:pt x="556" y="1447"/>
                    </a:cubicBezTo>
                    <a:cubicBezTo>
                      <a:pt x="500" y="1447"/>
                      <a:pt x="431" y="1363"/>
                      <a:pt x="371" y="1200"/>
                    </a:cubicBezTo>
                    <a:cubicBezTo>
                      <a:pt x="300" y="988"/>
                      <a:pt x="265" y="776"/>
                      <a:pt x="248" y="547"/>
                    </a:cubicBezTo>
                    <a:cubicBezTo>
                      <a:pt x="248" y="406"/>
                      <a:pt x="265" y="265"/>
                      <a:pt x="283" y="124"/>
                    </a:cubicBezTo>
                    <a:cubicBezTo>
                      <a:pt x="283" y="124"/>
                      <a:pt x="283" y="106"/>
                      <a:pt x="283" y="106"/>
                    </a:cubicBezTo>
                    <a:lnTo>
                      <a:pt x="230" y="124"/>
                    </a:lnTo>
                    <a:cubicBezTo>
                      <a:pt x="195" y="247"/>
                      <a:pt x="195" y="388"/>
                      <a:pt x="195" y="530"/>
                    </a:cubicBezTo>
                    <a:cubicBezTo>
                      <a:pt x="212" y="759"/>
                      <a:pt x="248" y="970"/>
                      <a:pt x="300" y="1182"/>
                    </a:cubicBezTo>
                    <a:cubicBezTo>
                      <a:pt x="333" y="1297"/>
                      <a:pt x="412" y="1503"/>
                      <a:pt x="564" y="1503"/>
                    </a:cubicBezTo>
                    <a:cubicBezTo>
                      <a:pt x="576" y="1503"/>
                      <a:pt x="588" y="1502"/>
                      <a:pt x="600" y="1499"/>
                    </a:cubicBezTo>
                    <a:cubicBezTo>
                      <a:pt x="688" y="1464"/>
                      <a:pt x="706" y="1341"/>
                      <a:pt x="724" y="1253"/>
                    </a:cubicBezTo>
                    <a:cubicBezTo>
                      <a:pt x="765" y="1294"/>
                      <a:pt x="817" y="1357"/>
                      <a:pt x="880" y="1357"/>
                    </a:cubicBezTo>
                    <a:cubicBezTo>
                      <a:pt x="898" y="1357"/>
                      <a:pt x="916" y="1352"/>
                      <a:pt x="935" y="1341"/>
                    </a:cubicBezTo>
                    <a:cubicBezTo>
                      <a:pt x="1023" y="1288"/>
                      <a:pt x="1023" y="1147"/>
                      <a:pt x="1023" y="1041"/>
                    </a:cubicBezTo>
                    <a:cubicBezTo>
                      <a:pt x="988" y="794"/>
                      <a:pt x="918" y="547"/>
                      <a:pt x="812" y="318"/>
                    </a:cubicBezTo>
                    <a:cubicBezTo>
                      <a:pt x="759" y="212"/>
                      <a:pt x="706" y="106"/>
                      <a:pt x="636" y="1"/>
                    </a:cubicBezTo>
                    <a:close/>
                    <a:moveTo>
                      <a:pt x="1253" y="1711"/>
                    </a:moveTo>
                    <a:cubicBezTo>
                      <a:pt x="1217" y="1729"/>
                      <a:pt x="1200" y="1764"/>
                      <a:pt x="1217" y="1782"/>
                    </a:cubicBezTo>
                    <a:cubicBezTo>
                      <a:pt x="1217" y="1799"/>
                      <a:pt x="1235" y="1817"/>
                      <a:pt x="1235" y="1834"/>
                    </a:cubicBezTo>
                    <a:lnTo>
                      <a:pt x="1288" y="1834"/>
                    </a:lnTo>
                    <a:cubicBezTo>
                      <a:pt x="1323" y="1817"/>
                      <a:pt x="1341" y="1782"/>
                      <a:pt x="1323" y="1746"/>
                    </a:cubicBezTo>
                    <a:cubicBezTo>
                      <a:pt x="1323" y="1746"/>
                      <a:pt x="1306" y="1729"/>
                      <a:pt x="1306" y="1711"/>
                    </a:cubicBezTo>
                    <a:close/>
                    <a:moveTo>
                      <a:pt x="34" y="1796"/>
                    </a:moveTo>
                    <a:cubicBezTo>
                      <a:pt x="29" y="1796"/>
                      <a:pt x="24" y="1797"/>
                      <a:pt x="18" y="1799"/>
                    </a:cubicBezTo>
                    <a:cubicBezTo>
                      <a:pt x="1" y="1799"/>
                      <a:pt x="1" y="1817"/>
                      <a:pt x="1" y="1834"/>
                    </a:cubicBezTo>
                    <a:cubicBezTo>
                      <a:pt x="1" y="1852"/>
                      <a:pt x="18" y="1870"/>
                      <a:pt x="54" y="1870"/>
                    </a:cubicBezTo>
                    <a:cubicBezTo>
                      <a:pt x="85" y="1854"/>
                      <a:pt x="74" y="1796"/>
                      <a:pt x="34" y="1796"/>
                    </a:cubicBezTo>
                    <a:close/>
                    <a:moveTo>
                      <a:pt x="1447" y="2064"/>
                    </a:moveTo>
                    <a:cubicBezTo>
                      <a:pt x="1411" y="2064"/>
                      <a:pt x="1411" y="2099"/>
                      <a:pt x="1411" y="2117"/>
                    </a:cubicBezTo>
                    <a:cubicBezTo>
                      <a:pt x="1411" y="2152"/>
                      <a:pt x="1447" y="2152"/>
                      <a:pt x="1464" y="2152"/>
                    </a:cubicBezTo>
                    <a:cubicBezTo>
                      <a:pt x="1482" y="2152"/>
                      <a:pt x="1500" y="2117"/>
                      <a:pt x="1500" y="2099"/>
                    </a:cubicBezTo>
                    <a:cubicBezTo>
                      <a:pt x="1482" y="2081"/>
                      <a:pt x="1464" y="2064"/>
                      <a:pt x="1447" y="2064"/>
                    </a:cubicBezTo>
                    <a:close/>
                    <a:moveTo>
                      <a:pt x="177" y="2258"/>
                    </a:moveTo>
                    <a:cubicBezTo>
                      <a:pt x="142" y="2275"/>
                      <a:pt x="142" y="2293"/>
                      <a:pt x="142" y="2311"/>
                    </a:cubicBezTo>
                    <a:cubicBezTo>
                      <a:pt x="142" y="2346"/>
                      <a:pt x="177" y="2346"/>
                      <a:pt x="195" y="2346"/>
                    </a:cubicBezTo>
                    <a:cubicBezTo>
                      <a:pt x="212" y="2346"/>
                      <a:pt x="230" y="2311"/>
                      <a:pt x="230" y="2293"/>
                    </a:cubicBezTo>
                    <a:cubicBezTo>
                      <a:pt x="230" y="2275"/>
                      <a:pt x="195" y="2258"/>
                      <a:pt x="177" y="2258"/>
                    </a:cubicBezTo>
                    <a:close/>
                    <a:moveTo>
                      <a:pt x="1200" y="2522"/>
                    </a:moveTo>
                    <a:cubicBezTo>
                      <a:pt x="1182" y="2522"/>
                      <a:pt x="1182" y="2540"/>
                      <a:pt x="1182" y="2558"/>
                    </a:cubicBezTo>
                    <a:cubicBezTo>
                      <a:pt x="1182" y="2558"/>
                      <a:pt x="1200" y="2575"/>
                      <a:pt x="1200" y="2575"/>
                    </a:cubicBezTo>
                    <a:cubicBezTo>
                      <a:pt x="1217" y="2558"/>
                      <a:pt x="1217" y="2558"/>
                      <a:pt x="1217" y="2540"/>
                    </a:cubicBezTo>
                    <a:cubicBezTo>
                      <a:pt x="1217" y="2522"/>
                      <a:pt x="1200" y="2522"/>
                      <a:pt x="1200" y="2522"/>
                    </a:cubicBezTo>
                    <a:close/>
                    <a:moveTo>
                      <a:pt x="576" y="2555"/>
                    </a:moveTo>
                    <a:cubicBezTo>
                      <a:pt x="573" y="2555"/>
                      <a:pt x="569" y="2556"/>
                      <a:pt x="565" y="2558"/>
                    </a:cubicBezTo>
                    <a:cubicBezTo>
                      <a:pt x="547" y="2558"/>
                      <a:pt x="547" y="2575"/>
                      <a:pt x="547" y="2593"/>
                    </a:cubicBezTo>
                    <a:cubicBezTo>
                      <a:pt x="547" y="2610"/>
                      <a:pt x="565" y="2610"/>
                      <a:pt x="583" y="2610"/>
                    </a:cubicBezTo>
                    <a:cubicBezTo>
                      <a:pt x="614" y="2610"/>
                      <a:pt x="604" y="2555"/>
                      <a:pt x="576" y="255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10"/>
              <p:cNvSpPr/>
              <p:nvPr/>
            </p:nvSpPr>
            <p:spPr>
              <a:xfrm>
                <a:off x="9147616" y="501526"/>
                <a:ext cx="86464" cy="78871"/>
              </a:xfrm>
              <a:custGeom>
                <a:avLst/>
                <a:gdLst/>
                <a:ahLst/>
                <a:cxnLst/>
                <a:rect l="l" t="t" r="r" b="b"/>
                <a:pathLst>
                  <a:path w="1412" h="1288" extrusionOk="0">
                    <a:moveTo>
                      <a:pt x="1041" y="0"/>
                    </a:moveTo>
                    <a:lnTo>
                      <a:pt x="953" y="18"/>
                    </a:lnTo>
                    <a:lnTo>
                      <a:pt x="723" y="71"/>
                    </a:lnTo>
                    <a:lnTo>
                      <a:pt x="512" y="106"/>
                    </a:lnTo>
                    <a:lnTo>
                      <a:pt x="318" y="141"/>
                    </a:lnTo>
                    <a:lnTo>
                      <a:pt x="106" y="194"/>
                    </a:lnTo>
                    <a:lnTo>
                      <a:pt x="18" y="212"/>
                    </a:lnTo>
                    <a:lnTo>
                      <a:pt x="0" y="212"/>
                    </a:lnTo>
                    <a:lnTo>
                      <a:pt x="0" y="247"/>
                    </a:lnTo>
                    <a:lnTo>
                      <a:pt x="0" y="335"/>
                    </a:lnTo>
                    <a:cubicBezTo>
                      <a:pt x="0" y="406"/>
                      <a:pt x="0" y="476"/>
                      <a:pt x="18" y="547"/>
                    </a:cubicBezTo>
                    <a:lnTo>
                      <a:pt x="18" y="776"/>
                    </a:lnTo>
                    <a:cubicBezTo>
                      <a:pt x="18" y="847"/>
                      <a:pt x="18" y="917"/>
                      <a:pt x="36" y="988"/>
                    </a:cubicBezTo>
                    <a:cubicBezTo>
                      <a:pt x="53" y="1058"/>
                      <a:pt x="36" y="1129"/>
                      <a:pt x="53" y="1217"/>
                    </a:cubicBezTo>
                    <a:cubicBezTo>
                      <a:pt x="71" y="1217"/>
                      <a:pt x="71" y="1234"/>
                      <a:pt x="89" y="1252"/>
                    </a:cubicBezTo>
                    <a:lnTo>
                      <a:pt x="89" y="1287"/>
                    </a:lnTo>
                    <a:lnTo>
                      <a:pt x="124" y="1287"/>
                    </a:lnTo>
                    <a:lnTo>
                      <a:pt x="230" y="1252"/>
                    </a:lnTo>
                    <a:lnTo>
                      <a:pt x="459" y="1199"/>
                    </a:lnTo>
                    <a:lnTo>
                      <a:pt x="688" y="1146"/>
                    </a:lnTo>
                    <a:lnTo>
                      <a:pt x="917" y="1093"/>
                    </a:lnTo>
                    <a:lnTo>
                      <a:pt x="1059" y="1076"/>
                    </a:lnTo>
                    <a:lnTo>
                      <a:pt x="1270" y="1023"/>
                    </a:lnTo>
                    <a:lnTo>
                      <a:pt x="1358" y="1005"/>
                    </a:lnTo>
                    <a:lnTo>
                      <a:pt x="1411" y="1005"/>
                    </a:lnTo>
                    <a:lnTo>
                      <a:pt x="1411" y="970"/>
                    </a:lnTo>
                    <a:lnTo>
                      <a:pt x="1376" y="882"/>
                    </a:lnTo>
                    <a:lnTo>
                      <a:pt x="1341" y="776"/>
                    </a:lnTo>
                    <a:cubicBezTo>
                      <a:pt x="1305" y="705"/>
                      <a:pt x="1288" y="635"/>
                      <a:pt x="1253" y="547"/>
                    </a:cubicBezTo>
                    <a:lnTo>
                      <a:pt x="1182" y="335"/>
                    </a:lnTo>
                    <a:lnTo>
                      <a:pt x="1094" y="106"/>
                    </a:lnTo>
                    <a:cubicBezTo>
                      <a:pt x="1094" y="88"/>
                      <a:pt x="1076" y="53"/>
                      <a:pt x="1076" y="18"/>
                    </a:cubicBezTo>
                    <a:lnTo>
                      <a:pt x="10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10"/>
              <p:cNvSpPr/>
              <p:nvPr/>
            </p:nvSpPr>
            <p:spPr>
              <a:xfrm>
                <a:off x="9167028" y="501526"/>
                <a:ext cx="59459" cy="73911"/>
              </a:xfrm>
              <a:custGeom>
                <a:avLst/>
                <a:gdLst/>
                <a:ahLst/>
                <a:cxnLst/>
                <a:rect l="l" t="t" r="r" b="b"/>
                <a:pathLst>
                  <a:path w="971" h="1207" extrusionOk="0">
                    <a:moveTo>
                      <a:pt x="636" y="0"/>
                    </a:moveTo>
                    <a:cubicBezTo>
                      <a:pt x="636" y="0"/>
                      <a:pt x="636" y="18"/>
                      <a:pt x="636" y="18"/>
                    </a:cubicBezTo>
                    <a:cubicBezTo>
                      <a:pt x="636" y="35"/>
                      <a:pt x="636" y="53"/>
                      <a:pt x="653" y="71"/>
                    </a:cubicBezTo>
                    <a:cubicBezTo>
                      <a:pt x="671" y="88"/>
                      <a:pt x="653" y="88"/>
                      <a:pt x="671" y="124"/>
                    </a:cubicBezTo>
                    <a:cubicBezTo>
                      <a:pt x="671" y="141"/>
                      <a:pt x="689" y="176"/>
                      <a:pt x="689" y="212"/>
                    </a:cubicBezTo>
                    <a:lnTo>
                      <a:pt x="689" y="229"/>
                    </a:lnTo>
                    <a:lnTo>
                      <a:pt x="759" y="441"/>
                    </a:lnTo>
                    <a:cubicBezTo>
                      <a:pt x="777" y="494"/>
                      <a:pt x="812" y="564"/>
                      <a:pt x="830" y="617"/>
                    </a:cubicBezTo>
                    <a:lnTo>
                      <a:pt x="883" y="794"/>
                    </a:lnTo>
                    <a:lnTo>
                      <a:pt x="900" y="864"/>
                    </a:lnTo>
                    <a:lnTo>
                      <a:pt x="936" y="935"/>
                    </a:lnTo>
                    <a:lnTo>
                      <a:pt x="953" y="988"/>
                    </a:lnTo>
                    <a:cubicBezTo>
                      <a:pt x="953" y="988"/>
                      <a:pt x="953" y="988"/>
                      <a:pt x="953" y="1005"/>
                    </a:cubicBezTo>
                    <a:lnTo>
                      <a:pt x="971" y="1023"/>
                    </a:lnTo>
                    <a:cubicBezTo>
                      <a:pt x="971" y="1005"/>
                      <a:pt x="971" y="988"/>
                      <a:pt x="971" y="988"/>
                    </a:cubicBezTo>
                    <a:cubicBezTo>
                      <a:pt x="971" y="970"/>
                      <a:pt x="971" y="970"/>
                      <a:pt x="953" y="935"/>
                    </a:cubicBezTo>
                    <a:cubicBezTo>
                      <a:pt x="936" y="899"/>
                      <a:pt x="918" y="864"/>
                      <a:pt x="918" y="847"/>
                    </a:cubicBezTo>
                    <a:cubicBezTo>
                      <a:pt x="900" y="776"/>
                      <a:pt x="883" y="705"/>
                      <a:pt x="865" y="635"/>
                    </a:cubicBezTo>
                    <a:cubicBezTo>
                      <a:pt x="830" y="582"/>
                      <a:pt x="812" y="511"/>
                      <a:pt x="794" y="441"/>
                    </a:cubicBezTo>
                    <a:cubicBezTo>
                      <a:pt x="777" y="388"/>
                      <a:pt x="759" y="317"/>
                      <a:pt x="724" y="247"/>
                    </a:cubicBezTo>
                    <a:lnTo>
                      <a:pt x="671" y="53"/>
                    </a:lnTo>
                    <a:lnTo>
                      <a:pt x="653" y="18"/>
                    </a:lnTo>
                    <a:cubicBezTo>
                      <a:pt x="653" y="18"/>
                      <a:pt x="653" y="0"/>
                      <a:pt x="653" y="0"/>
                    </a:cubicBezTo>
                    <a:close/>
                    <a:moveTo>
                      <a:pt x="283" y="35"/>
                    </a:moveTo>
                    <a:cubicBezTo>
                      <a:pt x="283" y="53"/>
                      <a:pt x="283" y="53"/>
                      <a:pt x="283" y="53"/>
                    </a:cubicBezTo>
                    <a:lnTo>
                      <a:pt x="283" y="88"/>
                    </a:lnTo>
                    <a:lnTo>
                      <a:pt x="283" y="106"/>
                    </a:lnTo>
                    <a:lnTo>
                      <a:pt x="283" y="141"/>
                    </a:lnTo>
                    <a:cubicBezTo>
                      <a:pt x="283" y="159"/>
                      <a:pt x="283" y="176"/>
                      <a:pt x="283" y="194"/>
                    </a:cubicBezTo>
                    <a:cubicBezTo>
                      <a:pt x="283" y="229"/>
                      <a:pt x="301" y="282"/>
                      <a:pt x="318" y="317"/>
                    </a:cubicBezTo>
                    <a:lnTo>
                      <a:pt x="354" y="547"/>
                    </a:lnTo>
                    <a:lnTo>
                      <a:pt x="406" y="776"/>
                    </a:lnTo>
                    <a:cubicBezTo>
                      <a:pt x="424" y="847"/>
                      <a:pt x="442" y="917"/>
                      <a:pt x="459" y="1005"/>
                    </a:cubicBezTo>
                    <a:cubicBezTo>
                      <a:pt x="459" y="1023"/>
                      <a:pt x="459" y="1041"/>
                      <a:pt x="459" y="1058"/>
                    </a:cubicBezTo>
                    <a:cubicBezTo>
                      <a:pt x="459" y="1076"/>
                      <a:pt x="459" y="1093"/>
                      <a:pt x="459" y="1093"/>
                    </a:cubicBezTo>
                    <a:cubicBezTo>
                      <a:pt x="477" y="1111"/>
                      <a:pt x="477" y="1111"/>
                      <a:pt x="495" y="1111"/>
                    </a:cubicBezTo>
                    <a:cubicBezTo>
                      <a:pt x="495" y="1111"/>
                      <a:pt x="512" y="1129"/>
                      <a:pt x="512" y="1129"/>
                    </a:cubicBezTo>
                    <a:cubicBezTo>
                      <a:pt x="512" y="1111"/>
                      <a:pt x="512" y="1111"/>
                      <a:pt x="512" y="1111"/>
                    </a:cubicBezTo>
                    <a:lnTo>
                      <a:pt x="512" y="1058"/>
                    </a:lnTo>
                    <a:lnTo>
                      <a:pt x="512" y="988"/>
                    </a:lnTo>
                    <a:lnTo>
                      <a:pt x="477" y="882"/>
                    </a:lnTo>
                    <a:cubicBezTo>
                      <a:pt x="459" y="794"/>
                      <a:pt x="459" y="723"/>
                      <a:pt x="442" y="635"/>
                    </a:cubicBezTo>
                    <a:lnTo>
                      <a:pt x="389" y="423"/>
                    </a:lnTo>
                    <a:cubicBezTo>
                      <a:pt x="371" y="335"/>
                      <a:pt x="354" y="265"/>
                      <a:pt x="336" y="176"/>
                    </a:cubicBezTo>
                    <a:cubicBezTo>
                      <a:pt x="336" y="159"/>
                      <a:pt x="336" y="124"/>
                      <a:pt x="318" y="106"/>
                    </a:cubicBezTo>
                    <a:cubicBezTo>
                      <a:pt x="318" y="100"/>
                      <a:pt x="318" y="96"/>
                      <a:pt x="318" y="94"/>
                    </a:cubicBezTo>
                    <a:cubicBezTo>
                      <a:pt x="318" y="94"/>
                      <a:pt x="318" y="92"/>
                      <a:pt x="318" y="88"/>
                    </a:cubicBezTo>
                    <a:lnTo>
                      <a:pt x="318" y="53"/>
                    </a:lnTo>
                    <a:cubicBezTo>
                      <a:pt x="318" y="35"/>
                      <a:pt x="301" y="35"/>
                      <a:pt x="301" y="35"/>
                    </a:cubicBezTo>
                    <a:close/>
                    <a:moveTo>
                      <a:pt x="22" y="86"/>
                    </a:moveTo>
                    <a:cubicBezTo>
                      <a:pt x="21" y="86"/>
                      <a:pt x="20" y="87"/>
                      <a:pt x="19" y="88"/>
                    </a:cubicBezTo>
                    <a:cubicBezTo>
                      <a:pt x="1" y="88"/>
                      <a:pt x="1" y="88"/>
                      <a:pt x="1" y="106"/>
                    </a:cubicBezTo>
                    <a:cubicBezTo>
                      <a:pt x="1" y="317"/>
                      <a:pt x="1" y="547"/>
                      <a:pt x="19" y="758"/>
                    </a:cubicBezTo>
                    <a:cubicBezTo>
                      <a:pt x="19" y="899"/>
                      <a:pt x="36" y="1041"/>
                      <a:pt x="36" y="1182"/>
                    </a:cubicBezTo>
                    <a:cubicBezTo>
                      <a:pt x="24" y="1194"/>
                      <a:pt x="38" y="1207"/>
                      <a:pt x="47" y="1207"/>
                    </a:cubicBezTo>
                    <a:cubicBezTo>
                      <a:pt x="51" y="1207"/>
                      <a:pt x="54" y="1204"/>
                      <a:pt x="54" y="1199"/>
                    </a:cubicBezTo>
                    <a:cubicBezTo>
                      <a:pt x="54" y="1082"/>
                      <a:pt x="54" y="965"/>
                      <a:pt x="54" y="864"/>
                    </a:cubicBezTo>
                    <a:cubicBezTo>
                      <a:pt x="54" y="635"/>
                      <a:pt x="54" y="423"/>
                      <a:pt x="36" y="194"/>
                    </a:cubicBezTo>
                    <a:cubicBezTo>
                      <a:pt x="36" y="178"/>
                      <a:pt x="36" y="86"/>
                      <a:pt x="22" y="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10"/>
              <p:cNvSpPr/>
              <p:nvPr/>
            </p:nvSpPr>
            <p:spPr>
              <a:xfrm>
                <a:off x="9439159" y="115681"/>
                <a:ext cx="150148" cy="213098"/>
              </a:xfrm>
              <a:custGeom>
                <a:avLst/>
                <a:gdLst/>
                <a:ahLst/>
                <a:cxnLst/>
                <a:rect l="l" t="t" r="r" b="b"/>
                <a:pathLst>
                  <a:path w="2452" h="3480" extrusionOk="0">
                    <a:moveTo>
                      <a:pt x="64" y="1"/>
                    </a:moveTo>
                    <a:cubicBezTo>
                      <a:pt x="60" y="1"/>
                      <a:pt x="57" y="2"/>
                      <a:pt x="54" y="6"/>
                    </a:cubicBezTo>
                    <a:lnTo>
                      <a:pt x="36" y="6"/>
                    </a:lnTo>
                    <a:cubicBezTo>
                      <a:pt x="1" y="23"/>
                      <a:pt x="54" y="58"/>
                      <a:pt x="89" y="94"/>
                    </a:cubicBezTo>
                    <a:cubicBezTo>
                      <a:pt x="107" y="147"/>
                      <a:pt x="142" y="200"/>
                      <a:pt x="159" y="252"/>
                    </a:cubicBezTo>
                    <a:cubicBezTo>
                      <a:pt x="212" y="464"/>
                      <a:pt x="195" y="693"/>
                      <a:pt x="124" y="923"/>
                    </a:cubicBezTo>
                    <a:cubicBezTo>
                      <a:pt x="89" y="1028"/>
                      <a:pt x="54" y="1169"/>
                      <a:pt x="54" y="1293"/>
                    </a:cubicBezTo>
                    <a:cubicBezTo>
                      <a:pt x="18" y="1663"/>
                      <a:pt x="107" y="2034"/>
                      <a:pt x="283" y="2351"/>
                    </a:cubicBezTo>
                    <a:cubicBezTo>
                      <a:pt x="512" y="2686"/>
                      <a:pt x="777" y="2986"/>
                      <a:pt x="1112" y="3233"/>
                    </a:cubicBezTo>
                    <a:cubicBezTo>
                      <a:pt x="1218" y="3321"/>
                      <a:pt x="1323" y="3391"/>
                      <a:pt x="1447" y="3462"/>
                    </a:cubicBezTo>
                    <a:lnTo>
                      <a:pt x="1464" y="3462"/>
                    </a:lnTo>
                    <a:lnTo>
                      <a:pt x="1482" y="3480"/>
                    </a:lnTo>
                    <a:lnTo>
                      <a:pt x="1517" y="3444"/>
                    </a:lnTo>
                    <a:lnTo>
                      <a:pt x="1500" y="3444"/>
                    </a:lnTo>
                    <a:lnTo>
                      <a:pt x="1606" y="3391"/>
                    </a:lnTo>
                    <a:lnTo>
                      <a:pt x="1711" y="3321"/>
                    </a:lnTo>
                    <a:lnTo>
                      <a:pt x="2452" y="2809"/>
                    </a:lnTo>
                    <a:cubicBezTo>
                      <a:pt x="2417" y="2651"/>
                      <a:pt x="2381" y="2510"/>
                      <a:pt x="2346" y="2369"/>
                    </a:cubicBezTo>
                    <a:cubicBezTo>
                      <a:pt x="2293" y="2157"/>
                      <a:pt x="2223" y="1963"/>
                      <a:pt x="2152" y="1769"/>
                    </a:cubicBezTo>
                    <a:cubicBezTo>
                      <a:pt x="2046" y="1540"/>
                      <a:pt x="1941" y="1311"/>
                      <a:pt x="1800" y="1099"/>
                    </a:cubicBezTo>
                    <a:cubicBezTo>
                      <a:pt x="1623" y="852"/>
                      <a:pt x="1376" y="676"/>
                      <a:pt x="1112" y="552"/>
                    </a:cubicBezTo>
                    <a:cubicBezTo>
                      <a:pt x="953" y="482"/>
                      <a:pt x="777" y="429"/>
                      <a:pt x="600" y="341"/>
                    </a:cubicBezTo>
                    <a:cubicBezTo>
                      <a:pt x="512" y="305"/>
                      <a:pt x="406" y="270"/>
                      <a:pt x="318" y="217"/>
                    </a:cubicBezTo>
                    <a:cubicBezTo>
                      <a:pt x="248" y="182"/>
                      <a:pt x="177" y="129"/>
                      <a:pt x="124" y="58"/>
                    </a:cubicBezTo>
                    <a:cubicBezTo>
                      <a:pt x="95" y="30"/>
                      <a:pt x="78" y="1"/>
                      <a:pt x="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10"/>
              <p:cNvSpPr/>
              <p:nvPr/>
            </p:nvSpPr>
            <p:spPr>
              <a:xfrm>
                <a:off x="9476942" y="177161"/>
                <a:ext cx="96200" cy="144086"/>
              </a:xfrm>
              <a:custGeom>
                <a:avLst/>
                <a:gdLst/>
                <a:ahLst/>
                <a:cxnLst/>
                <a:rect l="l" t="t" r="r" b="b"/>
                <a:pathLst>
                  <a:path w="1571" h="2353" extrusionOk="0">
                    <a:moveTo>
                      <a:pt x="108" y="0"/>
                    </a:moveTo>
                    <a:cubicBezTo>
                      <a:pt x="93" y="0"/>
                      <a:pt x="80" y="7"/>
                      <a:pt x="72" y="24"/>
                    </a:cubicBezTo>
                    <a:cubicBezTo>
                      <a:pt x="54" y="148"/>
                      <a:pt x="54" y="289"/>
                      <a:pt x="36" y="412"/>
                    </a:cubicBezTo>
                    <a:cubicBezTo>
                      <a:pt x="19" y="536"/>
                      <a:pt x="1" y="642"/>
                      <a:pt x="1" y="765"/>
                    </a:cubicBezTo>
                    <a:cubicBezTo>
                      <a:pt x="1" y="977"/>
                      <a:pt x="36" y="1188"/>
                      <a:pt x="124" y="1400"/>
                    </a:cubicBezTo>
                    <a:cubicBezTo>
                      <a:pt x="318" y="1753"/>
                      <a:pt x="601" y="2070"/>
                      <a:pt x="936" y="2317"/>
                    </a:cubicBezTo>
                    <a:lnTo>
                      <a:pt x="953" y="2334"/>
                    </a:lnTo>
                    <a:lnTo>
                      <a:pt x="989" y="2352"/>
                    </a:lnTo>
                    <a:lnTo>
                      <a:pt x="1006" y="2352"/>
                    </a:lnTo>
                    <a:lnTo>
                      <a:pt x="1024" y="2334"/>
                    </a:lnTo>
                    <a:lnTo>
                      <a:pt x="1147" y="2264"/>
                    </a:lnTo>
                    <a:lnTo>
                      <a:pt x="1200" y="2229"/>
                    </a:lnTo>
                    <a:lnTo>
                      <a:pt x="1570" y="1964"/>
                    </a:lnTo>
                    <a:lnTo>
                      <a:pt x="1570" y="1929"/>
                    </a:lnTo>
                    <a:cubicBezTo>
                      <a:pt x="1553" y="1841"/>
                      <a:pt x="1553" y="1717"/>
                      <a:pt x="1535" y="1611"/>
                    </a:cubicBezTo>
                    <a:cubicBezTo>
                      <a:pt x="1482" y="1294"/>
                      <a:pt x="1359" y="994"/>
                      <a:pt x="1183" y="747"/>
                    </a:cubicBezTo>
                    <a:cubicBezTo>
                      <a:pt x="1024" y="483"/>
                      <a:pt x="795" y="307"/>
                      <a:pt x="512" y="201"/>
                    </a:cubicBezTo>
                    <a:cubicBezTo>
                      <a:pt x="424" y="165"/>
                      <a:pt x="336" y="130"/>
                      <a:pt x="248" y="77"/>
                    </a:cubicBezTo>
                    <a:cubicBezTo>
                      <a:pt x="221" y="64"/>
                      <a:pt x="154" y="0"/>
                      <a:pt x="1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10"/>
              <p:cNvSpPr/>
              <p:nvPr/>
            </p:nvSpPr>
            <p:spPr>
              <a:xfrm>
                <a:off x="9451039" y="165955"/>
                <a:ext cx="115612" cy="152047"/>
              </a:xfrm>
              <a:custGeom>
                <a:avLst/>
                <a:gdLst/>
                <a:ahLst/>
                <a:cxnLst/>
                <a:rect l="l" t="t" r="r" b="b"/>
                <a:pathLst>
                  <a:path w="1888" h="2483" extrusionOk="0">
                    <a:moveTo>
                      <a:pt x="717" y="0"/>
                    </a:moveTo>
                    <a:cubicBezTo>
                      <a:pt x="711" y="0"/>
                      <a:pt x="706" y="5"/>
                      <a:pt x="706" y="13"/>
                    </a:cubicBezTo>
                    <a:cubicBezTo>
                      <a:pt x="689" y="31"/>
                      <a:pt x="706" y="40"/>
                      <a:pt x="724" y="40"/>
                    </a:cubicBezTo>
                    <a:cubicBezTo>
                      <a:pt x="741" y="40"/>
                      <a:pt x="759" y="31"/>
                      <a:pt x="741" y="13"/>
                    </a:cubicBezTo>
                    <a:cubicBezTo>
                      <a:pt x="733" y="5"/>
                      <a:pt x="724" y="0"/>
                      <a:pt x="717" y="0"/>
                    </a:cubicBezTo>
                    <a:close/>
                    <a:moveTo>
                      <a:pt x="1165" y="119"/>
                    </a:moveTo>
                    <a:cubicBezTo>
                      <a:pt x="1122" y="148"/>
                      <a:pt x="1148" y="199"/>
                      <a:pt x="1188" y="199"/>
                    </a:cubicBezTo>
                    <a:cubicBezTo>
                      <a:pt x="1197" y="199"/>
                      <a:pt x="1207" y="196"/>
                      <a:pt x="1218" y="190"/>
                    </a:cubicBezTo>
                    <a:cubicBezTo>
                      <a:pt x="1235" y="172"/>
                      <a:pt x="1235" y="137"/>
                      <a:pt x="1218" y="119"/>
                    </a:cubicBezTo>
                    <a:close/>
                    <a:moveTo>
                      <a:pt x="152" y="255"/>
                    </a:moveTo>
                    <a:cubicBezTo>
                      <a:pt x="149" y="255"/>
                      <a:pt x="145" y="257"/>
                      <a:pt x="142" y="260"/>
                    </a:cubicBezTo>
                    <a:lnTo>
                      <a:pt x="124" y="278"/>
                    </a:lnTo>
                    <a:cubicBezTo>
                      <a:pt x="124" y="278"/>
                      <a:pt x="124" y="296"/>
                      <a:pt x="124" y="296"/>
                    </a:cubicBezTo>
                    <a:cubicBezTo>
                      <a:pt x="133" y="304"/>
                      <a:pt x="142" y="309"/>
                      <a:pt x="148" y="309"/>
                    </a:cubicBezTo>
                    <a:cubicBezTo>
                      <a:pt x="155" y="309"/>
                      <a:pt x="159" y="304"/>
                      <a:pt x="159" y="296"/>
                    </a:cubicBezTo>
                    <a:cubicBezTo>
                      <a:pt x="174" y="281"/>
                      <a:pt x="165" y="255"/>
                      <a:pt x="152" y="255"/>
                    </a:cubicBezTo>
                    <a:close/>
                    <a:moveTo>
                      <a:pt x="1491" y="512"/>
                    </a:moveTo>
                    <a:cubicBezTo>
                      <a:pt x="1482" y="512"/>
                      <a:pt x="1473" y="516"/>
                      <a:pt x="1464" y="525"/>
                    </a:cubicBezTo>
                    <a:cubicBezTo>
                      <a:pt x="1447" y="542"/>
                      <a:pt x="1447" y="560"/>
                      <a:pt x="1464" y="578"/>
                    </a:cubicBezTo>
                    <a:cubicBezTo>
                      <a:pt x="1473" y="586"/>
                      <a:pt x="1482" y="591"/>
                      <a:pt x="1491" y="591"/>
                    </a:cubicBezTo>
                    <a:cubicBezTo>
                      <a:pt x="1500" y="591"/>
                      <a:pt x="1509" y="586"/>
                      <a:pt x="1517" y="578"/>
                    </a:cubicBezTo>
                    <a:cubicBezTo>
                      <a:pt x="1535" y="560"/>
                      <a:pt x="1535" y="542"/>
                      <a:pt x="1517" y="525"/>
                    </a:cubicBezTo>
                    <a:cubicBezTo>
                      <a:pt x="1509" y="516"/>
                      <a:pt x="1500" y="512"/>
                      <a:pt x="1491" y="512"/>
                    </a:cubicBezTo>
                    <a:close/>
                    <a:moveTo>
                      <a:pt x="54" y="728"/>
                    </a:moveTo>
                    <a:cubicBezTo>
                      <a:pt x="48" y="728"/>
                      <a:pt x="42" y="731"/>
                      <a:pt x="36" y="736"/>
                    </a:cubicBezTo>
                    <a:lnTo>
                      <a:pt x="18" y="736"/>
                    </a:lnTo>
                    <a:cubicBezTo>
                      <a:pt x="1" y="754"/>
                      <a:pt x="1" y="789"/>
                      <a:pt x="18" y="807"/>
                    </a:cubicBezTo>
                    <a:cubicBezTo>
                      <a:pt x="27" y="816"/>
                      <a:pt x="40" y="820"/>
                      <a:pt x="54" y="820"/>
                    </a:cubicBezTo>
                    <a:cubicBezTo>
                      <a:pt x="67" y="820"/>
                      <a:pt x="80" y="816"/>
                      <a:pt x="89" y="807"/>
                    </a:cubicBezTo>
                    <a:cubicBezTo>
                      <a:pt x="118" y="792"/>
                      <a:pt x="86" y="728"/>
                      <a:pt x="54" y="728"/>
                    </a:cubicBezTo>
                    <a:close/>
                    <a:moveTo>
                      <a:pt x="301" y="983"/>
                    </a:moveTo>
                    <a:cubicBezTo>
                      <a:pt x="283" y="1001"/>
                      <a:pt x="265" y="1054"/>
                      <a:pt x="301" y="1071"/>
                    </a:cubicBezTo>
                    <a:cubicBezTo>
                      <a:pt x="301" y="1089"/>
                      <a:pt x="318" y="1107"/>
                      <a:pt x="336" y="1107"/>
                    </a:cubicBezTo>
                    <a:cubicBezTo>
                      <a:pt x="353" y="1107"/>
                      <a:pt x="371" y="1107"/>
                      <a:pt x="389" y="1089"/>
                    </a:cubicBezTo>
                    <a:cubicBezTo>
                      <a:pt x="406" y="1071"/>
                      <a:pt x="406" y="1036"/>
                      <a:pt x="389" y="1019"/>
                    </a:cubicBezTo>
                    <a:cubicBezTo>
                      <a:pt x="389" y="1001"/>
                      <a:pt x="371" y="983"/>
                      <a:pt x="353" y="983"/>
                    </a:cubicBezTo>
                    <a:close/>
                    <a:moveTo>
                      <a:pt x="1165" y="1530"/>
                    </a:moveTo>
                    <a:lnTo>
                      <a:pt x="1165" y="1530"/>
                    </a:lnTo>
                    <a:cubicBezTo>
                      <a:pt x="1218" y="1583"/>
                      <a:pt x="1270" y="1653"/>
                      <a:pt x="1323" y="1706"/>
                    </a:cubicBezTo>
                    <a:lnTo>
                      <a:pt x="1341" y="1706"/>
                    </a:lnTo>
                    <a:cubicBezTo>
                      <a:pt x="1356" y="1737"/>
                      <a:pt x="1475" y="1897"/>
                      <a:pt x="1442" y="1897"/>
                    </a:cubicBezTo>
                    <a:cubicBezTo>
                      <a:pt x="1436" y="1897"/>
                      <a:pt x="1426" y="1893"/>
                      <a:pt x="1412" y="1883"/>
                    </a:cubicBezTo>
                    <a:cubicBezTo>
                      <a:pt x="1306" y="1777"/>
                      <a:pt x="1218" y="1671"/>
                      <a:pt x="1165" y="1530"/>
                    </a:cubicBezTo>
                    <a:close/>
                    <a:moveTo>
                      <a:pt x="1146" y="1031"/>
                    </a:moveTo>
                    <a:cubicBezTo>
                      <a:pt x="1122" y="1031"/>
                      <a:pt x="1098" y="1038"/>
                      <a:pt x="1076" y="1054"/>
                    </a:cubicBezTo>
                    <a:cubicBezTo>
                      <a:pt x="988" y="1124"/>
                      <a:pt x="1024" y="1248"/>
                      <a:pt x="1041" y="1336"/>
                    </a:cubicBezTo>
                    <a:cubicBezTo>
                      <a:pt x="996" y="1313"/>
                      <a:pt x="936" y="1284"/>
                      <a:pt x="881" y="1284"/>
                    </a:cubicBezTo>
                    <a:cubicBezTo>
                      <a:pt x="850" y="1284"/>
                      <a:pt x="820" y="1293"/>
                      <a:pt x="794" y="1318"/>
                    </a:cubicBezTo>
                    <a:cubicBezTo>
                      <a:pt x="724" y="1406"/>
                      <a:pt x="777" y="1548"/>
                      <a:pt x="812" y="1636"/>
                    </a:cubicBezTo>
                    <a:cubicBezTo>
                      <a:pt x="935" y="1865"/>
                      <a:pt x="1076" y="2059"/>
                      <a:pt x="1253" y="2253"/>
                    </a:cubicBezTo>
                    <a:cubicBezTo>
                      <a:pt x="1341" y="2341"/>
                      <a:pt x="1429" y="2412"/>
                      <a:pt x="1517" y="2482"/>
                    </a:cubicBezTo>
                    <a:lnTo>
                      <a:pt x="1570" y="2447"/>
                    </a:lnTo>
                    <a:lnTo>
                      <a:pt x="1517" y="2394"/>
                    </a:lnTo>
                    <a:cubicBezTo>
                      <a:pt x="1429" y="2306"/>
                      <a:pt x="1341" y="2218"/>
                      <a:pt x="1270" y="2112"/>
                    </a:cubicBezTo>
                    <a:cubicBezTo>
                      <a:pt x="1165" y="1988"/>
                      <a:pt x="1059" y="1847"/>
                      <a:pt x="971" y="1706"/>
                    </a:cubicBezTo>
                    <a:cubicBezTo>
                      <a:pt x="918" y="1618"/>
                      <a:pt x="882" y="1512"/>
                      <a:pt x="882" y="1424"/>
                    </a:cubicBezTo>
                    <a:cubicBezTo>
                      <a:pt x="877" y="1394"/>
                      <a:pt x="888" y="1382"/>
                      <a:pt x="908" y="1382"/>
                    </a:cubicBezTo>
                    <a:cubicBezTo>
                      <a:pt x="955" y="1382"/>
                      <a:pt x="1051" y="1452"/>
                      <a:pt x="1076" y="1477"/>
                    </a:cubicBezTo>
                    <a:cubicBezTo>
                      <a:pt x="1129" y="1583"/>
                      <a:pt x="1182" y="1689"/>
                      <a:pt x="1270" y="1794"/>
                    </a:cubicBezTo>
                    <a:cubicBezTo>
                      <a:pt x="1306" y="1847"/>
                      <a:pt x="1359" y="1900"/>
                      <a:pt x="1429" y="1936"/>
                    </a:cubicBezTo>
                    <a:cubicBezTo>
                      <a:pt x="1436" y="1939"/>
                      <a:pt x="1442" y="1940"/>
                      <a:pt x="1448" y="1940"/>
                    </a:cubicBezTo>
                    <a:cubicBezTo>
                      <a:pt x="1476" y="1940"/>
                      <a:pt x="1496" y="1911"/>
                      <a:pt x="1482" y="1883"/>
                    </a:cubicBezTo>
                    <a:cubicBezTo>
                      <a:pt x="1394" y="1689"/>
                      <a:pt x="1270" y="1530"/>
                      <a:pt x="1112" y="1389"/>
                    </a:cubicBezTo>
                    <a:cubicBezTo>
                      <a:pt x="1050" y="1193"/>
                      <a:pt x="1078" y="1094"/>
                      <a:pt x="1158" y="1094"/>
                    </a:cubicBezTo>
                    <a:cubicBezTo>
                      <a:pt x="1215" y="1094"/>
                      <a:pt x="1298" y="1145"/>
                      <a:pt x="1394" y="1248"/>
                    </a:cubicBezTo>
                    <a:cubicBezTo>
                      <a:pt x="1517" y="1442"/>
                      <a:pt x="1641" y="1636"/>
                      <a:pt x="1729" y="1830"/>
                    </a:cubicBezTo>
                    <a:cubicBezTo>
                      <a:pt x="1764" y="1971"/>
                      <a:pt x="1817" y="2112"/>
                      <a:pt x="1835" y="2253"/>
                    </a:cubicBezTo>
                    <a:lnTo>
                      <a:pt x="1835" y="2271"/>
                    </a:lnTo>
                    <a:lnTo>
                      <a:pt x="1888" y="2235"/>
                    </a:lnTo>
                    <a:cubicBezTo>
                      <a:pt x="1870" y="2094"/>
                      <a:pt x="1817" y="1953"/>
                      <a:pt x="1782" y="1830"/>
                    </a:cubicBezTo>
                    <a:cubicBezTo>
                      <a:pt x="1694" y="1636"/>
                      <a:pt x="1588" y="1442"/>
                      <a:pt x="1464" y="1265"/>
                    </a:cubicBezTo>
                    <a:cubicBezTo>
                      <a:pt x="1392" y="1178"/>
                      <a:pt x="1259" y="1031"/>
                      <a:pt x="1146" y="103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10"/>
              <p:cNvSpPr/>
              <p:nvPr/>
            </p:nvSpPr>
            <p:spPr>
              <a:xfrm>
                <a:off x="9526665" y="283344"/>
                <a:ext cx="97241" cy="95098"/>
              </a:xfrm>
              <a:custGeom>
                <a:avLst/>
                <a:gdLst/>
                <a:ahLst/>
                <a:cxnLst/>
                <a:rect l="l" t="t" r="r" b="b"/>
                <a:pathLst>
                  <a:path w="1588" h="1553" extrusionOk="0">
                    <a:moveTo>
                      <a:pt x="1129" y="1"/>
                    </a:moveTo>
                    <a:lnTo>
                      <a:pt x="1111" y="19"/>
                    </a:lnTo>
                    <a:lnTo>
                      <a:pt x="1005" y="89"/>
                    </a:lnTo>
                    <a:lnTo>
                      <a:pt x="811" y="213"/>
                    </a:lnTo>
                    <a:lnTo>
                      <a:pt x="617" y="336"/>
                    </a:lnTo>
                    <a:lnTo>
                      <a:pt x="406" y="477"/>
                    </a:lnTo>
                    <a:lnTo>
                      <a:pt x="300" y="548"/>
                    </a:lnTo>
                    <a:lnTo>
                      <a:pt x="88" y="671"/>
                    </a:lnTo>
                    <a:lnTo>
                      <a:pt x="18" y="724"/>
                    </a:lnTo>
                    <a:lnTo>
                      <a:pt x="0" y="742"/>
                    </a:lnTo>
                    <a:lnTo>
                      <a:pt x="18" y="759"/>
                    </a:lnTo>
                    <a:lnTo>
                      <a:pt x="71" y="830"/>
                    </a:lnTo>
                    <a:lnTo>
                      <a:pt x="141" y="918"/>
                    </a:lnTo>
                    <a:cubicBezTo>
                      <a:pt x="194" y="971"/>
                      <a:pt x="247" y="1041"/>
                      <a:pt x="300" y="1094"/>
                    </a:cubicBezTo>
                    <a:cubicBezTo>
                      <a:pt x="353" y="1165"/>
                      <a:pt x="406" y="1218"/>
                      <a:pt x="459" y="1288"/>
                    </a:cubicBezTo>
                    <a:cubicBezTo>
                      <a:pt x="512" y="1341"/>
                      <a:pt x="547" y="1412"/>
                      <a:pt x="600" y="1465"/>
                    </a:cubicBezTo>
                    <a:lnTo>
                      <a:pt x="653" y="1535"/>
                    </a:lnTo>
                    <a:lnTo>
                      <a:pt x="670" y="1553"/>
                    </a:lnTo>
                    <a:lnTo>
                      <a:pt x="706" y="1553"/>
                    </a:lnTo>
                    <a:lnTo>
                      <a:pt x="776" y="1517"/>
                    </a:lnTo>
                    <a:lnTo>
                      <a:pt x="970" y="1394"/>
                    </a:lnTo>
                    <a:lnTo>
                      <a:pt x="1146" y="1288"/>
                    </a:lnTo>
                    <a:lnTo>
                      <a:pt x="1323" y="1182"/>
                    </a:lnTo>
                    <a:lnTo>
                      <a:pt x="1499" y="1059"/>
                    </a:lnTo>
                    <a:lnTo>
                      <a:pt x="1570" y="1024"/>
                    </a:lnTo>
                    <a:lnTo>
                      <a:pt x="1587" y="1006"/>
                    </a:lnTo>
                    <a:lnTo>
                      <a:pt x="1570" y="971"/>
                    </a:lnTo>
                    <a:lnTo>
                      <a:pt x="1552" y="900"/>
                    </a:lnTo>
                    <a:lnTo>
                      <a:pt x="1464" y="689"/>
                    </a:lnTo>
                    <a:lnTo>
                      <a:pt x="1376" y="495"/>
                    </a:lnTo>
                    <a:lnTo>
                      <a:pt x="1270" y="283"/>
                    </a:lnTo>
                    <a:lnTo>
                      <a:pt x="1182" y="89"/>
                    </a:lnTo>
                    <a:cubicBezTo>
                      <a:pt x="1164" y="71"/>
                      <a:pt x="1164" y="54"/>
                      <a:pt x="1146" y="36"/>
                    </a:cubicBezTo>
                    <a:lnTo>
                      <a:pt x="11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10"/>
              <p:cNvSpPr/>
              <p:nvPr/>
            </p:nvSpPr>
            <p:spPr>
              <a:xfrm>
                <a:off x="9533095" y="292896"/>
                <a:ext cx="75686" cy="83402"/>
              </a:xfrm>
              <a:custGeom>
                <a:avLst/>
                <a:gdLst/>
                <a:ahLst/>
                <a:cxnLst/>
                <a:rect l="l" t="t" r="r" b="b"/>
                <a:pathLst>
                  <a:path w="1236" h="1362" extrusionOk="0">
                    <a:moveTo>
                      <a:pt x="790" y="1"/>
                    </a:moveTo>
                    <a:cubicBezTo>
                      <a:pt x="783" y="1"/>
                      <a:pt x="777" y="6"/>
                      <a:pt x="777" y="21"/>
                    </a:cubicBezTo>
                    <a:lnTo>
                      <a:pt x="795" y="21"/>
                    </a:lnTo>
                    <a:cubicBezTo>
                      <a:pt x="830" y="127"/>
                      <a:pt x="865" y="233"/>
                      <a:pt x="918" y="339"/>
                    </a:cubicBezTo>
                    <a:cubicBezTo>
                      <a:pt x="1006" y="550"/>
                      <a:pt x="1077" y="762"/>
                      <a:pt x="1147" y="956"/>
                    </a:cubicBezTo>
                    <a:cubicBezTo>
                      <a:pt x="1164" y="972"/>
                      <a:pt x="1180" y="1064"/>
                      <a:pt x="1210" y="1064"/>
                    </a:cubicBezTo>
                    <a:cubicBezTo>
                      <a:pt x="1212" y="1064"/>
                      <a:pt x="1215" y="1063"/>
                      <a:pt x="1218" y="1062"/>
                    </a:cubicBezTo>
                    <a:cubicBezTo>
                      <a:pt x="1235" y="1062"/>
                      <a:pt x="1235" y="1044"/>
                      <a:pt x="1218" y="1044"/>
                    </a:cubicBezTo>
                    <a:cubicBezTo>
                      <a:pt x="1130" y="832"/>
                      <a:pt x="1059" y="621"/>
                      <a:pt x="971" y="409"/>
                    </a:cubicBezTo>
                    <a:cubicBezTo>
                      <a:pt x="918" y="286"/>
                      <a:pt x="865" y="162"/>
                      <a:pt x="812" y="21"/>
                    </a:cubicBezTo>
                    <a:cubicBezTo>
                      <a:pt x="812" y="11"/>
                      <a:pt x="800" y="1"/>
                      <a:pt x="790" y="1"/>
                    </a:cubicBezTo>
                    <a:close/>
                    <a:moveTo>
                      <a:pt x="389" y="250"/>
                    </a:moveTo>
                    <a:cubicBezTo>
                      <a:pt x="389" y="268"/>
                      <a:pt x="389" y="268"/>
                      <a:pt x="389" y="268"/>
                    </a:cubicBezTo>
                    <a:lnTo>
                      <a:pt x="407" y="321"/>
                    </a:lnTo>
                    <a:lnTo>
                      <a:pt x="442" y="374"/>
                    </a:lnTo>
                    <a:cubicBezTo>
                      <a:pt x="459" y="392"/>
                      <a:pt x="477" y="427"/>
                      <a:pt x="495" y="462"/>
                    </a:cubicBezTo>
                    <a:lnTo>
                      <a:pt x="636" y="691"/>
                    </a:lnTo>
                    <a:cubicBezTo>
                      <a:pt x="671" y="744"/>
                      <a:pt x="706" y="815"/>
                      <a:pt x="742" y="868"/>
                    </a:cubicBezTo>
                    <a:lnTo>
                      <a:pt x="883" y="1079"/>
                    </a:lnTo>
                    <a:lnTo>
                      <a:pt x="918" y="1150"/>
                    </a:lnTo>
                    <a:lnTo>
                      <a:pt x="918" y="1167"/>
                    </a:lnTo>
                    <a:lnTo>
                      <a:pt x="918" y="1203"/>
                    </a:lnTo>
                    <a:lnTo>
                      <a:pt x="953" y="1203"/>
                    </a:lnTo>
                    <a:cubicBezTo>
                      <a:pt x="953" y="1185"/>
                      <a:pt x="953" y="1185"/>
                      <a:pt x="953" y="1185"/>
                    </a:cubicBezTo>
                    <a:cubicBezTo>
                      <a:pt x="953" y="1167"/>
                      <a:pt x="953" y="1167"/>
                      <a:pt x="953" y="1167"/>
                    </a:cubicBezTo>
                    <a:lnTo>
                      <a:pt x="936" y="1150"/>
                    </a:lnTo>
                    <a:lnTo>
                      <a:pt x="936" y="1132"/>
                    </a:lnTo>
                    <a:lnTo>
                      <a:pt x="936" y="1115"/>
                    </a:lnTo>
                    <a:cubicBezTo>
                      <a:pt x="936" y="1115"/>
                      <a:pt x="936" y="1097"/>
                      <a:pt x="918" y="1097"/>
                    </a:cubicBezTo>
                    <a:cubicBezTo>
                      <a:pt x="918" y="1079"/>
                      <a:pt x="900" y="1062"/>
                      <a:pt x="900" y="1044"/>
                    </a:cubicBezTo>
                    <a:lnTo>
                      <a:pt x="830" y="938"/>
                    </a:lnTo>
                    <a:lnTo>
                      <a:pt x="706" y="744"/>
                    </a:lnTo>
                    <a:lnTo>
                      <a:pt x="583" y="533"/>
                    </a:lnTo>
                    <a:lnTo>
                      <a:pt x="459" y="339"/>
                    </a:lnTo>
                    <a:lnTo>
                      <a:pt x="442" y="286"/>
                    </a:lnTo>
                    <a:lnTo>
                      <a:pt x="407" y="250"/>
                    </a:lnTo>
                    <a:close/>
                    <a:moveTo>
                      <a:pt x="1" y="515"/>
                    </a:moveTo>
                    <a:lnTo>
                      <a:pt x="1" y="533"/>
                    </a:lnTo>
                    <a:lnTo>
                      <a:pt x="1" y="550"/>
                    </a:lnTo>
                    <a:cubicBezTo>
                      <a:pt x="19" y="568"/>
                      <a:pt x="36" y="568"/>
                      <a:pt x="36" y="586"/>
                    </a:cubicBezTo>
                    <a:cubicBezTo>
                      <a:pt x="72" y="621"/>
                      <a:pt x="89" y="638"/>
                      <a:pt x="107" y="674"/>
                    </a:cubicBezTo>
                    <a:lnTo>
                      <a:pt x="230" y="832"/>
                    </a:lnTo>
                    <a:cubicBezTo>
                      <a:pt x="266" y="885"/>
                      <a:pt x="318" y="938"/>
                      <a:pt x="354" y="991"/>
                    </a:cubicBezTo>
                    <a:lnTo>
                      <a:pt x="477" y="1167"/>
                    </a:lnTo>
                    <a:cubicBezTo>
                      <a:pt x="530" y="1220"/>
                      <a:pt x="565" y="1273"/>
                      <a:pt x="601" y="1326"/>
                    </a:cubicBezTo>
                    <a:cubicBezTo>
                      <a:pt x="618" y="1326"/>
                      <a:pt x="618" y="1344"/>
                      <a:pt x="636" y="1361"/>
                    </a:cubicBezTo>
                    <a:lnTo>
                      <a:pt x="653" y="1361"/>
                    </a:lnTo>
                    <a:lnTo>
                      <a:pt x="653" y="1344"/>
                    </a:lnTo>
                    <a:cubicBezTo>
                      <a:pt x="671" y="1344"/>
                      <a:pt x="671" y="1326"/>
                      <a:pt x="653" y="1326"/>
                    </a:cubicBezTo>
                    <a:lnTo>
                      <a:pt x="636" y="1291"/>
                    </a:lnTo>
                    <a:lnTo>
                      <a:pt x="601" y="1238"/>
                    </a:lnTo>
                    <a:lnTo>
                      <a:pt x="530" y="1167"/>
                    </a:lnTo>
                    <a:lnTo>
                      <a:pt x="530" y="1150"/>
                    </a:lnTo>
                    <a:lnTo>
                      <a:pt x="389" y="991"/>
                    </a:lnTo>
                    <a:lnTo>
                      <a:pt x="266" y="832"/>
                    </a:lnTo>
                    <a:lnTo>
                      <a:pt x="160" y="674"/>
                    </a:lnTo>
                    <a:lnTo>
                      <a:pt x="124" y="638"/>
                    </a:lnTo>
                    <a:lnTo>
                      <a:pt x="72" y="568"/>
                    </a:lnTo>
                    <a:cubicBezTo>
                      <a:pt x="54" y="550"/>
                      <a:pt x="36" y="550"/>
                      <a:pt x="36" y="533"/>
                    </a:cubicBezTo>
                    <a:lnTo>
                      <a:pt x="19" y="51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10"/>
              <p:cNvSpPr/>
              <p:nvPr/>
            </p:nvSpPr>
            <p:spPr>
              <a:xfrm>
                <a:off x="9939148" y="201288"/>
                <a:ext cx="146903" cy="216527"/>
              </a:xfrm>
              <a:custGeom>
                <a:avLst/>
                <a:gdLst/>
                <a:ahLst/>
                <a:cxnLst/>
                <a:rect l="l" t="t" r="r" b="b"/>
                <a:pathLst>
                  <a:path w="2399" h="3536" extrusionOk="0">
                    <a:moveTo>
                      <a:pt x="988" y="1"/>
                    </a:moveTo>
                    <a:lnTo>
                      <a:pt x="970" y="18"/>
                    </a:lnTo>
                    <a:lnTo>
                      <a:pt x="882" y="71"/>
                    </a:lnTo>
                    <a:lnTo>
                      <a:pt x="776" y="142"/>
                    </a:lnTo>
                    <a:lnTo>
                      <a:pt x="1" y="636"/>
                    </a:lnTo>
                    <a:cubicBezTo>
                      <a:pt x="36" y="777"/>
                      <a:pt x="53" y="935"/>
                      <a:pt x="89" y="1076"/>
                    </a:cubicBezTo>
                    <a:cubicBezTo>
                      <a:pt x="142" y="1270"/>
                      <a:pt x="195" y="1464"/>
                      <a:pt x="247" y="1658"/>
                    </a:cubicBezTo>
                    <a:cubicBezTo>
                      <a:pt x="353" y="1905"/>
                      <a:pt x="459" y="2134"/>
                      <a:pt x="583" y="2346"/>
                    </a:cubicBezTo>
                    <a:cubicBezTo>
                      <a:pt x="759" y="2593"/>
                      <a:pt x="988" y="2805"/>
                      <a:pt x="1253" y="2928"/>
                    </a:cubicBezTo>
                    <a:cubicBezTo>
                      <a:pt x="1411" y="2999"/>
                      <a:pt x="1588" y="3069"/>
                      <a:pt x="1746" y="3157"/>
                    </a:cubicBezTo>
                    <a:cubicBezTo>
                      <a:pt x="1852" y="3193"/>
                      <a:pt x="1940" y="3245"/>
                      <a:pt x="2029" y="3298"/>
                    </a:cubicBezTo>
                    <a:cubicBezTo>
                      <a:pt x="2099" y="3351"/>
                      <a:pt x="2170" y="3404"/>
                      <a:pt x="2223" y="3457"/>
                    </a:cubicBezTo>
                    <a:cubicBezTo>
                      <a:pt x="2258" y="3510"/>
                      <a:pt x="2275" y="3528"/>
                      <a:pt x="2293" y="3528"/>
                    </a:cubicBezTo>
                    <a:cubicBezTo>
                      <a:pt x="2293" y="3528"/>
                      <a:pt x="2285" y="3535"/>
                      <a:pt x="2290" y="3535"/>
                    </a:cubicBezTo>
                    <a:cubicBezTo>
                      <a:pt x="2293" y="3535"/>
                      <a:pt x="2299" y="3533"/>
                      <a:pt x="2311" y="3528"/>
                    </a:cubicBezTo>
                    <a:cubicBezTo>
                      <a:pt x="2328" y="3510"/>
                      <a:pt x="2293" y="3457"/>
                      <a:pt x="2258" y="3439"/>
                    </a:cubicBezTo>
                    <a:cubicBezTo>
                      <a:pt x="2240" y="3387"/>
                      <a:pt x="2223" y="3334"/>
                      <a:pt x="2187" y="3263"/>
                    </a:cubicBezTo>
                    <a:cubicBezTo>
                      <a:pt x="2152" y="3051"/>
                      <a:pt x="2187" y="2822"/>
                      <a:pt x="2258" y="2628"/>
                    </a:cubicBezTo>
                    <a:cubicBezTo>
                      <a:pt x="2293" y="2505"/>
                      <a:pt x="2328" y="2381"/>
                      <a:pt x="2346" y="2240"/>
                    </a:cubicBezTo>
                    <a:cubicBezTo>
                      <a:pt x="2399" y="1870"/>
                      <a:pt x="2328" y="1500"/>
                      <a:pt x="2152" y="1182"/>
                    </a:cubicBezTo>
                    <a:cubicBezTo>
                      <a:pt x="1940" y="829"/>
                      <a:pt x="1676" y="512"/>
                      <a:pt x="1376" y="265"/>
                    </a:cubicBezTo>
                    <a:cubicBezTo>
                      <a:pt x="1270" y="177"/>
                      <a:pt x="1147" y="89"/>
                      <a:pt x="1041" y="18"/>
                    </a:cubicBezTo>
                    <a:lnTo>
                      <a:pt x="1006" y="18"/>
                    </a:lnTo>
                    <a:lnTo>
                      <a:pt x="9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10"/>
              <p:cNvSpPr/>
              <p:nvPr/>
            </p:nvSpPr>
            <p:spPr>
              <a:xfrm>
                <a:off x="9955376" y="207779"/>
                <a:ext cx="93996" cy="146107"/>
              </a:xfrm>
              <a:custGeom>
                <a:avLst/>
                <a:gdLst/>
                <a:ahLst/>
                <a:cxnLst/>
                <a:rect l="l" t="t" r="r" b="b"/>
                <a:pathLst>
                  <a:path w="1535" h="2386" extrusionOk="0">
                    <a:moveTo>
                      <a:pt x="600" y="0"/>
                    </a:moveTo>
                    <a:lnTo>
                      <a:pt x="564" y="18"/>
                    </a:lnTo>
                    <a:lnTo>
                      <a:pt x="441" y="89"/>
                    </a:lnTo>
                    <a:lnTo>
                      <a:pt x="388" y="124"/>
                    </a:lnTo>
                    <a:lnTo>
                      <a:pt x="0" y="371"/>
                    </a:lnTo>
                    <a:lnTo>
                      <a:pt x="0" y="388"/>
                    </a:lnTo>
                    <a:cubicBezTo>
                      <a:pt x="18" y="494"/>
                      <a:pt x="35" y="618"/>
                      <a:pt x="35" y="723"/>
                    </a:cubicBezTo>
                    <a:cubicBezTo>
                      <a:pt x="71" y="1041"/>
                      <a:pt x="176" y="1341"/>
                      <a:pt x="353" y="1605"/>
                    </a:cubicBezTo>
                    <a:cubicBezTo>
                      <a:pt x="494" y="1852"/>
                      <a:pt x="705" y="2046"/>
                      <a:pt x="970" y="2170"/>
                    </a:cubicBezTo>
                    <a:cubicBezTo>
                      <a:pt x="1076" y="2205"/>
                      <a:pt x="1164" y="2240"/>
                      <a:pt x="1235" y="2293"/>
                    </a:cubicBezTo>
                    <a:cubicBezTo>
                      <a:pt x="1276" y="2307"/>
                      <a:pt x="1349" y="2385"/>
                      <a:pt x="1396" y="2385"/>
                    </a:cubicBezTo>
                    <a:cubicBezTo>
                      <a:pt x="1410" y="2385"/>
                      <a:pt x="1421" y="2379"/>
                      <a:pt x="1428" y="2364"/>
                    </a:cubicBezTo>
                    <a:cubicBezTo>
                      <a:pt x="1446" y="2240"/>
                      <a:pt x="1446" y="2099"/>
                      <a:pt x="1481" y="1976"/>
                    </a:cubicBezTo>
                    <a:cubicBezTo>
                      <a:pt x="1499" y="1852"/>
                      <a:pt x="1517" y="1746"/>
                      <a:pt x="1517" y="1640"/>
                    </a:cubicBezTo>
                    <a:cubicBezTo>
                      <a:pt x="1534" y="1411"/>
                      <a:pt x="1499" y="1200"/>
                      <a:pt x="1411" y="988"/>
                    </a:cubicBezTo>
                    <a:cubicBezTo>
                      <a:pt x="1235" y="618"/>
                      <a:pt x="970" y="300"/>
                      <a:pt x="653" y="36"/>
                    </a:cubicBezTo>
                    <a:lnTo>
                      <a:pt x="635" y="18"/>
                    </a:lnTo>
                    <a:cubicBezTo>
                      <a:pt x="617" y="18"/>
                      <a:pt x="600" y="0"/>
                      <a:pt x="6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10"/>
              <p:cNvSpPr/>
              <p:nvPr/>
            </p:nvSpPr>
            <p:spPr>
              <a:xfrm>
                <a:off x="9962908" y="211025"/>
                <a:ext cx="111264" cy="154496"/>
              </a:xfrm>
              <a:custGeom>
                <a:avLst/>
                <a:gdLst/>
                <a:ahLst/>
                <a:cxnLst/>
                <a:rect l="l" t="t" r="r" b="b"/>
                <a:pathLst>
                  <a:path w="1817" h="2523" extrusionOk="0">
                    <a:moveTo>
                      <a:pt x="429" y="586"/>
                    </a:moveTo>
                    <a:cubicBezTo>
                      <a:pt x="434" y="586"/>
                      <a:pt x="444" y="590"/>
                      <a:pt x="459" y="600"/>
                    </a:cubicBezTo>
                    <a:cubicBezTo>
                      <a:pt x="565" y="706"/>
                      <a:pt x="635" y="829"/>
                      <a:pt x="688" y="953"/>
                    </a:cubicBezTo>
                    <a:cubicBezTo>
                      <a:pt x="635" y="900"/>
                      <a:pt x="582" y="829"/>
                      <a:pt x="530" y="776"/>
                    </a:cubicBezTo>
                    <a:cubicBezTo>
                      <a:pt x="514" y="746"/>
                      <a:pt x="395" y="586"/>
                      <a:pt x="429" y="586"/>
                    </a:cubicBezTo>
                    <a:close/>
                    <a:moveTo>
                      <a:pt x="371" y="0"/>
                    </a:moveTo>
                    <a:lnTo>
                      <a:pt x="318" y="18"/>
                    </a:lnTo>
                    <a:lnTo>
                      <a:pt x="371" y="71"/>
                    </a:lnTo>
                    <a:cubicBezTo>
                      <a:pt x="459" y="159"/>
                      <a:pt x="547" y="265"/>
                      <a:pt x="618" y="371"/>
                    </a:cubicBezTo>
                    <a:cubicBezTo>
                      <a:pt x="724" y="512"/>
                      <a:pt x="812" y="653"/>
                      <a:pt x="900" y="812"/>
                    </a:cubicBezTo>
                    <a:cubicBezTo>
                      <a:pt x="953" y="900"/>
                      <a:pt x="970" y="988"/>
                      <a:pt x="988" y="1094"/>
                    </a:cubicBezTo>
                    <a:cubicBezTo>
                      <a:pt x="988" y="1117"/>
                      <a:pt x="976" y="1125"/>
                      <a:pt x="958" y="1125"/>
                    </a:cubicBezTo>
                    <a:cubicBezTo>
                      <a:pt x="906" y="1125"/>
                      <a:pt x="803" y="1054"/>
                      <a:pt x="776" y="1041"/>
                    </a:cubicBezTo>
                    <a:cubicBezTo>
                      <a:pt x="741" y="917"/>
                      <a:pt x="688" y="812"/>
                      <a:pt x="618" y="706"/>
                    </a:cubicBezTo>
                    <a:cubicBezTo>
                      <a:pt x="582" y="635"/>
                      <a:pt x="512" y="582"/>
                      <a:pt x="441" y="547"/>
                    </a:cubicBezTo>
                    <a:cubicBezTo>
                      <a:pt x="406" y="547"/>
                      <a:pt x="371" y="582"/>
                      <a:pt x="388" y="618"/>
                    </a:cubicBezTo>
                    <a:cubicBezTo>
                      <a:pt x="477" y="794"/>
                      <a:pt x="600" y="970"/>
                      <a:pt x="741" y="1111"/>
                    </a:cubicBezTo>
                    <a:cubicBezTo>
                      <a:pt x="791" y="1310"/>
                      <a:pt x="768" y="1408"/>
                      <a:pt x="697" y="1408"/>
                    </a:cubicBezTo>
                    <a:cubicBezTo>
                      <a:pt x="642" y="1408"/>
                      <a:pt x="559" y="1350"/>
                      <a:pt x="459" y="1235"/>
                    </a:cubicBezTo>
                    <a:cubicBezTo>
                      <a:pt x="336" y="1041"/>
                      <a:pt x="230" y="847"/>
                      <a:pt x="159" y="635"/>
                    </a:cubicBezTo>
                    <a:cubicBezTo>
                      <a:pt x="106" y="512"/>
                      <a:pt x="71" y="371"/>
                      <a:pt x="71" y="230"/>
                    </a:cubicBezTo>
                    <a:lnTo>
                      <a:pt x="71" y="194"/>
                    </a:lnTo>
                    <a:lnTo>
                      <a:pt x="1" y="247"/>
                    </a:lnTo>
                    <a:cubicBezTo>
                      <a:pt x="18" y="371"/>
                      <a:pt x="53" y="512"/>
                      <a:pt x="89" y="635"/>
                    </a:cubicBezTo>
                    <a:cubicBezTo>
                      <a:pt x="177" y="847"/>
                      <a:pt x="265" y="1041"/>
                      <a:pt x="388" y="1217"/>
                    </a:cubicBezTo>
                    <a:cubicBezTo>
                      <a:pt x="449" y="1307"/>
                      <a:pt x="573" y="1461"/>
                      <a:pt x="706" y="1461"/>
                    </a:cubicBezTo>
                    <a:cubicBezTo>
                      <a:pt x="729" y="1461"/>
                      <a:pt x="753" y="1457"/>
                      <a:pt x="776" y="1446"/>
                    </a:cubicBezTo>
                    <a:cubicBezTo>
                      <a:pt x="847" y="1376"/>
                      <a:pt x="829" y="1252"/>
                      <a:pt x="812" y="1147"/>
                    </a:cubicBezTo>
                    <a:lnTo>
                      <a:pt x="812" y="1147"/>
                    </a:lnTo>
                    <a:cubicBezTo>
                      <a:pt x="858" y="1181"/>
                      <a:pt x="919" y="1216"/>
                      <a:pt x="971" y="1216"/>
                    </a:cubicBezTo>
                    <a:cubicBezTo>
                      <a:pt x="998" y="1216"/>
                      <a:pt x="1023" y="1206"/>
                      <a:pt x="1041" y="1182"/>
                    </a:cubicBezTo>
                    <a:cubicBezTo>
                      <a:pt x="1112" y="1111"/>
                      <a:pt x="1076" y="953"/>
                      <a:pt x="1041" y="864"/>
                    </a:cubicBezTo>
                    <a:cubicBezTo>
                      <a:pt x="935" y="635"/>
                      <a:pt x="794" y="424"/>
                      <a:pt x="618" y="247"/>
                    </a:cubicBezTo>
                    <a:cubicBezTo>
                      <a:pt x="547" y="141"/>
                      <a:pt x="459" y="71"/>
                      <a:pt x="371" y="0"/>
                    </a:cubicBezTo>
                    <a:close/>
                    <a:moveTo>
                      <a:pt x="1493" y="1417"/>
                    </a:moveTo>
                    <a:cubicBezTo>
                      <a:pt x="1482" y="1417"/>
                      <a:pt x="1472" y="1421"/>
                      <a:pt x="1464" y="1429"/>
                    </a:cubicBezTo>
                    <a:cubicBezTo>
                      <a:pt x="1429" y="1446"/>
                      <a:pt x="1429" y="1482"/>
                      <a:pt x="1447" y="1517"/>
                    </a:cubicBezTo>
                    <a:cubicBezTo>
                      <a:pt x="1447" y="1517"/>
                      <a:pt x="1464" y="1535"/>
                      <a:pt x="1482" y="1535"/>
                    </a:cubicBezTo>
                    <a:lnTo>
                      <a:pt x="1535" y="1535"/>
                    </a:lnTo>
                    <a:cubicBezTo>
                      <a:pt x="1570" y="1517"/>
                      <a:pt x="1570" y="1482"/>
                      <a:pt x="1535" y="1446"/>
                    </a:cubicBezTo>
                    <a:cubicBezTo>
                      <a:pt x="1524" y="1426"/>
                      <a:pt x="1508" y="1417"/>
                      <a:pt x="1493" y="1417"/>
                    </a:cubicBezTo>
                    <a:close/>
                    <a:moveTo>
                      <a:pt x="1796" y="1718"/>
                    </a:moveTo>
                    <a:cubicBezTo>
                      <a:pt x="1765" y="1718"/>
                      <a:pt x="1756" y="1804"/>
                      <a:pt x="1785" y="1804"/>
                    </a:cubicBezTo>
                    <a:cubicBezTo>
                      <a:pt x="1789" y="1804"/>
                      <a:pt x="1794" y="1803"/>
                      <a:pt x="1799" y="1799"/>
                    </a:cubicBezTo>
                    <a:cubicBezTo>
                      <a:pt x="1817" y="1781"/>
                      <a:pt x="1817" y="1746"/>
                      <a:pt x="1817" y="1729"/>
                    </a:cubicBezTo>
                    <a:cubicBezTo>
                      <a:pt x="1809" y="1721"/>
                      <a:pt x="1802" y="1718"/>
                      <a:pt x="1796" y="1718"/>
                    </a:cubicBezTo>
                    <a:close/>
                    <a:moveTo>
                      <a:pt x="319" y="1897"/>
                    </a:moveTo>
                    <a:cubicBezTo>
                      <a:pt x="313" y="1897"/>
                      <a:pt x="306" y="1899"/>
                      <a:pt x="300" y="1905"/>
                    </a:cubicBezTo>
                    <a:cubicBezTo>
                      <a:pt x="283" y="1923"/>
                      <a:pt x="283" y="1940"/>
                      <a:pt x="300" y="1958"/>
                    </a:cubicBezTo>
                    <a:cubicBezTo>
                      <a:pt x="309" y="1967"/>
                      <a:pt x="318" y="1971"/>
                      <a:pt x="327" y="1971"/>
                    </a:cubicBezTo>
                    <a:cubicBezTo>
                      <a:pt x="336" y="1971"/>
                      <a:pt x="344" y="1967"/>
                      <a:pt x="353" y="1958"/>
                    </a:cubicBezTo>
                    <a:lnTo>
                      <a:pt x="336" y="1958"/>
                    </a:lnTo>
                    <a:cubicBezTo>
                      <a:pt x="380" y="1958"/>
                      <a:pt x="350" y="1897"/>
                      <a:pt x="319" y="1897"/>
                    </a:cubicBezTo>
                    <a:close/>
                    <a:moveTo>
                      <a:pt x="1641" y="2222"/>
                    </a:moveTo>
                    <a:cubicBezTo>
                      <a:pt x="1625" y="2238"/>
                      <a:pt x="1649" y="2279"/>
                      <a:pt x="1668" y="2279"/>
                    </a:cubicBezTo>
                    <a:cubicBezTo>
                      <a:pt x="1671" y="2279"/>
                      <a:pt x="1673" y="2278"/>
                      <a:pt x="1676" y="2275"/>
                    </a:cubicBezTo>
                    <a:cubicBezTo>
                      <a:pt x="1693" y="2258"/>
                      <a:pt x="1693" y="2240"/>
                      <a:pt x="1676" y="2222"/>
                    </a:cubicBezTo>
                    <a:close/>
                    <a:moveTo>
                      <a:pt x="633" y="2280"/>
                    </a:moveTo>
                    <a:cubicBezTo>
                      <a:pt x="622" y="2280"/>
                      <a:pt x="609" y="2284"/>
                      <a:pt x="600" y="2293"/>
                    </a:cubicBezTo>
                    <a:cubicBezTo>
                      <a:pt x="582" y="2293"/>
                      <a:pt x="565" y="2328"/>
                      <a:pt x="582" y="2346"/>
                    </a:cubicBezTo>
                    <a:cubicBezTo>
                      <a:pt x="595" y="2358"/>
                      <a:pt x="607" y="2371"/>
                      <a:pt x="626" y="2371"/>
                    </a:cubicBezTo>
                    <a:cubicBezTo>
                      <a:pt x="634" y="2371"/>
                      <a:pt x="643" y="2369"/>
                      <a:pt x="653" y="2363"/>
                    </a:cubicBezTo>
                    <a:cubicBezTo>
                      <a:pt x="671" y="2346"/>
                      <a:pt x="671" y="2328"/>
                      <a:pt x="653" y="2293"/>
                    </a:cubicBezTo>
                    <a:cubicBezTo>
                      <a:pt x="653" y="2284"/>
                      <a:pt x="644" y="2280"/>
                      <a:pt x="633" y="2280"/>
                    </a:cubicBezTo>
                    <a:close/>
                    <a:moveTo>
                      <a:pt x="1072" y="2459"/>
                    </a:moveTo>
                    <a:cubicBezTo>
                      <a:pt x="1067" y="2459"/>
                      <a:pt x="1062" y="2462"/>
                      <a:pt x="1059" y="2469"/>
                    </a:cubicBezTo>
                    <a:cubicBezTo>
                      <a:pt x="1041" y="2469"/>
                      <a:pt x="1041" y="2487"/>
                      <a:pt x="1059" y="2504"/>
                    </a:cubicBezTo>
                    <a:cubicBezTo>
                      <a:pt x="1059" y="2513"/>
                      <a:pt x="1063" y="2518"/>
                      <a:pt x="1070" y="2518"/>
                    </a:cubicBezTo>
                    <a:cubicBezTo>
                      <a:pt x="1076" y="2518"/>
                      <a:pt x="1085" y="2513"/>
                      <a:pt x="1094" y="2504"/>
                    </a:cubicBezTo>
                    <a:lnTo>
                      <a:pt x="1094" y="2522"/>
                    </a:lnTo>
                    <a:cubicBezTo>
                      <a:pt x="1122" y="2508"/>
                      <a:pt x="1094" y="2459"/>
                      <a:pt x="1072" y="245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10"/>
              <p:cNvSpPr/>
              <p:nvPr/>
            </p:nvSpPr>
            <p:spPr>
              <a:xfrm>
                <a:off x="9907857" y="149483"/>
                <a:ext cx="96139" cy="93996"/>
              </a:xfrm>
              <a:custGeom>
                <a:avLst/>
                <a:gdLst/>
                <a:ahLst/>
                <a:cxnLst/>
                <a:rect l="l" t="t" r="r" b="b"/>
                <a:pathLst>
                  <a:path w="1570" h="1535" extrusionOk="0">
                    <a:moveTo>
                      <a:pt x="900" y="0"/>
                    </a:moveTo>
                    <a:lnTo>
                      <a:pt x="829" y="35"/>
                    </a:lnTo>
                    <a:lnTo>
                      <a:pt x="635" y="141"/>
                    </a:lnTo>
                    <a:lnTo>
                      <a:pt x="441" y="247"/>
                    </a:lnTo>
                    <a:lnTo>
                      <a:pt x="265" y="353"/>
                    </a:lnTo>
                    <a:lnTo>
                      <a:pt x="88" y="459"/>
                    </a:lnTo>
                    <a:lnTo>
                      <a:pt x="18" y="494"/>
                    </a:lnTo>
                    <a:lnTo>
                      <a:pt x="0" y="512"/>
                    </a:lnTo>
                    <a:lnTo>
                      <a:pt x="0" y="547"/>
                    </a:lnTo>
                    <a:lnTo>
                      <a:pt x="35" y="617"/>
                    </a:lnTo>
                    <a:lnTo>
                      <a:pt x="124" y="829"/>
                    </a:lnTo>
                    <a:cubicBezTo>
                      <a:pt x="141" y="900"/>
                      <a:pt x="177" y="970"/>
                      <a:pt x="194" y="1023"/>
                    </a:cubicBezTo>
                    <a:lnTo>
                      <a:pt x="282" y="1252"/>
                    </a:lnTo>
                    <a:cubicBezTo>
                      <a:pt x="300" y="1323"/>
                      <a:pt x="335" y="1376"/>
                      <a:pt x="353" y="1446"/>
                    </a:cubicBezTo>
                    <a:lnTo>
                      <a:pt x="388" y="1499"/>
                    </a:lnTo>
                    <a:lnTo>
                      <a:pt x="406" y="1534"/>
                    </a:lnTo>
                    <a:lnTo>
                      <a:pt x="423" y="1517"/>
                    </a:lnTo>
                    <a:lnTo>
                      <a:pt x="529" y="1464"/>
                    </a:lnTo>
                    <a:lnTo>
                      <a:pt x="741" y="1340"/>
                    </a:lnTo>
                    <a:lnTo>
                      <a:pt x="935" y="1217"/>
                    </a:lnTo>
                    <a:lnTo>
                      <a:pt x="1164" y="1094"/>
                    </a:lnTo>
                    <a:lnTo>
                      <a:pt x="1270" y="1023"/>
                    </a:lnTo>
                    <a:cubicBezTo>
                      <a:pt x="1340" y="988"/>
                      <a:pt x="1411" y="935"/>
                      <a:pt x="1481" y="900"/>
                    </a:cubicBezTo>
                    <a:lnTo>
                      <a:pt x="1552" y="864"/>
                    </a:lnTo>
                    <a:lnTo>
                      <a:pt x="1570" y="847"/>
                    </a:lnTo>
                    <a:lnTo>
                      <a:pt x="1552" y="829"/>
                    </a:lnTo>
                    <a:lnTo>
                      <a:pt x="1499" y="759"/>
                    </a:lnTo>
                    <a:lnTo>
                      <a:pt x="1429" y="653"/>
                    </a:lnTo>
                    <a:lnTo>
                      <a:pt x="1287" y="476"/>
                    </a:lnTo>
                    <a:lnTo>
                      <a:pt x="1146" y="282"/>
                    </a:lnTo>
                    <a:lnTo>
                      <a:pt x="1005" y="88"/>
                    </a:lnTo>
                    <a:cubicBezTo>
                      <a:pt x="988" y="53"/>
                      <a:pt x="970" y="35"/>
                      <a:pt x="952" y="18"/>
                    </a:cubicBezTo>
                    <a:lnTo>
                      <a:pt x="9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10"/>
              <p:cNvSpPr/>
              <p:nvPr/>
            </p:nvSpPr>
            <p:spPr>
              <a:xfrm>
                <a:off x="9921880" y="151626"/>
                <a:ext cx="75625" cy="82300"/>
              </a:xfrm>
              <a:custGeom>
                <a:avLst/>
                <a:gdLst/>
                <a:ahLst/>
                <a:cxnLst/>
                <a:rect l="l" t="t" r="r" b="b"/>
                <a:pathLst>
                  <a:path w="1235" h="1344" extrusionOk="0">
                    <a:moveTo>
                      <a:pt x="600" y="0"/>
                    </a:moveTo>
                    <a:cubicBezTo>
                      <a:pt x="600" y="0"/>
                      <a:pt x="600" y="18"/>
                      <a:pt x="600" y="18"/>
                    </a:cubicBezTo>
                    <a:cubicBezTo>
                      <a:pt x="600" y="18"/>
                      <a:pt x="600" y="36"/>
                      <a:pt x="600" y="36"/>
                    </a:cubicBezTo>
                    <a:lnTo>
                      <a:pt x="635" y="71"/>
                    </a:lnTo>
                    <a:lnTo>
                      <a:pt x="671" y="106"/>
                    </a:lnTo>
                    <a:lnTo>
                      <a:pt x="723" y="194"/>
                    </a:lnTo>
                    <a:lnTo>
                      <a:pt x="741" y="212"/>
                    </a:lnTo>
                    <a:lnTo>
                      <a:pt x="865" y="388"/>
                    </a:lnTo>
                    <a:lnTo>
                      <a:pt x="970" y="547"/>
                    </a:lnTo>
                    <a:lnTo>
                      <a:pt x="1094" y="688"/>
                    </a:lnTo>
                    <a:lnTo>
                      <a:pt x="1129" y="741"/>
                    </a:lnTo>
                    <a:lnTo>
                      <a:pt x="1182" y="812"/>
                    </a:lnTo>
                    <a:lnTo>
                      <a:pt x="1200" y="847"/>
                    </a:lnTo>
                    <a:lnTo>
                      <a:pt x="1200" y="865"/>
                    </a:lnTo>
                    <a:lnTo>
                      <a:pt x="1235" y="865"/>
                    </a:lnTo>
                    <a:cubicBezTo>
                      <a:pt x="1235" y="847"/>
                      <a:pt x="1235" y="847"/>
                      <a:pt x="1217" y="829"/>
                    </a:cubicBezTo>
                    <a:lnTo>
                      <a:pt x="1200" y="794"/>
                    </a:lnTo>
                    <a:lnTo>
                      <a:pt x="1129" y="706"/>
                    </a:lnTo>
                    <a:lnTo>
                      <a:pt x="1006" y="530"/>
                    </a:lnTo>
                    <a:cubicBezTo>
                      <a:pt x="970" y="477"/>
                      <a:pt x="935" y="424"/>
                      <a:pt x="900" y="371"/>
                    </a:cubicBezTo>
                    <a:lnTo>
                      <a:pt x="776" y="212"/>
                    </a:lnTo>
                    <a:lnTo>
                      <a:pt x="653" y="36"/>
                    </a:lnTo>
                    <a:lnTo>
                      <a:pt x="635" y="0"/>
                    </a:lnTo>
                    <a:close/>
                    <a:moveTo>
                      <a:pt x="300" y="142"/>
                    </a:moveTo>
                    <a:cubicBezTo>
                      <a:pt x="300" y="159"/>
                      <a:pt x="283" y="159"/>
                      <a:pt x="283" y="159"/>
                    </a:cubicBezTo>
                    <a:cubicBezTo>
                      <a:pt x="283" y="177"/>
                      <a:pt x="283" y="177"/>
                      <a:pt x="283" y="177"/>
                    </a:cubicBezTo>
                    <a:lnTo>
                      <a:pt x="300" y="194"/>
                    </a:lnTo>
                    <a:lnTo>
                      <a:pt x="300" y="212"/>
                    </a:lnTo>
                    <a:lnTo>
                      <a:pt x="300" y="230"/>
                    </a:lnTo>
                    <a:lnTo>
                      <a:pt x="318" y="247"/>
                    </a:lnTo>
                    <a:lnTo>
                      <a:pt x="335" y="300"/>
                    </a:lnTo>
                    <a:lnTo>
                      <a:pt x="406" y="406"/>
                    </a:lnTo>
                    <a:lnTo>
                      <a:pt x="512" y="618"/>
                    </a:lnTo>
                    <a:lnTo>
                      <a:pt x="635" y="812"/>
                    </a:lnTo>
                    <a:lnTo>
                      <a:pt x="741" y="1023"/>
                    </a:lnTo>
                    <a:lnTo>
                      <a:pt x="776" y="1076"/>
                    </a:lnTo>
                    <a:cubicBezTo>
                      <a:pt x="794" y="1094"/>
                      <a:pt x="794" y="1094"/>
                      <a:pt x="794" y="1111"/>
                    </a:cubicBezTo>
                    <a:lnTo>
                      <a:pt x="829" y="1111"/>
                    </a:lnTo>
                    <a:cubicBezTo>
                      <a:pt x="829" y="1111"/>
                      <a:pt x="829" y="1094"/>
                      <a:pt x="829" y="1094"/>
                    </a:cubicBezTo>
                    <a:lnTo>
                      <a:pt x="812" y="1059"/>
                    </a:lnTo>
                    <a:lnTo>
                      <a:pt x="776" y="1006"/>
                    </a:lnTo>
                    <a:lnTo>
                      <a:pt x="723" y="900"/>
                    </a:lnTo>
                    <a:lnTo>
                      <a:pt x="600" y="688"/>
                    </a:lnTo>
                    <a:cubicBezTo>
                      <a:pt x="565" y="618"/>
                      <a:pt x="529" y="547"/>
                      <a:pt x="494" y="477"/>
                    </a:cubicBezTo>
                    <a:lnTo>
                      <a:pt x="371" y="283"/>
                    </a:lnTo>
                    <a:cubicBezTo>
                      <a:pt x="353" y="247"/>
                      <a:pt x="335" y="230"/>
                      <a:pt x="335" y="194"/>
                    </a:cubicBezTo>
                    <a:lnTo>
                      <a:pt x="335" y="177"/>
                    </a:lnTo>
                    <a:cubicBezTo>
                      <a:pt x="335" y="177"/>
                      <a:pt x="335" y="159"/>
                      <a:pt x="335" y="159"/>
                    </a:cubicBezTo>
                    <a:cubicBezTo>
                      <a:pt x="318" y="142"/>
                      <a:pt x="318" y="142"/>
                      <a:pt x="300" y="142"/>
                    </a:cubicBezTo>
                    <a:close/>
                    <a:moveTo>
                      <a:pt x="26" y="263"/>
                    </a:moveTo>
                    <a:cubicBezTo>
                      <a:pt x="23" y="263"/>
                      <a:pt x="21" y="264"/>
                      <a:pt x="18" y="265"/>
                    </a:cubicBezTo>
                    <a:cubicBezTo>
                      <a:pt x="18" y="265"/>
                      <a:pt x="0" y="283"/>
                      <a:pt x="18" y="283"/>
                    </a:cubicBezTo>
                    <a:cubicBezTo>
                      <a:pt x="89" y="494"/>
                      <a:pt x="159" y="706"/>
                      <a:pt x="230" y="917"/>
                    </a:cubicBezTo>
                    <a:cubicBezTo>
                      <a:pt x="283" y="1059"/>
                      <a:pt x="335" y="1182"/>
                      <a:pt x="388" y="1323"/>
                    </a:cubicBezTo>
                    <a:cubicBezTo>
                      <a:pt x="388" y="1333"/>
                      <a:pt x="394" y="1343"/>
                      <a:pt x="399" y="1343"/>
                    </a:cubicBezTo>
                    <a:cubicBezTo>
                      <a:pt x="403" y="1343"/>
                      <a:pt x="406" y="1338"/>
                      <a:pt x="406" y="1323"/>
                    </a:cubicBezTo>
                    <a:lnTo>
                      <a:pt x="424" y="1341"/>
                    </a:lnTo>
                    <a:cubicBezTo>
                      <a:pt x="388" y="1217"/>
                      <a:pt x="353" y="1111"/>
                      <a:pt x="300" y="1006"/>
                    </a:cubicBezTo>
                    <a:cubicBezTo>
                      <a:pt x="230" y="794"/>
                      <a:pt x="159" y="582"/>
                      <a:pt x="89" y="371"/>
                    </a:cubicBezTo>
                    <a:cubicBezTo>
                      <a:pt x="72" y="355"/>
                      <a:pt x="56" y="263"/>
                      <a:pt x="26" y="2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10"/>
              <p:cNvSpPr/>
              <p:nvPr/>
            </p:nvSpPr>
            <p:spPr>
              <a:xfrm>
                <a:off x="9981279" y="-261285"/>
                <a:ext cx="177153" cy="194850"/>
              </a:xfrm>
              <a:custGeom>
                <a:avLst/>
                <a:gdLst/>
                <a:ahLst/>
                <a:cxnLst/>
                <a:rect l="l" t="t" r="r" b="b"/>
                <a:pathLst>
                  <a:path w="2893" h="3182" extrusionOk="0">
                    <a:moveTo>
                      <a:pt x="42" y="0"/>
                    </a:moveTo>
                    <a:cubicBezTo>
                      <a:pt x="38" y="0"/>
                      <a:pt x="36" y="3"/>
                      <a:pt x="36" y="7"/>
                    </a:cubicBezTo>
                    <a:lnTo>
                      <a:pt x="18" y="7"/>
                    </a:lnTo>
                    <a:cubicBezTo>
                      <a:pt x="0" y="42"/>
                      <a:pt x="36" y="60"/>
                      <a:pt x="71" y="95"/>
                    </a:cubicBezTo>
                    <a:cubicBezTo>
                      <a:pt x="106" y="131"/>
                      <a:pt x="141" y="183"/>
                      <a:pt x="177" y="236"/>
                    </a:cubicBezTo>
                    <a:cubicBezTo>
                      <a:pt x="265" y="430"/>
                      <a:pt x="282" y="660"/>
                      <a:pt x="247" y="889"/>
                    </a:cubicBezTo>
                    <a:cubicBezTo>
                      <a:pt x="247" y="1012"/>
                      <a:pt x="247" y="1136"/>
                      <a:pt x="247" y="1259"/>
                    </a:cubicBezTo>
                    <a:cubicBezTo>
                      <a:pt x="282" y="1629"/>
                      <a:pt x="424" y="1982"/>
                      <a:pt x="670" y="2264"/>
                    </a:cubicBezTo>
                    <a:cubicBezTo>
                      <a:pt x="1023" y="2670"/>
                      <a:pt x="1482" y="2987"/>
                      <a:pt x="1993" y="3181"/>
                    </a:cubicBezTo>
                    <a:lnTo>
                      <a:pt x="2028" y="3181"/>
                    </a:lnTo>
                    <a:lnTo>
                      <a:pt x="2064" y="3164"/>
                    </a:lnTo>
                    <a:lnTo>
                      <a:pt x="2046" y="3164"/>
                    </a:lnTo>
                    <a:lnTo>
                      <a:pt x="2134" y="3093"/>
                    </a:lnTo>
                    <a:lnTo>
                      <a:pt x="2222" y="3005"/>
                    </a:lnTo>
                    <a:lnTo>
                      <a:pt x="2892" y="2370"/>
                    </a:lnTo>
                    <a:cubicBezTo>
                      <a:pt x="2822" y="2229"/>
                      <a:pt x="2769" y="2088"/>
                      <a:pt x="2698" y="1965"/>
                    </a:cubicBezTo>
                    <a:cubicBezTo>
                      <a:pt x="2610" y="1771"/>
                      <a:pt x="2522" y="1594"/>
                      <a:pt x="2399" y="1436"/>
                    </a:cubicBezTo>
                    <a:cubicBezTo>
                      <a:pt x="2258" y="1224"/>
                      <a:pt x="2116" y="1012"/>
                      <a:pt x="1940" y="818"/>
                    </a:cubicBezTo>
                    <a:cubicBezTo>
                      <a:pt x="1729" y="607"/>
                      <a:pt x="1464" y="466"/>
                      <a:pt x="1164" y="377"/>
                    </a:cubicBezTo>
                    <a:cubicBezTo>
                      <a:pt x="988" y="342"/>
                      <a:pt x="812" y="307"/>
                      <a:pt x="618" y="254"/>
                    </a:cubicBezTo>
                    <a:cubicBezTo>
                      <a:pt x="512" y="236"/>
                      <a:pt x="424" y="219"/>
                      <a:pt x="318" y="183"/>
                    </a:cubicBezTo>
                    <a:cubicBezTo>
                      <a:pt x="247" y="148"/>
                      <a:pt x="177" y="95"/>
                      <a:pt x="106" y="60"/>
                    </a:cubicBezTo>
                    <a:cubicBezTo>
                      <a:pt x="80" y="20"/>
                      <a:pt x="53" y="0"/>
                      <a:pt x="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10"/>
              <p:cNvSpPr/>
              <p:nvPr/>
            </p:nvSpPr>
            <p:spPr>
              <a:xfrm>
                <a:off x="10034186" y="-207949"/>
                <a:ext cx="109121" cy="133921"/>
              </a:xfrm>
              <a:custGeom>
                <a:avLst/>
                <a:gdLst/>
                <a:ahLst/>
                <a:cxnLst/>
                <a:rect l="l" t="t" r="r" b="b"/>
                <a:pathLst>
                  <a:path w="1782" h="2187" extrusionOk="0">
                    <a:moveTo>
                      <a:pt x="31" y="0"/>
                    </a:moveTo>
                    <a:cubicBezTo>
                      <a:pt x="13" y="0"/>
                      <a:pt x="0" y="10"/>
                      <a:pt x="0" y="35"/>
                    </a:cubicBezTo>
                    <a:cubicBezTo>
                      <a:pt x="0" y="159"/>
                      <a:pt x="18" y="318"/>
                      <a:pt x="18" y="423"/>
                    </a:cubicBezTo>
                    <a:cubicBezTo>
                      <a:pt x="18" y="547"/>
                      <a:pt x="36" y="653"/>
                      <a:pt x="53" y="758"/>
                    </a:cubicBezTo>
                    <a:cubicBezTo>
                      <a:pt x="71" y="988"/>
                      <a:pt x="159" y="1199"/>
                      <a:pt x="283" y="1376"/>
                    </a:cubicBezTo>
                    <a:cubicBezTo>
                      <a:pt x="529" y="1693"/>
                      <a:pt x="865" y="1958"/>
                      <a:pt x="1217" y="2152"/>
                    </a:cubicBezTo>
                    <a:lnTo>
                      <a:pt x="1252" y="2169"/>
                    </a:lnTo>
                    <a:lnTo>
                      <a:pt x="1288" y="2187"/>
                    </a:lnTo>
                    <a:lnTo>
                      <a:pt x="1305" y="2187"/>
                    </a:lnTo>
                    <a:lnTo>
                      <a:pt x="1323" y="2152"/>
                    </a:lnTo>
                    <a:lnTo>
                      <a:pt x="1305" y="2152"/>
                    </a:lnTo>
                    <a:lnTo>
                      <a:pt x="1429" y="2063"/>
                    </a:lnTo>
                    <a:lnTo>
                      <a:pt x="1464" y="2028"/>
                    </a:lnTo>
                    <a:lnTo>
                      <a:pt x="1781" y="1711"/>
                    </a:lnTo>
                    <a:lnTo>
                      <a:pt x="1781" y="1693"/>
                    </a:lnTo>
                    <a:lnTo>
                      <a:pt x="1781" y="1675"/>
                    </a:lnTo>
                    <a:cubicBezTo>
                      <a:pt x="1764" y="1570"/>
                      <a:pt x="1729" y="1464"/>
                      <a:pt x="1693" y="1358"/>
                    </a:cubicBezTo>
                    <a:cubicBezTo>
                      <a:pt x="1588" y="1058"/>
                      <a:pt x="1429" y="776"/>
                      <a:pt x="1200" y="547"/>
                    </a:cubicBezTo>
                    <a:cubicBezTo>
                      <a:pt x="1006" y="335"/>
                      <a:pt x="759" y="194"/>
                      <a:pt x="459" y="141"/>
                    </a:cubicBezTo>
                    <a:cubicBezTo>
                      <a:pt x="371" y="124"/>
                      <a:pt x="265" y="88"/>
                      <a:pt x="177" y="53"/>
                    </a:cubicBezTo>
                    <a:cubicBezTo>
                      <a:pt x="152" y="53"/>
                      <a:pt x="74" y="0"/>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10"/>
              <p:cNvSpPr/>
              <p:nvPr/>
            </p:nvSpPr>
            <p:spPr>
              <a:xfrm>
                <a:off x="10009324" y="-220134"/>
                <a:ext cx="129634" cy="141820"/>
              </a:xfrm>
              <a:custGeom>
                <a:avLst/>
                <a:gdLst/>
                <a:ahLst/>
                <a:cxnLst/>
                <a:rect l="l" t="t" r="r" b="b"/>
                <a:pathLst>
                  <a:path w="2117" h="2316" extrusionOk="0">
                    <a:moveTo>
                      <a:pt x="578" y="1"/>
                    </a:moveTo>
                    <a:cubicBezTo>
                      <a:pt x="573" y="1"/>
                      <a:pt x="568" y="2"/>
                      <a:pt x="565" y="5"/>
                    </a:cubicBezTo>
                    <a:cubicBezTo>
                      <a:pt x="547" y="23"/>
                      <a:pt x="547" y="40"/>
                      <a:pt x="565" y="58"/>
                    </a:cubicBezTo>
                    <a:lnTo>
                      <a:pt x="600" y="58"/>
                    </a:lnTo>
                    <a:cubicBezTo>
                      <a:pt x="629" y="29"/>
                      <a:pt x="599" y="1"/>
                      <a:pt x="578" y="1"/>
                    </a:cubicBezTo>
                    <a:close/>
                    <a:moveTo>
                      <a:pt x="1059" y="45"/>
                    </a:moveTo>
                    <a:cubicBezTo>
                      <a:pt x="1046" y="45"/>
                      <a:pt x="1032" y="49"/>
                      <a:pt x="1024" y="58"/>
                    </a:cubicBezTo>
                    <a:cubicBezTo>
                      <a:pt x="997" y="85"/>
                      <a:pt x="1032" y="123"/>
                      <a:pt x="1066" y="123"/>
                    </a:cubicBezTo>
                    <a:cubicBezTo>
                      <a:pt x="1076" y="123"/>
                      <a:pt x="1086" y="119"/>
                      <a:pt x="1094" y="111"/>
                    </a:cubicBezTo>
                    <a:cubicBezTo>
                      <a:pt x="1112" y="93"/>
                      <a:pt x="1112" y="58"/>
                      <a:pt x="1094" y="58"/>
                    </a:cubicBezTo>
                    <a:cubicBezTo>
                      <a:pt x="1085" y="49"/>
                      <a:pt x="1072" y="45"/>
                      <a:pt x="1059" y="45"/>
                    </a:cubicBezTo>
                    <a:close/>
                    <a:moveTo>
                      <a:pt x="61" y="349"/>
                    </a:moveTo>
                    <a:cubicBezTo>
                      <a:pt x="59" y="349"/>
                      <a:pt x="57" y="352"/>
                      <a:pt x="54" y="358"/>
                    </a:cubicBezTo>
                    <a:cubicBezTo>
                      <a:pt x="36" y="358"/>
                      <a:pt x="36" y="376"/>
                      <a:pt x="54" y="393"/>
                    </a:cubicBezTo>
                    <a:cubicBezTo>
                      <a:pt x="55" y="395"/>
                      <a:pt x="57" y="396"/>
                      <a:pt x="58" y="396"/>
                    </a:cubicBezTo>
                    <a:cubicBezTo>
                      <a:pt x="69" y="396"/>
                      <a:pt x="70" y="349"/>
                      <a:pt x="61" y="349"/>
                    </a:cubicBezTo>
                    <a:close/>
                    <a:moveTo>
                      <a:pt x="1420" y="382"/>
                    </a:moveTo>
                    <a:cubicBezTo>
                      <a:pt x="1411" y="382"/>
                      <a:pt x="1402" y="385"/>
                      <a:pt x="1394" y="393"/>
                    </a:cubicBezTo>
                    <a:lnTo>
                      <a:pt x="1412" y="393"/>
                    </a:lnTo>
                    <a:cubicBezTo>
                      <a:pt x="1394" y="393"/>
                      <a:pt x="1394" y="428"/>
                      <a:pt x="1412" y="446"/>
                    </a:cubicBezTo>
                    <a:lnTo>
                      <a:pt x="1447" y="446"/>
                    </a:lnTo>
                    <a:cubicBezTo>
                      <a:pt x="1474" y="419"/>
                      <a:pt x="1449" y="382"/>
                      <a:pt x="1420" y="382"/>
                    </a:cubicBezTo>
                    <a:close/>
                    <a:moveTo>
                      <a:pt x="54" y="838"/>
                    </a:moveTo>
                    <a:cubicBezTo>
                      <a:pt x="40" y="838"/>
                      <a:pt x="27" y="843"/>
                      <a:pt x="18" y="852"/>
                    </a:cubicBezTo>
                    <a:cubicBezTo>
                      <a:pt x="1" y="852"/>
                      <a:pt x="1" y="887"/>
                      <a:pt x="18" y="905"/>
                    </a:cubicBezTo>
                    <a:cubicBezTo>
                      <a:pt x="27" y="913"/>
                      <a:pt x="40" y="918"/>
                      <a:pt x="54" y="918"/>
                    </a:cubicBezTo>
                    <a:cubicBezTo>
                      <a:pt x="67" y="918"/>
                      <a:pt x="80" y="913"/>
                      <a:pt x="89" y="905"/>
                    </a:cubicBezTo>
                    <a:cubicBezTo>
                      <a:pt x="107" y="887"/>
                      <a:pt x="107" y="869"/>
                      <a:pt x="89" y="852"/>
                    </a:cubicBezTo>
                    <a:cubicBezTo>
                      <a:pt x="80" y="843"/>
                      <a:pt x="67" y="838"/>
                      <a:pt x="54" y="838"/>
                    </a:cubicBezTo>
                    <a:close/>
                    <a:moveTo>
                      <a:pt x="394" y="1020"/>
                    </a:moveTo>
                    <a:cubicBezTo>
                      <a:pt x="391" y="1020"/>
                      <a:pt x="389" y="1022"/>
                      <a:pt x="389" y="1028"/>
                    </a:cubicBezTo>
                    <a:cubicBezTo>
                      <a:pt x="371" y="1028"/>
                      <a:pt x="354" y="1028"/>
                      <a:pt x="336" y="1046"/>
                    </a:cubicBezTo>
                    <a:cubicBezTo>
                      <a:pt x="318" y="1063"/>
                      <a:pt x="318" y="1099"/>
                      <a:pt x="336" y="1116"/>
                    </a:cubicBezTo>
                    <a:cubicBezTo>
                      <a:pt x="354" y="1134"/>
                      <a:pt x="371" y="1134"/>
                      <a:pt x="389" y="1134"/>
                    </a:cubicBezTo>
                    <a:cubicBezTo>
                      <a:pt x="389" y="1134"/>
                      <a:pt x="406" y="1134"/>
                      <a:pt x="424" y="1116"/>
                    </a:cubicBezTo>
                    <a:cubicBezTo>
                      <a:pt x="442" y="1099"/>
                      <a:pt x="442" y="1063"/>
                      <a:pt x="424" y="1028"/>
                    </a:cubicBezTo>
                    <a:cubicBezTo>
                      <a:pt x="412" y="1028"/>
                      <a:pt x="401" y="1020"/>
                      <a:pt x="394" y="1020"/>
                    </a:cubicBezTo>
                    <a:close/>
                    <a:moveTo>
                      <a:pt x="1271" y="1434"/>
                    </a:moveTo>
                    <a:lnTo>
                      <a:pt x="1271" y="1434"/>
                    </a:lnTo>
                    <a:cubicBezTo>
                      <a:pt x="1341" y="1487"/>
                      <a:pt x="1412" y="1522"/>
                      <a:pt x="1464" y="1575"/>
                    </a:cubicBezTo>
                    <a:cubicBezTo>
                      <a:pt x="1496" y="1590"/>
                      <a:pt x="1650" y="1743"/>
                      <a:pt x="1602" y="1743"/>
                    </a:cubicBezTo>
                    <a:cubicBezTo>
                      <a:pt x="1595" y="1743"/>
                      <a:pt x="1585" y="1740"/>
                      <a:pt x="1570" y="1733"/>
                    </a:cubicBezTo>
                    <a:cubicBezTo>
                      <a:pt x="1447" y="1663"/>
                      <a:pt x="1341" y="1557"/>
                      <a:pt x="1271" y="1434"/>
                    </a:cubicBezTo>
                    <a:close/>
                    <a:moveTo>
                      <a:pt x="1201" y="940"/>
                    </a:moveTo>
                    <a:cubicBezTo>
                      <a:pt x="1167" y="940"/>
                      <a:pt x="1137" y="950"/>
                      <a:pt x="1112" y="975"/>
                    </a:cubicBezTo>
                    <a:cubicBezTo>
                      <a:pt x="1041" y="1063"/>
                      <a:pt x="1077" y="1187"/>
                      <a:pt x="1112" y="1257"/>
                    </a:cubicBezTo>
                    <a:cubicBezTo>
                      <a:pt x="1077" y="1248"/>
                      <a:pt x="1032" y="1235"/>
                      <a:pt x="991" y="1235"/>
                    </a:cubicBezTo>
                    <a:cubicBezTo>
                      <a:pt x="949" y="1235"/>
                      <a:pt x="909" y="1248"/>
                      <a:pt x="883" y="1293"/>
                    </a:cubicBezTo>
                    <a:cubicBezTo>
                      <a:pt x="812" y="1363"/>
                      <a:pt x="900" y="1504"/>
                      <a:pt x="953" y="1592"/>
                    </a:cubicBezTo>
                    <a:cubicBezTo>
                      <a:pt x="1112" y="1786"/>
                      <a:pt x="1288" y="1963"/>
                      <a:pt x="1500" y="2121"/>
                    </a:cubicBezTo>
                    <a:cubicBezTo>
                      <a:pt x="1588" y="2192"/>
                      <a:pt x="1694" y="2245"/>
                      <a:pt x="1800" y="2315"/>
                    </a:cubicBezTo>
                    <a:lnTo>
                      <a:pt x="1835" y="2262"/>
                    </a:lnTo>
                    <a:lnTo>
                      <a:pt x="1764" y="2227"/>
                    </a:lnTo>
                    <a:cubicBezTo>
                      <a:pt x="1658" y="2157"/>
                      <a:pt x="1570" y="2086"/>
                      <a:pt x="1482" y="1998"/>
                    </a:cubicBezTo>
                    <a:cubicBezTo>
                      <a:pt x="1341" y="1874"/>
                      <a:pt x="1218" y="1751"/>
                      <a:pt x="1112" y="1628"/>
                    </a:cubicBezTo>
                    <a:cubicBezTo>
                      <a:pt x="1041" y="1557"/>
                      <a:pt x="988" y="1469"/>
                      <a:pt x="971" y="1363"/>
                    </a:cubicBezTo>
                    <a:cubicBezTo>
                      <a:pt x="959" y="1335"/>
                      <a:pt x="974" y="1325"/>
                      <a:pt x="1000" y="1325"/>
                    </a:cubicBezTo>
                    <a:cubicBezTo>
                      <a:pt x="1054" y="1325"/>
                      <a:pt x="1158" y="1369"/>
                      <a:pt x="1182" y="1381"/>
                    </a:cubicBezTo>
                    <a:cubicBezTo>
                      <a:pt x="1253" y="1487"/>
                      <a:pt x="1323" y="1592"/>
                      <a:pt x="1429" y="1663"/>
                    </a:cubicBezTo>
                    <a:cubicBezTo>
                      <a:pt x="1464" y="1733"/>
                      <a:pt x="1535" y="1769"/>
                      <a:pt x="1606" y="1786"/>
                    </a:cubicBezTo>
                    <a:cubicBezTo>
                      <a:pt x="1641" y="1786"/>
                      <a:pt x="1676" y="1751"/>
                      <a:pt x="1658" y="1716"/>
                    </a:cubicBezTo>
                    <a:cubicBezTo>
                      <a:pt x="1535" y="1539"/>
                      <a:pt x="1394" y="1398"/>
                      <a:pt x="1218" y="1310"/>
                    </a:cubicBezTo>
                    <a:cubicBezTo>
                      <a:pt x="1119" y="1102"/>
                      <a:pt x="1136" y="996"/>
                      <a:pt x="1226" y="996"/>
                    </a:cubicBezTo>
                    <a:cubicBezTo>
                      <a:pt x="1281" y="996"/>
                      <a:pt x="1364" y="1036"/>
                      <a:pt x="1464" y="1116"/>
                    </a:cubicBezTo>
                    <a:cubicBezTo>
                      <a:pt x="1623" y="1275"/>
                      <a:pt x="1764" y="1451"/>
                      <a:pt x="1888" y="1645"/>
                    </a:cubicBezTo>
                    <a:cubicBezTo>
                      <a:pt x="1958" y="1769"/>
                      <a:pt x="2011" y="1892"/>
                      <a:pt x="2064" y="2033"/>
                    </a:cubicBezTo>
                    <a:lnTo>
                      <a:pt x="2064" y="2051"/>
                    </a:lnTo>
                    <a:lnTo>
                      <a:pt x="2117" y="1998"/>
                    </a:lnTo>
                    <a:cubicBezTo>
                      <a:pt x="2064" y="1874"/>
                      <a:pt x="1994" y="1733"/>
                      <a:pt x="1923" y="1628"/>
                    </a:cubicBezTo>
                    <a:cubicBezTo>
                      <a:pt x="1800" y="1434"/>
                      <a:pt x="1676" y="1275"/>
                      <a:pt x="1517" y="1116"/>
                    </a:cubicBezTo>
                    <a:cubicBezTo>
                      <a:pt x="1450" y="1049"/>
                      <a:pt x="1310" y="940"/>
                      <a:pt x="1201" y="94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10"/>
              <p:cNvSpPr/>
              <p:nvPr/>
            </p:nvSpPr>
            <p:spPr>
              <a:xfrm>
                <a:off x="10103321" y="-121607"/>
                <a:ext cx="98282" cy="99446"/>
              </a:xfrm>
              <a:custGeom>
                <a:avLst/>
                <a:gdLst/>
                <a:ahLst/>
                <a:cxnLst/>
                <a:rect l="l" t="t" r="r" b="b"/>
                <a:pathLst>
                  <a:path w="1605" h="1624" extrusionOk="0">
                    <a:moveTo>
                      <a:pt x="988" y="1"/>
                    </a:moveTo>
                    <a:cubicBezTo>
                      <a:pt x="988" y="1"/>
                      <a:pt x="970" y="19"/>
                      <a:pt x="970" y="19"/>
                    </a:cubicBezTo>
                    <a:lnTo>
                      <a:pt x="882" y="107"/>
                    </a:lnTo>
                    <a:lnTo>
                      <a:pt x="705" y="265"/>
                    </a:lnTo>
                    <a:lnTo>
                      <a:pt x="529" y="424"/>
                    </a:lnTo>
                    <a:lnTo>
                      <a:pt x="353" y="583"/>
                    </a:lnTo>
                    <a:lnTo>
                      <a:pt x="265" y="671"/>
                    </a:lnTo>
                    <a:cubicBezTo>
                      <a:pt x="194" y="724"/>
                      <a:pt x="141" y="777"/>
                      <a:pt x="88" y="830"/>
                    </a:cubicBezTo>
                    <a:lnTo>
                      <a:pt x="18" y="900"/>
                    </a:lnTo>
                    <a:lnTo>
                      <a:pt x="0" y="918"/>
                    </a:lnTo>
                    <a:lnTo>
                      <a:pt x="18" y="936"/>
                    </a:lnTo>
                    <a:lnTo>
                      <a:pt x="88" y="988"/>
                    </a:lnTo>
                    <a:lnTo>
                      <a:pt x="176" y="1077"/>
                    </a:lnTo>
                    <a:lnTo>
                      <a:pt x="353" y="1218"/>
                    </a:lnTo>
                    <a:lnTo>
                      <a:pt x="529" y="1376"/>
                    </a:lnTo>
                    <a:lnTo>
                      <a:pt x="705" y="1535"/>
                    </a:lnTo>
                    <a:lnTo>
                      <a:pt x="776" y="1606"/>
                    </a:lnTo>
                    <a:lnTo>
                      <a:pt x="811" y="1623"/>
                    </a:lnTo>
                    <a:lnTo>
                      <a:pt x="811" y="1606"/>
                    </a:lnTo>
                    <a:lnTo>
                      <a:pt x="829" y="1606"/>
                    </a:lnTo>
                    <a:lnTo>
                      <a:pt x="899" y="1553"/>
                    </a:lnTo>
                    <a:lnTo>
                      <a:pt x="1058" y="1394"/>
                    </a:lnTo>
                    <a:lnTo>
                      <a:pt x="1217" y="1253"/>
                    </a:lnTo>
                    <a:lnTo>
                      <a:pt x="1376" y="1130"/>
                    </a:lnTo>
                    <a:lnTo>
                      <a:pt x="1534" y="988"/>
                    </a:lnTo>
                    <a:lnTo>
                      <a:pt x="1587" y="936"/>
                    </a:lnTo>
                    <a:lnTo>
                      <a:pt x="1605" y="918"/>
                    </a:lnTo>
                    <a:lnTo>
                      <a:pt x="1587" y="883"/>
                    </a:lnTo>
                    <a:lnTo>
                      <a:pt x="1552" y="812"/>
                    </a:lnTo>
                    <a:lnTo>
                      <a:pt x="1428" y="636"/>
                    </a:lnTo>
                    <a:lnTo>
                      <a:pt x="1305" y="459"/>
                    </a:lnTo>
                    <a:lnTo>
                      <a:pt x="1182" y="265"/>
                    </a:lnTo>
                    <a:cubicBezTo>
                      <a:pt x="1146" y="195"/>
                      <a:pt x="1093" y="142"/>
                      <a:pt x="1058" y="71"/>
                    </a:cubicBezTo>
                    <a:lnTo>
                      <a:pt x="1023" y="36"/>
                    </a:lnTo>
                    <a:lnTo>
                      <a:pt x="98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10"/>
              <p:cNvSpPr/>
              <p:nvPr/>
            </p:nvSpPr>
            <p:spPr>
              <a:xfrm>
                <a:off x="10108710" y="-109421"/>
                <a:ext cx="79973" cy="82912"/>
              </a:xfrm>
              <a:custGeom>
                <a:avLst/>
                <a:gdLst/>
                <a:ahLst/>
                <a:cxnLst/>
                <a:rect l="l" t="t" r="r" b="b"/>
                <a:pathLst>
                  <a:path w="1306" h="1354" extrusionOk="0">
                    <a:moveTo>
                      <a:pt x="723" y="0"/>
                    </a:moveTo>
                    <a:cubicBezTo>
                      <a:pt x="714" y="0"/>
                      <a:pt x="706" y="5"/>
                      <a:pt x="706" y="14"/>
                    </a:cubicBezTo>
                    <a:cubicBezTo>
                      <a:pt x="758" y="119"/>
                      <a:pt x="811" y="208"/>
                      <a:pt x="882" y="313"/>
                    </a:cubicBezTo>
                    <a:cubicBezTo>
                      <a:pt x="988" y="490"/>
                      <a:pt x="1094" y="701"/>
                      <a:pt x="1217" y="878"/>
                    </a:cubicBezTo>
                    <a:cubicBezTo>
                      <a:pt x="1233" y="894"/>
                      <a:pt x="1265" y="985"/>
                      <a:pt x="1297" y="985"/>
                    </a:cubicBezTo>
                    <a:cubicBezTo>
                      <a:pt x="1300" y="985"/>
                      <a:pt x="1302" y="985"/>
                      <a:pt x="1305" y="983"/>
                    </a:cubicBezTo>
                    <a:cubicBezTo>
                      <a:pt x="1305" y="966"/>
                      <a:pt x="1305" y="948"/>
                      <a:pt x="1305" y="948"/>
                    </a:cubicBezTo>
                    <a:cubicBezTo>
                      <a:pt x="1182" y="754"/>
                      <a:pt x="1076" y="560"/>
                      <a:pt x="952" y="384"/>
                    </a:cubicBezTo>
                    <a:cubicBezTo>
                      <a:pt x="882" y="260"/>
                      <a:pt x="794" y="137"/>
                      <a:pt x="741" y="14"/>
                    </a:cubicBezTo>
                    <a:cubicBezTo>
                      <a:pt x="741" y="5"/>
                      <a:pt x="732" y="0"/>
                      <a:pt x="723" y="0"/>
                    </a:cubicBezTo>
                    <a:close/>
                    <a:moveTo>
                      <a:pt x="335" y="313"/>
                    </a:moveTo>
                    <a:lnTo>
                      <a:pt x="335" y="331"/>
                    </a:lnTo>
                    <a:lnTo>
                      <a:pt x="371" y="366"/>
                    </a:lnTo>
                    <a:lnTo>
                      <a:pt x="406" y="419"/>
                    </a:lnTo>
                    <a:lnTo>
                      <a:pt x="494" y="507"/>
                    </a:lnTo>
                    <a:cubicBezTo>
                      <a:pt x="547" y="560"/>
                      <a:pt x="600" y="631"/>
                      <a:pt x="653" y="684"/>
                    </a:cubicBezTo>
                    <a:lnTo>
                      <a:pt x="794" y="860"/>
                    </a:lnTo>
                    <a:lnTo>
                      <a:pt x="952" y="1036"/>
                    </a:lnTo>
                    <a:lnTo>
                      <a:pt x="1023" y="1107"/>
                    </a:lnTo>
                    <a:cubicBezTo>
                      <a:pt x="1005" y="1107"/>
                      <a:pt x="1005" y="1107"/>
                      <a:pt x="1023" y="1125"/>
                    </a:cubicBezTo>
                    <a:lnTo>
                      <a:pt x="1023" y="1142"/>
                    </a:lnTo>
                    <a:lnTo>
                      <a:pt x="1058" y="1142"/>
                    </a:lnTo>
                    <a:cubicBezTo>
                      <a:pt x="1058" y="1142"/>
                      <a:pt x="1058" y="1125"/>
                      <a:pt x="1058" y="1125"/>
                    </a:cubicBezTo>
                    <a:cubicBezTo>
                      <a:pt x="1058" y="1125"/>
                      <a:pt x="1058" y="1107"/>
                      <a:pt x="1058" y="1107"/>
                    </a:cubicBezTo>
                    <a:lnTo>
                      <a:pt x="1041" y="1089"/>
                    </a:lnTo>
                    <a:lnTo>
                      <a:pt x="1023" y="1072"/>
                    </a:lnTo>
                    <a:lnTo>
                      <a:pt x="988" y="1019"/>
                    </a:lnTo>
                    <a:lnTo>
                      <a:pt x="900" y="931"/>
                    </a:lnTo>
                    <a:lnTo>
                      <a:pt x="758" y="754"/>
                    </a:lnTo>
                    <a:lnTo>
                      <a:pt x="600" y="578"/>
                    </a:lnTo>
                    <a:lnTo>
                      <a:pt x="441" y="402"/>
                    </a:lnTo>
                    <a:cubicBezTo>
                      <a:pt x="423" y="384"/>
                      <a:pt x="406" y="366"/>
                      <a:pt x="406" y="349"/>
                    </a:cubicBezTo>
                    <a:lnTo>
                      <a:pt x="371" y="313"/>
                    </a:lnTo>
                    <a:close/>
                    <a:moveTo>
                      <a:pt x="35" y="631"/>
                    </a:moveTo>
                    <a:cubicBezTo>
                      <a:pt x="18" y="631"/>
                      <a:pt x="0" y="648"/>
                      <a:pt x="0" y="648"/>
                    </a:cubicBezTo>
                    <a:lnTo>
                      <a:pt x="18" y="666"/>
                    </a:lnTo>
                    <a:cubicBezTo>
                      <a:pt x="35" y="684"/>
                      <a:pt x="53" y="684"/>
                      <a:pt x="71" y="701"/>
                    </a:cubicBezTo>
                    <a:cubicBezTo>
                      <a:pt x="88" y="719"/>
                      <a:pt x="124" y="754"/>
                      <a:pt x="141" y="772"/>
                    </a:cubicBezTo>
                    <a:lnTo>
                      <a:pt x="300" y="913"/>
                    </a:lnTo>
                    <a:lnTo>
                      <a:pt x="441" y="1054"/>
                    </a:lnTo>
                    <a:lnTo>
                      <a:pt x="600" y="1195"/>
                    </a:lnTo>
                    <a:lnTo>
                      <a:pt x="741" y="1319"/>
                    </a:lnTo>
                    <a:lnTo>
                      <a:pt x="776" y="1354"/>
                    </a:lnTo>
                    <a:lnTo>
                      <a:pt x="794" y="1354"/>
                    </a:lnTo>
                    <a:cubicBezTo>
                      <a:pt x="794" y="1354"/>
                      <a:pt x="811" y="1354"/>
                      <a:pt x="811" y="1336"/>
                    </a:cubicBezTo>
                    <a:cubicBezTo>
                      <a:pt x="811" y="1336"/>
                      <a:pt x="811" y="1336"/>
                      <a:pt x="811" y="1319"/>
                    </a:cubicBezTo>
                    <a:lnTo>
                      <a:pt x="776" y="1283"/>
                    </a:lnTo>
                    <a:lnTo>
                      <a:pt x="741" y="1266"/>
                    </a:lnTo>
                    <a:lnTo>
                      <a:pt x="653" y="1195"/>
                    </a:lnTo>
                    <a:lnTo>
                      <a:pt x="653" y="1177"/>
                    </a:lnTo>
                    <a:lnTo>
                      <a:pt x="494" y="1036"/>
                    </a:lnTo>
                    <a:lnTo>
                      <a:pt x="335" y="895"/>
                    </a:lnTo>
                    <a:lnTo>
                      <a:pt x="194" y="772"/>
                    </a:lnTo>
                    <a:lnTo>
                      <a:pt x="159" y="737"/>
                    </a:lnTo>
                    <a:lnTo>
                      <a:pt x="88" y="666"/>
                    </a:lnTo>
                    <a:lnTo>
                      <a:pt x="53" y="648"/>
                    </a:lnTo>
                    <a:lnTo>
                      <a:pt x="53" y="63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10"/>
              <p:cNvSpPr/>
              <p:nvPr/>
            </p:nvSpPr>
            <p:spPr>
              <a:xfrm>
                <a:off x="10413235" y="-313764"/>
                <a:ext cx="205198" cy="160252"/>
              </a:xfrm>
              <a:custGeom>
                <a:avLst/>
                <a:gdLst/>
                <a:ahLst/>
                <a:cxnLst/>
                <a:rect l="l" t="t" r="r" b="b"/>
                <a:pathLst>
                  <a:path w="3351" h="2617" extrusionOk="0">
                    <a:moveTo>
                      <a:pt x="617" y="0"/>
                    </a:moveTo>
                    <a:lnTo>
                      <a:pt x="600" y="35"/>
                    </a:lnTo>
                    <a:lnTo>
                      <a:pt x="617" y="35"/>
                    </a:lnTo>
                    <a:cubicBezTo>
                      <a:pt x="582" y="53"/>
                      <a:pt x="564" y="88"/>
                      <a:pt x="547" y="123"/>
                    </a:cubicBezTo>
                    <a:lnTo>
                      <a:pt x="476" y="212"/>
                    </a:lnTo>
                    <a:lnTo>
                      <a:pt x="0" y="988"/>
                    </a:lnTo>
                    <a:cubicBezTo>
                      <a:pt x="88" y="1111"/>
                      <a:pt x="176" y="1234"/>
                      <a:pt x="265" y="1340"/>
                    </a:cubicBezTo>
                    <a:cubicBezTo>
                      <a:pt x="388" y="1517"/>
                      <a:pt x="529" y="1658"/>
                      <a:pt x="670" y="1816"/>
                    </a:cubicBezTo>
                    <a:cubicBezTo>
                      <a:pt x="864" y="1993"/>
                      <a:pt x="1058" y="2151"/>
                      <a:pt x="1270" y="2293"/>
                    </a:cubicBezTo>
                    <a:cubicBezTo>
                      <a:pt x="1534" y="2451"/>
                      <a:pt x="1816" y="2522"/>
                      <a:pt x="2116" y="2539"/>
                    </a:cubicBezTo>
                    <a:cubicBezTo>
                      <a:pt x="2310" y="2539"/>
                      <a:pt x="2487" y="2522"/>
                      <a:pt x="2681" y="2522"/>
                    </a:cubicBezTo>
                    <a:cubicBezTo>
                      <a:pt x="2733" y="2513"/>
                      <a:pt x="2786" y="2509"/>
                      <a:pt x="2839" y="2509"/>
                    </a:cubicBezTo>
                    <a:cubicBezTo>
                      <a:pt x="2892" y="2509"/>
                      <a:pt x="2945" y="2513"/>
                      <a:pt x="2998" y="2522"/>
                    </a:cubicBezTo>
                    <a:cubicBezTo>
                      <a:pt x="3069" y="2539"/>
                      <a:pt x="3157" y="2557"/>
                      <a:pt x="3245" y="2575"/>
                    </a:cubicBezTo>
                    <a:cubicBezTo>
                      <a:pt x="3271" y="2600"/>
                      <a:pt x="3306" y="2617"/>
                      <a:pt x="3323" y="2617"/>
                    </a:cubicBezTo>
                    <a:cubicBezTo>
                      <a:pt x="3329" y="2617"/>
                      <a:pt x="3333" y="2615"/>
                      <a:pt x="3333" y="2610"/>
                    </a:cubicBezTo>
                    <a:lnTo>
                      <a:pt x="3333" y="2610"/>
                    </a:lnTo>
                    <a:cubicBezTo>
                      <a:pt x="3333" y="2610"/>
                      <a:pt x="3333" y="2610"/>
                      <a:pt x="3333" y="2610"/>
                    </a:cubicBezTo>
                    <a:cubicBezTo>
                      <a:pt x="3351" y="2575"/>
                      <a:pt x="3298" y="2557"/>
                      <a:pt x="3263" y="2557"/>
                    </a:cubicBezTo>
                    <a:cubicBezTo>
                      <a:pt x="3210" y="2504"/>
                      <a:pt x="3174" y="2469"/>
                      <a:pt x="3121" y="2434"/>
                    </a:cubicBezTo>
                    <a:cubicBezTo>
                      <a:pt x="2998" y="2257"/>
                      <a:pt x="2927" y="2046"/>
                      <a:pt x="2910" y="1816"/>
                    </a:cubicBezTo>
                    <a:cubicBezTo>
                      <a:pt x="2892" y="1693"/>
                      <a:pt x="2857" y="1569"/>
                      <a:pt x="2822" y="1446"/>
                    </a:cubicBezTo>
                    <a:cubicBezTo>
                      <a:pt x="2698" y="1093"/>
                      <a:pt x="2487" y="776"/>
                      <a:pt x="2187" y="564"/>
                    </a:cubicBezTo>
                    <a:cubicBezTo>
                      <a:pt x="1834" y="335"/>
                      <a:pt x="1464" y="159"/>
                      <a:pt x="1076" y="71"/>
                    </a:cubicBezTo>
                    <a:cubicBezTo>
                      <a:pt x="935" y="35"/>
                      <a:pt x="811" y="18"/>
                      <a:pt x="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10"/>
              <p:cNvSpPr/>
              <p:nvPr/>
            </p:nvSpPr>
            <p:spPr>
              <a:xfrm>
                <a:off x="10422910" y="-302986"/>
                <a:ext cx="132880" cy="109978"/>
              </a:xfrm>
              <a:custGeom>
                <a:avLst/>
                <a:gdLst/>
                <a:ahLst/>
                <a:cxnLst/>
                <a:rect l="l" t="t" r="r" b="b"/>
                <a:pathLst>
                  <a:path w="2170" h="1796" extrusionOk="0">
                    <a:moveTo>
                      <a:pt x="371" y="0"/>
                    </a:moveTo>
                    <a:lnTo>
                      <a:pt x="354" y="18"/>
                    </a:lnTo>
                    <a:lnTo>
                      <a:pt x="283" y="141"/>
                    </a:lnTo>
                    <a:lnTo>
                      <a:pt x="248" y="194"/>
                    </a:lnTo>
                    <a:lnTo>
                      <a:pt x="1" y="582"/>
                    </a:lnTo>
                    <a:lnTo>
                      <a:pt x="18" y="582"/>
                    </a:lnTo>
                    <a:cubicBezTo>
                      <a:pt x="71" y="688"/>
                      <a:pt x="124" y="776"/>
                      <a:pt x="177" y="882"/>
                    </a:cubicBezTo>
                    <a:cubicBezTo>
                      <a:pt x="354" y="1147"/>
                      <a:pt x="583" y="1376"/>
                      <a:pt x="865" y="1552"/>
                    </a:cubicBezTo>
                    <a:cubicBezTo>
                      <a:pt x="1075" y="1697"/>
                      <a:pt x="1344" y="1784"/>
                      <a:pt x="1604" y="1784"/>
                    </a:cubicBezTo>
                    <a:cubicBezTo>
                      <a:pt x="1628" y="1784"/>
                      <a:pt x="1652" y="1783"/>
                      <a:pt x="1676" y="1781"/>
                    </a:cubicBezTo>
                    <a:cubicBezTo>
                      <a:pt x="1729" y="1773"/>
                      <a:pt x="1778" y="1768"/>
                      <a:pt x="1826" y="1768"/>
                    </a:cubicBezTo>
                    <a:cubicBezTo>
                      <a:pt x="1875" y="1768"/>
                      <a:pt x="1923" y="1773"/>
                      <a:pt x="1976" y="1781"/>
                    </a:cubicBezTo>
                    <a:cubicBezTo>
                      <a:pt x="1982" y="1779"/>
                      <a:pt x="1990" y="1779"/>
                      <a:pt x="1998" y="1779"/>
                    </a:cubicBezTo>
                    <a:cubicBezTo>
                      <a:pt x="2036" y="1779"/>
                      <a:pt x="2091" y="1796"/>
                      <a:pt x="2128" y="1796"/>
                    </a:cubicBezTo>
                    <a:cubicBezTo>
                      <a:pt x="2153" y="1796"/>
                      <a:pt x="2170" y="1788"/>
                      <a:pt x="2170" y="1764"/>
                    </a:cubicBezTo>
                    <a:cubicBezTo>
                      <a:pt x="2117" y="1623"/>
                      <a:pt x="2082" y="1499"/>
                      <a:pt x="2029" y="1376"/>
                    </a:cubicBezTo>
                    <a:cubicBezTo>
                      <a:pt x="2011" y="1270"/>
                      <a:pt x="1976" y="1164"/>
                      <a:pt x="1923" y="1058"/>
                    </a:cubicBezTo>
                    <a:cubicBezTo>
                      <a:pt x="1852" y="847"/>
                      <a:pt x="1729" y="670"/>
                      <a:pt x="1553" y="512"/>
                    </a:cubicBezTo>
                    <a:cubicBezTo>
                      <a:pt x="1235" y="265"/>
                      <a:pt x="865" y="89"/>
                      <a:pt x="4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10"/>
              <p:cNvSpPr/>
              <p:nvPr/>
            </p:nvSpPr>
            <p:spPr>
              <a:xfrm>
                <a:off x="10427258" y="-299741"/>
                <a:ext cx="146903" cy="124919"/>
              </a:xfrm>
              <a:custGeom>
                <a:avLst/>
                <a:gdLst/>
                <a:ahLst/>
                <a:cxnLst/>
                <a:rect l="l" t="t" r="r" b="b"/>
                <a:pathLst>
                  <a:path w="2399" h="2040" extrusionOk="0">
                    <a:moveTo>
                      <a:pt x="562" y="510"/>
                    </a:moveTo>
                    <a:cubicBezTo>
                      <a:pt x="567" y="510"/>
                      <a:pt x="574" y="510"/>
                      <a:pt x="582" y="512"/>
                    </a:cubicBezTo>
                    <a:cubicBezTo>
                      <a:pt x="723" y="565"/>
                      <a:pt x="847" y="635"/>
                      <a:pt x="953" y="741"/>
                    </a:cubicBezTo>
                    <a:cubicBezTo>
                      <a:pt x="864" y="706"/>
                      <a:pt x="794" y="670"/>
                      <a:pt x="723" y="635"/>
                    </a:cubicBezTo>
                    <a:cubicBezTo>
                      <a:pt x="690" y="619"/>
                      <a:pt x="488" y="510"/>
                      <a:pt x="562" y="510"/>
                    </a:cubicBezTo>
                    <a:close/>
                    <a:moveTo>
                      <a:pt x="1887" y="811"/>
                    </a:moveTo>
                    <a:cubicBezTo>
                      <a:pt x="1870" y="811"/>
                      <a:pt x="1852" y="829"/>
                      <a:pt x="1852" y="847"/>
                    </a:cubicBezTo>
                    <a:cubicBezTo>
                      <a:pt x="1834" y="864"/>
                      <a:pt x="1834" y="900"/>
                      <a:pt x="1870" y="917"/>
                    </a:cubicBezTo>
                    <a:lnTo>
                      <a:pt x="1905" y="917"/>
                    </a:lnTo>
                    <a:cubicBezTo>
                      <a:pt x="1923" y="917"/>
                      <a:pt x="1940" y="900"/>
                      <a:pt x="1940" y="900"/>
                    </a:cubicBezTo>
                    <a:cubicBezTo>
                      <a:pt x="1958" y="864"/>
                      <a:pt x="1958" y="829"/>
                      <a:pt x="1923" y="811"/>
                    </a:cubicBezTo>
                    <a:close/>
                    <a:moveTo>
                      <a:pt x="2257" y="941"/>
                    </a:moveTo>
                    <a:cubicBezTo>
                      <a:pt x="2243" y="941"/>
                      <a:pt x="2233" y="950"/>
                      <a:pt x="2222" y="970"/>
                    </a:cubicBezTo>
                    <a:cubicBezTo>
                      <a:pt x="2205" y="988"/>
                      <a:pt x="2222" y="1005"/>
                      <a:pt x="2240" y="1023"/>
                    </a:cubicBezTo>
                    <a:cubicBezTo>
                      <a:pt x="2245" y="1028"/>
                      <a:pt x="2252" y="1030"/>
                      <a:pt x="2259" y="1030"/>
                    </a:cubicBezTo>
                    <a:cubicBezTo>
                      <a:pt x="2275" y="1030"/>
                      <a:pt x="2293" y="1018"/>
                      <a:pt x="2293" y="1005"/>
                    </a:cubicBezTo>
                    <a:lnTo>
                      <a:pt x="2311" y="1005"/>
                    </a:lnTo>
                    <a:cubicBezTo>
                      <a:pt x="2311" y="988"/>
                      <a:pt x="2311" y="953"/>
                      <a:pt x="2293" y="953"/>
                    </a:cubicBezTo>
                    <a:cubicBezTo>
                      <a:pt x="2278" y="945"/>
                      <a:pt x="2267" y="941"/>
                      <a:pt x="2257" y="941"/>
                    </a:cubicBezTo>
                    <a:close/>
                    <a:moveTo>
                      <a:pt x="230" y="0"/>
                    </a:moveTo>
                    <a:lnTo>
                      <a:pt x="194" y="53"/>
                    </a:lnTo>
                    <a:lnTo>
                      <a:pt x="265" y="71"/>
                    </a:lnTo>
                    <a:cubicBezTo>
                      <a:pt x="388" y="124"/>
                      <a:pt x="494" y="177"/>
                      <a:pt x="618" y="230"/>
                    </a:cubicBezTo>
                    <a:cubicBezTo>
                      <a:pt x="759" y="318"/>
                      <a:pt x="917" y="406"/>
                      <a:pt x="1058" y="494"/>
                    </a:cubicBezTo>
                    <a:cubicBezTo>
                      <a:pt x="1129" y="565"/>
                      <a:pt x="1200" y="635"/>
                      <a:pt x="1252" y="723"/>
                    </a:cubicBezTo>
                    <a:cubicBezTo>
                      <a:pt x="1276" y="763"/>
                      <a:pt x="1242" y="774"/>
                      <a:pt x="1194" y="774"/>
                    </a:cubicBezTo>
                    <a:cubicBezTo>
                      <a:pt x="1137" y="774"/>
                      <a:pt x="1060" y="759"/>
                      <a:pt x="1041" y="759"/>
                    </a:cubicBezTo>
                    <a:cubicBezTo>
                      <a:pt x="953" y="670"/>
                      <a:pt x="864" y="600"/>
                      <a:pt x="759" y="529"/>
                    </a:cubicBezTo>
                    <a:cubicBezTo>
                      <a:pt x="688" y="494"/>
                      <a:pt x="600" y="476"/>
                      <a:pt x="529" y="476"/>
                    </a:cubicBezTo>
                    <a:cubicBezTo>
                      <a:pt x="494" y="476"/>
                      <a:pt x="477" y="529"/>
                      <a:pt x="494" y="547"/>
                    </a:cubicBezTo>
                    <a:cubicBezTo>
                      <a:pt x="653" y="688"/>
                      <a:pt x="829" y="794"/>
                      <a:pt x="1041" y="847"/>
                    </a:cubicBezTo>
                    <a:cubicBezTo>
                      <a:pt x="1197" y="1040"/>
                      <a:pt x="1189" y="1150"/>
                      <a:pt x="1073" y="1150"/>
                    </a:cubicBezTo>
                    <a:cubicBezTo>
                      <a:pt x="1019" y="1150"/>
                      <a:pt x="942" y="1126"/>
                      <a:pt x="847" y="1076"/>
                    </a:cubicBezTo>
                    <a:cubicBezTo>
                      <a:pt x="653" y="970"/>
                      <a:pt x="459" y="829"/>
                      <a:pt x="300" y="670"/>
                    </a:cubicBezTo>
                    <a:cubicBezTo>
                      <a:pt x="212" y="582"/>
                      <a:pt x="124" y="459"/>
                      <a:pt x="36" y="335"/>
                    </a:cubicBezTo>
                    <a:lnTo>
                      <a:pt x="36" y="318"/>
                    </a:lnTo>
                    <a:lnTo>
                      <a:pt x="0" y="371"/>
                    </a:lnTo>
                    <a:cubicBezTo>
                      <a:pt x="71" y="494"/>
                      <a:pt x="159" y="600"/>
                      <a:pt x="265" y="706"/>
                    </a:cubicBezTo>
                    <a:cubicBezTo>
                      <a:pt x="424" y="847"/>
                      <a:pt x="600" y="988"/>
                      <a:pt x="776" y="1094"/>
                    </a:cubicBezTo>
                    <a:cubicBezTo>
                      <a:pt x="855" y="1139"/>
                      <a:pt x="978" y="1198"/>
                      <a:pt x="1079" y="1198"/>
                    </a:cubicBezTo>
                    <a:cubicBezTo>
                      <a:pt x="1136" y="1198"/>
                      <a:pt x="1185" y="1180"/>
                      <a:pt x="1217" y="1129"/>
                    </a:cubicBezTo>
                    <a:cubicBezTo>
                      <a:pt x="1270" y="1041"/>
                      <a:pt x="1200" y="935"/>
                      <a:pt x="1147" y="864"/>
                    </a:cubicBezTo>
                    <a:cubicBezTo>
                      <a:pt x="1217" y="864"/>
                      <a:pt x="1341" y="864"/>
                      <a:pt x="1358" y="776"/>
                    </a:cubicBezTo>
                    <a:cubicBezTo>
                      <a:pt x="1376" y="688"/>
                      <a:pt x="1288" y="582"/>
                      <a:pt x="1217" y="512"/>
                    </a:cubicBezTo>
                    <a:cubicBezTo>
                      <a:pt x="1023" y="353"/>
                      <a:pt x="794" y="212"/>
                      <a:pt x="565" y="124"/>
                    </a:cubicBezTo>
                    <a:cubicBezTo>
                      <a:pt x="459" y="71"/>
                      <a:pt x="335" y="36"/>
                      <a:pt x="230" y="0"/>
                    </a:cubicBezTo>
                    <a:close/>
                    <a:moveTo>
                      <a:pt x="2381" y="1451"/>
                    </a:moveTo>
                    <a:cubicBezTo>
                      <a:pt x="2377" y="1451"/>
                      <a:pt x="2372" y="1455"/>
                      <a:pt x="2363" y="1464"/>
                    </a:cubicBezTo>
                    <a:cubicBezTo>
                      <a:pt x="2363" y="1464"/>
                      <a:pt x="2363" y="1482"/>
                      <a:pt x="2363" y="1499"/>
                    </a:cubicBezTo>
                    <a:lnTo>
                      <a:pt x="2399" y="1499"/>
                    </a:lnTo>
                    <a:lnTo>
                      <a:pt x="2399" y="1482"/>
                    </a:lnTo>
                    <a:cubicBezTo>
                      <a:pt x="2399" y="1482"/>
                      <a:pt x="2399" y="1464"/>
                      <a:pt x="2399" y="1464"/>
                    </a:cubicBezTo>
                    <a:cubicBezTo>
                      <a:pt x="2390" y="1455"/>
                      <a:pt x="2385" y="1451"/>
                      <a:pt x="2381" y="1451"/>
                    </a:cubicBezTo>
                    <a:close/>
                    <a:moveTo>
                      <a:pt x="1043" y="1721"/>
                    </a:moveTo>
                    <a:cubicBezTo>
                      <a:pt x="1030" y="1721"/>
                      <a:pt x="1018" y="1734"/>
                      <a:pt x="1006" y="1746"/>
                    </a:cubicBezTo>
                    <a:cubicBezTo>
                      <a:pt x="1006" y="1764"/>
                      <a:pt x="1006" y="1781"/>
                      <a:pt x="1023" y="1781"/>
                    </a:cubicBezTo>
                    <a:cubicBezTo>
                      <a:pt x="1032" y="1790"/>
                      <a:pt x="1041" y="1795"/>
                      <a:pt x="1050" y="1795"/>
                    </a:cubicBezTo>
                    <a:cubicBezTo>
                      <a:pt x="1058" y="1795"/>
                      <a:pt x="1067" y="1790"/>
                      <a:pt x="1076" y="1781"/>
                    </a:cubicBezTo>
                    <a:cubicBezTo>
                      <a:pt x="1076" y="1764"/>
                      <a:pt x="1076" y="1746"/>
                      <a:pt x="1058" y="1728"/>
                    </a:cubicBezTo>
                    <a:cubicBezTo>
                      <a:pt x="1053" y="1723"/>
                      <a:pt x="1048" y="1721"/>
                      <a:pt x="1043" y="1721"/>
                    </a:cubicBezTo>
                    <a:close/>
                    <a:moveTo>
                      <a:pt x="1949" y="1909"/>
                    </a:moveTo>
                    <a:cubicBezTo>
                      <a:pt x="1940" y="1909"/>
                      <a:pt x="1931" y="1914"/>
                      <a:pt x="1923" y="1922"/>
                    </a:cubicBezTo>
                    <a:cubicBezTo>
                      <a:pt x="1923" y="1940"/>
                      <a:pt x="1923" y="1958"/>
                      <a:pt x="1940" y="1958"/>
                    </a:cubicBezTo>
                    <a:cubicBezTo>
                      <a:pt x="1945" y="1963"/>
                      <a:pt x="1951" y="1965"/>
                      <a:pt x="1955" y="1965"/>
                    </a:cubicBezTo>
                    <a:cubicBezTo>
                      <a:pt x="1967" y="1965"/>
                      <a:pt x="1975" y="1953"/>
                      <a:pt x="1975" y="1940"/>
                    </a:cubicBezTo>
                    <a:cubicBezTo>
                      <a:pt x="1975" y="1940"/>
                      <a:pt x="1975" y="1922"/>
                      <a:pt x="1975" y="1922"/>
                    </a:cubicBezTo>
                    <a:cubicBezTo>
                      <a:pt x="1967" y="1914"/>
                      <a:pt x="1958" y="1909"/>
                      <a:pt x="1949" y="1909"/>
                    </a:cubicBezTo>
                    <a:close/>
                    <a:moveTo>
                      <a:pt x="1481" y="1953"/>
                    </a:moveTo>
                    <a:cubicBezTo>
                      <a:pt x="1446" y="1953"/>
                      <a:pt x="1473" y="2039"/>
                      <a:pt x="1501" y="2039"/>
                    </a:cubicBezTo>
                    <a:cubicBezTo>
                      <a:pt x="1506" y="2039"/>
                      <a:pt x="1512" y="2036"/>
                      <a:pt x="1517" y="2028"/>
                    </a:cubicBezTo>
                    <a:cubicBezTo>
                      <a:pt x="1517" y="1993"/>
                      <a:pt x="1517" y="1975"/>
                      <a:pt x="1499" y="1958"/>
                    </a:cubicBezTo>
                    <a:cubicBezTo>
                      <a:pt x="1492" y="1954"/>
                      <a:pt x="1486" y="1953"/>
                      <a:pt x="1481" y="195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10"/>
              <p:cNvSpPr/>
              <p:nvPr/>
            </p:nvSpPr>
            <p:spPr>
              <a:xfrm>
                <a:off x="10359225" y="-346218"/>
                <a:ext cx="95098" cy="99446"/>
              </a:xfrm>
              <a:custGeom>
                <a:avLst/>
                <a:gdLst/>
                <a:ahLst/>
                <a:cxnLst/>
                <a:rect l="l" t="t" r="r" b="b"/>
                <a:pathLst>
                  <a:path w="1553" h="1624" extrusionOk="0">
                    <a:moveTo>
                      <a:pt x="600" y="1"/>
                    </a:moveTo>
                    <a:lnTo>
                      <a:pt x="600" y="19"/>
                    </a:lnTo>
                    <a:lnTo>
                      <a:pt x="600" y="36"/>
                    </a:lnTo>
                    <a:lnTo>
                      <a:pt x="547" y="107"/>
                    </a:lnTo>
                    <a:lnTo>
                      <a:pt x="424" y="283"/>
                    </a:lnTo>
                    <a:lnTo>
                      <a:pt x="300" y="459"/>
                    </a:lnTo>
                    <a:lnTo>
                      <a:pt x="177" y="636"/>
                    </a:lnTo>
                    <a:lnTo>
                      <a:pt x="53" y="812"/>
                    </a:lnTo>
                    <a:lnTo>
                      <a:pt x="18" y="883"/>
                    </a:lnTo>
                    <a:lnTo>
                      <a:pt x="0" y="900"/>
                    </a:lnTo>
                    <a:lnTo>
                      <a:pt x="36" y="918"/>
                    </a:lnTo>
                    <a:lnTo>
                      <a:pt x="89" y="971"/>
                    </a:lnTo>
                    <a:lnTo>
                      <a:pt x="247" y="1130"/>
                    </a:lnTo>
                    <a:lnTo>
                      <a:pt x="406" y="1271"/>
                    </a:lnTo>
                    <a:lnTo>
                      <a:pt x="582" y="1429"/>
                    </a:lnTo>
                    <a:lnTo>
                      <a:pt x="741" y="1570"/>
                    </a:lnTo>
                    <a:lnTo>
                      <a:pt x="776" y="1588"/>
                    </a:lnTo>
                    <a:lnTo>
                      <a:pt x="794" y="1623"/>
                    </a:lnTo>
                    <a:lnTo>
                      <a:pt x="812" y="1588"/>
                    </a:lnTo>
                    <a:cubicBezTo>
                      <a:pt x="829" y="1553"/>
                      <a:pt x="864" y="1518"/>
                      <a:pt x="882" y="1500"/>
                    </a:cubicBezTo>
                    <a:lnTo>
                      <a:pt x="1023" y="1288"/>
                    </a:lnTo>
                    <a:lnTo>
                      <a:pt x="1147" y="1094"/>
                    </a:lnTo>
                    <a:lnTo>
                      <a:pt x="1288" y="900"/>
                    </a:lnTo>
                    <a:lnTo>
                      <a:pt x="1358" y="795"/>
                    </a:lnTo>
                    <a:lnTo>
                      <a:pt x="1482" y="583"/>
                    </a:lnTo>
                    <a:lnTo>
                      <a:pt x="1535" y="512"/>
                    </a:lnTo>
                    <a:lnTo>
                      <a:pt x="1552" y="495"/>
                    </a:lnTo>
                    <a:lnTo>
                      <a:pt x="1517" y="477"/>
                    </a:lnTo>
                    <a:lnTo>
                      <a:pt x="1446" y="442"/>
                    </a:lnTo>
                    <a:lnTo>
                      <a:pt x="1341" y="389"/>
                    </a:lnTo>
                    <a:lnTo>
                      <a:pt x="1129" y="283"/>
                    </a:lnTo>
                    <a:lnTo>
                      <a:pt x="917" y="177"/>
                    </a:lnTo>
                    <a:lnTo>
                      <a:pt x="706" y="54"/>
                    </a:lnTo>
                    <a:lnTo>
                      <a:pt x="618" y="19"/>
                    </a:lnTo>
                    <a:lnTo>
                      <a:pt x="60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10"/>
              <p:cNvSpPr/>
              <p:nvPr/>
            </p:nvSpPr>
            <p:spPr>
              <a:xfrm>
                <a:off x="10366757" y="-340768"/>
                <a:ext cx="79973" cy="79054"/>
              </a:xfrm>
              <a:custGeom>
                <a:avLst/>
                <a:gdLst/>
                <a:ahLst/>
                <a:cxnLst/>
                <a:rect l="l" t="t" r="r" b="b"/>
                <a:pathLst>
                  <a:path w="1306" h="1291" extrusionOk="0">
                    <a:moveTo>
                      <a:pt x="354" y="0"/>
                    </a:moveTo>
                    <a:cubicBezTo>
                      <a:pt x="354" y="18"/>
                      <a:pt x="354" y="18"/>
                      <a:pt x="354" y="18"/>
                    </a:cubicBezTo>
                    <a:cubicBezTo>
                      <a:pt x="371" y="18"/>
                      <a:pt x="371" y="35"/>
                      <a:pt x="371" y="35"/>
                    </a:cubicBezTo>
                    <a:lnTo>
                      <a:pt x="424" y="53"/>
                    </a:lnTo>
                    <a:lnTo>
                      <a:pt x="459" y="88"/>
                    </a:lnTo>
                    <a:lnTo>
                      <a:pt x="548" y="124"/>
                    </a:lnTo>
                    <a:lnTo>
                      <a:pt x="565" y="141"/>
                    </a:lnTo>
                    <a:lnTo>
                      <a:pt x="600" y="141"/>
                    </a:lnTo>
                    <a:lnTo>
                      <a:pt x="777" y="247"/>
                    </a:lnTo>
                    <a:lnTo>
                      <a:pt x="953" y="335"/>
                    </a:lnTo>
                    <a:lnTo>
                      <a:pt x="1129" y="423"/>
                    </a:lnTo>
                    <a:lnTo>
                      <a:pt x="1182" y="459"/>
                    </a:lnTo>
                    <a:lnTo>
                      <a:pt x="1253" y="494"/>
                    </a:lnTo>
                    <a:lnTo>
                      <a:pt x="1288" y="512"/>
                    </a:lnTo>
                    <a:lnTo>
                      <a:pt x="1306" y="512"/>
                    </a:lnTo>
                    <a:lnTo>
                      <a:pt x="1288" y="494"/>
                    </a:lnTo>
                    <a:lnTo>
                      <a:pt x="1235" y="476"/>
                    </a:lnTo>
                    <a:lnTo>
                      <a:pt x="1147" y="423"/>
                    </a:lnTo>
                    <a:cubicBezTo>
                      <a:pt x="1077" y="388"/>
                      <a:pt x="1024" y="353"/>
                      <a:pt x="953" y="318"/>
                    </a:cubicBezTo>
                    <a:lnTo>
                      <a:pt x="794" y="229"/>
                    </a:lnTo>
                    <a:cubicBezTo>
                      <a:pt x="724" y="194"/>
                      <a:pt x="671" y="159"/>
                      <a:pt x="600" y="124"/>
                    </a:cubicBezTo>
                    <a:lnTo>
                      <a:pt x="424" y="35"/>
                    </a:lnTo>
                    <a:lnTo>
                      <a:pt x="389" y="0"/>
                    </a:lnTo>
                    <a:close/>
                    <a:moveTo>
                      <a:pt x="212" y="265"/>
                    </a:moveTo>
                    <a:cubicBezTo>
                      <a:pt x="212" y="282"/>
                      <a:pt x="212" y="282"/>
                      <a:pt x="212" y="282"/>
                    </a:cubicBezTo>
                    <a:cubicBezTo>
                      <a:pt x="212" y="300"/>
                      <a:pt x="212" y="300"/>
                      <a:pt x="212" y="300"/>
                    </a:cubicBezTo>
                    <a:lnTo>
                      <a:pt x="230" y="318"/>
                    </a:lnTo>
                    <a:lnTo>
                      <a:pt x="248" y="318"/>
                    </a:lnTo>
                    <a:lnTo>
                      <a:pt x="283" y="335"/>
                    </a:lnTo>
                    <a:lnTo>
                      <a:pt x="318" y="370"/>
                    </a:lnTo>
                    <a:lnTo>
                      <a:pt x="424" y="441"/>
                    </a:lnTo>
                    <a:lnTo>
                      <a:pt x="618" y="582"/>
                    </a:lnTo>
                    <a:lnTo>
                      <a:pt x="812" y="706"/>
                    </a:lnTo>
                    <a:lnTo>
                      <a:pt x="1006" y="847"/>
                    </a:lnTo>
                    <a:lnTo>
                      <a:pt x="1041" y="882"/>
                    </a:lnTo>
                    <a:lnTo>
                      <a:pt x="1094" y="900"/>
                    </a:lnTo>
                    <a:cubicBezTo>
                      <a:pt x="1094" y="908"/>
                      <a:pt x="1094" y="913"/>
                      <a:pt x="1096" y="913"/>
                    </a:cubicBezTo>
                    <a:cubicBezTo>
                      <a:pt x="1099" y="913"/>
                      <a:pt x="1103" y="908"/>
                      <a:pt x="1112" y="900"/>
                    </a:cubicBezTo>
                    <a:cubicBezTo>
                      <a:pt x="1112" y="900"/>
                      <a:pt x="1112" y="882"/>
                      <a:pt x="1112" y="882"/>
                    </a:cubicBezTo>
                    <a:lnTo>
                      <a:pt x="1059" y="847"/>
                    </a:lnTo>
                    <a:lnTo>
                      <a:pt x="1006" y="811"/>
                    </a:lnTo>
                    <a:lnTo>
                      <a:pt x="918" y="758"/>
                    </a:lnTo>
                    <a:lnTo>
                      <a:pt x="724" y="600"/>
                    </a:lnTo>
                    <a:lnTo>
                      <a:pt x="530" y="476"/>
                    </a:lnTo>
                    <a:lnTo>
                      <a:pt x="336" y="335"/>
                    </a:lnTo>
                    <a:lnTo>
                      <a:pt x="265" y="282"/>
                    </a:lnTo>
                    <a:lnTo>
                      <a:pt x="248" y="265"/>
                    </a:lnTo>
                    <a:close/>
                    <a:moveTo>
                      <a:pt x="25" y="473"/>
                    </a:moveTo>
                    <a:cubicBezTo>
                      <a:pt x="23" y="473"/>
                      <a:pt x="20" y="474"/>
                      <a:pt x="18" y="476"/>
                    </a:cubicBezTo>
                    <a:cubicBezTo>
                      <a:pt x="1" y="476"/>
                      <a:pt x="1" y="494"/>
                      <a:pt x="18" y="512"/>
                    </a:cubicBezTo>
                    <a:cubicBezTo>
                      <a:pt x="177" y="653"/>
                      <a:pt x="318" y="829"/>
                      <a:pt x="477" y="988"/>
                    </a:cubicBezTo>
                    <a:cubicBezTo>
                      <a:pt x="583" y="1076"/>
                      <a:pt x="706" y="1164"/>
                      <a:pt x="794" y="1270"/>
                    </a:cubicBezTo>
                    <a:cubicBezTo>
                      <a:pt x="794" y="1285"/>
                      <a:pt x="801" y="1290"/>
                      <a:pt x="808" y="1290"/>
                    </a:cubicBezTo>
                    <a:cubicBezTo>
                      <a:pt x="818" y="1290"/>
                      <a:pt x="830" y="1280"/>
                      <a:pt x="830" y="1270"/>
                    </a:cubicBezTo>
                    <a:cubicBezTo>
                      <a:pt x="741" y="1182"/>
                      <a:pt x="671" y="1093"/>
                      <a:pt x="583" y="1023"/>
                    </a:cubicBezTo>
                    <a:cubicBezTo>
                      <a:pt x="424" y="864"/>
                      <a:pt x="265" y="706"/>
                      <a:pt x="107" y="547"/>
                    </a:cubicBezTo>
                    <a:cubicBezTo>
                      <a:pt x="91" y="531"/>
                      <a:pt x="47" y="473"/>
                      <a:pt x="25" y="47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10"/>
              <p:cNvSpPr/>
              <p:nvPr/>
            </p:nvSpPr>
            <p:spPr>
              <a:xfrm>
                <a:off x="7366699" y="-502675"/>
                <a:ext cx="3112391" cy="1038974"/>
              </a:xfrm>
              <a:custGeom>
                <a:avLst/>
                <a:gdLst/>
                <a:ahLst/>
                <a:cxnLst/>
                <a:rect l="l" t="t" r="r" b="b"/>
                <a:pathLst>
                  <a:path w="50827" h="16967" extrusionOk="0">
                    <a:moveTo>
                      <a:pt x="50692" y="1"/>
                    </a:moveTo>
                    <a:cubicBezTo>
                      <a:pt x="50560" y="1"/>
                      <a:pt x="50475" y="318"/>
                      <a:pt x="50421" y="440"/>
                    </a:cubicBezTo>
                    <a:cubicBezTo>
                      <a:pt x="50227" y="934"/>
                      <a:pt x="50033" y="1357"/>
                      <a:pt x="49804" y="1815"/>
                    </a:cubicBezTo>
                    <a:cubicBezTo>
                      <a:pt x="49010" y="3420"/>
                      <a:pt x="48023" y="4901"/>
                      <a:pt x="46841" y="6259"/>
                    </a:cubicBezTo>
                    <a:cubicBezTo>
                      <a:pt x="44831" y="8569"/>
                      <a:pt x="42380" y="10456"/>
                      <a:pt x="39788" y="12079"/>
                    </a:cubicBezTo>
                    <a:cubicBezTo>
                      <a:pt x="36649" y="14089"/>
                      <a:pt x="33157" y="15641"/>
                      <a:pt x="29454" y="16223"/>
                    </a:cubicBezTo>
                    <a:cubicBezTo>
                      <a:pt x="28025" y="16452"/>
                      <a:pt x="26597" y="16575"/>
                      <a:pt x="25169" y="16593"/>
                    </a:cubicBezTo>
                    <a:cubicBezTo>
                      <a:pt x="24703" y="16625"/>
                      <a:pt x="24237" y="16641"/>
                      <a:pt x="23772" y="16641"/>
                    </a:cubicBezTo>
                    <a:cubicBezTo>
                      <a:pt x="22687" y="16641"/>
                      <a:pt x="21605" y="16554"/>
                      <a:pt x="20531" y="16381"/>
                    </a:cubicBezTo>
                    <a:cubicBezTo>
                      <a:pt x="12472" y="15024"/>
                      <a:pt x="6652" y="9645"/>
                      <a:pt x="2032" y="3226"/>
                    </a:cubicBezTo>
                    <a:cubicBezTo>
                      <a:pt x="1662" y="2697"/>
                      <a:pt x="1327" y="2150"/>
                      <a:pt x="1027" y="1586"/>
                    </a:cubicBezTo>
                    <a:cubicBezTo>
                      <a:pt x="780" y="1110"/>
                      <a:pt x="568" y="634"/>
                      <a:pt x="374" y="140"/>
                    </a:cubicBezTo>
                    <a:cubicBezTo>
                      <a:pt x="349" y="71"/>
                      <a:pt x="291" y="42"/>
                      <a:pt x="230" y="42"/>
                    </a:cubicBezTo>
                    <a:cubicBezTo>
                      <a:pt x="120" y="42"/>
                      <a:pt x="0" y="138"/>
                      <a:pt x="57" y="263"/>
                    </a:cubicBezTo>
                    <a:cubicBezTo>
                      <a:pt x="1009" y="2503"/>
                      <a:pt x="2508" y="4461"/>
                      <a:pt x="4060" y="6294"/>
                    </a:cubicBezTo>
                    <a:cubicBezTo>
                      <a:pt x="5365" y="7899"/>
                      <a:pt x="6811" y="9398"/>
                      <a:pt x="8345" y="10774"/>
                    </a:cubicBezTo>
                    <a:cubicBezTo>
                      <a:pt x="12507" y="14371"/>
                      <a:pt x="17850" y="16840"/>
                      <a:pt x="23405" y="16963"/>
                    </a:cubicBezTo>
                    <a:cubicBezTo>
                      <a:pt x="23591" y="16966"/>
                      <a:pt x="23776" y="16967"/>
                      <a:pt x="23959" y="16967"/>
                    </a:cubicBezTo>
                    <a:cubicBezTo>
                      <a:pt x="29547" y="16967"/>
                      <a:pt x="34182" y="15914"/>
                      <a:pt x="39065" y="12960"/>
                    </a:cubicBezTo>
                    <a:cubicBezTo>
                      <a:pt x="44090" y="9980"/>
                      <a:pt x="49046" y="5854"/>
                      <a:pt x="50827" y="105"/>
                    </a:cubicBezTo>
                    <a:cubicBezTo>
                      <a:pt x="50777" y="30"/>
                      <a:pt x="50732" y="1"/>
                      <a:pt x="506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5"/>
        </a:solidFill>
        <a:effectLst/>
      </p:bgPr>
    </p:bg>
    <p:spTree>
      <p:nvGrpSpPr>
        <p:cNvPr id="1" name="Shape 349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_1_1_1_2">
    <p:spTree>
      <p:nvGrpSpPr>
        <p:cNvPr id="1" name="Shape 3495"/>
        <p:cNvGrpSpPr/>
        <p:nvPr/>
      </p:nvGrpSpPr>
      <p:grpSpPr>
        <a:xfrm>
          <a:off x="0" y="0"/>
          <a:ext cx="0" cy="0"/>
          <a:chOff x="0" y="0"/>
          <a:chExt cx="0" cy="0"/>
        </a:xfrm>
      </p:grpSpPr>
      <p:sp>
        <p:nvSpPr>
          <p:cNvPr id="3496" name="Google Shape;3496;p13"/>
          <p:cNvSpPr txBox="1">
            <a:spLocks noGrp="1"/>
          </p:cNvSpPr>
          <p:nvPr>
            <p:ph type="subTitle" idx="1"/>
          </p:nvPr>
        </p:nvSpPr>
        <p:spPr>
          <a:xfrm>
            <a:off x="2078486" y="2010754"/>
            <a:ext cx="2150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97" name="Google Shape;3497;p13"/>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3498" name="Google Shape;3498;p13"/>
          <p:cNvSpPr txBox="1">
            <a:spLocks noGrp="1"/>
          </p:cNvSpPr>
          <p:nvPr>
            <p:ph type="title" idx="2" hasCustomPrompt="1"/>
          </p:nvPr>
        </p:nvSpPr>
        <p:spPr>
          <a:xfrm>
            <a:off x="982950" y="1852863"/>
            <a:ext cx="748500" cy="404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600">
                <a:solidFill>
                  <a:schemeClr val="lt1"/>
                </a:solidFill>
              </a:defRPr>
            </a:lvl1pPr>
            <a:lvl2pPr lvl="1" rtl="0">
              <a:spcBef>
                <a:spcPts val="100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499" name="Google Shape;3499;p13"/>
          <p:cNvSpPr txBox="1">
            <a:spLocks noGrp="1"/>
          </p:cNvSpPr>
          <p:nvPr>
            <p:ph type="subTitle" idx="3"/>
          </p:nvPr>
        </p:nvSpPr>
        <p:spPr>
          <a:xfrm>
            <a:off x="2078400" y="1641588"/>
            <a:ext cx="2150400" cy="447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a:solidFill>
                  <a:schemeClr val="lt1"/>
                </a:solidFill>
                <a:latin typeface="Berkshire Swash"/>
                <a:ea typeface="Berkshire Swash"/>
                <a:cs typeface="Berkshire Swash"/>
                <a:sym typeface="Berkshire Swash"/>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500" name="Google Shape;3500;p13"/>
          <p:cNvSpPr txBox="1">
            <a:spLocks noGrp="1"/>
          </p:cNvSpPr>
          <p:nvPr>
            <p:ph type="subTitle" idx="4"/>
          </p:nvPr>
        </p:nvSpPr>
        <p:spPr>
          <a:xfrm>
            <a:off x="5891661" y="2010754"/>
            <a:ext cx="2150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01" name="Google Shape;3501;p13"/>
          <p:cNvSpPr txBox="1">
            <a:spLocks noGrp="1"/>
          </p:cNvSpPr>
          <p:nvPr>
            <p:ph type="title" idx="5" hasCustomPrompt="1"/>
          </p:nvPr>
        </p:nvSpPr>
        <p:spPr>
          <a:xfrm>
            <a:off x="4801725" y="1804150"/>
            <a:ext cx="748500" cy="404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6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502" name="Google Shape;3502;p13"/>
          <p:cNvSpPr txBox="1">
            <a:spLocks noGrp="1"/>
          </p:cNvSpPr>
          <p:nvPr>
            <p:ph type="subTitle" idx="6"/>
          </p:nvPr>
        </p:nvSpPr>
        <p:spPr>
          <a:xfrm>
            <a:off x="5891575" y="1641588"/>
            <a:ext cx="2150400" cy="447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a:solidFill>
                  <a:schemeClr val="lt1"/>
                </a:solidFill>
                <a:latin typeface="Berkshire Swash"/>
                <a:ea typeface="Berkshire Swash"/>
                <a:cs typeface="Berkshire Swash"/>
                <a:sym typeface="Berkshire Swash"/>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503" name="Google Shape;3503;p13"/>
          <p:cNvSpPr txBox="1">
            <a:spLocks noGrp="1"/>
          </p:cNvSpPr>
          <p:nvPr>
            <p:ph type="subTitle" idx="7"/>
          </p:nvPr>
        </p:nvSpPr>
        <p:spPr>
          <a:xfrm>
            <a:off x="2078498" y="3696154"/>
            <a:ext cx="2150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04" name="Google Shape;3504;p13"/>
          <p:cNvSpPr txBox="1">
            <a:spLocks noGrp="1"/>
          </p:cNvSpPr>
          <p:nvPr>
            <p:ph type="title" idx="8" hasCustomPrompt="1"/>
          </p:nvPr>
        </p:nvSpPr>
        <p:spPr>
          <a:xfrm>
            <a:off x="988540" y="3489550"/>
            <a:ext cx="748500" cy="404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6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505" name="Google Shape;3505;p13"/>
          <p:cNvSpPr txBox="1">
            <a:spLocks noGrp="1"/>
          </p:cNvSpPr>
          <p:nvPr>
            <p:ph type="subTitle" idx="9"/>
          </p:nvPr>
        </p:nvSpPr>
        <p:spPr>
          <a:xfrm>
            <a:off x="2078413" y="3326988"/>
            <a:ext cx="2150400" cy="447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a:solidFill>
                  <a:schemeClr val="lt1"/>
                </a:solidFill>
                <a:latin typeface="Berkshire Swash"/>
                <a:ea typeface="Berkshire Swash"/>
                <a:cs typeface="Berkshire Swash"/>
                <a:sym typeface="Berkshire Swash"/>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506" name="Google Shape;3506;p13"/>
          <p:cNvSpPr txBox="1">
            <a:spLocks noGrp="1"/>
          </p:cNvSpPr>
          <p:nvPr>
            <p:ph type="subTitle" idx="13"/>
          </p:nvPr>
        </p:nvSpPr>
        <p:spPr>
          <a:xfrm>
            <a:off x="5891673" y="3696154"/>
            <a:ext cx="2150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07" name="Google Shape;3507;p13"/>
          <p:cNvSpPr txBox="1">
            <a:spLocks noGrp="1"/>
          </p:cNvSpPr>
          <p:nvPr>
            <p:ph type="title" idx="14" hasCustomPrompt="1"/>
          </p:nvPr>
        </p:nvSpPr>
        <p:spPr>
          <a:xfrm>
            <a:off x="4801740" y="3489550"/>
            <a:ext cx="748500" cy="404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6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508" name="Google Shape;3508;p13"/>
          <p:cNvSpPr txBox="1">
            <a:spLocks noGrp="1"/>
          </p:cNvSpPr>
          <p:nvPr>
            <p:ph type="subTitle" idx="15"/>
          </p:nvPr>
        </p:nvSpPr>
        <p:spPr>
          <a:xfrm>
            <a:off x="5891588" y="3326988"/>
            <a:ext cx="2150400" cy="447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a:solidFill>
                  <a:schemeClr val="lt1"/>
                </a:solidFill>
                <a:latin typeface="Berkshire Swash"/>
                <a:ea typeface="Berkshire Swash"/>
                <a:cs typeface="Berkshire Swash"/>
                <a:sym typeface="Berkshire Swash"/>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509" name="Google Shape;3509;p13"/>
          <p:cNvSpPr/>
          <p:nvPr/>
        </p:nvSpPr>
        <p:spPr>
          <a:xfrm>
            <a:off x="8264633" y="195501"/>
            <a:ext cx="166150" cy="192798"/>
          </a:xfrm>
          <a:custGeom>
            <a:avLst/>
            <a:gdLst/>
            <a:ahLst/>
            <a:cxnLst/>
            <a:rect l="l" t="t" r="r" b="b"/>
            <a:pathLst>
              <a:path w="2029" h="2355" extrusionOk="0">
                <a:moveTo>
                  <a:pt x="1032" y="1"/>
                </a:moveTo>
                <a:cubicBezTo>
                  <a:pt x="1010" y="1"/>
                  <a:pt x="988" y="14"/>
                  <a:pt x="988" y="40"/>
                </a:cubicBezTo>
                <a:lnTo>
                  <a:pt x="988" y="1028"/>
                </a:lnTo>
                <a:lnTo>
                  <a:pt x="935" y="1028"/>
                </a:lnTo>
                <a:lnTo>
                  <a:pt x="318" y="411"/>
                </a:lnTo>
                <a:cubicBezTo>
                  <a:pt x="310" y="403"/>
                  <a:pt x="300" y="399"/>
                  <a:pt x="290" y="399"/>
                </a:cubicBezTo>
                <a:cubicBezTo>
                  <a:pt x="256" y="399"/>
                  <a:pt x="220" y="440"/>
                  <a:pt x="247" y="481"/>
                </a:cubicBezTo>
                <a:lnTo>
                  <a:pt x="794" y="1010"/>
                </a:lnTo>
                <a:lnTo>
                  <a:pt x="71" y="1010"/>
                </a:lnTo>
                <a:cubicBezTo>
                  <a:pt x="0" y="1010"/>
                  <a:pt x="0" y="1116"/>
                  <a:pt x="71" y="1134"/>
                </a:cubicBezTo>
                <a:lnTo>
                  <a:pt x="882" y="1134"/>
                </a:lnTo>
                <a:lnTo>
                  <a:pt x="194" y="1804"/>
                </a:lnTo>
                <a:cubicBezTo>
                  <a:pt x="181" y="1845"/>
                  <a:pt x="209" y="1886"/>
                  <a:pt x="239" y="1886"/>
                </a:cubicBezTo>
                <a:cubicBezTo>
                  <a:pt x="248" y="1886"/>
                  <a:pt x="257" y="1882"/>
                  <a:pt x="265" y="1874"/>
                </a:cubicBezTo>
                <a:lnTo>
                  <a:pt x="953" y="1187"/>
                </a:lnTo>
                <a:lnTo>
                  <a:pt x="970" y="1204"/>
                </a:lnTo>
                <a:lnTo>
                  <a:pt x="970" y="2315"/>
                </a:lnTo>
                <a:cubicBezTo>
                  <a:pt x="979" y="2342"/>
                  <a:pt x="1001" y="2355"/>
                  <a:pt x="1023" y="2355"/>
                </a:cubicBezTo>
                <a:cubicBezTo>
                  <a:pt x="1045" y="2355"/>
                  <a:pt x="1067" y="2342"/>
                  <a:pt x="1076" y="2315"/>
                </a:cubicBezTo>
                <a:lnTo>
                  <a:pt x="1076" y="1310"/>
                </a:lnTo>
                <a:lnTo>
                  <a:pt x="1746" y="1980"/>
                </a:lnTo>
                <a:cubicBezTo>
                  <a:pt x="1754" y="1988"/>
                  <a:pt x="1763" y="1992"/>
                  <a:pt x="1772" y="1992"/>
                </a:cubicBezTo>
                <a:cubicBezTo>
                  <a:pt x="1802" y="1992"/>
                  <a:pt x="1830" y="1951"/>
                  <a:pt x="1817" y="1910"/>
                </a:cubicBezTo>
                <a:lnTo>
                  <a:pt x="1076" y="1187"/>
                </a:lnTo>
                <a:lnTo>
                  <a:pt x="1076" y="1134"/>
                </a:lnTo>
                <a:lnTo>
                  <a:pt x="1958" y="1134"/>
                </a:lnTo>
                <a:cubicBezTo>
                  <a:pt x="2028" y="1134"/>
                  <a:pt x="2028" y="1028"/>
                  <a:pt x="1958" y="1028"/>
                </a:cubicBezTo>
                <a:lnTo>
                  <a:pt x="1129" y="1028"/>
                </a:lnTo>
                <a:lnTo>
                  <a:pt x="1693" y="464"/>
                </a:lnTo>
                <a:cubicBezTo>
                  <a:pt x="1722" y="435"/>
                  <a:pt x="1693" y="384"/>
                  <a:pt x="1652" y="384"/>
                </a:cubicBezTo>
                <a:cubicBezTo>
                  <a:pt x="1643" y="384"/>
                  <a:pt x="1633" y="386"/>
                  <a:pt x="1623" y="393"/>
                </a:cubicBezTo>
                <a:lnTo>
                  <a:pt x="1076" y="940"/>
                </a:lnTo>
                <a:lnTo>
                  <a:pt x="1076" y="40"/>
                </a:lnTo>
                <a:cubicBezTo>
                  <a:pt x="1076" y="14"/>
                  <a:pt x="1054" y="1"/>
                  <a:pt x="10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13"/>
          <p:cNvSpPr/>
          <p:nvPr/>
        </p:nvSpPr>
        <p:spPr>
          <a:xfrm>
            <a:off x="8718173" y="539509"/>
            <a:ext cx="92248" cy="113207"/>
          </a:xfrm>
          <a:custGeom>
            <a:avLst/>
            <a:gdLst/>
            <a:ahLst/>
            <a:cxnLst/>
            <a:rect l="l" t="t" r="r" b="b"/>
            <a:pathLst>
              <a:path w="2566" h="3149" extrusionOk="0">
                <a:moveTo>
                  <a:pt x="1277" y="1"/>
                </a:moveTo>
                <a:cubicBezTo>
                  <a:pt x="1213" y="1"/>
                  <a:pt x="1146" y="40"/>
                  <a:pt x="1129" y="120"/>
                </a:cubicBezTo>
                <a:lnTo>
                  <a:pt x="1129" y="1019"/>
                </a:lnTo>
                <a:lnTo>
                  <a:pt x="565" y="455"/>
                </a:lnTo>
                <a:cubicBezTo>
                  <a:pt x="534" y="420"/>
                  <a:pt x="499" y="405"/>
                  <a:pt x="466" y="405"/>
                </a:cubicBezTo>
                <a:cubicBezTo>
                  <a:pt x="364" y="405"/>
                  <a:pt x="278" y="538"/>
                  <a:pt x="371" y="631"/>
                </a:cubicBezTo>
                <a:lnTo>
                  <a:pt x="900" y="1160"/>
                </a:lnTo>
                <a:lnTo>
                  <a:pt x="177" y="1160"/>
                </a:lnTo>
                <a:cubicBezTo>
                  <a:pt x="0" y="1160"/>
                  <a:pt x="0" y="1442"/>
                  <a:pt x="177" y="1442"/>
                </a:cubicBezTo>
                <a:lnTo>
                  <a:pt x="1005" y="1442"/>
                </a:lnTo>
                <a:lnTo>
                  <a:pt x="459" y="1971"/>
                </a:lnTo>
                <a:cubicBezTo>
                  <a:pt x="388" y="2070"/>
                  <a:pt x="475" y="2191"/>
                  <a:pt x="576" y="2191"/>
                </a:cubicBezTo>
                <a:cubicBezTo>
                  <a:pt x="601" y="2191"/>
                  <a:pt x="628" y="2183"/>
                  <a:pt x="653" y="2165"/>
                </a:cubicBezTo>
                <a:lnTo>
                  <a:pt x="1146" y="1689"/>
                </a:lnTo>
                <a:lnTo>
                  <a:pt x="1146" y="3029"/>
                </a:lnTo>
                <a:cubicBezTo>
                  <a:pt x="1155" y="3109"/>
                  <a:pt x="1217" y="3148"/>
                  <a:pt x="1279" y="3148"/>
                </a:cubicBezTo>
                <a:cubicBezTo>
                  <a:pt x="1340" y="3148"/>
                  <a:pt x="1402" y="3109"/>
                  <a:pt x="1411" y="3029"/>
                </a:cubicBezTo>
                <a:lnTo>
                  <a:pt x="1411" y="1671"/>
                </a:lnTo>
                <a:lnTo>
                  <a:pt x="2275" y="2536"/>
                </a:lnTo>
                <a:cubicBezTo>
                  <a:pt x="2303" y="2563"/>
                  <a:pt x="2334" y="2575"/>
                  <a:pt x="2365" y="2575"/>
                </a:cubicBezTo>
                <a:cubicBezTo>
                  <a:pt x="2470" y="2575"/>
                  <a:pt x="2565" y="2437"/>
                  <a:pt x="2469" y="2342"/>
                </a:cubicBezTo>
                <a:cubicBezTo>
                  <a:pt x="2169" y="2042"/>
                  <a:pt x="1869" y="1742"/>
                  <a:pt x="1570" y="1442"/>
                </a:cubicBezTo>
                <a:lnTo>
                  <a:pt x="2381" y="1442"/>
                </a:lnTo>
                <a:cubicBezTo>
                  <a:pt x="2557" y="1442"/>
                  <a:pt x="2557" y="1160"/>
                  <a:pt x="2381" y="1160"/>
                </a:cubicBezTo>
                <a:lnTo>
                  <a:pt x="1658" y="1160"/>
                </a:lnTo>
                <a:lnTo>
                  <a:pt x="2469" y="349"/>
                </a:lnTo>
                <a:cubicBezTo>
                  <a:pt x="2566" y="252"/>
                  <a:pt x="2467" y="122"/>
                  <a:pt x="2361" y="122"/>
                </a:cubicBezTo>
                <a:cubicBezTo>
                  <a:pt x="2331" y="122"/>
                  <a:pt x="2302" y="132"/>
                  <a:pt x="2275" y="155"/>
                </a:cubicBezTo>
                <a:lnTo>
                  <a:pt x="1411" y="1019"/>
                </a:lnTo>
                <a:lnTo>
                  <a:pt x="1411" y="120"/>
                </a:lnTo>
                <a:cubicBezTo>
                  <a:pt x="1402" y="40"/>
                  <a:pt x="1340"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13"/>
          <p:cNvSpPr/>
          <p:nvPr/>
        </p:nvSpPr>
        <p:spPr>
          <a:xfrm>
            <a:off x="890698" y="1052434"/>
            <a:ext cx="92248" cy="113207"/>
          </a:xfrm>
          <a:custGeom>
            <a:avLst/>
            <a:gdLst/>
            <a:ahLst/>
            <a:cxnLst/>
            <a:rect l="l" t="t" r="r" b="b"/>
            <a:pathLst>
              <a:path w="2566" h="3149" extrusionOk="0">
                <a:moveTo>
                  <a:pt x="1277" y="1"/>
                </a:moveTo>
                <a:cubicBezTo>
                  <a:pt x="1213" y="1"/>
                  <a:pt x="1146" y="40"/>
                  <a:pt x="1129" y="120"/>
                </a:cubicBezTo>
                <a:lnTo>
                  <a:pt x="1129" y="1019"/>
                </a:lnTo>
                <a:lnTo>
                  <a:pt x="565" y="455"/>
                </a:lnTo>
                <a:cubicBezTo>
                  <a:pt x="534" y="420"/>
                  <a:pt x="499" y="405"/>
                  <a:pt x="466" y="405"/>
                </a:cubicBezTo>
                <a:cubicBezTo>
                  <a:pt x="364" y="405"/>
                  <a:pt x="278" y="538"/>
                  <a:pt x="371" y="631"/>
                </a:cubicBezTo>
                <a:lnTo>
                  <a:pt x="900" y="1160"/>
                </a:lnTo>
                <a:lnTo>
                  <a:pt x="177" y="1160"/>
                </a:lnTo>
                <a:cubicBezTo>
                  <a:pt x="0" y="1160"/>
                  <a:pt x="0" y="1442"/>
                  <a:pt x="177" y="1442"/>
                </a:cubicBezTo>
                <a:lnTo>
                  <a:pt x="1005" y="1442"/>
                </a:lnTo>
                <a:lnTo>
                  <a:pt x="459" y="1971"/>
                </a:lnTo>
                <a:cubicBezTo>
                  <a:pt x="388" y="2070"/>
                  <a:pt x="475" y="2191"/>
                  <a:pt x="576" y="2191"/>
                </a:cubicBezTo>
                <a:cubicBezTo>
                  <a:pt x="601" y="2191"/>
                  <a:pt x="628" y="2183"/>
                  <a:pt x="653" y="2165"/>
                </a:cubicBezTo>
                <a:lnTo>
                  <a:pt x="1146" y="1689"/>
                </a:lnTo>
                <a:lnTo>
                  <a:pt x="1146" y="3029"/>
                </a:lnTo>
                <a:cubicBezTo>
                  <a:pt x="1155" y="3109"/>
                  <a:pt x="1217" y="3148"/>
                  <a:pt x="1279" y="3148"/>
                </a:cubicBezTo>
                <a:cubicBezTo>
                  <a:pt x="1340" y="3148"/>
                  <a:pt x="1402" y="3109"/>
                  <a:pt x="1411" y="3029"/>
                </a:cubicBezTo>
                <a:lnTo>
                  <a:pt x="1411" y="1671"/>
                </a:lnTo>
                <a:lnTo>
                  <a:pt x="2275" y="2536"/>
                </a:lnTo>
                <a:cubicBezTo>
                  <a:pt x="2303" y="2563"/>
                  <a:pt x="2334" y="2575"/>
                  <a:pt x="2365" y="2575"/>
                </a:cubicBezTo>
                <a:cubicBezTo>
                  <a:pt x="2470" y="2575"/>
                  <a:pt x="2565" y="2437"/>
                  <a:pt x="2469" y="2342"/>
                </a:cubicBezTo>
                <a:cubicBezTo>
                  <a:pt x="2169" y="2042"/>
                  <a:pt x="1869" y="1742"/>
                  <a:pt x="1570" y="1442"/>
                </a:cubicBezTo>
                <a:lnTo>
                  <a:pt x="2381" y="1442"/>
                </a:lnTo>
                <a:cubicBezTo>
                  <a:pt x="2557" y="1442"/>
                  <a:pt x="2557" y="1160"/>
                  <a:pt x="2381" y="1160"/>
                </a:cubicBezTo>
                <a:lnTo>
                  <a:pt x="1658" y="1160"/>
                </a:lnTo>
                <a:lnTo>
                  <a:pt x="2469" y="349"/>
                </a:lnTo>
                <a:cubicBezTo>
                  <a:pt x="2566" y="252"/>
                  <a:pt x="2467" y="122"/>
                  <a:pt x="2361" y="122"/>
                </a:cubicBezTo>
                <a:cubicBezTo>
                  <a:pt x="2331" y="122"/>
                  <a:pt x="2302" y="132"/>
                  <a:pt x="2275" y="155"/>
                </a:cubicBezTo>
                <a:lnTo>
                  <a:pt x="1411" y="1019"/>
                </a:lnTo>
                <a:lnTo>
                  <a:pt x="1411" y="120"/>
                </a:lnTo>
                <a:cubicBezTo>
                  <a:pt x="1402" y="40"/>
                  <a:pt x="1340"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13"/>
          <p:cNvSpPr/>
          <p:nvPr/>
        </p:nvSpPr>
        <p:spPr>
          <a:xfrm>
            <a:off x="374848" y="4336896"/>
            <a:ext cx="92248" cy="113207"/>
          </a:xfrm>
          <a:custGeom>
            <a:avLst/>
            <a:gdLst/>
            <a:ahLst/>
            <a:cxnLst/>
            <a:rect l="l" t="t" r="r" b="b"/>
            <a:pathLst>
              <a:path w="2566" h="3149" extrusionOk="0">
                <a:moveTo>
                  <a:pt x="1277" y="1"/>
                </a:moveTo>
                <a:cubicBezTo>
                  <a:pt x="1213" y="1"/>
                  <a:pt x="1146" y="40"/>
                  <a:pt x="1129" y="120"/>
                </a:cubicBezTo>
                <a:lnTo>
                  <a:pt x="1129" y="1019"/>
                </a:lnTo>
                <a:lnTo>
                  <a:pt x="565" y="455"/>
                </a:lnTo>
                <a:cubicBezTo>
                  <a:pt x="534" y="420"/>
                  <a:pt x="499" y="405"/>
                  <a:pt x="466" y="405"/>
                </a:cubicBezTo>
                <a:cubicBezTo>
                  <a:pt x="364" y="405"/>
                  <a:pt x="278" y="538"/>
                  <a:pt x="371" y="631"/>
                </a:cubicBezTo>
                <a:lnTo>
                  <a:pt x="900" y="1160"/>
                </a:lnTo>
                <a:lnTo>
                  <a:pt x="177" y="1160"/>
                </a:lnTo>
                <a:cubicBezTo>
                  <a:pt x="0" y="1160"/>
                  <a:pt x="0" y="1442"/>
                  <a:pt x="177" y="1442"/>
                </a:cubicBezTo>
                <a:lnTo>
                  <a:pt x="1005" y="1442"/>
                </a:lnTo>
                <a:lnTo>
                  <a:pt x="459" y="1971"/>
                </a:lnTo>
                <a:cubicBezTo>
                  <a:pt x="388" y="2070"/>
                  <a:pt x="475" y="2191"/>
                  <a:pt x="576" y="2191"/>
                </a:cubicBezTo>
                <a:cubicBezTo>
                  <a:pt x="601" y="2191"/>
                  <a:pt x="628" y="2183"/>
                  <a:pt x="653" y="2165"/>
                </a:cubicBezTo>
                <a:lnTo>
                  <a:pt x="1146" y="1689"/>
                </a:lnTo>
                <a:lnTo>
                  <a:pt x="1146" y="3029"/>
                </a:lnTo>
                <a:cubicBezTo>
                  <a:pt x="1155" y="3109"/>
                  <a:pt x="1217" y="3148"/>
                  <a:pt x="1279" y="3148"/>
                </a:cubicBezTo>
                <a:cubicBezTo>
                  <a:pt x="1340" y="3148"/>
                  <a:pt x="1402" y="3109"/>
                  <a:pt x="1411" y="3029"/>
                </a:cubicBezTo>
                <a:lnTo>
                  <a:pt x="1411" y="1671"/>
                </a:lnTo>
                <a:lnTo>
                  <a:pt x="2275" y="2536"/>
                </a:lnTo>
                <a:cubicBezTo>
                  <a:pt x="2303" y="2563"/>
                  <a:pt x="2334" y="2575"/>
                  <a:pt x="2365" y="2575"/>
                </a:cubicBezTo>
                <a:cubicBezTo>
                  <a:pt x="2470" y="2575"/>
                  <a:pt x="2565" y="2437"/>
                  <a:pt x="2469" y="2342"/>
                </a:cubicBezTo>
                <a:cubicBezTo>
                  <a:pt x="2169" y="2042"/>
                  <a:pt x="1869" y="1742"/>
                  <a:pt x="1570" y="1442"/>
                </a:cubicBezTo>
                <a:lnTo>
                  <a:pt x="2381" y="1442"/>
                </a:lnTo>
                <a:cubicBezTo>
                  <a:pt x="2557" y="1442"/>
                  <a:pt x="2557" y="1160"/>
                  <a:pt x="2381" y="1160"/>
                </a:cubicBezTo>
                <a:lnTo>
                  <a:pt x="1658" y="1160"/>
                </a:lnTo>
                <a:lnTo>
                  <a:pt x="2469" y="349"/>
                </a:lnTo>
                <a:cubicBezTo>
                  <a:pt x="2566" y="252"/>
                  <a:pt x="2467" y="122"/>
                  <a:pt x="2361" y="122"/>
                </a:cubicBezTo>
                <a:cubicBezTo>
                  <a:pt x="2331" y="122"/>
                  <a:pt x="2302" y="132"/>
                  <a:pt x="2275" y="155"/>
                </a:cubicBezTo>
                <a:lnTo>
                  <a:pt x="1411" y="1019"/>
                </a:lnTo>
                <a:lnTo>
                  <a:pt x="1411" y="120"/>
                </a:lnTo>
                <a:cubicBezTo>
                  <a:pt x="1402" y="40"/>
                  <a:pt x="1340"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13"/>
          <p:cNvSpPr/>
          <p:nvPr/>
        </p:nvSpPr>
        <p:spPr>
          <a:xfrm>
            <a:off x="467090" y="4795008"/>
            <a:ext cx="155340" cy="182626"/>
          </a:xfrm>
          <a:custGeom>
            <a:avLst/>
            <a:gdLst/>
            <a:ahLst/>
            <a:cxnLst/>
            <a:rect l="l" t="t" r="r" b="b"/>
            <a:pathLst>
              <a:path w="4321" h="5080" extrusionOk="0">
                <a:moveTo>
                  <a:pt x="2143" y="1"/>
                </a:moveTo>
                <a:cubicBezTo>
                  <a:pt x="2086" y="1"/>
                  <a:pt x="2028" y="36"/>
                  <a:pt x="2028" y="106"/>
                </a:cubicBezTo>
                <a:lnTo>
                  <a:pt x="2028" y="2240"/>
                </a:lnTo>
                <a:lnTo>
                  <a:pt x="635" y="829"/>
                </a:lnTo>
                <a:cubicBezTo>
                  <a:pt x="611" y="805"/>
                  <a:pt x="583" y="795"/>
                  <a:pt x="557" y="795"/>
                </a:cubicBezTo>
                <a:cubicBezTo>
                  <a:pt x="470" y="795"/>
                  <a:pt x="395" y="907"/>
                  <a:pt x="477" y="988"/>
                </a:cubicBezTo>
                <a:lnTo>
                  <a:pt x="2028" y="2540"/>
                </a:lnTo>
                <a:lnTo>
                  <a:pt x="2028" y="2628"/>
                </a:lnTo>
                <a:lnTo>
                  <a:pt x="142" y="2628"/>
                </a:lnTo>
                <a:cubicBezTo>
                  <a:pt x="1" y="2628"/>
                  <a:pt x="1" y="2857"/>
                  <a:pt x="142" y="2857"/>
                </a:cubicBezTo>
                <a:lnTo>
                  <a:pt x="1923" y="2857"/>
                </a:lnTo>
                <a:lnTo>
                  <a:pt x="724" y="4057"/>
                </a:lnTo>
                <a:cubicBezTo>
                  <a:pt x="641" y="4139"/>
                  <a:pt x="719" y="4243"/>
                  <a:pt x="800" y="4243"/>
                </a:cubicBezTo>
                <a:cubicBezTo>
                  <a:pt x="822" y="4243"/>
                  <a:pt x="845" y="4235"/>
                  <a:pt x="865" y="4215"/>
                </a:cubicBezTo>
                <a:lnTo>
                  <a:pt x="2028" y="3051"/>
                </a:lnTo>
                <a:lnTo>
                  <a:pt x="2028" y="4974"/>
                </a:lnTo>
                <a:cubicBezTo>
                  <a:pt x="2028" y="5044"/>
                  <a:pt x="2081" y="5079"/>
                  <a:pt x="2134" y="5079"/>
                </a:cubicBezTo>
                <a:cubicBezTo>
                  <a:pt x="2187" y="5079"/>
                  <a:pt x="2240" y="5044"/>
                  <a:pt x="2240" y="4974"/>
                </a:cubicBezTo>
                <a:lnTo>
                  <a:pt x="2240" y="2857"/>
                </a:lnTo>
                <a:lnTo>
                  <a:pt x="2346" y="2857"/>
                </a:lnTo>
                <a:lnTo>
                  <a:pt x="3651" y="4162"/>
                </a:lnTo>
                <a:cubicBezTo>
                  <a:pt x="3670" y="4182"/>
                  <a:pt x="3693" y="4190"/>
                  <a:pt x="3716" y="4190"/>
                </a:cubicBezTo>
                <a:cubicBezTo>
                  <a:pt x="3796" y="4190"/>
                  <a:pt x="3874" y="4086"/>
                  <a:pt x="3792" y="4004"/>
                </a:cubicBezTo>
                <a:lnTo>
                  <a:pt x="2646" y="2857"/>
                </a:lnTo>
                <a:lnTo>
                  <a:pt x="4162" y="2857"/>
                </a:lnTo>
                <a:cubicBezTo>
                  <a:pt x="4303" y="2857"/>
                  <a:pt x="4321" y="2628"/>
                  <a:pt x="4180" y="2628"/>
                </a:cubicBezTo>
                <a:lnTo>
                  <a:pt x="2452" y="2628"/>
                </a:lnTo>
                <a:lnTo>
                  <a:pt x="3898" y="1182"/>
                </a:lnTo>
                <a:cubicBezTo>
                  <a:pt x="3980" y="1100"/>
                  <a:pt x="3913" y="996"/>
                  <a:pt x="3829" y="996"/>
                </a:cubicBezTo>
                <a:cubicBezTo>
                  <a:pt x="3805" y="996"/>
                  <a:pt x="3780" y="1004"/>
                  <a:pt x="3757" y="1023"/>
                </a:cubicBezTo>
                <a:lnTo>
                  <a:pt x="2293" y="2487"/>
                </a:lnTo>
                <a:lnTo>
                  <a:pt x="2258" y="2452"/>
                </a:lnTo>
                <a:lnTo>
                  <a:pt x="2258" y="106"/>
                </a:lnTo>
                <a:cubicBezTo>
                  <a:pt x="2258" y="36"/>
                  <a:pt x="2200" y="1"/>
                  <a:pt x="2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14" name="Google Shape;3514;p13"/>
          <p:cNvGrpSpPr/>
          <p:nvPr/>
        </p:nvGrpSpPr>
        <p:grpSpPr>
          <a:xfrm rot="-184001" flipH="1">
            <a:off x="6812218" y="4039935"/>
            <a:ext cx="3427084" cy="1567812"/>
            <a:chOff x="-1161920" y="4121475"/>
            <a:chExt cx="3426974" cy="1567761"/>
          </a:xfrm>
        </p:grpSpPr>
        <p:sp>
          <p:nvSpPr>
            <p:cNvPr id="3515" name="Google Shape;3515;p13"/>
            <p:cNvSpPr/>
            <p:nvPr/>
          </p:nvSpPr>
          <p:spPr>
            <a:xfrm rot="841654">
              <a:off x="-1117072" y="4514295"/>
              <a:ext cx="3337277" cy="780667"/>
            </a:xfrm>
            <a:custGeom>
              <a:avLst/>
              <a:gdLst/>
              <a:ahLst/>
              <a:cxnLst/>
              <a:rect l="l" t="t" r="r" b="b"/>
              <a:pathLst>
                <a:path w="55529" h="12989" extrusionOk="0">
                  <a:moveTo>
                    <a:pt x="20308" y="4810"/>
                  </a:moveTo>
                  <a:cubicBezTo>
                    <a:pt x="20711" y="4810"/>
                    <a:pt x="20816" y="5351"/>
                    <a:pt x="20829" y="5684"/>
                  </a:cubicBezTo>
                  <a:cubicBezTo>
                    <a:pt x="20829" y="6340"/>
                    <a:pt x="20553" y="6957"/>
                    <a:pt x="20067" y="7390"/>
                  </a:cubicBezTo>
                  <a:lnTo>
                    <a:pt x="20041" y="7364"/>
                  </a:lnTo>
                  <a:cubicBezTo>
                    <a:pt x="19621" y="7088"/>
                    <a:pt x="19385" y="6615"/>
                    <a:pt x="19411" y="6117"/>
                  </a:cubicBezTo>
                  <a:cubicBezTo>
                    <a:pt x="19464" y="5605"/>
                    <a:pt x="19687" y="4975"/>
                    <a:pt x="20225" y="4817"/>
                  </a:cubicBezTo>
                  <a:cubicBezTo>
                    <a:pt x="20254" y="4813"/>
                    <a:pt x="20282" y="4810"/>
                    <a:pt x="20308" y="4810"/>
                  </a:cubicBezTo>
                  <a:close/>
                  <a:moveTo>
                    <a:pt x="38997" y="6705"/>
                  </a:moveTo>
                  <a:cubicBezTo>
                    <a:pt x="39039" y="6705"/>
                    <a:pt x="39081" y="6706"/>
                    <a:pt x="39123" y="6707"/>
                  </a:cubicBezTo>
                  <a:cubicBezTo>
                    <a:pt x="38992" y="7377"/>
                    <a:pt x="38585" y="7954"/>
                    <a:pt x="38008" y="8295"/>
                  </a:cubicBezTo>
                  <a:cubicBezTo>
                    <a:pt x="37785" y="8427"/>
                    <a:pt x="37575" y="8597"/>
                    <a:pt x="37299" y="8623"/>
                  </a:cubicBezTo>
                  <a:cubicBezTo>
                    <a:pt x="37102" y="8610"/>
                    <a:pt x="36905" y="8545"/>
                    <a:pt x="36735" y="8440"/>
                  </a:cubicBezTo>
                  <a:cubicBezTo>
                    <a:pt x="36197" y="8098"/>
                    <a:pt x="36892" y="7455"/>
                    <a:pt x="37233" y="7232"/>
                  </a:cubicBezTo>
                  <a:cubicBezTo>
                    <a:pt x="37750" y="6888"/>
                    <a:pt x="38370" y="6705"/>
                    <a:pt x="38997" y="6705"/>
                  </a:cubicBezTo>
                  <a:close/>
                  <a:moveTo>
                    <a:pt x="26327" y="0"/>
                  </a:moveTo>
                  <a:cubicBezTo>
                    <a:pt x="25961" y="0"/>
                    <a:pt x="25566" y="164"/>
                    <a:pt x="25212" y="355"/>
                  </a:cubicBezTo>
                  <a:cubicBezTo>
                    <a:pt x="24687" y="697"/>
                    <a:pt x="24175" y="1261"/>
                    <a:pt x="24201" y="1904"/>
                  </a:cubicBezTo>
                  <a:cubicBezTo>
                    <a:pt x="24215" y="2311"/>
                    <a:pt x="24438" y="2823"/>
                    <a:pt x="24818" y="3046"/>
                  </a:cubicBezTo>
                  <a:cubicBezTo>
                    <a:pt x="24975" y="3119"/>
                    <a:pt x="25144" y="3161"/>
                    <a:pt x="25317" y="3161"/>
                  </a:cubicBezTo>
                  <a:cubicBezTo>
                    <a:pt x="25391" y="3161"/>
                    <a:pt x="25466" y="3153"/>
                    <a:pt x="25540" y="3138"/>
                  </a:cubicBezTo>
                  <a:cubicBezTo>
                    <a:pt x="25750" y="3124"/>
                    <a:pt x="25934" y="3059"/>
                    <a:pt x="26117" y="2967"/>
                  </a:cubicBezTo>
                  <a:lnTo>
                    <a:pt x="26354" y="3348"/>
                  </a:lnTo>
                  <a:lnTo>
                    <a:pt x="26669" y="3846"/>
                  </a:lnTo>
                  <a:lnTo>
                    <a:pt x="26984" y="4332"/>
                  </a:lnTo>
                  <a:cubicBezTo>
                    <a:pt x="27089" y="4516"/>
                    <a:pt x="27207" y="4686"/>
                    <a:pt x="27325" y="4870"/>
                  </a:cubicBezTo>
                  <a:cubicBezTo>
                    <a:pt x="27325" y="4883"/>
                    <a:pt x="27338" y="4896"/>
                    <a:pt x="27338" y="4909"/>
                  </a:cubicBezTo>
                  <a:lnTo>
                    <a:pt x="27377" y="4949"/>
                  </a:lnTo>
                  <a:lnTo>
                    <a:pt x="27404" y="4922"/>
                  </a:lnTo>
                  <a:lnTo>
                    <a:pt x="27417" y="4922"/>
                  </a:lnTo>
                  <a:lnTo>
                    <a:pt x="27627" y="4804"/>
                  </a:lnTo>
                  <a:lnTo>
                    <a:pt x="27627" y="4804"/>
                  </a:lnTo>
                  <a:cubicBezTo>
                    <a:pt x="26564" y="5657"/>
                    <a:pt x="25632" y="6681"/>
                    <a:pt x="24411" y="7350"/>
                  </a:cubicBezTo>
                  <a:cubicBezTo>
                    <a:pt x="24018" y="7600"/>
                    <a:pt x="23598" y="7797"/>
                    <a:pt x="23151" y="7928"/>
                  </a:cubicBezTo>
                  <a:lnTo>
                    <a:pt x="23138" y="7888"/>
                  </a:lnTo>
                  <a:cubicBezTo>
                    <a:pt x="23138" y="7875"/>
                    <a:pt x="23125" y="7849"/>
                    <a:pt x="23125" y="7836"/>
                  </a:cubicBezTo>
                  <a:lnTo>
                    <a:pt x="23086" y="7849"/>
                  </a:lnTo>
                  <a:lnTo>
                    <a:pt x="23073" y="7849"/>
                  </a:lnTo>
                  <a:lnTo>
                    <a:pt x="22837" y="7915"/>
                  </a:lnTo>
                  <a:cubicBezTo>
                    <a:pt x="22837" y="7902"/>
                    <a:pt x="22823" y="7888"/>
                    <a:pt x="22823" y="7888"/>
                  </a:cubicBezTo>
                  <a:cubicBezTo>
                    <a:pt x="22823" y="7862"/>
                    <a:pt x="22797" y="7862"/>
                    <a:pt x="22784" y="7862"/>
                  </a:cubicBezTo>
                  <a:cubicBezTo>
                    <a:pt x="22771" y="7862"/>
                    <a:pt x="22758" y="7888"/>
                    <a:pt x="22771" y="7902"/>
                  </a:cubicBezTo>
                  <a:lnTo>
                    <a:pt x="22771" y="7928"/>
                  </a:lnTo>
                  <a:lnTo>
                    <a:pt x="22732" y="7941"/>
                  </a:lnTo>
                  <a:lnTo>
                    <a:pt x="22403" y="8033"/>
                  </a:lnTo>
                  <a:lnTo>
                    <a:pt x="22259" y="8072"/>
                  </a:lnTo>
                  <a:cubicBezTo>
                    <a:pt x="21577" y="8072"/>
                    <a:pt x="20907" y="7902"/>
                    <a:pt x="20304" y="7574"/>
                  </a:cubicBezTo>
                  <a:cubicBezTo>
                    <a:pt x="20750" y="7167"/>
                    <a:pt x="21012" y="6602"/>
                    <a:pt x="21078" y="6012"/>
                  </a:cubicBezTo>
                  <a:cubicBezTo>
                    <a:pt x="21151" y="5474"/>
                    <a:pt x="20963" y="4606"/>
                    <a:pt x="20332" y="4606"/>
                  </a:cubicBezTo>
                  <a:cubicBezTo>
                    <a:pt x="20286" y="4606"/>
                    <a:pt x="20237" y="4611"/>
                    <a:pt x="20185" y="4621"/>
                  </a:cubicBezTo>
                  <a:cubicBezTo>
                    <a:pt x="19542" y="4791"/>
                    <a:pt x="19254" y="5526"/>
                    <a:pt x="19188" y="6130"/>
                  </a:cubicBezTo>
                  <a:cubicBezTo>
                    <a:pt x="19149" y="6707"/>
                    <a:pt x="19411" y="7259"/>
                    <a:pt x="19884" y="7600"/>
                  </a:cubicBezTo>
                  <a:cubicBezTo>
                    <a:pt x="18873" y="8503"/>
                    <a:pt x="17585" y="8875"/>
                    <a:pt x="16272" y="8875"/>
                  </a:cubicBezTo>
                  <a:cubicBezTo>
                    <a:pt x="15164" y="8875"/>
                    <a:pt x="14038" y="8610"/>
                    <a:pt x="13046" y="8177"/>
                  </a:cubicBezTo>
                  <a:lnTo>
                    <a:pt x="12875" y="8098"/>
                  </a:lnTo>
                  <a:lnTo>
                    <a:pt x="12889" y="8072"/>
                  </a:lnTo>
                  <a:cubicBezTo>
                    <a:pt x="12954" y="7915"/>
                    <a:pt x="13020" y="7744"/>
                    <a:pt x="13099" y="7587"/>
                  </a:cubicBezTo>
                  <a:cubicBezTo>
                    <a:pt x="13164" y="7416"/>
                    <a:pt x="13243" y="7232"/>
                    <a:pt x="13322" y="7049"/>
                  </a:cubicBezTo>
                  <a:cubicBezTo>
                    <a:pt x="13387" y="6878"/>
                    <a:pt x="13479" y="6655"/>
                    <a:pt x="13571" y="6458"/>
                  </a:cubicBezTo>
                  <a:lnTo>
                    <a:pt x="13781" y="5959"/>
                  </a:lnTo>
                  <a:cubicBezTo>
                    <a:pt x="13848" y="5966"/>
                    <a:pt x="13915" y="5969"/>
                    <a:pt x="13981" y="5969"/>
                  </a:cubicBezTo>
                  <a:cubicBezTo>
                    <a:pt x="14190" y="5969"/>
                    <a:pt x="14396" y="5937"/>
                    <a:pt x="14595" y="5867"/>
                  </a:cubicBezTo>
                  <a:cubicBezTo>
                    <a:pt x="15028" y="5710"/>
                    <a:pt x="15290" y="5316"/>
                    <a:pt x="15435" y="4909"/>
                  </a:cubicBezTo>
                  <a:cubicBezTo>
                    <a:pt x="15710" y="4096"/>
                    <a:pt x="15028" y="3597"/>
                    <a:pt x="14345" y="3282"/>
                  </a:cubicBezTo>
                  <a:cubicBezTo>
                    <a:pt x="14063" y="3179"/>
                    <a:pt x="13737" y="3108"/>
                    <a:pt x="13418" y="3108"/>
                  </a:cubicBezTo>
                  <a:cubicBezTo>
                    <a:pt x="13086" y="3108"/>
                    <a:pt x="12763" y="3186"/>
                    <a:pt x="12508" y="3387"/>
                  </a:cubicBezTo>
                  <a:cubicBezTo>
                    <a:pt x="12180" y="3649"/>
                    <a:pt x="11904" y="4122"/>
                    <a:pt x="11957" y="4555"/>
                  </a:cubicBezTo>
                  <a:cubicBezTo>
                    <a:pt x="11996" y="4804"/>
                    <a:pt x="12127" y="5027"/>
                    <a:pt x="12311" y="5198"/>
                  </a:cubicBezTo>
                  <a:cubicBezTo>
                    <a:pt x="12442" y="5356"/>
                    <a:pt x="12600" y="5474"/>
                    <a:pt x="12784" y="5552"/>
                  </a:cubicBezTo>
                  <a:cubicBezTo>
                    <a:pt x="12731" y="5697"/>
                    <a:pt x="12679" y="5841"/>
                    <a:pt x="12626" y="5986"/>
                  </a:cubicBezTo>
                  <a:cubicBezTo>
                    <a:pt x="12547" y="6156"/>
                    <a:pt x="12482" y="6340"/>
                    <a:pt x="12416" y="6524"/>
                  </a:cubicBezTo>
                  <a:lnTo>
                    <a:pt x="12206" y="7062"/>
                  </a:lnTo>
                  <a:cubicBezTo>
                    <a:pt x="12141" y="7245"/>
                    <a:pt x="12062" y="7429"/>
                    <a:pt x="11996" y="7613"/>
                  </a:cubicBezTo>
                  <a:cubicBezTo>
                    <a:pt x="11629" y="7390"/>
                    <a:pt x="11274" y="7140"/>
                    <a:pt x="10920" y="6904"/>
                  </a:cubicBezTo>
                  <a:cubicBezTo>
                    <a:pt x="10329" y="6510"/>
                    <a:pt x="9726" y="6130"/>
                    <a:pt x="9135" y="5736"/>
                  </a:cubicBezTo>
                  <a:cubicBezTo>
                    <a:pt x="7893" y="4866"/>
                    <a:pt x="6788" y="4465"/>
                    <a:pt x="5523" y="4465"/>
                  </a:cubicBezTo>
                  <a:cubicBezTo>
                    <a:pt x="4957" y="4465"/>
                    <a:pt x="4359" y="4545"/>
                    <a:pt x="3702" y="4699"/>
                  </a:cubicBezTo>
                  <a:lnTo>
                    <a:pt x="3662" y="4712"/>
                  </a:lnTo>
                  <a:lnTo>
                    <a:pt x="3636" y="4712"/>
                  </a:lnTo>
                  <a:lnTo>
                    <a:pt x="3479" y="4752"/>
                  </a:lnTo>
                  <a:lnTo>
                    <a:pt x="3400" y="4778"/>
                  </a:lnTo>
                  <a:cubicBezTo>
                    <a:pt x="3400" y="4765"/>
                    <a:pt x="3400" y="4752"/>
                    <a:pt x="3400" y="4752"/>
                  </a:cubicBezTo>
                  <a:cubicBezTo>
                    <a:pt x="3387" y="4726"/>
                    <a:pt x="3374" y="4726"/>
                    <a:pt x="3361" y="4726"/>
                  </a:cubicBezTo>
                  <a:cubicBezTo>
                    <a:pt x="3334" y="4739"/>
                    <a:pt x="3334" y="4752"/>
                    <a:pt x="3334" y="4765"/>
                  </a:cubicBezTo>
                  <a:cubicBezTo>
                    <a:pt x="3334" y="4778"/>
                    <a:pt x="3334" y="4778"/>
                    <a:pt x="3348" y="4791"/>
                  </a:cubicBezTo>
                  <a:lnTo>
                    <a:pt x="3295" y="4804"/>
                  </a:lnTo>
                  <a:lnTo>
                    <a:pt x="2980" y="4896"/>
                  </a:lnTo>
                  <a:lnTo>
                    <a:pt x="2796" y="4949"/>
                  </a:lnTo>
                  <a:lnTo>
                    <a:pt x="2731" y="4975"/>
                  </a:lnTo>
                  <a:lnTo>
                    <a:pt x="2744" y="5001"/>
                  </a:lnTo>
                  <a:cubicBezTo>
                    <a:pt x="1563" y="5513"/>
                    <a:pt x="513" y="6432"/>
                    <a:pt x="198" y="7705"/>
                  </a:cubicBezTo>
                  <a:cubicBezTo>
                    <a:pt x="132" y="8033"/>
                    <a:pt x="132" y="8400"/>
                    <a:pt x="368" y="8663"/>
                  </a:cubicBezTo>
                  <a:cubicBezTo>
                    <a:pt x="405" y="8707"/>
                    <a:pt x="442" y="8723"/>
                    <a:pt x="474" y="8723"/>
                  </a:cubicBezTo>
                  <a:cubicBezTo>
                    <a:pt x="556" y="8723"/>
                    <a:pt x="597" y="8612"/>
                    <a:pt x="473" y="8584"/>
                  </a:cubicBezTo>
                  <a:cubicBezTo>
                    <a:pt x="1" y="7941"/>
                    <a:pt x="578" y="7009"/>
                    <a:pt x="998" y="6484"/>
                  </a:cubicBezTo>
                  <a:cubicBezTo>
                    <a:pt x="1471" y="5894"/>
                    <a:pt x="2101" y="5447"/>
                    <a:pt x="2796" y="5172"/>
                  </a:cubicBezTo>
                  <a:cubicBezTo>
                    <a:pt x="2823" y="5277"/>
                    <a:pt x="2862" y="5395"/>
                    <a:pt x="2888" y="5513"/>
                  </a:cubicBezTo>
                  <a:cubicBezTo>
                    <a:pt x="2941" y="5697"/>
                    <a:pt x="2993" y="5894"/>
                    <a:pt x="3046" y="6077"/>
                  </a:cubicBezTo>
                  <a:lnTo>
                    <a:pt x="3203" y="6694"/>
                  </a:lnTo>
                  <a:cubicBezTo>
                    <a:pt x="3256" y="6878"/>
                    <a:pt x="3308" y="7049"/>
                    <a:pt x="3348" y="7219"/>
                  </a:cubicBezTo>
                  <a:cubicBezTo>
                    <a:pt x="3124" y="7377"/>
                    <a:pt x="2928" y="7574"/>
                    <a:pt x="2770" y="7797"/>
                  </a:cubicBezTo>
                  <a:cubicBezTo>
                    <a:pt x="2534" y="8190"/>
                    <a:pt x="2573" y="8663"/>
                    <a:pt x="2718" y="9070"/>
                  </a:cubicBezTo>
                  <a:cubicBezTo>
                    <a:pt x="2900" y="9609"/>
                    <a:pt x="3337" y="9773"/>
                    <a:pt x="3820" y="9773"/>
                  </a:cubicBezTo>
                  <a:cubicBezTo>
                    <a:pt x="4066" y="9773"/>
                    <a:pt x="4325" y="9731"/>
                    <a:pt x="4568" y="9673"/>
                  </a:cubicBezTo>
                  <a:cubicBezTo>
                    <a:pt x="5159" y="9490"/>
                    <a:pt x="5802" y="9070"/>
                    <a:pt x="5946" y="8453"/>
                  </a:cubicBezTo>
                  <a:cubicBezTo>
                    <a:pt x="6038" y="8046"/>
                    <a:pt x="5972" y="7495"/>
                    <a:pt x="5657" y="7193"/>
                  </a:cubicBezTo>
                  <a:cubicBezTo>
                    <a:pt x="5460" y="7022"/>
                    <a:pt x="5224" y="6930"/>
                    <a:pt x="4975" y="6904"/>
                  </a:cubicBezTo>
                  <a:cubicBezTo>
                    <a:pt x="4886" y="6892"/>
                    <a:pt x="4798" y="6886"/>
                    <a:pt x="4709" y="6886"/>
                  </a:cubicBezTo>
                  <a:cubicBezTo>
                    <a:pt x="4601" y="6886"/>
                    <a:pt x="4493" y="6896"/>
                    <a:pt x="4384" y="6917"/>
                  </a:cubicBezTo>
                  <a:cubicBezTo>
                    <a:pt x="4345" y="6773"/>
                    <a:pt x="4292" y="6629"/>
                    <a:pt x="4253" y="6484"/>
                  </a:cubicBezTo>
                  <a:lnTo>
                    <a:pt x="4082" y="5933"/>
                  </a:lnTo>
                  <a:cubicBezTo>
                    <a:pt x="4030" y="5749"/>
                    <a:pt x="3977" y="5566"/>
                    <a:pt x="3912" y="5382"/>
                  </a:cubicBezTo>
                  <a:lnTo>
                    <a:pt x="3754" y="4870"/>
                  </a:lnTo>
                  <a:cubicBezTo>
                    <a:pt x="3872" y="4844"/>
                    <a:pt x="4004" y="4817"/>
                    <a:pt x="4122" y="4791"/>
                  </a:cubicBezTo>
                  <a:cubicBezTo>
                    <a:pt x="4594" y="4708"/>
                    <a:pt x="5022" y="4667"/>
                    <a:pt x="5420" y="4667"/>
                  </a:cubicBezTo>
                  <a:cubicBezTo>
                    <a:pt x="6904" y="4667"/>
                    <a:pt x="7975" y="5228"/>
                    <a:pt x="9371" y="6222"/>
                  </a:cubicBezTo>
                  <a:cubicBezTo>
                    <a:pt x="10605" y="6983"/>
                    <a:pt x="11734" y="7941"/>
                    <a:pt x="13085" y="8505"/>
                  </a:cubicBezTo>
                  <a:cubicBezTo>
                    <a:pt x="14063" y="8909"/>
                    <a:pt x="15157" y="9148"/>
                    <a:pt x="16236" y="9148"/>
                  </a:cubicBezTo>
                  <a:cubicBezTo>
                    <a:pt x="17648" y="9148"/>
                    <a:pt x="19036" y="8739"/>
                    <a:pt x="20107" y="7757"/>
                  </a:cubicBezTo>
                  <a:cubicBezTo>
                    <a:pt x="20737" y="8125"/>
                    <a:pt x="21459" y="8322"/>
                    <a:pt x="22207" y="8335"/>
                  </a:cubicBezTo>
                  <a:cubicBezTo>
                    <a:pt x="22233" y="8440"/>
                    <a:pt x="22259" y="8545"/>
                    <a:pt x="22285" y="8663"/>
                  </a:cubicBezTo>
                  <a:cubicBezTo>
                    <a:pt x="22338" y="8847"/>
                    <a:pt x="22377" y="9030"/>
                    <a:pt x="22430" y="9214"/>
                  </a:cubicBezTo>
                  <a:lnTo>
                    <a:pt x="22600" y="9844"/>
                  </a:lnTo>
                  <a:lnTo>
                    <a:pt x="22732" y="10369"/>
                  </a:lnTo>
                  <a:cubicBezTo>
                    <a:pt x="22495" y="10513"/>
                    <a:pt x="22298" y="10710"/>
                    <a:pt x="22154" y="10946"/>
                  </a:cubicBezTo>
                  <a:cubicBezTo>
                    <a:pt x="21905" y="11327"/>
                    <a:pt x="21944" y="11799"/>
                    <a:pt x="22075" y="12206"/>
                  </a:cubicBezTo>
                  <a:cubicBezTo>
                    <a:pt x="22256" y="12765"/>
                    <a:pt x="22714" y="12934"/>
                    <a:pt x="23222" y="12934"/>
                  </a:cubicBezTo>
                  <a:cubicBezTo>
                    <a:pt x="23454" y="12934"/>
                    <a:pt x="23695" y="12899"/>
                    <a:pt x="23926" y="12849"/>
                  </a:cubicBezTo>
                  <a:cubicBezTo>
                    <a:pt x="24516" y="12652"/>
                    <a:pt x="25159" y="12259"/>
                    <a:pt x="25317" y="11642"/>
                  </a:cubicBezTo>
                  <a:cubicBezTo>
                    <a:pt x="25409" y="11222"/>
                    <a:pt x="25343" y="10684"/>
                    <a:pt x="25041" y="10369"/>
                  </a:cubicBezTo>
                  <a:cubicBezTo>
                    <a:pt x="24844" y="10211"/>
                    <a:pt x="24608" y="10106"/>
                    <a:pt x="24359" y="10080"/>
                  </a:cubicBezTo>
                  <a:cubicBezTo>
                    <a:pt x="24260" y="10060"/>
                    <a:pt x="24162" y="10051"/>
                    <a:pt x="24064" y="10051"/>
                  </a:cubicBezTo>
                  <a:cubicBezTo>
                    <a:pt x="23965" y="10051"/>
                    <a:pt x="23867" y="10060"/>
                    <a:pt x="23768" y="10080"/>
                  </a:cubicBezTo>
                  <a:lnTo>
                    <a:pt x="23637" y="9647"/>
                  </a:lnTo>
                  <a:cubicBezTo>
                    <a:pt x="23585" y="9463"/>
                    <a:pt x="23532" y="9280"/>
                    <a:pt x="23480" y="9096"/>
                  </a:cubicBezTo>
                  <a:cubicBezTo>
                    <a:pt x="23427" y="8912"/>
                    <a:pt x="23375" y="8728"/>
                    <a:pt x="23309" y="8545"/>
                  </a:cubicBezTo>
                  <a:lnTo>
                    <a:pt x="23217" y="8190"/>
                  </a:lnTo>
                  <a:cubicBezTo>
                    <a:pt x="23637" y="8059"/>
                    <a:pt x="24044" y="7875"/>
                    <a:pt x="24425" y="7652"/>
                  </a:cubicBezTo>
                  <a:cubicBezTo>
                    <a:pt x="25698" y="6944"/>
                    <a:pt x="26682" y="5867"/>
                    <a:pt x="27797" y="4962"/>
                  </a:cubicBezTo>
                  <a:cubicBezTo>
                    <a:pt x="29018" y="4096"/>
                    <a:pt x="30330" y="3387"/>
                    <a:pt x="31721" y="2836"/>
                  </a:cubicBezTo>
                  <a:cubicBezTo>
                    <a:pt x="32246" y="2639"/>
                    <a:pt x="32784" y="2481"/>
                    <a:pt x="33336" y="2350"/>
                  </a:cubicBezTo>
                  <a:lnTo>
                    <a:pt x="33349" y="2783"/>
                  </a:lnTo>
                  <a:cubicBezTo>
                    <a:pt x="33349" y="2980"/>
                    <a:pt x="33362" y="3177"/>
                    <a:pt x="33375" y="3361"/>
                  </a:cubicBezTo>
                  <a:lnTo>
                    <a:pt x="33401" y="4017"/>
                  </a:lnTo>
                  <a:cubicBezTo>
                    <a:pt x="33401" y="4188"/>
                    <a:pt x="33414" y="4371"/>
                    <a:pt x="33414" y="4555"/>
                  </a:cubicBezTo>
                  <a:cubicBezTo>
                    <a:pt x="33165" y="4647"/>
                    <a:pt x="32929" y="4804"/>
                    <a:pt x="32732" y="4988"/>
                  </a:cubicBezTo>
                  <a:cubicBezTo>
                    <a:pt x="32404" y="5316"/>
                    <a:pt x="32338" y="5789"/>
                    <a:pt x="32378" y="6209"/>
                  </a:cubicBezTo>
                  <a:cubicBezTo>
                    <a:pt x="32469" y="7062"/>
                    <a:pt x="33296" y="7232"/>
                    <a:pt x="34057" y="7232"/>
                  </a:cubicBezTo>
                  <a:cubicBezTo>
                    <a:pt x="34661" y="7167"/>
                    <a:pt x="35383" y="6917"/>
                    <a:pt x="35672" y="6353"/>
                  </a:cubicBezTo>
                  <a:cubicBezTo>
                    <a:pt x="35855" y="5972"/>
                    <a:pt x="35908" y="5421"/>
                    <a:pt x="35672" y="5054"/>
                  </a:cubicBezTo>
                  <a:cubicBezTo>
                    <a:pt x="35527" y="4844"/>
                    <a:pt x="35317" y="4699"/>
                    <a:pt x="35081" y="4621"/>
                  </a:cubicBezTo>
                  <a:cubicBezTo>
                    <a:pt x="34884" y="4542"/>
                    <a:pt x="34687" y="4503"/>
                    <a:pt x="34491" y="4503"/>
                  </a:cubicBezTo>
                  <a:cubicBezTo>
                    <a:pt x="34491" y="4345"/>
                    <a:pt x="34477" y="4201"/>
                    <a:pt x="34464" y="4043"/>
                  </a:cubicBezTo>
                  <a:cubicBezTo>
                    <a:pt x="34451" y="3859"/>
                    <a:pt x="34438" y="3663"/>
                    <a:pt x="34425" y="3466"/>
                  </a:cubicBezTo>
                  <a:cubicBezTo>
                    <a:pt x="34412" y="3269"/>
                    <a:pt x="34399" y="3085"/>
                    <a:pt x="34386" y="2888"/>
                  </a:cubicBezTo>
                  <a:cubicBezTo>
                    <a:pt x="34359" y="2705"/>
                    <a:pt x="34346" y="2468"/>
                    <a:pt x="34333" y="2258"/>
                  </a:cubicBezTo>
                  <a:cubicBezTo>
                    <a:pt x="34333" y="2245"/>
                    <a:pt x="34333" y="2232"/>
                    <a:pt x="34333" y="2219"/>
                  </a:cubicBezTo>
                  <a:lnTo>
                    <a:pt x="34333" y="2193"/>
                  </a:lnTo>
                  <a:cubicBezTo>
                    <a:pt x="34617" y="2158"/>
                    <a:pt x="34901" y="2139"/>
                    <a:pt x="35182" y="2139"/>
                  </a:cubicBezTo>
                  <a:cubicBezTo>
                    <a:pt x="35951" y="2139"/>
                    <a:pt x="36686" y="2283"/>
                    <a:pt x="37273" y="2639"/>
                  </a:cubicBezTo>
                  <a:cubicBezTo>
                    <a:pt x="38546" y="3413"/>
                    <a:pt x="39281" y="4975"/>
                    <a:pt x="39176" y="6445"/>
                  </a:cubicBezTo>
                  <a:cubicBezTo>
                    <a:pt x="39120" y="6443"/>
                    <a:pt x="39065" y="6441"/>
                    <a:pt x="39009" y="6441"/>
                  </a:cubicBezTo>
                  <a:cubicBezTo>
                    <a:pt x="38128" y="6441"/>
                    <a:pt x="37221" y="6736"/>
                    <a:pt x="36617" y="7390"/>
                  </a:cubicBezTo>
                  <a:cubicBezTo>
                    <a:pt x="36315" y="7692"/>
                    <a:pt x="36039" y="8230"/>
                    <a:pt x="36394" y="8597"/>
                  </a:cubicBezTo>
                  <a:cubicBezTo>
                    <a:pt x="36617" y="8807"/>
                    <a:pt x="36905" y="8938"/>
                    <a:pt x="37220" y="8978"/>
                  </a:cubicBezTo>
                  <a:cubicBezTo>
                    <a:pt x="37240" y="8980"/>
                    <a:pt x="37260" y="8980"/>
                    <a:pt x="37280" y="8980"/>
                  </a:cubicBezTo>
                  <a:cubicBezTo>
                    <a:pt x="37544" y="8980"/>
                    <a:pt x="37775" y="8824"/>
                    <a:pt x="37995" y="8702"/>
                  </a:cubicBezTo>
                  <a:cubicBezTo>
                    <a:pt x="38730" y="8308"/>
                    <a:pt x="39268" y="7600"/>
                    <a:pt x="39412" y="6773"/>
                  </a:cubicBezTo>
                  <a:cubicBezTo>
                    <a:pt x="40029" y="6825"/>
                    <a:pt x="40593" y="7101"/>
                    <a:pt x="41131" y="7377"/>
                  </a:cubicBezTo>
                  <a:cubicBezTo>
                    <a:pt x="41827" y="7731"/>
                    <a:pt x="42522" y="8098"/>
                    <a:pt x="43231" y="8427"/>
                  </a:cubicBezTo>
                  <a:cubicBezTo>
                    <a:pt x="44714" y="9083"/>
                    <a:pt x="46355" y="9319"/>
                    <a:pt x="47956" y="9332"/>
                  </a:cubicBezTo>
                  <a:cubicBezTo>
                    <a:pt x="49058" y="9319"/>
                    <a:pt x="50213" y="9227"/>
                    <a:pt x="51237" y="8755"/>
                  </a:cubicBezTo>
                  <a:cubicBezTo>
                    <a:pt x="51289" y="8728"/>
                    <a:pt x="51342" y="8702"/>
                    <a:pt x="51394" y="8676"/>
                  </a:cubicBezTo>
                  <a:lnTo>
                    <a:pt x="51683" y="9122"/>
                  </a:lnTo>
                  <a:lnTo>
                    <a:pt x="51985" y="9608"/>
                  </a:lnTo>
                  <a:lnTo>
                    <a:pt x="52339" y="10159"/>
                  </a:lnTo>
                  <a:lnTo>
                    <a:pt x="52628" y="10618"/>
                  </a:lnTo>
                  <a:cubicBezTo>
                    <a:pt x="52457" y="10828"/>
                    <a:pt x="52326" y="11064"/>
                    <a:pt x="52260" y="11340"/>
                  </a:cubicBezTo>
                  <a:cubicBezTo>
                    <a:pt x="52142" y="11773"/>
                    <a:pt x="52326" y="12219"/>
                    <a:pt x="52575" y="12561"/>
                  </a:cubicBezTo>
                  <a:cubicBezTo>
                    <a:pt x="52798" y="12872"/>
                    <a:pt x="53085" y="12989"/>
                    <a:pt x="53390" y="12989"/>
                  </a:cubicBezTo>
                  <a:cubicBezTo>
                    <a:pt x="53768" y="12989"/>
                    <a:pt x="54175" y="12810"/>
                    <a:pt x="54531" y="12600"/>
                  </a:cubicBezTo>
                  <a:cubicBezTo>
                    <a:pt x="55029" y="12193"/>
                    <a:pt x="55528" y="11616"/>
                    <a:pt x="55489" y="10973"/>
                  </a:cubicBezTo>
                  <a:cubicBezTo>
                    <a:pt x="55449" y="10553"/>
                    <a:pt x="55213" y="10054"/>
                    <a:pt x="54833" y="9857"/>
                  </a:cubicBezTo>
                  <a:cubicBezTo>
                    <a:pt x="54683" y="9791"/>
                    <a:pt x="54523" y="9756"/>
                    <a:pt x="54362" y="9756"/>
                  </a:cubicBezTo>
                  <a:cubicBezTo>
                    <a:pt x="54269" y="9756"/>
                    <a:pt x="54176" y="9767"/>
                    <a:pt x="54085" y="9791"/>
                  </a:cubicBezTo>
                  <a:cubicBezTo>
                    <a:pt x="53888" y="9805"/>
                    <a:pt x="53704" y="9870"/>
                    <a:pt x="53533" y="9975"/>
                  </a:cubicBezTo>
                  <a:lnTo>
                    <a:pt x="53271" y="9608"/>
                  </a:lnTo>
                  <a:lnTo>
                    <a:pt x="52943" y="9122"/>
                  </a:lnTo>
                  <a:cubicBezTo>
                    <a:pt x="52838" y="8965"/>
                    <a:pt x="52733" y="8807"/>
                    <a:pt x="52615" y="8650"/>
                  </a:cubicBezTo>
                  <a:lnTo>
                    <a:pt x="52260" y="8125"/>
                  </a:lnTo>
                  <a:lnTo>
                    <a:pt x="52247" y="8098"/>
                  </a:lnTo>
                  <a:cubicBezTo>
                    <a:pt x="53140" y="7482"/>
                    <a:pt x="54098" y="6629"/>
                    <a:pt x="54465" y="5894"/>
                  </a:cubicBezTo>
                  <a:cubicBezTo>
                    <a:pt x="54521" y="5781"/>
                    <a:pt x="54433" y="5659"/>
                    <a:pt x="54316" y="5659"/>
                  </a:cubicBezTo>
                  <a:cubicBezTo>
                    <a:pt x="54297" y="5659"/>
                    <a:pt x="54276" y="5663"/>
                    <a:pt x="54255" y="5671"/>
                  </a:cubicBezTo>
                  <a:cubicBezTo>
                    <a:pt x="54163" y="5710"/>
                    <a:pt x="54137" y="5841"/>
                    <a:pt x="54085" y="5907"/>
                  </a:cubicBezTo>
                  <a:cubicBezTo>
                    <a:pt x="53966" y="6064"/>
                    <a:pt x="53835" y="6209"/>
                    <a:pt x="53704" y="6353"/>
                  </a:cubicBezTo>
                  <a:cubicBezTo>
                    <a:pt x="53166" y="6904"/>
                    <a:pt x="52575" y="7416"/>
                    <a:pt x="51945" y="7849"/>
                  </a:cubicBezTo>
                  <a:cubicBezTo>
                    <a:pt x="51000" y="8571"/>
                    <a:pt x="49806" y="8820"/>
                    <a:pt x="48651" y="8912"/>
                  </a:cubicBezTo>
                  <a:cubicBezTo>
                    <a:pt x="48388" y="8927"/>
                    <a:pt x="48125" y="8934"/>
                    <a:pt x="47863" y="8934"/>
                  </a:cubicBezTo>
                  <a:cubicBezTo>
                    <a:pt x="46727" y="8934"/>
                    <a:pt x="45602" y="8796"/>
                    <a:pt x="44504" y="8518"/>
                  </a:cubicBezTo>
                  <a:cubicBezTo>
                    <a:pt x="43704" y="8269"/>
                    <a:pt x="42929" y="7941"/>
                    <a:pt x="42194" y="7547"/>
                  </a:cubicBezTo>
                  <a:lnTo>
                    <a:pt x="42194" y="7547"/>
                  </a:lnTo>
                  <a:lnTo>
                    <a:pt x="42339" y="7600"/>
                  </a:lnTo>
                  <a:lnTo>
                    <a:pt x="42391" y="7626"/>
                  </a:lnTo>
                  <a:lnTo>
                    <a:pt x="42404" y="7587"/>
                  </a:lnTo>
                  <a:cubicBezTo>
                    <a:pt x="42483" y="7416"/>
                    <a:pt x="42549" y="7259"/>
                    <a:pt x="42627" y="7101"/>
                  </a:cubicBezTo>
                  <a:lnTo>
                    <a:pt x="42864" y="6576"/>
                  </a:lnTo>
                  <a:lnTo>
                    <a:pt x="43126" y="5986"/>
                  </a:lnTo>
                  <a:lnTo>
                    <a:pt x="43349" y="5500"/>
                  </a:lnTo>
                  <a:cubicBezTo>
                    <a:pt x="43416" y="5506"/>
                    <a:pt x="43483" y="5510"/>
                    <a:pt x="43550" y="5510"/>
                  </a:cubicBezTo>
                  <a:cubicBezTo>
                    <a:pt x="43758" y="5510"/>
                    <a:pt x="43964" y="5478"/>
                    <a:pt x="44163" y="5408"/>
                  </a:cubicBezTo>
                  <a:cubicBezTo>
                    <a:pt x="44596" y="5264"/>
                    <a:pt x="44872" y="4870"/>
                    <a:pt x="45029" y="4476"/>
                  </a:cubicBezTo>
                  <a:cubicBezTo>
                    <a:pt x="45318" y="3676"/>
                    <a:pt x="44648" y="3151"/>
                    <a:pt x="43979" y="2823"/>
                  </a:cubicBezTo>
                  <a:cubicBezTo>
                    <a:pt x="43684" y="2709"/>
                    <a:pt x="43341" y="2629"/>
                    <a:pt x="43008" y="2629"/>
                  </a:cubicBezTo>
                  <a:cubicBezTo>
                    <a:pt x="42689" y="2629"/>
                    <a:pt x="42379" y="2702"/>
                    <a:pt x="42129" y="2888"/>
                  </a:cubicBezTo>
                  <a:cubicBezTo>
                    <a:pt x="41801" y="3151"/>
                    <a:pt x="41512" y="3610"/>
                    <a:pt x="41551" y="4043"/>
                  </a:cubicBezTo>
                  <a:cubicBezTo>
                    <a:pt x="41604" y="4293"/>
                    <a:pt x="41722" y="4529"/>
                    <a:pt x="41906" y="4699"/>
                  </a:cubicBezTo>
                  <a:cubicBezTo>
                    <a:pt x="42037" y="4857"/>
                    <a:pt x="42194" y="4975"/>
                    <a:pt x="42365" y="5067"/>
                  </a:cubicBezTo>
                  <a:lnTo>
                    <a:pt x="42194" y="5487"/>
                  </a:lnTo>
                  <a:cubicBezTo>
                    <a:pt x="42116" y="5657"/>
                    <a:pt x="42050" y="5841"/>
                    <a:pt x="41971" y="6025"/>
                  </a:cubicBezTo>
                  <a:lnTo>
                    <a:pt x="41761" y="6563"/>
                  </a:lnTo>
                  <a:lnTo>
                    <a:pt x="41512" y="7140"/>
                  </a:lnTo>
                  <a:cubicBezTo>
                    <a:pt x="41512" y="7154"/>
                    <a:pt x="41499" y="7167"/>
                    <a:pt x="41499" y="7180"/>
                  </a:cubicBezTo>
                  <a:lnTo>
                    <a:pt x="41328" y="7088"/>
                  </a:lnTo>
                  <a:cubicBezTo>
                    <a:pt x="40738" y="6786"/>
                    <a:pt x="40134" y="6497"/>
                    <a:pt x="39465" y="6432"/>
                  </a:cubicBezTo>
                  <a:cubicBezTo>
                    <a:pt x="39570" y="4922"/>
                    <a:pt x="38848" y="3321"/>
                    <a:pt x="37575" y="2468"/>
                  </a:cubicBezTo>
                  <a:cubicBezTo>
                    <a:pt x="36904" y="2021"/>
                    <a:pt x="36086" y="1855"/>
                    <a:pt x="35237" y="1855"/>
                  </a:cubicBezTo>
                  <a:cubicBezTo>
                    <a:pt x="34092" y="1855"/>
                    <a:pt x="32890" y="2157"/>
                    <a:pt x="31918" y="2481"/>
                  </a:cubicBezTo>
                  <a:cubicBezTo>
                    <a:pt x="30619" y="2967"/>
                    <a:pt x="29359" y="3610"/>
                    <a:pt x="28191" y="4371"/>
                  </a:cubicBezTo>
                  <a:lnTo>
                    <a:pt x="27929" y="3912"/>
                  </a:lnTo>
                  <a:cubicBezTo>
                    <a:pt x="27837" y="3754"/>
                    <a:pt x="27732" y="3584"/>
                    <a:pt x="27640" y="3426"/>
                  </a:cubicBezTo>
                  <a:lnTo>
                    <a:pt x="27312" y="2862"/>
                  </a:lnTo>
                  <a:cubicBezTo>
                    <a:pt x="27220" y="2705"/>
                    <a:pt x="27128" y="2560"/>
                    <a:pt x="27036" y="2403"/>
                  </a:cubicBezTo>
                  <a:cubicBezTo>
                    <a:pt x="27207" y="2193"/>
                    <a:pt x="27351" y="1956"/>
                    <a:pt x="27430" y="1694"/>
                  </a:cubicBezTo>
                  <a:cubicBezTo>
                    <a:pt x="27561" y="1261"/>
                    <a:pt x="27391" y="802"/>
                    <a:pt x="27154" y="447"/>
                  </a:cubicBezTo>
                  <a:cubicBezTo>
                    <a:pt x="26930" y="120"/>
                    <a:pt x="26639" y="0"/>
                    <a:pt x="26327" y="0"/>
                  </a:cubicBezTo>
                  <a:close/>
                </a:path>
              </a:pathLst>
            </a:custGeom>
            <a:solidFill>
              <a:schemeClr val="accent5"/>
            </a:solidFill>
            <a:ln w="76200" cap="flat" cmpd="sng">
              <a:solidFill>
                <a:schemeClr val="accent5"/>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16" name="Google Shape;3516;p13"/>
            <p:cNvGrpSpPr/>
            <p:nvPr/>
          </p:nvGrpSpPr>
          <p:grpSpPr>
            <a:xfrm>
              <a:off x="-1115472" y="4224054"/>
              <a:ext cx="3298639" cy="1465183"/>
              <a:chOff x="-1115472" y="4224054"/>
              <a:chExt cx="3298639" cy="1465183"/>
            </a:xfrm>
          </p:grpSpPr>
          <p:grpSp>
            <p:nvGrpSpPr>
              <p:cNvPr id="3517" name="Google Shape;3517;p13"/>
              <p:cNvGrpSpPr/>
              <p:nvPr/>
            </p:nvGrpSpPr>
            <p:grpSpPr>
              <a:xfrm>
                <a:off x="1870107" y="5342101"/>
                <a:ext cx="255512" cy="347136"/>
                <a:chOff x="1870107" y="5342101"/>
                <a:chExt cx="255512" cy="347136"/>
              </a:xfrm>
            </p:grpSpPr>
            <p:sp>
              <p:nvSpPr>
                <p:cNvPr id="3518" name="Google Shape;3518;p13"/>
                <p:cNvSpPr/>
                <p:nvPr/>
              </p:nvSpPr>
              <p:spPr>
                <a:xfrm rot="845890">
                  <a:off x="1901827" y="5475168"/>
                  <a:ext cx="203449" cy="192184"/>
                </a:xfrm>
                <a:custGeom>
                  <a:avLst/>
                  <a:gdLst/>
                  <a:ahLst/>
                  <a:cxnLst/>
                  <a:rect l="l" t="t" r="r" b="b"/>
                  <a:pathLst>
                    <a:path w="4533" h="4282" extrusionOk="0">
                      <a:moveTo>
                        <a:pt x="2949" y="0"/>
                      </a:moveTo>
                      <a:cubicBezTo>
                        <a:pt x="2836" y="0"/>
                        <a:pt x="2722" y="12"/>
                        <a:pt x="2610" y="35"/>
                      </a:cubicBezTo>
                      <a:cubicBezTo>
                        <a:pt x="2275" y="88"/>
                        <a:pt x="1958" y="212"/>
                        <a:pt x="1676" y="406"/>
                      </a:cubicBezTo>
                      <a:cubicBezTo>
                        <a:pt x="1552" y="423"/>
                        <a:pt x="1464" y="476"/>
                        <a:pt x="1358" y="529"/>
                      </a:cubicBezTo>
                      <a:cubicBezTo>
                        <a:pt x="1147" y="670"/>
                        <a:pt x="935" y="811"/>
                        <a:pt x="741" y="988"/>
                      </a:cubicBezTo>
                      <a:cubicBezTo>
                        <a:pt x="459" y="1287"/>
                        <a:pt x="265" y="1658"/>
                        <a:pt x="159" y="2063"/>
                      </a:cubicBezTo>
                      <a:cubicBezTo>
                        <a:pt x="0" y="2663"/>
                        <a:pt x="247" y="3245"/>
                        <a:pt x="582" y="3721"/>
                      </a:cubicBezTo>
                      <a:cubicBezTo>
                        <a:pt x="880" y="4128"/>
                        <a:pt x="1257" y="4281"/>
                        <a:pt x="1662" y="4281"/>
                      </a:cubicBezTo>
                      <a:cubicBezTo>
                        <a:pt x="2169" y="4281"/>
                        <a:pt x="2720" y="4041"/>
                        <a:pt x="3210" y="3756"/>
                      </a:cubicBezTo>
                      <a:cubicBezTo>
                        <a:pt x="3880" y="3280"/>
                        <a:pt x="4533" y="2487"/>
                        <a:pt x="4497" y="1640"/>
                      </a:cubicBezTo>
                      <a:cubicBezTo>
                        <a:pt x="4444" y="1076"/>
                        <a:pt x="4127" y="406"/>
                        <a:pt x="3616" y="141"/>
                      </a:cubicBezTo>
                      <a:cubicBezTo>
                        <a:pt x="3404" y="47"/>
                        <a:pt x="3177" y="0"/>
                        <a:pt x="29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13"/>
                <p:cNvSpPr/>
                <p:nvPr/>
              </p:nvSpPr>
              <p:spPr>
                <a:xfrm rot="845890">
                  <a:off x="1931110" y="5486263"/>
                  <a:ext cx="124278" cy="128587"/>
                </a:xfrm>
                <a:custGeom>
                  <a:avLst/>
                  <a:gdLst/>
                  <a:ahLst/>
                  <a:cxnLst/>
                  <a:rect l="l" t="t" r="r" b="b"/>
                  <a:pathLst>
                    <a:path w="2769" h="2865" extrusionOk="0">
                      <a:moveTo>
                        <a:pt x="1693" y="0"/>
                      </a:moveTo>
                      <a:cubicBezTo>
                        <a:pt x="1235" y="0"/>
                        <a:pt x="794" y="159"/>
                        <a:pt x="476" y="477"/>
                      </a:cubicBezTo>
                      <a:cubicBezTo>
                        <a:pt x="423" y="529"/>
                        <a:pt x="141" y="865"/>
                        <a:pt x="194" y="935"/>
                      </a:cubicBezTo>
                      <a:cubicBezTo>
                        <a:pt x="0" y="1394"/>
                        <a:pt x="18" y="1905"/>
                        <a:pt x="247" y="2363"/>
                      </a:cubicBezTo>
                      <a:cubicBezTo>
                        <a:pt x="405" y="2719"/>
                        <a:pt x="680" y="2865"/>
                        <a:pt x="984" y="2865"/>
                      </a:cubicBezTo>
                      <a:cubicBezTo>
                        <a:pt x="1222" y="2865"/>
                        <a:pt x="1478" y="2775"/>
                        <a:pt x="1711" y="2628"/>
                      </a:cubicBezTo>
                      <a:cubicBezTo>
                        <a:pt x="2240" y="2311"/>
                        <a:pt x="2751" y="1693"/>
                        <a:pt x="2769" y="1041"/>
                      </a:cubicBezTo>
                      <a:cubicBezTo>
                        <a:pt x="2769" y="459"/>
                        <a:pt x="2275" y="0"/>
                        <a:pt x="16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20" name="Google Shape;3520;p13"/>
                <p:cNvGrpSpPr/>
                <p:nvPr/>
              </p:nvGrpSpPr>
              <p:grpSpPr>
                <a:xfrm>
                  <a:off x="1927411" y="5474788"/>
                  <a:ext cx="115098" cy="170905"/>
                  <a:chOff x="1927411" y="5474788"/>
                  <a:chExt cx="115098" cy="170905"/>
                </a:xfrm>
              </p:grpSpPr>
              <p:sp>
                <p:nvSpPr>
                  <p:cNvPr id="3521" name="Google Shape;3521;p13"/>
                  <p:cNvSpPr/>
                  <p:nvPr/>
                </p:nvSpPr>
                <p:spPr>
                  <a:xfrm rot="845890">
                    <a:off x="1949029" y="5482577"/>
                    <a:ext cx="76838" cy="104216"/>
                  </a:xfrm>
                  <a:custGeom>
                    <a:avLst/>
                    <a:gdLst/>
                    <a:ahLst/>
                    <a:cxnLst/>
                    <a:rect l="l" t="t" r="r" b="b"/>
                    <a:pathLst>
                      <a:path w="1712" h="2322" extrusionOk="0">
                        <a:moveTo>
                          <a:pt x="692" y="1111"/>
                        </a:moveTo>
                        <a:cubicBezTo>
                          <a:pt x="709" y="1111"/>
                          <a:pt x="729" y="1139"/>
                          <a:pt x="741" y="1151"/>
                        </a:cubicBezTo>
                        <a:cubicBezTo>
                          <a:pt x="776" y="1222"/>
                          <a:pt x="812" y="1310"/>
                          <a:pt x="829" y="1398"/>
                        </a:cubicBezTo>
                        <a:cubicBezTo>
                          <a:pt x="847" y="1469"/>
                          <a:pt x="882" y="1557"/>
                          <a:pt x="900" y="1628"/>
                        </a:cubicBezTo>
                        <a:cubicBezTo>
                          <a:pt x="759" y="1504"/>
                          <a:pt x="688" y="1328"/>
                          <a:pt x="671" y="1134"/>
                        </a:cubicBezTo>
                        <a:cubicBezTo>
                          <a:pt x="676" y="1117"/>
                          <a:pt x="684" y="1111"/>
                          <a:pt x="692" y="1111"/>
                        </a:cubicBezTo>
                        <a:close/>
                        <a:moveTo>
                          <a:pt x="245" y="1"/>
                        </a:moveTo>
                        <a:cubicBezTo>
                          <a:pt x="213" y="1"/>
                          <a:pt x="180" y="32"/>
                          <a:pt x="195" y="76"/>
                        </a:cubicBezTo>
                        <a:cubicBezTo>
                          <a:pt x="212" y="93"/>
                          <a:pt x="230" y="111"/>
                          <a:pt x="247" y="111"/>
                        </a:cubicBezTo>
                        <a:cubicBezTo>
                          <a:pt x="389" y="182"/>
                          <a:pt x="512" y="252"/>
                          <a:pt x="635" y="340"/>
                        </a:cubicBezTo>
                        <a:cubicBezTo>
                          <a:pt x="724" y="393"/>
                          <a:pt x="829" y="446"/>
                          <a:pt x="918" y="517"/>
                        </a:cubicBezTo>
                        <a:cubicBezTo>
                          <a:pt x="1094" y="711"/>
                          <a:pt x="1253" y="922"/>
                          <a:pt x="1358" y="1169"/>
                        </a:cubicBezTo>
                        <a:cubicBezTo>
                          <a:pt x="1411" y="1257"/>
                          <a:pt x="1447" y="1345"/>
                          <a:pt x="1482" y="1451"/>
                        </a:cubicBezTo>
                        <a:cubicBezTo>
                          <a:pt x="1517" y="1557"/>
                          <a:pt x="1552" y="1663"/>
                          <a:pt x="1552" y="1786"/>
                        </a:cubicBezTo>
                        <a:cubicBezTo>
                          <a:pt x="1537" y="1928"/>
                          <a:pt x="1469" y="1978"/>
                          <a:pt x="1382" y="1978"/>
                        </a:cubicBezTo>
                        <a:cubicBezTo>
                          <a:pt x="1275" y="1978"/>
                          <a:pt x="1139" y="1900"/>
                          <a:pt x="1041" y="1822"/>
                        </a:cubicBezTo>
                        <a:cubicBezTo>
                          <a:pt x="1023" y="1680"/>
                          <a:pt x="988" y="1522"/>
                          <a:pt x="953" y="1381"/>
                        </a:cubicBezTo>
                        <a:cubicBezTo>
                          <a:pt x="918" y="1275"/>
                          <a:pt x="882" y="1187"/>
                          <a:pt x="812" y="1081"/>
                        </a:cubicBezTo>
                        <a:cubicBezTo>
                          <a:pt x="788" y="1034"/>
                          <a:pt x="733" y="1010"/>
                          <a:pt x="679" y="1010"/>
                        </a:cubicBezTo>
                        <a:cubicBezTo>
                          <a:pt x="651" y="1010"/>
                          <a:pt x="624" y="1016"/>
                          <a:pt x="600" y="1028"/>
                        </a:cubicBezTo>
                        <a:cubicBezTo>
                          <a:pt x="547" y="1081"/>
                          <a:pt x="512" y="1169"/>
                          <a:pt x="530" y="1257"/>
                        </a:cubicBezTo>
                        <a:cubicBezTo>
                          <a:pt x="583" y="1486"/>
                          <a:pt x="724" y="1698"/>
                          <a:pt x="918" y="1857"/>
                        </a:cubicBezTo>
                        <a:cubicBezTo>
                          <a:pt x="918" y="1963"/>
                          <a:pt x="918" y="2051"/>
                          <a:pt x="882" y="2139"/>
                        </a:cubicBezTo>
                        <a:cubicBezTo>
                          <a:pt x="865" y="2157"/>
                          <a:pt x="847" y="2174"/>
                          <a:pt x="829" y="2174"/>
                        </a:cubicBezTo>
                        <a:cubicBezTo>
                          <a:pt x="812" y="2174"/>
                          <a:pt x="776" y="2157"/>
                          <a:pt x="759" y="2139"/>
                        </a:cubicBezTo>
                        <a:cubicBezTo>
                          <a:pt x="618" y="2033"/>
                          <a:pt x="512" y="1910"/>
                          <a:pt x="424" y="1769"/>
                        </a:cubicBezTo>
                        <a:cubicBezTo>
                          <a:pt x="283" y="1504"/>
                          <a:pt x="159" y="1240"/>
                          <a:pt x="89" y="957"/>
                        </a:cubicBezTo>
                        <a:cubicBezTo>
                          <a:pt x="71" y="922"/>
                          <a:pt x="71" y="869"/>
                          <a:pt x="53" y="834"/>
                        </a:cubicBezTo>
                        <a:cubicBezTo>
                          <a:pt x="45" y="825"/>
                          <a:pt x="31" y="821"/>
                          <a:pt x="20" y="821"/>
                        </a:cubicBezTo>
                        <a:cubicBezTo>
                          <a:pt x="9" y="821"/>
                          <a:pt x="1" y="825"/>
                          <a:pt x="1" y="834"/>
                        </a:cubicBezTo>
                        <a:lnTo>
                          <a:pt x="1" y="852"/>
                        </a:lnTo>
                        <a:cubicBezTo>
                          <a:pt x="18" y="975"/>
                          <a:pt x="36" y="1081"/>
                          <a:pt x="71" y="1204"/>
                        </a:cubicBezTo>
                        <a:cubicBezTo>
                          <a:pt x="142" y="1451"/>
                          <a:pt x="230" y="1680"/>
                          <a:pt x="353" y="1892"/>
                        </a:cubicBezTo>
                        <a:cubicBezTo>
                          <a:pt x="441" y="2068"/>
                          <a:pt x="583" y="2210"/>
                          <a:pt x="741" y="2298"/>
                        </a:cubicBezTo>
                        <a:cubicBezTo>
                          <a:pt x="778" y="2314"/>
                          <a:pt x="810" y="2322"/>
                          <a:pt x="840" y="2322"/>
                        </a:cubicBezTo>
                        <a:cubicBezTo>
                          <a:pt x="996" y="2322"/>
                          <a:pt x="1059" y="2111"/>
                          <a:pt x="1059" y="1963"/>
                        </a:cubicBezTo>
                        <a:cubicBezTo>
                          <a:pt x="1150" y="2028"/>
                          <a:pt x="1271" y="2064"/>
                          <a:pt x="1385" y="2064"/>
                        </a:cubicBezTo>
                        <a:cubicBezTo>
                          <a:pt x="1424" y="2064"/>
                          <a:pt x="1463" y="2060"/>
                          <a:pt x="1500" y="2051"/>
                        </a:cubicBezTo>
                        <a:cubicBezTo>
                          <a:pt x="1641" y="1945"/>
                          <a:pt x="1711" y="1786"/>
                          <a:pt x="1658" y="1628"/>
                        </a:cubicBezTo>
                        <a:cubicBezTo>
                          <a:pt x="1605" y="1363"/>
                          <a:pt x="1500" y="1134"/>
                          <a:pt x="1358" y="922"/>
                        </a:cubicBezTo>
                        <a:cubicBezTo>
                          <a:pt x="1253" y="746"/>
                          <a:pt x="1129" y="587"/>
                          <a:pt x="970" y="446"/>
                        </a:cubicBezTo>
                        <a:cubicBezTo>
                          <a:pt x="794" y="305"/>
                          <a:pt x="583" y="164"/>
                          <a:pt x="389" y="58"/>
                        </a:cubicBezTo>
                        <a:cubicBezTo>
                          <a:pt x="336" y="40"/>
                          <a:pt x="318" y="23"/>
                          <a:pt x="265" y="5"/>
                        </a:cubicBezTo>
                        <a:cubicBezTo>
                          <a:pt x="259" y="2"/>
                          <a:pt x="252" y="1"/>
                          <a:pt x="2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13"/>
                  <p:cNvSpPr/>
                  <p:nvPr/>
                </p:nvSpPr>
                <p:spPr>
                  <a:xfrm rot="845890">
                    <a:off x="2028398" y="5539329"/>
                    <a:ext cx="8079" cy="6463"/>
                  </a:xfrm>
                  <a:custGeom>
                    <a:avLst/>
                    <a:gdLst/>
                    <a:ahLst/>
                    <a:cxnLst/>
                    <a:rect l="l" t="t" r="r" b="b"/>
                    <a:pathLst>
                      <a:path w="180" h="144" extrusionOk="0">
                        <a:moveTo>
                          <a:pt x="79" y="0"/>
                        </a:moveTo>
                        <a:cubicBezTo>
                          <a:pt x="65" y="0"/>
                          <a:pt x="51" y="4"/>
                          <a:pt x="36" y="13"/>
                        </a:cubicBezTo>
                        <a:cubicBezTo>
                          <a:pt x="1" y="31"/>
                          <a:pt x="1" y="66"/>
                          <a:pt x="18" y="119"/>
                        </a:cubicBezTo>
                        <a:cubicBezTo>
                          <a:pt x="31" y="131"/>
                          <a:pt x="52" y="144"/>
                          <a:pt x="76" y="144"/>
                        </a:cubicBezTo>
                        <a:cubicBezTo>
                          <a:pt x="86" y="144"/>
                          <a:pt x="96" y="142"/>
                          <a:pt x="106" y="136"/>
                        </a:cubicBezTo>
                        <a:cubicBezTo>
                          <a:pt x="180" y="93"/>
                          <a:pt x="144" y="0"/>
                          <a:pt x="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13"/>
                  <p:cNvSpPr/>
                  <p:nvPr/>
                </p:nvSpPr>
                <p:spPr>
                  <a:xfrm rot="845890">
                    <a:off x="1958977" y="5639721"/>
                    <a:ext cx="9470" cy="4892"/>
                  </a:xfrm>
                  <a:custGeom>
                    <a:avLst/>
                    <a:gdLst/>
                    <a:ahLst/>
                    <a:cxnLst/>
                    <a:rect l="l" t="t" r="r" b="b"/>
                    <a:pathLst>
                      <a:path w="211" h="109" extrusionOk="0">
                        <a:moveTo>
                          <a:pt x="58" y="1"/>
                        </a:moveTo>
                        <a:cubicBezTo>
                          <a:pt x="24" y="1"/>
                          <a:pt x="0" y="17"/>
                          <a:pt x="26" y="62"/>
                        </a:cubicBezTo>
                        <a:cubicBezTo>
                          <a:pt x="37" y="96"/>
                          <a:pt x="63" y="108"/>
                          <a:pt x="89" y="108"/>
                        </a:cubicBezTo>
                        <a:cubicBezTo>
                          <a:pt x="104" y="108"/>
                          <a:pt x="119" y="104"/>
                          <a:pt x="132" y="98"/>
                        </a:cubicBezTo>
                        <a:cubicBezTo>
                          <a:pt x="210" y="53"/>
                          <a:pt x="117" y="1"/>
                          <a:pt x="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13"/>
                  <p:cNvSpPr/>
                  <p:nvPr/>
                </p:nvSpPr>
                <p:spPr>
                  <a:xfrm rot="845890">
                    <a:off x="1999899" y="5636547"/>
                    <a:ext cx="7181" cy="6418"/>
                  </a:xfrm>
                  <a:custGeom>
                    <a:avLst/>
                    <a:gdLst/>
                    <a:ahLst/>
                    <a:cxnLst/>
                    <a:rect l="l" t="t" r="r" b="b"/>
                    <a:pathLst>
                      <a:path w="160" h="143" extrusionOk="0">
                        <a:moveTo>
                          <a:pt x="96" y="1"/>
                        </a:moveTo>
                        <a:cubicBezTo>
                          <a:pt x="83" y="1"/>
                          <a:pt x="68" y="5"/>
                          <a:pt x="53" y="12"/>
                        </a:cubicBezTo>
                        <a:cubicBezTo>
                          <a:pt x="18" y="30"/>
                          <a:pt x="0" y="65"/>
                          <a:pt x="18" y="100"/>
                        </a:cubicBezTo>
                        <a:cubicBezTo>
                          <a:pt x="31" y="126"/>
                          <a:pt x="63" y="143"/>
                          <a:pt x="93" y="143"/>
                        </a:cubicBezTo>
                        <a:cubicBezTo>
                          <a:pt x="104" y="143"/>
                          <a:pt x="114" y="140"/>
                          <a:pt x="124" y="136"/>
                        </a:cubicBezTo>
                        <a:cubicBezTo>
                          <a:pt x="159" y="118"/>
                          <a:pt x="159" y="65"/>
                          <a:pt x="142" y="30"/>
                        </a:cubicBezTo>
                        <a:cubicBezTo>
                          <a:pt x="131" y="9"/>
                          <a:pt x="115" y="1"/>
                          <a:pt x="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13"/>
                  <p:cNvSpPr/>
                  <p:nvPr/>
                </p:nvSpPr>
                <p:spPr>
                  <a:xfrm rot="845890">
                    <a:off x="2038175" y="5599205"/>
                    <a:ext cx="3994" cy="3276"/>
                  </a:xfrm>
                  <a:custGeom>
                    <a:avLst/>
                    <a:gdLst/>
                    <a:ahLst/>
                    <a:cxnLst/>
                    <a:rect l="l" t="t" r="r" b="b"/>
                    <a:pathLst>
                      <a:path w="89" h="73" extrusionOk="0">
                        <a:moveTo>
                          <a:pt x="40" y="0"/>
                        </a:moveTo>
                        <a:cubicBezTo>
                          <a:pt x="33" y="0"/>
                          <a:pt x="26" y="5"/>
                          <a:pt x="18" y="12"/>
                        </a:cubicBezTo>
                        <a:cubicBezTo>
                          <a:pt x="1" y="12"/>
                          <a:pt x="1" y="30"/>
                          <a:pt x="1" y="47"/>
                        </a:cubicBezTo>
                        <a:cubicBezTo>
                          <a:pt x="13" y="60"/>
                          <a:pt x="26" y="72"/>
                          <a:pt x="38" y="72"/>
                        </a:cubicBezTo>
                        <a:cubicBezTo>
                          <a:pt x="43" y="72"/>
                          <a:pt x="48" y="70"/>
                          <a:pt x="54" y="65"/>
                        </a:cubicBezTo>
                        <a:cubicBezTo>
                          <a:pt x="71" y="65"/>
                          <a:pt x="89" y="30"/>
                          <a:pt x="71" y="30"/>
                        </a:cubicBezTo>
                        <a:cubicBezTo>
                          <a:pt x="61" y="9"/>
                          <a:pt x="51" y="0"/>
                          <a:pt x="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13"/>
                  <p:cNvSpPr/>
                  <p:nvPr/>
                </p:nvSpPr>
                <p:spPr>
                  <a:xfrm rot="845890">
                    <a:off x="1928009" y="5601393"/>
                    <a:ext cx="7450" cy="5835"/>
                  </a:xfrm>
                  <a:custGeom>
                    <a:avLst/>
                    <a:gdLst/>
                    <a:ahLst/>
                    <a:cxnLst/>
                    <a:rect l="l" t="t" r="r" b="b"/>
                    <a:pathLst>
                      <a:path w="166" h="130" extrusionOk="0">
                        <a:moveTo>
                          <a:pt x="79" y="0"/>
                        </a:moveTo>
                        <a:cubicBezTo>
                          <a:pt x="71" y="0"/>
                          <a:pt x="62" y="4"/>
                          <a:pt x="54" y="12"/>
                        </a:cubicBezTo>
                        <a:cubicBezTo>
                          <a:pt x="18" y="30"/>
                          <a:pt x="1" y="65"/>
                          <a:pt x="18" y="100"/>
                        </a:cubicBezTo>
                        <a:cubicBezTo>
                          <a:pt x="29" y="121"/>
                          <a:pt x="45" y="129"/>
                          <a:pt x="64" y="129"/>
                        </a:cubicBezTo>
                        <a:cubicBezTo>
                          <a:pt x="77" y="129"/>
                          <a:pt x="92" y="125"/>
                          <a:pt x="106" y="118"/>
                        </a:cubicBezTo>
                        <a:cubicBezTo>
                          <a:pt x="166" y="103"/>
                          <a:pt x="125" y="0"/>
                          <a:pt x="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27" name="Google Shape;3527;p13"/>
                <p:cNvSpPr/>
                <p:nvPr/>
              </p:nvSpPr>
              <p:spPr>
                <a:xfrm rot="845890">
                  <a:off x="1887100" y="5355948"/>
                  <a:ext cx="132985" cy="155964"/>
                </a:xfrm>
                <a:custGeom>
                  <a:avLst/>
                  <a:gdLst/>
                  <a:ahLst/>
                  <a:cxnLst/>
                  <a:rect l="l" t="t" r="r" b="b"/>
                  <a:pathLst>
                    <a:path w="2963" h="3475" extrusionOk="0">
                      <a:moveTo>
                        <a:pt x="1111" y="1"/>
                      </a:moveTo>
                      <a:lnTo>
                        <a:pt x="1076" y="36"/>
                      </a:lnTo>
                      <a:lnTo>
                        <a:pt x="1058" y="36"/>
                      </a:lnTo>
                      <a:lnTo>
                        <a:pt x="670" y="300"/>
                      </a:lnTo>
                      <a:lnTo>
                        <a:pt x="282" y="547"/>
                      </a:lnTo>
                      <a:lnTo>
                        <a:pt x="71" y="688"/>
                      </a:lnTo>
                      <a:lnTo>
                        <a:pt x="0" y="724"/>
                      </a:lnTo>
                      <a:lnTo>
                        <a:pt x="35" y="776"/>
                      </a:lnTo>
                      <a:cubicBezTo>
                        <a:pt x="159" y="988"/>
                        <a:pt x="282" y="1182"/>
                        <a:pt x="423" y="1376"/>
                      </a:cubicBezTo>
                      <a:lnTo>
                        <a:pt x="829" y="2046"/>
                      </a:lnTo>
                      <a:cubicBezTo>
                        <a:pt x="988" y="2293"/>
                        <a:pt x="1146" y="2522"/>
                        <a:pt x="1305" y="2769"/>
                      </a:cubicBezTo>
                      <a:lnTo>
                        <a:pt x="1711" y="3404"/>
                      </a:lnTo>
                      <a:lnTo>
                        <a:pt x="1746" y="3475"/>
                      </a:lnTo>
                      <a:lnTo>
                        <a:pt x="1799" y="3439"/>
                      </a:lnTo>
                      <a:lnTo>
                        <a:pt x="1834" y="3404"/>
                      </a:lnTo>
                      <a:lnTo>
                        <a:pt x="2204" y="3157"/>
                      </a:lnTo>
                      <a:lnTo>
                        <a:pt x="2610" y="2893"/>
                      </a:lnTo>
                      <a:lnTo>
                        <a:pt x="2874" y="2734"/>
                      </a:lnTo>
                      <a:lnTo>
                        <a:pt x="2963" y="2663"/>
                      </a:lnTo>
                      <a:lnTo>
                        <a:pt x="2910" y="2628"/>
                      </a:lnTo>
                      <a:lnTo>
                        <a:pt x="2557" y="2099"/>
                      </a:lnTo>
                      <a:lnTo>
                        <a:pt x="2116" y="1447"/>
                      </a:lnTo>
                      <a:lnTo>
                        <a:pt x="1675" y="812"/>
                      </a:lnTo>
                      <a:lnTo>
                        <a:pt x="1182" y="106"/>
                      </a:lnTo>
                      <a:lnTo>
                        <a:pt x="1146" y="71"/>
                      </a:lnTo>
                      <a:lnTo>
                        <a:pt x="111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13"/>
                <p:cNvSpPr/>
                <p:nvPr/>
              </p:nvSpPr>
              <p:spPr>
                <a:xfrm rot="845890">
                  <a:off x="1900777" y="5378772"/>
                  <a:ext cx="77601" cy="117994"/>
                </a:xfrm>
                <a:custGeom>
                  <a:avLst/>
                  <a:gdLst/>
                  <a:ahLst/>
                  <a:cxnLst/>
                  <a:rect l="l" t="t" r="r" b="b"/>
                  <a:pathLst>
                    <a:path w="1729" h="2629" extrusionOk="0">
                      <a:moveTo>
                        <a:pt x="18" y="0"/>
                      </a:moveTo>
                      <a:cubicBezTo>
                        <a:pt x="0" y="18"/>
                        <a:pt x="0" y="36"/>
                        <a:pt x="18" y="53"/>
                      </a:cubicBezTo>
                      <a:lnTo>
                        <a:pt x="88" y="142"/>
                      </a:lnTo>
                      <a:lnTo>
                        <a:pt x="141" y="247"/>
                      </a:lnTo>
                      <a:cubicBezTo>
                        <a:pt x="212" y="371"/>
                        <a:pt x="300" y="477"/>
                        <a:pt x="370" y="582"/>
                      </a:cubicBezTo>
                      <a:lnTo>
                        <a:pt x="582" y="935"/>
                      </a:lnTo>
                      <a:lnTo>
                        <a:pt x="829" y="1288"/>
                      </a:lnTo>
                      <a:lnTo>
                        <a:pt x="1041" y="1640"/>
                      </a:lnTo>
                      <a:lnTo>
                        <a:pt x="1252" y="1940"/>
                      </a:lnTo>
                      <a:lnTo>
                        <a:pt x="1499" y="2311"/>
                      </a:lnTo>
                      <a:lnTo>
                        <a:pt x="1605" y="2469"/>
                      </a:lnTo>
                      <a:cubicBezTo>
                        <a:pt x="1622" y="2505"/>
                        <a:pt x="1640" y="2522"/>
                        <a:pt x="1658" y="2557"/>
                      </a:cubicBezTo>
                      <a:lnTo>
                        <a:pt x="1693" y="2610"/>
                      </a:lnTo>
                      <a:lnTo>
                        <a:pt x="1711" y="2628"/>
                      </a:lnTo>
                      <a:cubicBezTo>
                        <a:pt x="1728" y="2628"/>
                        <a:pt x="1728" y="2628"/>
                        <a:pt x="1728" y="2610"/>
                      </a:cubicBezTo>
                      <a:cubicBezTo>
                        <a:pt x="1728" y="2610"/>
                        <a:pt x="1728" y="2593"/>
                        <a:pt x="1728" y="2593"/>
                      </a:cubicBezTo>
                      <a:cubicBezTo>
                        <a:pt x="1728" y="2593"/>
                        <a:pt x="1728" y="2575"/>
                        <a:pt x="1711" y="2575"/>
                      </a:cubicBezTo>
                      <a:cubicBezTo>
                        <a:pt x="1711" y="2557"/>
                        <a:pt x="1693" y="2540"/>
                        <a:pt x="1693" y="2522"/>
                      </a:cubicBezTo>
                      <a:lnTo>
                        <a:pt x="1622" y="2416"/>
                      </a:lnTo>
                      <a:cubicBezTo>
                        <a:pt x="1587" y="2381"/>
                        <a:pt x="1552" y="2328"/>
                        <a:pt x="1517" y="2275"/>
                      </a:cubicBezTo>
                      <a:lnTo>
                        <a:pt x="1411" y="2099"/>
                      </a:lnTo>
                      <a:lnTo>
                        <a:pt x="1164" y="1729"/>
                      </a:lnTo>
                      <a:lnTo>
                        <a:pt x="952" y="1411"/>
                      </a:lnTo>
                      <a:lnTo>
                        <a:pt x="723" y="1059"/>
                      </a:lnTo>
                      <a:lnTo>
                        <a:pt x="511" y="706"/>
                      </a:lnTo>
                      <a:lnTo>
                        <a:pt x="282" y="371"/>
                      </a:lnTo>
                      <a:lnTo>
                        <a:pt x="176" y="194"/>
                      </a:lnTo>
                      <a:lnTo>
                        <a:pt x="53" y="36"/>
                      </a:lnTo>
                      <a:lnTo>
                        <a:pt x="53" y="18"/>
                      </a:lnTo>
                      <a:cubicBezTo>
                        <a:pt x="53" y="18"/>
                        <a:pt x="53" y="0"/>
                        <a:pt x="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13"/>
                <p:cNvSpPr/>
                <p:nvPr/>
              </p:nvSpPr>
              <p:spPr>
                <a:xfrm rot="845890">
                  <a:off x="1919151" y="5365469"/>
                  <a:ext cx="88687" cy="123111"/>
                </a:xfrm>
                <a:custGeom>
                  <a:avLst/>
                  <a:gdLst/>
                  <a:ahLst/>
                  <a:cxnLst/>
                  <a:rect l="l" t="t" r="r" b="b"/>
                  <a:pathLst>
                    <a:path w="1976" h="2743" extrusionOk="0">
                      <a:moveTo>
                        <a:pt x="62" y="1"/>
                      </a:moveTo>
                      <a:cubicBezTo>
                        <a:pt x="53" y="1"/>
                        <a:pt x="44" y="5"/>
                        <a:pt x="35" y="14"/>
                      </a:cubicBezTo>
                      <a:cubicBezTo>
                        <a:pt x="18" y="32"/>
                        <a:pt x="0" y="49"/>
                        <a:pt x="18" y="67"/>
                      </a:cubicBezTo>
                      <a:lnTo>
                        <a:pt x="53" y="120"/>
                      </a:lnTo>
                      <a:lnTo>
                        <a:pt x="106" y="190"/>
                      </a:lnTo>
                      <a:cubicBezTo>
                        <a:pt x="141" y="226"/>
                        <a:pt x="159" y="261"/>
                        <a:pt x="176" y="296"/>
                      </a:cubicBezTo>
                      <a:lnTo>
                        <a:pt x="318" y="472"/>
                      </a:lnTo>
                      <a:lnTo>
                        <a:pt x="582" y="843"/>
                      </a:lnTo>
                      <a:lnTo>
                        <a:pt x="847" y="1231"/>
                      </a:lnTo>
                      <a:lnTo>
                        <a:pt x="1129" y="1619"/>
                      </a:lnTo>
                      <a:lnTo>
                        <a:pt x="1393" y="2007"/>
                      </a:lnTo>
                      <a:lnTo>
                        <a:pt x="1658" y="2359"/>
                      </a:lnTo>
                      <a:lnTo>
                        <a:pt x="1799" y="2553"/>
                      </a:lnTo>
                      <a:lnTo>
                        <a:pt x="1852" y="2641"/>
                      </a:lnTo>
                      <a:lnTo>
                        <a:pt x="1887" y="2677"/>
                      </a:lnTo>
                      <a:lnTo>
                        <a:pt x="1905" y="2712"/>
                      </a:lnTo>
                      <a:lnTo>
                        <a:pt x="1922" y="2730"/>
                      </a:lnTo>
                      <a:lnTo>
                        <a:pt x="1940" y="2730"/>
                      </a:lnTo>
                      <a:cubicBezTo>
                        <a:pt x="1940" y="2738"/>
                        <a:pt x="1944" y="2743"/>
                        <a:pt x="1951" y="2743"/>
                      </a:cubicBezTo>
                      <a:cubicBezTo>
                        <a:pt x="1958" y="2743"/>
                        <a:pt x="1966" y="2738"/>
                        <a:pt x="1975" y="2730"/>
                      </a:cubicBezTo>
                      <a:cubicBezTo>
                        <a:pt x="1975" y="2730"/>
                        <a:pt x="1975" y="2712"/>
                        <a:pt x="1975" y="2694"/>
                      </a:cubicBezTo>
                      <a:cubicBezTo>
                        <a:pt x="1958" y="2694"/>
                        <a:pt x="1958" y="2677"/>
                        <a:pt x="1958" y="2677"/>
                      </a:cubicBezTo>
                      <a:lnTo>
                        <a:pt x="1940" y="2659"/>
                      </a:lnTo>
                      <a:cubicBezTo>
                        <a:pt x="1905" y="2606"/>
                        <a:pt x="1852" y="2536"/>
                        <a:pt x="1817" y="2483"/>
                      </a:cubicBezTo>
                      <a:lnTo>
                        <a:pt x="1693" y="2306"/>
                      </a:lnTo>
                      <a:lnTo>
                        <a:pt x="1411" y="1918"/>
                      </a:lnTo>
                      <a:lnTo>
                        <a:pt x="1164" y="1548"/>
                      </a:lnTo>
                      <a:lnTo>
                        <a:pt x="882" y="1143"/>
                      </a:lnTo>
                      <a:lnTo>
                        <a:pt x="600" y="755"/>
                      </a:lnTo>
                      <a:cubicBezTo>
                        <a:pt x="512" y="631"/>
                        <a:pt x="441" y="508"/>
                        <a:pt x="353" y="384"/>
                      </a:cubicBezTo>
                      <a:lnTo>
                        <a:pt x="212" y="190"/>
                      </a:lnTo>
                      <a:lnTo>
                        <a:pt x="141" y="102"/>
                      </a:lnTo>
                      <a:cubicBezTo>
                        <a:pt x="124" y="67"/>
                        <a:pt x="106" y="49"/>
                        <a:pt x="88" y="14"/>
                      </a:cubicBezTo>
                      <a:cubicBezTo>
                        <a:pt x="80" y="5"/>
                        <a:pt x="71" y="1"/>
                        <a:pt x="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0" name="Google Shape;3530;p13"/>
              <p:cNvGrpSpPr/>
              <p:nvPr/>
            </p:nvGrpSpPr>
            <p:grpSpPr>
              <a:xfrm>
                <a:off x="1335449" y="4879513"/>
                <a:ext cx="298574" cy="320668"/>
                <a:chOff x="1335449" y="4879513"/>
                <a:chExt cx="298574" cy="320668"/>
              </a:xfrm>
            </p:grpSpPr>
            <p:sp>
              <p:nvSpPr>
                <p:cNvPr id="3531" name="Google Shape;3531;p13"/>
                <p:cNvSpPr/>
                <p:nvPr/>
              </p:nvSpPr>
              <p:spPr>
                <a:xfrm rot="845890">
                  <a:off x="1385922" y="4904951"/>
                  <a:ext cx="230379" cy="174007"/>
                </a:xfrm>
                <a:custGeom>
                  <a:avLst/>
                  <a:gdLst/>
                  <a:ahLst/>
                  <a:cxnLst/>
                  <a:rect l="l" t="t" r="r" b="b"/>
                  <a:pathLst>
                    <a:path w="5133" h="3877" extrusionOk="0">
                      <a:moveTo>
                        <a:pt x="2021" y="0"/>
                      </a:moveTo>
                      <a:cubicBezTo>
                        <a:pt x="1596" y="0"/>
                        <a:pt x="1184" y="98"/>
                        <a:pt x="847" y="349"/>
                      </a:cubicBezTo>
                      <a:cubicBezTo>
                        <a:pt x="389" y="701"/>
                        <a:pt x="1" y="1336"/>
                        <a:pt x="71" y="1918"/>
                      </a:cubicBezTo>
                      <a:cubicBezTo>
                        <a:pt x="124" y="2253"/>
                        <a:pt x="283" y="2553"/>
                        <a:pt x="530" y="2800"/>
                      </a:cubicBezTo>
                      <a:cubicBezTo>
                        <a:pt x="759" y="3047"/>
                        <a:pt x="1041" y="3241"/>
                        <a:pt x="1359" y="3382"/>
                      </a:cubicBezTo>
                      <a:cubicBezTo>
                        <a:pt x="1429" y="3470"/>
                        <a:pt x="1535" y="3523"/>
                        <a:pt x="1623" y="3576"/>
                      </a:cubicBezTo>
                      <a:cubicBezTo>
                        <a:pt x="1852" y="3681"/>
                        <a:pt x="2099" y="3770"/>
                        <a:pt x="2346" y="3840"/>
                      </a:cubicBezTo>
                      <a:cubicBezTo>
                        <a:pt x="2485" y="3864"/>
                        <a:pt x="2627" y="3876"/>
                        <a:pt x="2768" y="3876"/>
                      </a:cubicBezTo>
                      <a:cubicBezTo>
                        <a:pt x="3038" y="3876"/>
                        <a:pt x="3308" y="3833"/>
                        <a:pt x="3563" y="3752"/>
                      </a:cubicBezTo>
                      <a:cubicBezTo>
                        <a:pt x="4145" y="3558"/>
                        <a:pt x="4515" y="3029"/>
                        <a:pt x="4727" y="2482"/>
                      </a:cubicBezTo>
                      <a:cubicBezTo>
                        <a:pt x="5133" y="1407"/>
                        <a:pt x="4216" y="701"/>
                        <a:pt x="3316" y="260"/>
                      </a:cubicBezTo>
                      <a:cubicBezTo>
                        <a:pt x="2920" y="107"/>
                        <a:pt x="2464" y="0"/>
                        <a:pt x="20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13"/>
                <p:cNvSpPr/>
                <p:nvPr/>
              </p:nvSpPr>
              <p:spPr>
                <a:xfrm rot="845890">
                  <a:off x="1408538" y="4958576"/>
                  <a:ext cx="155964" cy="111442"/>
                </a:xfrm>
                <a:custGeom>
                  <a:avLst/>
                  <a:gdLst/>
                  <a:ahLst/>
                  <a:cxnLst/>
                  <a:rect l="l" t="t" r="r" b="b"/>
                  <a:pathLst>
                    <a:path w="3475" h="2483" extrusionOk="0">
                      <a:moveTo>
                        <a:pt x="1476" y="0"/>
                      </a:moveTo>
                      <a:cubicBezTo>
                        <a:pt x="1169" y="0"/>
                        <a:pt x="868" y="65"/>
                        <a:pt x="618" y="218"/>
                      </a:cubicBezTo>
                      <a:cubicBezTo>
                        <a:pt x="124" y="553"/>
                        <a:pt x="1" y="1206"/>
                        <a:pt x="336" y="1699"/>
                      </a:cubicBezTo>
                      <a:cubicBezTo>
                        <a:pt x="565" y="2087"/>
                        <a:pt x="953" y="2352"/>
                        <a:pt x="1394" y="2458"/>
                      </a:cubicBezTo>
                      <a:cubicBezTo>
                        <a:pt x="1442" y="2467"/>
                        <a:pt x="1585" y="2482"/>
                        <a:pt x="1711" y="2482"/>
                      </a:cubicBezTo>
                      <a:cubicBezTo>
                        <a:pt x="1815" y="2482"/>
                        <a:pt x="1907" y="2472"/>
                        <a:pt x="1923" y="2440"/>
                      </a:cubicBezTo>
                      <a:cubicBezTo>
                        <a:pt x="2417" y="2352"/>
                        <a:pt x="2840" y="2052"/>
                        <a:pt x="3087" y="1629"/>
                      </a:cubicBezTo>
                      <a:cubicBezTo>
                        <a:pt x="3475" y="1029"/>
                        <a:pt x="3087" y="500"/>
                        <a:pt x="2522" y="236"/>
                      </a:cubicBezTo>
                      <a:cubicBezTo>
                        <a:pt x="2216" y="92"/>
                        <a:pt x="1842" y="0"/>
                        <a:pt x="1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33" name="Google Shape;3533;p13"/>
                <p:cNvGrpSpPr/>
                <p:nvPr/>
              </p:nvGrpSpPr>
              <p:grpSpPr>
                <a:xfrm>
                  <a:off x="1434526" y="4939247"/>
                  <a:ext cx="147550" cy="147793"/>
                  <a:chOff x="1434526" y="4939247"/>
                  <a:chExt cx="147550" cy="147793"/>
                </a:xfrm>
              </p:grpSpPr>
              <p:sp>
                <p:nvSpPr>
                  <p:cNvPr id="3534" name="Google Shape;3534;p13"/>
                  <p:cNvSpPr/>
                  <p:nvPr/>
                </p:nvSpPr>
                <p:spPr>
                  <a:xfrm rot="845890">
                    <a:off x="1445921" y="4979260"/>
                    <a:ext cx="74459" cy="100221"/>
                  </a:xfrm>
                  <a:custGeom>
                    <a:avLst/>
                    <a:gdLst/>
                    <a:ahLst/>
                    <a:cxnLst/>
                    <a:rect l="l" t="t" r="r" b="b"/>
                    <a:pathLst>
                      <a:path w="1659" h="2233" extrusionOk="0">
                        <a:moveTo>
                          <a:pt x="1002" y="776"/>
                        </a:moveTo>
                        <a:cubicBezTo>
                          <a:pt x="963" y="960"/>
                          <a:pt x="859" y="1111"/>
                          <a:pt x="724" y="1213"/>
                        </a:cubicBezTo>
                        <a:cubicBezTo>
                          <a:pt x="713" y="1220"/>
                          <a:pt x="706" y="1223"/>
                          <a:pt x="702" y="1223"/>
                        </a:cubicBezTo>
                        <a:cubicBezTo>
                          <a:pt x="683" y="1223"/>
                          <a:pt x="706" y="1174"/>
                          <a:pt x="706" y="1160"/>
                        </a:cubicBezTo>
                        <a:cubicBezTo>
                          <a:pt x="741" y="1089"/>
                          <a:pt x="794" y="1019"/>
                          <a:pt x="847" y="948"/>
                        </a:cubicBezTo>
                        <a:cubicBezTo>
                          <a:pt x="894" y="885"/>
                          <a:pt x="942" y="836"/>
                          <a:pt x="1002" y="776"/>
                        </a:cubicBezTo>
                        <a:close/>
                        <a:moveTo>
                          <a:pt x="909" y="1"/>
                        </a:moveTo>
                        <a:cubicBezTo>
                          <a:pt x="792" y="1"/>
                          <a:pt x="685" y="44"/>
                          <a:pt x="618" y="137"/>
                        </a:cubicBezTo>
                        <a:cubicBezTo>
                          <a:pt x="442" y="313"/>
                          <a:pt x="300" y="543"/>
                          <a:pt x="195" y="772"/>
                        </a:cubicBezTo>
                        <a:cubicBezTo>
                          <a:pt x="107" y="948"/>
                          <a:pt x="54" y="1142"/>
                          <a:pt x="18" y="1354"/>
                        </a:cubicBezTo>
                        <a:cubicBezTo>
                          <a:pt x="1" y="1583"/>
                          <a:pt x="1" y="1830"/>
                          <a:pt x="18" y="2059"/>
                        </a:cubicBezTo>
                        <a:lnTo>
                          <a:pt x="18" y="2183"/>
                        </a:lnTo>
                        <a:cubicBezTo>
                          <a:pt x="18" y="2213"/>
                          <a:pt x="42" y="2232"/>
                          <a:pt x="69" y="2232"/>
                        </a:cubicBezTo>
                        <a:cubicBezTo>
                          <a:pt x="88" y="2232"/>
                          <a:pt x="109" y="2223"/>
                          <a:pt x="124" y="2200"/>
                        </a:cubicBezTo>
                        <a:cubicBezTo>
                          <a:pt x="124" y="2183"/>
                          <a:pt x="124" y="2165"/>
                          <a:pt x="124" y="2147"/>
                        </a:cubicBezTo>
                        <a:cubicBezTo>
                          <a:pt x="107" y="1989"/>
                          <a:pt x="107" y="1848"/>
                          <a:pt x="107" y="1707"/>
                        </a:cubicBezTo>
                        <a:lnTo>
                          <a:pt x="107" y="1372"/>
                        </a:lnTo>
                        <a:cubicBezTo>
                          <a:pt x="142" y="1107"/>
                          <a:pt x="212" y="860"/>
                          <a:pt x="353" y="631"/>
                        </a:cubicBezTo>
                        <a:cubicBezTo>
                          <a:pt x="406" y="543"/>
                          <a:pt x="459" y="455"/>
                          <a:pt x="512" y="384"/>
                        </a:cubicBezTo>
                        <a:cubicBezTo>
                          <a:pt x="583" y="296"/>
                          <a:pt x="671" y="208"/>
                          <a:pt x="759" y="155"/>
                        </a:cubicBezTo>
                        <a:cubicBezTo>
                          <a:pt x="808" y="130"/>
                          <a:pt x="849" y="120"/>
                          <a:pt x="885" y="120"/>
                        </a:cubicBezTo>
                        <a:cubicBezTo>
                          <a:pt x="1057" y="120"/>
                          <a:pt x="1091" y="368"/>
                          <a:pt x="1076" y="543"/>
                        </a:cubicBezTo>
                        <a:cubicBezTo>
                          <a:pt x="971" y="649"/>
                          <a:pt x="865" y="754"/>
                          <a:pt x="777" y="860"/>
                        </a:cubicBezTo>
                        <a:cubicBezTo>
                          <a:pt x="706" y="948"/>
                          <a:pt x="636" y="1036"/>
                          <a:pt x="583" y="1142"/>
                        </a:cubicBezTo>
                        <a:cubicBezTo>
                          <a:pt x="547" y="1213"/>
                          <a:pt x="583" y="1319"/>
                          <a:pt x="671" y="1354"/>
                        </a:cubicBezTo>
                        <a:cubicBezTo>
                          <a:pt x="686" y="1357"/>
                          <a:pt x="702" y="1358"/>
                          <a:pt x="716" y="1358"/>
                        </a:cubicBezTo>
                        <a:cubicBezTo>
                          <a:pt x="783" y="1358"/>
                          <a:pt x="839" y="1327"/>
                          <a:pt x="882" y="1283"/>
                        </a:cubicBezTo>
                        <a:cubicBezTo>
                          <a:pt x="1059" y="1107"/>
                          <a:pt x="1165" y="860"/>
                          <a:pt x="1200" y="613"/>
                        </a:cubicBezTo>
                        <a:cubicBezTo>
                          <a:pt x="1270" y="560"/>
                          <a:pt x="1359" y="507"/>
                          <a:pt x="1447" y="507"/>
                        </a:cubicBezTo>
                        <a:cubicBezTo>
                          <a:pt x="1456" y="499"/>
                          <a:pt x="1464" y="494"/>
                          <a:pt x="1473" y="494"/>
                        </a:cubicBezTo>
                        <a:cubicBezTo>
                          <a:pt x="1482" y="494"/>
                          <a:pt x="1491" y="499"/>
                          <a:pt x="1500" y="507"/>
                        </a:cubicBezTo>
                        <a:cubicBezTo>
                          <a:pt x="1517" y="525"/>
                          <a:pt x="1517" y="560"/>
                          <a:pt x="1500" y="578"/>
                        </a:cubicBezTo>
                        <a:cubicBezTo>
                          <a:pt x="1500" y="754"/>
                          <a:pt x="1447" y="913"/>
                          <a:pt x="1376" y="1072"/>
                        </a:cubicBezTo>
                        <a:cubicBezTo>
                          <a:pt x="1235" y="1336"/>
                          <a:pt x="1076" y="1583"/>
                          <a:pt x="882" y="1795"/>
                        </a:cubicBezTo>
                        <a:cubicBezTo>
                          <a:pt x="847" y="1830"/>
                          <a:pt x="830" y="1865"/>
                          <a:pt x="812" y="1901"/>
                        </a:cubicBezTo>
                        <a:cubicBezTo>
                          <a:pt x="794" y="1918"/>
                          <a:pt x="812" y="1936"/>
                          <a:pt x="830" y="1936"/>
                        </a:cubicBezTo>
                        <a:lnTo>
                          <a:pt x="865" y="1918"/>
                        </a:lnTo>
                        <a:cubicBezTo>
                          <a:pt x="935" y="1848"/>
                          <a:pt x="1006" y="1759"/>
                          <a:pt x="1076" y="1671"/>
                        </a:cubicBezTo>
                        <a:cubicBezTo>
                          <a:pt x="1253" y="1495"/>
                          <a:pt x="1411" y="1283"/>
                          <a:pt x="1517" y="1054"/>
                        </a:cubicBezTo>
                        <a:cubicBezTo>
                          <a:pt x="1605" y="895"/>
                          <a:pt x="1658" y="701"/>
                          <a:pt x="1641" y="507"/>
                        </a:cubicBezTo>
                        <a:cubicBezTo>
                          <a:pt x="1622" y="386"/>
                          <a:pt x="1539" y="344"/>
                          <a:pt x="1442" y="344"/>
                        </a:cubicBezTo>
                        <a:cubicBezTo>
                          <a:pt x="1355" y="344"/>
                          <a:pt x="1257" y="378"/>
                          <a:pt x="1182" y="419"/>
                        </a:cubicBezTo>
                        <a:cubicBezTo>
                          <a:pt x="1200" y="278"/>
                          <a:pt x="1129" y="119"/>
                          <a:pt x="1024" y="14"/>
                        </a:cubicBezTo>
                        <a:cubicBezTo>
                          <a:pt x="985" y="5"/>
                          <a:pt x="946" y="1"/>
                          <a:pt x="9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13"/>
                  <p:cNvSpPr/>
                  <p:nvPr/>
                </p:nvSpPr>
                <p:spPr>
                  <a:xfrm rot="845890">
                    <a:off x="1454506" y="4980166"/>
                    <a:ext cx="8348" cy="6014"/>
                  </a:xfrm>
                  <a:custGeom>
                    <a:avLst/>
                    <a:gdLst/>
                    <a:ahLst/>
                    <a:cxnLst/>
                    <a:rect l="l" t="t" r="r" b="b"/>
                    <a:pathLst>
                      <a:path w="186" h="134" extrusionOk="0">
                        <a:moveTo>
                          <a:pt x="84" y="1"/>
                        </a:moveTo>
                        <a:cubicBezTo>
                          <a:pt x="60" y="1"/>
                          <a:pt x="38" y="13"/>
                          <a:pt x="26" y="41"/>
                        </a:cubicBezTo>
                        <a:cubicBezTo>
                          <a:pt x="1" y="92"/>
                          <a:pt x="48" y="133"/>
                          <a:pt x="96" y="133"/>
                        </a:cubicBezTo>
                        <a:cubicBezTo>
                          <a:pt x="115" y="133"/>
                          <a:pt x="135" y="127"/>
                          <a:pt x="150" y="112"/>
                        </a:cubicBezTo>
                        <a:cubicBezTo>
                          <a:pt x="185" y="52"/>
                          <a:pt x="132" y="1"/>
                          <a:pt x="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13"/>
                  <p:cNvSpPr/>
                  <p:nvPr/>
                </p:nvSpPr>
                <p:spPr>
                  <a:xfrm rot="845890">
                    <a:off x="1571947" y="4982002"/>
                    <a:ext cx="9335" cy="7675"/>
                  </a:xfrm>
                  <a:custGeom>
                    <a:avLst/>
                    <a:gdLst/>
                    <a:ahLst/>
                    <a:cxnLst/>
                    <a:rect l="l" t="t" r="r" b="b"/>
                    <a:pathLst>
                      <a:path w="208" h="171" extrusionOk="0">
                        <a:moveTo>
                          <a:pt x="123" y="1"/>
                        </a:moveTo>
                        <a:cubicBezTo>
                          <a:pt x="93" y="1"/>
                          <a:pt x="62" y="17"/>
                          <a:pt x="49" y="43"/>
                        </a:cubicBezTo>
                        <a:cubicBezTo>
                          <a:pt x="1" y="115"/>
                          <a:pt x="59" y="171"/>
                          <a:pt x="118" y="171"/>
                        </a:cubicBezTo>
                        <a:cubicBezTo>
                          <a:pt x="146" y="171"/>
                          <a:pt x="173" y="159"/>
                          <a:pt x="190" y="131"/>
                        </a:cubicBezTo>
                        <a:cubicBezTo>
                          <a:pt x="207" y="78"/>
                          <a:pt x="207" y="25"/>
                          <a:pt x="155" y="7"/>
                        </a:cubicBezTo>
                        <a:cubicBezTo>
                          <a:pt x="145" y="3"/>
                          <a:pt x="134" y="1"/>
                          <a:pt x="1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13"/>
                  <p:cNvSpPr/>
                  <p:nvPr/>
                </p:nvSpPr>
                <p:spPr>
                  <a:xfrm rot="845890">
                    <a:off x="1552401" y="4950408"/>
                    <a:ext cx="5251" cy="6014"/>
                  </a:xfrm>
                  <a:custGeom>
                    <a:avLst/>
                    <a:gdLst/>
                    <a:ahLst/>
                    <a:cxnLst/>
                    <a:rect l="l" t="t" r="r" b="b"/>
                    <a:pathLst>
                      <a:path w="117" h="134" extrusionOk="0">
                        <a:moveTo>
                          <a:pt x="55" y="1"/>
                        </a:moveTo>
                        <a:cubicBezTo>
                          <a:pt x="1" y="1"/>
                          <a:pt x="34" y="133"/>
                          <a:pt x="74" y="133"/>
                        </a:cubicBezTo>
                        <a:cubicBezTo>
                          <a:pt x="82" y="133"/>
                          <a:pt x="91" y="128"/>
                          <a:pt x="99" y="114"/>
                        </a:cubicBezTo>
                        <a:cubicBezTo>
                          <a:pt x="117" y="79"/>
                          <a:pt x="117" y="26"/>
                          <a:pt x="81" y="8"/>
                        </a:cubicBezTo>
                        <a:cubicBezTo>
                          <a:pt x="71" y="3"/>
                          <a:pt x="62" y="1"/>
                          <a:pt x="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13"/>
                  <p:cNvSpPr/>
                  <p:nvPr/>
                </p:nvSpPr>
                <p:spPr>
                  <a:xfrm rot="845890">
                    <a:off x="1500563" y="4942315"/>
                    <a:ext cx="3187" cy="3231"/>
                  </a:xfrm>
                  <a:custGeom>
                    <a:avLst/>
                    <a:gdLst/>
                    <a:ahLst/>
                    <a:cxnLst/>
                    <a:rect l="l" t="t" r="r" b="b"/>
                    <a:pathLst>
                      <a:path w="71" h="72" extrusionOk="0">
                        <a:moveTo>
                          <a:pt x="53" y="1"/>
                        </a:moveTo>
                        <a:cubicBezTo>
                          <a:pt x="36" y="1"/>
                          <a:pt x="18" y="1"/>
                          <a:pt x="0" y="19"/>
                        </a:cubicBezTo>
                        <a:cubicBezTo>
                          <a:pt x="0" y="36"/>
                          <a:pt x="0" y="54"/>
                          <a:pt x="18" y="71"/>
                        </a:cubicBezTo>
                        <a:cubicBezTo>
                          <a:pt x="36" y="71"/>
                          <a:pt x="53" y="71"/>
                          <a:pt x="71" y="54"/>
                        </a:cubicBezTo>
                        <a:cubicBezTo>
                          <a:pt x="71" y="36"/>
                          <a:pt x="71" y="19"/>
                          <a:pt x="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13"/>
                  <p:cNvSpPr/>
                  <p:nvPr/>
                </p:nvSpPr>
                <p:spPr>
                  <a:xfrm rot="845890">
                    <a:off x="1435007" y="4939667"/>
                    <a:ext cx="3994" cy="4443"/>
                  </a:xfrm>
                  <a:custGeom>
                    <a:avLst/>
                    <a:gdLst/>
                    <a:ahLst/>
                    <a:cxnLst/>
                    <a:rect l="l" t="t" r="r" b="b"/>
                    <a:pathLst>
                      <a:path w="89" h="99" extrusionOk="0">
                        <a:moveTo>
                          <a:pt x="37" y="0"/>
                        </a:moveTo>
                        <a:cubicBezTo>
                          <a:pt x="1" y="0"/>
                          <a:pt x="23" y="98"/>
                          <a:pt x="50" y="98"/>
                        </a:cubicBezTo>
                        <a:cubicBezTo>
                          <a:pt x="57" y="98"/>
                          <a:pt x="64" y="92"/>
                          <a:pt x="71" y="75"/>
                        </a:cubicBezTo>
                        <a:cubicBezTo>
                          <a:pt x="88" y="58"/>
                          <a:pt x="71" y="22"/>
                          <a:pt x="53" y="5"/>
                        </a:cubicBezTo>
                        <a:cubicBezTo>
                          <a:pt x="47" y="2"/>
                          <a:pt x="42" y="0"/>
                          <a:pt x="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13"/>
                  <p:cNvSpPr/>
                  <p:nvPr/>
                </p:nvSpPr>
                <p:spPr>
                  <a:xfrm rot="845890">
                    <a:off x="1560699" y="5030055"/>
                    <a:ext cx="7181" cy="5655"/>
                  </a:xfrm>
                  <a:custGeom>
                    <a:avLst/>
                    <a:gdLst/>
                    <a:ahLst/>
                    <a:cxnLst/>
                    <a:rect l="l" t="t" r="r" b="b"/>
                    <a:pathLst>
                      <a:path w="160" h="126" extrusionOk="0">
                        <a:moveTo>
                          <a:pt x="71" y="1"/>
                        </a:moveTo>
                        <a:cubicBezTo>
                          <a:pt x="51" y="1"/>
                          <a:pt x="28" y="9"/>
                          <a:pt x="18" y="30"/>
                        </a:cubicBezTo>
                        <a:cubicBezTo>
                          <a:pt x="0" y="65"/>
                          <a:pt x="18" y="101"/>
                          <a:pt x="53" y="118"/>
                        </a:cubicBezTo>
                        <a:cubicBezTo>
                          <a:pt x="64" y="123"/>
                          <a:pt x="74" y="126"/>
                          <a:pt x="84" y="126"/>
                        </a:cubicBezTo>
                        <a:cubicBezTo>
                          <a:pt x="108" y="126"/>
                          <a:pt x="129" y="113"/>
                          <a:pt x="142" y="101"/>
                        </a:cubicBezTo>
                        <a:cubicBezTo>
                          <a:pt x="159" y="65"/>
                          <a:pt x="142" y="30"/>
                          <a:pt x="106" y="12"/>
                        </a:cubicBezTo>
                        <a:cubicBezTo>
                          <a:pt x="99" y="5"/>
                          <a:pt x="86" y="1"/>
                          <a:pt x="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41" name="Google Shape;3541;p13"/>
                <p:cNvSpPr/>
                <p:nvPr/>
              </p:nvSpPr>
              <p:spPr>
                <a:xfrm rot="845890">
                  <a:off x="1353103" y="5029444"/>
                  <a:ext cx="114808" cy="159151"/>
                </a:xfrm>
                <a:custGeom>
                  <a:avLst/>
                  <a:gdLst/>
                  <a:ahLst/>
                  <a:cxnLst/>
                  <a:rect l="l" t="t" r="r" b="b"/>
                  <a:pathLst>
                    <a:path w="2558" h="3546" extrusionOk="0">
                      <a:moveTo>
                        <a:pt x="1235" y="1"/>
                      </a:moveTo>
                      <a:cubicBezTo>
                        <a:pt x="1217" y="36"/>
                        <a:pt x="1200" y="54"/>
                        <a:pt x="1200" y="89"/>
                      </a:cubicBezTo>
                      <a:cubicBezTo>
                        <a:pt x="1112" y="283"/>
                        <a:pt x="1041" y="477"/>
                        <a:pt x="953" y="671"/>
                      </a:cubicBezTo>
                      <a:lnTo>
                        <a:pt x="653" y="1394"/>
                      </a:lnTo>
                      <a:cubicBezTo>
                        <a:pt x="565" y="1623"/>
                        <a:pt x="459" y="1870"/>
                        <a:pt x="371" y="2099"/>
                      </a:cubicBezTo>
                      <a:lnTo>
                        <a:pt x="36" y="2893"/>
                      </a:lnTo>
                      <a:cubicBezTo>
                        <a:pt x="36" y="2910"/>
                        <a:pt x="18" y="2928"/>
                        <a:pt x="18" y="2946"/>
                      </a:cubicBezTo>
                      <a:lnTo>
                        <a:pt x="1" y="3016"/>
                      </a:lnTo>
                      <a:lnTo>
                        <a:pt x="36" y="3034"/>
                      </a:lnTo>
                      <a:lnTo>
                        <a:pt x="54" y="3034"/>
                      </a:lnTo>
                      <a:lnTo>
                        <a:pt x="494" y="3228"/>
                      </a:lnTo>
                      <a:lnTo>
                        <a:pt x="918" y="3404"/>
                      </a:lnTo>
                      <a:lnTo>
                        <a:pt x="1164" y="3510"/>
                      </a:lnTo>
                      <a:lnTo>
                        <a:pt x="1235" y="3545"/>
                      </a:lnTo>
                      <a:lnTo>
                        <a:pt x="1253" y="3475"/>
                      </a:lnTo>
                      <a:cubicBezTo>
                        <a:pt x="1358" y="3281"/>
                        <a:pt x="1447" y="3069"/>
                        <a:pt x="1552" y="2840"/>
                      </a:cubicBezTo>
                      <a:cubicBezTo>
                        <a:pt x="1641" y="2593"/>
                        <a:pt x="1764" y="2364"/>
                        <a:pt x="1870" y="2117"/>
                      </a:cubicBezTo>
                      <a:lnTo>
                        <a:pt x="2223" y="1341"/>
                      </a:lnTo>
                      <a:cubicBezTo>
                        <a:pt x="2328" y="1094"/>
                        <a:pt x="2434" y="865"/>
                        <a:pt x="2522" y="653"/>
                      </a:cubicBezTo>
                      <a:lnTo>
                        <a:pt x="2558" y="583"/>
                      </a:lnTo>
                      <a:lnTo>
                        <a:pt x="2505" y="565"/>
                      </a:lnTo>
                      <a:lnTo>
                        <a:pt x="2452" y="547"/>
                      </a:lnTo>
                      <a:lnTo>
                        <a:pt x="2046" y="353"/>
                      </a:lnTo>
                      <a:lnTo>
                        <a:pt x="1605" y="177"/>
                      </a:lnTo>
                      <a:lnTo>
                        <a:pt x="1323" y="54"/>
                      </a:lnTo>
                      <a:lnTo>
                        <a:pt x="12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13"/>
                <p:cNvSpPr/>
                <p:nvPr/>
              </p:nvSpPr>
              <p:spPr>
                <a:xfrm rot="845890">
                  <a:off x="1391913" y="5051400"/>
                  <a:ext cx="57853" cy="130427"/>
                </a:xfrm>
                <a:custGeom>
                  <a:avLst/>
                  <a:gdLst/>
                  <a:ahLst/>
                  <a:cxnLst/>
                  <a:rect l="l" t="t" r="r" b="b"/>
                  <a:pathLst>
                    <a:path w="1289" h="2906" extrusionOk="0">
                      <a:moveTo>
                        <a:pt x="1244" y="0"/>
                      </a:moveTo>
                      <a:cubicBezTo>
                        <a:pt x="1240" y="0"/>
                        <a:pt x="1235" y="5"/>
                        <a:pt x="1235" y="14"/>
                      </a:cubicBezTo>
                      <a:cubicBezTo>
                        <a:pt x="1235" y="14"/>
                        <a:pt x="1218" y="31"/>
                        <a:pt x="1218" y="31"/>
                      </a:cubicBezTo>
                      <a:lnTo>
                        <a:pt x="1218" y="49"/>
                      </a:lnTo>
                      <a:cubicBezTo>
                        <a:pt x="1218" y="66"/>
                        <a:pt x="1200" y="84"/>
                        <a:pt x="1200" y="102"/>
                      </a:cubicBezTo>
                      <a:cubicBezTo>
                        <a:pt x="1182" y="137"/>
                        <a:pt x="1165" y="172"/>
                        <a:pt x="1147" y="208"/>
                      </a:cubicBezTo>
                      <a:lnTo>
                        <a:pt x="1077" y="384"/>
                      </a:lnTo>
                      <a:lnTo>
                        <a:pt x="988" y="578"/>
                      </a:lnTo>
                      <a:cubicBezTo>
                        <a:pt x="936" y="701"/>
                        <a:pt x="865" y="842"/>
                        <a:pt x="812" y="983"/>
                      </a:cubicBezTo>
                      <a:lnTo>
                        <a:pt x="671" y="1319"/>
                      </a:lnTo>
                      <a:lnTo>
                        <a:pt x="495" y="1706"/>
                      </a:lnTo>
                      <a:lnTo>
                        <a:pt x="336" y="2077"/>
                      </a:lnTo>
                      <a:cubicBezTo>
                        <a:pt x="283" y="2218"/>
                        <a:pt x="213" y="2341"/>
                        <a:pt x="160" y="2465"/>
                      </a:cubicBezTo>
                      <a:lnTo>
                        <a:pt x="89" y="2659"/>
                      </a:lnTo>
                      <a:cubicBezTo>
                        <a:pt x="54" y="2712"/>
                        <a:pt x="36" y="2765"/>
                        <a:pt x="1" y="2835"/>
                      </a:cubicBezTo>
                      <a:lnTo>
                        <a:pt x="1" y="2853"/>
                      </a:lnTo>
                      <a:cubicBezTo>
                        <a:pt x="1" y="2870"/>
                        <a:pt x="1" y="2870"/>
                        <a:pt x="1" y="2888"/>
                      </a:cubicBezTo>
                      <a:cubicBezTo>
                        <a:pt x="19" y="2888"/>
                        <a:pt x="19" y="2906"/>
                        <a:pt x="19" y="2906"/>
                      </a:cubicBezTo>
                      <a:cubicBezTo>
                        <a:pt x="36" y="2906"/>
                        <a:pt x="54" y="2906"/>
                        <a:pt x="72" y="2888"/>
                      </a:cubicBezTo>
                      <a:lnTo>
                        <a:pt x="107" y="2782"/>
                      </a:lnTo>
                      <a:cubicBezTo>
                        <a:pt x="124" y="2747"/>
                        <a:pt x="142" y="2694"/>
                        <a:pt x="160" y="2659"/>
                      </a:cubicBezTo>
                      <a:lnTo>
                        <a:pt x="318" y="2288"/>
                      </a:lnTo>
                      <a:lnTo>
                        <a:pt x="495" y="1918"/>
                      </a:lnTo>
                      <a:lnTo>
                        <a:pt x="653" y="1530"/>
                      </a:lnTo>
                      <a:lnTo>
                        <a:pt x="812" y="1142"/>
                      </a:lnTo>
                      <a:cubicBezTo>
                        <a:pt x="865" y="1019"/>
                        <a:pt x="900" y="948"/>
                        <a:pt x="971" y="807"/>
                      </a:cubicBezTo>
                      <a:cubicBezTo>
                        <a:pt x="1024" y="666"/>
                        <a:pt x="1094" y="525"/>
                        <a:pt x="1147" y="384"/>
                      </a:cubicBezTo>
                      <a:lnTo>
                        <a:pt x="1218" y="225"/>
                      </a:lnTo>
                      <a:cubicBezTo>
                        <a:pt x="1235" y="190"/>
                        <a:pt x="1253" y="155"/>
                        <a:pt x="1253" y="119"/>
                      </a:cubicBezTo>
                      <a:lnTo>
                        <a:pt x="1288" y="66"/>
                      </a:lnTo>
                      <a:cubicBezTo>
                        <a:pt x="1288" y="66"/>
                        <a:pt x="1288" y="49"/>
                        <a:pt x="1288" y="49"/>
                      </a:cubicBezTo>
                      <a:cubicBezTo>
                        <a:pt x="1288" y="49"/>
                        <a:pt x="1288" y="31"/>
                        <a:pt x="1288" y="31"/>
                      </a:cubicBezTo>
                      <a:cubicBezTo>
                        <a:pt x="1271" y="14"/>
                        <a:pt x="1271" y="14"/>
                        <a:pt x="1253" y="14"/>
                      </a:cubicBezTo>
                      <a:cubicBezTo>
                        <a:pt x="1253" y="5"/>
                        <a:pt x="1249" y="0"/>
                        <a:pt x="12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13"/>
                <p:cNvSpPr/>
                <p:nvPr/>
              </p:nvSpPr>
              <p:spPr>
                <a:xfrm rot="845890">
                  <a:off x="1369985" y="5033385"/>
                  <a:ext cx="56237" cy="139672"/>
                </a:xfrm>
                <a:custGeom>
                  <a:avLst/>
                  <a:gdLst/>
                  <a:ahLst/>
                  <a:cxnLst/>
                  <a:rect l="l" t="t" r="r" b="b"/>
                  <a:pathLst>
                    <a:path w="1253" h="3112" extrusionOk="0">
                      <a:moveTo>
                        <a:pt x="1199" y="0"/>
                      </a:moveTo>
                      <a:lnTo>
                        <a:pt x="1199" y="36"/>
                      </a:lnTo>
                      <a:lnTo>
                        <a:pt x="1199" y="53"/>
                      </a:lnTo>
                      <a:cubicBezTo>
                        <a:pt x="1164" y="124"/>
                        <a:pt x="1147" y="194"/>
                        <a:pt x="1111" y="247"/>
                      </a:cubicBezTo>
                      <a:cubicBezTo>
                        <a:pt x="1076" y="318"/>
                        <a:pt x="1058" y="388"/>
                        <a:pt x="1023" y="459"/>
                      </a:cubicBezTo>
                      <a:cubicBezTo>
                        <a:pt x="970" y="600"/>
                        <a:pt x="917" y="759"/>
                        <a:pt x="847" y="900"/>
                      </a:cubicBezTo>
                      <a:lnTo>
                        <a:pt x="688" y="1323"/>
                      </a:lnTo>
                      <a:lnTo>
                        <a:pt x="512" y="1764"/>
                      </a:lnTo>
                      <a:cubicBezTo>
                        <a:pt x="459" y="1905"/>
                        <a:pt x="388" y="2081"/>
                        <a:pt x="335" y="2205"/>
                      </a:cubicBezTo>
                      <a:cubicBezTo>
                        <a:pt x="282" y="2346"/>
                        <a:pt x="230" y="2487"/>
                        <a:pt x="177" y="2628"/>
                      </a:cubicBezTo>
                      <a:cubicBezTo>
                        <a:pt x="141" y="2699"/>
                        <a:pt x="124" y="2769"/>
                        <a:pt x="88" y="2840"/>
                      </a:cubicBezTo>
                      <a:lnTo>
                        <a:pt x="53" y="2945"/>
                      </a:lnTo>
                      <a:cubicBezTo>
                        <a:pt x="36" y="2981"/>
                        <a:pt x="18" y="3016"/>
                        <a:pt x="0" y="3051"/>
                      </a:cubicBezTo>
                      <a:cubicBezTo>
                        <a:pt x="0" y="3069"/>
                        <a:pt x="0" y="3104"/>
                        <a:pt x="36" y="3104"/>
                      </a:cubicBezTo>
                      <a:cubicBezTo>
                        <a:pt x="41" y="3109"/>
                        <a:pt x="46" y="3111"/>
                        <a:pt x="51" y="3111"/>
                      </a:cubicBezTo>
                      <a:cubicBezTo>
                        <a:pt x="64" y="3111"/>
                        <a:pt x="76" y="3099"/>
                        <a:pt x="88" y="3086"/>
                      </a:cubicBezTo>
                      <a:cubicBezTo>
                        <a:pt x="88" y="3069"/>
                        <a:pt x="88" y="3051"/>
                        <a:pt x="106" y="3034"/>
                      </a:cubicBezTo>
                      <a:cubicBezTo>
                        <a:pt x="106" y="2998"/>
                        <a:pt x="124" y="2963"/>
                        <a:pt x="141" y="2928"/>
                      </a:cubicBezTo>
                      <a:lnTo>
                        <a:pt x="177" y="2822"/>
                      </a:lnTo>
                      <a:cubicBezTo>
                        <a:pt x="212" y="2734"/>
                        <a:pt x="230" y="2681"/>
                        <a:pt x="265" y="2610"/>
                      </a:cubicBezTo>
                      <a:lnTo>
                        <a:pt x="424" y="2187"/>
                      </a:lnTo>
                      <a:lnTo>
                        <a:pt x="600" y="1746"/>
                      </a:lnTo>
                      <a:cubicBezTo>
                        <a:pt x="653" y="1588"/>
                        <a:pt x="706" y="1446"/>
                        <a:pt x="759" y="1305"/>
                      </a:cubicBezTo>
                      <a:cubicBezTo>
                        <a:pt x="829" y="1164"/>
                        <a:pt x="882" y="988"/>
                        <a:pt x="935" y="865"/>
                      </a:cubicBezTo>
                      <a:cubicBezTo>
                        <a:pt x="988" y="723"/>
                        <a:pt x="1041" y="600"/>
                        <a:pt x="1094" y="459"/>
                      </a:cubicBezTo>
                      <a:lnTo>
                        <a:pt x="1182" y="247"/>
                      </a:lnTo>
                      <a:lnTo>
                        <a:pt x="1217" y="141"/>
                      </a:lnTo>
                      <a:lnTo>
                        <a:pt x="1235" y="89"/>
                      </a:lnTo>
                      <a:lnTo>
                        <a:pt x="1252" y="53"/>
                      </a:lnTo>
                      <a:lnTo>
                        <a:pt x="1252" y="36"/>
                      </a:lnTo>
                      <a:cubicBezTo>
                        <a:pt x="1252" y="36"/>
                        <a:pt x="1252" y="18"/>
                        <a:pt x="1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4" name="Google Shape;3544;p13"/>
              <p:cNvGrpSpPr/>
              <p:nvPr/>
            </p:nvGrpSpPr>
            <p:grpSpPr>
              <a:xfrm>
                <a:off x="388878" y="4470292"/>
                <a:ext cx="248487" cy="348870"/>
                <a:chOff x="388878" y="4470292"/>
                <a:chExt cx="248487" cy="348870"/>
              </a:xfrm>
            </p:grpSpPr>
            <p:sp>
              <p:nvSpPr>
                <p:cNvPr id="3545" name="Google Shape;3545;p13"/>
                <p:cNvSpPr/>
                <p:nvPr/>
              </p:nvSpPr>
              <p:spPr>
                <a:xfrm rot="845890">
                  <a:off x="409056" y="4492294"/>
                  <a:ext cx="204257" cy="190927"/>
                </a:xfrm>
                <a:custGeom>
                  <a:avLst/>
                  <a:gdLst/>
                  <a:ahLst/>
                  <a:cxnLst/>
                  <a:rect l="l" t="t" r="r" b="b"/>
                  <a:pathLst>
                    <a:path w="4551" h="4254" extrusionOk="0">
                      <a:moveTo>
                        <a:pt x="2884" y="0"/>
                      </a:moveTo>
                      <a:cubicBezTo>
                        <a:pt x="2388" y="0"/>
                        <a:pt x="1851" y="221"/>
                        <a:pt x="1376" y="477"/>
                      </a:cubicBezTo>
                      <a:cubicBezTo>
                        <a:pt x="688" y="936"/>
                        <a:pt x="1" y="1694"/>
                        <a:pt x="18" y="2558"/>
                      </a:cubicBezTo>
                      <a:cubicBezTo>
                        <a:pt x="54" y="3123"/>
                        <a:pt x="336" y="3810"/>
                        <a:pt x="847" y="4093"/>
                      </a:cubicBezTo>
                      <a:cubicBezTo>
                        <a:pt x="1070" y="4198"/>
                        <a:pt x="1323" y="4254"/>
                        <a:pt x="1576" y="4254"/>
                      </a:cubicBezTo>
                      <a:cubicBezTo>
                        <a:pt x="1662" y="4254"/>
                        <a:pt x="1749" y="4247"/>
                        <a:pt x="1835" y="4234"/>
                      </a:cubicBezTo>
                      <a:cubicBezTo>
                        <a:pt x="2170" y="4181"/>
                        <a:pt x="2505" y="4075"/>
                        <a:pt x="2787" y="3899"/>
                      </a:cubicBezTo>
                      <a:cubicBezTo>
                        <a:pt x="2910" y="3881"/>
                        <a:pt x="3016" y="3828"/>
                        <a:pt x="3104" y="3775"/>
                      </a:cubicBezTo>
                      <a:cubicBezTo>
                        <a:pt x="3334" y="3652"/>
                        <a:pt x="3545" y="3511"/>
                        <a:pt x="3739" y="3334"/>
                      </a:cubicBezTo>
                      <a:cubicBezTo>
                        <a:pt x="4021" y="3034"/>
                        <a:pt x="4251" y="2682"/>
                        <a:pt x="4374" y="2276"/>
                      </a:cubicBezTo>
                      <a:cubicBezTo>
                        <a:pt x="4550" y="1694"/>
                        <a:pt x="4321" y="1095"/>
                        <a:pt x="4004" y="601"/>
                      </a:cubicBezTo>
                      <a:cubicBezTo>
                        <a:pt x="3703" y="162"/>
                        <a:pt x="3308" y="0"/>
                        <a:pt x="28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13"/>
                <p:cNvSpPr/>
                <p:nvPr/>
              </p:nvSpPr>
              <p:spPr>
                <a:xfrm rot="845890">
                  <a:off x="456449" y="4545002"/>
                  <a:ext cx="125086" cy="127240"/>
                </a:xfrm>
                <a:custGeom>
                  <a:avLst/>
                  <a:gdLst/>
                  <a:ahLst/>
                  <a:cxnLst/>
                  <a:rect l="l" t="t" r="r" b="b"/>
                  <a:pathLst>
                    <a:path w="2787" h="2835" extrusionOk="0">
                      <a:moveTo>
                        <a:pt x="1819" y="1"/>
                      </a:moveTo>
                      <a:cubicBezTo>
                        <a:pt x="1589" y="1"/>
                        <a:pt x="1341" y="80"/>
                        <a:pt x="1112" y="206"/>
                      </a:cubicBezTo>
                      <a:cubicBezTo>
                        <a:pt x="582" y="523"/>
                        <a:pt x="53" y="1105"/>
                        <a:pt x="18" y="1758"/>
                      </a:cubicBezTo>
                      <a:cubicBezTo>
                        <a:pt x="1" y="2340"/>
                        <a:pt x="477" y="2816"/>
                        <a:pt x="1059" y="2833"/>
                      </a:cubicBezTo>
                      <a:cubicBezTo>
                        <a:pt x="1084" y="2834"/>
                        <a:pt x="1109" y="2835"/>
                        <a:pt x="1135" y="2835"/>
                      </a:cubicBezTo>
                      <a:cubicBezTo>
                        <a:pt x="1566" y="2835"/>
                        <a:pt x="1977" y="2692"/>
                        <a:pt x="2293" y="2393"/>
                      </a:cubicBezTo>
                      <a:cubicBezTo>
                        <a:pt x="2364" y="2357"/>
                        <a:pt x="2628" y="2040"/>
                        <a:pt x="2575" y="1952"/>
                      </a:cubicBezTo>
                      <a:cubicBezTo>
                        <a:pt x="2787" y="1511"/>
                        <a:pt x="2787" y="982"/>
                        <a:pt x="2575" y="541"/>
                      </a:cubicBezTo>
                      <a:cubicBezTo>
                        <a:pt x="2422" y="152"/>
                        <a:pt x="2138" y="1"/>
                        <a:pt x="18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47" name="Google Shape;3547;p13"/>
                <p:cNvGrpSpPr/>
                <p:nvPr/>
              </p:nvGrpSpPr>
              <p:grpSpPr>
                <a:xfrm>
                  <a:off x="431768" y="4514393"/>
                  <a:ext cx="155352" cy="170726"/>
                  <a:chOff x="431768" y="4514393"/>
                  <a:chExt cx="155352" cy="170726"/>
                </a:xfrm>
              </p:grpSpPr>
              <p:sp>
                <p:nvSpPr>
                  <p:cNvPr id="3548" name="Google Shape;3548;p13"/>
                  <p:cNvSpPr/>
                  <p:nvPr/>
                </p:nvSpPr>
                <p:spPr>
                  <a:xfrm rot="845890">
                    <a:off x="487463" y="4572516"/>
                    <a:ext cx="75222" cy="105024"/>
                  </a:xfrm>
                  <a:custGeom>
                    <a:avLst/>
                    <a:gdLst/>
                    <a:ahLst/>
                    <a:cxnLst/>
                    <a:rect l="l" t="t" r="r" b="b"/>
                    <a:pathLst>
                      <a:path w="1676" h="2340" extrusionOk="0">
                        <a:moveTo>
                          <a:pt x="812" y="695"/>
                        </a:moveTo>
                        <a:cubicBezTo>
                          <a:pt x="953" y="836"/>
                          <a:pt x="1023" y="1012"/>
                          <a:pt x="1023" y="1206"/>
                        </a:cubicBezTo>
                        <a:cubicBezTo>
                          <a:pt x="1018" y="1223"/>
                          <a:pt x="1009" y="1229"/>
                          <a:pt x="999" y="1229"/>
                        </a:cubicBezTo>
                        <a:cubicBezTo>
                          <a:pt x="977" y="1229"/>
                          <a:pt x="953" y="1201"/>
                          <a:pt x="953" y="1189"/>
                        </a:cubicBezTo>
                        <a:cubicBezTo>
                          <a:pt x="917" y="1118"/>
                          <a:pt x="900" y="1030"/>
                          <a:pt x="865" y="942"/>
                        </a:cubicBezTo>
                        <a:cubicBezTo>
                          <a:pt x="847" y="871"/>
                          <a:pt x="829" y="783"/>
                          <a:pt x="812" y="695"/>
                        </a:cubicBezTo>
                        <a:close/>
                        <a:moveTo>
                          <a:pt x="888" y="1"/>
                        </a:moveTo>
                        <a:cubicBezTo>
                          <a:pt x="728" y="1"/>
                          <a:pt x="653" y="212"/>
                          <a:pt x="653" y="360"/>
                        </a:cubicBezTo>
                        <a:cubicBezTo>
                          <a:pt x="560" y="281"/>
                          <a:pt x="448" y="241"/>
                          <a:pt x="331" y="241"/>
                        </a:cubicBezTo>
                        <a:cubicBezTo>
                          <a:pt x="291" y="241"/>
                          <a:pt x="252" y="245"/>
                          <a:pt x="212" y="254"/>
                        </a:cubicBezTo>
                        <a:cubicBezTo>
                          <a:pt x="71" y="342"/>
                          <a:pt x="0" y="519"/>
                          <a:pt x="36" y="677"/>
                        </a:cubicBezTo>
                        <a:cubicBezTo>
                          <a:pt x="89" y="924"/>
                          <a:pt x="177" y="1171"/>
                          <a:pt x="318" y="1400"/>
                        </a:cubicBezTo>
                        <a:cubicBezTo>
                          <a:pt x="424" y="1559"/>
                          <a:pt x="547" y="1718"/>
                          <a:pt x="688" y="1859"/>
                        </a:cubicBezTo>
                        <a:cubicBezTo>
                          <a:pt x="882" y="2018"/>
                          <a:pt x="1076" y="2159"/>
                          <a:pt x="1270" y="2282"/>
                        </a:cubicBezTo>
                        <a:cubicBezTo>
                          <a:pt x="1305" y="2300"/>
                          <a:pt x="1341" y="2317"/>
                          <a:pt x="1376" y="2335"/>
                        </a:cubicBezTo>
                        <a:cubicBezTo>
                          <a:pt x="1382" y="2338"/>
                          <a:pt x="1389" y="2340"/>
                          <a:pt x="1396" y="2340"/>
                        </a:cubicBezTo>
                        <a:cubicBezTo>
                          <a:pt x="1428" y="2340"/>
                          <a:pt x="1461" y="2308"/>
                          <a:pt x="1446" y="2264"/>
                        </a:cubicBezTo>
                        <a:cubicBezTo>
                          <a:pt x="1446" y="2247"/>
                          <a:pt x="1429" y="2229"/>
                          <a:pt x="1394" y="2229"/>
                        </a:cubicBezTo>
                        <a:cubicBezTo>
                          <a:pt x="1270" y="2159"/>
                          <a:pt x="1147" y="2070"/>
                          <a:pt x="1023" y="1982"/>
                        </a:cubicBezTo>
                        <a:cubicBezTo>
                          <a:pt x="935" y="1929"/>
                          <a:pt x="847" y="1859"/>
                          <a:pt x="759" y="1788"/>
                        </a:cubicBezTo>
                        <a:cubicBezTo>
                          <a:pt x="565" y="1612"/>
                          <a:pt x="424" y="1400"/>
                          <a:pt x="300" y="1153"/>
                        </a:cubicBezTo>
                        <a:cubicBezTo>
                          <a:pt x="265" y="1065"/>
                          <a:pt x="230" y="977"/>
                          <a:pt x="194" y="871"/>
                        </a:cubicBezTo>
                        <a:cubicBezTo>
                          <a:pt x="159" y="766"/>
                          <a:pt x="142" y="660"/>
                          <a:pt x="142" y="536"/>
                        </a:cubicBezTo>
                        <a:cubicBezTo>
                          <a:pt x="164" y="400"/>
                          <a:pt x="229" y="352"/>
                          <a:pt x="309" y="352"/>
                        </a:cubicBezTo>
                        <a:cubicBezTo>
                          <a:pt x="417" y="352"/>
                          <a:pt x="552" y="438"/>
                          <a:pt x="653" y="519"/>
                        </a:cubicBezTo>
                        <a:cubicBezTo>
                          <a:pt x="653" y="660"/>
                          <a:pt x="688" y="801"/>
                          <a:pt x="723" y="960"/>
                        </a:cubicBezTo>
                        <a:cubicBezTo>
                          <a:pt x="759" y="1065"/>
                          <a:pt x="812" y="1153"/>
                          <a:pt x="865" y="1259"/>
                        </a:cubicBezTo>
                        <a:cubicBezTo>
                          <a:pt x="888" y="1306"/>
                          <a:pt x="943" y="1338"/>
                          <a:pt x="998" y="1338"/>
                        </a:cubicBezTo>
                        <a:cubicBezTo>
                          <a:pt x="1025" y="1338"/>
                          <a:pt x="1053" y="1330"/>
                          <a:pt x="1076" y="1312"/>
                        </a:cubicBezTo>
                        <a:cubicBezTo>
                          <a:pt x="1147" y="1259"/>
                          <a:pt x="1164" y="1171"/>
                          <a:pt x="1147" y="1101"/>
                        </a:cubicBezTo>
                        <a:cubicBezTo>
                          <a:pt x="1094" y="854"/>
                          <a:pt x="970" y="642"/>
                          <a:pt x="794" y="483"/>
                        </a:cubicBezTo>
                        <a:cubicBezTo>
                          <a:pt x="776" y="378"/>
                          <a:pt x="794" y="289"/>
                          <a:pt x="847" y="201"/>
                        </a:cubicBezTo>
                        <a:cubicBezTo>
                          <a:pt x="847" y="184"/>
                          <a:pt x="865" y="166"/>
                          <a:pt x="882" y="166"/>
                        </a:cubicBezTo>
                        <a:cubicBezTo>
                          <a:pt x="900" y="166"/>
                          <a:pt x="935" y="184"/>
                          <a:pt x="953" y="201"/>
                        </a:cubicBezTo>
                        <a:cubicBezTo>
                          <a:pt x="1094" y="307"/>
                          <a:pt x="1200" y="430"/>
                          <a:pt x="1288" y="589"/>
                        </a:cubicBezTo>
                        <a:cubicBezTo>
                          <a:pt x="1411" y="836"/>
                          <a:pt x="1535" y="1118"/>
                          <a:pt x="1605" y="1400"/>
                        </a:cubicBezTo>
                        <a:cubicBezTo>
                          <a:pt x="1605" y="1436"/>
                          <a:pt x="1623" y="1489"/>
                          <a:pt x="1640" y="1524"/>
                        </a:cubicBezTo>
                        <a:cubicBezTo>
                          <a:pt x="1640" y="1533"/>
                          <a:pt x="1649" y="1537"/>
                          <a:pt x="1658" y="1537"/>
                        </a:cubicBezTo>
                        <a:cubicBezTo>
                          <a:pt x="1667" y="1537"/>
                          <a:pt x="1676" y="1533"/>
                          <a:pt x="1676" y="1524"/>
                        </a:cubicBezTo>
                        <a:cubicBezTo>
                          <a:pt x="1676" y="1506"/>
                          <a:pt x="1676" y="1506"/>
                          <a:pt x="1676" y="1506"/>
                        </a:cubicBezTo>
                        <a:cubicBezTo>
                          <a:pt x="1676" y="1383"/>
                          <a:pt x="1640" y="1259"/>
                          <a:pt x="1623" y="1153"/>
                        </a:cubicBezTo>
                        <a:cubicBezTo>
                          <a:pt x="1570" y="907"/>
                          <a:pt x="1482" y="677"/>
                          <a:pt x="1358" y="448"/>
                        </a:cubicBezTo>
                        <a:cubicBezTo>
                          <a:pt x="1270" y="272"/>
                          <a:pt x="1147" y="131"/>
                          <a:pt x="988" y="25"/>
                        </a:cubicBezTo>
                        <a:cubicBezTo>
                          <a:pt x="952" y="8"/>
                          <a:pt x="918" y="1"/>
                          <a:pt x="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13"/>
                  <p:cNvSpPr/>
                  <p:nvPr/>
                </p:nvSpPr>
                <p:spPr>
                  <a:xfrm rot="845890">
                    <a:off x="477054" y="4612255"/>
                    <a:ext cx="8213" cy="6912"/>
                  </a:xfrm>
                  <a:custGeom>
                    <a:avLst/>
                    <a:gdLst/>
                    <a:ahLst/>
                    <a:cxnLst/>
                    <a:rect l="l" t="t" r="r" b="b"/>
                    <a:pathLst>
                      <a:path w="183" h="154" extrusionOk="0">
                        <a:moveTo>
                          <a:pt x="99" y="1"/>
                        </a:moveTo>
                        <a:cubicBezTo>
                          <a:pt x="49" y="1"/>
                          <a:pt x="0" y="52"/>
                          <a:pt x="24" y="112"/>
                        </a:cubicBezTo>
                        <a:cubicBezTo>
                          <a:pt x="37" y="137"/>
                          <a:pt x="69" y="154"/>
                          <a:pt x="99" y="154"/>
                        </a:cubicBezTo>
                        <a:cubicBezTo>
                          <a:pt x="110" y="154"/>
                          <a:pt x="121" y="152"/>
                          <a:pt x="130" y="147"/>
                        </a:cubicBezTo>
                        <a:cubicBezTo>
                          <a:pt x="165" y="112"/>
                          <a:pt x="183" y="76"/>
                          <a:pt x="165" y="41"/>
                        </a:cubicBezTo>
                        <a:cubicBezTo>
                          <a:pt x="148" y="12"/>
                          <a:pt x="123" y="1"/>
                          <a:pt x="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13"/>
                  <p:cNvSpPr/>
                  <p:nvPr/>
                </p:nvSpPr>
                <p:spPr>
                  <a:xfrm rot="845890">
                    <a:off x="547198" y="4515436"/>
                    <a:ext cx="9560" cy="8079"/>
                  </a:xfrm>
                  <a:custGeom>
                    <a:avLst/>
                    <a:gdLst/>
                    <a:ahLst/>
                    <a:cxnLst/>
                    <a:rect l="l" t="t" r="r" b="b"/>
                    <a:pathLst>
                      <a:path w="213" h="180" extrusionOk="0">
                        <a:moveTo>
                          <a:pt x="121" y="1"/>
                        </a:moveTo>
                        <a:cubicBezTo>
                          <a:pt x="61" y="1"/>
                          <a:pt x="1" y="60"/>
                          <a:pt x="36" y="120"/>
                        </a:cubicBezTo>
                        <a:cubicBezTo>
                          <a:pt x="50" y="160"/>
                          <a:pt x="83" y="179"/>
                          <a:pt x="113" y="179"/>
                        </a:cubicBezTo>
                        <a:cubicBezTo>
                          <a:pt x="123" y="179"/>
                          <a:pt x="133" y="177"/>
                          <a:pt x="142" y="173"/>
                        </a:cubicBezTo>
                        <a:cubicBezTo>
                          <a:pt x="195" y="137"/>
                          <a:pt x="213" y="102"/>
                          <a:pt x="195" y="49"/>
                        </a:cubicBezTo>
                        <a:cubicBezTo>
                          <a:pt x="178" y="15"/>
                          <a:pt x="149" y="1"/>
                          <a:pt x="1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13"/>
                  <p:cNvSpPr/>
                  <p:nvPr/>
                </p:nvSpPr>
                <p:spPr>
                  <a:xfrm rot="845890">
                    <a:off x="508842" y="4516389"/>
                    <a:ext cx="7136" cy="6194"/>
                  </a:xfrm>
                  <a:custGeom>
                    <a:avLst/>
                    <a:gdLst/>
                    <a:ahLst/>
                    <a:cxnLst/>
                    <a:rect l="l" t="t" r="r" b="b"/>
                    <a:pathLst>
                      <a:path w="159" h="138" extrusionOk="0">
                        <a:moveTo>
                          <a:pt x="81" y="0"/>
                        </a:moveTo>
                        <a:cubicBezTo>
                          <a:pt x="72" y="0"/>
                          <a:pt x="63" y="3"/>
                          <a:pt x="53" y="7"/>
                        </a:cubicBezTo>
                        <a:cubicBezTo>
                          <a:pt x="18" y="25"/>
                          <a:pt x="0" y="60"/>
                          <a:pt x="18" y="95"/>
                        </a:cubicBezTo>
                        <a:cubicBezTo>
                          <a:pt x="31" y="121"/>
                          <a:pt x="53" y="138"/>
                          <a:pt x="78" y="138"/>
                        </a:cubicBezTo>
                        <a:cubicBezTo>
                          <a:pt x="87" y="138"/>
                          <a:pt x="97" y="135"/>
                          <a:pt x="106" y="131"/>
                        </a:cubicBezTo>
                        <a:cubicBezTo>
                          <a:pt x="141" y="113"/>
                          <a:pt x="159" y="78"/>
                          <a:pt x="141" y="43"/>
                        </a:cubicBezTo>
                        <a:cubicBezTo>
                          <a:pt x="128" y="17"/>
                          <a:pt x="106" y="0"/>
                          <a:pt x="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13"/>
                  <p:cNvSpPr/>
                  <p:nvPr/>
                </p:nvSpPr>
                <p:spPr>
                  <a:xfrm rot="845890">
                    <a:off x="472629" y="4555283"/>
                    <a:ext cx="3815" cy="3366"/>
                  </a:xfrm>
                  <a:custGeom>
                    <a:avLst/>
                    <a:gdLst/>
                    <a:ahLst/>
                    <a:cxnLst/>
                    <a:rect l="l" t="t" r="r" b="b"/>
                    <a:pathLst>
                      <a:path w="85" h="75" extrusionOk="0">
                        <a:moveTo>
                          <a:pt x="32" y="1"/>
                        </a:moveTo>
                        <a:cubicBezTo>
                          <a:pt x="0" y="16"/>
                          <a:pt x="25" y="74"/>
                          <a:pt x="55" y="74"/>
                        </a:cubicBezTo>
                        <a:cubicBezTo>
                          <a:pt x="59" y="74"/>
                          <a:pt x="63" y="73"/>
                          <a:pt x="67" y="71"/>
                        </a:cubicBezTo>
                        <a:cubicBezTo>
                          <a:pt x="85" y="54"/>
                          <a:pt x="85" y="36"/>
                          <a:pt x="85" y="18"/>
                        </a:cubicBezTo>
                        <a:cubicBezTo>
                          <a:pt x="67" y="1"/>
                          <a:pt x="49" y="1"/>
                          <a:pt x="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13"/>
                  <p:cNvSpPr/>
                  <p:nvPr/>
                </p:nvSpPr>
                <p:spPr>
                  <a:xfrm rot="845890">
                    <a:off x="432307" y="4607087"/>
                    <a:ext cx="5565" cy="5117"/>
                  </a:xfrm>
                  <a:custGeom>
                    <a:avLst/>
                    <a:gdLst/>
                    <a:ahLst/>
                    <a:cxnLst/>
                    <a:rect l="l" t="t" r="r" b="b"/>
                    <a:pathLst>
                      <a:path w="124" h="114" extrusionOk="0">
                        <a:moveTo>
                          <a:pt x="55" y="1"/>
                        </a:moveTo>
                        <a:cubicBezTo>
                          <a:pt x="48" y="1"/>
                          <a:pt x="41" y="3"/>
                          <a:pt x="36" y="8"/>
                        </a:cubicBezTo>
                        <a:cubicBezTo>
                          <a:pt x="0" y="26"/>
                          <a:pt x="0" y="61"/>
                          <a:pt x="0" y="78"/>
                        </a:cubicBezTo>
                        <a:cubicBezTo>
                          <a:pt x="18" y="114"/>
                          <a:pt x="53" y="114"/>
                          <a:pt x="89" y="114"/>
                        </a:cubicBezTo>
                        <a:cubicBezTo>
                          <a:pt x="106" y="96"/>
                          <a:pt x="124" y="61"/>
                          <a:pt x="106" y="26"/>
                        </a:cubicBezTo>
                        <a:cubicBezTo>
                          <a:pt x="94" y="13"/>
                          <a:pt x="72" y="1"/>
                          <a:pt x="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13"/>
                  <p:cNvSpPr/>
                  <p:nvPr/>
                </p:nvSpPr>
                <p:spPr>
                  <a:xfrm rot="845890">
                    <a:off x="580154" y="4554373"/>
                    <a:ext cx="6373" cy="5655"/>
                  </a:xfrm>
                  <a:custGeom>
                    <a:avLst/>
                    <a:gdLst/>
                    <a:ahLst/>
                    <a:cxnLst/>
                    <a:rect l="l" t="t" r="r" b="b"/>
                    <a:pathLst>
                      <a:path w="142" h="126" extrusionOk="0">
                        <a:moveTo>
                          <a:pt x="78" y="1"/>
                        </a:moveTo>
                        <a:cubicBezTo>
                          <a:pt x="65" y="1"/>
                          <a:pt x="50" y="5"/>
                          <a:pt x="35" y="12"/>
                        </a:cubicBezTo>
                        <a:cubicBezTo>
                          <a:pt x="18" y="12"/>
                          <a:pt x="0" y="65"/>
                          <a:pt x="18" y="100"/>
                        </a:cubicBezTo>
                        <a:cubicBezTo>
                          <a:pt x="30" y="113"/>
                          <a:pt x="51" y="125"/>
                          <a:pt x="75" y="125"/>
                        </a:cubicBezTo>
                        <a:cubicBezTo>
                          <a:pt x="85" y="125"/>
                          <a:pt x="96" y="123"/>
                          <a:pt x="106" y="118"/>
                        </a:cubicBezTo>
                        <a:cubicBezTo>
                          <a:pt x="124" y="100"/>
                          <a:pt x="141" y="65"/>
                          <a:pt x="124" y="30"/>
                        </a:cubicBezTo>
                        <a:cubicBezTo>
                          <a:pt x="113" y="9"/>
                          <a:pt x="97" y="1"/>
                          <a:pt x="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55" name="Google Shape;3555;p13"/>
                <p:cNvSpPr/>
                <p:nvPr/>
              </p:nvSpPr>
              <p:spPr>
                <a:xfrm rot="845890">
                  <a:off x="490384" y="4648937"/>
                  <a:ext cx="129843" cy="156772"/>
                </a:xfrm>
                <a:custGeom>
                  <a:avLst/>
                  <a:gdLst/>
                  <a:ahLst/>
                  <a:cxnLst/>
                  <a:rect l="l" t="t" r="r" b="b"/>
                  <a:pathLst>
                    <a:path w="2893" h="3493" extrusionOk="0">
                      <a:moveTo>
                        <a:pt x="1234" y="1"/>
                      </a:moveTo>
                      <a:lnTo>
                        <a:pt x="1182" y="36"/>
                      </a:lnTo>
                      <a:lnTo>
                        <a:pt x="1146" y="71"/>
                      </a:lnTo>
                      <a:lnTo>
                        <a:pt x="758" y="283"/>
                      </a:lnTo>
                      <a:lnTo>
                        <a:pt x="353" y="530"/>
                      </a:lnTo>
                      <a:lnTo>
                        <a:pt x="88" y="689"/>
                      </a:lnTo>
                      <a:lnTo>
                        <a:pt x="0" y="742"/>
                      </a:lnTo>
                      <a:lnTo>
                        <a:pt x="35" y="812"/>
                      </a:lnTo>
                      <a:lnTo>
                        <a:pt x="388" y="1341"/>
                      </a:lnTo>
                      <a:lnTo>
                        <a:pt x="794" y="2011"/>
                      </a:lnTo>
                      <a:cubicBezTo>
                        <a:pt x="935" y="2223"/>
                        <a:pt x="1058" y="2434"/>
                        <a:pt x="1217" y="2664"/>
                      </a:cubicBezTo>
                      <a:cubicBezTo>
                        <a:pt x="1376" y="2911"/>
                        <a:pt x="1517" y="3140"/>
                        <a:pt x="1675" y="3387"/>
                      </a:cubicBezTo>
                      <a:cubicBezTo>
                        <a:pt x="1693" y="3387"/>
                        <a:pt x="1693" y="3404"/>
                        <a:pt x="1711" y="3422"/>
                      </a:cubicBezTo>
                      <a:lnTo>
                        <a:pt x="1746" y="3493"/>
                      </a:lnTo>
                      <a:lnTo>
                        <a:pt x="1799" y="3457"/>
                      </a:lnTo>
                      <a:lnTo>
                        <a:pt x="1816" y="3457"/>
                      </a:lnTo>
                      <a:lnTo>
                        <a:pt x="2222" y="3210"/>
                      </a:lnTo>
                      <a:lnTo>
                        <a:pt x="2592" y="2964"/>
                      </a:lnTo>
                      <a:lnTo>
                        <a:pt x="2822" y="2822"/>
                      </a:lnTo>
                      <a:lnTo>
                        <a:pt x="2892" y="2787"/>
                      </a:lnTo>
                      <a:lnTo>
                        <a:pt x="2857" y="2734"/>
                      </a:lnTo>
                      <a:lnTo>
                        <a:pt x="2486" y="2117"/>
                      </a:lnTo>
                      <a:lnTo>
                        <a:pt x="2099" y="1465"/>
                      </a:lnTo>
                      <a:lnTo>
                        <a:pt x="1658" y="706"/>
                      </a:lnTo>
                      <a:lnTo>
                        <a:pt x="1270" y="71"/>
                      </a:lnTo>
                      <a:lnTo>
                        <a:pt x="12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13"/>
                <p:cNvSpPr/>
                <p:nvPr/>
              </p:nvSpPr>
              <p:spPr>
                <a:xfrm rot="845890">
                  <a:off x="532960" y="4662761"/>
                  <a:ext cx="74414" cy="121136"/>
                </a:xfrm>
                <a:custGeom>
                  <a:avLst/>
                  <a:gdLst/>
                  <a:ahLst/>
                  <a:cxnLst/>
                  <a:rect l="l" t="t" r="r" b="b"/>
                  <a:pathLst>
                    <a:path w="1658" h="2699" extrusionOk="0">
                      <a:moveTo>
                        <a:pt x="0" y="0"/>
                      </a:moveTo>
                      <a:cubicBezTo>
                        <a:pt x="0" y="9"/>
                        <a:pt x="4" y="13"/>
                        <a:pt x="11" y="13"/>
                      </a:cubicBezTo>
                      <a:cubicBezTo>
                        <a:pt x="13" y="13"/>
                        <a:pt x="15" y="13"/>
                        <a:pt x="18" y="12"/>
                      </a:cubicBezTo>
                      <a:lnTo>
                        <a:pt x="18" y="12"/>
                      </a:lnTo>
                      <a:cubicBezTo>
                        <a:pt x="18" y="14"/>
                        <a:pt x="18" y="16"/>
                        <a:pt x="18" y="18"/>
                      </a:cubicBezTo>
                      <a:cubicBezTo>
                        <a:pt x="18" y="18"/>
                        <a:pt x="35" y="1"/>
                        <a:pt x="35" y="0"/>
                      </a:cubicBezTo>
                      <a:lnTo>
                        <a:pt x="35" y="0"/>
                      </a:lnTo>
                      <a:cubicBezTo>
                        <a:pt x="29" y="6"/>
                        <a:pt x="23" y="10"/>
                        <a:pt x="18" y="12"/>
                      </a:cubicBezTo>
                      <a:lnTo>
                        <a:pt x="18" y="12"/>
                      </a:lnTo>
                      <a:cubicBezTo>
                        <a:pt x="17" y="0"/>
                        <a:pt x="16" y="0"/>
                        <a:pt x="0" y="0"/>
                      </a:cubicBezTo>
                      <a:close/>
                      <a:moveTo>
                        <a:pt x="18" y="18"/>
                      </a:moveTo>
                      <a:cubicBezTo>
                        <a:pt x="18" y="35"/>
                        <a:pt x="18" y="35"/>
                        <a:pt x="18" y="53"/>
                      </a:cubicBezTo>
                      <a:lnTo>
                        <a:pt x="18" y="71"/>
                      </a:lnTo>
                      <a:cubicBezTo>
                        <a:pt x="35" y="88"/>
                        <a:pt x="53" y="106"/>
                        <a:pt x="53" y="124"/>
                      </a:cubicBezTo>
                      <a:lnTo>
                        <a:pt x="106" y="212"/>
                      </a:lnTo>
                      <a:lnTo>
                        <a:pt x="212" y="370"/>
                      </a:lnTo>
                      <a:lnTo>
                        <a:pt x="317" y="564"/>
                      </a:lnTo>
                      <a:lnTo>
                        <a:pt x="529" y="935"/>
                      </a:lnTo>
                      <a:cubicBezTo>
                        <a:pt x="600" y="1041"/>
                        <a:pt x="652" y="1129"/>
                        <a:pt x="723" y="1252"/>
                      </a:cubicBezTo>
                      <a:cubicBezTo>
                        <a:pt x="794" y="1376"/>
                        <a:pt x="882" y="1499"/>
                        <a:pt x="952" y="1605"/>
                      </a:cubicBezTo>
                      <a:lnTo>
                        <a:pt x="1164" y="1958"/>
                      </a:lnTo>
                      <a:cubicBezTo>
                        <a:pt x="1234" y="2081"/>
                        <a:pt x="1323" y="2204"/>
                        <a:pt x="1393" y="2328"/>
                      </a:cubicBezTo>
                      <a:lnTo>
                        <a:pt x="1499" y="2487"/>
                      </a:lnTo>
                      <a:cubicBezTo>
                        <a:pt x="1534" y="2557"/>
                        <a:pt x="1552" y="2610"/>
                        <a:pt x="1587" y="2663"/>
                      </a:cubicBezTo>
                      <a:lnTo>
                        <a:pt x="1587" y="2681"/>
                      </a:lnTo>
                      <a:cubicBezTo>
                        <a:pt x="1605" y="2681"/>
                        <a:pt x="1605" y="2681"/>
                        <a:pt x="1622" y="2698"/>
                      </a:cubicBezTo>
                      <a:lnTo>
                        <a:pt x="1640" y="2698"/>
                      </a:lnTo>
                      <a:cubicBezTo>
                        <a:pt x="1658" y="2681"/>
                        <a:pt x="1658" y="2663"/>
                        <a:pt x="1640" y="2645"/>
                      </a:cubicBezTo>
                      <a:lnTo>
                        <a:pt x="1569" y="2540"/>
                      </a:lnTo>
                      <a:cubicBezTo>
                        <a:pt x="1552" y="2522"/>
                        <a:pt x="1534" y="2469"/>
                        <a:pt x="1517" y="2451"/>
                      </a:cubicBezTo>
                      <a:cubicBezTo>
                        <a:pt x="1446" y="2328"/>
                        <a:pt x="1376" y="2222"/>
                        <a:pt x="1305" y="2099"/>
                      </a:cubicBezTo>
                      <a:lnTo>
                        <a:pt x="1093" y="1746"/>
                      </a:lnTo>
                      <a:lnTo>
                        <a:pt x="864" y="1376"/>
                      </a:lnTo>
                      <a:cubicBezTo>
                        <a:pt x="794" y="1270"/>
                        <a:pt x="705" y="1129"/>
                        <a:pt x="652" y="1023"/>
                      </a:cubicBezTo>
                      <a:cubicBezTo>
                        <a:pt x="582" y="935"/>
                        <a:pt x="511" y="811"/>
                        <a:pt x="459" y="706"/>
                      </a:cubicBezTo>
                      <a:lnTo>
                        <a:pt x="212" y="335"/>
                      </a:lnTo>
                      <a:lnTo>
                        <a:pt x="123" y="176"/>
                      </a:lnTo>
                      <a:lnTo>
                        <a:pt x="71" y="88"/>
                      </a:lnTo>
                      <a:lnTo>
                        <a:pt x="35" y="35"/>
                      </a:lnTo>
                      <a:lnTo>
                        <a:pt x="18" y="1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13"/>
                <p:cNvSpPr/>
                <p:nvPr/>
              </p:nvSpPr>
              <p:spPr>
                <a:xfrm rot="845890">
                  <a:off x="502850" y="4670447"/>
                  <a:ext cx="85096" cy="125759"/>
                </a:xfrm>
                <a:custGeom>
                  <a:avLst/>
                  <a:gdLst/>
                  <a:ahLst/>
                  <a:cxnLst/>
                  <a:rect l="l" t="t" r="r" b="b"/>
                  <a:pathLst>
                    <a:path w="1896" h="2802" extrusionOk="0">
                      <a:moveTo>
                        <a:pt x="18" y="1"/>
                      </a:moveTo>
                      <a:cubicBezTo>
                        <a:pt x="0" y="19"/>
                        <a:pt x="0" y="36"/>
                        <a:pt x="18" y="36"/>
                      </a:cubicBezTo>
                      <a:lnTo>
                        <a:pt x="18" y="54"/>
                      </a:lnTo>
                      <a:lnTo>
                        <a:pt x="36" y="89"/>
                      </a:lnTo>
                      <a:lnTo>
                        <a:pt x="159" y="265"/>
                      </a:lnTo>
                      <a:lnTo>
                        <a:pt x="283" y="459"/>
                      </a:lnTo>
                      <a:lnTo>
                        <a:pt x="529" y="847"/>
                      </a:lnTo>
                      <a:lnTo>
                        <a:pt x="776" y="1218"/>
                      </a:lnTo>
                      <a:lnTo>
                        <a:pt x="1041" y="1606"/>
                      </a:lnTo>
                      <a:lnTo>
                        <a:pt x="1305" y="2029"/>
                      </a:lnTo>
                      <a:lnTo>
                        <a:pt x="1552" y="2399"/>
                      </a:lnTo>
                      <a:lnTo>
                        <a:pt x="1676" y="2593"/>
                      </a:lnTo>
                      <a:lnTo>
                        <a:pt x="1729" y="2681"/>
                      </a:lnTo>
                      <a:lnTo>
                        <a:pt x="1799" y="2787"/>
                      </a:lnTo>
                      <a:cubicBezTo>
                        <a:pt x="1809" y="2797"/>
                        <a:pt x="1822" y="2801"/>
                        <a:pt x="1834" y="2801"/>
                      </a:cubicBezTo>
                      <a:cubicBezTo>
                        <a:pt x="1866" y="2801"/>
                        <a:pt x="1895" y="2772"/>
                        <a:pt x="1870" y="2734"/>
                      </a:cubicBezTo>
                      <a:lnTo>
                        <a:pt x="1834" y="2699"/>
                      </a:lnTo>
                      <a:lnTo>
                        <a:pt x="1782" y="2611"/>
                      </a:lnTo>
                      <a:cubicBezTo>
                        <a:pt x="1746" y="2576"/>
                        <a:pt x="1729" y="2540"/>
                        <a:pt x="1711" y="2505"/>
                      </a:cubicBezTo>
                      <a:lnTo>
                        <a:pt x="1588" y="2311"/>
                      </a:lnTo>
                      <a:cubicBezTo>
                        <a:pt x="1499" y="2188"/>
                        <a:pt x="1429" y="2082"/>
                        <a:pt x="1341" y="1941"/>
                      </a:cubicBezTo>
                      <a:cubicBezTo>
                        <a:pt x="1252" y="1817"/>
                        <a:pt x="1164" y="1676"/>
                        <a:pt x="1076" y="1553"/>
                      </a:cubicBezTo>
                      <a:lnTo>
                        <a:pt x="812" y="1147"/>
                      </a:lnTo>
                      <a:lnTo>
                        <a:pt x="547" y="759"/>
                      </a:lnTo>
                      <a:lnTo>
                        <a:pt x="318" y="389"/>
                      </a:lnTo>
                      <a:lnTo>
                        <a:pt x="177" y="195"/>
                      </a:lnTo>
                      <a:lnTo>
                        <a:pt x="124" y="107"/>
                      </a:lnTo>
                      <a:lnTo>
                        <a:pt x="89" y="54"/>
                      </a:lnTo>
                      <a:lnTo>
                        <a:pt x="71" y="36"/>
                      </a:lnTo>
                      <a:lnTo>
                        <a:pt x="53" y="19"/>
                      </a:lnTo>
                      <a:lnTo>
                        <a:pt x="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8" name="Google Shape;3558;p13"/>
              <p:cNvGrpSpPr/>
              <p:nvPr/>
            </p:nvGrpSpPr>
            <p:grpSpPr>
              <a:xfrm>
                <a:off x="-973200" y="4428961"/>
                <a:ext cx="247455" cy="346576"/>
                <a:chOff x="-973200" y="4428961"/>
                <a:chExt cx="247455" cy="346576"/>
              </a:xfrm>
            </p:grpSpPr>
            <p:sp>
              <p:nvSpPr>
                <p:cNvPr id="3559" name="Google Shape;3559;p13"/>
                <p:cNvSpPr/>
                <p:nvPr/>
              </p:nvSpPr>
              <p:spPr>
                <a:xfrm rot="845890">
                  <a:off x="-955169" y="4578228"/>
                  <a:ext cx="211394" cy="174186"/>
                </a:xfrm>
                <a:custGeom>
                  <a:avLst/>
                  <a:gdLst/>
                  <a:ahLst/>
                  <a:cxnLst/>
                  <a:rect l="l" t="t" r="r" b="b"/>
                  <a:pathLst>
                    <a:path w="4710" h="3881" extrusionOk="0">
                      <a:moveTo>
                        <a:pt x="2916" y="0"/>
                      </a:moveTo>
                      <a:cubicBezTo>
                        <a:pt x="2697" y="0"/>
                        <a:pt x="2479" y="32"/>
                        <a:pt x="2276" y="100"/>
                      </a:cubicBezTo>
                      <a:cubicBezTo>
                        <a:pt x="2243" y="95"/>
                        <a:pt x="2211" y="93"/>
                        <a:pt x="2180" y="93"/>
                      </a:cubicBezTo>
                      <a:cubicBezTo>
                        <a:pt x="2096" y="93"/>
                        <a:pt x="2018" y="109"/>
                        <a:pt x="1941" y="135"/>
                      </a:cubicBezTo>
                      <a:cubicBezTo>
                        <a:pt x="1694" y="188"/>
                        <a:pt x="1447" y="258"/>
                        <a:pt x="1218" y="382"/>
                      </a:cubicBezTo>
                      <a:cubicBezTo>
                        <a:pt x="847" y="576"/>
                        <a:pt x="548" y="876"/>
                        <a:pt x="336" y="1228"/>
                      </a:cubicBezTo>
                      <a:cubicBezTo>
                        <a:pt x="1" y="1740"/>
                        <a:pt x="71" y="2392"/>
                        <a:pt x="248" y="2939"/>
                      </a:cubicBezTo>
                      <a:cubicBezTo>
                        <a:pt x="495" y="3658"/>
                        <a:pt x="1090" y="3881"/>
                        <a:pt x="1752" y="3881"/>
                      </a:cubicBezTo>
                      <a:cubicBezTo>
                        <a:pt x="2080" y="3881"/>
                        <a:pt x="2425" y="3826"/>
                        <a:pt x="2752" y="3750"/>
                      </a:cubicBezTo>
                      <a:cubicBezTo>
                        <a:pt x="3528" y="3485"/>
                        <a:pt x="4392" y="2921"/>
                        <a:pt x="4586" y="2092"/>
                      </a:cubicBezTo>
                      <a:cubicBezTo>
                        <a:pt x="4709" y="1546"/>
                        <a:pt x="4604" y="805"/>
                        <a:pt x="4198" y="399"/>
                      </a:cubicBezTo>
                      <a:cubicBezTo>
                        <a:pt x="3933" y="188"/>
                        <a:pt x="3616" y="47"/>
                        <a:pt x="3281" y="29"/>
                      </a:cubicBezTo>
                      <a:cubicBezTo>
                        <a:pt x="3161" y="10"/>
                        <a:pt x="3038" y="0"/>
                        <a:pt x="29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13"/>
                <p:cNvSpPr/>
                <p:nvPr/>
              </p:nvSpPr>
              <p:spPr>
                <a:xfrm rot="845890">
                  <a:off x="-918360" y="4581067"/>
                  <a:ext cx="136172" cy="119610"/>
                </a:xfrm>
                <a:custGeom>
                  <a:avLst/>
                  <a:gdLst/>
                  <a:ahLst/>
                  <a:cxnLst/>
                  <a:rect l="l" t="t" r="r" b="b"/>
                  <a:pathLst>
                    <a:path w="3034" h="2665" extrusionOk="0">
                      <a:moveTo>
                        <a:pt x="1608" y="0"/>
                      </a:moveTo>
                      <a:cubicBezTo>
                        <a:pt x="1346" y="0"/>
                        <a:pt x="1087" y="60"/>
                        <a:pt x="847" y="174"/>
                      </a:cubicBezTo>
                      <a:cubicBezTo>
                        <a:pt x="777" y="227"/>
                        <a:pt x="424" y="456"/>
                        <a:pt x="442" y="545"/>
                      </a:cubicBezTo>
                      <a:cubicBezTo>
                        <a:pt x="124" y="915"/>
                        <a:pt x="1" y="1426"/>
                        <a:pt x="71" y="1903"/>
                      </a:cubicBezTo>
                      <a:cubicBezTo>
                        <a:pt x="139" y="2445"/>
                        <a:pt x="530" y="2664"/>
                        <a:pt x="980" y="2664"/>
                      </a:cubicBezTo>
                      <a:cubicBezTo>
                        <a:pt x="1115" y="2664"/>
                        <a:pt x="1255" y="2645"/>
                        <a:pt x="1394" y="2608"/>
                      </a:cubicBezTo>
                      <a:cubicBezTo>
                        <a:pt x="1993" y="2467"/>
                        <a:pt x="2646" y="2026"/>
                        <a:pt x="2875" y="1409"/>
                      </a:cubicBezTo>
                      <a:cubicBezTo>
                        <a:pt x="3034" y="844"/>
                        <a:pt x="2716" y="245"/>
                        <a:pt x="2152" y="86"/>
                      </a:cubicBezTo>
                      <a:cubicBezTo>
                        <a:pt x="1972" y="29"/>
                        <a:pt x="1789" y="0"/>
                        <a:pt x="1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61" name="Google Shape;3561;p13"/>
                <p:cNvGrpSpPr/>
                <p:nvPr/>
              </p:nvGrpSpPr>
              <p:grpSpPr>
                <a:xfrm>
                  <a:off x="-933398" y="4559435"/>
                  <a:ext cx="163874" cy="173791"/>
                  <a:chOff x="-933398" y="4559435"/>
                  <a:chExt cx="163874" cy="173791"/>
                </a:xfrm>
              </p:grpSpPr>
              <p:sp>
                <p:nvSpPr>
                  <p:cNvPr id="3562" name="Google Shape;3562;p13"/>
                  <p:cNvSpPr/>
                  <p:nvPr/>
                </p:nvSpPr>
                <p:spPr>
                  <a:xfrm rot="845890">
                    <a:off x="-888034" y="4565526"/>
                    <a:ext cx="63373" cy="108031"/>
                  </a:xfrm>
                  <a:custGeom>
                    <a:avLst/>
                    <a:gdLst/>
                    <a:ahLst/>
                    <a:cxnLst/>
                    <a:rect l="l" t="t" r="r" b="b"/>
                    <a:pathLst>
                      <a:path w="1412" h="2407" extrusionOk="0">
                        <a:moveTo>
                          <a:pt x="598" y="1202"/>
                        </a:moveTo>
                        <a:cubicBezTo>
                          <a:pt x="615" y="1202"/>
                          <a:pt x="636" y="1236"/>
                          <a:pt x="636" y="1249"/>
                        </a:cubicBezTo>
                        <a:cubicBezTo>
                          <a:pt x="653" y="1337"/>
                          <a:pt x="653" y="1426"/>
                          <a:pt x="653" y="1514"/>
                        </a:cubicBezTo>
                        <a:lnTo>
                          <a:pt x="653" y="1761"/>
                        </a:lnTo>
                        <a:cubicBezTo>
                          <a:pt x="565" y="1602"/>
                          <a:pt x="530" y="1408"/>
                          <a:pt x="583" y="1214"/>
                        </a:cubicBezTo>
                        <a:cubicBezTo>
                          <a:pt x="587" y="1205"/>
                          <a:pt x="592" y="1202"/>
                          <a:pt x="598" y="1202"/>
                        </a:cubicBezTo>
                        <a:close/>
                        <a:moveTo>
                          <a:pt x="516" y="1"/>
                        </a:moveTo>
                        <a:cubicBezTo>
                          <a:pt x="487" y="1"/>
                          <a:pt x="459" y="30"/>
                          <a:pt x="459" y="68"/>
                        </a:cubicBezTo>
                        <a:cubicBezTo>
                          <a:pt x="459" y="85"/>
                          <a:pt x="477" y="103"/>
                          <a:pt x="495" y="121"/>
                        </a:cubicBezTo>
                        <a:cubicBezTo>
                          <a:pt x="601" y="226"/>
                          <a:pt x="724" y="350"/>
                          <a:pt x="795" y="438"/>
                        </a:cubicBezTo>
                        <a:cubicBezTo>
                          <a:pt x="865" y="526"/>
                          <a:pt x="936" y="614"/>
                          <a:pt x="1006" y="703"/>
                        </a:cubicBezTo>
                        <a:cubicBezTo>
                          <a:pt x="1130" y="932"/>
                          <a:pt x="1235" y="1179"/>
                          <a:pt x="1271" y="1426"/>
                        </a:cubicBezTo>
                        <a:cubicBezTo>
                          <a:pt x="1288" y="1531"/>
                          <a:pt x="1306" y="1637"/>
                          <a:pt x="1306" y="1743"/>
                        </a:cubicBezTo>
                        <a:cubicBezTo>
                          <a:pt x="1306" y="1866"/>
                          <a:pt x="1288" y="1972"/>
                          <a:pt x="1271" y="2078"/>
                        </a:cubicBezTo>
                        <a:cubicBezTo>
                          <a:pt x="1221" y="2184"/>
                          <a:pt x="1160" y="2224"/>
                          <a:pt x="1096" y="2224"/>
                        </a:cubicBezTo>
                        <a:cubicBezTo>
                          <a:pt x="980" y="2224"/>
                          <a:pt x="857" y="2092"/>
                          <a:pt x="777" y="1990"/>
                        </a:cubicBezTo>
                        <a:cubicBezTo>
                          <a:pt x="795" y="1831"/>
                          <a:pt x="812" y="1690"/>
                          <a:pt x="812" y="1549"/>
                        </a:cubicBezTo>
                        <a:cubicBezTo>
                          <a:pt x="812" y="1426"/>
                          <a:pt x="795" y="1320"/>
                          <a:pt x="777" y="1196"/>
                        </a:cubicBezTo>
                        <a:cubicBezTo>
                          <a:pt x="746" y="1120"/>
                          <a:pt x="675" y="1070"/>
                          <a:pt x="599" y="1070"/>
                        </a:cubicBezTo>
                        <a:cubicBezTo>
                          <a:pt x="588" y="1070"/>
                          <a:pt x="577" y="1071"/>
                          <a:pt x="565" y="1073"/>
                        </a:cubicBezTo>
                        <a:cubicBezTo>
                          <a:pt x="495" y="1126"/>
                          <a:pt x="442" y="1196"/>
                          <a:pt x="442" y="1285"/>
                        </a:cubicBezTo>
                        <a:cubicBezTo>
                          <a:pt x="424" y="1531"/>
                          <a:pt x="477" y="1778"/>
                          <a:pt x="618" y="1990"/>
                        </a:cubicBezTo>
                        <a:cubicBezTo>
                          <a:pt x="601" y="2078"/>
                          <a:pt x="565" y="2166"/>
                          <a:pt x="495" y="2237"/>
                        </a:cubicBezTo>
                        <a:cubicBezTo>
                          <a:pt x="481" y="2237"/>
                          <a:pt x="478" y="2259"/>
                          <a:pt x="459" y="2259"/>
                        </a:cubicBezTo>
                        <a:cubicBezTo>
                          <a:pt x="455" y="2259"/>
                          <a:pt x="449" y="2258"/>
                          <a:pt x="442" y="2254"/>
                        </a:cubicBezTo>
                        <a:cubicBezTo>
                          <a:pt x="424" y="2254"/>
                          <a:pt x="407" y="2219"/>
                          <a:pt x="389" y="2202"/>
                        </a:cubicBezTo>
                        <a:cubicBezTo>
                          <a:pt x="283" y="2060"/>
                          <a:pt x="213" y="1902"/>
                          <a:pt x="160" y="1743"/>
                        </a:cubicBezTo>
                        <a:cubicBezTo>
                          <a:pt x="107" y="1443"/>
                          <a:pt x="72" y="1143"/>
                          <a:pt x="89" y="861"/>
                        </a:cubicBezTo>
                        <a:lnTo>
                          <a:pt x="89" y="738"/>
                        </a:lnTo>
                        <a:cubicBezTo>
                          <a:pt x="80" y="729"/>
                          <a:pt x="72" y="725"/>
                          <a:pt x="63" y="725"/>
                        </a:cubicBezTo>
                        <a:cubicBezTo>
                          <a:pt x="54" y="725"/>
                          <a:pt x="45" y="729"/>
                          <a:pt x="36" y="738"/>
                        </a:cubicBezTo>
                        <a:cubicBezTo>
                          <a:pt x="36" y="738"/>
                          <a:pt x="36" y="738"/>
                          <a:pt x="36" y="755"/>
                        </a:cubicBezTo>
                        <a:cubicBezTo>
                          <a:pt x="19" y="861"/>
                          <a:pt x="19" y="985"/>
                          <a:pt x="1" y="1108"/>
                        </a:cubicBezTo>
                        <a:cubicBezTo>
                          <a:pt x="1" y="1355"/>
                          <a:pt x="19" y="1602"/>
                          <a:pt x="72" y="1849"/>
                        </a:cubicBezTo>
                        <a:cubicBezTo>
                          <a:pt x="107" y="2043"/>
                          <a:pt x="195" y="2202"/>
                          <a:pt x="318" y="2343"/>
                        </a:cubicBezTo>
                        <a:cubicBezTo>
                          <a:pt x="368" y="2388"/>
                          <a:pt x="415" y="2406"/>
                          <a:pt x="459" y="2406"/>
                        </a:cubicBezTo>
                        <a:cubicBezTo>
                          <a:pt x="587" y="2406"/>
                          <a:pt x="685" y="2249"/>
                          <a:pt x="724" y="2131"/>
                        </a:cubicBezTo>
                        <a:cubicBezTo>
                          <a:pt x="812" y="2254"/>
                          <a:pt x="953" y="2325"/>
                          <a:pt x="1112" y="2343"/>
                        </a:cubicBezTo>
                        <a:cubicBezTo>
                          <a:pt x="1288" y="2307"/>
                          <a:pt x="1376" y="2131"/>
                          <a:pt x="1394" y="1990"/>
                        </a:cubicBezTo>
                        <a:cubicBezTo>
                          <a:pt x="1412" y="1725"/>
                          <a:pt x="1394" y="1461"/>
                          <a:pt x="1306" y="1214"/>
                        </a:cubicBezTo>
                        <a:cubicBezTo>
                          <a:pt x="1253" y="1020"/>
                          <a:pt x="1182" y="826"/>
                          <a:pt x="1077" y="650"/>
                        </a:cubicBezTo>
                        <a:cubicBezTo>
                          <a:pt x="936" y="456"/>
                          <a:pt x="795" y="262"/>
                          <a:pt x="636" y="103"/>
                        </a:cubicBezTo>
                        <a:cubicBezTo>
                          <a:pt x="601" y="68"/>
                          <a:pt x="583" y="50"/>
                          <a:pt x="548" y="15"/>
                        </a:cubicBezTo>
                        <a:cubicBezTo>
                          <a:pt x="538" y="5"/>
                          <a:pt x="527" y="1"/>
                          <a:pt x="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13"/>
                  <p:cNvSpPr/>
                  <p:nvPr/>
                </p:nvSpPr>
                <p:spPr>
                  <a:xfrm rot="845890">
                    <a:off x="-818970" y="4641315"/>
                    <a:ext cx="7316" cy="6822"/>
                  </a:xfrm>
                  <a:custGeom>
                    <a:avLst/>
                    <a:gdLst/>
                    <a:ahLst/>
                    <a:cxnLst/>
                    <a:rect l="l" t="t" r="r" b="b"/>
                    <a:pathLst>
                      <a:path w="163" h="152" extrusionOk="0">
                        <a:moveTo>
                          <a:pt x="85" y="1"/>
                        </a:moveTo>
                        <a:cubicBezTo>
                          <a:pt x="44" y="1"/>
                          <a:pt x="0" y="39"/>
                          <a:pt x="11" y="100"/>
                        </a:cubicBezTo>
                        <a:cubicBezTo>
                          <a:pt x="18" y="136"/>
                          <a:pt x="45" y="151"/>
                          <a:pt x="74" y="151"/>
                        </a:cubicBezTo>
                        <a:cubicBezTo>
                          <a:pt x="116" y="151"/>
                          <a:pt x="162" y="117"/>
                          <a:pt x="152" y="65"/>
                        </a:cubicBezTo>
                        <a:cubicBezTo>
                          <a:pt x="144" y="20"/>
                          <a:pt x="115" y="1"/>
                          <a:pt x="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13"/>
                  <p:cNvSpPr/>
                  <p:nvPr/>
                </p:nvSpPr>
                <p:spPr>
                  <a:xfrm rot="845890">
                    <a:off x="-913784" y="4714584"/>
                    <a:ext cx="9335" cy="8258"/>
                  </a:xfrm>
                  <a:custGeom>
                    <a:avLst/>
                    <a:gdLst/>
                    <a:ahLst/>
                    <a:cxnLst/>
                    <a:rect l="l" t="t" r="r" b="b"/>
                    <a:pathLst>
                      <a:path w="208" h="184" extrusionOk="0">
                        <a:moveTo>
                          <a:pt x="89" y="1"/>
                        </a:moveTo>
                        <a:cubicBezTo>
                          <a:pt x="36" y="18"/>
                          <a:pt x="1" y="71"/>
                          <a:pt x="19" y="107"/>
                        </a:cubicBezTo>
                        <a:cubicBezTo>
                          <a:pt x="26" y="160"/>
                          <a:pt x="66" y="183"/>
                          <a:pt x="106" y="183"/>
                        </a:cubicBezTo>
                        <a:cubicBezTo>
                          <a:pt x="157" y="183"/>
                          <a:pt x="207" y="142"/>
                          <a:pt x="177" y="71"/>
                        </a:cubicBezTo>
                        <a:cubicBezTo>
                          <a:pt x="177" y="36"/>
                          <a:pt x="124" y="1"/>
                          <a:pt x="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13"/>
                  <p:cNvSpPr/>
                  <p:nvPr/>
                </p:nvSpPr>
                <p:spPr>
                  <a:xfrm rot="845890">
                    <a:off x="-874021" y="4725896"/>
                    <a:ext cx="6822" cy="6598"/>
                  </a:xfrm>
                  <a:custGeom>
                    <a:avLst/>
                    <a:gdLst/>
                    <a:ahLst/>
                    <a:cxnLst/>
                    <a:rect l="l" t="t" r="r" b="b"/>
                    <a:pathLst>
                      <a:path w="152" h="147" extrusionOk="0">
                        <a:moveTo>
                          <a:pt x="54" y="0"/>
                        </a:moveTo>
                        <a:cubicBezTo>
                          <a:pt x="19" y="18"/>
                          <a:pt x="1" y="53"/>
                          <a:pt x="1" y="88"/>
                        </a:cubicBezTo>
                        <a:cubicBezTo>
                          <a:pt x="9" y="128"/>
                          <a:pt x="42" y="146"/>
                          <a:pt x="74" y="146"/>
                        </a:cubicBezTo>
                        <a:cubicBezTo>
                          <a:pt x="114" y="146"/>
                          <a:pt x="152" y="119"/>
                          <a:pt x="142" y="71"/>
                        </a:cubicBezTo>
                        <a:cubicBezTo>
                          <a:pt x="142" y="18"/>
                          <a:pt x="89" y="0"/>
                          <a:pt x="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13"/>
                  <p:cNvSpPr/>
                  <p:nvPr/>
                </p:nvSpPr>
                <p:spPr>
                  <a:xfrm rot="845890">
                    <a:off x="-826686" y="4701468"/>
                    <a:ext cx="3994" cy="3187"/>
                  </a:xfrm>
                  <a:custGeom>
                    <a:avLst/>
                    <a:gdLst/>
                    <a:ahLst/>
                    <a:cxnLst/>
                    <a:rect l="l" t="t" r="r" b="b"/>
                    <a:pathLst>
                      <a:path w="89" h="71" extrusionOk="0">
                        <a:moveTo>
                          <a:pt x="36" y="0"/>
                        </a:moveTo>
                        <a:cubicBezTo>
                          <a:pt x="18" y="0"/>
                          <a:pt x="1" y="18"/>
                          <a:pt x="18" y="35"/>
                        </a:cubicBezTo>
                        <a:cubicBezTo>
                          <a:pt x="18" y="71"/>
                          <a:pt x="36" y="71"/>
                          <a:pt x="54" y="71"/>
                        </a:cubicBezTo>
                        <a:cubicBezTo>
                          <a:pt x="71" y="71"/>
                          <a:pt x="89" y="53"/>
                          <a:pt x="89" y="35"/>
                        </a:cubicBezTo>
                        <a:cubicBezTo>
                          <a:pt x="71" y="0"/>
                          <a:pt x="54" y="0"/>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13"/>
                  <p:cNvSpPr/>
                  <p:nvPr/>
                </p:nvSpPr>
                <p:spPr>
                  <a:xfrm rot="845890">
                    <a:off x="-774893" y="4659913"/>
                    <a:ext cx="4757" cy="5610"/>
                  </a:xfrm>
                  <a:custGeom>
                    <a:avLst/>
                    <a:gdLst/>
                    <a:ahLst/>
                    <a:cxnLst/>
                    <a:rect l="l" t="t" r="r" b="b"/>
                    <a:pathLst>
                      <a:path w="106" h="125" extrusionOk="0">
                        <a:moveTo>
                          <a:pt x="53" y="1"/>
                        </a:moveTo>
                        <a:cubicBezTo>
                          <a:pt x="18" y="18"/>
                          <a:pt x="0" y="36"/>
                          <a:pt x="0" y="71"/>
                        </a:cubicBezTo>
                        <a:cubicBezTo>
                          <a:pt x="0" y="106"/>
                          <a:pt x="35" y="124"/>
                          <a:pt x="71" y="124"/>
                        </a:cubicBezTo>
                        <a:cubicBezTo>
                          <a:pt x="88" y="106"/>
                          <a:pt x="106" y="89"/>
                          <a:pt x="106" y="53"/>
                        </a:cubicBezTo>
                        <a:cubicBezTo>
                          <a:pt x="106" y="18"/>
                          <a:pt x="71" y="1"/>
                          <a:pt x="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13"/>
                  <p:cNvSpPr/>
                  <p:nvPr/>
                </p:nvSpPr>
                <p:spPr>
                  <a:xfrm rot="845890">
                    <a:off x="-932784" y="4671143"/>
                    <a:ext cx="7181" cy="5924"/>
                  </a:xfrm>
                  <a:custGeom>
                    <a:avLst/>
                    <a:gdLst/>
                    <a:ahLst/>
                    <a:cxnLst/>
                    <a:rect l="l" t="t" r="r" b="b"/>
                    <a:pathLst>
                      <a:path w="160" h="132" extrusionOk="0">
                        <a:moveTo>
                          <a:pt x="71" y="1"/>
                        </a:moveTo>
                        <a:cubicBezTo>
                          <a:pt x="36" y="1"/>
                          <a:pt x="1" y="36"/>
                          <a:pt x="18" y="89"/>
                        </a:cubicBezTo>
                        <a:cubicBezTo>
                          <a:pt x="18" y="115"/>
                          <a:pt x="37" y="131"/>
                          <a:pt x="61" y="131"/>
                        </a:cubicBezTo>
                        <a:cubicBezTo>
                          <a:pt x="70" y="131"/>
                          <a:pt x="79" y="129"/>
                          <a:pt x="89" y="124"/>
                        </a:cubicBezTo>
                        <a:cubicBezTo>
                          <a:pt x="124" y="124"/>
                          <a:pt x="159" y="89"/>
                          <a:pt x="142" y="54"/>
                        </a:cubicBezTo>
                        <a:cubicBezTo>
                          <a:pt x="142" y="19"/>
                          <a:pt x="106" y="1"/>
                          <a:pt x="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69" name="Google Shape;3569;p13"/>
                <p:cNvSpPr/>
                <p:nvPr/>
              </p:nvSpPr>
              <p:spPr>
                <a:xfrm rot="845890">
                  <a:off x="-906594" y="4438845"/>
                  <a:ext cx="100535" cy="156727"/>
                </a:xfrm>
                <a:custGeom>
                  <a:avLst/>
                  <a:gdLst/>
                  <a:ahLst/>
                  <a:cxnLst/>
                  <a:rect l="l" t="t" r="r" b="b"/>
                  <a:pathLst>
                    <a:path w="2240" h="3492" extrusionOk="0">
                      <a:moveTo>
                        <a:pt x="1270" y="0"/>
                      </a:moveTo>
                      <a:lnTo>
                        <a:pt x="1217" y="18"/>
                      </a:lnTo>
                      <a:lnTo>
                        <a:pt x="1199" y="18"/>
                      </a:lnTo>
                      <a:lnTo>
                        <a:pt x="758" y="159"/>
                      </a:lnTo>
                      <a:lnTo>
                        <a:pt x="318" y="282"/>
                      </a:lnTo>
                      <a:lnTo>
                        <a:pt x="71" y="353"/>
                      </a:lnTo>
                      <a:lnTo>
                        <a:pt x="0" y="371"/>
                      </a:lnTo>
                      <a:lnTo>
                        <a:pt x="0" y="441"/>
                      </a:lnTo>
                      <a:lnTo>
                        <a:pt x="194" y="1129"/>
                      </a:lnTo>
                      <a:lnTo>
                        <a:pt x="406" y="1869"/>
                      </a:lnTo>
                      <a:cubicBezTo>
                        <a:pt x="459" y="2152"/>
                        <a:pt x="547" y="2434"/>
                        <a:pt x="617" y="2716"/>
                      </a:cubicBezTo>
                      <a:cubicBezTo>
                        <a:pt x="688" y="2945"/>
                        <a:pt x="758" y="3192"/>
                        <a:pt x="811" y="3439"/>
                      </a:cubicBezTo>
                      <a:lnTo>
                        <a:pt x="847" y="3492"/>
                      </a:lnTo>
                      <a:lnTo>
                        <a:pt x="899" y="3474"/>
                      </a:lnTo>
                      <a:lnTo>
                        <a:pt x="935" y="3474"/>
                      </a:lnTo>
                      <a:lnTo>
                        <a:pt x="1376" y="3351"/>
                      </a:lnTo>
                      <a:lnTo>
                        <a:pt x="1852" y="3210"/>
                      </a:lnTo>
                      <a:lnTo>
                        <a:pt x="2134" y="3122"/>
                      </a:lnTo>
                      <a:lnTo>
                        <a:pt x="2240" y="3104"/>
                      </a:lnTo>
                      <a:cubicBezTo>
                        <a:pt x="2222" y="3069"/>
                        <a:pt x="2222" y="3051"/>
                        <a:pt x="2204" y="3033"/>
                      </a:cubicBezTo>
                      <a:lnTo>
                        <a:pt x="2028" y="2434"/>
                      </a:lnTo>
                      <a:lnTo>
                        <a:pt x="1781" y="1693"/>
                      </a:lnTo>
                      <a:lnTo>
                        <a:pt x="1570" y="952"/>
                      </a:lnTo>
                      <a:cubicBezTo>
                        <a:pt x="1481" y="670"/>
                        <a:pt x="1393" y="406"/>
                        <a:pt x="1305" y="141"/>
                      </a:cubicBezTo>
                      <a:cubicBezTo>
                        <a:pt x="1287" y="106"/>
                        <a:pt x="1287" y="88"/>
                        <a:pt x="1287" y="88"/>
                      </a:cubicBezTo>
                      <a:lnTo>
                        <a:pt x="12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13"/>
                <p:cNvSpPr/>
                <p:nvPr/>
              </p:nvSpPr>
              <p:spPr>
                <a:xfrm rot="845890">
                  <a:off x="-892194" y="4449500"/>
                  <a:ext cx="40394" cy="136755"/>
                </a:xfrm>
                <a:custGeom>
                  <a:avLst/>
                  <a:gdLst/>
                  <a:ahLst/>
                  <a:cxnLst/>
                  <a:rect l="l" t="t" r="r" b="b"/>
                  <a:pathLst>
                    <a:path w="900" h="3047" extrusionOk="0">
                      <a:moveTo>
                        <a:pt x="27" y="0"/>
                      </a:moveTo>
                      <a:cubicBezTo>
                        <a:pt x="22" y="0"/>
                        <a:pt x="18" y="4"/>
                        <a:pt x="18" y="13"/>
                      </a:cubicBezTo>
                      <a:cubicBezTo>
                        <a:pt x="0" y="13"/>
                        <a:pt x="0" y="31"/>
                        <a:pt x="0" y="49"/>
                      </a:cubicBezTo>
                      <a:cubicBezTo>
                        <a:pt x="18" y="84"/>
                        <a:pt x="18" y="119"/>
                        <a:pt x="35" y="154"/>
                      </a:cubicBezTo>
                      <a:lnTo>
                        <a:pt x="71" y="278"/>
                      </a:lnTo>
                      <a:cubicBezTo>
                        <a:pt x="106" y="401"/>
                        <a:pt x="141" y="542"/>
                        <a:pt x="176" y="666"/>
                      </a:cubicBezTo>
                      <a:lnTo>
                        <a:pt x="300" y="1054"/>
                      </a:lnTo>
                      <a:cubicBezTo>
                        <a:pt x="353" y="1195"/>
                        <a:pt x="388" y="1336"/>
                        <a:pt x="423" y="1477"/>
                      </a:cubicBezTo>
                      <a:cubicBezTo>
                        <a:pt x="459" y="1600"/>
                        <a:pt x="512" y="1741"/>
                        <a:pt x="547" y="1865"/>
                      </a:cubicBezTo>
                      <a:cubicBezTo>
                        <a:pt x="582" y="1988"/>
                        <a:pt x="617" y="2112"/>
                        <a:pt x="653" y="2218"/>
                      </a:cubicBezTo>
                      <a:lnTo>
                        <a:pt x="776" y="2658"/>
                      </a:lnTo>
                      <a:lnTo>
                        <a:pt x="829" y="2835"/>
                      </a:lnTo>
                      <a:cubicBezTo>
                        <a:pt x="829" y="2870"/>
                        <a:pt x="829" y="2923"/>
                        <a:pt x="847" y="2941"/>
                      </a:cubicBezTo>
                      <a:cubicBezTo>
                        <a:pt x="864" y="2958"/>
                        <a:pt x="864" y="2976"/>
                        <a:pt x="864" y="2994"/>
                      </a:cubicBezTo>
                      <a:lnTo>
                        <a:pt x="864" y="3029"/>
                      </a:lnTo>
                      <a:cubicBezTo>
                        <a:pt x="864" y="3029"/>
                        <a:pt x="864" y="3029"/>
                        <a:pt x="864" y="3046"/>
                      </a:cubicBezTo>
                      <a:cubicBezTo>
                        <a:pt x="882" y="3029"/>
                        <a:pt x="882" y="3029"/>
                        <a:pt x="882" y="3029"/>
                      </a:cubicBezTo>
                      <a:lnTo>
                        <a:pt x="900" y="3029"/>
                      </a:lnTo>
                      <a:cubicBezTo>
                        <a:pt x="900" y="3011"/>
                        <a:pt x="900" y="2994"/>
                        <a:pt x="900" y="2994"/>
                      </a:cubicBezTo>
                      <a:lnTo>
                        <a:pt x="900" y="2976"/>
                      </a:lnTo>
                      <a:lnTo>
                        <a:pt x="882" y="2923"/>
                      </a:lnTo>
                      <a:cubicBezTo>
                        <a:pt x="864" y="2888"/>
                        <a:pt x="864" y="2870"/>
                        <a:pt x="847" y="2800"/>
                      </a:cubicBezTo>
                      <a:cubicBezTo>
                        <a:pt x="829" y="2747"/>
                        <a:pt x="829" y="2694"/>
                        <a:pt x="794" y="2623"/>
                      </a:cubicBezTo>
                      <a:cubicBezTo>
                        <a:pt x="776" y="2553"/>
                        <a:pt x="758" y="2500"/>
                        <a:pt x="741" y="2429"/>
                      </a:cubicBezTo>
                      <a:cubicBezTo>
                        <a:pt x="706" y="2288"/>
                        <a:pt x="653" y="2112"/>
                        <a:pt x="617" y="2006"/>
                      </a:cubicBezTo>
                      <a:cubicBezTo>
                        <a:pt x="582" y="1883"/>
                        <a:pt x="564" y="1777"/>
                        <a:pt x="512" y="1636"/>
                      </a:cubicBezTo>
                      <a:cubicBezTo>
                        <a:pt x="476" y="1512"/>
                        <a:pt x="441" y="1371"/>
                        <a:pt x="406" y="1230"/>
                      </a:cubicBezTo>
                      <a:lnTo>
                        <a:pt x="282" y="842"/>
                      </a:lnTo>
                      <a:cubicBezTo>
                        <a:pt x="247" y="701"/>
                        <a:pt x="212" y="560"/>
                        <a:pt x="176" y="436"/>
                      </a:cubicBezTo>
                      <a:cubicBezTo>
                        <a:pt x="141" y="366"/>
                        <a:pt x="124" y="313"/>
                        <a:pt x="124" y="243"/>
                      </a:cubicBezTo>
                      <a:cubicBezTo>
                        <a:pt x="106" y="190"/>
                        <a:pt x="71" y="119"/>
                        <a:pt x="53" y="49"/>
                      </a:cubicBezTo>
                      <a:lnTo>
                        <a:pt x="53" y="31"/>
                      </a:lnTo>
                      <a:cubicBezTo>
                        <a:pt x="53" y="13"/>
                        <a:pt x="53" y="13"/>
                        <a:pt x="35" y="13"/>
                      </a:cubicBezTo>
                      <a:cubicBezTo>
                        <a:pt x="35" y="4"/>
                        <a:pt x="31" y="0"/>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13"/>
                <p:cNvSpPr/>
                <p:nvPr/>
              </p:nvSpPr>
              <p:spPr>
                <a:xfrm rot="845890">
                  <a:off x="-870776" y="4443141"/>
                  <a:ext cx="48293" cy="142410"/>
                </a:xfrm>
                <a:custGeom>
                  <a:avLst/>
                  <a:gdLst/>
                  <a:ahLst/>
                  <a:cxnLst/>
                  <a:rect l="l" t="t" r="r" b="b"/>
                  <a:pathLst>
                    <a:path w="1076" h="3173" extrusionOk="0">
                      <a:moveTo>
                        <a:pt x="54" y="1"/>
                      </a:moveTo>
                      <a:cubicBezTo>
                        <a:pt x="47" y="1"/>
                        <a:pt x="40" y="3"/>
                        <a:pt x="35" y="8"/>
                      </a:cubicBezTo>
                      <a:cubicBezTo>
                        <a:pt x="18" y="8"/>
                        <a:pt x="0" y="43"/>
                        <a:pt x="18" y="61"/>
                      </a:cubicBezTo>
                      <a:lnTo>
                        <a:pt x="53" y="96"/>
                      </a:lnTo>
                      <a:cubicBezTo>
                        <a:pt x="53" y="132"/>
                        <a:pt x="71" y="149"/>
                        <a:pt x="88" y="184"/>
                      </a:cubicBezTo>
                      <a:cubicBezTo>
                        <a:pt x="88" y="220"/>
                        <a:pt x="123" y="255"/>
                        <a:pt x="123" y="290"/>
                      </a:cubicBezTo>
                      <a:cubicBezTo>
                        <a:pt x="141" y="378"/>
                        <a:pt x="159" y="449"/>
                        <a:pt x="194" y="520"/>
                      </a:cubicBezTo>
                      <a:cubicBezTo>
                        <a:pt x="229" y="678"/>
                        <a:pt x="282" y="802"/>
                        <a:pt x="335" y="960"/>
                      </a:cubicBezTo>
                      <a:cubicBezTo>
                        <a:pt x="388" y="1119"/>
                        <a:pt x="441" y="1260"/>
                        <a:pt x="476" y="1419"/>
                      </a:cubicBezTo>
                      <a:lnTo>
                        <a:pt x="635" y="1860"/>
                      </a:lnTo>
                      <a:cubicBezTo>
                        <a:pt x="670" y="2001"/>
                        <a:pt x="723" y="2177"/>
                        <a:pt x="776" y="2318"/>
                      </a:cubicBezTo>
                      <a:cubicBezTo>
                        <a:pt x="829" y="2442"/>
                        <a:pt x="864" y="2583"/>
                        <a:pt x="917" y="2724"/>
                      </a:cubicBezTo>
                      <a:cubicBezTo>
                        <a:pt x="935" y="2794"/>
                        <a:pt x="970" y="2865"/>
                        <a:pt x="988" y="2935"/>
                      </a:cubicBezTo>
                      <a:cubicBezTo>
                        <a:pt x="1005" y="2971"/>
                        <a:pt x="1005" y="3006"/>
                        <a:pt x="1023" y="3041"/>
                      </a:cubicBezTo>
                      <a:lnTo>
                        <a:pt x="1040" y="3094"/>
                      </a:lnTo>
                      <a:lnTo>
                        <a:pt x="1040" y="3129"/>
                      </a:lnTo>
                      <a:cubicBezTo>
                        <a:pt x="1040" y="3129"/>
                        <a:pt x="1040" y="3147"/>
                        <a:pt x="1040" y="3147"/>
                      </a:cubicBezTo>
                      <a:lnTo>
                        <a:pt x="1040" y="3165"/>
                      </a:lnTo>
                      <a:cubicBezTo>
                        <a:pt x="1040" y="3165"/>
                        <a:pt x="1048" y="3173"/>
                        <a:pt x="1054" y="3173"/>
                      </a:cubicBezTo>
                      <a:cubicBezTo>
                        <a:pt x="1056" y="3173"/>
                        <a:pt x="1058" y="3171"/>
                        <a:pt x="1058" y="3165"/>
                      </a:cubicBezTo>
                      <a:cubicBezTo>
                        <a:pt x="1076" y="3165"/>
                        <a:pt x="1076" y="3147"/>
                        <a:pt x="1076" y="3147"/>
                      </a:cubicBezTo>
                      <a:lnTo>
                        <a:pt x="1076" y="3112"/>
                      </a:lnTo>
                      <a:lnTo>
                        <a:pt x="1076" y="3094"/>
                      </a:lnTo>
                      <a:lnTo>
                        <a:pt x="1005" y="2883"/>
                      </a:lnTo>
                      <a:lnTo>
                        <a:pt x="952" y="2671"/>
                      </a:lnTo>
                      <a:lnTo>
                        <a:pt x="811" y="2230"/>
                      </a:lnTo>
                      <a:lnTo>
                        <a:pt x="670" y="1789"/>
                      </a:lnTo>
                      <a:cubicBezTo>
                        <a:pt x="617" y="1648"/>
                        <a:pt x="564" y="1507"/>
                        <a:pt x="511" y="1348"/>
                      </a:cubicBezTo>
                      <a:lnTo>
                        <a:pt x="370" y="890"/>
                      </a:lnTo>
                      <a:cubicBezTo>
                        <a:pt x="317" y="749"/>
                        <a:pt x="282" y="608"/>
                        <a:pt x="229" y="467"/>
                      </a:cubicBezTo>
                      <a:cubicBezTo>
                        <a:pt x="212" y="396"/>
                        <a:pt x="176" y="326"/>
                        <a:pt x="159" y="237"/>
                      </a:cubicBezTo>
                      <a:cubicBezTo>
                        <a:pt x="141" y="220"/>
                        <a:pt x="123" y="184"/>
                        <a:pt x="123" y="149"/>
                      </a:cubicBezTo>
                      <a:lnTo>
                        <a:pt x="88" y="26"/>
                      </a:lnTo>
                      <a:cubicBezTo>
                        <a:pt x="88" y="13"/>
                        <a:pt x="71" y="1"/>
                        <a:pt x="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72" name="Google Shape;3572;p13"/>
              <p:cNvGrpSpPr/>
              <p:nvPr/>
            </p:nvGrpSpPr>
            <p:grpSpPr>
              <a:xfrm>
                <a:off x="-399187" y="4470538"/>
                <a:ext cx="294179" cy="321921"/>
                <a:chOff x="-399187" y="4470538"/>
                <a:chExt cx="294179" cy="321921"/>
              </a:xfrm>
            </p:grpSpPr>
            <p:sp>
              <p:nvSpPr>
                <p:cNvPr id="3573" name="Google Shape;3573;p13"/>
                <p:cNvSpPr/>
                <p:nvPr/>
              </p:nvSpPr>
              <p:spPr>
                <a:xfrm rot="845890">
                  <a:off x="-352205" y="4495891"/>
                  <a:ext cx="229571" cy="173109"/>
                </a:xfrm>
                <a:custGeom>
                  <a:avLst/>
                  <a:gdLst/>
                  <a:ahLst/>
                  <a:cxnLst/>
                  <a:rect l="l" t="t" r="r" b="b"/>
                  <a:pathLst>
                    <a:path w="5115" h="3857" extrusionOk="0">
                      <a:moveTo>
                        <a:pt x="2053" y="0"/>
                      </a:moveTo>
                      <a:cubicBezTo>
                        <a:pt x="1598" y="0"/>
                        <a:pt x="1158" y="104"/>
                        <a:pt x="812" y="369"/>
                      </a:cubicBezTo>
                      <a:cubicBezTo>
                        <a:pt x="371" y="739"/>
                        <a:pt x="0" y="1374"/>
                        <a:pt x="71" y="1956"/>
                      </a:cubicBezTo>
                      <a:cubicBezTo>
                        <a:pt x="141" y="2273"/>
                        <a:pt x="318" y="2573"/>
                        <a:pt x="547" y="2820"/>
                      </a:cubicBezTo>
                      <a:cubicBezTo>
                        <a:pt x="794" y="3067"/>
                        <a:pt x="1076" y="3261"/>
                        <a:pt x="1393" y="3384"/>
                      </a:cubicBezTo>
                      <a:cubicBezTo>
                        <a:pt x="1482" y="3455"/>
                        <a:pt x="1570" y="3525"/>
                        <a:pt x="1676" y="3561"/>
                      </a:cubicBezTo>
                      <a:cubicBezTo>
                        <a:pt x="1905" y="3684"/>
                        <a:pt x="2152" y="3772"/>
                        <a:pt x="2399" y="3825"/>
                      </a:cubicBezTo>
                      <a:cubicBezTo>
                        <a:pt x="2520" y="3846"/>
                        <a:pt x="2642" y="3856"/>
                        <a:pt x="2765" y="3856"/>
                      </a:cubicBezTo>
                      <a:cubicBezTo>
                        <a:pt x="3054" y="3856"/>
                        <a:pt x="3343" y="3801"/>
                        <a:pt x="3615" y="3702"/>
                      </a:cubicBezTo>
                      <a:cubicBezTo>
                        <a:pt x="4197" y="3508"/>
                        <a:pt x="4550" y="2961"/>
                        <a:pt x="4744" y="2432"/>
                      </a:cubicBezTo>
                      <a:cubicBezTo>
                        <a:pt x="5114" y="1339"/>
                        <a:pt x="4197" y="651"/>
                        <a:pt x="3298" y="228"/>
                      </a:cubicBezTo>
                      <a:cubicBezTo>
                        <a:pt x="2915" y="91"/>
                        <a:pt x="2478" y="0"/>
                        <a:pt x="2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13"/>
                <p:cNvSpPr/>
                <p:nvPr/>
              </p:nvSpPr>
              <p:spPr>
                <a:xfrm rot="845890">
                  <a:off x="-328910" y="4549570"/>
                  <a:ext cx="155964" cy="111397"/>
                </a:xfrm>
                <a:custGeom>
                  <a:avLst/>
                  <a:gdLst/>
                  <a:ahLst/>
                  <a:cxnLst/>
                  <a:rect l="l" t="t" r="r" b="b"/>
                  <a:pathLst>
                    <a:path w="3475" h="2482" extrusionOk="0">
                      <a:moveTo>
                        <a:pt x="1510" y="1"/>
                      </a:moveTo>
                      <a:cubicBezTo>
                        <a:pt x="1185" y="1"/>
                        <a:pt x="866" y="72"/>
                        <a:pt x="600" y="243"/>
                      </a:cubicBezTo>
                      <a:cubicBezTo>
                        <a:pt x="124" y="578"/>
                        <a:pt x="1" y="1249"/>
                        <a:pt x="354" y="1725"/>
                      </a:cubicBezTo>
                      <a:cubicBezTo>
                        <a:pt x="600" y="2095"/>
                        <a:pt x="988" y="2377"/>
                        <a:pt x="1429" y="2465"/>
                      </a:cubicBezTo>
                      <a:cubicBezTo>
                        <a:pt x="1469" y="2473"/>
                        <a:pt x="1572" y="2481"/>
                        <a:pt x="1676" y="2481"/>
                      </a:cubicBezTo>
                      <a:cubicBezTo>
                        <a:pt x="1806" y="2481"/>
                        <a:pt x="1939" y="2469"/>
                        <a:pt x="1958" y="2430"/>
                      </a:cubicBezTo>
                      <a:cubicBezTo>
                        <a:pt x="2452" y="2324"/>
                        <a:pt x="2858" y="2024"/>
                        <a:pt x="3105" y="1584"/>
                      </a:cubicBezTo>
                      <a:cubicBezTo>
                        <a:pt x="3475" y="984"/>
                        <a:pt x="3069" y="473"/>
                        <a:pt x="2505" y="208"/>
                      </a:cubicBezTo>
                      <a:cubicBezTo>
                        <a:pt x="2205" y="81"/>
                        <a:pt x="1855" y="1"/>
                        <a:pt x="15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75" name="Google Shape;3575;p13"/>
                <p:cNvGrpSpPr/>
                <p:nvPr/>
              </p:nvGrpSpPr>
              <p:grpSpPr>
                <a:xfrm>
                  <a:off x="-306063" y="4530531"/>
                  <a:ext cx="150438" cy="147285"/>
                  <a:chOff x="-306063" y="4530531"/>
                  <a:chExt cx="150438" cy="147285"/>
                </a:xfrm>
              </p:grpSpPr>
              <p:sp>
                <p:nvSpPr>
                  <p:cNvPr id="3576" name="Google Shape;3576;p13"/>
                  <p:cNvSpPr/>
                  <p:nvPr/>
                </p:nvSpPr>
                <p:spPr>
                  <a:xfrm rot="845890">
                    <a:off x="-292164" y="4569412"/>
                    <a:ext cx="75222" cy="100760"/>
                  </a:xfrm>
                  <a:custGeom>
                    <a:avLst/>
                    <a:gdLst/>
                    <a:ahLst/>
                    <a:cxnLst/>
                    <a:rect l="l" t="t" r="r" b="b"/>
                    <a:pathLst>
                      <a:path w="1676" h="2245" extrusionOk="0">
                        <a:moveTo>
                          <a:pt x="1041" y="761"/>
                        </a:moveTo>
                        <a:cubicBezTo>
                          <a:pt x="988" y="955"/>
                          <a:pt x="882" y="1114"/>
                          <a:pt x="741" y="1220"/>
                        </a:cubicBezTo>
                        <a:cubicBezTo>
                          <a:pt x="729" y="1228"/>
                          <a:pt x="720" y="1231"/>
                          <a:pt x="715" y="1231"/>
                        </a:cubicBezTo>
                        <a:cubicBezTo>
                          <a:pt x="696" y="1231"/>
                          <a:pt x="710" y="1194"/>
                          <a:pt x="723" y="1167"/>
                        </a:cubicBezTo>
                        <a:cubicBezTo>
                          <a:pt x="758" y="1096"/>
                          <a:pt x="811" y="1026"/>
                          <a:pt x="864" y="955"/>
                        </a:cubicBezTo>
                        <a:cubicBezTo>
                          <a:pt x="917" y="885"/>
                          <a:pt x="970" y="832"/>
                          <a:pt x="1023" y="761"/>
                        </a:cubicBezTo>
                        <a:close/>
                        <a:moveTo>
                          <a:pt x="897" y="0"/>
                        </a:moveTo>
                        <a:cubicBezTo>
                          <a:pt x="778" y="0"/>
                          <a:pt x="665" y="53"/>
                          <a:pt x="600" y="144"/>
                        </a:cubicBezTo>
                        <a:cubicBezTo>
                          <a:pt x="423" y="338"/>
                          <a:pt x="282" y="550"/>
                          <a:pt x="177" y="779"/>
                        </a:cubicBezTo>
                        <a:cubicBezTo>
                          <a:pt x="106" y="973"/>
                          <a:pt x="53" y="1167"/>
                          <a:pt x="18" y="1378"/>
                        </a:cubicBezTo>
                        <a:cubicBezTo>
                          <a:pt x="0" y="1608"/>
                          <a:pt x="0" y="1855"/>
                          <a:pt x="18" y="2084"/>
                        </a:cubicBezTo>
                        <a:lnTo>
                          <a:pt x="35" y="2207"/>
                        </a:lnTo>
                        <a:cubicBezTo>
                          <a:pt x="46" y="2229"/>
                          <a:pt x="71" y="2244"/>
                          <a:pt x="96" y="2244"/>
                        </a:cubicBezTo>
                        <a:cubicBezTo>
                          <a:pt x="112" y="2244"/>
                          <a:pt x="128" y="2238"/>
                          <a:pt x="141" y="2225"/>
                        </a:cubicBezTo>
                        <a:lnTo>
                          <a:pt x="141" y="2154"/>
                        </a:lnTo>
                        <a:cubicBezTo>
                          <a:pt x="124" y="2013"/>
                          <a:pt x="106" y="1872"/>
                          <a:pt x="106" y="1714"/>
                        </a:cubicBezTo>
                        <a:lnTo>
                          <a:pt x="106" y="1378"/>
                        </a:lnTo>
                        <a:cubicBezTo>
                          <a:pt x="141" y="1132"/>
                          <a:pt x="212" y="867"/>
                          <a:pt x="335" y="655"/>
                        </a:cubicBezTo>
                        <a:cubicBezTo>
                          <a:pt x="388" y="550"/>
                          <a:pt x="441" y="461"/>
                          <a:pt x="512" y="391"/>
                        </a:cubicBezTo>
                        <a:cubicBezTo>
                          <a:pt x="565" y="285"/>
                          <a:pt x="653" y="215"/>
                          <a:pt x="741" y="144"/>
                        </a:cubicBezTo>
                        <a:cubicBezTo>
                          <a:pt x="792" y="115"/>
                          <a:pt x="836" y="103"/>
                          <a:pt x="873" y="103"/>
                        </a:cubicBezTo>
                        <a:cubicBezTo>
                          <a:pt x="1040" y="103"/>
                          <a:pt x="1073" y="359"/>
                          <a:pt x="1058" y="532"/>
                        </a:cubicBezTo>
                        <a:cubicBezTo>
                          <a:pt x="970" y="638"/>
                          <a:pt x="864" y="744"/>
                          <a:pt x="776" y="867"/>
                        </a:cubicBezTo>
                        <a:cubicBezTo>
                          <a:pt x="706" y="955"/>
                          <a:pt x="653" y="1043"/>
                          <a:pt x="600" y="1149"/>
                        </a:cubicBezTo>
                        <a:cubicBezTo>
                          <a:pt x="565" y="1237"/>
                          <a:pt x="600" y="1326"/>
                          <a:pt x="688" y="1378"/>
                        </a:cubicBezTo>
                        <a:cubicBezTo>
                          <a:pt x="776" y="1378"/>
                          <a:pt x="864" y="1343"/>
                          <a:pt x="917" y="1290"/>
                        </a:cubicBezTo>
                        <a:cubicBezTo>
                          <a:pt x="1076" y="1096"/>
                          <a:pt x="1182" y="867"/>
                          <a:pt x="1199" y="620"/>
                        </a:cubicBezTo>
                        <a:cubicBezTo>
                          <a:pt x="1270" y="567"/>
                          <a:pt x="1358" y="514"/>
                          <a:pt x="1446" y="497"/>
                        </a:cubicBezTo>
                        <a:cubicBezTo>
                          <a:pt x="1470" y="497"/>
                          <a:pt x="1485" y="489"/>
                          <a:pt x="1498" y="489"/>
                        </a:cubicBezTo>
                        <a:cubicBezTo>
                          <a:pt x="1505" y="489"/>
                          <a:pt x="1511" y="491"/>
                          <a:pt x="1517" y="497"/>
                        </a:cubicBezTo>
                        <a:cubicBezTo>
                          <a:pt x="1517" y="514"/>
                          <a:pt x="1517" y="550"/>
                          <a:pt x="1517" y="585"/>
                        </a:cubicBezTo>
                        <a:cubicBezTo>
                          <a:pt x="1517" y="744"/>
                          <a:pt x="1481" y="920"/>
                          <a:pt x="1411" y="1079"/>
                        </a:cubicBezTo>
                        <a:cubicBezTo>
                          <a:pt x="1270" y="1326"/>
                          <a:pt x="1111" y="1572"/>
                          <a:pt x="917" y="1802"/>
                        </a:cubicBezTo>
                        <a:cubicBezTo>
                          <a:pt x="900" y="1837"/>
                          <a:pt x="864" y="1855"/>
                          <a:pt x="847" y="1890"/>
                        </a:cubicBezTo>
                        <a:cubicBezTo>
                          <a:pt x="829" y="1908"/>
                          <a:pt x="847" y="1925"/>
                          <a:pt x="864" y="1925"/>
                        </a:cubicBezTo>
                        <a:lnTo>
                          <a:pt x="900" y="1925"/>
                        </a:lnTo>
                        <a:cubicBezTo>
                          <a:pt x="970" y="1855"/>
                          <a:pt x="1058" y="1766"/>
                          <a:pt x="1129" y="1678"/>
                        </a:cubicBezTo>
                        <a:cubicBezTo>
                          <a:pt x="1305" y="1484"/>
                          <a:pt x="1446" y="1273"/>
                          <a:pt x="1552" y="1061"/>
                        </a:cubicBezTo>
                        <a:cubicBezTo>
                          <a:pt x="1640" y="885"/>
                          <a:pt x="1675" y="691"/>
                          <a:pt x="1658" y="497"/>
                        </a:cubicBezTo>
                        <a:cubicBezTo>
                          <a:pt x="1631" y="382"/>
                          <a:pt x="1552" y="342"/>
                          <a:pt x="1462" y="342"/>
                        </a:cubicBezTo>
                        <a:cubicBezTo>
                          <a:pt x="1371" y="342"/>
                          <a:pt x="1270" y="382"/>
                          <a:pt x="1199" y="426"/>
                        </a:cubicBezTo>
                        <a:cubicBezTo>
                          <a:pt x="1199" y="268"/>
                          <a:pt x="1146" y="126"/>
                          <a:pt x="1023" y="21"/>
                        </a:cubicBezTo>
                        <a:cubicBezTo>
                          <a:pt x="982" y="7"/>
                          <a:pt x="939" y="0"/>
                          <a:pt x="8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13"/>
                  <p:cNvSpPr/>
                  <p:nvPr/>
                </p:nvSpPr>
                <p:spPr>
                  <a:xfrm rot="845890">
                    <a:off x="-281524" y="4571405"/>
                    <a:ext cx="5251" cy="5969"/>
                  </a:xfrm>
                  <a:custGeom>
                    <a:avLst/>
                    <a:gdLst/>
                    <a:ahLst/>
                    <a:cxnLst/>
                    <a:rect l="l" t="t" r="r" b="b"/>
                    <a:pathLst>
                      <a:path w="117" h="133" extrusionOk="0">
                        <a:moveTo>
                          <a:pt x="55" y="0"/>
                        </a:moveTo>
                        <a:cubicBezTo>
                          <a:pt x="1" y="0"/>
                          <a:pt x="34" y="133"/>
                          <a:pt x="74" y="133"/>
                        </a:cubicBezTo>
                        <a:cubicBezTo>
                          <a:pt x="82" y="133"/>
                          <a:pt x="91" y="127"/>
                          <a:pt x="99" y="113"/>
                        </a:cubicBezTo>
                        <a:cubicBezTo>
                          <a:pt x="117" y="61"/>
                          <a:pt x="117" y="25"/>
                          <a:pt x="81" y="8"/>
                        </a:cubicBezTo>
                        <a:cubicBezTo>
                          <a:pt x="71" y="2"/>
                          <a:pt x="62" y="0"/>
                          <a:pt x="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13"/>
                  <p:cNvSpPr/>
                  <p:nvPr/>
                </p:nvSpPr>
                <p:spPr>
                  <a:xfrm rot="845890">
                    <a:off x="-162943" y="4571013"/>
                    <a:ext cx="6553" cy="7091"/>
                  </a:xfrm>
                  <a:custGeom>
                    <a:avLst/>
                    <a:gdLst/>
                    <a:ahLst/>
                    <a:cxnLst/>
                    <a:rect l="l" t="t" r="r" b="b"/>
                    <a:pathLst>
                      <a:path w="146" h="158" extrusionOk="0">
                        <a:moveTo>
                          <a:pt x="60" y="0"/>
                        </a:moveTo>
                        <a:cubicBezTo>
                          <a:pt x="1" y="0"/>
                          <a:pt x="43" y="157"/>
                          <a:pt x="96" y="157"/>
                        </a:cubicBezTo>
                        <a:cubicBezTo>
                          <a:pt x="106" y="157"/>
                          <a:pt x="118" y="151"/>
                          <a:pt x="128" y="135"/>
                        </a:cubicBezTo>
                        <a:cubicBezTo>
                          <a:pt x="146" y="82"/>
                          <a:pt x="128" y="29"/>
                          <a:pt x="93" y="11"/>
                        </a:cubicBezTo>
                        <a:cubicBezTo>
                          <a:pt x="80" y="4"/>
                          <a:pt x="69" y="0"/>
                          <a:pt x="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13"/>
                  <p:cNvSpPr/>
                  <p:nvPr/>
                </p:nvSpPr>
                <p:spPr>
                  <a:xfrm rot="845890">
                    <a:off x="-189067" y="4539330"/>
                    <a:ext cx="8887" cy="6463"/>
                  </a:xfrm>
                  <a:custGeom>
                    <a:avLst/>
                    <a:gdLst/>
                    <a:ahLst/>
                    <a:cxnLst/>
                    <a:rect l="l" t="t" r="r" b="b"/>
                    <a:pathLst>
                      <a:path w="198" h="144" extrusionOk="0">
                        <a:moveTo>
                          <a:pt x="101" y="1"/>
                        </a:moveTo>
                        <a:cubicBezTo>
                          <a:pt x="37" y="1"/>
                          <a:pt x="1" y="93"/>
                          <a:pt x="74" y="137"/>
                        </a:cubicBezTo>
                        <a:cubicBezTo>
                          <a:pt x="83" y="142"/>
                          <a:pt x="94" y="144"/>
                          <a:pt x="105" y="144"/>
                        </a:cubicBezTo>
                        <a:cubicBezTo>
                          <a:pt x="135" y="144"/>
                          <a:pt x="167" y="127"/>
                          <a:pt x="180" y="102"/>
                        </a:cubicBezTo>
                        <a:cubicBezTo>
                          <a:pt x="197" y="66"/>
                          <a:pt x="180" y="31"/>
                          <a:pt x="144" y="13"/>
                        </a:cubicBezTo>
                        <a:cubicBezTo>
                          <a:pt x="129" y="4"/>
                          <a:pt x="115" y="1"/>
                          <a:pt x="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13"/>
                  <p:cNvSpPr/>
                  <p:nvPr/>
                </p:nvSpPr>
                <p:spPr>
                  <a:xfrm rot="845890">
                    <a:off x="-238400" y="4532678"/>
                    <a:ext cx="4802" cy="3815"/>
                  </a:xfrm>
                  <a:custGeom>
                    <a:avLst/>
                    <a:gdLst/>
                    <a:ahLst/>
                    <a:cxnLst/>
                    <a:rect l="l" t="t" r="r" b="b"/>
                    <a:pathLst>
                      <a:path w="107" h="85" extrusionOk="0">
                        <a:moveTo>
                          <a:pt x="53" y="1"/>
                        </a:moveTo>
                        <a:cubicBezTo>
                          <a:pt x="35" y="1"/>
                          <a:pt x="18" y="1"/>
                          <a:pt x="0" y="19"/>
                        </a:cubicBezTo>
                        <a:cubicBezTo>
                          <a:pt x="0" y="36"/>
                          <a:pt x="0" y="54"/>
                          <a:pt x="18" y="71"/>
                        </a:cubicBezTo>
                        <a:cubicBezTo>
                          <a:pt x="27" y="80"/>
                          <a:pt x="35" y="85"/>
                          <a:pt x="44" y="85"/>
                        </a:cubicBezTo>
                        <a:cubicBezTo>
                          <a:pt x="53" y="85"/>
                          <a:pt x="62" y="80"/>
                          <a:pt x="71" y="71"/>
                        </a:cubicBezTo>
                        <a:cubicBezTo>
                          <a:pt x="106" y="54"/>
                          <a:pt x="88" y="19"/>
                          <a:pt x="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13"/>
                  <p:cNvSpPr/>
                  <p:nvPr/>
                </p:nvSpPr>
                <p:spPr>
                  <a:xfrm rot="845890">
                    <a:off x="-305586" y="4531204"/>
                    <a:ext cx="6104" cy="4668"/>
                  </a:xfrm>
                  <a:custGeom>
                    <a:avLst/>
                    <a:gdLst/>
                    <a:ahLst/>
                    <a:cxnLst/>
                    <a:rect l="l" t="t" r="r" b="b"/>
                    <a:pathLst>
                      <a:path w="136" h="104" extrusionOk="0">
                        <a:moveTo>
                          <a:pt x="72" y="0"/>
                        </a:moveTo>
                        <a:cubicBezTo>
                          <a:pt x="47" y="0"/>
                          <a:pt x="25" y="16"/>
                          <a:pt x="12" y="42"/>
                        </a:cubicBezTo>
                        <a:cubicBezTo>
                          <a:pt x="1" y="77"/>
                          <a:pt x="34" y="104"/>
                          <a:pt x="69" y="104"/>
                        </a:cubicBezTo>
                        <a:cubicBezTo>
                          <a:pt x="87" y="104"/>
                          <a:pt x="106" y="96"/>
                          <a:pt x="118" y="77"/>
                        </a:cubicBezTo>
                        <a:cubicBezTo>
                          <a:pt x="136" y="60"/>
                          <a:pt x="118" y="25"/>
                          <a:pt x="100" y="7"/>
                        </a:cubicBezTo>
                        <a:cubicBezTo>
                          <a:pt x="91" y="2"/>
                          <a:pt x="81" y="0"/>
                          <a:pt x="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13"/>
                  <p:cNvSpPr/>
                  <p:nvPr/>
                </p:nvSpPr>
                <p:spPr>
                  <a:xfrm rot="845890">
                    <a:off x="-175975" y="4619305"/>
                    <a:ext cx="6867" cy="5476"/>
                  </a:xfrm>
                  <a:custGeom>
                    <a:avLst/>
                    <a:gdLst/>
                    <a:ahLst/>
                    <a:cxnLst/>
                    <a:rect l="l" t="t" r="r" b="b"/>
                    <a:pathLst>
                      <a:path w="153" h="122" extrusionOk="0">
                        <a:moveTo>
                          <a:pt x="83" y="1"/>
                        </a:moveTo>
                        <a:cubicBezTo>
                          <a:pt x="21" y="1"/>
                          <a:pt x="1" y="84"/>
                          <a:pt x="46" y="114"/>
                        </a:cubicBezTo>
                        <a:cubicBezTo>
                          <a:pt x="57" y="119"/>
                          <a:pt x="67" y="121"/>
                          <a:pt x="77" y="121"/>
                        </a:cubicBezTo>
                        <a:cubicBezTo>
                          <a:pt x="101" y="121"/>
                          <a:pt x="122" y="109"/>
                          <a:pt x="135" y="96"/>
                        </a:cubicBezTo>
                        <a:cubicBezTo>
                          <a:pt x="152" y="61"/>
                          <a:pt x="135" y="8"/>
                          <a:pt x="117" y="8"/>
                        </a:cubicBezTo>
                        <a:cubicBezTo>
                          <a:pt x="105" y="3"/>
                          <a:pt x="93" y="1"/>
                          <a:pt x="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83" name="Google Shape;3583;p13"/>
                <p:cNvSpPr/>
                <p:nvPr/>
              </p:nvSpPr>
              <p:spPr>
                <a:xfrm rot="845890">
                  <a:off x="-381497" y="4622012"/>
                  <a:ext cx="112429" cy="159151"/>
                </a:xfrm>
                <a:custGeom>
                  <a:avLst/>
                  <a:gdLst/>
                  <a:ahLst/>
                  <a:cxnLst/>
                  <a:rect l="l" t="t" r="r" b="b"/>
                  <a:pathLst>
                    <a:path w="2505" h="3546" extrusionOk="0">
                      <a:moveTo>
                        <a:pt x="1182" y="1"/>
                      </a:moveTo>
                      <a:lnTo>
                        <a:pt x="1147" y="71"/>
                      </a:lnTo>
                      <a:cubicBezTo>
                        <a:pt x="1076" y="265"/>
                        <a:pt x="1005" y="477"/>
                        <a:pt x="917" y="671"/>
                      </a:cubicBezTo>
                      <a:cubicBezTo>
                        <a:pt x="829" y="900"/>
                        <a:pt x="741" y="1147"/>
                        <a:pt x="635" y="1394"/>
                      </a:cubicBezTo>
                      <a:lnTo>
                        <a:pt x="371" y="2117"/>
                      </a:lnTo>
                      <a:lnTo>
                        <a:pt x="53" y="2928"/>
                      </a:lnTo>
                      <a:lnTo>
                        <a:pt x="36" y="2981"/>
                      </a:lnTo>
                      <a:lnTo>
                        <a:pt x="0" y="3052"/>
                      </a:lnTo>
                      <a:lnTo>
                        <a:pt x="53" y="3069"/>
                      </a:lnTo>
                      <a:lnTo>
                        <a:pt x="71" y="3069"/>
                      </a:lnTo>
                      <a:lnTo>
                        <a:pt x="512" y="3263"/>
                      </a:lnTo>
                      <a:lnTo>
                        <a:pt x="935" y="3422"/>
                      </a:lnTo>
                      <a:lnTo>
                        <a:pt x="1182" y="3528"/>
                      </a:lnTo>
                      <a:lnTo>
                        <a:pt x="1252" y="3545"/>
                      </a:lnTo>
                      <a:lnTo>
                        <a:pt x="1270" y="3493"/>
                      </a:lnTo>
                      <a:lnTo>
                        <a:pt x="1552" y="2822"/>
                      </a:lnTo>
                      <a:lnTo>
                        <a:pt x="1852" y="2117"/>
                      </a:lnTo>
                      <a:lnTo>
                        <a:pt x="2187" y="1306"/>
                      </a:lnTo>
                      <a:lnTo>
                        <a:pt x="2487" y="618"/>
                      </a:lnTo>
                      <a:lnTo>
                        <a:pt x="2504" y="548"/>
                      </a:lnTo>
                      <a:lnTo>
                        <a:pt x="2451" y="530"/>
                      </a:lnTo>
                      <a:lnTo>
                        <a:pt x="2416" y="512"/>
                      </a:lnTo>
                      <a:lnTo>
                        <a:pt x="1993" y="336"/>
                      </a:lnTo>
                      <a:lnTo>
                        <a:pt x="1552" y="160"/>
                      </a:lnTo>
                      <a:lnTo>
                        <a:pt x="1270" y="36"/>
                      </a:lnTo>
                      <a:lnTo>
                        <a:pt x="11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13"/>
                <p:cNvSpPr/>
                <p:nvPr/>
              </p:nvSpPr>
              <p:spPr>
                <a:xfrm rot="845890">
                  <a:off x="-341772" y="4643094"/>
                  <a:ext cx="54666" cy="131414"/>
                </a:xfrm>
                <a:custGeom>
                  <a:avLst/>
                  <a:gdLst/>
                  <a:ahLst/>
                  <a:cxnLst/>
                  <a:rect l="l" t="t" r="r" b="b"/>
                  <a:pathLst>
                    <a:path w="1218" h="2928" extrusionOk="0">
                      <a:moveTo>
                        <a:pt x="1182" y="1"/>
                      </a:moveTo>
                      <a:cubicBezTo>
                        <a:pt x="1164" y="18"/>
                        <a:pt x="1164" y="18"/>
                        <a:pt x="1164" y="36"/>
                      </a:cubicBezTo>
                      <a:cubicBezTo>
                        <a:pt x="1164" y="36"/>
                        <a:pt x="1164" y="36"/>
                        <a:pt x="1164" y="53"/>
                      </a:cubicBezTo>
                      <a:lnTo>
                        <a:pt x="1147" y="106"/>
                      </a:lnTo>
                      <a:cubicBezTo>
                        <a:pt x="1129" y="142"/>
                        <a:pt x="1111" y="177"/>
                        <a:pt x="1094" y="212"/>
                      </a:cubicBezTo>
                      <a:lnTo>
                        <a:pt x="1023" y="371"/>
                      </a:lnTo>
                      <a:lnTo>
                        <a:pt x="935" y="582"/>
                      </a:lnTo>
                      <a:cubicBezTo>
                        <a:pt x="882" y="706"/>
                        <a:pt x="829" y="865"/>
                        <a:pt x="776" y="988"/>
                      </a:cubicBezTo>
                      <a:cubicBezTo>
                        <a:pt x="723" y="1094"/>
                        <a:pt x="670" y="1217"/>
                        <a:pt x="635" y="1323"/>
                      </a:cubicBezTo>
                      <a:lnTo>
                        <a:pt x="476" y="1711"/>
                      </a:lnTo>
                      <a:lnTo>
                        <a:pt x="318" y="2099"/>
                      </a:lnTo>
                      <a:lnTo>
                        <a:pt x="159" y="2487"/>
                      </a:lnTo>
                      <a:cubicBezTo>
                        <a:pt x="124" y="2558"/>
                        <a:pt x="106" y="2610"/>
                        <a:pt x="88" y="2681"/>
                      </a:cubicBezTo>
                      <a:cubicBezTo>
                        <a:pt x="53" y="2734"/>
                        <a:pt x="36" y="2787"/>
                        <a:pt x="0" y="2857"/>
                      </a:cubicBezTo>
                      <a:lnTo>
                        <a:pt x="0" y="2875"/>
                      </a:lnTo>
                      <a:cubicBezTo>
                        <a:pt x="0" y="2893"/>
                        <a:pt x="0" y="2893"/>
                        <a:pt x="0" y="2910"/>
                      </a:cubicBezTo>
                      <a:cubicBezTo>
                        <a:pt x="18" y="2910"/>
                        <a:pt x="18" y="2928"/>
                        <a:pt x="18" y="2928"/>
                      </a:cubicBezTo>
                      <a:cubicBezTo>
                        <a:pt x="36" y="2928"/>
                        <a:pt x="71" y="2928"/>
                        <a:pt x="71" y="2910"/>
                      </a:cubicBezTo>
                      <a:cubicBezTo>
                        <a:pt x="71" y="2857"/>
                        <a:pt x="88" y="2840"/>
                        <a:pt x="106" y="2787"/>
                      </a:cubicBezTo>
                      <a:lnTo>
                        <a:pt x="159" y="2681"/>
                      </a:lnTo>
                      <a:lnTo>
                        <a:pt x="300" y="2311"/>
                      </a:lnTo>
                      <a:cubicBezTo>
                        <a:pt x="353" y="2187"/>
                        <a:pt x="406" y="2064"/>
                        <a:pt x="459" y="1923"/>
                      </a:cubicBezTo>
                      <a:cubicBezTo>
                        <a:pt x="512" y="1799"/>
                        <a:pt x="582" y="1658"/>
                        <a:pt x="635" y="1535"/>
                      </a:cubicBezTo>
                      <a:cubicBezTo>
                        <a:pt x="688" y="1394"/>
                        <a:pt x="741" y="1270"/>
                        <a:pt x="794" y="1147"/>
                      </a:cubicBezTo>
                      <a:lnTo>
                        <a:pt x="917" y="812"/>
                      </a:lnTo>
                      <a:lnTo>
                        <a:pt x="1094" y="388"/>
                      </a:lnTo>
                      <a:lnTo>
                        <a:pt x="1164" y="212"/>
                      </a:lnTo>
                      <a:lnTo>
                        <a:pt x="1199" y="124"/>
                      </a:lnTo>
                      <a:lnTo>
                        <a:pt x="1217" y="71"/>
                      </a:lnTo>
                      <a:lnTo>
                        <a:pt x="1217" y="36"/>
                      </a:lnTo>
                      <a:cubicBezTo>
                        <a:pt x="1217" y="36"/>
                        <a:pt x="1217" y="36"/>
                        <a:pt x="1217" y="18"/>
                      </a:cubicBezTo>
                      <a:cubicBezTo>
                        <a:pt x="1217" y="18"/>
                        <a:pt x="1217" y="1"/>
                        <a:pt x="1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13"/>
                <p:cNvSpPr/>
                <p:nvPr/>
              </p:nvSpPr>
              <p:spPr>
                <a:xfrm rot="845890">
                  <a:off x="-364573" y="4625244"/>
                  <a:ext cx="54666" cy="140480"/>
                </a:xfrm>
                <a:custGeom>
                  <a:avLst/>
                  <a:gdLst/>
                  <a:ahLst/>
                  <a:cxnLst/>
                  <a:rect l="l" t="t" r="r" b="b"/>
                  <a:pathLst>
                    <a:path w="1218" h="3130" extrusionOk="0">
                      <a:moveTo>
                        <a:pt x="1182" y="1"/>
                      </a:moveTo>
                      <a:cubicBezTo>
                        <a:pt x="1165" y="1"/>
                        <a:pt x="1147" y="1"/>
                        <a:pt x="1147" y="19"/>
                      </a:cubicBezTo>
                      <a:lnTo>
                        <a:pt x="1147" y="36"/>
                      </a:lnTo>
                      <a:lnTo>
                        <a:pt x="1147" y="54"/>
                      </a:lnTo>
                      <a:cubicBezTo>
                        <a:pt x="1112" y="124"/>
                        <a:pt x="1094" y="195"/>
                        <a:pt x="1059" y="266"/>
                      </a:cubicBezTo>
                      <a:cubicBezTo>
                        <a:pt x="1041" y="336"/>
                        <a:pt x="1006" y="407"/>
                        <a:pt x="988" y="477"/>
                      </a:cubicBezTo>
                      <a:lnTo>
                        <a:pt x="830" y="918"/>
                      </a:lnTo>
                      <a:cubicBezTo>
                        <a:pt x="777" y="1059"/>
                        <a:pt x="724" y="1183"/>
                        <a:pt x="671" y="1324"/>
                      </a:cubicBezTo>
                      <a:cubicBezTo>
                        <a:pt x="618" y="1482"/>
                        <a:pt x="565" y="1623"/>
                        <a:pt x="512" y="1764"/>
                      </a:cubicBezTo>
                      <a:lnTo>
                        <a:pt x="336" y="2241"/>
                      </a:lnTo>
                      <a:cubicBezTo>
                        <a:pt x="283" y="2364"/>
                        <a:pt x="230" y="2505"/>
                        <a:pt x="177" y="2646"/>
                      </a:cubicBezTo>
                      <a:cubicBezTo>
                        <a:pt x="160" y="2717"/>
                        <a:pt x="124" y="2787"/>
                        <a:pt x="107" y="2858"/>
                      </a:cubicBezTo>
                      <a:lnTo>
                        <a:pt x="54" y="2964"/>
                      </a:lnTo>
                      <a:cubicBezTo>
                        <a:pt x="36" y="2999"/>
                        <a:pt x="36" y="3034"/>
                        <a:pt x="19" y="3069"/>
                      </a:cubicBezTo>
                      <a:cubicBezTo>
                        <a:pt x="1" y="3087"/>
                        <a:pt x="19" y="3122"/>
                        <a:pt x="36" y="3122"/>
                      </a:cubicBezTo>
                      <a:cubicBezTo>
                        <a:pt x="47" y="3127"/>
                        <a:pt x="55" y="3130"/>
                        <a:pt x="63" y="3130"/>
                      </a:cubicBezTo>
                      <a:cubicBezTo>
                        <a:pt x="80" y="3130"/>
                        <a:pt x="89" y="3117"/>
                        <a:pt x="89" y="3105"/>
                      </a:cubicBezTo>
                      <a:lnTo>
                        <a:pt x="107" y="3052"/>
                      </a:lnTo>
                      <a:lnTo>
                        <a:pt x="142" y="2946"/>
                      </a:lnTo>
                      <a:cubicBezTo>
                        <a:pt x="160" y="2911"/>
                        <a:pt x="177" y="2875"/>
                        <a:pt x="177" y="2840"/>
                      </a:cubicBezTo>
                      <a:cubicBezTo>
                        <a:pt x="213" y="2770"/>
                        <a:pt x="230" y="2699"/>
                        <a:pt x="265" y="2629"/>
                      </a:cubicBezTo>
                      <a:cubicBezTo>
                        <a:pt x="318" y="2487"/>
                        <a:pt x="371" y="2346"/>
                        <a:pt x="424" y="2205"/>
                      </a:cubicBezTo>
                      <a:cubicBezTo>
                        <a:pt x="477" y="2047"/>
                        <a:pt x="530" y="1906"/>
                        <a:pt x="583" y="1764"/>
                      </a:cubicBezTo>
                      <a:cubicBezTo>
                        <a:pt x="636" y="1606"/>
                        <a:pt x="689" y="1465"/>
                        <a:pt x="742" y="1324"/>
                      </a:cubicBezTo>
                      <a:lnTo>
                        <a:pt x="900" y="883"/>
                      </a:lnTo>
                      <a:lnTo>
                        <a:pt x="1077" y="459"/>
                      </a:lnTo>
                      <a:cubicBezTo>
                        <a:pt x="1094" y="389"/>
                        <a:pt x="1130" y="318"/>
                        <a:pt x="1147" y="248"/>
                      </a:cubicBezTo>
                      <a:lnTo>
                        <a:pt x="1182" y="142"/>
                      </a:lnTo>
                      <a:cubicBezTo>
                        <a:pt x="1200" y="124"/>
                        <a:pt x="1200" y="89"/>
                        <a:pt x="1200" y="89"/>
                      </a:cubicBezTo>
                      <a:lnTo>
                        <a:pt x="1200" y="54"/>
                      </a:lnTo>
                      <a:cubicBezTo>
                        <a:pt x="1218" y="54"/>
                        <a:pt x="1218" y="36"/>
                        <a:pt x="1200" y="36"/>
                      </a:cubicBezTo>
                      <a:lnTo>
                        <a:pt x="1182" y="36"/>
                      </a:lnTo>
                      <a:cubicBezTo>
                        <a:pt x="1182" y="19"/>
                        <a:pt x="1182" y="1"/>
                        <a:pt x="11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6" name="Google Shape;3586;p13"/>
              <p:cNvGrpSpPr/>
              <p:nvPr/>
            </p:nvGrpSpPr>
            <p:grpSpPr>
              <a:xfrm>
                <a:off x="113605" y="4898133"/>
                <a:ext cx="247357" cy="345976"/>
                <a:chOff x="113605" y="4898133"/>
                <a:chExt cx="247357" cy="345976"/>
              </a:xfrm>
            </p:grpSpPr>
            <p:sp>
              <p:nvSpPr>
                <p:cNvPr id="3587" name="Google Shape;3587;p13"/>
                <p:cNvSpPr/>
                <p:nvPr/>
              </p:nvSpPr>
              <p:spPr>
                <a:xfrm rot="845890">
                  <a:off x="131609" y="5047026"/>
                  <a:ext cx="211349" cy="173962"/>
                </a:xfrm>
                <a:custGeom>
                  <a:avLst/>
                  <a:gdLst/>
                  <a:ahLst/>
                  <a:cxnLst/>
                  <a:rect l="l" t="t" r="r" b="b"/>
                  <a:pathLst>
                    <a:path w="4709" h="3876" extrusionOk="0">
                      <a:moveTo>
                        <a:pt x="2933" y="0"/>
                      </a:moveTo>
                      <a:cubicBezTo>
                        <a:pt x="2714" y="0"/>
                        <a:pt x="2496" y="32"/>
                        <a:pt x="2293" y="100"/>
                      </a:cubicBezTo>
                      <a:cubicBezTo>
                        <a:pt x="2257" y="95"/>
                        <a:pt x="2222" y="93"/>
                        <a:pt x="2189" y="93"/>
                      </a:cubicBezTo>
                      <a:cubicBezTo>
                        <a:pt x="2108" y="93"/>
                        <a:pt x="2033" y="105"/>
                        <a:pt x="1958" y="118"/>
                      </a:cubicBezTo>
                      <a:cubicBezTo>
                        <a:pt x="1711" y="170"/>
                        <a:pt x="1464" y="259"/>
                        <a:pt x="1235" y="364"/>
                      </a:cubicBezTo>
                      <a:cubicBezTo>
                        <a:pt x="865" y="558"/>
                        <a:pt x="547" y="858"/>
                        <a:pt x="336" y="1211"/>
                      </a:cubicBezTo>
                      <a:cubicBezTo>
                        <a:pt x="1" y="1722"/>
                        <a:pt x="53" y="2357"/>
                        <a:pt x="212" y="2904"/>
                      </a:cubicBezTo>
                      <a:cubicBezTo>
                        <a:pt x="463" y="3645"/>
                        <a:pt x="1071" y="3876"/>
                        <a:pt x="1745" y="3876"/>
                      </a:cubicBezTo>
                      <a:cubicBezTo>
                        <a:pt x="2064" y="3876"/>
                        <a:pt x="2399" y="3824"/>
                        <a:pt x="2716" y="3750"/>
                      </a:cubicBezTo>
                      <a:cubicBezTo>
                        <a:pt x="3492" y="3503"/>
                        <a:pt x="4374" y="2957"/>
                        <a:pt x="4585" y="2128"/>
                      </a:cubicBezTo>
                      <a:cubicBezTo>
                        <a:pt x="4709" y="1581"/>
                        <a:pt x="4621" y="841"/>
                        <a:pt x="4215" y="435"/>
                      </a:cubicBezTo>
                      <a:cubicBezTo>
                        <a:pt x="3951" y="206"/>
                        <a:pt x="3633" y="65"/>
                        <a:pt x="3298" y="29"/>
                      </a:cubicBezTo>
                      <a:cubicBezTo>
                        <a:pt x="3178" y="10"/>
                        <a:pt x="3055" y="0"/>
                        <a:pt x="29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13"/>
                <p:cNvSpPr/>
                <p:nvPr/>
              </p:nvSpPr>
              <p:spPr>
                <a:xfrm rot="845890">
                  <a:off x="167610" y="5050050"/>
                  <a:ext cx="137787" cy="119027"/>
                </a:xfrm>
                <a:custGeom>
                  <a:avLst/>
                  <a:gdLst/>
                  <a:ahLst/>
                  <a:cxnLst/>
                  <a:rect l="l" t="t" r="r" b="b"/>
                  <a:pathLst>
                    <a:path w="3070" h="2652" extrusionOk="0">
                      <a:moveTo>
                        <a:pt x="1620" y="0"/>
                      </a:moveTo>
                      <a:cubicBezTo>
                        <a:pt x="1366" y="0"/>
                        <a:pt x="1115" y="59"/>
                        <a:pt x="882" y="171"/>
                      </a:cubicBezTo>
                      <a:cubicBezTo>
                        <a:pt x="794" y="206"/>
                        <a:pt x="459" y="435"/>
                        <a:pt x="477" y="523"/>
                      </a:cubicBezTo>
                      <a:cubicBezTo>
                        <a:pt x="142" y="894"/>
                        <a:pt x="1" y="1387"/>
                        <a:pt x="71" y="1881"/>
                      </a:cubicBezTo>
                      <a:cubicBezTo>
                        <a:pt x="140" y="2434"/>
                        <a:pt x="545" y="2651"/>
                        <a:pt x="1006" y="2651"/>
                      </a:cubicBezTo>
                      <a:cubicBezTo>
                        <a:pt x="1133" y="2651"/>
                        <a:pt x="1264" y="2635"/>
                        <a:pt x="1394" y="2604"/>
                      </a:cubicBezTo>
                      <a:cubicBezTo>
                        <a:pt x="2011" y="2463"/>
                        <a:pt x="2663" y="2022"/>
                        <a:pt x="2893" y="1423"/>
                      </a:cubicBezTo>
                      <a:cubicBezTo>
                        <a:pt x="3069" y="858"/>
                        <a:pt x="2752" y="276"/>
                        <a:pt x="2187" y="100"/>
                      </a:cubicBezTo>
                      <a:cubicBezTo>
                        <a:pt x="2000" y="33"/>
                        <a:pt x="1809" y="0"/>
                        <a:pt x="16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89" name="Google Shape;3589;p13"/>
                <p:cNvGrpSpPr/>
                <p:nvPr/>
              </p:nvGrpSpPr>
              <p:grpSpPr>
                <a:xfrm>
                  <a:off x="153430" y="5027799"/>
                  <a:ext cx="164187" cy="174519"/>
                  <a:chOff x="153430" y="5027799"/>
                  <a:chExt cx="164187" cy="174519"/>
                </a:xfrm>
              </p:grpSpPr>
              <p:sp>
                <p:nvSpPr>
                  <p:cNvPr id="3590" name="Google Shape;3590;p13"/>
                  <p:cNvSpPr/>
                  <p:nvPr/>
                </p:nvSpPr>
                <p:spPr>
                  <a:xfrm rot="845890">
                    <a:off x="198772" y="5033884"/>
                    <a:ext cx="63373" cy="108479"/>
                  </a:xfrm>
                  <a:custGeom>
                    <a:avLst/>
                    <a:gdLst/>
                    <a:ahLst/>
                    <a:cxnLst/>
                    <a:rect l="l" t="t" r="r" b="b"/>
                    <a:pathLst>
                      <a:path w="1412" h="2417" extrusionOk="0">
                        <a:moveTo>
                          <a:pt x="621" y="1219"/>
                        </a:moveTo>
                        <a:cubicBezTo>
                          <a:pt x="637" y="1219"/>
                          <a:pt x="653" y="1247"/>
                          <a:pt x="653" y="1260"/>
                        </a:cubicBezTo>
                        <a:cubicBezTo>
                          <a:pt x="671" y="1348"/>
                          <a:pt x="671" y="1436"/>
                          <a:pt x="671" y="1524"/>
                        </a:cubicBezTo>
                        <a:cubicBezTo>
                          <a:pt x="671" y="1612"/>
                          <a:pt x="653" y="1700"/>
                          <a:pt x="653" y="1771"/>
                        </a:cubicBezTo>
                        <a:cubicBezTo>
                          <a:pt x="565" y="1612"/>
                          <a:pt x="547" y="1418"/>
                          <a:pt x="600" y="1242"/>
                        </a:cubicBezTo>
                        <a:cubicBezTo>
                          <a:pt x="606" y="1225"/>
                          <a:pt x="613" y="1219"/>
                          <a:pt x="621" y="1219"/>
                        </a:cubicBezTo>
                        <a:close/>
                        <a:moveTo>
                          <a:pt x="536" y="1"/>
                        </a:moveTo>
                        <a:cubicBezTo>
                          <a:pt x="506" y="1"/>
                          <a:pt x="477" y="21"/>
                          <a:pt x="477" y="60"/>
                        </a:cubicBezTo>
                        <a:cubicBezTo>
                          <a:pt x="477" y="78"/>
                          <a:pt x="494" y="96"/>
                          <a:pt x="512" y="113"/>
                        </a:cubicBezTo>
                        <a:cubicBezTo>
                          <a:pt x="600" y="219"/>
                          <a:pt x="706" y="343"/>
                          <a:pt x="794" y="448"/>
                        </a:cubicBezTo>
                        <a:cubicBezTo>
                          <a:pt x="865" y="537"/>
                          <a:pt x="935" y="625"/>
                          <a:pt x="1006" y="713"/>
                        </a:cubicBezTo>
                        <a:cubicBezTo>
                          <a:pt x="1129" y="942"/>
                          <a:pt x="1217" y="1189"/>
                          <a:pt x="1270" y="1436"/>
                        </a:cubicBezTo>
                        <a:cubicBezTo>
                          <a:pt x="1288" y="1542"/>
                          <a:pt x="1288" y="1647"/>
                          <a:pt x="1288" y="1753"/>
                        </a:cubicBezTo>
                        <a:cubicBezTo>
                          <a:pt x="1306" y="1859"/>
                          <a:pt x="1288" y="1965"/>
                          <a:pt x="1253" y="2071"/>
                        </a:cubicBezTo>
                        <a:cubicBezTo>
                          <a:pt x="1203" y="2176"/>
                          <a:pt x="1143" y="2216"/>
                          <a:pt x="1080" y="2216"/>
                        </a:cubicBezTo>
                        <a:cubicBezTo>
                          <a:pt x="964" y="2216"/>
                          <a:pt x="839" y="2079"/>
                          <a:pt x="759" y="1965"/>
                        </a:cubicBezTo>
                        <a:cubicBezTo>
                          <a:pt x="794" y="1824"/>
                          <a:pt x="794" y="1683"/>
                          <a:pt x="794" y="1524"/>
                        </a:cubicBezTo>
                        <a:cubicBezTo>
                          <a:pt x="794" y="1418"/>
                          <a:pt x="794" y="1312"/>
                          <a:pt x="759" y="1207"/>
                        </a:cubicBezTo>
                        <a:cubicBezTo>
                          <a:pt x="745" y="1123"/>
                          <a:pt x="687" y="1072"/>
                          <a:pt x="619" y="1072"/>
                        </a:cubicBezTo>
                        <a:cubicBezTo>
                          <a:pt x="602" y="1072"/>
                          <a:pt x="583" y="1076"/>
                          <a:pt x="565" y="1083"/>
                        </a:cubicBezTo>
                        <a:cubicBezTo>
                          <a:pt x="494" y="1118"/>
                          <a:pt x="441" y="1189"/>
                          <a:pt x="441" y="1277"/>
                        </a:cubicBezTo>
                        <a:cubicBezTo>
                          <a:pt x="406" y="1524"/>
                          <a:pt x="477" y="1771"/>
                          <a:pt x="600" y="1983"/>
                        </a:cubicBezTo>
                        <a:cubicBezTo>
                          <a:pt x="582" y="2071"/>
                          <a:pt x="547" y="2159"/>
                          <a:pt x="477" y="2229"/>
                        </a:cubicBezTo>
                        <a:cubicBezTo>
                          <a:pt x="459" y="2247"/>
                          <a:pt x="459" y="2265"/>
                          <a:pt x="424" y="2265"/>
                        </a:cubicBezTo>
                        <a:cubicBezTo>
                          <a:pt x="406" y="2247"/>
                          <a:pt x="389" y="2229"/>
                          <a:pt x="371" y="2194"/>
                        </a:cubicBezTo>
                        <a:cubicBezTo>
                          <a:pt x="283" y="2053"/>
                          <a:pt x="212" y="1894"/>
                          <a:pt x="177" y="1736"/>
                        </a:cubicBezTo>
                        <a:cubicBezTo>
                          <a:pt x="106" y="1454"/>
                          <a:pt x="89" y="1154"/>
                          <a:pt x="106" y="854"/>
                        </a:cubicBezTo>
                        <a:lnTo>
                          <a:pt x="106" y="730"/>
                        </a:lnTo>
                        <a:cubicBezTo>
                          <a:pt x="106" y="722"/>
                          <a:pt x="98" y="717"/>
                          <a:pt x="87" y="717"/>
                        </a:cubicBezTo>
                        <a:cubicBezTo>
                          <a:pt x="76" y="717"/>
                          <a:pt x="62" y="722"/>
                          <a:pt x="53" y="730"/>
                        </a:cubicBezTo>
                        <a:cubicBezTo>
                          <a:pt x="53" y="748"/>
                          <a:pt x="53" y="748"/>
                          <a:pt x="53" y="748"/>
                        </a:cubicBezTo>
                        <a:cubicBezTo>
                          <a:pt x="36" y="872"/>
                          <a:pt x="18" y="995"/>
                          <a:pt x="18" y="1101"/>
                        </a:cubicBezTo>
                        <a:cubicBezTo>
                          <a:pt x="1" y="1348"/>
                          <a:pt x="18" y="1612"/>
                          <a:pt x="71" y="1841"/>
                        </a:cubicBezTo>
                        <a:cubicBezTo>
                          <a:pt x="106" y="2035"/>
                          <a:pt x="195" y="2212"/>
                          <a:pt x="318" y="2353"/>
                        </a:cubicBezTo>
                        <a:cubicBezTo>
                          <a:pt x="368" y="2398"/>
                          <a:pt x="415" y="2417"/>
                          <a:pt x="459" y="2417"/>
                        </a:cubicBezTo>
                        <a:cubicBezTo>
                          <a:pt x="586" y="2417"/>
                          <a:pt x="684" y="2259"/>
                          <a:pt x="724" y="2141"/>
                        </a:cubicBezTo>
                        <a:cubicBezTo>
                          <a:pt x="812" y="2265"/>
                          <a:pt x="953" y="2353"/>
                          <a:pt x="1112" y="2353"/>
                        </a:cubicBezTo>
                        <a:cubicBezTo>
                          <a:pt x="1288" y="2335"/>
                          <a:pt x="1376" y="2159"/>
                          <a:pt x="1376" y="1983"/>
                        </a:cubicBezTo>
                        <a:cubicBezTo>
                          <a:pt x="1411" y="1524"/>
                          <a:pt x="1306" y="1066"/>
                          <a:pt x="1076" y="660"/>
                        </a:cubicBezTo>
                        <a:cubicBezTo>
                          <a:pt x="953" y="466"/>
                          <a:pt x="812" y="272"/>
                          <a:pt x="635" y="96"/>
                        </a:cubicBezTo>
                        <a:lnTo>
                          <a:pt x="565" y="7"/>
                        </a:lnTo>
                        <a:cubicBezTo>
                          <a:pt x="556" y="3"/>
                          <a:pt x="546" y="1"/>
                          <a:pt x="5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13"/>
                  <p:cNvSpPr/>
                  <p:nvPr/>
                </p:nvSpPr>
                <p:spPr>
                  <a:xfrm rot="845890">
                    <a:off x="267543" y="5111191"/>
                    <a:ext cx="6822" cy="6508"/>
                  </a:xfrm>
                  <a:custGeom>
                    <a:avLst/>
                    <a:gdLst/>
                    <a:ahLst/>
                    <a:cxnLst/>
                    <a:rect l="l" t="t" r="r" b="b"/>
                    <a:pathLst>
                      <a:path w="152" h="145" extrusionOk="0">
                        <a:moveTo>
                          <a:pt x="82" y="0"/>
                        </a:moveTo>
                        <a:cubicBezTo>
                          <a:pt x="41" y="0"/>
                          <a:pt x="0" y="32"/>
                          <a:pt x="10" y="92"/>
                        </a:cubicBezTo>
                        <a:cubicBezTo>
                          <a:pt x="10" y="127"/>
                          <a:pt x="45" y="145"/>
                          <a:pt x="98" y="145"/>
                        </a:cubicBezTo>
                        <a:cubicBezTo>
                          <a:pt x="134" y="145"/>
                          <a:pt x="151" y="110"/>
                          <a:pt x="151" y="57"/>
                        </a:cubicBezTo>
                        <a:cubicBezTo>
                          <a:pt x="144" y="19"/>
                          <a:pt x="113" y="0"/>
                          <a:pt x="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13"/>
                  <p:cNvSpPr/>
                  <p:nvPr/>
                </p:nvSpPr>
                <p:spPr>
                  <a:xfrm rot="845890">
                    <a:off x="172432" y="5183063"/>
                    <a:ext cx="8079" cy="6373"/>
                  </a:xfrm>
                  <a:custGeom>
                    <a:avLst/>
                    <a:gdLst/>
                    <a:ahLst/>
                    <a:cxnLst/>
                    <a:rect l="l" t="t" r="r" b="b"/>
                    <a:pathLst>
                      <a:path w="180" h="142" extrusionOk="0">
                        <a:moveTo>
                          <a:pt x="101" y="0"/>
                        </a:moveTo>
                        <a:cubicBezTo>
                          <a:pt x="97" y="0"/>
                          <a:pt x="93" y="0"/>
                          <a:pt x="89" y="1"/>
                        </a:cubicBezTo>
                        <a:cubicBezTo>
                          <a:pt x="36" y="19"/>
                          <a:pt x="1" y="54"/>
                          <a:pt x="19" y="107"/>
                        </a:cubicBezTo>
                        <a:cubicBezTo>
                          <a:pt x="22" y="132"/>
                          <a:pt x="32" y="142"/>
                          <a:pt x="45" y="142"/>
                        </a:cubicBezTo>
                        <a:cubicBezTo>
                          <a:pt x="93" y="142"/>
                          <a:pt x="180" y="0"/>
                          <a:pt x="1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13"/>
                  <p:cNvSpPr/>
                  <p:nvPr/>
                </p:nvSpPr>
                <p:spPr>
                  <a:xfrm rot="845890">
                    <a:off x="211063" y="5194979"/>
                    <a:ext cx="7630" cy="6508"/>
                  </a:xfrm>
                  <a:custGeom>
                    <a:avLst/>
                    <a:gdLst/>
                    <a:ahLst/>
                    <a:cxnLst/>
                    <a:rect l="l" t="t" r="r" b="b"/>
                    <a:pathLst>
                      <a:path w="170" h="145" extrusionOk="0">
                        <a:moveTo>
                          <a:pt x="90" y="0"/>
                        </a:moveTo>
                        <a:cubicBezTo>
                          <a:pt x="84" y="0"/>
                          <a:pt x="77" y="2"/>
                          <a:pt x="71" y="5"/>
                        </a:cubicBezTo>
                        <a:cubicBezTo>
                          <a:pt x="36" y="5"/>
                          <a:pt x="0" y="40"/>
                          <a:pt x="18" y="93"/>
                        </a:cubicBezTo>
                        <a:cubicBezTo>
                          <a:pt x="25" y="129"/>
                          <a:pt x="52" y="144"/>
                          <a:pt x="81" y="144"/>
                        </a:cubicBezTo>
                        <a:cubicBezTo>
                          <a:pt x="124" y="144"/>
                          <a:pt x="170" y="110"/>
                          <a:pt x="159" y="58"/>
                        </a:cubicBezTo>
                        <a:cubicBezTo>
                          <a:pt x="145" y="29"/>
                          <a:pt x="118" y="0"/>
                          <a:pt x="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13"/>
                  <p:cNvSpPr/>
                  <p:nvPr/>
                </p:nvSpPr>
                <p:spPr>
                  <a:xfrm rot="845890">
                    <a:off x="259886" y="5170909"/>
                    <a:ext cx="3187" cy="3231"/>
                  </a:xfrm>
                  <a:custGeom>
                    <a:avLst/>
                    <a:gdLst/>
                    <a:ahLst/>
                    <a:cxnLst/>
                    <a:rect l="l" t="t" r="r" b="b"/>
                    <a:pathLst>
                      <a:path w="71" h="72" extrusionOk="0">
                        <a:moveTo>
                          <a:pt x="18" y="1"/>
                        </a:moveTo>
                        <a:cubicBezTo>
                          <a:pt x="0" y="1"/>
                          <a:pt x="0" y="19"/>
                          <a:pt x="0" y="36"/>
                        </a:cubicBezTo>
                        <a:cubicBezTo>
                          <a:pt x="0" y="54"/>
                          <a:pt x="18" y="72"/>
                          <a:pt x="36" y="72"/>
                        </a:cubicBezTo>
                        <a:cubicBezTo>
                          <a:pt x="53" y="72"/>
                          <a:pt x="71" y="54"/>
                          <a:pt x="71" y="36"/>
                        </a:cubicBezTo>
                        <a:cubicBezTo>
                          <a:pt x="71" y="1"/>
                          <a:pt x="53" y="1"/>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13"/>
                  <p:cNvSpPr/>
                  <p:nvPr/>
                </p:nvSpPr>
                <p:spPr>
                  <a:xfrm rot="845890">
                    <a:off x="311512" y="5130385"/>
                    <a:ext cx="5610" cy="4757"/>
                  </a:xfrm>
                  <a:custGeom>
                    <a:avLst/>
                    <a:gdLst/>
                    <a:ahLst/>
                    <a:cxnLst/>
                    <a:rect l="l" t="t" r="r" b="b"/>
                    <a:pathLst>
                      <a:path w="125" h="106" extrusionOk="0">
                        <a:moveTo>
                          <a:pt x="54" y="0"/>
                        </a:moveTo>
                        <a:cubicBezTo>
                          <a:pt x="18" y="0"/>
                          <a:pt x="1" y="35"/>
                          <a:pt x="1" y="71"/>
                        </a:cubicBezTo>
                        <a:cubicBezTo>
                          <a:pt x="18" y="88"/>
                          <a:pt x="36" y="106"/>
                          <a:pt x="71" y="106"/>
                        </a:cubicBezTo>
                        <a:cubicBezTo>
                          <a:pt x="106" y="106"/>
                          <a:pt x="124" y="71"/>
                          <a:pt x="106" y="35"/>
                        </a:cubicBezTo>
                        <a:cubicBezTo>
                          <a:pt x="106" y="18"/>
                          <a:pt x="71" y="0"/>
                          <a:pt x="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13"/>
                  <p:cNvSpPr/>
                  <p:nvPr/>
                </p:nvSpPr>
                <p:spPr>
                  <a:xfrm rot="845890">
                    <a:off x="154061" y="5139495"/>
                    <a:ext cx="6373" cy="5969"/>
                  </a:xfrm>
                  <a:custGeom>
                    <a:avLst/>
                    <a:gdLst/>
                    <a:ahLst/>
                    <a:cxnLst/>
                    <a:rect l="l" t="t" r="r" b="b"/>
                    <a:pathLst>
                      <a:path w="142" h="133" extrusionOk="0">
                        <a:moveTo>
                          <a:pt x="69" y="1"/>
                        </a:moveTo>
                        <a:cubicBezTo>
                          <a:pt x="36" y="1"/>
                          <a:pt x="0" y="28"/>
                          <a:pt x="0" y="80"/>
                        </a:cubicBezTo>
                        <a:cubicBezTo>
                          <a:pt x="18" y="115"/>
                          <a:pt x="35" y="133"/>
                          <a:pt x="71" y="133"/>
                        </a:cubicBezTo>
                        <a:cubicBezTo>
                          <a:pt x="106" y="115"/>
                          <a:pt x="141" y="80"/>
                          <a:pt x="124" y="44"/>
                        </a:cubicBezTo>
                        <a:cubicBezTo>
                          <a:pt x="116" y="15"/>
                          <a:pt x="93" y="1"/>
                          <a:pt x="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97" name="Google Shape;3597;p13"/>
                <p:cNvSpPr/>
                <p:nvPr/>
              </p:nvSpPr>
              <p:spPr>
                <a:xfrm rot="845890">
                  <a:off x="181643" y="4907923"/>
                  <a:ext cx="99772" cy="156772"/>
                </a:xfrm>
                <a:custGeom>
                  <a:avLst/>
                  <a:gdLst/>
                  <a:ahLst/>
                  <a:cxnLst/>
                  <a:rect l="l" t="t" r="r" b="b"/>
                  <a:pathLst>
                    <a:path w="2223" h="3493" extrusionOk="0">
                      <a:moveTo>
                        <a:pt x="1288" y="0"/>
                      </a:moveTo>
                      <a:lnTo>
                        <a:pt x="1235" y="18"/>
                      </a:lnTo>
                      <a:lnTo>
                        <a:pt x="1218" y="18"/>
                      </a:lnTo>
                      <a:lnTo>
                        <a:pt x="759" y="142"/>
                      </a:lnTo>
                      <a:lnTo>
                        <a:pt x="318" y="265"/>
                      </a:lnTo>
                      <a:lnTo>
                        <a:pt x="71" y="336"/>
                      </a:lnTo>
                      <a:lnTo>
                        <a:pt x="1" y="353"/>
                      </a:lnTo>
                      <a:lnTo>
                        <a:pt x="1" y="406"/>
                      </a:lnTo>
                      <a:cubicBezTo>
                        <a:pt x="71" y="653"/>
                        <a:pt x="124" y="847"/>
                        <a:pt x="177" y="1111"/>
                      </a:cubicBezTo>
                      <a:cubicBezTo>
                        <a:pt x="248" y="1358"/>
                        <a:pt x="318" y="1605"/>
                        <a:pt x="371" y="1852"/>
                      </a:cubicBezTo>
                      <a:lnTo>
                        <a:pt x="601" y="2699"/>
                      </a:lnTo>
                      <a:lnTo>
                        <a:pt x="794" y="3422"/>
                      </a:lnTo>
                      <a:lnTo>
                        <a:pt x="812" y="3492"/>
                      </a:lnTo>
                      <a:lnTo>
                        <a:pt x="865" y="3474"/>
                      </a:lnTo>
                      <a:lnTo>
                        <a:pt x="918" y="3457"/>
                      </a:lnTo>
                      <a:lnTo>
                        <a:pt x="1359" y="3351"/>
                      </a:lnTo>
                      <a:lnTo>
                        <a:pt x="1817" y="3228"/>
                      </a:lnTo>
                      <a:lnTo>
                        <a:pt x="2117" y="3139"/>
                      </a:lnTo>
                      <a:lnTo>
                        <a:pt x="2223" y="3104"/>
                      </a:lnTo>
                      <a:cubicBezTo>
                        <a:pt x="2205" y="3087"/>
                        <a:pt x="2205" y="3069"/>
                        <a:pt x="2188" y="3034"/>
                      </a:cubicBezTo>
                      <a:lnTo>
                        <a:pt x="2011" y="2434"/>
                      </a:lnTo>
                      <a:lnTo>
                        <a:pt x="1782" y="1676"/>
                      </a:lnTo>
                      <a:cubicBezTo>
                        <a:pt x="1711" y="1429"/>
                        <a:pt x="1641" y="1200"/>
                        <a:pt x="1570" y="935"/>
                      </a:cubicBezTo>
                      <a:cubicBezTo>
                        <a:pt x="1482" y="653"/>
                        <a:pt x="1412" y="388"/>
                        <a:pt x="1324" y="124"/>
                      </a:cubicBezTo>
                      <a:cubicBezTo>
                        <a:pt x="1324" y="106"/>
                        <a:pt x="1306" y="89"/>
                        <a:pt x="1306" y="71"/>
                      </a:cubicBezTo>
                      <a:lnTo>
                        <a:pt x="12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13"/>
                <p:cNvSpPr/>
                <p:nvPr/>
              </p:nvSpPr>
              <p:spPr>
                <a:xfrm rot="845890">
                  <a:off x="196872" y="4918456"/>
                  <a:ext cx="38823" cy="136979"/>
                </a:xfrm>
                <a:custGeom>
                  <a:avLst/>
                  <a:gdLst/>
                  <a:ahLst/>
                  <a:cxnLst/>
                  <a:rect l="l" t="t" r="r" b="b"/>
                  <a:pathLst>
                    <a:path w="865" h="3052" extrusionOk="0">
                      <a:moveTo>
                        <a:pt x="36" y="1"/>
                      </a:moveTo>
                      <a:cubicBezTo>
                        <a:pt x="1" y="1"/>
                        <a:pt x="1" y="36"/>
                        <a:pt x="1" y="54"/>
                      </a:cubicBezTo>
                      <a:cubicBezTo>
                        <a:pt x="18" y="89"/>
                        <a:pt x="36" y="124"/>
                        <a:pt x="36" y="160"/>
                      </a:cubicBezTo>
                      <a:lnTo>
                        <a:pt x="71" y="283"/>
                      </a:lnTo>
                      <a:lnTo>
                        <a:pt x="177" y="671"/>
                      </a:lnTo>
                      <a:lnTo>
                        <a:pt x="283" y="1059"/>
                      </a:lnTo>
                      <a:cubicBezTo>
                        <a:pt x="336" y="1200"/>
                        <a:pt x="371" y="1341"/>
                        <a:pt x="406" y="1482"/>
                      </a:cubicBezTo>
                      <a:lnTo>
                        <a:pt x="512" y="1870"/>
                      </a:lnTo>
                      <a:cubicBezTo>
                        <a:pt x="547" y="1994"/>
                        <a:pt x="565" y="2082"/>
                        <a:pt x="618" y="2240"/>
                      </a:cubicBezTo>
                      <a:cubicBezTo>
                        <a:pt x="653" y="2382"/>
                        <a:pt x="688" y="2523"/>
                        <a:pt x="724" y="2681"/>
                      </a:cubicBezTo>
                      <a:cubicBezTo>
                        <a:pt x="741" y="2734"/>
                        <a:pt x="777" y="2805"/>
                        <a:pt x="777" y="2858"/>
                      </a:cubicBezTo>
                      <a:cubicBezTo>
                        <a:pt x="794" y="2893"/>
                        <a:pt x="812" y="2928"/>
                        <a:pt x="812" y="2964"/>
                      </a:cubicBezTo>
                      <a:cubicBezTo>
                        <a:pt x="812" y="2981"/>
                        <a:pt x="812" y="2999"/>
                        <a:pt x="829" y="3016"/>
                      </a:cubicBezTo>
                      <a:lnTo>
                        <a:pt x="829" y="3034"/>
                      </a:lnTo>
                      <a:cubicBezTo>
                        <a:pt x="829" y="3034"/>
                        <a:pt x="829" y="3052"/>
                        <a:pt x="829" y="3052"/>
                      </a:cubicBezTo>
                      <a:lnTo>
                        <a:pt x="847" y="3052"/>
                      </a:lnTo>
                      <a:cubicBezTo>
                        <a:pt x="847" y="3034"/>
                        <a:pt x="865" y="3034"/>
                        <a:pt x="865" y="3034"/>
                      </a:cubicBezTo>
                      <a:cubicBezTo>
                        <a:pt x="865" y="3016"/>
                        <a:pt x="865" y="3016"/>
                        <a:pt x="865" y="2999"/>
                      </a:cubicBezTo>
                      <a:cubicBezTo>
                        <a:pt x="865" y="2999"/>
                        <a:pt x="865" y="2981"/>
                        <a:pt x="865" y="2981"/>
                      </a:cubicBezTo>
                      <a:cubicBezTo>
                        <a:pt x="865" y="2964"/>
                        <a:pt x="847" y="2946"/>
                        <a:pt x="847" y="2928"/>
                      </a:cubicBezTo>
                      <a:cubicBezTo>
                        <a:pt x="847" y="2893"/>
                        <a:pt x="829" y="2875"/>
                        <a:pt x="829" y="2822"/>
                      </a:cubicBezTo>
                      <a:cubicBezTo>
                        <a:pt x="812" y="2752"/>
                        <a:pt x="794" y="2699"/>
                        <a:pt x="777" y="2628"/>
                      </a:cubicBezTo>
                      <a:cubicBezTo>
                        <a:pt x="759" y="2576"/>
                        <a:pt x="741" y="2505"/>
                        <a:pt x="724" y="2434"/>
                      </a:cubicBezTo>
                      <a:lnTo>
                        <a:pt x="600" y="2011"/>
                      </a:lnTo>
                      <a:lnTo>
                        <a:pt x="512" y="1641"/>
                      </a:lnTo>
                      <a:cubicBezTo>
                        <a:pt x="477" y="1500"/>
                        <a:pt x="424" y="1376"/>
                        <a:pt x="389" y="1235"/>
                      </a:cubicBezTo>
                      <a:lnTo>
                        <a:pt x="283" y="847"/>
                      </a:lnTo>
                      <a:cubicBezTo>
                        <a:pt x="248" y="706"/>
                        <a:pt x="212" y="565"/>
                        <a:pt x="177" y="424"/>
                      </a:cubicBezTo>
                      <a:lnTo>
                        <a:pt x="124" y="248"/>
                      </a:lnTo>
                      <a:cubicBezTo>
                        <a:pt x="106" y="177"/>
                        <a:pt x="89" y="124"/>
                        <a:pt x="71" y="54"/>
                      </a:cubicBezTo>
                      <a:lnTo>
                        <a:pt x="71" y="36"/>
                      </a:lnTo>
                      <a:lnTo>
                        <a:pt x="71" y="19"/>
                      </a:lnTo>
                      <a:cubicBezTo>
                        <a:pt x="71" y="19"/>
                        <a:pt x="54" y="1"/>
                        <a:pt x="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13"/>
                <p:cNvSpPr/>
                <p:nvPr/>
              </p:nvSpPr>
              <p:spPr>
                <a:xfrm rot="845890">
                  <a:off x="219475" y="4911940"/>
                  <a:ext cx="46408" cy="142679"/>
                </a:xfrm>
                <a:custGeom>
                  <a:avLst/>
                  <a:gdLst/>
                  <a:ahLst/>
                  <a:cxnLst/>
                  <a:rect l="l" t="t" r="r" b="b"/>
                  <a:pathLst>
                    <a:path w="1034" h="3179" extrusionOk="0">
                      <a:moveTo>
                        <a:pt x="55" y="1"/>
                      </a:moveTo>
                      <a:cubicBezTo>
                        <a:pt x="28" y="1"/>
                        <a:pt x="0" y="26"/>
                        <a:pt x="11" y="58"/>
                      </a:cubicBezTo>
                      <a:cubicBezTo>
                        <a:pt x="11" y="75"/>
                        <a:pt x="28" y="93"/>
                        <a:pt x="28" y="111"/>
                      </a:cubicBezTo>
                      <a:lnTo>
                        <a:pt x="64" y="199"/>
                      </a:lnTo>
                      <a:cubicBezTo>
                        <a:pt x="81" y="234"/>
                        <a:pt x="99" y="287"/>
                        <a:pt x="99" y="322"/>
                      </a:cubicBezTo>
                      <a:lnTo>
                        <a:pt x="169" y="534"/>
                      </a:lnTo>
                      <a:cubicBezTo>
                        <a:pt x="205" y="693"/>
                        <a:pt x="258" y="816"/>
                        <a:pt x="311" y="975"/>
                      </a:cubicBezTo>
                      <a:cubicBezTo>
                        <a:pt x="346" y="1133"/>
                        <a:pt x="399" y="1292"/>
                        <a:pt x="452" y="1433"/>
                      </a:cubicBezTo>
                      <a:cubicBezTo>
                        <a:pt x="487" y="1574"/>
                        <a:pt x="540" y="1715"/>
                        <a:pt x="593" y="1874"/>
                      </a:cubicBezTo>
                      <a:cubicBezTo>
                        <a:pt x="628" y="2033"/>
                        <a:pt x="681" y="2191"/>
                        <a:pt x="734" y="2333"/>
                      </a:cubicBezTo>
                      <a:cubicBezTo>
                        <a:pt x="769" y="2474"/>
                        <a:pt x="822" y="2597"/>
                        <a:pt x="857" y="2738"/>
                      </a:cubicBezTo>
                      <a:lnTo>
                        <a:pt x="928" y="2967"/>
                      </a:lnTo>
                      <a:lnTo>
                        <a:pt x="963" y="3073"/>
                      </a:lnTo>
                      <a:lnTo>
                        <a:pt x="981" y="3126"/>
                      </a:lnTo>
                      <a:lnTo>
                        <a:pt x="981" y="3161"/>
                      </a:lnTo>
                      <a:lnTo>
                        <a:pt x="981" y="3179"/>
                      </a:lnTo>
                      <a:lnTo>
                        <a:pt x="998" y="3161"/>
                      </a:lnTo>
                      <a:cubicBezTo>
                        <a:pt x="998" y="3179"/>
                        <a:pt x="1016" y="3179"/>
                        <a:pt x="1016" y="3179"/>
                      </a:cubicBezTo>
                      <a:cubicBezTo>
                        <a:pt x="1034" y="3179"/>
                        <a:pt x="1034" y="3161"/>
                        <a:pt x="1034" y="3144"/>
                      </a:cubicBezTo>
                      <a:cubicBezTo>
                        <a:pt x="1034" y="3144"/>
                        <a:pt x="1034" y="3126"/>
                        <a:pt x="1034" y="3126"/>
                      </a:cubicBezTo>
                      <a:lnTo>
                        <a:pt x="1034" y="3108"/>
                      </a:lnTo>
                      <a:cubicBezTo>
                        <a:pt x="1016" y="3020"/>
                        <a:pt x="998" y="2967"/>
                        <a:pt x="981" y="2879"/>
                      </a:cubicBezTo>
                      <a:cubicBezTo>
                        <a:pt x="945" y="2809"/>
                        <a:pt x="928" y="2738"/>
                        <a:pt x="910" y="2668"/>
                      </a:cubicBezTo>
                      <a:lnTo>
                        <a:pt x="769" y="2227"/>
                      </a:lnTo>
                      <a:lnTo>
                        <a:pt x="646" y="1803"/>
                      </a:lnTo>
                      <a:lnTo>
                        <a:pt x="505" y="1363"/>
                      </a:lnTo>
                      <a:lnTo>
                        <a:pt x="363" y="886"/>
                      </a:lnTo>
                      <a:lnTo>
                        <a:pt x="222" y="463"/>
                      </a:lnTo>
                      <a:cubicBezTo>
                        <a:pt x="205" y="393"/>
                        <a:pt x="169" y="322"/>
                        <a:pt x="152" y="252"/>
                      </a:cubicBezTo>
                      <a:cubicBezTo>
                        <a:pt x="134" y="216"/>
                        <a:pt x="134" y="181"/>
                        <a:pt x="117" y="146"/>
                      </a:cubicBezTo>
                      <a:cubicBezTo>
                        <a:pt x="117" y="111"/>
                        <a:pt x="99" y="75"/>
                        <a:pt x="99" y="40"/>
                      </a:cubicBezTo>
                      <a:cubicBezTo>
                        <a:pt x="92" y="12"/>
                        <a:pt x="74" y="1"/>
                        <a:pt x="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0" name="Google Shape;3600;p13"/>
              <p:cNvGrpSpPr/>
              <p:nvPr/>
            </p:nvGrpSpPr>
            <p:grpSpPr>
              <a:xfrm>
                <a:off x="807732" y="4730998"/>
                <a:ext cx="249351" cy="333359"/>
                <a:chOff x="807732" y="4730998"/>
                <a:chExt cx="249351" cy="333359"/>
              </a:xfrm>
            </p:grpSpPr>
            <p:sp>
              <p:nvSpPr>
                <p:cNvPr id="3601" name="Google Shape;3601;p13"/>
                <p:cNvSpPr/>
                <p:nvPr/>
              </p:nvSpPr>
              <p:spPr>
                <a:xfrm rot="845890">
                  <a:off x="824736" y="4874391"/>
                  <a:ext cx="215343" cy="166242"/>
                </a:xfrm>
                <a:custGeom>
                  <a:avLst/>
                  <a:gdLst/>
                  <a:ahLst/>
                  <a:cxnLst/>
                  <a:rect l="l" t="t" r="r" b="b"/>
                  <a:pathLst>
                    <a:path w="4798" h="3704" extrusionOk="0">
                      <a:moveTo>
                        <a:pt x="2346" y="0"/>
                      </a:moveTo>
                      <a:cubicBezTo>
                        <a:pt x="2082" y="0"/>
                        <a:pt x="1835" y="18"/>
                        <a:pt x="1588" y="71"/>
                      </a:cubicBezTo>
                      <a:cubicBezTo>
                        <a:pt x="1182" y="194"/>
                        <a:pt x="812" y="406"/>
                        <a:pt x="530" y="706"/>
                      </a:cubicBezTo>
                      <a:cubicBezTo>
                        <a:pt x="89" y="1129"/>
                        <a:pt x="1" y="1782"/>
                        <a:pt x="54" y="2346"/>
                      </a:cubicBezTo>
                      <a:cubicBezTo>
                        <a:pt x="177" y="3492"/>
                        <a:pt x="1288" y="3704"/>
                        <a:pt x="2293" y="3704"/>
                      </a:cubicBezTo>
                      <a:cubicBezTo>
                        <a:pt x="3122" y="3633"/>
                        <a:pt x="4092" y="3298"/>
                        <a:pt x="4480" y="2522"/>
                      </a:cubicBezTo>
                      <a:cubicBezTo>
                        <a:pt x="4727" y="2011"/>
                        <a:pt x="4798" y="1270"/>
                        <a:pt x="4480" y="776"/>
                      </a:cubicBezTo>
                      <a:cubicBezTo>
                        <a:pt x="4286" y="512"/>
                        <a:pt x="4004" y="318"/>
                        <a:pt x="3687" y="194"/>
                      </a:cubicBezTo>
                      <a:cubicBezTo>
                        <a:pt x="3393" y="86"/>
                        <a:pt x="3100" y="32"/>
                        <a:pt x="2807" y="32"/>
                      </a:cubicBezTo>
                      <a:cubicBezTo>
                        <a:pt x="2765" y="32"/>
                        <a:pt x="2723" y="33"/>
                        <a:pt x="2681" y="36"/>
                      </a:cubicBezTo>
                      <a:cubicBezTo>
                        <a:pt x="2558" y="0"/>
                        <a:pt x="2452" y="0"/>
                        <a:pt x="23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13"/>
                <p:cNvSpPr/>
                <p:nvPr/>
              </p:nvSpPr>
              <p:spPr>
                <a:xfrm rot="845890">
                  <a:off x="862169" y="4873627"/>
                  <a:ext cx="144116" cy="114404"/>
                </a:xfrm>
                <a:custGeom>
                  <a:avLst/>
                  <a:gdLst/>
                  <a:ahLst/>
                  <a:cxnLst/>
                  <a:rect l="l" t="t" r="r" b="b"/>
                  <a:pathLst>
                    <a:path w="3211" h="2549" extrusionOk="0">
                      <a:moveTo>
                        <a:pt x="1600" y="1"/>
                      </a:moveTo>
                      <a:cubicBezTo>
                        <a:pt x="1476" y="1"/>
                        <a:pt x="1354" y="15"/>
                        <a:pt x="1235" y="45"/>
                      </a:cubicBezTo>
                      <a:cubicBezTo>
                        <a:pt x="1147" y="62"/>
                        <a:pt x="759" y="221"/>
                        <a:pt x="759" y="309"/>
                      </a:cubicBezTo>
                      <a:cubicBezTo>
                        <a:pt x="371" y="609"/>
                        <a:pt x="124" y="1067"/>
                        <a:pt x="89" y="1561"/>
                      </a:cubicBezTo>
                      <a:cubicBezTo>
                        <a:pt x="1" y="2267"/>
                        <a:pt x="600" y="2549"/>
                        <a:pt x="1217" y="2549"/>
                      </a:cubicBezTo>
                      <a:cubicBezTo>
                        <a:pt x="1835" y="2531"/>
                        <a:pt x="2575" y="2249"/>
                        <a:pt x="2928" y="1702"/>
                      </a:cubicBezTo>
                      <a:cubicBezTo>
                        <a:pt x="3210" y="1191"/>
                        <a:pt x="3034" y="556"/>
                        <a:pt x="2522" y="274"/>
                      </a:cubicBezTo>
                      <a:cubicBezTo>
                        <a:pt x="2243" y="96"/>
                        <a:pt x="1918" y="1"/>
                        <a:pt x="1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03" name="Google Shape;3603;p13"/>
                <p:cNvGrpSpPr/>
                <p:nvPr/>
              </p:nvGrpSpPr>
              <p:grpSpPr>
                <a:xfrm>
                  <a:off x="846146" y="4850542"/>
                  <a:ext cx="162092" cy="168313"/>
                  <a:chOff x="846146" y="4850542"/>
                  <a:chExt cx="162092" cy="168313"/>
                </a:xfrm>
              </p:grpSpPr>
              <p:sp>
                <p:nvSpPr>
                  <p:cNvPr id="3604" name="Google Shape;3604;p13"/>
                  <p:cNvSpPr/>
                  <p:nvPr/>
                </p:nvSpPr>
                <p:spPr>
                  <a:xfrm rot="845890">
                    <a:off x="898716" y="4856442"/>
                    <a:ext cx="61757" cy="107716"/>
                  </a:xfrm>
                  <a:custGeom>
                    <a:avLst/>
                    <a:gdLst/>
                    <a:ahLst/>
                    <a:cxnLst/>
                    <a:rect l="l" t="t" r="r" b="b"/>
                    <a:pathLst>
                      <a:path w="1376" h="2400" extrusionOk="0">
                        <a:moveTo>
                          <a:pt x="682" y="1188"/>
                        </a:moveTo>
                        <a:cubicBezTo>
                          <a:pt x="705" y="1188"/>
                          <a:pt x="705" y="1222"/>
                          <a:pt x="705" y="1235"/>
                        </a:cubicBezTo>
                        <a:cubicBezTo>
                          <a:pt x="688" y="1323"/>
                          <a:pt x="688" y="1411"/>
                          <a:pt x="670" y="1500"/>
                        </a:cubicBezTo>
                        <a:cubicBezTo>
                          <a:pt x="635" y="1570"/>
                          <a:pt x="617" y="1658"/>
                          <a:pt x="600" y="1747"/>
                        </a:cubicBezTo>
                        <a:cubicBezTo>
                          <a:pt x="547" y="1553"/>
                          <a:pt x="564" y="1359"/>
                          <a:pt x="653" y="1200"/>
                        </a:cubicBezTo>
                        <a:cubicBezTo>
                          <a:pt x="665" y="1191"/>
                          <a:pt x="675" y="1188"/>
                          <a:pt x="682" y="1188"/>
                        </a:cubicBezTo>
                        <a:close/>
                        <a:moveTo>
                          <a:pt x="849" y="0"/>
                        </a:moveTo>
                        <a:cubicBezTo>
                          <a:pt x="823" y="0"/>
                          <a:pt x="794" y="19"/>
                          <a:pt x="794" y="54"/>
                        </a:cubicBezTo>
                        <a:cubicBezTo>
                          <a:pt x="776" y="71"/>
                          <a:pt x="794" y="89"/>
                          <a:pt x="811" y="107"/>
                        </a:cubicBezTo>
                        <a:cubicBezTo>
                          <a:pt x="899" y="230"/>
                          <a:pt x="970" y="371"/>
                          <a:pt x="1041" y="495"/>
                        </a:cubicBezTo>
                        <a:cubicBezTo>
                          <a:pt x="1093" y="600"/>
                          <a:pt x="1129" y="688"/>
                          <a:pt x="1182" y="794"/>
                        </a:cubicBezTo>
                        <a:cubicBezTo>
                          <a:pt x="1252" y="1041"/>
                          <a:pt x="1287" y="1306"/>
                          <a:pt x="1270" y="1570"/>
                        </a:cubicBezTo>
                        <a:cubicBezTo>
                          <a:pt x="1270" y="1676"/>
                          <a:pt x="1252" y="1782"/>
                          <a:pt x="1235" y="1870"/>
                        </a:cubicBezTo>
                        <a:cubicBezTo>
                          <a:pt x="1217" y="1993"/>
                          <a:pt x="1182" y="2099"/>
                          <a:pt x="1129" y="2187"/>
                        </a:cubicBezTo>
                        <a:cubicBezTo>
                          <a:pt x="1072" y="2264"/>
                          <a:pt x="1016" y="2295"/>
                          <a:pt x="962" y="2295"/>
                        </a:cubicBezTo>
                        <a:cubicBezTo>
                          <a:pt x="832" y="2295"/>
                          <a:pt x="720" y="2113"/>
                          <a:pt x="670" y="1976"/>
                        </a:cubicBezTo>
                        <a:cubicBezTo>
                          <a:pt x="723" y="1852"/>
                          <a:pt x="776" y="1694"/>
                          <a:pt x="794" y="1553"/>
                        </a:cubicBezTo>
                        <a:cubicBezTo>
                          <a:pt x="829" y="1447"/>
                          <a:pt x="847" y="1341"/>
                          <a:pt x="847" y="1235"/>
                        </a:cubicBezTo>
                        <a:cubicBezTo>
                          <a:pt x="847" y="1129"/>
                          <a:pt x="758" y="1059"/>
                          <a:pt x="670" y="1059"/>
                        </a:cubicBezTo>
                        <a:cubicBezTo>
                          <a:pt x="582" y="1094"/>
                          <a:pt x="529" y="1147"/>
                          <a:pt x="494" y="1235"/>
                        </a:cubicBezTo>
                        <a:cubicBezTo>
                          <a:pt x="423" y="1464"/>
                          <a:pt x="441" y="1729"/>
                          <a:pt x="511" y="1958"/>
                        </a:cubicBezTo>
                        <a:cubicBezTo>
                          <a:pt x="476" y="2046"/>
                          <a:pt x="423" y="2117"/>
                          <a:pt x="335" y="2170"/>
                        </a:cubicBezTo>
                        <a:cubicBezTo>
                          <a:pt x="318" y="2187"/>
                          <a:pt x="300" y="2187"/>
                          <a:pt x="282" y="2187"/>
                        </a:cubicBezTo>
                        <a:cubicBezTo>
                          <a:pt x="265" y="2170"/>
                          <a:pt x="247" y="2152"/>
                          <a:pt x="247" y="2117"/>
                        </a:cubicBezTo>
                        <a:cubicBezTo>
                          <a:pt x="176" y="1958"/>
                          <a:pt x="141" y="1799"/>
                          <a:pt x="141" y="1623"/>
                        </a:cubicBezTo>
                        <a:cubicBezTo>
                          <a:pt x="141" y="1323"/>
                          <a:pt x="194" y="1024"/>
                          <a:pt x="265" y="741"/>
                        </a:cubicBezTo>
                        <a:cubicBezTo>
                          <a:pt x="265" y="706"/>
                          <a:pt x="282" y="653"/>
                          <a:pt x="282" y="618"/>
                        </a:cubicBezTo>
                        <a:cubicBezTo>
                          <a:pt x="282" y="605"/>
                          <a:pt x="273" y="593"/>
                          <a:pt x="262" y="593"/>
                        </a:cubicBezTo>
                        <a:cubicBezTo>
                          <a:pt x="257" y="593"/>
                          <a:pt x="252" y="595"/>
                          <a:pt x="247" y="600"/>
                        </a:cubicBezTo>
                        <a:cubicBezTo>
                          <a:pt x="247" y="600"/>
                          <a:pt x="229" y="618"/>
                          <a:pt x="229" y="618"/>
                        </a:cubicBezTo>
                        <a:cubicBezTo>
                          <a:pt x="194" y="724"/>
                          <a:pt x="159" y="847"/>
                          <a:pt x="124" y="953"/>
                        </a:cubicBezTo>
                        <a:cubicBezTo>
                          <a:pt x="53" y="1200"/>
                          <a:pt x="18" y="1447"/>
                          <a:pt x="0" y="1694"/>
                        </a:cubicBezTo>
                        <a:cubicBezTo>
                          <a:pt x="0" y="1888"/>
                          <a:pt x="53" y="2064"/>
                          <a:pt x="141" y="2240"/>
                        </a:cubicBezTo>
                        <a:cubicBezTo>
                          <a:pt x="186" y="2302"/>
                          <a:pt x="238" y="2326"/>
                          <a:pt x="290" y="2326"/>
                        </a:cubicBezTo>
                        <a:cubicBezTo>
                          <a:pt x="404" y="2326"/>
                          <a:pt x="522" y="2213"/>
                          <a:pt x="582" y="2117"/>
                        </a:cubicBezTo>
                        <a:cubicBezTo>
                          <a:pt x="635" y="2258"/>
                          <a:pt x="758" y="2364"/>
                          <a:pt x="917" y="2399"/>
                        </a:cubicBezTo>
                        <a:cubicBezTo>
                          <a:pt x="1076" y="2399"/>
                          <a:pt x="1217" y="2276"/>
                          <a:pt x="1270" y="2117"/>
                        </a:cubicBezTo>
                        <a:cubicBezTo>
                          <a:pt x="1340" y="1870"/>
                          <a:pt x="1376" y="1623"/>
                          <a:pt x="1376" y="1359"/>
                        </a:cubicBezTo>
                        <a:cubicBezTo>
                          <a:pt x="1358" y="1165"/>
                          <a:pt x="1323" y="953"/>
                          <a:pt x="1270" y="759"/>
                        </a:cubicBezTo>
                        <a:cubicBezTo>
                          <a:pt x="1182" y="547"/>
                          <a:pt x="1076" y="336"/>
                          <a:pt x="952" y="124"/>
                        </a:cubicBezTo>
                        <a:cubicBezTo>
                          <a:pt x="935" y="89"/>
                          <a:pt x="917" y="54"/>
                          <a:pt x="882" y="18"/>
                        </a:cubicBezTo>
                        <a:cubicBezTo>
                          <a:pt x="876" y="6"/>
                          <a:pt x="863" y="0"/>
                          <a:pt x="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13"/>
                  <p:cNvSpPr/>
                  <p:nvPr/>
                </p:nvSpPr>
                <p:spPr>
                  <a:xfrm rot="845890">
                    <a:off x="963863" y="4943651"/>
                    <a:ext cx="6957" cy="5431"/>
                  </a:xfrm>
                  <a:custGeom>
                    <a:avLst/>
                    <a:gdLst/>
                    <a:ahLst/>
                    <a:cxnLst/>
                    <a:rect l="l" t="t" r="r" b="b"/>
                    <a:pathLst>
                      <a:path w="155" h="121" extrusionOk="0">
                        <a:moveTo>
                          <a:pt x="20" y="1"/>
                        </a:moveTo>
                        <a:cubicBezTo>
                          <a:pt x="9" y="1"/>
                          <a:pt x="0" y="10"/>
                          <a:pt x="0" y="33"/>
                        </a:cubicBezTo>
                        <a:cubicBezTo>
                          <a:pt x="0" y="85"/>
                          <a:pt x="18" y="103"/>
                          <a:pt x="71" y="121"/>
                        </a:cubicBezTo>
                        <a:cubicBezTo>
                          <a:pt x="154" y="121"/>
                          <a:pt x="63" y="1"/>
                          <a:pt x="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13"/>
                  <p:cNvSpPr/>
                  <p:nvPr/>
                </p:nvSpPr>
                <p:spPr>
                  <a:xfrm rot="845890">
                    <a:off x="855181" y="4991849"/>
                    <a:ext cx="7944" cy="7765"/>
                  </a:xfrm>
                  <a:custGeom>
                    <a:avLst/>
                    <a:gdLst/>
                    <a:ahLst/>
                    <a:cxnLst/>
                    <a:rect l="l" t="t" r="r" b="b"/>
                    <a:pathLst>
                      <a:path w="177" h="173" extrusionOk="0">
                        <a:moveTo>
                          <a:pt x="89" y="0"/>
                        </a:moveTo>
                        <a:cubicBezTo>
                          <a:pt x="45" y="0"/>
                          <a:pt x="1" y="27"/>
                          <a:pt x="1" y="80"/>
                        </a:cubicBezTo>
                        <a:cubicBezTo>
                          <a:pt x="1" y="142"/>
                          <a:pt x="45" y="172"/>
                          <a:pt x="89" y="172"/>
                        </a:cubicBezTo>
                        <a:cubicBezTo>
                          <a:pt x="133" y="172"/>
                          <a:pt x="177" y="142"/>
                          <a:pt x="177" y="80"/>
                        </a:cubicBezTo>
                        <a:cubicBezTo>
                          <a:pt x="177" y="27"/>
                          <a:pt x="133" y="0"/>
                          <a:pt x="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13"/>
                  <p:cNvSpPr/>
                  <p:nvPr/>
                </p:nvSpPr>
                <p:spPr>
                  <a:xfrm rot="845890">
                    <a:off x="890955" y="5013378"/>
                    <a:ext cx="6867" cy="4713"/>
                  </a:xfrm>
                  <a:custGeom>
                    <a:avLst/>
                    <a:gdLst/>
                    <a:ahLst/>
                    <a:cxnLst/>
                    <a:rect l="l" t="t" r="r" b="b"/>
                    <a:pathLst>
                      <a:path w="153" h="105" extrusionOk="0">
                        <a:moveTo>
                          <a:pt x="23" y="0"/>
                        </a:moveTo>
                        <a:cubicBezTo>
                          <a:pt x="10" y="0"/>
                          <a:pt x="0" y="10"/>
                          <a:pt x="0" y="34"/>
                        </a:cubicBezTo>
                        <a:cubicBezTo>
                          <a:pt x="0" y="69"/>
                          <a:pt x="18" y="105"/>
                          <a:pt x="71" y="105"/>
                        </a:cubicBezTo>
                        <a:cubicBezTo>
                          <a:pt x="152" y="105"/>
                          <a:pt x="67" y="0"/>
                          <a:pt x="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13"/>
                  <p:cNvSpPr/>
                  <p:nvPr/>
                </p:nvSpPr>
                <p:spPr>
                  <a:xfrm rot="845890">
                    <a:off x="943821" y="4998359"/>
                    <a:ext cx="3187" cy="3187"/>
                  </a:xfrm>
                  <a:custGeom>
                    <a:avLst/>
                    <a:gdLst/>
                    <a:ahLst/>
                    <a:cxnLst/>
                    <a:rect l="l" t="t" r="r" b="b"/>
                    <a:pathLst>
                      <a:path w="71" h="71" extrusionOk="0">
                        <a:moveTo>
                          <a:pt x="36" y="0"/>
                        </a:moveTo>
                        <a:cubicBezTo>
                          <a:pt x="18" y="0"/>
                          <a:pt x="0" y="18"/>
                          <a:pt x="0" y="36"/>
                        </a:cubicBezTo>
                        <a:cubicBezTo>
                          <a:pt x="0" y="53"/>
                          <a:pt x="18" y="71"/>
                          <a:pt x="36" y="71"/>
                        </a:cubicBezTo>
                        <a:cubicBezTo>
                          <a:pt x="71" y="71"/>
                          <a:pt x="71" y="18"/>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13"/>
                  <p:cNvSpPr/>
                  <p:nvPr/>
                </p:nvSpPr>
                <p:spPr>
                  <a:xfrm rot="845890">
                    <a:off x="1002967" y="4970170"/>
                    <a:ext cx="4757" cy="4802"/>
                  </a:xfrm>
                  <a:custGeom>
                    <a:avLst/>
                    <a:gdLst/>
                    <a:ahLst/>
                    <a:cxnLst/>
                    <a:rect l="l" t="t" r="r" b="b"/>
                    <a:pathLst>
                      <a:path w="106" h="107" extrusionOk="0">
                        <a:moveTo>
                          <a:pt x="53" y="1"/>
                        </a:moveTo>
                        <a:cubicBezTo>
                          <a:pt x="18" y="1"/>
                          <a:pt x="0" y="18"/>
                          <a:pt x="0" y="54"/>
                        </a:cubicBezTo>
                        <a:cubicBezTo>
                          <a:pt x="0" y="89"/>
                          <a:pt x="18" y="106"/>
                          <a:pt x="53" y="106"/>
                        </a:cubicBezTo>
                        <a:cubicBezTo>
                          <a:pt x="71" y="106"/>
                          <a:pt x="106" y="89"/>
                          <a:pt x="106" y="54"/>
                        </a:cubicBezTo>
                        <a:cubicBezTo>
                          <a:pt x="106" y="18"/>
                          <a:pt x="88" y="1"/>
                          <a:pt x="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13"/>
                  <p:cNvSpPr/>
                  <p:nvPr/>
                </p:nvSpPr>
                <p:spPr>
                  <a:xfrm rot="845890">
                    <a:off x="846755" y="4945034"/>
                    <a:ext cx="6373" cy="5790"/>
                  </a:xfrm>
                  <a:custGeom>
                    <a:avLst/>
                    <a:gdLst/>
                    <a:ahLst/>
                    <a:cxnLst/>
                    <a:rect l="l" t="t" r="r" b="b"/>
                    <a:pathLst>
                      <a:path w="142" h="129" extrusionOk="0">
                        <a:moveTo>
                          <a:pt x="71" y="0"/>
                        </a:moveTo>
                        <a:cubicBezTo>
                          <a:pt x="36" y="0"/>
                          <a:pt x="1" y="36"/>
                          <a:pt x="1" y="71"/>
                        </a:cubicBezTo>
                        <a:cubicBezTo>
                          <a:pt x="1" y="106"/>
                          <a:pt x="36" y="124"/>
                          <a:pt x="71" y="124"/>
                        </a:cubicBezTo>
                        <a:cubicBezTo>
                          <a:pt x="78" y="127"/>
                          <a:pt x="84" y="129"/>
                          <a:pt x="90" y="129"/>
                        </a:cubicBezTo>
                        <a:cubicBezTo>
                          <a:pt x="118" y="129"/>
                          <a:pt x="142" y="100"/>
                          <a:pt x="142" y="71"/>
                        </a:cubicBezTo>
                        <a:cubicBezTo>
                          <a:pt x="142" y="36"/>
                          <a:pt x="107" y="0"/>
                          <a:pt x="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11" name="Google Shape;3611;p13"/>
                <p:cNvSpPr/>
                <p:nvPr/>
              </p:nvSpPr>
              <p:spPr>
                <a:xfrm rot="845890">
                  <a:off x="921256" y="4737257"/>
                  <a:ext cx="69702" cy="148065"/>
                </a:xfrm>
                <a:custGeom>
                  <a:avLst/>
                  <a:gdLst/>
                  <a:ahLst/>
                  <a:cxnLst/>
                  <a:rect l="l" t="t" r="r" b="b"/>
                  <a:pathLst>
                    <a:path w="1553" h="3299" extrusionOk="0">
                      <a:moveTo>
                        <a:pt x="1252" y="0"/>
                      </a:moveTo>
                      <a:lnTo>
                        <a:pt x="794" y="18"/>
                      </a:lnTo>
                      <a:lnTo>
                        <a:pt x="335" y="36"/>
                      </a:lnTo>
                      <a:lnTo>
                        <a:pt x="71" y="53"/>
                      </a:lnTo>
                      <a:lnTo>
                        <a:pt x="0" y="53"/>
                      </a:lnTo>
                      <a:lnTo>
                        <a:pt x="0" y="124"/>
                      </a:lnTo>
                      <a:cubicBezTo>
                        <a:pt x="18" y="353"/>
                        <a:pt x="18" y="565"/>
                        <a:pt x="35" y="829"/>
                      </a:cubicBezTo>
                      <a:cubicBezTo>
                        <a:pt x="35" y="1094"/>
                        <a:pt x="53" y="1305"/>
                        <a:pt x="53" y="1605"/>
                      </a:cubicBezTo>
                      <a:cubicBezTo>
                        <a:pt x="71" y="1887"/>
                        <a:pt x="88" y="2187"/>
                        <a:pt x="88" y="2469"/>
                      </a:cubicBezTo>
                      <a:cubicBezTo>
                        <a:pt x="106" y="2716"/>
                        <a:pt x="124" y="2963"/>
                        <a:pt x="124" y="3228"/>
                      </a:cubicBezTo>
                      <a:lnTo>
                        <a:pt x="124" y="3298"/>
                      </a:lnTo>
                      <a:lnTo>
                        <a:pt x="229" y="3298"/>
                      </a:lnTo>
                      <a:lnTo>
                        <a:pt x="670" y="3263"/>
                      </a:lnTo>
                      <a:lnTo>
                        <a:pt x="1146" y="3245"/>
                      </a:lnTo>
                      <a:lnTo>
                        <a:pt x="1446" y="3228"/>
                      </a:lnTo>
                      <a:lnTo>
                        <a:pt x="1552" y="3228"/>
                      </a:lnTo>
                      <a:cubicBezTo>
                        <a:pt x="1552" y="3210"/>
                        <a:pt x="1552" y="3175"/>
                        <a:pt x="1552" y="3157"/>
                      </a:cubicBezTo>
                      <a:lnTo>
                        <a:pt x="1499" y="2522"/>
                      </a:lnTo>
                      <a:cubicBezTo>
                        <a:pt x="1481" y="2258"/>
                        <a:pt x="1464" y="1993"/>
                        <a:pt x="1446" y="1746"/>
                      </a:cubicBezTo>
                      <a:cubicBezTo>
                        <a:pt x="1429" y="1482"/>
                        <a:pt x="1411" y="1252"/>
                        <a:pt x="1393" y="970"/>
                      </a:cubicBezTo>
                      <a:cubicBezTo>
                        <a:pt x="1376" y="688"/>
                        <a:pt x="1358" y="406"/>
                        <a:pt x="1340" y="124"/>
                      </a:cubicBezTo>
                      <a:lnTo>
                        <a:pt x="1340" y="71"/>
                      </a:lnTo>
                      <a:lnTo>
                        <a:pt x="13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13"/>
                <p:cNvSpPr/>
                <p:nvPr/>
              </p:nvSpPr>
              <p:spPr>
                <a:xfrm rot="845890">
                  <a:off x="937907" y="4738690"/>
                  <a:ext cx="9560" cy="141512"/>
                </a:xfrm>
                <a:custGeom>
                  <a:avLst/>
                  <a:gdLst/>
                  <a:ahLst/>
                  <a:cxnLst/>
                  <a:rect l="l" t="t" r="r" b="b"/>
                  <a:pathLst>
                    <a:path w="213" h="3153" extrusionOk="0">
                      <a:moveTo>
                        <a:pt x="36" y="0"/>
                      </a:moveTo>
                      <a:cubicBezTo>
                        <a:pt x="18" y="0"/>
                        <a:pt x="1" y="18"/>
                        <a:pt x="1" y="35"/>
                      </a:cubicBezTo>
                      <a:lnTo>
                        <a:pt x="1" y="159"/>
                      </a:lnTo>
                      <a:lnTo>
                        <a:pt x="1" y="282"/>
                      </a:lnTo>
                      <a:lnTo>
                        <a:pt x="36" y="670"/>
                      </a:lnTo>
                      <a:cubicBezTo>
                        <a:pt x="36" y="811"/>
                        <a:pt x="36" y="935"/>
                        <a:pt x="53" y="1094"/>
                      </a:cubicBezTo>
                      <a:cubicBezTo>
                        <a:pt x="53" y="1235"/>
                        <a:pt x="71" y="1393"/>
                        <a:pt x="71" y="1534"/>
                      </a:cubicBezTo>
                      <a:lnTo>
                        <a:pt x="89" y="1940"/>
                      </a:lnTo>
                      <a:lnTo>
                        <a:pt x="106" y="2310"/>
                      </a:lnTo>
                      <a:cubicBezTo>
                        <a:pt x="124" y="2451"/>
                        <a:pt x="142" y="2610"/>
                        <a:pt x="142" y="2751"/>
                      </a:cubicBezTo>
                      <a:lnTo>
                        <a:pt x="142" y="2928"/>
                      </a:lnTo>
                      <a:lnTo>
                        <a:pt x="142" y="3051"/>
                      </a:lnTo>
                      <a:lnTo>
                        <a:pt x="142" y="3104"/>
                      </a:lnTo>
                      <a:lnTo>
                        <a:pt x="142" y="3122"/>
                      </a:lnTo>
                      <a:cubicBezTo>
                        <a:pt x="142" y="3122"/>
                        <a:pt x="142" y="3139"/>
                        <a:pt x="142" y="3139"/>
                      </a:cubicBezTo>
                      <a:cubicBezTo>
                        <a:pt x="142" y="3148"/>
                        <a:pt x="150" y="3152"/>
                        <a:pt x="159" y="3152"/>
                      </a:cubicBezTo>
                      <a:cubicBezTo>
                        <a:pt x="168" y="3152"/>
                        <a:pt x="177" y="3148"/>
                        <a:pt x="177" y="3139"/>
                      </a:cubicBezTo>
                      <a:lnTo>
                        <a:pt x="194" y="3139"/>
                      </a:lnTo>
                      <a:cubicBezTo>
                        <a:pt x="194" y="3139"/>
                        <a:pt x="194" y="3122"/>
                        <a:pt x="194" y="3122"/>
                      </a:cubicBezTo>
                      <a:lnTo>
                        <a:pt x="194" y="3086"/>
                      </a:lnTo>
                      <a:lnTo>
                        <a:pt x="194" y="3033"/>
                      </a:lnTo>
                      <a:lnTo>
                        <a:pt x="194" y="2928"/>
                      </a:lnTo>
                      <a:cubicBezTo>
                        <a:pt x="194" y="2857"/>
                        <a:pt x="212" y="2822"/>
                        <a:pt x="194" y="2734"/>
                      </a:cubicBezTo>
                      <a:cubicBezTo>
                        <a:pt x="194" y="2663"/>
                        <a:pt x="194" y="2592"/>
                        <a:pt x="194" y="2522"/>
                      </a:cubicBezTo>
                      <a:lnTo>
                        <a:pt x="177" y="2081"/>
                      </a:lnTo>
                      <a:lnTo>
                        <a:pt x="142" y="1711"/>
                      </a:lnTo>
                      <a:cubicBezTo>
                        <a:pt x="142" y="1570"/>
                        <a:pt x="124" y="1429"/>
                        <a:pt x="124" y="1288"/>
                      </a:cubicBezTo>
                      <a:lnTo>
                        <a:pt x="106" y="864"/>
                      </a:lnTo>
                      <a:cubicBezTo>
                        <a:pt x="106" y="723"/>
                        <a:pt x="89" y="582"/>
                        <a:pt x="89" y="441"/>
                      </a:cubicBezTo>
                      <a:cubicBezTo>
                        <a:pt x="89" y="388"/>
                        <a:pt x="89" y="318"/>
                        <a:pt x="89" y="247"/>
                      </a:cubicBezTo>
                      <a:cubicBezTo>
                        <a:pt x="71" y="194"/>
                        <a:pt x="71" y="124"/>
                        <a:pt x="71" y="53"/>
                      </a:cubicBezTo>
                      <a:lnTo>
                        <a:pt x="71" y="35"/>
                      </a:lnTo>
                      <a:cubicBezTo>
                        <a:pt x="71" y="18"/>
                        <a:pt x="71" y="0"/>
                        <a:pt x="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13"/>
                <p:cNvSpPr/>
                <p:nvPr/>
              </p:nvSpPr>
              <p:spPr>
                <a:xfrm rot="845890">
                  <a:off x="960174" y="4737732"/>
                  <a:ext cx="15080" cy="148828"/>
                </a:xfrm>
                <a:custGeom>
                  <a:avLst/>
                  <a:gdLst/>
                  <a:ahLst/>
                  <a:cxnLst/>
                  <a:rect l="l" t="t" r="r" b="b"/>
                  <a:pathLst>
                    <a:path w="336" h="3316" extrusionOk="0">
                      <a:moveTo>
                        <a:pt x="36" y="0"/>
                      </a:moveTo>
                      <a:cubicBezTo>
                        <a:pt x="18" y="0"/>
                        <a:pt x="0" y="18"/>
                        <a:pt x="0" y="53"/>
                      </a:cubicBezTo>
                      <a:lnTo>
                        <a:pt x="0" y="106"/>
                      </a:lnTo>
                      <a:lnTo>
                        <a:pt x="18" y="212"/>
                      </a:lnTo>
                      <a:lnTo>
                        <a:pt x="36" y="318"/>
                      </a:lnTo>
                      <a:lnTo>
                        <a:pt x="53" y="547"/>
                      </a:lnTo>
                      <a:lnTo>
                        <a:pt x="88" y="988"/>
                      </a:lnTo>
                      <a:cubicBezTo>
                        <a:pt x="106" y="1147"/>
                        <a:pt x="124" y="1305"/>
                        <a:pt x="124" y="1464"/>
                      </a:cubicBezTo>
                      <a:cubicBezTo>
                        <a:pt x="141" y="1605"/>
                        <a:pt x="159" y="1764"/>
                        <a:pt x="177" y="1923"/>
                      </a:cubicBezTo>
                      <a:cubicBezTo>
                        <a:pt x="177" y="2081"/>
                        <a:pt x="194" y="2258"/>
                        <a:pt x="212" y="2399"/>
                      </a:cubicBezTo>
                      <a:cubicBezTo>
                        <a:pt x="230" y="2540"/>
                        <a:pt x="230" y="2681"/>
                        <a:pt x="247" y="2822"/>
                      </a:cubicBezTo>
                      <a:cubicBezTo>
                        <a:pt x="265" y="2910"/>
                        <a:pt x="282" y="2981"/>
                        <a:pt x="282" y="3069"/>
                      </a:cubicBezTo>
                      <a:lnTo>
                        <a:pt x="282" y="3175"/>
                      </a:lnTo>
                      <a:lnTo>
                        <a:pt x="282" y="3228"/>
                      </a:lnTo>
                      <a:lnTo>
                        <a:pt x="282" y="3263"/>
                      </a:lnTo>
                      <a:cubicBezTo>
                        <a:pt x="265" y="3263"/>
                        <a:pt x="265" y="3281"/>
                        <a:pt x="282" y="3281"/>
                      </a:cubicBezTo>
                      <a:lnTo>
                        <a:pt x="282" y="3298"/>
                      </a:lnTo>
                      <a:cubicBezTo>
                        <a:pt x="300" y="3316"/>
                        <a:pt x="300" y="3316"/>
                        <a:pt x="318" y="3316"/>
                      </a:cubicBezTo>
                      <a:cubicBezTo>
                        <a:pt x="335" y="3316"/>
                        <a:pt x="335" y="3316"/>
                        <a:pt x="335" y="3298"/>
                      </a:cubicBezTo>
                      <a:lnTo>
                        <a:pt x="335" y="3281"/>
                      </a:lnTo>
                      <a:lnTo>
                        <a:pt x="335" y="3245"/>
                      </a:lnTo>
                      <a:cubicBezTo>
                        <a:pt x="335" y="3175"/>
                        <a:pt x="335" y="3104"/>
                        <a:pt x="318" y="3034"/>
                      </a:cubicBezTo>
                      <a:cubicBezTo>
                        <a:pt x="318" y="2963"/>
                        <a:pt x="300" y="2875"/>
                        <a:pt x="300" y="2804"/>
                      </a:cubicBezTo>
                      <a:lnTo>
                        <a:pt x="265" y="2346"/>
                      </a:lnTo>
                      <a:cubicBezTo>
                        <a:pt x="247" y="2187"/>
                        <a:pt x="247" y="2046"/>
                        <a:pt x="230" y="1905"/>
                      </a:cubicBezTo>
                      <a:lnTo>
                        <a:pt x="194" y="1429"/>
                      </a:lnTo>
                      <a:cubicBezTo>
                        <a:pt x="177" y="1270"/>
                        <a:pt x="159" y="1094"/>
                        <a:pt x="141" y="935"/>
                      </a:cubicBezTo>
                      <a:cubicBezTo>
                        <a:pt x="141" y="794"/>
                        <a:pt x="106" y="653"/>
                        <a:pt x="106" y="494"/>
                      </a:cubicBezTo>
                      <a:cubicBezTo>
                        <a:pt x="106" y="424"/>
                        <a:pt x="88" y="336"/>
                        <a:pt x="88" y="265"/>
                      </a:cubicBezTo>
                      <a:lnTo>
                        <a:pt x="88" y="159"/>
                      </a:lnTo>
                      <a:lnTo>
                        <a:pt x="88" y="36"/>
                      </a:lnTo>
                      <a:cubicBezTo>
                        <a:pt x="88" y="18"/>
                        <a:pt x="53" y="0"/>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14" name="Google Shape;3614;p13"/>
              <p:cNvSpPr/>
              <p:nvPr/>
            </p:nvSpPr>
            <p:spPr>
              <a:xfrm rot="845890">
                <a:off x="-1110220" y="4617749"/>
                <a:ext cx="3288134" cy="449716"/>
              </a:xfrm>
              <a:custGeom>
                <a:avLst/>
                <a:gdLst/>
                <a:ahLst/>
                <a:cxnLst/>
                <a:rect l="l" t="t" r="r" b="b"/>
                <a:pathLst>
                  <a:path w="73262" h="10020" extrusionOk="0">
                    <a:moveTo>
                      <a:pt x="27302" y="3997"/>
                    </a:moveTo>
                    <a:cubicBezTo>
                      <a:pt x="27829" y="3997"/>
                      <a:pt x="27970" y="4723"/>
                      <a:pt x="27987" y="5170"/>
                    </a:cubicBezTo>
                    <a:cubicBezTo>
                      <a:pt x="27987" y="6034"/>
                      <a:pt x="27634" y="6881"/>
                      <a:pt x="26982" y="7463"/>
                    </a:cubicBezTo>
                    <a:lnTo>
                      <a:pt x="26929" y="7428"/>
                    </a:lnTo>
                    <a:cubicBezTo>
                      <a:pt x="26382" y="7057"/>
                      <a:pt x="26065" y="6405"/>
                      <a:pt x="26082" y="5735"/>
                    </a:cubicBezTo>
                    <a:cubicBezTo>
                      <a:pt x="26170" y="5065"/>
                      <a:pt x="26470" y="4218"/>
                      <a:pt x="27193" y="4006"/>
                    </a:cubicBezTo>
                    <a:cubicBezTo>
                      <a:pt x="27231" y="4000"/>
                      <a:pt x="27267" y="3997"/>
                      <a:pt x="27302" y="3997"/>
                    </a:cubicBezTo>
                    <a:close/>
                    <a:moveTo>
                      <a:pt x="52415" y="6543"/>
                    </a:moveTo>
                    <a:cubicBezTo>
                      <a:pt x="52472" y="6543"/>
                      <a:pt x="52529" y="6544"/>
                      <a:pt x="52587" y="6546"/>
                    </a:cubicBezTo>
                    <a:cubicBezTo>
                      <a:pt x="52411" y="7445"/>
                      <a:pt x="51864" y="8221"/>
                      <a:pt x="51088" y="8697"/>
                    </a:cubicBezTo>
                    <a:cubicBezTo>
                      <a:pt x="50788" y="8856"/>
                      <a:pt x="50506" y="9085"/>
                      <a:pt x="50136" y="9138"/>
                    </a:cubicBezTo>
                    <a:lnTo>
                      <a:pt x="50136" y="9120"/>
                    </a:lnTo>
                    <a:cubicBezTo>
                      <a:pt x="49871" y="9103"/>
                      <a:pt x="49607" y="9015"/>
                      <a:pt x="49378" y="8874"/>
                    </a:cubicBezTo>
                    <a:cubicBezTo>
                      <a:pt x="48655" y="8415"/>
                      <a:pt x="49589" y="7551"/>
                      <a:pt x="50030" y="7251"/>
                    </a:cubicBezTo>
                    <a:cubicBezTo>
                      <a:pt x="50741" y="6788"/>
                      <a:pt x="51560" y="6543"/>
                      <a:pt x="52415" y="6543"/>
                    </a:cubicBezTo>
                    <a:close/>
                    <a:moveTo>
                      <a:pt x="47346" y="1"/>
                    </a:moveTo>
                    <a:cubicBezTo>
                      <a:pt x="45809" y="1"/>
                      <a:pt x="44197" y="414"/>
                      <a:pt x="42888" y="850"/>
                    </a:cubicBezTo>
                    <a:cubicBezTo>
                      <a:pt x="40895" y="1591"/>
                      <a:pt x="39026" y="2578"/>
                      <a:pt x="37280" y="3795"/>
                    </a:cubicBezTo>
                    <a:cubicBezTo>
                      <a:pt x="35764" y="4959"/>
                      <a:pt x="34494" y="6422"/>
                      <a:pt x="32801" y="7357"/>
                    </a:cubicBezTo>
                    <a:cubicBezTo>
                      <a:pt x="31802" y="7984"/>
                      <a:pt x="30803" y="8317"/>
                      <a:pt x="29783" y="8317"/>
                    </a:cubicBezTo>
                    <a:cubicBezTo>
                      <a:pt x="28966" y="8317"/>
                      <a:pt x="28136" y="8104"/>
                      <a:pt x="27281" y="7657"/>
                    </a:cubicBezTo>
                    <a:cubicBezTo>
                      <a:pt x="27863" y="7093"/>
                      <a:pt x="28234" y="6352"/>
                      <a:pt x="28322" y="5541"/>
                    </a:cubicBezTo>
                    <a:cubicBezTo>
                      <a:pt x="28421" y="4834"/>
                      <a:pt x="28167" y="3652"/>
                      <a:pt x="27318" y="3652"/>
                    </a:cubicBezTo>
                    <a:cubicBezTo>
                      <a:pt x="27256" y="3652"/>
                      <a:pt x="27191" y="3658"/>
                      <a:pt x="27123" y="3671"/>
                    </a:cubicBezTo>
                    <a:cubicBezTo>
                      <a:pt x="26259" y="3918"/>
                      <a:pt x="25871" y="4888"/>
                      <a:pt x="25783" y="5699"/>
                    </a:cubicBezTo>
                    <a:cubicBezTo>
                      <a:pt x="25730" y="6475"/>
                      <a:pt x="26082" y="7234"/>
                      <a:pt x="26717" y="7692"/>
                    </a:cubicBezTo>
                    <a:cubicBezTo>
                      <a:pt x="25360" y="8897"/>
                      <a:pt x="23629" y="9396"/>
                      <a:pt x="21862" y="9396"/>
                    </a:cubicBezTo>
                    <a:cubicBezTo>
                      <a:pt x="20370" y="9396"/>
                      <a:pt x="18852" y="9040"/>
                      <a:pt x="17512" y="8450"/>
                    </a:cubicBezTo>
                    <a:cubicBezTo>
                      <a:pt x="16507" y="8009"/>
                      <a:pt x="15590" y="7375"/>
                      <a:pt x="14673" y="6740"/>
                    </a:cubicBezTo>
                    <a:cubicBezTo>
                      <a:pt x="13879" y="6211"/>
                      <a:pt x="13068" y="5717"/>
                      <a:pt x="12274" y="5188"/>
                    </a:cubicBezTo>
                    <a:cubicBezTo>
                      <a:pt x="10612" y="4011"/>
                      <a:pt x="9132" y="3476"/>
                      <a:pt x="7429" y="3476"/>
                    </a:cubicBezTo>
                    <a:cubicBezTo>
                      <a:pt x="6657" y="3476"/>
                      <a:pt x="5840" y="3586"/>
                      <a:pt x="4939" y="3795"/>
                    </a:cubicBezTo>
                    <a:cubicBezTo>
                      <a:pt x="2893" y="4271"/>
                      <a:pt x="812" y="5682"/>
                      <a:pt x="265" y="7816"/>
                    </a:cubicBezTo>
                    <a:cubicBezTo>
                      <a:pt x="195" y="8256"/>
                      <a:pt x="177" y="8768"/>
                      <a:pt x="495" y="9120"/>
                    </a:cubicBezTo>
                    <a:cubicBezTo>
                      <a:pt x="541" y="9172"/>
                      <a:pt x="589" y="9191"/>
                      <a:pt x="630" y="9191"/>
                    </a:cubicBezTo>
                    <a:cubicBezTo>
                      <a:pt x="744" y="9191"/>
                      <a:pt x="804" y="9041"/>
                      <a:pt x="636" y="9015"/>
                    </a:cubicBezTo>
                    <a:cubicBezTo>
                      <a:pt x="1" y="8133"/>
                      <a:pt x="777" y="6899"/>
                      <a:pt x="1359" y="6176"/>
                    </a:cubicBezTo>
                    <a:cubicBezTo>
                      <a:pt x="2364" y="4888"/>
                      <a:pt x="3969" y="4183"/>
                      <a:pt x="5556" y="3936"/>
                    </a:cubicBezTo>
                    <a:cubicBezTo>
                      <a:pt x="6204" y="3818"/>
                      <a:pt x="6790" y="3761"/>
                      <a:pt x="7334" y="3761"/>
                    </a:cubicBezTo>
                    <a:cubicBezTo>
                      <a:pt x="9311" y="3761"/>
                      <a:pt x="10743" y="4513"/>
                      <a:pt x="12610" y="5840"/>
                    </a:cubicBezTo>
                    <a:cubicBezTo>
                      <a:pt x="14285" y="6863"/>
                      <a:pt x="15784" y="8151"/>
                      <a:pt x="17600" y="8926"/>
                    </a:cubicBezTo>
                    <a:cubicBezTo>
                      <a:pt x="18914" y="9461"/>
                      <a:pt x="20383" y="9781"/>
                      <a:pt x="21833" y="9781"/>
                    </a:cubicBezTo>
                    <a:cubicBezTo>
                      <a:pt x="23731" y="9781"/>
                      <a:pt x="25595" y="9233"/>
                      <a:pt x="27035" y="7904"/>
                    </a:cubicBezTo>
                    <a:cubicBezTo>
                      <a:pt x="27898" y="8418"/>
                      <a:pt x="28885" y="8683"/>
                      <a:pt x="29881" y="8683"/>
                    </a:cubicBezTo>
                    <a:cubicBezTo>
                      <a:pt x="29943" y="8683"/>
                      <a:pt x="30005" y="8682"/>
                      <a:pt x="30068" y="8680"/>
                    </a:cubicBezTo>
                    <a:cubicBezTo>
                      <a:pt x="31073" y="8644"/>
                      <a:pt x="31972" y="8239"/>
                      <a:pt x="32836" y="7745"/>
                    </a:cubicBezTo>
                    <a:cubicBezTo>
                      <a:pt x="34547" y="6810"/>
                      <a:pt x="35869" y="5364"/>
                      <a:pt x="37368" y="4130"/>
                    </a:cubicBezTo>
                    <a:cubicBezTo>
                      <a:pt x="39008" y="2984"/>
                      <a:pt x="40772" y="2014"/>
                      <a:pt x="42641" y="1291"/>
                    </a:cubicBezTo>
                    <a:cubicBezTo>
                      <a:pt x="43926" y="798"/>
                      <a:pt x="45640" y="345"/>
                      <a:pt x="47250" y="345"/>
                    </a:cubicBezTo>
                    <a:cubicBezTo>
                      <a:pt x="48292" y="345"/>
                      <a:pt x="49290" y="534"/>
                      <a:pt x="50101" y="1026"/>
                    </a:cubicBezTo>
                    <a:cubicBezTo>
                      <a:pt x="51793" y="2067"/>
                      <a:pt x="52781" y="4165"/>
                      <a:pt x="52640" y="6140"/>
                    </a:cubicBezTo>
                    <a:cubicBezTo>
                      <a:pt x="52566" y="6137"/>
                      <a:pt x="52493" y="6135"/>
                      <a:pt x="52418" y="6135"/>
                    </a:cubicBezTo>
                    <a:cubicBezTo>
                      <a:pt x="51249" y="6135"/>
                      <a:pt x="50030" y="6531"/>
                      <a:pt x="49201" y="7410"/>
                    </a:cubicBezTo>
                    <a:cubicBezTo>
                      <a:pt x="48796" y="7816"/>
                      <a:pt x="48425" y="8539"/>
                      <a:pt x="48901" y="9032"/>
                    </a:cubicBezTo>
                    <a:cubicBezTo>
                      <a:pt x="49219" y="9297"/>
                      <a:pt x="49607" y="9491"/>
                      <a:pt x="50012" y="9544"/>
                    </a:cubicBezTo>
                    <a:cubicBezTo>
                      <a:pt x="50039" y="9546"/>
                      <a:pt x="50066" y="9547"/>
                      <a:pt x="50093" y="9547"/>
                    </a:cubicBezTo>
                    <a:cubicBezTo>
                      <a:pt x="50447" y="9547"/>
                      <a:pt x="50757" y="9337"/>
                      <a:pt x="51053" y="9173"/>
                    </a:cubicBezTo>
                    <a:cubicBezTo>
                      <a:pt x="52058" y="8644"/>
                      <a:pt x="52763" y="7692"/>
                      <a:pt x="52975" y="6563"/>
                    </a:cubicBezTo>
                    <a:cubicBezTo>
                      <a:pt x="53786" y="6634"/>
                      <a:pt x="54544" y="7004"/>
                      <a:pt x="55267" y="7375"/>
                    </a:cubicBezTo>
                    <a:cubicBezTo>
                      <a:pt x="56220" y="7851"/>
                      <a:pt x="57137" y="8362"/>
                      <a:pt x="58107" y="8803"/>
                    </a:cubicBezTo>
                    <a:cubicBezTo>
                      <a:pt x="60082" y="9685"/>
                      <a:pt x="62268" y="10002"/>
                      <a:pt x="64437" y="10020"/>
                    </a:cubicBezTo>
                    <a:cubicBezTo>
                      <a:pt x="65936" y="9985"/>
                      <a:pt x="67471" y="9861"/>
                      <a:pt x="68846" y="9226"/>
                    </a:cubicBezTo>
                    <a:cubicBezTo>
                      <a:pt x="70239" y="8521"/>
                      <a:pt x="72496" y="6810"/>
                      <a:pt x="73202" y="5435"/>
                    </a:cubicBezTo>
                    <a:cubicBezTo>
                      <a:pt x="73261" y="5271"/>
                      <a:pt x="73144" y="5119"/>
                      <a:pt x="73000" y="5119"/>
                    </a:cubicBezTo>
                    <a:cubicBezTo>
                      <a:pt x="72974" y="5119"/>
                      <a:pt x="72947" y="5124"/>
                      <a:pt x="72920" y="5135"/>
                    </a:cubicBezTo>
                    <a:cubicBezTo>
                      <a:pt x="72779" y="5188"/>
                      <a:pt x="72761" y="5347"/>
                      <a:pt x="72673" y="5452"/>
                    </a:cubicBezTo>
                    <a:cubicBezTo>
                      <a:pt x="72514" y="5664"/>
                      <a:pt x="72355" y="5858"/>
                      <a:pt x="72179" y="6034"/>
                    </a:cubicBezTo>
                    <a:cubicBezTo>
                      <a:pt x="71456" y="6793"/>
                      <a:pt x="70662" y="7463"/>
                      <a:pt x="69798" y="8062"/>
                    </a:cubicBezTo>
                    <a:cubicBezTo>
                      <a:pt x="68529" y="9032"/>
                      <a:pt x="66942" y="9367"/>
                      <a:pt x="65372" y="9473"/>
                    </a:cubicBezTo>
                    <a:cubicBezTo>
                      <a:pt x="64987" y="9499"/>
                      <a:pt x="64602" y="9511"/>
                      <a:pt x="64216" y="9511"/>
                    </a:cubicBezTo>
                    <a:cubicBezTo>
                      <a:pt x="62729" y="9511"/>
                      <a:pt x="61242" y="9322"/>
                      <a:pt x="59800" y="8944"/>
                    </a:cubicBezTo>
                    <a:cubicBezTo>
                      <a:pt x="58283" y="8521"/>
                      <a:pt x="56907" y="7745"/>
                      <a:pt x="55514" y="7040"/>
                    </a:cubicBezTo>
                    <a:cubicBezTo>
                      <a:pt x="54721" y="6634"/>
                      <a:pt x="53910" y="6246"/>
                      <a:pt x="53028" y="6158"/>
                    </a:cubicBezTo>
                    <a:cubicBezTo>
                      <a:pt x="53169" y="4148"/>
                      <a:pt x="52181" y="1961"/>
                      <a:pt x="50471" y="832"/>
                    </a:cubicBezTo>
                    <a:cubicBezTo>
                      <a:pt x="49572" y="226"/>
                      <a:pt x="48480" y="1"/>
                      <a:pt x="47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615" name="Google Shape;3615;p13"/>
          <p:cNvGrpSpPr/>
          <p:nvPr/>
        </p:nvGrpSpPr>
        <p:grpSpPr>
          <a:xfrm>
            <a:off x="-475442" y="-756947"/>
            <a:ext cx="3486696" cy="1846943"/>
            <a:chOff x="3603408" y="-1455872"/>
            <a:chExt cx="3486696" cy="1846943"/>
          </a:xfrm>
        </p:grpSpPr>
        <p:sp>
          <p:nvSpPr>
            <p:cNvPr id="3616" name="Google Shape;3616;p13"/>
            <p:cNvSpPr/>
            <p:nvPr/>
          </p:nvSpPr>
          <p:spPr>
            <a:xfrm>
              <a:off x="3603408" y="-1455849"/>
              <a:ext cx="3486696" cy="1846897"/>
            </a:xfrm>
            <a:custGeom>
              <a:avLst/>
              <a:gdLst/>
              <a:ahLst/>
              <a:cxnLst/>
              <a:rect l="l" t="t" r="r" b="b"/>
              <a:pathLst>
                <a:path w="48612" h="25747" extrusionOk="0">
                  <a:moveTo>
                    <a:pt x="41511" y="259"/>
                  </a:moveTo>
                  <a:cubicBezTo>
                    <a:pt x="41577" y="272"/>
                    <a:pt x="41642" y="285"/>
                    <a:pt x="41695" y="324"/>
                  </a:cubicBezTo>
                  <a:cubicBezTo>
                    <a:pt x="42928" y="1427"/>
                    <a:pt x="42443" y="3986"/>
                    <a:pt x="41983" y="5390"/>
                  </a:cubicBezTo>
                  <a:lnTo>
                    <a:pt x="41970" y="5403"/>
                  </a:lnTo>
                  <a:cubicBezTo>
                    <a:pt x="41314" y="4432"/>
                    <a:pt x="40894" y="3317"/>
                    <a:pt x="40789" y="2149"/>
                  </a:cubicBezTo>
                  <a:cubicBezTo>
                    <a:pt x="40789" y="1545"/>
                    <a:pt x="40710" y="390"/>
                    <a:pt x="41511" y="259"/>
                  </a:cubicBezTo>
                  <a:close/>
                  <a:moveTo>
                    <a:pt x="28781" y="2951"/>
                  </a:moveTo>
                  <a:cubicBezTo>
                    <a:pt x="29088" y="2951"/>
                    <a:pt x="29317" y="3330"/>
                    <a:pt x="29437" y="3592"/>
                  </a:cubicBezTo>
                  <a:cubicBezTo>
                    <a:pt x="30028" y="4931"/>
                    <a:pt x="29634" y="6493"/>
                    <a:pt x="29175" y="7844"/>
                  </a:cubicBezTo>
                  <a:cubicBezTo>
                    <a:pt x="28584" y="6965"/>
                    <a:pt x="28151" y="5954"/>
                    <a:pt x="28085" y="4891"/>
                  </a:cubicBezTo>
                  <a:cubicBezTo>
                    <a:pt x="28085" y="4261"/>
                    <a:pt x="28020" y="3435"/>
                    <a:pt x="28584" y="3002"/>
                  </a:cubicBezTo>
                  <a:cubicBezTo>
                    <a:pt x="28653" y="2966"/>
                    <a:pt x="28718" y="2951"/>
                    <a:pt x="28781" y="2951"/>
                  </a:cubicBezTo>
                  <a:close/>
                  <a:moveTo>
                    <a:pt x="17954" y="6703"/>
                  </a:moveTo>
                  <a:cubicBezTo>
                    <a:pt x="18019" y="6716"/>
                    <a:pt x="18085" y="6729"/>
                    <a:pt x="18137" y="6768"/>
                  </a:cubicBezTo>
                  <a:cubicBezTo>
                    <a:pt x="19371" y="7884"/>
                    <a:pt x="18885" y="10443"/>
                    <a:pt x="18426" y="11847"/>
                  </a:cubicBezTo>
                  <a:lnTo>
                    <a:pt x="18426" y="11834"/>
                  </a:lnTo>
                  <a:cubicBezTo>
                    <a:pt x="17757" y="10876"/>
                    <a:pt x="17350" y="9760"/>
                    <a:pt x="17245" y="8592"/>
                  </a:cubicBezTo>
                  <a:cubicBezTo>
                    <a:pt x="17245" y="7989"/>
                    <a:pt x="17166" y="6834"/>
                    <a:pt x="17954" y="6703"/>
                  </a:cubicBezTo>
                  <a:close/>
                  <a:moveTo>
                    <a:pt x="5224" y="9390"/>
                  </a:moveTo>
                  <a:cubicBezTo>
                    <a:pt x="5524" y="9390"/>
                    <a:pt x="5760" y="9776"/>
                    <a:pt x="5880" y="10036"/>
                  </a:cubicBezTo>
                  <a:cubicBezTo>
                    <a:pt x="6470" y="11388"/>
                    <a:pt x="6076" y="12950"/>
                    <a:pt x="5617" y="14288"/>
                  </a:cubicBezTo>
                  <a:cubicBezTo>
                    <a:pt x="5026" y="13409"/>
                    <a:pt x="4593" y="12398"/>
                    <a:pt x="4528" y="11335"/>
                  </a:cubicBezTo>
                  <a:cubicBezTo>
                    <a:pt x="4528" y="10705"/>
                    <a:pt x="4462" y="9865"/>
                    <a:pt x="5026" y="9445"/>
                  </a:cubicBezTo>
                  <a:cubicBezTo>
                    <a:pt x="5095" y="9407"/>
                    <a:pt x="5161" y="9390"/>
                    <a:pt x="5224" y="9390"/>
                  </a:cubicBezTo>
                  <a:close/>
                  <a:moveTo>
                    <a:pt x="41494" y="1"/>
                  </a:moveTo>
                  <a:cubicBezTo>
                    <a:pt x="41142" y="1"/>
                    <a:pt x="40823" y="303"/>
                    <a:pt x="40697" y="639"/>
                  </a:cubicBezTo>
                  <a:cubicBezTo>
                    <a:pt x="40107" y="2385"/>
                    <a:pt x="40815" y="4340"/>
                    <a:pt x="41839" y="5771"/>
                  </a:cubicBezTo>
                  <a:cubicBezTo>
                    <a:pt x="41130" y="7674"/>
                    <a:pt x="39752" y="9445"/>
                    <a:pt x="37836" y="10207"/>
                  </a:cubicBezTo>
                  <a:cubicBezTo>
                    <a:pt x="36948" y="10528"/>
                    <a:pt x="35990" y="10692"/>
                    <a:pt x="35032" y="10692"/>
                  </a:cubicBezTo>
                  <a:cubicBezTo>
                    <a:pt x="32862" y="10692"/>
                    <a:pt x="30697" y="9851"/>
                    <a:pt x="29358" y="8094"/>
                  </a:cubicBezTo>
                  <a:cubicBezTo>
                    <a:pt x="29739" y="7044"/>
                    <a:pt x="30014" y="5915"/>
                    <a:pt x="29975" y="4786"/>
                  </a:cubicBezTo>
                  <a:cubicBezTo>
                    <a:pt x="29954" y="4093"/>
                    <a:pt x="29513" y="2661"/>
                    <a:pt x="28779" y="2661"/>
                  </a:cubicBezTo>
                  <a:cubicBezTo>
                    <a:pt x="28596" y="2661"/>
                    <a:pt x="28395" y="2750"/>
                    <a:pt x="28177" y="2962"/>
                  </a:cubicBezTo>
                  <a:cubicBezTo>
                    <a:pt x="27783" y="3435"/>
                    <a:pt x="27757" y="4091"/>
                    <a:pt x="27744" y="4681"/>
                  </a:cubicBezTo>
                  <a:cubicBezTo>
                    <a:pt x="27731" y="5981"/>
                    <a:pt x="28269" y="7227"/>
                    <a:pt x="29017" y="8277"/>
                  </a:cubicBezTo>
                  <a:cubicBezTo>
                    <a:pt x="28702" y="8986"/>
                    <a:pt x="28308" y="9669"/>
                    <a:pt x="27823" y="10298"/>
                  </a:cubicBezTo>
                  <a:lnTo>
                    <a:pt x="27770" y="10312"/>
                  </a:lnTo>
                  <a:lnTo>
                    <a:pt x="27455" y="10443"/>
                  </a:lnTo>
                  <a:lnTo>
                    <a:pt x="27377" y="10469"/>
                  </a:lnTo>
                  <a:lnTo>
                    <a:pt x="27337" y="10482"/>
                  </a:lnTo>
                  <a:lnTo>
                    <a:pt x="27350" y="10535"/>
                  </a:lnTo>
                  <a:cubicBezTo>
                    <a:pt x="27363" y="10574"/>
                    <a:pt x="27377" y="10600"/>
                    <a:pt x="27390" y="10640"/>
                  </a:cubicBezTo>
                  <a:lnTo>
                    <a:pt x="27429" y="10771"/>
                  </a:lnTo>
                  <a:cubicBezTo>
                    <a:pt x="27232" y="10981"/>
                    <a:pt x="27022" y="11191"/>
                    <a:pt x="26799" y="11375"/>
                  </a:cubicBezTo>
                  <a:cubicBezTo>
                    <a:pt x="26104" y="11939"/>
                    <a:pt x="25355" y="12582"/>
                    <a:pt x="24502" y="12871"/>
                  </a:cubicBezTo>
                  <a:cubicBezTo>
                    <a:pt x="23810" y="13094"/>
                    <a:pt x="23032" y="13171"/>
                    <a:pt x="22286" y="13171"/>
                  </a:cubicBezTo>
                  <a:cubicBezTo>
                    <a:pt x="22113" y="13171"/>
                    <a:pt x="21941" y="13167"/>
                    <a:pt x="21773" y="13159"/>
                  </a:cubicBezTo>
                  <a:cubicBezTo>
                    <a:pt x="20670" y="13107"/>
                    <a:pt x="19397" y="13094"/>
                    <a:pt x="18649" y="12136"/>
                  </a:cubicBezTo>
                  <a:cubicBezTo>
                    <a:pt x="19069" y="10928"/>
                    <a:pt x="19305" y="9616"/>
                    <a:pt x="19148" y="8330"/>
                  </a:cubicBezTo>
                  <a:cubicBezTo>
                    <a:pt x="19017" y="7674"/>
                    <a:pt x="18833" y="6873"/>
                    <a:pt x="18203" y="6519"/>
                  </a:cubicBezTo>
                  <a:cubicBezTo>
                    <a:pt x="18114" y="6477"/>
                    <a:pt x="18024" y="6458"/>
                    <a:pt x="17936" y="6458"/>
                  </a:cubicBezTo>
                  <a:cubicBezTo>
                    <a:pt x="17585" y="6458"/>
                    <a:pt x="17266" y="6760"/>
                    <a:pt x="17140" y="7096"/>
                  </a:cubicBezTo>
                  <a:cubicBezTo>
                    <a:pt x="16562" y="8842"/>
                    <a:pt x="17258" y="10797"/>
                    <a:pt x="18295" y="12228"/>
                  </a:cubicBezTo>
                  <a:cubicBezTo>
                    <a:pt x="17573" y="14131"/>
                    <a:pt x="16208" y="15902"/>
                    <a:pt x="14279" y="16664"/>
                  </a:cubicBezTo>
                  <a:cubicBezTo>
                    <a:pt x="13372" y="16990"/>
                    <a:pt x="12410" y="17150"/>
                    <a:pt x="11448" y="17150"/>
                  </a:cubicBezTo>
                  <a:cubicBezTo>
                    <a:pt x="11171" y="17150"/>
                    <a:pt x="10893" y="17136"/>
                    <a:pt x="10617" y="17110"/>
                  </a:cubicBezTo>
                  <a:lnTo>
                    <a:pt x="10617" y="17070"/>
                  </a:lnTo>
                  <a:cubicBezTo>
                    <a:pt x="10617" y="17057"/>
                    <a:pt x="10617" y="17044"/>
                    <a:pt x="10604" y="17018"/>
                  </a:cubicBezTo>
                  <a:lnTo>
                    <a:pt x="10552" y="17018"/>
                  </a:lnTo>
                  <a:lnTo>
                    <a:pt x="10473" y="17031"/>
                  </a:lnTo>
                  <a:lnTo>
                    <a:pt x="10289" y="17057"/>
                  </a:lnTo>
                  <a:cubicBezTo>
                    <a:pt x="8544" y="16808"/>
                    <a:pt x="6903" y="15981"/>
                    <a:pt x="5814" y="14551"/>
                  </a:cubicBezTo>
                  <a:cubicBezTo>
                    <a:pt x="6195" y="13488"/>
                    <a:pt x="6470" y="12359"/>
                    <a:pt x="6431" y="11230"/>
                  </a:cubicBezTo>
                  <a:cubicBezTo>
                    <a:pt x="6410" y="10537"/>
                    <a:pt x="5969" y="9104"/>
                    <a:pt x="5228" y="9104"/>
                  </a:cubicBezTo>
                  <a:cubicBezTo>
                    <a:pt x="5043" y="9104"/>
                    <a:pt x="4840" y="9194"/>
                    <a:pt x="4620" y="9406"/>
                  </a:cubicBezTo>
                  <a:cubicBezTo>
                    <a:pt x="4239" y="9892"/>
                    <a:pt x="4200" y="10548"/>
                    <a:pt x="4200" y="11138"/>
                  </a:cubicBezTo>
                  <a:cubicBezTo>
                    <a:pt x="4187" y="12438"/>
                    <a:pt x="4712" y="13684"/>
                    <a:pt x="5460" y="14721"/>
                  </a:cubicBezTo>
                  <a:cubicBezTo>
                    <a:pt x="4948" y="15889"/>
                    <a:pt x="4226" y="16992"/>
                    <a:pt x="3242" y="17832"/>
                  </a:cubicBezTo>
                  <a:cubicBezTo>
                    <a:pt x="2520" y="18422"/>
                    <a:pt x="1693" y="18868"/>
                    <a:pt x="801" y="19157"/>
                  </a:cubicBezTo>
                  <a:lnTo>
                    <a:pt x="577" y="19223"/>
                  </a:lnTo>
                  <a:lnTo>
                    <a:pt x="381" y="19275"/>
                  </a:lnTo>
                  <a:cubicBezTo>
                    <a:pt x="249" y="19302"/>
                    <a:pt x="131" y="19328"/>
                    <a:pt x="0" y="19354"/>
                  </a:cubicBezTo>
                  <a:lnTo>
                    <a:pt x="79" y="19577"/>
                  </a:lnTo>
                  <a:cubicBezTo>
                    <a:pt x="118" y="19577"/>
                    <a:pt x="171" y="19551"/>
                    <a:pt x="210" y="19551"/>
                  </a:cubicBezTo>
                  <a:lnTo>
                    <a:pt x="223" y="19577"/>
                  </a:lnTo>
                  <a:lnTo>
                    <a:pt x="302" y="19918"/>
                  </a:lnTo>
                  <a:lnTo>
                    <a:pt x="381" y="20273"/>
                  </a:lnTo>
                  <a:cubicBezTo>
                    <a:pt x="407" y="20365"/>
                    <a:pt x="420" y="20456"/>
                    <a:pt x="446" y="20548"/>
                  </a:cubicBezTo>
                  <a:lnTo>
                    <a:pt x="472" y="20535"/>
                  </a:lnTo>
                  <a:cubicBezTo>
                    <a:pt x="472" y="20916"/>
                    <a:pt x="525" y="21309"/>
                    <a:pt x="538" y="21677"/>
                  </a:cubicBezTo>
                  <a:cubicBezTo>
                    <a:pt x="577" y="22110"/>
                    <a:pt x="656" y="22530"/>
                    <a:pt x="722" y="22950"/>
                  </a:cubicBezTo>
                  <a:cubicBezTo>
                    <a:pt x="801" y="23501"/>
                    <a:pt x="932" y="24039"/>
                    <a:pt x="1102" y="24551"/>
                  </a:cubicBezTo>
                  <a:cubicBezTo>
                    <a:pt x="1181" y="24814"/>
                    <a:pt x="1299" y="25050"/>
                    <a:pt x="1457" y="25273"/>
                  </a:cubicBezTo>
                  <a:cubicBezTo>
                    <a:pt x="1522" y="25378"/>
                    <a:pt x="1614" y="25470"/>
                    <a:pt x="1719" y="25535"/>
                  </a:cubicBezTo>
                  <a:cubicBezTo>
                    <a:pt x="1949" y="25673"/>
                    <a:pt x="2218" y="25747"/>
                    <a:pt x="2489" y="25747"/>
                  </a:cubicBezTo>
                  <a:cubicBezTo>
                    <a:pt x="2605" y="25747"/>
                    <a:pt x="2721" y="25733"/>
                    <a:pt x="2835" y="25706"/>
                  </a:cubicBezTo>
                  <a:cubicBezTo>
                    <a:pt x="3491" y="25548"/>
                    <a:pt x="3530" y="24919"/>
                    <a:pt x="3399" y="24354"/>
                  </a:cubicBezTo>
                  <a:cubicBezTo>
                    <a:pt x="3360" y="24144"/>
                    <a:pt x="3281" y="23947"/>
                    <a:pt x="3189" y="23764"/>
                  </a:cubicBezTo>
                  <a:cubicBezTo>
                    <a:pt x="3045" y="23449"/>
                    <a:pt x="2887" y="23134"/>
                    <a:pt x="2730" y="22832"/>
                  </a:cubicBezTo>
                  <a:cubicBezTo>
                    <a:pt x="2480" y="22333"/>
                    <a:pt x="2257" y="21821"/>
                    <a:pt x="2021" y="21336"/>
                  </a:cubicBezTo>
                  <a:cubicBezTo>
                    <a:pt x="1824" y="20968"/>
                    <a:pt x="1641" y="20614"/>
                    <a:pt x="1444" y="20246"/>
                  </a:cubicBezTo>
                  <a:lnTo>
                    <a:pt x="1444" y="20233"/>
                  </a:lnTo>
                  <a:cubicBezTo>
                    <a:pt x="1444" y="20220"/>
                    <a:pt x="1444" y="20220"/>
                    <a:pt x="1431" y="20207"/>
                  </a:cubicBezTo>
                  <a:lnTo>
                    <a:pt x="1431" y="20194"/>
                  </a:lnTo>
                  <a:cubicBezTo>
                    <a:pt x="1391" y="20089"/>
                    <a:pt x="1352" y="19984"/>
                    <a:pt x="1312" y="19879"/>
                  </a:cubicBezTo>
                  <a:lnTo>
                    <a:pt x="1207" y="19590"/>
                  </a:lnTo>
                  <a:cubicBezTo>
                    <a:pt x="1168" y="19498"/>
                    <a:pt x="1142" y="19406"/>
                    <a:pt x="1102" y="19302"/>
                  </a:cubicBezTo>
                  <a:cubicBezTo>
                    <a:pt x="1234" y="19262"/>
                    <a:pt x="1365" y="19210"/>
                    <a:pt x="1483" y="19157"/>
                  </a:cubicBezTo>
                  <a:cubicBezTo>
                    <a:pt x="3399" y="18422"/>
                    <a:pt x="4830" y="16795"/>
                    <a:pt x="5643" y="14944"/>
                  </a:cubicBezTo>
                  <a:cubicBezTo>
                    <a:pt x="6680" y="16230"/>
                    <a:pt x="8150" y="17018"/>
                    <a:pt x="9738" y="17346"/>
                  </a:cubicBezTo>
                  <a:lnTo>
                    <a:pt x="9738" y="17385"/>
                  </a:lnTo>
                  <a:cubicBezTo>
                    <a:pt x="9751" y="17490"/>
                    <a:pt x="9764" y="17609"/>
                    <a:pt x="9777" y="17727"/>
                  </a:cubicBezTo>
                  <a:cubicBezTo>
                    <a:pt x="9790" y="17845"/>
                    <a:pt x="9804" y="17976"/>
                    <a:pt x="9817" y="18094"/>
                  </a:cubicBezTo>
                  <a:cubicBezTo>
                    <a:pt x="9830" y="18186"/>
                    <a:pt x="9830" y="18278"/>
                    <a:pt x="9843" y="18370"/>
                  </a:cubicBezTo>
                  <a:lnTo>
                    <a:pt x="9882" y="18370"/>
                  </a:lnTo>
                  <a:cubicBezTo>
                    <a:pt x="9830" y="18750"/>
                    <a:pt x="9817" y="19131"/>
                    <a:pt x="9790" y="19511"/>
                  </a:cubicBezTo>
                  <a:cubicBezTo>
                    <a:pt x="9777" y="19945"/>
                    <a:pt x="9790" y="20378"/>
                    <a:pt x="9817" y="20798"/>
                  </a:cubicBezTo>
                  <a:cubicBezTo>
                    <a:pt x="9817" y="21349"/>
                    <a:pt x="9882" y="21900"/>
                    <a:pt x="9987" y="22438"/>
                  </a:cubicBezTo>
                  <a:cubicBezTo>
                    <a:pt x="10040" y="22701"/>
                    <a:pt x="10119" y="22963"/>
                    <a:pt x="10250" y="23199"/>
                  </a:cubicBezTo>
                  <a:cubicBezTo>
                    <a:pt x="10302" y="23304"/>
                    <a:pt x="10381" y="23409"/>
                    <a:pt x="10473" y="23488"/>
                  </a:cubicBezTo>
                  <a:cubicBezTo>
                    <a:pt x="10756" y="23701"/>
                    <a:pt x="11093" y="23807"/>
                    <a:pt x="11435" y="23807"/>
                  </a:cubicBezTo>
                  <a:cubicBezTo>
                    <a:pt x="11473" y="23807"/>
                    <a:pt x="11511" y="23806"/>
                    <a:pt x="11549" y="23803"/>
                  </a:cubicBezTo>
                  <a:cubicBezTo>
                    <a:pt x="12232" y="23711"/>
                    <a:pt x="12350" y="23107"/>
                    <a:pt x="12297" y="22530"/>
                  </a:cubicBezTo>
                  <a:cubicBezTo>
                    <a:pt x="12271" y="22320"/>
                    <a:pt x="12232" y="22110"/>
                    <a:pt x="12153" y="21913"/>
                  </a:cubicBezTo>
                  <a:cubicBezTo>
                    <a:pt x="12048" y="21585"/>
                    <a:pt x="11930" y="21257"/>
                    <a:pt x="11825" y="20929"/>
                  </a:cubicBezTo>
                  <a:cubicBezTo>
                    <a:pt x="11641" y="20417"/>
                    <a:pt x="11483" y="19879"/>
                    <a:pt x="11313" y="19367"/>
                  </a:cubicBezTo>
                  <a:cubicBezTo>
                    <a:pt x="11155" y="18987"/>
                    <a:pt x="11024" y="18606"/>
                    <a:pt x="10880" y="18225"/>
                  </a:cubicBezTo>
                  <a:lnTo>
                    <a:pt x="10880" y="18199"/>
                  </a:lnTo>
                  <a:lnTo>
                    <a:pt x="10880" y="18173"/>
                  </a:lnTo>
                  <a:lnTo>
                    <a:pt x="10880" y="18160"/>
                  </a:lnTo>
                  <a:cubicBezTo>
                    <a:pt x="10854" y="18055"/>
                    <a:pt x="10827" y="17937"/>
                    <a:pt x="10801" y="17832"/>
                  </a:cubicBezTo>
                  <a:lnTo>
                    <a:pt x="10735" y="17543"/>
                  </a:lnTo>
                  <a:lnTo>
                    <a:pt x="10722" y="17504"/>
                  </a:lnTo>
                  <a:lnTo>
                    <a:pt x="10722" y="17504"/>
                  </a:lnTo>
                  <a:cubicBezTo>
                    <a:pt x="10969" y="17525"/>
                    <a:pt x="11218" y="17536"/>
                    <a:pt x="11467" y="17536"/>
                  </a:cubicBezTo>
                  <a:cubicBezTo>
                    <a:pt x="11815" y="17536"/>
                    <a:pt x="12163" y="17516"/>
                    <a:pt x="12507" y="17477"/>
                  </a:cubicBezTo>
                  <a:cubicBezTo>
                    <a:pt x="12533" y="17530"/>
                    <a:pt x="12547" y="17582"/>
                    <a:pt x="12573" y="17635"/>
                  </a:cubicBezTo>
                  <a:lnTo>
                    <a:pt x="12678" y="17963"/>
                  </a:lnTo>
                  <a:cubicBezTo>
                    <a:pt x="12717" y="18081"/>
                    <a:pt x="12756" y="18199"/>
                    <a:pt x="12796" y="18317"/>
                  </a:cubicBezTo>
                  <a:cubicBezTo>
                    <a:pt x="12822" y="18409"/>
                    <a:pt x="12861" y="18488"/>
                    <a:pt x="12888" y="18580"/>
                  </a:cubicBezTo>
                  <a:lnTo>
                    <a:pt x="12914" y="18567"/>
                  </a:lnTo>
                  <a:cubicBezTo>
                    <a:pt x="12953" y="18947"/>
                    <a:pt x="13032" y="19328"/>
                    <a:pt x="13098" y="19708"/>
                  </a:cubicBezTo>
                  <a:cubicBezTo>
                    <a:pt x="13176" y="20128"/>
                    <a:pt x="13295" y="20535"/>
                    <a:pt x="13400" y="20955"/>
                  </a:cubicBezTo>
                  <a:cubicBezTo>
                    <a:pt x="13531" y="21493"/>
                    <a:pt x="13715" y="22005"/>
                    <a:pt x="13938" y="22517"/>
                  </a:cubicBezTo>
                  <a:cubicBezTo>
                    <a:pt x="14043" y="22753"/>
                    <a:pt x="14187" y="22989"/>
                    <a:pt x="14358" y="23186"/>
                  </a:cubicBezTo>
                  <a:cubicBezTo>
                    <a:pt x="14436" y="23291"/>
                    <a:pt x="14528" y="23370"/>
                    <a:pt x="14646" y="23422"/>
                  </a:cubicBezTo>
                  <a:cubicBezTo>
                    <a:pt x="14853" y="23514"/>
                    <a:pt x="15077" y="23561"/>
                    <a:pt x="15301" y="23561"/>
                  </a:cubicBezTo>
                  <a:cubicBezTo>
                    <a:pt x="15462" y="23561"/>
                    <a:pt x="15622" y="23537"/>
                    <a:pt x="15775" y="23488"/>
                  </a:cubicBezTo>
                  <a:cubicBezTo>
                    <a:pt x="16418" y="23252"/>
                    <a:pt x="16392" y="22635"/>
                    <a:pt x="16208" y="22084"/>
                  </a:cubicBezTo>
                  <a:cubicBezTo>
                    <a:pt x="16142" y="21874"/>
                    <a:pt x="16051" y="21690"/>
                    <a:pt x="15932" y="21519"/>
                  </a:cubicBezTo>
                  <a:cubicBezTo>
                    <a:pt x="15762" y="21218"/>
                    <a:pt x="15578" y="20929"/>
                    <a:pt x="15394" y="20627"/>
                  </a:cubicBezTo>
                  <a:cubicBezTo>
                    <a:pt x="15093" y="20155"/>
                    <a:pt x="14817" y="19682"/>
                    <a:pt x="14528" y="19210"/>
                  </a:cubicBezTo>
                  <a:cubicBezTo>
                    <a:pt x="14305" y="18868"/>
                    <a:pt x="14082" y="18527"/>
                    <a:pt x="13846" y="18199"/>
                  </a:cubicBezTo>
                  <a:lnTo>
                    <a:pt x="13846" y="18186"/>
                  </a:lnTo>
                  <a:lnTo>
                    <a:pt x="13833" y="18147"/>
                  </a:lnTo>
                  <a:cubicBezTo>
                    <a:pt x="13780" y="18042"/>
                    <a:pt x="13741" y="17937"/>
                    <a:pt x="13688" y="17832"/>
                  </a:cubicBezTo>
                  <a:lnTo>
                    <a:pt x="13557" y="17556"/>
                  </a:lnTo>
                  <a:lnTo>
                    <a:pt x="13426" y="17320"/>
                  </a:lnTo>
                  <a:lnTo>
                    <a:pt x="13452" y="17320"/>
                  </a:lnTo>
                  <a:cubicBezTo>
                    <a:pt x="15880" y="16821"/>
                    <a:pt x="17691" y="14761"/>
                    <a:pt x="18544" y="12516"/>
                  </a:cubicBezTo>
                  <a:cubicBezTo>
                    <a:pt x="19318" y="13383"/>
                    <a:pt x="20526" y="13461"/>
                    <a:pt x="21628" y="13474"/>
                  </a:cubicBezTo>
                  <a:cubicBezTo>
                    <a:pt x="21759" y="13481"/>
                    <a:pt x="21891" y="13483"/>
                    <a:pt x="22022" y="13483"/>
                  </a:cubicBezTo>
                  <a:cubicBezTo>
                    <a:pt x="22747" y="13483"/>
                    <a:pt x="23476" y="13394"/>
                    <a:pt x="24187" y="13238"/>
                  </a:cubicBezTo>
                  <a:cubicBezTo>
                    <a:pt x="24187" y="13264"/>
                    <a:pt x="24201" y="13291"/>
                    <a:pt x="24214" y="13317"/>
                  </a:cubicBezTo>
                  <a:lnTo>
                    <a:pt x="24266" y="13684"/>
                  </a:lnTo>
                  <a:lnTo>
                    <a:pt x="24332" y="13973"/>
                  </a:lnTo>
                  <a:cubicBezTo>
                    <a:pt x="24345" y="14091"/>
                    <a:pt x="24371" y="14209"/>
                    <a:pt x="24384" y="14314"/>
                  </a:cubicBezTo>
                  <a:lnTo>
                    <a:pt x="24384" y="14328"/>
                  </a:lnTo>
                  <a:cubicBezTo>
                    <a:pt x="24384" y="14341"/>
                    <a:pt x="24384" y="14354"/>
                    <a:pt x="24384" y="14354"/>
                  </a:cubicBezTo>
                  <a:lnTo>
                    <a:pt x="24384" y="14380"/>
                  </a:lnTo>
                  <a:cubicBezTo>
                    <a:pt x="24397" y="14787"/>
                    <a:pt x="24424" y="15181"/>
                    <a:pt x="24437" y="15587"/>
                  </a:cubicBezTo>
                  <a:cubicBezTo>
                    <a:pt x="24489" y="16152"/>
                    <a:pt x="24555" y="16690"/>
                    <a:pt x="24594" y="17241"/>
                  </a:cubicBezTo>
                  <a:cubicBezTo>
                    <a:pt x="24621" y="17595"/>
                    <a:pt x="24647" y="17937"/>
                    <a:pt x="24673" y="18291"/>
                  </a:cubicBezTo>
                  <a:cubicBezTo>
                    <a:pt x="24686" y="18488"/>
                    <a:pt x="24725" y="18698"/>
                    <a:pt x="24791" y="18895"/>
                  </a:cubicBezTo>
                  <a:cubicBezTo>
                    <a:pt x="24936" y="19375"/>
                    <a:pt x="25214" y="19817"/>
                    <a:pt x="25698" y="19817"/>
                  </a:cubicBezTo>
                  <a:cubicBezTo>
                    <a:pt x="25783" y="19817"/>
                    <a:pt x="25874" y="19803"/>
                    <a:pt x="25972" y="19774"/>
                  </a:cubicBezTo>
                  <a:cubicBezTo>
                    <a:pt x="26340" y="19656"/>
                    <a:pt x="26655" y="19393"/>
                    <a:pt x="26852" y="19052"/>
                  </a:cubicBezTo>
                  <a:cubicBezTo>
                    <a:pt x="26904" y="18947"/>
                    <a:pt x="26930" y="18829"/>
                    <a:pt x="26930" y="18698"/>
                  </a:cubicBezTo>
                  <a:cubicBezTo>
                    <a:pt x="26957" y="18435"/>
                    <a:pt x="26943" y="18160"/>
                    <a:pt x="26878" y="17897"/>
                  </a:cubicBezTo>
                  <a:cubicBezTo>
                    <a:pt x="26760" y="17359"/>
                    <a:pt x="26602" y="16834"/>
                    <a:pt x="26379" y="16335"/>
                  </a:cubicBezTo>
                  <a:cubicBezTo>
                    <a:pt x="26222" y="15929"/>
                    <a:pt x="26077" y="15535"/>
                    <a:pt x="25894" y="15141"/>
                  </a:cubicBezTo>
                  <a:cubicBezTo>
                    <a:pt x="25710" y="14800"/>
                    <a:pt x="25565" y="14446"/>
                    <a:pt x="25355" y="14118"/>
                  </a:cubicBezTo>
                  <a:lnTo>
                    <a:pt x="25382" y="14104"/>
                  </a:lnTo>
                  <a:lnTo>
                    <a:pt x="25303" y="13855"/>
                  </a:lnTo>
                  <a:cubicBezTo>
                    <a:pt x="25264" y="13737"/>
                    <a:pt x="25224" y="13619"/>
                    <a:pt x="25198" y="13501"/>
                  </a:cubicBezTo>
                  <a:lnTo>
                    <a:pt x="25093" y="13173"/>
                  </a:lnTo>
                  <a:cubicBezTo>
                    <a:pt x="25067" y="13094"/>
                    <a:pt x="25040" y="13028"/>
                    <a:pt x="25027" y="12963"/>
                  </a:cubicBezTo>
                  <a:lnTo>
                    <a:pt x="25027" y="12950"/>
                  </a:lnTo>
                  <a:cubicBezTo>
                    <a:pt x="25972" y="12516"/>
                    <a:pt x="26825" y="11886"/>
                    <a:pt x="27521" y="11099"/>
                  </a:cubicBezTo>
                  <a:lnTo>
                    <a:pt x="27587" y="11309"/>
                  </a:lnTo>
                  <a:cubicBezTo>
                    <a:pt x="27613" y="11414"/>
                    <a:pt x="27652" y="11519"/>
                    <a:pt x="27678" y="11637"/>
                  </a:cubicBezTo>
                  <a:lnTo>
                    <a:pt x="27678" y="11624"/>
                  </a:lnTo>
                  <a:lnTo>
                    <a:pt x="27691" y="11650"/>
                  </a:lnTo>
                  <a:lnTo>
                    <a:pt x="27691" y="11663"/>
                  </a:lnTo>
                  <a:cubicBezTo>
                    <a:pt x="27744" y="12070"/>
                    <a:pt x="27823" y="12464"/>
                    <a:pt x="27875" y="12871"/>
                  </a:cubicBezTo>
                  <a:cubicBezTo>
                    <a:pt x="27980" y="13409"/>
                    <a:pt x="28098" y="13947"/>
                    <a:pt x="28203" y="14498"/>
                  </a:cubicBezTo>
                  <a:cubicBezTo>
                    <a:pt x="28269" y="14839"/>
                    <a:pt x="28335" y="15181"/>
                    <a:pt x="28400" y="15522"/>
                  </a:cubicBezTo>
                  <a:cubicBezTo>
                    <a:pt x="28440" y="15732"/>
                    <a:pt x="28492" y="15929"/>
                    <a:pt x="28584" y="16126"/>
                  </a:cubicBezTo>
                  <a:cubicBezTo>
                    <a:pt x="28774" y="16547"/>
                    <a:pt x="29074" y="16935"/>
                    <a:pt x="29511" y="16935"/>
                  </a:cubicBezTo>
                  <a:cubicBezTo>
                    <a:pt x="29618" y="16935"/>
                    <a:pt x="29733" y="16912"/>
                    <a:pt x="29857" y="16860"/>
                  </a:cubicBezTo>
                  <a:cubicBezTo>
                    <a:pt x="30211" y="16703"/>
                    <a:pt x="30487" y="16414"/>
                    <a:pt x="30644" y="16060"/>
                  </a:cubicBezTo>
                  <a:cubicBezTo>
                    <a:pt x="30684" y="15942"/>
                    <a:pt x="30710" y="15811"/>
                    <a:pt x="30697" y="15692"/>
                  </a:cubicBezTo>
                  <a:cubicBezTo>
                    <a:pt x="30684" y="15430"/>
                    <a:pt x="30644" y="15154"/>
                    <a:pt x="30539" y="14905"/>
                  </a:cubicBezTo>
                  <a:cubicBezTo>
                    <a:pt x="30382" y="14380"/>
                    <a:pt x="30159" y="13881"/>
                    <a:pt x="29883" y="13396"/>
                  </a:cubicBezTo>
                  <a:cubicBezTo>
                    <a:pt x="29686" y="13015"/>
                    <a:pt x="29489" y="12635"/>
                    <a:pt x="29266" y="12267"/>
                  </a:cubicBezTo>
                  <a:cubicBezTo>
                    <a:pt x="29056" y="11952"/>
                    <a:pt x="28860" y="11611"/>
                    <a:pt x="28623" y="11309"/>
                  </a:cubicBezTo>
                  <a:lnTo>
                    <a:pt x="28663" y="11296"/>
                  </a:lnTo>
                  <a:cubicBezTo>
                    <a:pt x="28623" y="11217"/>
                    <a:pt x="28584" y="11125"/>
                    <a:pt x="28545" y="11047"/>
                  </a:cubicBezTo>
                  <a:lnTo>
                    <a:pt x="28400" y="10705"/>
                  </a:lnTo>
                  <a:lnTo>
                    <a:pt x="28269" y="10390"/>
                  </a:lnTo>
                  <a:lnTo>
                    <a:pt x="28190" y="10220"/>
                  </a:lnTo>
                  <a:cubicBezTo>
                    <a:pt x="28584" y="9682"/>
                    <a:pt x="28925" y="9104"/>
                    <a:pt x="29188" y="8500"/>
                  </a:cubicBezTo>
                  <a:cubicBezTo>
                    <a:pt x="30598" y="10242"/>
                    <a:pt x="32808" y="11070"/>
                    <a:pt x="35012" y="11070"/>
                  </a:cubicBezTo>
                  <a:cubicBezTo>
                    <a:pt x="35515" y="11070"/>
                    <a:pt x="36018" y="11027"/>
                    <a:pt x="36511" y="10942"/>
                  </a:cubicBezTo>
                  <a:lnTo>
                    <a:pt x="36524" y="10994"/>
                  </a:lnTo>
                  <a:cubicBezTo>
                    <a:pt x="36537" y="11125"/>
                    <a:pt x="36563" y="11243"/>
                    <a:pt x="36590" y="11362"/>
                  </a:cubicBezTo>
                  <a:cubicBezTo>
                    <a:pt x="36616" y="11480"/>
                    <a:pt x="36629" y="11558"/>
                    <a:pt x="36642" y="11663"/>
                  </a:cubicBezTo>
                  <a:cubicBezTo>
                    <a:pt x="36655" y="11755"/>
                    <a:pt x="36681" y="11886"/>
                    <a:pt x="36695" y="11991"/>
                  </a:cubicBezTo>
                  <a:lnTo>
                    <a:pt x="36695" y="12005"/>
                  </a:lnTo>
                  <a:lnTo>
                    <a:pt x="36695" y="12044"/>
                  </a:lnTo>
                  <a:lnTo>
                    <a:pt x="36695" y="12057"/>
                  </a:lnTo>
                  <a:cubicBezTo>
                    <a:pt x="36721" y="12464"/>
                    <a:pt x="36747" y="12871"/>
                    <a:pt x="36760" y="13278"/>
                  </a:cubicBezTo>
                  <a:cubicBezTo>
                    <a:pt x="36799" y="13829"/>
                    <a:pt x="36865" y="14380"/>
                    <a:pt x="36904" y="14931"/>
                  </a:cubicBezTo>
                  <a:cubicBezTo>
                    <a:pt x="36931" y="15272"/>
                    <a:pt x="36957" y="15614"/>
                    <a:pt x="36983" y="15968"/>
                  </a:cubicBezTo>
                  <a:cubicBezTo>
                    <a:pt x="36996" y="16178"/>
                    <a:pt x="37036" y="16388"/>
                    <a:pt x="37101" y="16585"/>
                  </a:cubicBezTo>
                  <a:cubicBezTo>
                    <a:pt x="37258" y="17054"/>
                    <a:pt x="37528" y="17494"/>
                    <a:pt x="38017" y="17494"/>
                  </a:cubicBezTo>
                  <a:cubicBezTo>
                    <a:pt x="38103" y="17494"/>
                    <a:pt x="38196" y="17480"/>
                    <a:pt x="38296" y="17451"/>
                  </a:cubicBezTo>
                  <a:cubicBezTo>
                    <a:pt x="38663" y="17333"/>
                    <a:pt x="38965" y="17084"/>
                    <a:pt x="39162" y="16742"/>
                  </a:cubicBezTo>
                  <a:cubicBezTo>
                    <a:pt x="39214" y="16624"/>
                    <a:pt x="39254" y="16506"/>
                    <a:pt x="39254" y="16388"/>
                  </a:cubicBezTo>
                  <a:cubicBezTo>
                    <a:pt x="39280" y="16112"/>
                    <a:pt x="39254" y="15850"/>
                    <a:pt x="39188" y="15587"/>
                  </a:cubicBezTo>
                  <a:cubicBezTo>
                    <a:pt x="39070" y="15049"/>
                    <a:pt x="38912" y="14524"/>
                    <a:pt x="38689" y="14013"/>
                  </a:cubicBezTo>
                  <a:cubicBezTo>
                    <a:pt x="38532" y="13619"/>
                    <a:pt x="38387" y="13212"/>
                    <a:pt x="38204" y="12831"/>
                  </a:cubicBezTo>
                  <a:cubicBezTo>
                    <a:pt x="38020" y="12490"/>
                    <a:pt x="37876" y="12136"/>
                    <a:pt x="37666" y="11795"/>
                  </a:cubicBezTo>
                  <a:lnTo>
                    <a:pt x="37705" y="11795"/>
                  </a:lnTo>
                  <a:cubicBezTo>
                    <a:pt x="37679" y="11703"/>
                    <a:pt x="37639" y="11624"/>
                    <a:pt x="37613" y="11532"/>
                  </a:cubicBezTo>
                  <a:lnTo>
                    <a:pt x="37508" y="11178"/>
                  </a:lnTo>
                  <a:lnTo>
                    <a:pt x="37403" y="10850"/>
                  </a:lnTo>
                  <a:cubicBezTo>
                    <a:pt x="37390" y="10810"/>
                    <a:pt x="37377" y="10784"/>
                    <a:pt x="37364" y="10745"/>
                  </a:cubicBezTo>
                  <a:cubicBezTo>
                    <a:pt x="38676" y="10377"/>
                    <a:pt x="39779" y="9550"/>
                    <a:pt x="40632" y="8500"/>
                  </a:cubicBezTo>
                  <a:cubicBezTo>
                    <a:pt x="40658" y="8566"/>
                    <a:pt x="40684" y="8619"/>
                    <a:pt x="40710" y="8684"/>
                  </a:cubicBezTo>
                  <a:cubicBezTo>
                    <a:pt x="40750" y="8776"/>
                    <a:pt x="40789" y="8868"/>
                    <a:pt x="40829" y="8960"/>
                  </a:cubicBezTo>
                  <a:cubicBezTo>
                    <a:pt x="40868" y="9052"/>
                    <a:pt x="40907" y="9170"/>
                    <a:pt x="40960" y="9275"/>
                  </a:cubicBezTo>
                  <a:lnTo>
                    <a:pt x="40960" y="9288"/>
                  </a:lnTo>
                  <a:cubicBezTo>
                    <a:pt x="40960" y="9301"/>
                    <a:pt x="40960" y="9314"/>
                    <a:pt x="40973" y="9314"/>
                  </a:cubicBezTo>
                  <a:lnTo>
                    <a:pt x="40973" y="9340"/>
                  </a:lnTo>
                  <a:cubicBezTo>
                    <a:pt x="41065" y="9734"/>
                    <a:pt x="41170" y="10128"/>
                    <a:pt x="41275" y="10522"/>
                  </a:cubicBezTo>
                  <a:cubicBezTo>
                    <a:pt x="41432" y="11047"/>
                    <a:pt x="41603" y="11571"/>
                    <a:pt x="41773" y="12096"/>
                  </a:cubicBezTo>
                  <a:cubicBezTo>
                    <a:pt x="41865" y="12425"/>
                    <a:pt x="41970" y="12766"/>
                    <a:pt x="42062" y="13107"/>
                  </a:cubicBezTo>
                  <a:cubicBezTo>
                    <a:pt x="42128" y="13304"/>
                    <a:pt x="42207" y="13501"/>
                    <a:pt x="42312" y="13671"/>
                  </a:cubicBezTo>
                  <a:cubicBezTo>
                    <a:pt x="42530" y="14059"/>
                    <a:pt x="42840" y="14402"/>
                    <a:pt x="43240" y="14402"/>
                  </a:cubicBezTo>
                  <a:cubicBezTo>
                    <a:pt x="43368" y="14402"/>
                    <a:pt x="43504" y="14367"/>
                    <a:pt x="43650" y="14288"/>
                  </a:cubicBezTo>
                  <a:cubicBezTo>
                    <a:pt x="43991" y="14091"/>
                    <a:pt x="44241" y="13776"/>
                    <a:pt x="44359" y="13409"/>
                  </a:cubicBezTo>
                  <a:cubicBezTo>
                    <a:pt x="44385" y="13278"/>
                    <a:pt x="44385" y="13159"/>
                    <a:pt x="44372" y="13041"/>
                  </a:cubicBezTo>
                  <a:cubicBezTo>
                    <a:pt x="44333" y="12766"/>
                    <a:pt x="44254" y="12516"/>
                    <a:pt x="44136" y="12267"/>
                  </a:cubicBezTo>
                  <a:cubicBezTo>
                    <a:pt x="43913" y="11768"/>
                    <a:pt x="43650" y="11283"/>
                    <a:pt x="43335" y="10837"/>
                  </a:cubicBezTo>
                  <a:cubicBezTo>
                    <a:pt x="43099" y="10482"/>
                    <a:pt x="42863" y="10115"/>
                    <a:pt x="42600" y="9774"/>
                  </a:cubicBezTo>
                  <a:cubicBezTo>
                    <a:pt x="42364" y="9485"/>
                    <a:pt x="42128" y="9170"/>
                    <a:pt x="41865" y="8881"/>
                  </a:cubicBezTo>
                  <a:lnTo>
                    <a:pt x="41905" y="8868"/>
                  </a:lnTo>
                  <a:lnTo>
                    <a:pt x="41760" y="8632"/>
                  </a:lnTo>
                  <a:cubicBezTo>
                    <a:pt x="41708" y="8527"/>
                    <a:pt x="41642" y="8422"/>
                    <a:pt x="41577" y="8304"/>
                  </a:cubicBezTo>
                  <a:lnTo>
                    <a:pt x="41419" y="8002"/>
                  </a:lnTo>
                  <a:cubicBezTo>
                    <a:pt x="41380" y="7936"/>
                    <a:pt x="41340" y="7884"/>
                    <a:pt x="41314" y="7818"/>
                  </a:cubicBezTo>
                  <a:lnTo>
                    <a:pt x="41301" y="7792"/>
                  </a:lnTo>
                  <a:lnTo>
                    <a:pt x="41222" y="7818"/>
                  </a:lnTo>
                  <a:lnTo>
                    <a:pt x="41196" y="7844"/>
                  </a:lnTo>
                  <a:lnTo>
                    <a:pt x="41078" y="7897"/>
                  </a:lnTo>
                  <a:cubicBezTo>
                    <a:pt x="41472" y="7319"/>
                    <a:pt x="41813" y="6703"/>
                    <a:pt x="42062" y="6046"/>
                  </a:cubicBezTo>
                  <a:cubicBezTo>
                    <a:pt x="42850" y="6899"/>
                    <a:pt x="44057" y="6978"/>
                    <a:pt x="45146" y="6991"/>
                  </a:cubicBezTo>
                  <a:cubicBezTo>
                    <a:pt x="45282" y="6996"/>
                    <a:pt x="45419" y="6998"/>
                    <a:pt x="45556" y="6998"/>
                  </a:cubicBezTo>
                  <a:cubicBezTo>
                    <a:pt x="46589" y="6998"/>
                    <a:pt x="47661" y="6860"/>
                    <a:pt x="48611" y="6466"/>
                  </a:cubicBezTo>
                  <a:lnTo>
                    <a:pt x="48545" y="6243"/>
                  </a:lnTo>
                  <a:cubicBezTo>
                    <a:pt x="47692" y="6587"/>
                    <a:pt x="46755" y="6715"/>
                    <a:pt x="45828" y="6715"/>
                  </a:cubicBezTo>
                  <a:cubicBezTo>
                    <a:pt x="45657" y="6715"/>
                    <a:pt x="45486" y="6711"/>
                    <a:pt x="45317" y="6703"/>
                  </a:cubicBezTo>
                  <a:cubicBezTo>
                    <a:pt x="44215" y="6650"/>
                    <a:pt x="42941" y="6637"/>
                    <a:pt x="42207" y="5679"/>
                  </a:cubicBezTo>
                  <a:cubicBezTo>
                    <a:pt x="42627" y="4471"/>
                    <a:pt x="42863" y="3159"/>
                    <a:pt x="42692" y="1886"/>
                  </a:cubicBezTo>
                  <a:cubicBezTo>
                    <a:pt x="42574" y="1230"/>
                    <a:pt x="42377" y="416"/>
                    <a:pt x="41760" y="62"/>
                  </a:cubicBezTo>
                  <a:cubicBezTo>
                    <a:pt x="41671" y="20"/>
                    <a:pt x="41581" y="1"/>
                    <a:pt x="41494" y="1"/>
                  </a:cubicBezTo>
                  <a:close/>
                </a:path>
              </a:pathLst>
            </a:custGeom>
            <a:solidFill>
              <a:schemeClr val="accent5"/>
            </a:solidFill>
            <a:ln w="76200" cap="flat" cmpd="sng">
              <a:solidFill>
                <a:schemeClr val="accent5"/>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17" name="Google Shape;3617;p13"/>
            <p:cNvGrpSpPr/>
            <p:nvPr/>
          </p:nvGrpSpPr>
          <p:grpSpPr>
            <a:xfrm>
              <a:off x="3603876" y="-1455872"/>
              <a:ext cx="3485763" cy="1846943"/>
              <a:chOff x="3603876" y="-1453145"/>
              <a:chExt cx="3485763" cy="1846943"/>
            </a:xfrm>
          </p:grpSpPr>
          <p:grpSp>
            <p:nvGrpSpPr>
              <p:cNvPr id="3618" name="Google Shape;3618;p13"/>
              <p:cNvGrpSpPr/>
              <p:nvPr/>
            </p:nvGrpSpPr>
            <p:grpSpPr>
              <a:xfrm>
                <a:off x="6220945" y="-692363"/>
                <a:ext cx="200544" cy="494523"/>
                <a:chOff x="6220945" y="-692363"/>
                <a:chExt cx="200544" cy="494523"/>
              </a:xfrm>
            </p:grpSpPr>
            <p:sp>
              <p:nvSpPr>
                <p:cNvPr id="3619" name="Google Shape;3619;p13"/>
                <p:cNvSpPr/>
                <p:nvPr/>
              </p:nvSpPr>
              <p:spPr>
                <a:xfrm>
                  <a:off x="6236008" y="-622712"/>
                  <a:ext cx="185481" cy="424872"/>
                </a:xfrm>
                <a:custGeom>
                  <a:avLst/>
                  <a:gdLst/>
                  <a:ahLst/>
                  <a:cxnLst/>
                  <a:rect l="l" t="t" r="r" b="b"/>
                  <a:pathLst>
                    <a:path w="2586" h="5923" extrusionOk="0">
                      <a:moveTo>
                        <a:pt x="840" y="1"/>
                      </a:moveTo>
                      <a:lnTo>
                        <a:pt x="788" y="14"/>
                      </a:lnTo>
                      <a:lnTo>
                        <a:pt x="761" y="14"/>
                      </a:lnTo>
                      <a:lnTo>
                        <a:pt x="0" y="224"/>
                      </a:lnTo>
                      <a:cubicBezTo>
                        <a:pt x="13" y="709"/>
                        <a:pt x="40" y="1208"/>
                        <a:pt x="66" y="1694"/>
                      </a:cubicBezTo>
                      <a:cubicBezTo>
                        <a:pt x="105" y="2245"/>
                        <a:pt x="171" y="2796"/>
                        <a:pt x="210" y="3347"/>
                      </a:cubicBezTo>
                      <a:cubicBezTo>
                        <a:pt x="236" y="3689"/>
                        <a:pt x="263" y="4043"/>
                        <a:pt x="302" y="4384"/>
                      </a:cubicBezTo>
                      <a:cubicBezTo>
                        <a:pt x="315" y="4594"/>
                        <a:pt x="355" y="4804"/>
                        <a:pt x="420" y="5001"/>
                      </a:cubicBezTo>
                      <a:cubicBezTo>
                        <a:pt x="566" y="5471"/>
                        <a:pt x="845" y="5923"/>
                        <a:pt x="1332" y="5923"/>
                      </a:cubicBezTo>
                      <a:cubicBezTo>
                        <a:pt x="1415" y="5923"/>
                        <a:pt x="1505" y="5909"/>
                        <a:pt x="1601" y="5880"/>
                      </a:cubicBezTo>
                      <a:cubicBezTo>
                        <a:pt x="1969" y="5749"/>
                        <a:pt x="2284" y="5500"/>
                        <a:pt x="2468" y="5158"/>
                      </a:cubicBezTo>
                      <a:cubicBezTo>
                        <a:pt x="2533" y="5053"/>
                        <a:pt x="2559" y="4922"/>
                        <a:pt x="2559" y="4804"/>
                      </a:cubicBezTo>
                      <a:cubicBezTo>
                        <a:pt x="2586" y="4542"/>
                        <a:pt x="2559" y="4266"/>
                        <a:pt x="2494" y="4004"/>
                      </a:cubicBezTo>
                      <a:cubicBezTo>
                        <a:pt x="2389" y="3465"/>
                        <a:pt x="2218" y="2941"/>
                        <a:pt x="2008" y="2442"/>
                      </a:cubicBezTo>
                      <a:cubicBezTo>
                        <a:pt x="1838" y="2035"/>
                        <a:pt x="1693" y="1641"/>
                        <a:pt x="1509" y="1248"/>
                      </a:cubicBezTo>
                      <a:cubicBezTo>
                        <a:pt x="1326" y="828"/>
                        <a:pt x="1103" y="421"/>
                        <a:pt x="853" y="27"/>
                      </a:cubicBezTo>
                      <a:lnTo>
                        <a:pt x="840" y="14"/>
                      </a:lnTo>
                      <a:lnTo>
                        <a:pt x="8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13"/>
                <p:cNvSpPr/>
                <p:nvPr/>
              </p:nvSpPr>
              <p:spPr>
                <a:xfrm>
                  <a:off x="6245405" y="-603847"/>
                  <a:ext cx="145028" cy="347903"/>
                </a:xfrm>
                <a:custGeom>
                  <a:avLst/>
                  <a:gdLst/>
                  <a:ahLst/>
                  <a:cxnLst/>
                  <a:rect l="l" t="t" r="r" b="b"/>
                  <a:pathLst>
                    <a:path w="2022" h="4850" extrusionOk="0">
                      <a:moveTo>
                        <a:pt x="630" y="0"/>
                      </a:moveTo>
                      <a:lnTo>
                        <a:pt x="473" y="40"/>
                      </a:lnTo>
                      <a:lnTo>
                        <a:pt x="237" y="92"/>
                      </a:lnTo>
                      <a:lnTo>
                        <a:pt x="53" y="131"/>
                      </a:lnTo>
                      <a:lnTo>
                        <a:pt x="40" y="131"/>
                      </a:lnTo>
                      <a:lnTo>
                        <a:pt x="0" y="145"/>
                      </a:lnTo>
                      <a:lnTo>
                        <a:pt x="0" y="171"/>
                      </a:lnTo>
                      <a:cubicBezTo>
                        <a:pt x="0" y="171"/>
                        <a:pt x="0" y="184"/>
                        <a:pt x="0" y="197"/>
                      </a:cubicBezTo>
                      <a:lnTo>
                        <a:pt x="0" y="210"/>
                      </a:lnTo>
                      <a:cubicBezTo>
                        <a:pt x="0" y="315"/>
                        <a:pt x="14" y="433"/>
                        <a:pt x="27" y="538"/>
                      </a:cubicBezTo>
                      <a:cubicBezTo>
                        <a:pt x="66" y="1024"/>
                        <a:pt x="171" y="1509"/>
                        <a:pt x="263" y="1982"/>
                      </a:cubicBezTo>
                      <a:cubicBezTo>
                        <a:pt x="368" y="2586"/>
                        <a:pt x="499" y="3150"/>
                        <a:pt x="630" y="3727"/>
                      </a:cubicBezTo>
                      <a:cubicBezTo>
                        <a:pt x="721" y="4102"/>
                        <a:pt x="920" y="4850"/>
                        <a:pt x="1371" y="4850"/>
                      </a:cubicBezTo>
                      <a:cubicBezTo>
                        <a:pt x="1442" y="4850"/>
                        <a:pt x="1518" y="4831"/>
                        <a:pt x="1602" y="4790"/>
                      </a:cubicBezTo>
                      <a:cubicBezTo>
                        <a:pt x="1982" y="4607"/>
                        <a:pt x="2022" y="4279"/>
                        <a:pt x="2008" y="3885"/>
                      </a:cubicBezTo>
                      <a:cubicBezTo>
                        <a:pt x="1995" y="3334"/>
                        <a:pt x="1864" y="2796"/>
                        <a:pt x="1654" y="2297"/>
                      </a:cubicBezTo>
                      <a:cubicBezTo>
                        <a:pt x="1365" y="1562"/>
                        <a:pt x="1103" y="827"/>
                        <a:pt x="762" y="131"/>
                      </a:cubicBezTo>
                      <a:lnTo>
                        <a:pt x="709" y="40"/>
                      </a:lnTo>
                      <a:lnTo>
                        <a:pt x="709" y="26"/>
                      </a:lnTo>
                      <a:lnTo>
                        <a:pt x="7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13"/>
                <p:cNvSpPr/>
                <p:nvPr/>
              </p:nvSpPr>
              <p:spPr>
                <a:xfrm>
                  <a:off x="6252004" y="-613315"/>
                  <a:ext cx="153492" cy="391014"/>
                </a:xfrm>
                <a:custGeom>
                  <a:avLst/>
                  <a:gdLst/>
                  <a:ahLst/>
                  <a:cxnLst/>
                  <a:rect l="l" t="t" r="r" b="b"/>
                  <a:pathLst>
                    <a:path w="2140" h="5451" extrusionOk="0">
                      <a:moveTo>
                        <a:pt x="853" y="2376"/>
                      </a:moveTo>
                      <a:lnTo>
                        <a:pt x="853" y="2376"/>
                      </a:lnTo>
                      <a:cubicBezTo>
                        <a:pt x="945" y="2521"/>
                        <a:pt x="985" y="2691"/>
                        <a:pt x="985" y="2862"/>
                      </a:cubicBezTo>
                      <a:cubicBezTo>
                        <a:pt x="985" y="2901"/>
                        <a:pt x="985" y="2928"/>
                        <a:pt x="985" y="2967"/>
                      </a:cubicBezTo>
                      <a:cubicBezTo>
                        <a:pt x="893" y="2783"/>
                        <a:pt x="840" y="2573"/>
                        <a:pt x="853" y="2376"/>
                      </a:cubicBezTo>
                      <a:close/>
                      <a:moveTo>
                        <a:pt x="66" y="1"/>
                      </a:moveTo>
                      <a:lnTo>
                        <a:pt x="0" y="14"/>
                      </a:lnTo>
                      <a:cubicBezTo>
                        <a:pt x="0" y="172"/>
                        <a:pt x="13" y="316"/>
                        <a:pt x="27" y="447"/>
                      </a:cubicBezTo>
                      <a:cubicBezTo>
                        <a:pt x="105" y="1169"/>
                        <a:pt x="250" y="1891"/>
                        <a:pt x="473" y="2586"/>
                      </a:cubicBezTo>
                      <a:cubicBezTo>
                        <a:pt x="525" y="2823"/>
                        <a:pt x="617" y="3046"/>
                        <a:pt x="735" y="3269"/>
                      </a:cubicBezTo>
                      <a:cubicBezTo>
                        <a:pt x="783" y="3323"/>
                        <a:pt x="839" y="3352"/>
                        <a:pt x="890" y="3352"/>
                      </a:cubicBezTo>
                      <a:cubicBezTo>
                        <a:pt x="952" y="3352"/>
                        <a:pt x="1008" y="3309"/>
                        <a:pt x="1037" y="3216"/>
                      </a:cubicBezTo>
                      <a:cubicBezTo>
                        <a:pt x="1092" y="3293"/>
                        <a:pt x="1184" y="3445"/>
                        <a:pt x="1298" y="3445"/>
                      </a:cubicBezTo>
                      <a:cubicBezTo>
                        <a:pt x="1320" y="3445"/>
                        <a:pt x="1342" y="3439"/>
                        <a:pt x="1365" y="3426"/>
                      </a:cubicBezTo>
                      <a:cubicBezTo>
                        <a:pt x="1496" y="3361"/>
                        <a:pt x="1391" y="2993"/>
                        <a:pt x="1391" y="2862"/>
                      </a:cubicBezTo>
                      <a:cubicBezTo>
                        <a:pt x="1339" y="2508"/>
                        <a:pt x="1260" y="2153"/>
                        <a:pt x="1129" y="1812"/>
                      </a:cubicBezTo>
                      <a:cubicBezTo>
                        <a:pt x="945" y="1274"/>
                        <a:pt x="735" y="736"/>
                        <a:pt x="512" y="211"/>
                      </a:cubicBezTo>
                      <a:cubicBezTo>
                        <a:pt x="499" y="158"/>
                        <a:pt x="473" y="106"/>
                        <a:pt x="433" y="67"/>
                      </a:cubicBezTo>
                      <a:cubicBezTo>
                        <a:pt x="430" y="63"/>
                        <a:pt x="425" y="61"/>
                        <a:pt x="420" y="61"/>
                      </a:cubicBezTo>
                      <a:cubicBezTo>
                        <a:pt x="408" y="61"/>
                        <a:pt x="398" y="70"/>
                        <a:pt x="407" y="80"/>
                      </a:cubicBezTo>
                      <a:cubicBezTo>
                        <a:pt x="433" y="145"/>
                        <a:pt x="460" y="198"/>
                        <a:pt x="473" y="250"/>
                      </a:cubicBezTo>
                      <a:cubicBezTo>
                        <a:pt x="696" y="841"/>
                        <a:pt x="919" y="1432"/>
                        <a:pt x="1103" y="2048"/>
                      </a:cubicBezTo>
                      <a:cubicBezTo>
                        <a:pt x="1195" y="2350"/>
                        <a:pt x="1260" y="2678"/>
                        <a:pt x="1300" y="3006"/>
                      </a:cubicBezTo>
                      <a:cubicBezTo>
                        <a:pt x="1313" y="3111"/>
                        <a:pt x="1313" y="3216"/>
                        <a:pt x="1300" y="3334"/>
                      </a:cubicBezTo>
                      <a:cubicBezTo>
                        <a:pt x="1181" y="3295"/>
                        <a:pt x="1116" y="3164"/>
                        <a:pt x="1050" y="3072"/>
                      </a:cubicBezTo>
                      <a:cubicBezTo>
                        <a:pt x="1050" y="2875"/>
                        <a:pt x="1037" y="2665"/>
                        <a:pt x="985" y="2481"/>
                      </a:cubicBezTo>
                      <a:cubicBezTo>
                        <a:pt x="958" y="2416"/>
                        <a:pt x="932" y="2324"/>
                        <a:pt x="867" y="2298"/>
                      </a:cubicBezTo>
                      <a:cubicBezTo>
                        <a:pt x="856" y="2294"/>
                        <a:pt x="847" y="2292"/>
                        <a:pt x="838" y="2292"/>
                      </a:cubicBezTo>
                      <a:cubicBezTo>
                        <a:pt x="793" y="2292"/>
                        <a:pt x="775" y="2345"/>
                        <a:pt x="775" y="2390"/>
                      </a:cubicBezTo>
                      <a:cubicBezTo>
                        <a:pt x="775" y="2639"/>
                        <a:pt x="853" y="2901"/>
                        <a:pt x="972" y="3124"/>
                      </a:cubicBezTo>
                      <a:cubicBezTo>
                        <a:pt x="961" y="3233"/>
                        <a:pt x="929" y="3274"/>
                        <a:pt x="889" y="3274"/>
                      </a:cubicBezTo>
                      <a:cubicBezTo>
                        <a:pt x="827" y="3274"/>
                        <a:pt x="749" y="3176"/>
                        <a:pt x="709" y="3072"/>
                      </a:cubicBezTo>
                      <a:cubicBezTo>
                        <a:pt x="552" y="2691"/>
                        <a:pt x="447" y="2271"/>
                        <a:pt x="342" y="1878"/>
                      </a:cubicBezTo>
                      <a:cubicBezTo>
                        <a:pt x="237" y="1458"/>
                        <a:pt x="158" y="1038"/>
                        <a:pt x="105" y="618"/>
                      </a:cubicBezTo>
                      <a:cubicBezTo>
                        <a:pt x="92" y="460"/>
                        <a:pt x="66" y="290"/>
                        <a:pt x="66" y="119"/>
                      </a:cubicBezTo>
                      <a:lnTo>
                        <a:pt x="66" y="1"/>
                      </a:lnTo>
                      <a:close/>
                      <a:moveTo>
                        <a:pt x="823" y="3774"/>
                      </a:moveTo>
                      <a:cubicBezTo>
                        <a:pt x="816" y="3774"/>
                        <a:pt x="809" y="3776"/>
                        <a:pt x="801" y="3781"/>
                      </a:cubicBezTo>
                      <a:cubicBezTo>
                        <a:pt x="762" y="3781"/>
                        <a:pt x="748" y="3820"/>
                        <a:pt x="762" y="3859"/>
                      </a:cubicBezTo>
                      <a:cubicBezTo>
                        <a:pt x="762" y="3881"/>
                        <a:pt x="788" y="3902"/>
                        <a:pt x="819" y="3902"/>
                      </a:cubicBezTo>
                      <a:cubicBezTo>
                        <a:pt x="826" y="3902"/>
                        <a:pt x="833" y="3901"/>
                        <a:pt x="840" y="3899"/>
                      </a:cubicBezTo>
                      <a:cubicBezTo>
                        <a:pt x="898" y="3887"/>
                        <a:pt x="874" y="3774"/>
                        <a:pt x="823" y="3774"/>
                      </a:cubicBezTo>
                      <a:close/>
                      <a:moveTo>
                        <a:pt x="1575" y="3873"/>
                      </a:moveTo>
                      <a:cubicBezTo>
                        <a:pt x="1549" y="3873"/>
                        <a:pt x="1549" y="3899"/>
                        <a:pt x="1549" y="3912"/>
                      </a:cubicBezTo>
                      <a:cubicBezTo>
                        <a:pt x="1549" y="3938"/>
                        <a:pt x="1575" y="3938"/>
                        <a:pt x="1588" y="3938"/>
                      </a:cubicBezTo>
                      <a:cubicBezTo>
                        <a:pt x="1615" y="3925"/>
                        <a:pt x="1615" y="3912"/>
                        <a:pt x="1615" y="3899"/>
                      </a:cubicBezTo>
                      <a:cubicBezTo>
                        <a:pt x="1601" y="3886"/>
                        <a:pt x="1588" y="3873"/>
                        <a:pt x="1575" y="3873"/>
                      </a:cubicBezTo>
                      <a:close/>
                      <a:moveTo>
                        <a:pt x="1641" y="4332"/>
                      </a:moveTo>
                      <a:cubicBezTo>
                        <a:pt x="1615" y="4345"/>
                        <a:pt x="1601" y="4371"/>
                        <a:pt x="1615" y="4384"/>
                      </a:cubicBezTo>
                      <a:cubicBezTo>
                        <a:pt x="1615" y="4404"/>
                        <a:pt x="1629" y="4416"/>
                        <a:pt x="1646" y="4416"/>
                      </a:cubicBezTo>
                      <a:cubicBezTo>
                        <a:pt x="1653" y="4416"/>
                        <a:pt x="1660" y="4414"/>
                        <a:pt x="1667" y="4411"/>
                      </a:cubicBezTo>
                      <a:lnTo>
                        <a:pt x="1667" y="4424"/>
                      </a:lnTo>
                      <a:cubicBezTo>
                        <a:pt x="1693" y="4411"/>
                        <a:pt x="1706" y="4384"/>
                        <a:pt x="1693" y="4371"/>
                      </a:cubicBezTo>
                      <a:cubicBezTo>
                        <a:pt x="1693" y="4345"/>
                        <a:pt x="1667" y="4332"/>
                        <a:pt x="1641" y="4332"/>
                      </a:cubicBezTo>
                      <a:close/>
                      <a:moveTo>
                        <a:pt x="1131" y="4335"/>
                      </a:moveTo>
                      <a:cubicBezTo>
                        <a:pt x="1119" y="4335"/>
                        <a:pt x="1109" y="4338"/>
                        <a:pt x="1103" y="4345"/>
                      </a:cubicBezTo>
                      <a:cubicBezTo>
                        <a:pt x="1063" y="4358"/>
                        <a:pt x="1037" y="4398"/>
                        <a:pt x="1050" y="4450"/>
                      </a:cubicBezTo>
                      <a:cubicBezTo>
                        <a:pt x="1050" y="4463"/>
                        <a:pt x="1063" y="4476"/>
                        <a:pt x="1090" y="4489"/>
                      </a:cubicBezTo>
                      <a:cubicBezTo>
                        <a:pt x="1096" y="4496"/>
                        <a:pt x="1106" y="4499"/>
                        <a:pt x="1116" y="4499"/>
                      </a:cubicBezTo>
                      <a:cubicBezTo>
                        <a:pt x="1126" y="4499"/>
                        <a:pt x="1136" y="4496"/>
                        <a:pt x="1142" y="4489"/>
                      </a:cubicBezTo>
                      <a:lnTo>
                        <a:pt x="1155" y="4489"/>
                      </a:lnTo>
                      <a:cubicBezTo>
                        <a:pt x="1195" y="4476"/>
                        <a:pt x="1208" y="4437"/>
                        <a:pt x="1208" y="4398"/>
                      </a:cubicBezTo>
                      <a:cubicBezTo>
                        <a:pt x="1195" y="4371"/>
                        <a:pt x="1181" y="4358"/>
                        <a:pt x="1168" y="4345"/>
                      </a:cubicBezTo>
                      <a:cubicBezTo>
                        <a:pt x="1155" y="4338"/>
                        <a:pt x="1142" y="4335"/>
                        <a:pt x="1131" y="4335"/>
                      </a:cubicBezTo>
                      <a:close/>
                      <a:moveTo>
                        <a:pt x="547" y="4445"/>
                      </a:moveTo>
                      <a:cubicBezTo>
                        <a:pt x="536" y="4445"/>
                        <a:pt x="525" y="4447"/>
                        <a:pt x="512" y="4450"/>
                      </a:cubicBezTo>
                      <a:cubicBezTo>
                        <a:pt x="473" y="4463"/>
                        <a:pt x="447" y="4503"/>
                        <a:pt x="460" y="4542"/>
                      </a:cubicBezTo>
                      <a:cubicBezTo>
                        <a:pt x="473" y="4568"/>
                        <a:pt x="486" y="4581"/>
                        <a:pt x="499" y="4594"/>
                      </a:cubicBezTo>
                      <a:cubicBezTo>
                        <a:pt x="512" y="4601"/>
                        <a:pt x="525" y="4604"/>
                        <a:pt x="537" y="4604"/>
                      </a:cubicBezTo>
                      <a:cubicBezTo>
                        <a:pt x="548" y="4604"/>
                        <a:pt x="558" y="4601"/>
                        <a:pt x="565" y="4594"/>
                      </a:cubicBezTo>
                      <a:cubicBezTo>
                        <a:pt x="604" y="4581"/>
                        <a:pt x="630" y="4542"/>
                        <a:pt x="617" y="4503"/>
                      </a:cubicBezTo>
                      <a:cubicBezTo>
                        <a:pt x="607" y="4462"/>
                        <a:pt x="582" y="4445"/>
                        <a:pt x="547" y="4445"/>
                      </a:cubicBezTo>
                      <a:close/>
                      <a:moveTo>
                        <a:pt x="2095" y="4629"/>
                      </a:moveTo>
                      <a:cubicBezTo>
                        <a:pt x="2088" y="4629"/>
                        <a:pt x="2081" y="4630"/>
                        <a:pt x="2074" y="4634"/>
                      </a:cubicBezTo>
                      <a:cubicBezTo>
                        <a:pt x="2048" y="4647"/>
                        <a:pt x="2035" y="4673"/>
                        <a:pt x="2048" y="4699"/>
                      </a:cubicBezTo>
                      <a:cubicBezTo>
                        <a:pt x="2048" y="4712"/>
                        <a:pt x="2074" y="4726"/>
                        <a:pt x="2100" y="4726"/>
                      </a:cubicBezTo>
                      <a:lnTo>
                        <a:pt x="2113" y="4726"/>
                      </a:lnTo>
                      <a:cubicBezTo>
                        <a:pt x="2126" y="4712"/>
                        <a:pt x="2140" y="4686"/>
                        <a:pt x="2140" y="4660"/>
                      </a:cubicBezTo>
                      <a:cubicBezTo>
                        <a:pt x="2130" y="4641"/>
                        <a:pt x="2113" y="4629"/>
                        <a:pt x="2095" y="4629"/>
                      </a:cubicBezTo>
                      <a:close/>
                      <a:moveTo>
                        <a:pt x="1228" y="5338"/>
                      </a:moveTo>
                      <a:cubicBezTo>
                        <a:pt x="1222" y="5338"/>
                        <a:pt x="1215" y="5340"/>
                        <a:pt x="1208" y="5342"/>
                      </a:cubicBezTo>
                      <a:cubicBezTo>
                        <a:pt x="1168" y="5342"/>
                        <a:pt x="1155" y="5382"/>
                        <a:pt x="1168" y="5408"/>
                      </a:cubicBezTo>
                      <a:cubicBezTo>
                        <a:pt x="1168" y="5429"/>
                        <a:pt x="1195" y="5451"/>
                        <a:pt x="1219" y="5451"/>
                      </a:cubicBezTo>
                      <a:cubicBezTo>
                        <a:pt x="1224" y="5451"/>
                        <a:pt x="1229" y="5450"/>
                        <a:pt x="1234" y="5447"/>
                      </a:cubicBezTo>
                      <a:cubicBezTo>
                        <a:pt x="1304" y="5424"/>
                        <a:pt x="1281" y="5338"/>
                        <a:pt x="1228" y="533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13"/>
                <p:cNvSpPr/>
                <p:nvPr/>
              </p:nvSpPr>
              <p:spPr>
                <a:xfrm>
                  <a:off x="6220945" y="-692363"/>
                  <a:ext cx="88509" cy="103653"/>
                </a:xfrm>
                <a:custGeom>
                  <a:avLst/>
                  <a:gdLst/>
                  <a:ahLst/>
                  <a:cxnLst/>
                  <a:rect l="l" t="t" r="r" b="b"/>
                  <a:pathLst>
                    <a:path w="1234" h="1445" extrusionOk="0">
                      <a:moveTo>
                        <a:pt x="853" y="1"/>
                      </a:moveTo>
                      <a:lnTo>
                        <a:pt x="775" y="27"/>
                      </a:lnTo>
                      <a:lnTo>
                        <a:pt x="748" y="27"/>
                      </a:lnTo>
                      <a:lnTo>
                        <a:pt x="446" y="119"/>
                      </a:lnTo>
                      <a:lnTo>
                        <a:pt x="118" y="211"/>
                      </a:lnTo>
                      <a:lnTo>
                        <a:pt x="40" y="224"/>
                      </a:lnTo>
                      <a:lnTo>
                        <a:pt x="0" y="237"/>
                      </a:lnTo>
                      <a:lnTo>
                        <a:pt x="0" y="289"/>
                      </a:lnTo>
                      <a:cubicBezTo>
                        <a:pt x="0" y="329"/>
                        <a:pt x="13" y="355"/>
                        <a:pt x="27" y="394"/>
                      </a:cubicBezTo>
                      <a:cubicBezTo>
                        <a:pt x="40" y="512"/>
                        <a:pt x="66" y="631"/>
                        <a:pt x="92" y="762"/>
                      </a:cubicBezTo>
                      <a:lnTo>
                        <a:pt x="145" y="1051"/>
                      </a:lnTo>
                      <a:lnTo>
                        <a:pt x="197" y="1392"/>
                      </a:lnTo>
                      <a:lnTo>
                        <a:pt x="197" y="1405"/>
                      </a:lnTo>
                      <a:cubicBezTo>
                        <a:pt x="210" y="1405"/>
                        <a:pt x="210" y="1418"/>
                        <a:pt x="210" y="1431"/>
                      </a:cubicBezTo>
                      <a:lnTo>
                        <a:pt x="210" y="1444"/>
                      </a:lnTo>
                      <a:lnTo>
                        <a:pt x="263" y="1431"/>
                      </a:lnTo>
                      <a:lnTo>
                        <a:pt x="525" y="1365"/>
                      </a:lnTo>
                      <a:lnTo>
                        <a:pt x="853" y="1287"/>
                      </a:lnTo>
                      <a:lnTo>
                        <a:pt x="1129" y="1208"/>
                      </a:lnTo>
                      <a:lnTo>
                        <a:pt x="1181" y="1195"/>
                      </a:lnTo>
                      <a:lnTo>
                        <a:pt x="1234" y="1182"/>
                      </a:lnTo>
                      <a:lnTo>
                        <a:pt x="1142" y="919"/>
                      </a:lnTo>
                      <a:lnTo>
                        <a:pt x="1037" y="565"/>
                      </a:lnTo>
                      <a:lnTo>
                        <a:pt x="932" y="237"/>
                      </a:lnTo>
                      <a:lnTo>
                        <a:pt x="866" y="27"/>
                      </a:lnTo>
                      <a:lnTo>
                        <a:pt x="8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13"/>
                <p:cNvSpPr/>
                <p:nvPr/>
              </p:nvSpPr>
              <p:spPr>
                <a:xfrm>
                  <a:off x="6234071" y="-687629"/>
                  <a:ext cx="65987" cy="97198"/>
                </a:xfrm>
                <a:custGeom>
                  <a:avLst/>
                  <a:gdLst/>
                  <a:ahLst/>
                  <a:cxnLst/>
                  <a:rect l="l" t="t" r="r" b="b"/>
                  <a:pathLst>
                    <a:path w="920" h="1355" extrusionOk="0">
                      <a:moveTo>
                        <a:pt x="539" y="0"/>
                      </a:moveTo>
                      <a:cubicBezTo>
                        <a:pt x="526" y="0"/>
                        <a:pt x="526" y="13"/>
                        <a:pt x="526" y="13"/>
                      </a:cubicBezTo>
                      <a:cubicBezTo>
                        <a:pt x="513" y="26"/>
                        <a:pt x="513" y="40"/>
                        <a:pt x="526" y="40"/>
                      </a:cubicBezTo>
                      <a:lnTo>
                        <a:pt x="526" y="53"/>
                      </a:lnTo>
                      <a:cubicBezTo>
                        <a:pt x="539" y="105"/>
                        <a:pt x="552" y="145"/>
                        <a:pt x="565" y="197"/>
                      </a:cubicBezTo>
                      <a:cubicBezTo>
                        <a:pt x="592" y="250"/>
                        <a:pt x="605" y="302"/>
                        <a:pt x="618" y="355"/>
                      </a:cubicBezTo>
                      <a:lnTo>
                        <a:pt x="723" y="643"/>
                      </a:lnTo>
                      <a:cubicBezTo>
                        <a:pt x="749" y="748"/>
                        <a:pt x="788" y="840"/>
                        <a:pt x="815" y="945"/>
                      </a:cubicBezTo>
                      <a:cubicBezTo>
                        <a:pt x="828" y="971"/>
                        <a:pt x="841" y="1011"/>
                        <a:pt x="854" y="1050"/>
                      </a:cubicBezTo>
                      <a:cubicBezTo>
                        <a:pt x="867" y="1063"/>
                        <a:pt x="867" y="1076"/>
                        <a:pt x="880" y="1103"/>
                      </a:cubicBezTo>
                      <a:cubicBezTo>
                        <a:pt x="867" y="1103"/>
                        <a:pt x="867" y="1116"/>
                        <a:pt x="880" y="1116"/>
                      </a:cubicBezTo>
                      <a:lnTo>
                        <a:pt x="880" y="1129"/>
                      </a:lnTo>
                      <a:cubicBezTo>
                        <a:pt x="867" y="1129"/>
                        <a:pt x="867" y="1142"/>
                        <a:pt x="880" y="1142"/>
                      </a:cubicBezTo>
                      <a:cubicBezTo>
                        <a:pt x="880" y="1149"/>
                        <a:pt x="884" y="1152"/>
                        <a:pt x="887" y="1152"/>
                      </a:cubicBezTo>
                      <a:cubicBezTo>
                        <a:pt x="890" y="1152"/>
                        <a:pt x="893" y="1149"/>
                        <a:pt x="893" y="1142"/>
                      </a:cubicBezTo>
                      <a:cubicBezTo>
                        <a:pt x="897" y="1146"/>
                        <a:pt x="901" y="1147"/>
                        <a:pt x="905" y="1147"/>
                      </a:cubicBezTo>
                      <a:cubicBezTo>
                        <a:pt x="913" y="1147"/>
                        <a:pt x="920" y="1138"/>
                        <a:pt x="920" y="1129"/>
                      </a:cubicBezTo>
                      <a:cubicBezTo>
                        <a:pt x="920" y="1116"/>
                        <a:pt x="920" y="1116"/>
                        <a:pt x="920" y="1116"/>
                      </a:cubicBezTo>
                      <a:lnTo>
                        <a:pt x="920" y="1089"/>
                      </a:lnTo>
                      <a:cubicBezTo>
                        <a:pt x="920" y="1076"/>
                        <a:pt x="920" y="1063"/>
                        <a:pt x="907" y="1050"/>
                      </a:cubicBezTo>
                      <a:cubicBezTo>
                        <a:pt x="907" y="1037"/>
                        <a:pt x="893" y="1011"/>
                        <a:pt x="893" y="985"/>
                      </a:cubicBezTo>
                      <a:lnTo>
                        <a:pt x="828" y="814"/>
                      </a:lnTo>
                      <a:cubicBezTo>
                        <a:pt x="802" y="722"/>
                        <a:pt x="775" y="617"/>
                        <a:pt x="736" y="525"/>
                      </a:cubicBezTo>
                      <a:lnTo>
                        <a:pt x="644" y="223"/>
                      </a:lnTo>
                      <a:cubicBezTo>
                        <a:pt x="631" y="184"/>
                        <a:pt x="618" y="158"/>
                        <a:pt x="605" y="118"/>
                      </a:cubicBezTo>
                      <a:lnTo>
                        <a:pt x="592" y="66"/>
                      </a:lnTo>
                      <a:lnTo>
                        <a:pt x="578" y="26"/>
                      </a:lnTo>
                      <a:cubicBezTo>
                        <a:pt x="565" y="13"/>
                        <a:pt x="552" y="0"/>
                        <a:pt x="539" y="0"/>
                      </a:cubicBezTo>
                      <a:close/>
                      <a:moveTo>
                        <a:pt x="263" y="66"/>
                      </a:moveTo>
                      <a:cubicBezTo>
                        <a:pt x="237" y="66"/>
                        <a:pt x="237" y="79"/>
                        <a:pt x="237" y="92"/>
                      </a:cubicBezTo>
                      <a:lnTo>
                        <a:pt x="237" y="131"/>
                      </a:lnTo>
                      <a:cubicBezTo>
                        <a:pt x="237" y="145"/>
                        <a:pt x="250" y="171"/>
                        <a:pt x="250" y="197"/>
                      </a:cubicBezTo>
                      <a:lnTo>
                        <a:pt x="277" y="263"/>
                      </a:lnTo>
                      <a:lnTo>
                        <a:pt x="316" y="407"/>
                      </a:lnTo>
                      <a:lnTo>
                        <a:pt x="382" y="696"/>
                      </a:lnTo>
                      <a:lnTo>
                        <a:pt x="473" y="1011"/>
                      </a:lnTo>
                      <a:lnTo>
                        <a:pt x="500" y="1116"/>
                      </a:lnTo>
                      <a:cubicBezTo>
                        <a:pt x="500" y="1142"/>
                        <a:pt x="513" y="1155"/>
                        <a:pt x="513" y="1181"/>
                      </a:cubicBezTo>
                      <a:cubicBezTo>
                        <a:pt x="526" y="1194"/>
                        <a:pt x="526" y="1194"/>
                        <a:pt x="526" y="1208"/>
                      </a:cubicBezTo>
                      <a:lnTo>
                        <a:pt x="526" y="1234"/>
                      </a:lnTo>
                      <a:cubicBezTo>
                        <a:pt x="526" y="1247"/>
                        <a:pt x="539" y="1247"/>
                        <a:pt x="552" y="1247"/>
                      </a:cubicBezTo>
                      <a:cubicBezTo>
                        <a:pt x="552" y="1247"/>
                        <a:pt x="565" y="1247"/>
                        <a:pt x="565" y="1234"/>
                      </a:cubicBezTo>
                      <a:lnTo>
                        <a:pt x="552" y="1234"/>
                      </a:lnTo>
                      <a:cubicBezTo>
                        <a:pt x="552" y="1234"/>
                        <a:pt x="552" y="1221"/>
                        <a:pt x="552" y="1221"/>
                      </a:cubicBezTo>
                      <a:lnTo>
                        <a:pt x="552" y="1208"/>
                      </a:lnTo>
                      <a:cubicBezTo>
                        <a:pt x="552" y="1194"/>
                        <a:pt x="552" y="1181"/>
                        <a:pt x="552" y="1168"/>
                      </a:cubicBezTo>
                      <a:lnTo>
                        <a:pt x="526" y="1103"/>
                      </a:lnTo>
                      <a:lnTo>
                        <a:pt x="487" y="932"/>
                      </a:lnTo>
                      <a:cubicBezTo>
                        <a:pt x="460" y="840"/>
                        <a:pt x="434" y="748"/>
                        <a:pt x="421" y="656"/>
                      </a:cubicBezTo>
                      <a:cubicBezTo>
                        <a:pt x="395" y="551"/>
                        <a:pt x="368" y="446"/>
                        <a:pt x="342" y="355"/>
                      </a:cubicBezTo>
                      <a:cubicBezTo>
                        <a:pt x="329" y="302"/>
                        <a:pt x="316" y="263"/>
                        <a:pt x="303" y="210"/>
                      </a:cubicBezTo>
                      <a:cubicBezTo>
                        <a:pt x="290" y="171"/>
                        <a:pt x="290" y="171"/>
                        <a:pt x="290" y="145"/>
                      </a:cubicBezTo>
                      <a:cubicBezTo>
                        <a:pt x="290" y="131"/>
                        <a:pt x="290" y="118"/>
                        <a:pt x="290" y="118"/>
                      </a:cubicBezTo>
                      <a:cubicBezTo>
                        <a:pt x="290" y="105"/>
                        <a:pt x="290" y="92"/>
                        <a:pt x="290" y="79"/>
                      </a:cubicBezTo>
                      <a:cubicBezTo>
                        <a:pt x="277" y="66"/>
                        <a:pt x="263" y="66"/>
                        <a:pt x="263" y="66"/>
                      </a:cubicBezTo>
                      <a:close/>
                      <a:moveTo>
                        <a:pt x="14" y="118"/>
                      </a:moveTo>
                      <a:cubicBezTo>
                        <a:pt x="1" y="118"/>
                        <a:pt x="1" y="131"/>
                        <a:pt x="1" y="158"/>
                      </a:cubicBezTo>
                      <a:cubicBezTo>
                        <a:pt x="1" y="171"/>
                        <a:pt x="1" y="197"/>
                        <a:pt x="14" y="223"/>
                      </a:cubicBezTo>
                      <a:lnTo>
                        <a:pt x="27" y="302"/>
                      </a:lnTo>
                      <a:cubicBezTo>
                        <a:pt x="27" y="355"/>
                        <a:pt x="40" y="407"/>
                        <a:pt x="53" y="460"/>
                      </a:cubicBezTo>
                      <a:cubicBezTo>
                        <a:pt x="80" y="565"/>
                        <a:pt x="93" y="670"/>
                        <a:pt x="119" y="775"/>
                      </a:cubicBezTo>
                      <a:cubicBezTo>
                        <a:pt x="132" y="880"/>
                        <a:pt x="158" y="985"/>
                        <a:pt x="185" y="1089"/>
                      </a:cubicBezTo>
                      <a:cubicBezTo>
                        <a:pt x="198" y="1194"/>
                        <a:pt x="211" y="1260"/>
                        <a:pt x="224" y="1339"/>
                      </a:cubicBezTo>
                      <a:cubicBezTo>
                        <a:pt x="224" y="1352"/>
                        <a:pt x="237" y="1352"/>
                        <a:pt x="250" y="1352"/>
                      </a:cubicBezTo>
                      <a:cubicBezTo>
                        <a:pt x="254" y="1354"/>
                        <a:pt x="257" y="1355"/>
                        <a:pt x="261" y="1355"/>
                      </a:cubicBezTo>
                      <a:cubicBezTo>
                        <a:pt x="280" y="1355"/>
                        <a:pt x="288" y="1324"/>
                        <a:pt x="277" y="1313"/>
                      </a:cubicBezTo>
                      <a:lnTo>
                        <a:pt x="263" y="1313"/>
                      </a:lnTo>
                      <a:cubicBezTo>
                        <a:pt x="250" y="1208"/>
                        <a:pt x="224" y="1103"/>
                        <a:pt x="211" y="985"/>
                      </a:cubicBezTo>
                      <a:cubicBezTo>
                        <a:pt x="185" y="880"/>
                        <a:pt x="172" y="775"/>
                        <a:pt x="145" y="670"/>
                      </a:cubicBezTo>
                      <a:lnTo>
                        <a:pt x="93" y="355"/>
                      </a:lnTo>
                      <a:lnTo>
                        <a:pt x="67" y="236"/>
                      </a:lnTo>
                      <a:lnTo>
                        <a:pt x="53" y="184"/>
                      </a:lnTo>
                      <a:cubicBezTo>
                        <a:pt x="53" y="171"/>
                        <a:pt x="53" y="158"/>
                        <a:pt x="53" y="145"/>
                      </a:cubicBezTo>
                      <a:cubicBezTo>
                        <a:pt x="40" y="131"/>
                        <a:pt x="40" y="131"/>
                        <a:pt x="40" y="1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4" name="Google Shape;3624;p13"/>
              <p:cNvGrpSpPr/>
              <p:nvPr/>
            </p:nvGrpSpPr>
            <p:grpSpPr>
              <a:xfrm>
                <a:off x="5335079" y="-527597"/>
                <a:ext cx="200616" cy="494523"/>
                <a:chOff x="5335079" y="-527597"/>
                <a:chExt cx="200616" cy="494523"/>
              </a:xfrm>
            </p:grpSpPr>
            <p:sp>
              <p:nvSpPr>
                <p:cNvPr id="3625" name="Google Shape;3625;p13"/>
                <p:cNvSpPr/>
                <p:nvPr/>
              </p:nvSpPr>
              <p:spPr>
                <a:xfrm>
                  <a:off x="5350143" y="-457945"/>
                  <a:ext cx="185553" cy="424872"/>
                </a:xfrm>
                <a:custGeom>
                  <a:avLst/>
                  <a:gdLst/>
                  <a:ahLst/>
                  <a:cxnLst/>
                  <a:rect l="l" t="t" r="r" b="b"/>
                  <a:pathLst>
                    <a:path w="2587" h="5923" extrusionOk="0">
                      <a:moveTo>
                        <a:pt x="841" y="0"/>
                      </a:moveTo>
                      <a:lnTo>
                        <a:pt x="801" y="14"/>
                      </a:lnTo>
                      <a:lnTo>
                        <a:pt x="762" y="14"/>
                      </a:lnTo>
                      <a:lnTo>
                        <a:pt x="1" y="224"/>
                      </a:lnTo>
                      <a:cubicBezTo>
                        <a:pt x="14" y="709"/>
                        <a:pt x="53" y="1208"/>
                        <a:pt x="79" y="1693"/>
                      </a:cubicBezTo>
                      <a:cubicBezTo>
                        <a:pt x="119" y="2245"/>
                        <a:pt x="184" y="2796"/>
                        <a:pt x="224" y="3347"/>
                      </a:cubicBezTo>
                      <a:cubicBezTo>
                        <a:pt x="250" y="3688"/>
                        <a:pt x="276" y="4043"/>
                        <a:pt x="302" y="4384"/>
                      </a:cubicBezTo>
                      <a:cubicBezTo>
                        <a:pt x="316" y="4594"/>
                        <a:pt x="355" y="4804"/>
                        <a:pt x="421" y="5001"/>
                      </a:cubicBezTo>
                      <a:cubicBezTo>
                        <a:pt x="577" y="5471"/>
                        <a:pt x="858" y="5922"/>
                        <a:pt x="1345" y="5922"/>
                      </a:cubicBezTo>
                      <a:cubicBezTo>
                        <a:pt x="1429" y="5922"/>
                        <a:pt x="1519" y="5909"/>
                        <a:pt x="1615" y="5880"/>
                      </a:cubicBezTo>
                      <a:cubicBezTo>
                        <a:pt x="1982" y="5749"/>
                        <a:pt x="2284" y="5499"/>
                        <a:pt x="2481" y="5158"/>
                      </a:cubicBezTo>
                      <a:cubicBezTo>
                        <a:pt x="2534" y="5053"/>
                        <a:pt x="2560" y="4922"/>
                        <a:pt x="2573" y="4804"/>
                      </a:cubicBezTo>
                      <a:cubicBezTo>
                        <a:pt x="2586" y="4541"/>
                        <a:pt x="2573" y="4266"/>
                        <a:pt x="2507" y="4003"/>
                      </a:cubicBezTo>
                      <a:cubicBezTo>
                        <a:pt x="2389" y="3465"/>
                        <a:pt x="2232" y="2940"/>
                        <a:pt x="2009" y="2442"/>
                      </a:cubicBezTo>
                      <a:cubicBezTo>
                        <a:pt x="1851" y="2035"/>
                        <a:pt x="1707" y="1641"/>
                        <a:pt x="1523" y="1247"/>
                      </a:cubicBezTo>
                      <a:cubicBezTo>
                        <a:pt x="1326" y="827"/>
                        <a:pt x="1103" y="420"/>
                        <a:pt x="867" y="27"/>
                      </a:cubicBezTo>
                      <a:lnTo>
                        <a:pt x="854" y="14"/>
                      </a:lnTo>
                      <a:lnTo>
                        <a:pt x="8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13"/>
                <p:cNvSpPr/>
                <p:nvPr/>
              </p:nvSpPr>
              <p:spPr>
                <a:xfrm>
                  <a:off x="5359539" y="-439152"/>
                  <a:ext cx="145028" cy="348548"/>
                </a:xfrm>
                <a:custGeom>
                  <a:avLst/>
                  <a:gdLst/>
                  <a:ahLst/>
                  <a:cxnLst/>
                  <a:rect l="l" t="t" r="r" b="b"/>
                  <a:pathLst>
                    <a:path w="2022" h="4859" extrusionOk="0">
                      <a:moveTo>
                        <a:pt x="644" y="1"/>
                      </a:moveTo>
                      <a:lnTo>
                        <a:pt x="473" y="40"/>
                      </a:lnTo>
                      <a:lnTo>
                        <a:pt x="250" y="93"/>
                      </a:lnTo>
                      <a:lnTo>
                        <a:pt x="66" y="132"/>
                      </a:lnTo>
                      <a:lnTo>
                        <a:pt x="53" y="132"/>
                      </a:lnTo>
                      <a:lnTo>
                        <a:pt x="1" y="145"/>
                      </a:lnTo>
                      <a:cubicBezTo>
                        <a:pt x="1" y="145"/>
                        <a:pt x="1" y="158"/>
                        <a:pt x="1" y="172"/>
                      </a:cubicBezTo>
                      <a:lnTo>
                        <a:pt x="1" y="198"/>
                      </a:lnTo>
                      <a:lnTo>
                        <a:pt x="1" y="211"/>
                      </a:lnTo>
                      <a:cubicBezTo>
                        <a:pt x="14" y="316"/>
                        <a:pt x="27" y="434"/>
                        <a:pt x="40" y="539"/>
                      </a:cubicBezTo>
                      <a:cubicBezTo>
                        <a:pt x="80" y="1025"/>
                        <a:pt x="185" y="1510"/>
                        <a:pt x="276" y="1983"/>
                      </a:cubicBezTo>
                      <a:cubicBezTo>
                        <a:pt x="381" y="2586"/>
                        <a:pt x="513" y="3151"/>
                        <a:pt x="644" y="3728"/>
                      </a:cubicBezTo>
                      <a:cubicBezTo>
                        <a:pt x="735" y="4105"/>
                        <a:pt x="926" y="4859"/>
                        <a:pt x="1380" y="4859"/>
                      </a:cubicBezTo>
                      <a:cubicBezTo>
                        <a:pt x="1448" y="4859"/>
                        <a:pt x="1522" y="4842"/>
                        <a:pt x="1602" y="4804"/>
                      </a:cubicBezTo>
                      <a:cubicBezTo>
                        <a:pt x="1983" y="4607"/>
                        <a:pt x="2022" y="4279"/>
                        <a:pt x="2022" y="3886"/>
                      </a:cubicBezTo>
                      <a:cubicBezTo>
                        <a:pt x="1996" y="3334"/>
                        <a:pt x="1878" y="2796"/>
                        <a:pt x="1654" y="2298"/>
                      </a:cubicBezTo>
                      <a:cubicBezTo>
                        <a:pt x="1366" y="1576"/>
                        <a:pt x="1103" y="828"/>
                        <a:pt x="762" y="132"/>
                      </a:cubicBezTo>
                      <a:lnTo>
                        <a:pt x="723" y="53"/>
                      </a:lnTo>
                      <a:lnTo>
                        <a:pt x="723" y="40"/>
                      </a:lnTo>
                      <a:lnTo>
                        <a:pt x="710" y="27"/>
                      </a:lnTo>
                      <a:lnTo>
                        <a:pt x="7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13"/>
                <p:cNvSpPr/>
                <p:nvPr/>
              </p:nvSpPr>
              <p:spPr>
                <a:xfrm>
                  <a:off x="5366139" y="-448549"/>
                  <a:ext cx="155356" cy="391014"/>
                </a:xfrm>
                <a:custGeom>
                  <a:avLst/>
                  <a:gdLst/>
                  <a:ahLst/>
                  <a:cxnLst/>
                  <a:rect l="l" t="t" r="r" b="b"/>
                  <a:pathLst>
                    <a:path w="2166" h="5451" extrusionOk="0">
                      <a:moveTo>
                        <a:pt x="866" y="2396"/>
                      </a:moveTo>
                      <a:cubicBezTo>
                        <a:pt x="949" y="2536"/>
                        <a:pt x="985" y="2699"/>
                        <a:pt x="985" y="2862"/>
                      </a:cubicBezTo>
                      <a:lnTo>
                        <a:pt x="985" y="2967"/>
                      </a:lnTo>
                      <a:cubicBezTo>
                        <a:pt x="896" y="2789"/>
                        <a:pt x="856" y="2587"/>
                        <a:pt x="866" y="2396"/>
                      </a:cubicBezTo>
                      <a:close/>
                      <a:moveTo>
                        <a:pt x="66" y="1"/>
                      </a:moveTo>
                      <a:lnTo>
                        <a:pt x="1" y="14"/>
                      </a:lnTo>
                      <a:cubicBezTo>
                        <a:pt x="14" y="171"/>
                        <a:pt x="27" y="316"/>
                        <a:pt x="40" y="447"/>
                      </a:cubicBezTo>
                      <a:cubicBezTo>
                        <a:pt x="106" y="1169"/>
                        <a:pt x="250" y="1891"/>
                        <a:pt x="473" y="2586"/>
                      </a:cubicBezTo>
                      <a:cubicBezTo>
                        <a:pt x="526" y="2822"/>
                        <a:pt x="618" y="3045"/>
                        <a:pt x="736" y="3269"/>
                      </a:cubicBezTo>
                      <a:cubicBezTo>
                        <a:pt x="783" y="3322"/>
                        <a:pt x="839" y="3351"/>
                        <a:pt x="891" y="3351"/>
                      </a:cubicBezTo>
                      <a:cubicBezTo>
                        <a:pt x="953" y="3351"/>
                        <a:pt x="1009" y="3309"/>
                        <a:pt x="1038" y="3216"/>
                      </a:cubicBezTo>
                      <a:cubicBezTo>
                        <a:pt x="1093" y="3293"/>
                        <a:pt x="1185" y="3444"/>
                        <a:pt x="1298" y="3444"/>
                      </a:cubicBezTo>
                      <a:cubicBezTo>
                        <a:pt x="1320" y="3444"/>
                        <a:pt x="1342" y="3439"/>
                        <a:pt x="1366" y="3426"/>
                      </a:cubicBezTo>
                      <a:cubicBezTo>
                        <a:pt x="1510" y="3360"/>
                        <a:pt x="1405" y="2993"/>
                        <a:pt x="1392" y="2862"/>
                      </a:cubicBezTo>
                      <a:cubicBezTo>
                        <a:pt x="1339" y="2507"/>
                        <a:pt x="1261" y="2153"/>
                        <a:pt x="1129" y="1812"/>
                      </a:cubicBezTo>
                      <a:cubicBezTo>
                        <a:pt x="946" y="1274"/>
                        <a:pt x="736" y="736"/>
                        <a:pt x="513" y="211"/>
                      </a:cubicBezTo>
                      <a:cubicBezTo>
                        <a:pt x="499" y="158"/>
                        <a:pt x="473" y="106"/>
                        <a:pt x="434" y="66"/>
                      </a:cubicBezTo>
                      <a:cubicBezTo>
                        <a:pt x="430" y="58"/>
                        <a:pt x="424" y="55"/>
                        <a:pt x="419" y="55"/>
                      </a:cubicBezTo>
                      <a:cubicBezTo>
                        <a:pt x="408" y="55"/>
                        <a:pt x="399" y="70"/>
                        <a:pt x="408" y="79"/>
                      </a:cubicBezTo>
                      <a:cubicBezTo>
                        <a:pt x="434" y="145"/>
                        <a:pt x="460" y="198"/>
                        <a:pt x="473" y="250"/>
                      </a:cubicBezTo>
                      <a:cubicBezTo>
                        <a:pt x="696" y="841"/>
                        <a:pt x="919" y="1431"/>
                        <a:pt x="1103" y="2048"/>
                      </a:cubicBezTo>
                      <a:cubicBezTo>
                        <a:pt x="1195" y="2350"/>
                        <a:pt x="1261" y="2678"/>
                        <a:pt x="1300" y="3006"/>
                      </a:cubicBezTo>
                      <a:cubicBezTo>
                        <a:pt x="1313" y="3111"/>
                        <a:pt x="1313" y="3216"/>
                        <a:pt x="1300" y="3334"/>
                      </a:cubicBezTo>
                      <a:cubicBezTo>
                        <a:pt x="1182" y="3295"/>
                        <a:pt x="1116" y="3164"/>
                        <a:pt x="1051" y="3072"/>
                      </a:cubicBezTo>
                      <a:cubicBezTo>
                        <a:pt x="1064" y="2875"/>
                        <a:pt x="1038" y="2665"/>
                        <a:pt x="985" y="2481"/>
                      </a:cubicBezTo>
                      <a:cubicBezTo>
                        <a:pt x="959" y="2415"/>
                        <a:pt x="946" y="2324"/>
                        <a:pt x="867" y="2297"/>
                      </a:cubicBezTo>
                      <a:cubicBezTo>
                        <a:pt x="857" y="2293"/>
                        <a:pt x="847" y="2291"/>
                        <a:pt x="839" y="2291"/>
                      </a:cubicBezTo>
                      <a:cubicBezTo>
                        <a:pt x="794" y="2291"/>
                        <a:pt x="775" y="2345"/>
                        <a:pt x="775" y="2389"/>
                      </a:cubicBezTo>
                      <a:cubicBezTo>
                        <a:pt x="775" y="2639"/>
                        <a:pt x="854" y="2901"/>
                        <a:pt x="985" y="3124"/>
                      </a:cubicBezTo>
                      <a:cubicBezTo>
                        <a:pt x="970" y="3233"/>
                        <a:pt x="934" y="3274"/>
                        <a:pt x="892" y="3274"/>
                      </a:cubicBezTo>
                      <a:cubicBezTo>
                        <a:pt x="828" y="3274"/>
                        <a:pt x="749" y="3175"/>
                        <a:pt x="709" y="3072"/>
                      </a:cubicBezTo>
                      <a:cubicBezTo>
                        <a:pt x="552" y="2691"/>
                        <a:pt x="460" y="2271"/>
                        <a:pt x="342" y="1877"/>
                      </a:cubicBezTo>
                      <a:cubicBezTo>
                        <a:pt x="237" y="1457"/>
                        <a:pt x="158" y="1037"/>
                        <a:pt x="106" y="618"/>
                      </a:cubicBezTo>
                      <a:cubicBezTo>
                        <a:pt x="93" y="460"/>
                        <a:pt x="79" y="289"/>
                        <a:pt x="66" y="119"/>
                      </a:cubicBezTo>
                      <a:lnTo>
                        <a:pt x="66" y="1"/>
                      </a:lnTo>
                      <a:close/>
                      <a:moveTo>
                        <a:pt x="841" y="3775"/>
                      </a:moveTo>
                      <a:cubicBezTo>
                        <a:pt x="833" y="3775"/>
                        <a:pt x="824" y="3777"/>
                        <a:pt x="814" y="3780"/>
                      </a:cubicBezTo>
                      <a:cubicBezTo>
                        <a:pt x="788" y="3780"/>
                        <a:pt x="762" y="3820"/>
                        <a:pt x="775" y="3859"/>
                      </a:cubicBezTo>
                      <a:cubicBezTo>
                        <a:pt x="786" y="3881"/>
                        <a:pt x="805" y="3902"/>
                        <a:pt x="833" y="3902"/>
                      </a:cubicBezTo>
                      <a:cubicBezTo>
                        <a:pt x="840" y="3902"/>
                        <a:pt x="847" y="3901"/>
                        <a:pt x="854" y="3899"/>
                      </a:cubicBezTo>
                      <a:cubicBezTo>
                        <a:pt x="893" y="3885"/>
                        <a:pt x="906" y="3846"/>
                        <a:pt x="893" y="3820"/>
                      </a:cubicBezTo>
                      <a:cubicBezTo>
                        <a:pt x="883" y="3790"/>
                        <a:pt x="866" y="3775"/>
                        <a:pt x="841" y="3775"/>
                      </a:cubicBezTo>
                      <a:close/>
                      <a:moveTo>
                        <a:pt x="1576" y="3872"/>
                      </a:moveTo>
                      <a:cubicBezTo>
                        <a:pt x="1549" y="3885"/>
                        <a:pt x="1549" y="3899"/>
                        <a:pt x="1549" y="3912"/>
                      </a:cubicBezTo>
                      <a:cubicBezTo>
                        <a:pt x="1549" y="3938"/>
                        <a:pt x="1576" y="3938"/>
                        <a:pt x="1589" y="3938"/>
                      </a:cubicBezTo>
                      <a:lnTo>
                        <a:pt x="1602" y="3938"/>
                      </a:lnTo>
                      <a:cubicBezTo>
                        <a:pt x="1615" y="3925"/>
                        <a:pt x="1615" y="3912"/>
                        <a:pt x="1615" y="3899"/>
                      </a:cubicBezTo>
                      <a:cubicBezTo>
                        <a:pt x="1615" y="3885"/>
                        <a:pt x="1589" y="3872"/>
                        <a:pt x="1576" y="3872"/>
                      </a:cubicBezTo>
                      <a:close/>
                      <a:moveTo>
                        <a:pt x="1667" y="4340"/>
                      </a:moveTo>
                      <a:cubicBezTo>
                        <a:pt x="1662" y="4340"/>
                        <a:pt x="1658" y="4341"/>
                        <a:pt x="1654" y="4345"/>
                      </a:cubicBezTo>
                      <a:cubicBezTo>
                        <a:pt x="1628" y="4345"/>
                        <a:pt x="1615" y="4371"/>
                        <a:pt x="1628" y="4384"/>
                      </a:cubicBezTo>
                      <a:cubicBezTo>
                        <a:pt x="1628" y="4410"/>
                        <a:pt x="1654" y="4423"/>
                        <a:pt x="1681" y="4423"/>
                      </a:cubicBezTo>
                      <a:cubicBezTo>
                        <a:pt x="1694" y="4410"/>
                        <a:pt x="1707" y="4384"/>
                        <a:pt x="1707" y="4371"/>
                      </a:cubicBezTo>
                      <a:cubicBezTo>
                        <a:pt x="1697" y="4352"/>
                        <a:pt x="1681" y="4340"/>
                        <a:pt x="1667" y="4340"/>
                      </a:cubicBezTo>
                      <a:close/>
                      <a:moveTo>
                        <a:pt x="1129" y="4328"/>
                      </a:moveTo>
                      <a:cubicBezTo>
                        <a:pt x="1121" y="4328"/>
                        <a:pt x="1112" y="4329"/>
                        <a:pt x="1103" y="4332"/>
                      </a:cubicBezTo>
                      <a:cubicBezTo>
                        <a:pt x="1064" y="4345"/>
                        <a:pt x="1038" y="4397"/>
                        <a:pt x="1051" y="4437"/>
                      </a:cubicBezTo>
                      <a:cubicBezTo>
                        <a:pt x="1061" y="4469"/>
                        <a:pt x="1099" y="4492"/>
                        <a:pt x="1134" y="4492"/>
                      </a:cubicBezTo>
                      <a:cubicBezTo>
                        <a:pt x="1141" y="4492"/>
                        <a:pt x="1149" y="4491"/>
                        <a:pt x="1156" y="4489"/>
                      </a:cubicBezTo>
                      <a:cubicBezTo>
                        <a:pt x="1195" y="4476"/>
                        <a:pt x="1221" y="4437"/>
                        <a:pt x="1208" y="4397"/>
                      </a:cubicBezTo>
                      <a:cubicBezTo>
                        <a:pt x="1197" y="4354"/>
                        <a:pt x="1168" y="4328"/>
                        <a:pt x="1129" y="4328"/>
                      </a:cubicBezTo>
                      <a:close/>
                      <a:moveTo>
                        <a:pt x="567" y="4440"/>
                      </a:moveTo>
                      <a:cubicBezTo>
                        <a:pt x="555" y="4440"/>
                        <a:pt x="545" y="4443"/>
                        <a:pt x="539" y="4450"/>
                      </a:cubicBezTo>
                      <a:cubicBezTo>
                        <a:pt x="486" y="4463"/>
                        <a:pt x="473" y="4502"/>
                        <a:pt x="486" y="4542"/>
                      </a:cubicBezTo>
                      <a:cubicBezTo>
                        <a:pt x="486" y="4568"/>
                        <a:pt x="499" y="4581"/>
                        <a:pt x="526" y="4594"/>
                      </a:cubicBezTo>
                      <a:cubicBezTo>
                        <a:pt x="532" y="4601"/>
                        <a:pt x="542" y="4604"/>
                        <a:pt x="552" y="4604"/>
                      </a:cubicBezTo>
                      <a:cubicBezTo>
                        <a:pt x="562" y="4604"/>
                        <a:pt x="572" y="4601"/>
                        <a:pt x="578" y="4594"/>
                      </a:cubicBezTo>
                      <a:cubicBezTo>
                        <a:pt x="618" y="4581"/>
                        <a:pt x="644" y="4542"/>
                        <a:pt x="644" y="4489"/>
                      </a:cubicBezTo>
                      <a:cubicBezTo>
                        <a:pt x="631" y="4476"/>
                        <a:pt x="618" y="4450"/>
                        <a:pt x="604" y="4450"/>
                      </a:cubicBezTo>
                      <a:cubicBezTo>
                        <a:pt x="591" y="4443"/>
                        <a:pt x="578" y="4440"/>
                        <a:pt x="567" y="4440"/>
                      </a:cubicBezTo>
                      <a:close/>
                      <a:moveTo>
                        <a:pt x="2113" y="4628"/>
                      </a:moveTo>
                      <a:cubicBezTo>
                        <a:pt x="2109" y="4628"/>
                        <a:pt x="2104" y="4630"/>
                        <a:pt x="2101" y="4633"/>
                      </a:cubicBezTo>
                      <a:cubicBezTo>
                        <a:pt x="2074" y="4633"/>
                        <a:pt x="2048" y="4673"/>
                        <a:pt x="2061" y="4699"/>
                      </a:cubicBezTo>
                      <a:cubicBezTo>
                        <a:pt x="2073" y="4711"/>
                        <a:pt x="2095" y="4723"/>
                        <a:pt x="2118" y="4725"/>
                      </a:cubicBezTo>
                      <a:lnTo>
                        <a:pt x="2118" y="4725"/>
                      </a:lnTo>
                      <a:cubicBezTo>
                        <a:pt x="2143" y="4721"/>
                        <a:pt x="2165" y="4684"/>
                        <a:pt x="2153" y="4660"/>
                      </a:cubicBezTo>
                      <a:cubicBezTo>
                        <a:pt x="2143" y="4640"/>
                        <a:pt x="2127" y="4628"/>
                        <a:pt x="2113" y="4628"/>
                      </a:cubicBezTo>
                      <a:close/>
                      <a:moveTo>
                        <a:pt x="2118" y="4725"/>
                      </a:moveTo>
                      <a:lnTo>
                        <a:pt x="2118" y="4725"/>
                      </a:lnTo>
                      <a:cubicBezTo>
                        <a:pt x="2117" y="4725"/>
                        <a:pt x="2115" y="4725"/>
                        <a:pt x="2114" y="4725"/>
                      </a:cubicBezTo>
                      <a:lnTo>
                        <a:pt x="2127" y="4725"/>
                      </a:lnTo>
                      <a:cubicBezTo>
                        <a:pt x="2124" y="4725"/>
                        <a:pt x="2121" y="4725"/>
                        <a:pt x="2118" y="4725"/>
                      </a:cubicBezTo>
                      <a:close/>
                      <a:moveTo>
                        <a:pt x="1243" y="5325"/>
                      </a:moveTo>
                      <a:cubicBezTo>
                        <a:pt x="1236" y="5325"/>
                        <a:pt x="1229" y="5326"/>
                        <a:pt x="1221" y="5329"/>
                      </a:cubicBezTo>
                      <a:cubicBezTo>
                        <a:pt x="1195" y="5342"/>
                        <a:pt x="1169" y="5368"/>
                        <a:pt x="1182" y="5408"/>
                      </a:cubicBezTo>
                      <a:cubicBezTo>
                        <a:pt x="1182" y="5429"/>
                        <a:pt x="1208" y="5451"/>
                        <a:pt x="1239" y="5451"/>
                      </a:cubicBezTo>
                      <a:cubicBezTo>
                        <a:pt x="1246" y="5451"/>
                        <a:pt x="1253" y="5450"/>
                        <a:pt x="1261" y="5447"/>
                      </a:cubicBezTo>
                      <a:cubicBezTo>
                        <a:pt x="1320" y="5423"/>
                        <a:pt x="1304" y="5325"/>
                        <a:pt x="1243" y="532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13"/>
                <p:cNvSpPr/>
                <p:nvPr/>
              </p:nvSpPr>
              <p:spPr>
                <a:xfrm>
                  <a:off x="5335079" y="-527597"/>
                  <a:ext cx="88580" cy="103582"/>
                </a:xfrm>
                <a:custGeom>
                  <a:avLst/>
                  <a:gdLst/>
                  <a:ahLst/>
                  <a:cxnLst/>
                  <a:rect l="l" t="t" r="r" b="b"/>
                  <a:pathLst>
                    <a:path w="1235" h="1444" extrusionOk="0">
                      <a:moveTo>
                        <a:pt x="867" y="0"/>
                      </a:moveTo>
                      <a:lnTo>
                        <a:pt x="788" y="27"/>
                      </a:lnTo>
                      <a:lnTo>
                        <a:pt x="749" y="40"/>
                      </a:lnTo>
                      <a:lnTo>
                        <a:pt x="447" y="118"/>
                      </a:lnTo>
                      <a:lnTo>
                        <a:pt x="119" y="210"/>
                      </a:lnTo>
                      <a:lnTo>
                        <a:pt x="53" y="223"/>
                      </a:lnTo>
                      <a:lnTo>
                        <a:pt x="1" y="237"/>
                      </a:lnTo>
                      <a:lnTo>
                        <a:pt x="14" y="289"/>
                      </a:lnTo>
                      <a:cubicBezTo>
                        <a:pt x="14" y="328"/>
                        <a:pt x="27" y="355"/>
                        <a:pt x="27" y="394"/>
                      </a:cubicBezTo>
                      <a:lnTo>
                        <a:pt x="93" y="761"/>
                      </a:lnTo>
                      <a:lnTo>
                        <a:pt x="145" y="1050"/>
                      </a:lnTo>
                      <a:cubicBezTo>
                        <a:pt x="171" y="1168"/>
                        <a:pt x="198" y="1273"/>
                        <a:pt x="211" y="1378"/>
                      </a:cubicBezTo>
                      <a:lnTo>
                        <a:pt x="211" y="1391"/>
                      </a:lnTo>
                      <a:cubicBezTo>
                        <a:pt x="211" y="1405"/>
                        <a:pt x="211" y="1418"/>
                        <a:pt x="224" y="1431"/>
                      </a:cubicBezTo>
                      <a:lnTo>
                        <a:pt x="224" y="1444"/>
                      </a:lnTo>
                      <a:lnTo>
                        <a:pt x="276" y="1431"/>
                      </a:lnTo>
                      <a:lnTo>
                        <a:pt x="539" y="1365"/>
                      </a:lnTo>
                      <a:lnTo>
                        <a:pt x="867" y="1286"/>
                      </a:lnTo>
                      <a:lnTo>
                        <a:pt x="1142" y="1208"/>
                      </a:lnTo>
                      <a:lnTo>
                        <a:pt x="1195" y="1195"/>
                      </a:lnTo>
                      <a:lnTo>
                        <a:pt x="1234" y="1181"/>
                      </a:lnTo>
                      <a:cubicBezTo>
                        <a:pt x="1208" y="1103"/>
                        <a:pt x="1182" y="1011"/>
                        <a:pt x="1156" y="919"/>
                      </a:cubicBezTo>
                      <a:lnTo>
                        <a:pt x="1037" y="565"/>
                      </a:lnTo>
                      <a:lnTo>
                        <a:pt x="932" y="237"/>
                      </a:lnTo>
                      <a:cubicBezTo>
                        <a:pt x="919" y="171"/>
                        <a:pt x="893" y="105"/>
                        <a:pt x="867" y="27"/>
                      </a:cubicBezTo>
                      <a:lnTo>
                        <a:pt x="8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13"/>
                <p:cNvSpPr/>
                <p:nvPr/>
              </p:nvSpPr>
              <p:spPr>
                <a:xfrm>
                  <a:off x="5348278" y="-522934"/>
                  <a:ext cx="65987" cy="97341"/>
                </a:xfrm>
                <a:custGeom>
                  <a:avLst/>
                  <a:gdLst/>
                  <a:ahLst/>
                  <a:cxnLst/>
                  <a:rect l="l" t="t" r="r" b="b"/>
                  <a:pathLst>
                    <a:path w="920" h="1357" extrusionOk="0">
                      <a:moveTo>
                        <a:pt x="538" y="1"/>
                      </a:moveTo>
                      <a:cubicBezTo>
                        <a:pt x="525" y="1"/>
                        <a:pt x="525" y="14"/>
                        <a:pt x="525" y="14"/>
                      </a:cubicBezTo>
                      <a:cubicBezTo>
                        <a:pt x="512" y="27"/>
                        <a:pt x="512" y="40"/>
                        <a:pt x="525" y="40"/>
                      </a:cubicBezTo>
                      <a:lnTo>
                        <a:pt x="525" y="53"/>
                      </a:lnTo>
                      <a:cubicBezTo>
                        <a:pt x="538" y="106"/>
                        <a:pt x="552" y="145"/>
                        <a:pt x="565" y="198"/>
                      </a:cubicBezTo>
                      <a:cubicBezTo>
                        <a:pt x="591" y="250"/>
                        <a:pt x="604" y="303"/>
                        <a:pt x="617" y="355"/>
                      </a:cubicBezTo>
                      <a:cubicBezTo>
                        <a:pt x="657" y="447"/>
                        <a:pt x="683" y="552"/>
                        <a:pt x="722" y="644"/>
                      </a:cubicBezTo>
                      <a:lnTo>
                        <a:pt x="814" y="946"/>
                      </a:lnTo>
                      <a:cubicBezTo>
                        <a:pt x="827" y="972"/>
                        <a:pt x="853" y="1038"/>
                        <a:pt x="853" y="1051"/>
                      </a:cubicBezTo>
                      <a:cubicBezTo>
                        <a:pt x="867" y="1064"/>
                        <a:pt x="880" y="1077"/>
                        <a:pt x="880" y="1103"/>
                      </a:cubicBezTo>
                      <a:cubicBezTo>
                        <a:pt x="880" y="1103"/>
                        <a:pt x="880" y="1116"/>
                        <a:pt x="880" y="1116"/>
                      </a:cubicBezTo>
                      <a:lnTo>
                        <a:pt x="880" y="1130"/>
                      </a:lnTo>
                      <a:lnTo>
                        <a:pt x="880" y="1143"/>
                      </a:lnTo>
                      <a:lnTo>
                        <a:pt x="906" y="1143"/>
                      </a:lnTo>
                      <a:cubicBezTo>
                        <a:pt x="906" y="1143"/>
                        <a:pt x="919" y="1143"/>
                        <a:pt x="919" y="1130"/>
                      </a:cubicBezTo>
                      <a:cubicBezTo>
                        <a:pt x="919" y="1116"/>
                        <a:pt x="919" y="1116"/>
                        <a:pt x="919" y="1116"/>
                      </a:cubicBezTo>
                      <a:cubicBezTo>
                        <a:pt x="919" y="1103"/>
                        <a:pt x="919" y="1103"/>
                        <a:pt x="919" y="1090"/>
                      </a:cubicBezTo>
                      <a:lnTo>
                        <a:pt x="906" y="1051"/>
                      </a:lnTo>
                      <a:cubicBezTo>
                        <a:pt x="906" y="1038"/>
                        <a:pt x="893" y="1011"/>
                        <a:pt x="893" y="985"/>
                      </a:cubicBezTo>
                      <a:lnTo>
                        <a:pt x="827" y="815"/>
                      </a:lnTo>
                      <a:cubicBezTo>
                        <a:pt x="801" y="723"/>
                        <a:pt x="775" y="618"/>
                        <a:pt x="735" y="526"/>
                      </a:cubicBezTo>
                      <a:lnTo>
                        <a:pt x="643" y="224"/>
                      </a:lnTo>
                      <a:cubicBezTo>
                        <a:pt x="630" y="185"/>
                        <a:pt x="604" y="132"/>
                        <a:pt x="604" y="119"/>
                      </a:cubicBezTo>
                      <a:cubicBezTo>
                        <a:pt x="604" y="106"/>
                        <a:pt x="591" y="93"/>
                        <a:pt x="591" y="67"/>
                      </a:cubicBezTo>
                      <a:lnTo>
                        <a:pt x="578" y="27"/>
                      </a:lnTo>
                      <a:cubicBezTo>
                        <a:pt x="565" y="14"/>
                        <a:pt x="552" y="1"/>
                        <a:pt x="538" y="1"/>
                      </a:cubicBezTo>
                      <a:close/>
                      <a:moveTo>
                        <a:pt x="267" y="65"/>
                      </a:moveTo>
                      <a:cubicBezTo>
                        <a:pt x="254" y="65"/>
                        <a:pt x="242" y="77"/>
                        <a:pt x="250" y="93"/>
                      </a:cubicBezTo>
                      <a:cubicBezTo>
                        <a:pt x="250" y="106"/>
                        <a:pt x="250" y="119"/>
                        <a:pt x="250" y="132"/>
                      </a:cubicBezTo>
                      <a:cubicBezTo>
                        <a:pt x="250" y="145"/>
                        <a:pt x="250" y="172"/>
                        <a:pt x="263" y="198"/>
                      </a:cubicBezTo>
                      <a:lnTo>
                        <a:pt x="276" y="263"/>
                      </a:lnTo>
                      <a:cubicBezTo>
                        <a:pt x="289" y="316"/>
                        <a:pt x="302" y="368"/>
                        <a:pt x="315" y="408"/>
                      </a:cubicBezTo>
                      <a:cubicBezTo>
                        <a:pt x="342" y="513"/>
                        <a:pt x="368" y="605"/>
                        <a:pt x="394" y="696"/>
                      </a:cubicBezTo>
                      <a:cubicBezTo>
                        <a:pt x="420" y="788"/>
                        <a:pt x="460" y="906"/>
                        <a:pt x="486" y="1011"/>
                      </a:cubicBezTo>
                      <a:cubicBezTo>
                        <a:pt x="486" y="1051"/>
                        <a:pt x="499" y="1077"/>
                        <a:pt x="512" y="1116"/>
                      </a:cubicBezTo>
                      <a:cubicBezTo>
                        <a:pt x="512" y="1156"/>
                        <a:pt x="525" y="1156"/>
                        <a:pt x="525" y="1182"/>
                      </a:cubicBezTo>
                      <a:cubicBezTo>
                        <a:pt x="538" y="1208"/>
                        <a:pt x="525" y="1195"/>
                        <a:pt x="525" y="1208"/>
                      </a:cubicBezTo>
                      <a:cubicBezTo>
                        <a:pt x="525" y="1221"/>
                        <a:pt x="525" y="1235"/>
                        <a:pt x="538" y="1235"/>
                      </a:cubicBezTo>
                      <a:cubicBezTo>
                        <a:pt x="538" y="1244"/>
                        <a:pt x="545" y="1253"/>
                        <a:pt x="549" y="1253"/>
                      </a:cubicBezTo>
                      <a:cubicBezTo>
                        <a:pt x="550" y="1253"/>
                        <a:pt x="552" y="1252"/>
                        <a:pt x="552" y="1248"/>
                      </a:cubicBezTo>
                      <a:cubicBezTo>
                        <a:pt x="565" y="1248"/>
                        <a:pt x="565" y="1248"/>
                        <a:pt x="565" y="1235"/>
                      </a:cubicBezTo>
                      <a:cubicBezTo>
                        <a:pt x="565" y="1235"/>
                        <a:pt x="565" y="1221"/>
                        <a:pt x="565" y="1221"/>
                      </a:cubicBezTo>
                      <a:lnTo>
                        <a:pt x="565" y="1208"/>
                      </a:lnTo>
                      <a:cubicBezTo>
                        <a:pt x="565" y="1195"/>
                        <a:pt x="565" y="1182"/>
                        <a:pt x="565" y="1169"/>
                      </a:cubicBezTo>
                      <a:cubicBezTo>
                        <a:pt x="565" y="1143"/>
                        <a:pt x="552" y="1130"/>
                        <a:pt x="552" y="1103"/>
                      </a:cubicBezTo>
                      <a:lnTo>
                        <a:pt x="512" y="933"/>
                      </a:lnTo>
                      <a:lnTo>
                        <a:pt x="433" y="657"/>
                      </a:lnTo>
                      <a:cubicBezTo>
                        <a:pt x="407" y="552"/>
                        <a:pt x="381" y="447"/>
                        <a:pt x="355" y="355"/>
                      </a:cubicBezTo>
                      <a:lnTo>
                        <a:pt x="315" y="211"/>
                      </a:lnTo>
                      <a:cubicBezTo>
                        <a:pt x="315" y="185"/>
                        <a:pt x="302" y="172"/>
                        <a:pt x="302" y="145"/>
                      </a:cubicBezTo>
                      <a:cubicBezTo>
                        <a:pt x="302" y="119"/>
                        <a:pt x="302" y="119"/>
                        <a:pt x="302" y="119"/>
                      </a:cubicBezTo>
                      <a:lnTo>
                        <a:pt x="289" y="80"/>
                      </a:lnTo>
                      <a:cubicBezTo>
                        <a:pt x="284" y="70"/>
                        <a:pt x="275" y="65"/>
                        <a:pt x="267" y="65"/>
                      </a:cubicBezTo>
                      <a:close/>
                      <a:moveTo>
                        <a:pt x="27" y="119"/>
                      </a:moveTo>
                      <a:cubicBezTo>
                        <a:pt x="14" y="132"/>
                        <a:pt x="0" y="132"/>
                        <a:pt x="0" y="158"/>
                      </a:cubicBezTo>
                      <a:cubicBezTo>
                        <a:pt x="0" y="172"/>
                        <a:pt x="0" y="198"/>
                        <a:pt x="14" y="224"/>
                      </a:cubicBezTo>
                      <a:lnTo>
                        <a:pt x="27" y="303"/>
                      </a:lnTo>
                      <a:lnTo>
                        <a:pt x="66" y="460"/>
                      </a:lnTo>
                      <a:cubicBezTo>
                        <a:pt x="79" y="565"/>
                        <a:pt x="105" y="670"/>
                        <a:pt x="119" y="775"/>
                      </a:cubicBezTo>
                      <a:cubicBezTo>
                        <a:pt x="145" y="880"/>
                        <a:pt x="171" y="985"/>
                        <a:pt x="184" y="1090"/>
                      </a:cubicBezTo>
                      <a:cubicBezTo>
                        <a:pt x="210" y="1195"/>
                        <a:pt x="223" y="1261"/>
                        <a:pt x="237" y="1340"/>
                      </a:cubicBezTo>
                      <a:cubicBezTo>
                        <a:pt x="237" y="1353"/>
                        <a:pt x="250" y="1353"/>
                        <a:pt x="263" y="1353"/>
                      </a:cubicBezTo>
                      <a:cubicBezTo>
                        <a:pt x="268" y="1355"/>
                        <a:pt x="272" y="1356"/>
                        <a:pt x="276" y="1356"/>
                      </a:cubicBezTo>
                      <a:cubicBezTo>
                        <a:pt x="293" y="1356"/>
                        <a:pt x="300" y="1335"/>
                        <a:pt x="289" y="1313"/>
                      </a:cubicBezTo>
                      <a:lnTo>
                        <a:pt x="276" y="1313"/>
                      </a:lnTo>
                      <a:cubicBezTo>
                        <a:pt x="263" y="1208"/>
                        <a:pt x="237" y="1103"/>
                        <a:pt x="210" y="985"/>
                      </a:cubicBezTo>
                      <a:lnTo>
                        <a:pt x="158" y="670"/>
                      </a:lnTo>
                      <a:lnTo>
                        <a:pt x="92" y="355"/>
                      </a:lnTo>
                      <a:cubicBezTo>
                        <a:pt x="92" y="316"/>
                        <a:pt x="79" y="276"/>
                        <a:pt x="79" y="237"/>
                      </a:cubicBezTo>
                      <a:lnTo>
                        <a:pt x="66" y="185"/>
                      </a:lnTo>
                      <a:cubicBezTo>
                        <a:pt x="66" y="172"/>
                        <a:pt x="66" y="158"/>
                        <a:pt x="53" y="145"/>
                      </a:cubicBezTo>
                      <a:cubicBezTo>
                        <a:pt x="53" y="132"/>
                        <a:pt x="53" y="132"/>
                        <a:pt x="40" y="11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0" name="Google Shape;3630;p13"/>
              <p:cNvGrpSpPr/>
              <p:nvPr/>
            </p:nvGrpSpPr>
            <p:grpSpPr>
              <a:xfrm>
                <a:off x="4496341" y="-229195"/>
                <a:ext cx="282455" cy="465112"/>
                <a:chOff x="4496341" y="-229195"/>
                <a:chExt cx="282455" cy="465112"/>
              </a:xfrm>
            </p:grpSpPr>
            <p:sp>
              <p:nvSpPr>
                <p:cNvPr id="3631" name="Google Shape;3631;p13"/>
                <p:cNvSpPr/>
                <p:nvPr/>
              </p:nvSpPr>
              <p:spPr>
                <a:xfrm>
                  <a:off x="4526467" y="-164206"/>
                  <a:ext cx="252329" cy="400124"/>
                </a:xfrm>
                <a:custGeom>
                  <a:avLst/>
                  <a:gdLst/>
                  <a:ahLst/>
                  <a:cxnLst/>
                  <a:rect l="l" t="t" r="r" b="b"/>
                  <a:pathLst>
                    <a:path w="3518" h="5578" extrusionOk="0">
                      <a:moveTo>
                        <a:pt x="814" y="0"/>
                      </a:moveTo>
                      <a:lnTo>
                        <a:pt x="79" y="276"/>
                      </a:lnTo>
                      <a:lnTo>
                        <a:pt x="40" y="289"/>
                      </a:lnTo>
                      <a:lnTo>
                        <a:pt x="0" y="315"/>
                      </a:lnTo>
                      <a:lnTo>
                        <a:pt x="0" y="341"/>
                      </a:lnTo>
                      <a:lnTo>
                        <a:pt x="0" y="354"/>
                      </a:lnTo>
                      <a:cubicBezTo>
                        <a:pt x="40" y="814"/>
                        <a:pt x="105" y="1273"/>
                        <a:pt x="197" y="1719"/>
                      </a:cubicBezTo>
                      <a:cubicBezTo>
                        <a:pt x="276" y="2139"/>
                        <a:pt x="394" y="2559"/>
                        <a:pt x="499" y="2966"/>
                      </a:cubicBezTo>
                      <a:cubicBezTo>
                        <a:pt x="630" y="3504"/>
                        <a:pt x="814" y="4029"/>
                        <a:pt x="1037" y="4528"/>
                      </a:cubicBezTo>
                      <a:cubicBezTo>
                        <a:pt x="1142" y="4777"/>
                        <a:pt x="1286" y="5000"/>
                        <a:pt x="1457" y="5210"/>
                      </a:cubicBezTo>
                      <a:cubicBezTo>
                        <a:pt x="1536" y="5302"/>
                        <a:pt x="1628" y="5381"/>
                        <a:pt x="1746" y="5447"/>
                      </a:cubicBezTo>
                      <a:cubicBezTo>
                        <a:pt x="1944" y="5535"/>
                        <a:pt x="2155" y="5578"/>
                        <a:pt x="2368" y="5578"/>
                      </a:cubicBezTo>
                      <a:cubicBezTo>
                        <a:pt x="2537" y="5578"/>
                        <a:pt x="2707" y="5551"/>
                        <a:pt x="2874" y="5499"/>
                      </a:cubicBezTo>
                      <a:cubicBezTo>
                        <a:pt x="3517" y="5263"/>
                        <a:pt x="3491" y="4646"/>
                        <a:pt x="3307" y="4095"/>
                      </a:cubicBezTo>
                      <a:cubicBezTo>
                        <a:pt x="3242" y="3898"/>
                        <a:pt x="3150" y="3701"/>
                        <a:pt x="3032" y="3530"/>
                      </a:cubicBezTo>
                      <a:cubicBezTo>
                        <a:pt x="2861" y="3229"/>
                        <a:pt x="2677" y="2927"/>
                        <a:pt x="2494" y="2638"/>
                      </a:cubicBezTo>
                      <a:cubicBezTo>
                        <a:pt x="2192" y="2179"/>
                        <a:pt x="1929" y="1693"/>
                        <a:pt x="1628" y="1221"/>
                      </a:cubicBezTo>
                      <a:cubicBezTo>
                        <a:pt x="1352" y="814"/>
                        <a:pt x="1089" y="407"/>
                        <a:pt x="8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13"/>
                <p:cNvSpPr/>
                <p:nvPr/>
              </p:nvSpPr>
              <p:spPr>
                <a:xfrm>
                  <a:off x="4539594" y="-147277"/>
                  <a:ext cx="198750" cy="336928"/>
                </a:xfrm>
                <a:custGeom>
                  <a:avLst/>
                  <a:gdLst/>
                  <a:ahLst/>
                  <a:cxnLst/>
                  <a:rect l="l" t="t" r="r" b="b"/>
                  <a:pathLst>
                    <a:path w="2771" h="4697" extrusionOk="0">
                      <a:moveTo>
                        <a:pt x="657" y="0"/>
                      </a:moveTo>
                      <a:lnTo>
                        <a:pt x="618" y="13"/>
                      </a:lnTo>
                      <a:lnTo>
                        <a:pt x="605" y="13"/>
                      </a:lnTo>
                      <a:lnTo>
                        <a:pt x="434" y="92"/>
                      </a:lnTo>
                      <a:lnTo>
                        <a:pt x="211" y="184"/>
                      </a:lnTo>
                      <a:lnTo>
                        <a:pt x="67" y="250"/>
                      </a:lnTo>
                      <a:lnTo>
                        <a:pt x="53" y="263"/>
                      </a:lnTo>
                      <a:lnTo>
                        <a:pt x="27" y="263"/>
                      </a:lnTo>
                      <a:lnTo>
                        <a:pt x="1" y="276"/>
                      </a:lnTo>
                      <a:lnTo>
                        <a:pt x="1" y="302"/>
                      </a:lnTo>
                      <a:lnTo>
                        <a:pt x="1" y="315"/>
                      </a:lnTo>
                      <a:lnTo>
                        <a:pt x="1" y="328"/>
                      </a:lnTo>
                      <a:lnTo>
                        <a:pt x="14" y="433"/>
                      </a:lnTo>
                      <a:cubicBezTo>
                        <a:pt x="158" y="1195"/>
                        <a:pt x="382" y="1943"/>
                        <a:pt x="578" y="2691"/>
                      </a:cubicBezTo>
                      <a:cubicBezTo>
                        <a:pt x="697" y="3229"/>
                        <a:pt x="920" y="3741"/>
                        <a:pt x="1235" y="4200"/>
                      </a:cubicBezTo>
                      <a:cubicBezTo>
                        <a:pt x="1432" y="4479"/>
                        <a:pt x="1630" y="4697"/>
                        <a:pt x="1965" y="4697"/>
                      </a:cubicBezTo>
                      <a:cubicBezTo>
                        <a:pt x="2008" y="4697"/>
                        <a:pt x="2053" y="4693"/>
                        <a:pt x="2101" y="4686"/>
                      </a:cubicBezTo>
                      <a:cubicBezTo>
                        <a:pt x="2770" y="4567"/>
                        <a:pt x="2416" y="3662"/>
                        <a:pt x="2245" y="3255"/>
                      </a:cubicBezTo>
                      <a:cubicBezTo>
                        <a:pt x="2009" y="2717"/>
                        <a:pt x="1773" y="2179"/>
                        <a:pt x="1523" y="1654"/>
                      </a:cubicBezTo>
                      <a:cubicBezTo>
                        <a:pt x="1313" y="1208"/>
                        <a:pt x="1103" y="762"/>
                        <a:pt x="854" y="342"/>
                      </a:cubicBezTo>
                      <a:cubicBezTo>
                        <a:pt x="802" y="250"/>
                        <a:pt x="749" y="145"/>
                        <a:pt x="683" y="53"/>
                      </a:cubicBezTo>
                      <a:lnTo>
                        <a:pt x="683" y="40"/>
                      </a:lnTo>
                      <a:lnTo>
                        <a:pt x="670" y="13"/>
                      </a:lnTo>
                      <a:lnTo>
                        <a:pt x="6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13"/>
                <p:cNvSpPr/>
                <p:nvPr/>
              </p:nvSpPr>
              <p:spPr>
                <a:xfrm>
                  <a:off x="4545261" y="-158611"/>
                  <a:ext cx="189282" cy="365764"/>
                </a:xfrm>
                <a:custGeom>
                  <a:avLst/>
                  <a:gdLst/>
                  <a:ahLst/>
                  <a:cxnLst/>
                  <a:rect l="l" t="t" r="r" b="b"/>
                  <a:pathLst>
                    <a:path w="2639" h="5099" extrusionOk="0">
                      <a:moveTo>
                        <a:pt x="1037" y="2403"/>
                      </a:moveTo>
                      <a:lnTo>
                        <a:pt x="1037" y="2403"/>
                      </a:lnTo>
                      <a:cubicBezTo>
                        <a:pt x="1156" y="2560"/>
                        <a:pt x="1234" y="2744"/>
                        <a:pt x="1274" y="2954"/>
                      </a:cubicBezTo>
                      <a:cubicBezTo>
                        <a:pt x="1247" y="2928"/>
                        <a:pt x="1234" y="2901"/>
                        <a:pt x="1221" y="2875"/>
                      </a:cubicBezTo>
                      <a:cubicBezTo>
                        <a:pt x="1116" y="2731"/>
                        <a:pt x="1051" y="2573"/>
                        <a:pt x="1037" y="2403"/>
                      </a:cubicBezTo>
                      <a:close/>
                      <a:moveTo>
                        <a:pt x="329" y="1"/>
                      </a:moveTo>
                      <a:lnTo>
                        <a:pt x="276" y="27"/>
                      </a:lnTo>
                      <a:lnTo>
                        <a:pt x="342" y="132"/>
                      </a:lnTo>
                      <a:cubicBezTo>
                        <a:pt x="434" y="276"/>
                        <a:pt x="513" y="421"/>
                        <a:pt x="604" y="565"/>
                      </a:cubicBezTo>
                      <a:cubicBezTo>
                        <a:pt x="814" y="933"/>
                        <a:pt x="998" y="1313"/>
                        <a:pt x="1156" y="1707"/>
                      </a:cubicBezTo>
                      <a:cubicBezTo>
                        <a:pt x="1313" y="2101"/>
                        <a:pt x="1457" y="2494"/>
                        <a:pt x="1576" y="2901"/>
                      </a:cubicBezTo>
                      <a:cubicBezTo>
                        <a:pt x="1614" y="3016"/>
                        <a:pt x="1596" y="3173"/>
                        <a:pt x="1508" y="3173"/>
                      </a:cubicBezTo>
                      <a:cubicBezTo>
                        <a:pt x="1475" y="3173"/>
                        <a:pt x="1432" y="3151"/>
                        <a:pt x="1379" y="3098"/>
                      </a:cubicBezTo>
                      <a:cubicBezTo>
                        <a:pt x="1352" y="2836"/>
                        <a:pt x="1261" y="2586"/>
                        <a:pt x="1116" y="2376"/>
                      </a:cubicBezTo>
                      <a:cubicBezTo>
                        <a:pt x="1091" y="2360"/>
                        <a:pt x="1061" y="2343"/>
                        <a:pt x="1032" y="2343"/>
                      </a:cubicBezTo>
                      <a:cubicBezTo>
                        <a:pt x="1016" y="2343"/>
                        <a:pt x="999" y="2349"/>
                        <a:pt x="985" y="2363"/>
                      </a:cubicBezTo>
                      <a:cubicBezTo>
                        <a:pt x="959" y="2442"/>
                        <a:pt x="959" y="2508"/>
                        <a:pt x="998" y="2573"/>
                      </a:cubicBezTo>
                      <a:cubicBezTo>
                        <a:pt x="1077" y="2757"/>
                        <a:pt x="1169" y="2941"/>
                        <a:pt x="1300" y="3098"/>
                      </a:cubicBezTo>
                      <a:cubicBezTo>
                        <a:pt x="1313" y="3216"/>
                        <a:pt x="1300" y="3334"/>
                        <a:pt x="1261" y="3452"/>
                      </a:cubicBezTo>
                      <a:cubicBezTo>
                        <a:pt x="1182" y="3374"/>
                        <a:pt x="1116" y="3282"/>
                        <a:pt x="1064" y="3177"/>
                      </a:cubicBezTo>
                      <a:cubicBezTo>
                        <a:pt x="893" y="2901"/>
                        <a:pt x="749" y="2599"/>
                        <a:pt x="657" y="2284"/>
                      </a:cubicBezTo>
                      <a:cubicBezTo>
                        <a:pt x="434" y="1694"/>
                        <a:pt x="276" y="1077"/>
                        <a:pt x="93" y="473"/>
                      </a:cubicBezTo>
                      <a:cubicBezTo>
                        <a:pt x="66" y="421"/>
                        <a:pt x="53" y="355"/>
                        <a:pt x="40" y="290"/>
                      </a:cubicBezTo>
                      <a:cubicBezTo>
                        <a:pt x="40" y="283"/>
                        <a:pt x="33" y="280"/>
                        <a:pt x="27" y="280"/>
                      </a:cubicBezTo>
                      <a:cubicBezTo>
                        <a:pt x="20" y="280"/>
                        <a:pt x="14" y="283"/>
                        <a:pt x="14" y="290"/>
                      </a:cubicBezTo>
                      <a:cubicBezTo>
                        <a:pt x="1" y="355"/>
                        <a:pt x="14" y="408"/>
                        <a:pt x="27" y="460"/>
                      </a:cubicBezTo>
                      <a:cubicBezTo>
                        <a:pt x="158" y="1011"/>
                        <a:pt x="303" y="1576"/>
                        <a:pt x="486" y="2114"/>
                      </a:cubicBezTo>
                      <a:cubicBezTo>
                        <a:pt x="578" y="2468"/>
                        <a:pt x="723" y="2796"/>
                        <a:pt x="893" y="3111"/>
                      </a:cubicBezTo>
                      <a:cubicBezTo>
                        <a:pt x="970" y="3214"/>
                        <a:pt x="1111" y="3558"/>
                        <a:pt x="1253" y="3558"/>
                      </a:cubicBezTo>
                      <a:cubicBezTo>
                        <a:pt x="1255" y="3558"/>
                        <a:pt x="1258" y="3558"/>
                        <a:pt x="1261" y="3557"/>
                      </a:cubicBezTo>
                      <a:cubicBezTo>
                        <a:pt x="1392" y="3544"/>
                        <a:pt x="1392" y="3308"/>
                        <a:pt x="1392" y="3190"/>
                      </a:cubicBezTo>
                      <a:cubicBezTo>
                        <a:pt x="1433" y="3223"/>
                        <a:pt x="1474" y="3238"/>
                        <a:pt x="1512" y="3238"/>
                      </a:cubicBezTo>
                      <a:cubicBezTo>
                        <a:pt x="1594" y="3238"/>
                        <a:pt x="1658" y="3167"/>
                        <a:pt x="1667" y="3059"/>
                      </a:cubicBezTo>
                      <a:cubicBezTo>
                        <a:pt x="1628" y="2809"/>
                        <a:pt x="1562" y="2573"/>
                        <a:pt x="1471" y="2350"/>
                      </a:cubicBezTo>
                      <a:cubicBezTo>
                        <a:pt x="1234" y="1654"/>
                        <a:pt x="932" y="985"/>
                        <a:pt x="565" y="368"/>
                      </a:cubicBezTo>
                      <a:cubicBezTo>
                        <a:pt x="486" y="237"/>
                        <a:pt x="408" y="119"/>
                        <a:pt x="329" y="1"/>
                      </a:cubicBezTo>
                      <a:close/>
                      <a:moveTo>
                        <a:pt x="1929" y="3483"/>
                      </a:moveTo>
                      <a:cubicBezTo>
                        <a:pt x="1887" y="3483"/>
                        <a:pt x="1840" y="3521"/>
                        <a:pt x="1864" y="3571"/>
                      </a:cubicBezTo>
                      <a:lnTo>
                        <a:pt x="1864" y="3584"/>
                      </a:lnTo>
                      <a:cubicBezTo>
                        <a:pt x="1874" y="3603"/>
                        <a:pt x="1898" y="3615"/>
                        <a:pt x="1920" y="3615"/>
                      </a:cubicBezTo>
                      <a:cubicBezTo>
                        <a:pt x="1928" y="3615"/>
                        <a:pt x="1936" y="3613"/>
                        <a:pt x="1943" y="3610"/>
                      </a:cubicBezTo>
                      <a:cubicBezTo>
                        <a:pt x="1982" y="3597"/>
                        <a:pt x="1996" y="3571"/>
                        <a:pt x="1982" y="3531"/>
                      </a:cubicBezTo>
                      <a:cubicBezTo>
                        <a:pt x="1977" y="3497"/>
                        <a:pt x="1954" y="3483"/>
                        <a:pt x="1929" y="3483"/>
                      </a:cubicBezTo>
                      <a:close/>
                      <a:moveTo>
                        <a:pt x="2550" y="3855"/>
                      </a:moveTo>
                      <a:cubicBezTo>
                        <a:pt x="2540" y="3855"/>
                        <a:pt x="2530" y="3856"/>
                        <a:pt x="2520" y="3859"/>
                      </a:cubicBezTo>
                      <a:cubicBezTo>
                        <a:pt x="2494" y="3859"/>
                        <a:pt x="2481" y="3886"/>
                        <a:pt x="2468" y="3899"/>
                      </a:cubicBezTo>
                      <a:cubicBezTo>
                        <a:pt x="2468" y="3925"/>
                        <a:pt x="2468" y="3938"/>
                        <a:pt x="2468" y="3964"/>
                      </a:cubicBezTo>
                      <a:cubicBezTo>
                        <a:pt x="2490" y="3997"/>
                        <a:pt x="2520" y="4020"/>
                        <a:pt x="2552" y="4020"/>
                      </a:cubicBezTo>
                      <a:cubicBezTo>
                        <a:pt x="2559" y="4020"/>
                        <a:pt x="2566" y="4019"/>
                        <a:pt x="2573" y="4017"/>
                      </a:cubicBezTo>
                      <a:cubicBezTo>
                        <a:pt x="2599" y="4004"/>
                        <a:pt x="2612" y="3991"/>
                        <a:pt x="2625" y="3964"/>
                      </a:cubicBezTo>
                      <a:cubicBezTo>
                        <a:pt x="2639" y="3951"/>
                        <a:pt x="2639" y="3925"/>
                        <a:pt x="2625" y="3912"/>
                      </a:cubicBezTo>
                      <a:cubicBezTo>
                        <a:pt x="2615" y="3872"/>
                        <a:pt x="2582" y="3855"/>
                        <a:pt x="2550" y="3855"/>
                      </a:cubicBezTo>
                      <a:close/>
                      <a:moveTo>
                        <a:pt x="1339" y="4030"/>
                      </a:moveTo>
                      <a:cubicBezTo>
                        <a:pt x="1326" y="4043"/>
                        <a:pt x="1313" y="4056"/>
                        <a:pt x="1326" y="4082"/>
                      </a:cubicBezTo>
                      <a:cubicBezTo>
                        <a:pt x="1326" y="4096"/>
                        <a:pt x="1352" y="4096"/>
                        <a:pt x="1366" y="4096"/>
                      </a:cubicBezTo>
                      <a:cubicBezTo>
                        <a:pt x="1379" y="4096"/>
                        <a:pt x="1392" y="4069"/>
                        <a:pt x="1379" y="4056"/>
                      </a:cubicBezTo>
                      <a:cubicBezTo>
                        <a:pt x="1379" y="4043"/>
                        <a:pt x="1366" y="4030"/>
                        <a:pt x="1339" y="4030"/>
                      </a:cubicBezTo>
                      <a:close/>
                      <a:moveTo>
                        <a:pt x="2016" y="4118"/>
                      </a:moveTo>
                      <a:cubicBezTo>
                        <a:pt x="2009" y="4118"/>
                        <a:pt x="2002" y="4119"/>
                        <a:pt x="1996" y="4122"/>
                      </a:cubicBezTo>
                      <a:cubicBezTo>
                        <a:pt x="1969" y="4135"/>
                        <a:pt x="1956" y="4148"/>
                        <a:pt x="1943" y="4174"/>
                      </a:cubicBezTo>
                      <a:cubicBezTo>
                        <a:pt x="1930" y="4187"/>
                        <a:pt x="1930" y="4214"/>
                        <a:pt x="1943" y="4227"/>
                      </a:cubicBezTo>
                      <a:cubicBezTo>
                        <a:pt x="1954" y="4259"/>
                        <a:pt x="1991" y="4283"/>
                        <a:pt x="2026" y="4283"/>
                      </a:cubicBezTo>
                      <a:cubicBezTo>
                        <a:pt x="2034" y="4283"/>
                        <a:pt x="2041" y="4282"/>
                        <a:pt x="2048" y="4279"/>
                      </a:cubicBezTo>
                      <a:cubicBezTo>
                        <a:pt x="2087" y="4266"/>
                        <a:pt x="2114" y="4214"/>
                        <a:pt x="2101" y="4174"/>
                      </a:cubicBezTo>
                      <a:cubicBezTo>
                        <a:pt x="2079" y="4142"/>
                        <a:pt x="2048" y="4118"/>
                        <a:pt x="2016" y="4118"/>
                      </a:cubicBezTo>
                      <a:close/>
                      <a:moveTo>
                        <a:pt x="1575" y="4445"/>
                      </a:moveTo>
                      <a:cubicBezTo>
                        <a:pt x="1570" y="4445"/>
                        <a:pt x="1566" y="4446"/>
                        <a:pt x="1562" y="4450"/>
                      </a:cubicBezTo>
                      <a:cubicBezTo>
                        <a:pt x="1536" y="4450"/>
                        <a:pt x="1523" y="4476"/>
                        <a:pt x="1536" y="4502"/>
                      </a:cubicBezTo>
                      <a:cubicBezTo>
                        <a:pt x="1536" y="4529"/>
                        <a:pt x="1562" y="4529"/>
                        <a:pt x="1589" y="4529"/>
                      </a:cubicBezTo>
                      <a:cubicBezTo>
                        <a:pt x="1615" y="4515"/>
                        <a:pt x="1615" y="4489"/>
                        <a:pt x="1615" y="4476"/>
                      </a:cubicBezTo>
                      <a:cubicBezTo>
                        <a:pt x="1605" y="4457"/>
                        <a:pt x="1589" y="4445"/>
                        <a:pt x="1575" y="4445"/>
                      </a:cubicBezTo>
                      <a:close/>
                      <a:moveTo>
                        <a:pt x="1404" y="4934"/>
                      </a:moveTo>
                      <a:cubicBezTo>
                        <a:pt x="1400" y="4934"/>
                        <a:pt x="1396" y="4934"/>
                        <a:pt x="1392" y="4935"/>
                      </a:cubicBezTo>
                      <a:cubicBezTo>
                        <a:pt x="1366" y="4949"/>
                        <a:pt x="1352" y="4975"/>
                        <a:pt x="1352" y="5001"/>
                      </a:cubicBezTo>
                      <a:cubicBezTo>
                        <a:pt x="1362" y="5020"/>
                        <a:pt x="1379" y="5032"/>
                        <a:pt x="1397" y="5032"/>
                      </a:cubicBezTo>
                      <a:cubicBezTo>
                        <a:pt x="1404" y="5032"/>
                        <a:pt x="1411" y="5031"/>
                        <a:pt x="1418" y="5027"/>
                      </a:cubicBezTo>
                      <a:cubicBezTo>
                        <a:pt x="1479" y="5003"/>
                        <a:pt x="1450" y="4934"/>
                        <a:pt x="1404" y="4934"/>
                      </a:cubicBezTo>
                      <a:close/>
                      <a:moveTo>
                        <a:pt x="2492" y="5027"/>
                      </a:moveTo>
                      <a:cubicBezTo>
                        <a:pt x="2473" y="5027"/>
                        <a:pt x="2460" y="5037"/>
                        <a:pt x="2468" y="5067"/>
                      </a:cubicBezTo>
                      <a:cubicBezTo>
                        <a:pt x="2478" y="5086"/>
                        <a:pt x="2501" y="5098"/>
                        <a:pt x="2524" y="5098"/>
                      </a:cubicBezTo>
                      <a:cubicBezTo>
                        <a:pt x="2532" y="5098"/>
                        <a:pt x="2540" y="5096"/>
                        <a:pt x="2547" y="5093"/>
                      </a:cubicBezTo>
                      <a:cubicBezTo>
                        <a:pt x="2600" y="5075"/>
                        <a:pt x="2532" y="5027"/>
                        <a:pt x="2492" y="502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13"/>
                <p:cNvSpPr/>
                <p:nvPr/>
              </p:nvSpPr>
              <p:spPr>
                <a:xfrm>
                  <a:off x="4496341" y="-229195"/>
                  <a:ext cx="98909" cy="107384"/>
                </a:xfrm>
                <a:custGeom>
                  <a:avLst/>
                  <a:gdLst/>
                  <a:ahLst/>
                  <a:cxnLst/>
                  <a:rect l="l" t="t" r="r" b="b"/>
                  <a:pathLst>
                    <a:path w="1379" h="1497" extrusionOk="0">
                      <a:moveTo>
                        <a:pt x="827" y="1"/>
                      </a:moveTo>
                      <a:lnTo>
                        <a:pt x="788" y="27"/>
                      </a:lnTo>
                      <a:lnTo>
                        <a:pt x="722" y="53"/>
                      </a:lnTo>
                      <a:lnTo>
                        <a:pt x="407" y="171"/>
                      </a:lnTo>
                      <a:lnTo>
                        <a:pt x="105" y="289"/>
                      </a:lnTo>
                      <a:lnTo>
                        <a:pt x="66" y="302"/>
                      </a:lnTo>
                      <a:lnTo>
                        <a:pt x="0" y="329"/>
                      </a:lnTo>
                      <a:lnTo>
                        <a:pt x="13" y="355"/>
                      </a:lnTo>
                      <a:cubicBezTo>
                        <a:pt x="40" y="421"/>
                        <a:pt x="53" y="486"/>
                        <a:pt x="79" y="565"/>
                      </a:cubicBezTo>
                      <a:lnTo>
                        <a:pt x="197" y="893"/>
                      </a:lnTo>
                      <a:cubicBezTo>
                        <a:pt x="236" y="1011"/>
                        <a:pt x="276" y="1129"/>
                        <a:pt x="315" y="1247"/>
                      </a:cubicBezTo>
                      <a:cubicBezTo>
                        <a:pt x="341" y="1326"/>
                        <a:pt x="368" y="1418"/>
                        <a:pt x="407" y="1497"/>
                      </a:cubicBezTo>
                      <a:lnTo>
                        <a:pt x="446" y="1484"/>
                      </a:lnTo>
                      <a:lnTo>
                        <a:pt x="486" y="1457"/>
                      </a:lnTo>
                      <a:lnTo>
                        <a:pt x="761" y="1352"/>
                      </a:lnTo>
                      <a:lnTo>
                        <a:pt x="1076" y="1234"/>
                      </a:lnTo>
                      <a:lnTo>
                        <a:pt x="1326" y="1129"/>
                      </a:lnTo>
                      <a:lnTo>
                        <a:pt x="1378" y="1116"/>
                      </a:lnTo>
                      <a:lnTo>
                        <a:pt x="1378" y="1103"/>
                      </a:lnTo>
                      <a:lnTo>
                        <a:pt x="1352" y="1064"/>
                      </a:lnTo>
                      <a:lnTo>
                        <a:pt x="1352" y="1050"/>
                      </a:lnTo>
                      <a:cubicBezTo>
                        <a:pt x="1300" y="959"/>
                        <a:pt x="1247" y="854"/>
                        <a:pt x="1195" y="749"/>
                      </a:cubicBezTo>
                      <a:lnTo>
                        <a:pt x="1063" y="473"/>
                      </a:lnTo>
                      <a:lnTo>
                        <a:pt x="906" y="145"/>
                      </a:lnTo>
                      <a:lnTo>
                        <a:pt x="853" y="53"/>
                      </a:lnTo>
                      <a:cubicBezTo>
                        <a:pt x="853" y="40"/>
                        <a:pt x="827" y="27"/>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13"/>
                <p:cNvSpPr/>
                <p:nvPr/>
              </p:nvSpPr>
              <p:spPr>
                <a:xfrm>
                  <a:off x="4507602" y="-223313"/>
                  <a:ext cx="73518" cy="97771"/>
                </a:xfrm>
                <a:custGeom>
                  <a:avLst/>
                  <a:gdLst/>
                  <a:ahLst/>
                  <a:cxnLst/>
                  <a:rect l="l" t="t" r="r" b="b"/>
                  <a:pathLst>
                    <a:path w="1025" h="1363" extrusionOk="0">
                      <a:moveTo>
                        <a:pt x="493" y="1"/>
                      </a:moveTo>
                      <a:cubicBezTo>
                        <a:pt x="486" y="1"/>
                        <a:pt x="480" y="4"/>
                        <a:pt x="473" y="10"/>
                      </a:cubicBezTo>
                      <a:cubicBezTo>
                        <a:pt x="473" y="10"/>
                        <a:pt x="473" y="10"/>
                        <a:pt x="460" y="24"/>
                      </a:cubicBezTo>
                      <a:cubicBezTo>
                        <a:pt x="460" y="24"/>
                        <a:pt x="460" y="37"/>
                        <a:pt x="460" y="37"/>
                      </a:cubicBezTo>
                      <a:lnTo>
                        <a:pt x="486" y="89"/>
                      </a:lnTo>
                      <a:cubicBezTo>
                        <a:pt x="486" y="102"/>
                        <a:pt x="499" y="115"/>
                        <a:pt x="513" y="129"/>
                      </a:cubicBezTo>
                      <a:lnTo>
                        <a:pt x="552" y="234"/>
                      </a:lnTo>
                      <a:cubicBezTo>
                        <a:pt x="604" y="339"/>
                        <a:pt x="644" y="430"/>
                        <a:pt x="696" y="522"/>
                      </a:cubicBezTo>
                      <a:lnTo>
                        <a:pt x="841" y="824"/>
                      </a:lnTo>
                      <a:lnTo>
                        <a:pt x="985" y="1113"/>
                      </a:lnTo>
                      <a:cubicBezTo>
                        <a:pt x="985" y="1122"/>
                        <a:pt x="992" y="1131"/>
                        <a:pt x="1000" y="1131"/>
                      </a:cubicBezTo>
                      <a:cubicBezTo>
                        <a:pt x="1004" y="1131"/>
                        <a:pt x="1007" y="1130"/>
                        <a:pt x="1011" y="1126"/>
                      </a:cubicBezTo>
                      <a:cubicBezTo>
                        <a:pt x="1024" y="1126"/>
                        <a:pt x="1024" y="1113"/>
                        <a:pt x="1024" y="1100"/>
                      </a:cubicBezTo>
                      <a:cubicBezTo>
                        <a:pt x="985" y="1021"/>
                        <a:pt x="959" y="955"/>
                        <a:pt x="919" y="877"/>
                      </a:cubicBezTo>
                      <a:cubicBezTo>
                        <a:pt x="880" y="798"/>
                        <a:pt x="828" y="680"/>
                        <a:pt x="775" y="588"/>
                      </a:cubicBezTo>
                      <a:cubicBezTo>
                        <a:pt x="736" y="483"/>
                        <a:pt x="696" y="391"/>
                        <a:pt x="644" y="299"/>
                      </a:cubicBezTo>
                      <a:cubicBezTo>
                        <a:pt x="618" y="247"/>
                        <a:pt x="604" y="194"/>
                        <a:pt x="578" y="142"/>
                      </a:cubicBezTo>
                      <a:lnTo>
                        <a:pt x="539" y="76"/>
                      </a:lnTo>
                      <a:cubicBezTo>
                        <a:pt x="539" y="63"/>
                        <a:pt x="526" y="37"/>
                        <a:pt x="513" y="10"/>
                      </a:cubicBezTo>
                      <a:cubicBezTo>
                        <a:pt x="506" y="4"/>
                        <a:pt x="499" y="1"/>
                        <a:pt x="493" y="1"/>
                      </a:cubicBezTo>
                      <a:close/>
                      <a:moveTo>
                        <a:pt x="289" y="96"/>
                      </a:moveTo>
                      <a:cubicBezTo>
                        <a:pt x="285" y="96"/>
                        <a:pt x="281" y="98"/>
                        <a:pt x="276" y="102"/>
                      </a:cubicBezTo>
                      <a:cubicBezTo>
                        <a:pt x="263" y="102"/>
                        <a:pt x="263" y="115"/>
                        <a:pt x="263" y="129"/>
                      </a:cubicBezTo>
                      <a:lnTo>
                        <a:pt x="276" y="155"/>
                      </a:lnTo>
                      <a:lnTo>
                        <a:pt x="289" y="181"/>
                      </a:lnTo>
                      <a:lnTo>
                        <a:pt x="316" y="247"/>
                      </a:lnTo>
                      <a:lnTo>
                        <a:pt x="368" y="378"/>
                      </a:lnTo>
                      <a:cubicBezTo>
                        <a:pt x="408" y="483"/>
                        <a:pt x="447" y="575"/>
                        <a:pt x="486" y="667"/>
                      </a:cubicBezTo>
                      <a:lnTo>
                        <a:pt x="591" y="942"/>
                      </a:lnTo>
                      <a:lnTo>
                        <a:pt x="657" y="1100"/>
                      </a:lnTo>
                      <a:cubicBezTo>
                        <a:pt x="657" y="1126"/>
                        <a:pt x="670" y="1139"/>
                        <a:pt x="683" y="1165"/>
                      </a:cubicBezTo>
                      <a:cubicBezTo>
                        <a:pt x="696" y="1178"/>
                        <a:pt x="683" y="1178"/>
                        <a:pt x="696" y="1192"/>
                      </a:cubicBezTo>
                      <a:lnTo>
                        <a:pt x="696" y="1218"/>
                      </a:lnTo>
                      <a:lnTo>
                        <a:pt x="696" y="1231"/>
                      </a:lnTo>
                      <a:cubicBezTo>
                        <a:pt x="696" y="1239"/>
                        <a:pt x="705" y="1246"/>
                        <a:pt x="715" y="1246"/>
                      </a:cubicBezTo>
                      <a:cubicBezTo>
                        <a:pt x="722" y="1246"/>
                        <a:pt x="730" y="1242"/>
                        <a:pt x="736" y="1231"/>
                      </a:cubicBezTo>
                      <a:cubicBezTo>
                        <a:pt x="749" y="1231"/>
                        <a:pt x="749" y="1218"/>
                        <a:pt x="749" y="1205"/>
                      </a:cubicBezTo>
                      <a:lnTo>
                        <a:pt x="736" y="1178"/>
                      </a:lnTo>
                      <a:lnTo>
                        <a:pt x="723" y="1152"/>
                      </a:lnTo>
                      <a:lnTo>
                        <a:pt x="696" y="1100"/>
                      </a:lnTo>
                      <a:lnTo>
                        <a:pt x="657" y="995"/>
                      </a:lnTo>
                      <a:lnTo>
                        <a:pt x="539" y="693"/>
                      </a:lnTo>
                      <a:cubicBezTo>
                        <a:pt x="499" y="601"/>
                        <a:pt x="473" y="509"/>
                        <a:pt x="434" y="417"/>
                      </a:cubicBezTo>
                      <a:lnTo>
                        <a:pt x="381" y="273"/>
                      </a:lnTo>
                      <a:cubicBezTo>
                        <a:pt x="381" y="247"/>
                        <a:pt x="355" y="220"/>
                        <a:pt x="355" y="194"/>
                      </a:cubicBezTo>
                      <a:lnTo>
                        <a:pt x="329" y="142"/>
                      </a:lnTo>
                      <a:cubicBezTo>
                        <a:pt x="329" y="129"/>
                        <a:pt x="316" y="115"/>
                        <a:pt x="316" y="102"/>
                      </a:cubicBezTo>
                      <a:cubicBezTo>
                        <a:pt x="307" y="102"/>
                        <a:pt x="298" y="96"/>
                        <a:pt x="289" y="96"/>
                      </a:cubicBezTo>
                      <a:close/>
                      <a:moveTo>
                        <a:pt x="34" y="211"/>
                      </a:moveTo>
                      <a:cubicBezTo>
                        <a:pt x="30" y="211"/>
                        <a:pt x="27" y="214"/>
                        <a:pt x="27" y="220"/>
                      </a:cubicBezTo>
                      <a:cubicBezTo>
                        <a:pt x="14" y="220"/>
                        <a:pt x="1" y="234"/>
                        <a:pt x="1" y="247"/>
                      </a:cubicBezTo>
                      <a:cubicBezTo>
                        <a:pt x="14" y="273"/>
                        <a:pt x="27" y="286"/>
                        <a:pt x="27" y="299"/>
                      </a:cubicBezTo>
                      <a:lnTo>
                        <a:pt x="40" y="352"/>
                      </a:lnTo>
                      <a:lnTo>
                        <a:pt x="66" y="444"/>
                      </a:lnTo>
                      <a:lnTo>
                        <a:pt x="171" y="745"/>
                      </a:lnTo>
                      <a:lnTo>
                        <a:pt x="263" y="1047"/>
                      </a:lnTo>
                      <a:cubicBezTo>
                        <a:pt x="289" y="1087"/>
                        <a:pt x="303" y="1152"/>
                        <a:pt x="329" y="1205"/>
                      </a:cubicBezTo>
                      <a:lnTo>
                        <a:pt x="355" y="1283"/>
                      </a:lnTo>
                      <a:lnTo>
                        <a:pt x="368" y="1310"/>
                      </a:lnTo>
                      <a:lnTo>
                        <a:pt x="368" y="1336"/>
                      </a:lnTo>
                      <a:lnTo>
                        <a:pt x="368" y="1349"/>
                      </a:lnTo>
                      <a:cubicBezTo>
                        <a:pt x="368" y="1362"/>
                        <a:pt x="381" y="1362"/>
                        <a:pt x="381" y="1362"/>
                      </a:cubicBezTo>
                      <a:cubicBezTo>
                        <a:pt x="394" y="1362"/>
                        <a:pt x="394" y="1349"/>
                        <a:pt x="394" y="1336"/>
                      </a:cubicBezTo>
                      <a:lnTo>
                        <a:pt x="394" y="1323"/>
                      </a:lnTo>
                      <a:lnTo>
                        <a:pt x="394" y="1310"/>
                      </a:lnTo>
                      <a:cubicBezTo>
                        <a:pt x="394" y="1310"/>
                        <a:pt x="394" y="1297"/>
                        <a:pt x="394" y="1297"/>
                      </a:cubicBezTo>
                      <a:lnTo>
                        <a:pt x="381" y="1244"/>
                      </a:lnTo>
                      <a:lnTo>
                        <a:pt x="342" y="1139"/>
                      </a:lnTo>
                      <a:cubicBezTo>
                        <a:pt x="316" y="1034"/>
                        <a:pt x="289" y="942"/>
                        <a:pt x="250" y="837"/>
                      </a:cubicBezTo>
                      <a:cubicBezTo>
                        <a:pt x="224" y="745"/>
                        <a:pt x="184" y="640"/>
                        <a:pt x="158" y="535"/>
                      </a:cubicBezTo>
                      <a:lnTo>
                        <a:pt x="106" y="391"/>
                      </a:lnTo>
                      <a:cubicBezTo>
                        <a:pt x="93" y="339"/>
                        <a:pt x="79" y="286"/>
                        <a:pt x="66" y="247"/>
                      </a:cubicBezTo>
                      <a:lnTo>
                        <a:pt x="66" y="234"/>
                      </a:lnTo>
                      <a:cubicBezTo>
                        <a:pt x="53" y="220"/>
                        <a:pt x="53" y="220"/>
                        <a:pt x="40" y="220"/>
                      </a:cubicBezTo>
                      <a:cubicBezTo>
                        <a:pt x="40" y="214"/>
                        <a:pt x="37" y="211"/>
                        <a:pt x="34" y="2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6" name="Google Shape;3636;p13"/>
              <p:cNvGrpSpPr/>
              <p:nvPr/>
            </p:nvGrpSpPr>
            <p:grpSpPr>
              <a:xfrm>
                <a:off x="3613345" y="-83293"/>
                <a:ext cx="242862" cy="477092"/>
                <a:chOff x="3613345" y="-83293"/>
                <a:chExt cx="242862" cy="477092"/>
              </a:xfrm>
            </p:grpSpPr>
            <p:sp>
              <p:nvSpPr>
                <p:cNvPr id="3637" name="Google Shape;3637;p13"/>
                <p:cNvSpPr/>
                <p:nvPr/>
              </p:nvSpPr>
              <p:spPr>
                <a:xfrm>
                  <a:off x="3636872" y="-16440"/>
                  <a:ext cx="219335" cy="410238"/>
                </a:xfrm>
                <a:custGeom>
                  <a:avLst/>
                  <a:gdLst/>
                  <a:ahLst/>
                  <a:cxnLst/>
                  <a:rect l="l" t="t" r="r" b="b"/>
                  <a:pathLst>
                    <a:path w="3058" h="5719" extrusionOk="0">
                      <a:moveTo>
                        <a:pt x="840" y="1"/>
                      </a:moveTo>
                      <a:lnTo>
                        <a:pt x="92" y="211"/>
                      </a:lnTo>
                      <a:lnTo>
                        <a:pt x="53" y="224"/>
                      </a:lnTo>
                      <a:lnTo>
                        <a:pt x="13" y="237"/>
                      </a:lnTo>
                      <a:lnTo>
                        <a:pt x="13" y="250"/>
                      </a:lnTo>
                      <a:lnTo>
                        <a:pt x="13" y="276"/>
                      </a:lnTo>
                      <a:cubicBezTo>
                        <a:pt x="0" y="736"/>
                        <a:pt x="13" y="1195"/>
                        <a:pt x="66" y="1654"/>
                      </a:cubicBezTo>
                      <a:cubicBezTo>
                        <a:pt x="105" y="2087"/>
                        <a:pt x="184" y="2507"/>
                        <a:pt x="249" y="2927"/>
                      </a:cubicBezTo>
                      <a:cubicBezTo>
                        <a:pt x="315" y="3478"/>
                        <a:pt x="446" y="4017"/>
                        <a:pt x="630" y="4528"/>
                      </a:cubicBezTo>
                      <a:cubicBezTo>
                        <a:pt x="709" y="4791"/>
                        <a:pt x="827" y="5027"/>
                        <a:pt x="984" y="5250"/>
                      </a:cubicBezTo>
                      <a:cubicBezTo>
                        <a:pt x="1050" y="5355"/>
                        <a:pt x="1129" y="5447"/>
                        <a:pt x="1247" y="5513"/>
                      </a:cubicBezTo>
                      <a:cubicBezTo>
                        <a:pt x="1478" y="5651"/>
                        <a:pt x="1742" y="5718"/>
                        <a:pt x="2010" y="5718"/>
                      </a:cubicBezTo>
                      <a:cubicBezTo>
                        <a:pt x="2123" y="5718"/>
                        <a:pt x="2237" y="5707"/>
                        <a:pt x="2349" y="5683"/>
                      </a:cubicBezTo>
                      <a:cubicBezTo>
                        <a:pt x="3019" y="5526"/>
                        <a:pt x="3058" y="4896"/>
                        <a:pt x="2927" y="4331"/>
                      </a:cubicBezTo>
                      <a:cubicBezTo>
                        <a:pt x="2887" y="4121"/>
                        <a:pt x="2809" y="3925"/>
                        <a:pt x="2717" y="3741"/>
                      </a:cubicBezTo>
                      <a:cubicBezTo>
                        <a:pt x="2559" y="3426"/>
                        <a:pt x="2402" y="3111"/>
                        <a:pt x="2257" y="2796"/>
                      </a:cubicBezTo>
                      <a:cubicBezTo>
                        <a:pt x="2008" y="2310"/>
                        <a:pt x="1785" y="1799"/>
                        <a:pt x="1536" y="1300"/>
                      </a:cubicBezTo>
                      <a:cubicBezTo>
                        <a:pt x="1299" y="867"/>
                        <a:pt x="1089" y="434"/>
                        <a:pt x="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13"/>
                <p:cNvSpPr/>
                <p:nvPr/>
              </p:nvSpPr>
              <p:spPr>
                <a:xfrm>
                  <a:off x="3649066" y="1421"/>
                  <a:ext cx="167621" cy="344818"/>
                </a:xfrm>
                <a:custGeom>
                  <a:avLst/>
                  <a:gdLst/>
                  <a:ahLst/>
                  <a:cxnLst/>
                  <a:rect l="l" t="t" r="r" b="b"/>
                  <a:pathLst>
                    <a:path w="2337" h="4807" extrusionOk="0">
                      <a:moveTo>
                        <a:pt x="683" y="1"/>
                      </a:moveTo>
                      <a:lnTo>
                        <a:pt x="631" y="14"/>
                      </a:lnTo>
                      <a:lnTo>
                        <a:pt x="618" y="14"/>
                      </a:lnTo>
                      <a:lnTo>
                        <a:pt x="447" y="80"/>
                      </a:lnTo>
                      <a:lnTo>
                        <a:pt x="224" y="145"/>
                      </a:lnTo>
                      <a:lnTo>
                        <a:pt x="66" y="198"/>
                      </a:lnTo>
                      <a:lnTo>
                        <a:pt x="27" y="198"/>
                      </a:lnTo>
                      <a:lnTo>
                        <a:pt x="1" y="211"/>
                      </a:lnTo>
                      <a:lnTo>
                        <a:pt x="1" y="263"/>
                      </a:lnTo>
                      <a:lnTo>
                        <a:pt x="1" y="355"/>
                      </a:lnTo>
                      <a:cubicBezTo>
                        <a:pt x="53" y="1130"/>
                        <a:pt x="211" y="1904"/>
                        <a:pt x="329" y="2665"/>
                      </a:cubicBezTo>
                      <a:cubicBezTo>
                        <a:pt x="394" y="3216"/>
                        <a:pt x="565" y="3741"/>
                        <a:pt x="828" y="4227"/>
                      </a:cubicBezTo>
                      <a:cubicBezTo>
                        <a:pt x="1015" y="4552"/>
                        <a:pt x="1215" y="4806"/>
                        <a:pt x="1597" y="4806"/>
                      </a:cubicBezTo>
                      <a:cubicBezTo>
                        <a:pt x="1616" y="4806"/>
                        <a:pt x="1635" y="4806"/>
                        <a:pt x="1654" y="4804"/>
                      </a:cubicBezTo>
                      <a:cubicBezTo>
                        <a:pt x="2337" y="4739"/>
                        <a:pt x="2074" y="3820"/>
                        <a:pt x="1943" y="3387"/>
                      </a:cubicBezTo>
                      <a:cubicBezTo>
                        <a:pt x="1759" y="2823"/>
                        <a:pt x="1576" y="2271"/>
                        <a:pt x="1379" y="1733"/>
                      </a:cubicBezTo>
                      <a:cubicBezTo>
                        <a:pt x="1221" y="1274"/>
                        <a:pt x="1064" y="801"/>
                        <a:pt x="841" y="368"/>
                      </a:cubicBezTo>
                      <a:lnTo>
                        <a:pt x="709" y="53"/>
                      </a:lnTo>
                      <a:cubicBezTo>
                        <a:pt x="696" y="40"/>
                        <a:pt x="696" y="27"/>
                        <a:pt x="696" y="27"/>
                      </a:cubicBezTo>
                      <a:lnTo>
                        <a:pt x="6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13"/>
                <p:cNvSpPr/>
                <p:nvPr/>
              </p:nvSpPr>
              <p:spPr>
                <a:xfrm>
                  <a:off x="3656598" y="-11705"/>
                  <a:ext cx="161023" cy="379465"/>
                </a:xfrm>
                <a:custGeom>
                  <a:avLst/>
                  <a:gdLst/>
                  <a:ahLst/>
                  <a:cxnLst/>
                  <a:rect l="l" t="t" r="r" b="b"/>
                  <a:pathLst>
                    <a:path w="2245" h="5290" extrusionOk="0">
                      <a:moveTo>
                        <a:pt x="801" y="2454"/>
                      </a:moveTo>
                      <a:lnTo>
                        <a:pt x="801" y="2454"/>
                      </a:lnTo>
                      <a:cubicBezTo>
                        <a:pt x="919" y="2625"/>
                        <a:pt x="972" y="2822"/>
                        <a:pt x="985" y="3019"/>
                      </a:cubicBezTo>
                      <a:cubicBezTo>
                        <a:pt x="972" y="2992"/>
                        <a:pt x="959" y="2966"/>
                        <a:pt x="946" y="2940"/>
                      </a:cubicBezTo>
                      <a:cubicBezTo>
                        <a:pt x="854" y="2796"/>
                        <a:pt x="801" y="2625"/>
                        <a:pt x="801" y="2454"/>
                      </a:cubicBezTo>
                      <a:close/>
                      <a:moveTo>
                        <a:pt x="355" y="0"/>
                      </a:moveTo>
                      <a:lnTo>
                        <a:pt x="289" y="13"/>
                      </a:lnTo>
                      <a:lnTo>
                        <a:pt x="342" y="118"/>
                      </a:lnTo>
                      <a:cubicBezTo>
                        <a:pt x="421" y="276"/>
                        <a:pt x="486" y="420"/>
                        <a:pt x="565" y="578"/>
                      </a:cubicBezTo>
                      <a:cubicBezTo>
                        <a:pt x="736" y="971"/>
                        <a:pt x="880" y="1365"/>
                        <a:pt x="998" y="1772"/>
                      </a:cubicBezTo>
                      <a:cubicBezTo>
                        <a:pt x="1103" y="2179"/>
                        <a:pt x="1234" y="2586"/>
                        <a:pt x="1300" y="2992"/>
                      </a:cubicBezTo>
                      <a:cubicBezTo>
                        <a:pt x="1318" y="3122"/>
                        <a:pt x="1291" y="3264"/>
                        <a:pt x="1215" y="3264"/>
                      </a:cubicBezTo>
                      <a:cubicBezTo>
                        <a:pt x="1182" y="3264"/>
                        <a:pt x="1141" y="3239"/>
                        <a:pt x="1090" y="3176"/>
                      </a:cubicBezTo>
                      <a:cubicBezTo>
                        <a:pt x="1090" y="2914"/>
                        <a:pt x="1011" y="2664"/>
                        <a:pt x="893" y="2441"/>
                      </a:cubicBezTo>
                      <a:cubicBezTo>
                        <a:pt x="876" y="2415"/>
                        <a:pt x="842" y="2390"/>
                        <a:pt x="809" y="2390"/>
                      </a:cubicBezTo>
                      <a:cubicBezTo>
                        <a:pt x="792" y="2390"/>
                        <a:pt x="775" y="2397"/>
                        <a:pt x="762" y="2415"/>
                      </a:cubicBezTo>
                      <a:cubicBezTo>
                        <a:pt x="736" y="2481"/>
                        <a:pt x="736" y="2559"/>
                        <a:pt x="762" y="2625"/>
                      </a:cubicBezTo>
                      <a:cubicBezTo>
                        <a:pt x="814" y="2809"/>
                        <a:pt x="893" y="2992"/>
                        <a:pt x="998" y="3163"/>
                      </a:cubicBezTo>
                      <a:cubicBezTo>
                        <a:pt x="1011" y="3281"/>
                        <a:pt x="985" y="3412"/>
                        <a:pt x="933" y="3517"/>
                      </a:cubicBezTo>
                      <a:cubicBezTo>
                        <a:pt x="867" y="3426"/>
                        <a:pt x="801" y="3334"/>
                        <a:pt x="762" y="3229"/>
                      </a:cubicBezTo>
                      <a:cubicBezTo>
                        <a:pt x="618" y="2927"/>
                        <a:pt x="513" y="2625"/>
                        <a:pt x="447" y="2297"/>
                      </a:cubicBezTo>
                      <a:cubicBezTo>
                        <a:pt x="276" y="1680"/>
                        <a:pt x="184" y="1063"/>
                        <a:pt x="66" y="446"/>
                      </a:cubicBezTo>
                      <a:cubicBezTo>
                        <a:pt x="53" y="381"/>
                        <a:pt x="40" y="315"/>
                        <a:pt x="40" y="263"/>
                      </a:cubicBezTo>
                      <a:cubicBezTo>
                        <a:pt x="40" y="247"/>
                        <a:pt x="31" y="241"/>
                        <a:pt x="21" y="241"/>
                      </a:cubicBezTo>
                      <a:cubicBezTo>
                        <a:pt x="14" y="241"/>
                        <a:pt x="6" y="244"/>
                        <a:pt x="1" y="250"/>
                      </a:cubicBezTo>
                      <a:cubicBezTo>
                        <a:pt x="1" y="302"/>
                        <a:pt x="1" y="355"/>
                        <a:pt x="1" y="407"/>
                      </a:cubicBezTo>
                      <a:cubicBezTo>
                        <a:pt x="79" y="984"/>
                        <a:pt x="171" y="1549"/>
                        <a:pt x="289" y="2113"/>
                      </a:cubicBezTo>
                      <a:cubicBezTo>
                        <a:pt x="355" y="2467"/>
                        <a:pt x="460" y="2809"/>
                        <a:pt x="604" y="3137"/>
                      </a:cubicBezTo>
                      <a:cubicBezTo>
                        <a:pt x="657" y="3255"/>
                        <a:pt x="775" y="3609"/>
                        <a:pt x="919" y="3609"/>
                      </a:cubicBezTo>
                      <a:cubicBezTo>
                        <a:pt x="923" y="3610"/>
                        <a:pt x="926" y="3610"/>
                        <a:pt x="930" y="3610"/>
                      </a:cubicBezTo>
                      <a:cubicBezTo>
                        <a:pt x="1052" y="3610"/>
                        <a:pt x="1077" y="3383"/>
                        <a:pt x="1077" y="3268"/>
                      </a:cubicBezTo>
                      <a:cubicBezTo>
                        <a:pt x="1122" y="3309"/>
                        <a:pt x="1168" y="3328"/>
                        <a:pt x="1209" y="3328"/>
                      </a:cubicBezTo>
                      <a:cubicBezTo>
                        <a:pt x="1287" y="3328"/>
                        <a:pt x="1348" y="3261"/>
                        <a:pt x="1366" y="3150"/>
                      </a:cubicBezTo>
                      <a:cubicBezTo>
                        <a:pt x="1352" y="2914"/>
                        <a:pt x="1313" y="2664"/>
                        <a:pt x="1247" y="2441"/>
                      </a:cubicBezTo>
                      <a:cubicBezTo>
                        <a:pt x="1077" y="1719"/>
                        <a:pt x="841" y="1037"/>
                        <a:pt x="539" y="368"/>
                      </a:cubicBezTo>
                      <a:cubicBezTo>
                        <a:pt x="473" y="250"/>
                        <a:pt x="421" y="118"/>
                        <a:pt x="355" y="0"/>
                      </a:cubicBezTo>
                      <a:close/>
                      <a:moveTo>
                        <a:pt x="1584" y="3631"/>
                      </a:moveTo>
                      <a:cubicBezTo>
                        <a:pt x="1576" y="3631"/>
                        <a:pt x="1569" y="3632"/>
                        <a:pt x="1562" y="3636"/>
                      </a:cubicBezTo>
                      <a:cubicBezTo>
                        <a:pt x="1523" y="3636"/>
                        <a:pt x="1510" y="3675"/>
                        <a:pt x="1510" y="3701"/>
                      </a:cubicBezTo>
                      <a:cubicBezTo>
                        <a:pt x="1521" y="3734"/>
                        <a:pt x="1546" y="3749"/>
                        <a:pt x="1571" y="3749"/>
                      </a:cubicBezTo>
                      <a:cubicBezTo>
                        <a:pt x="1606" y="3749"/>
                        <a:pt x="1641" y="3721"/>
                        <a:pt x="1641" y="3675"/>
                      </a:cubicBezTo>
                      <a:cubicBezTo>
                        <a:pt x="1631" y="3645"/>
                        <a:pt x="1607" y="3631"/>
                        <a:pt x="1584" y="3631"/>
                      </a:cubicBezTo>
                      <a:close/>
                      <a:moveTo>
                        <a:pt x="954" y="4107"/>
                      </a:moveTo>
                      <a:cubicBezTo>
                        <a:pt x="952" y="4107"/>
                        <a:pt x="949" y="4107"/>
                        <a:pt x="946" y="4108"/>
                      </a:cubicBezTo>
                      <a:cubicBezTo>
                        <a:pt x="933" y="4108"/>
                        <a:pt x="919" y="4134"/>
                        <a:pt x="933" y="4147"/>
                      </a:cubicBezTo>
                      <a:cubicBezTo>
                        <a:pt x="933" y="4160"/>
                        <a:pt x="946" y="4174"/>
                        <a:pt x="972" y="4174"/>
                      </a:cubicBezTo>
                      <a:cubicBezTo>
                        <a:pt x="1008" y="4174"/>
                        <a:pt x="989" y="4107"/>
                        <a:pt x="954" y="4107"/>
                      </a:cubicBezTo>
                      <a:close/>
                      <a:moveTo>
                        <a:pt x="2162" y="4052"/>
                      </a:moveTo>
                      <a:cubicBezTo>
                        <a:pt x="2154" y="4052"/>
                        <a:pt x="2147" y="4053"/>
                        <a:pt x="2140" y="4055"/>
                      </a:cubicBezTo>
                      <a:cubicBezTo>
                        <a:pt x="2114" y="4055"/>
                        <a:pt x="2101" y="4069"/>
                        <a:pt x="2087" y="4095"/>
                      </a:cubicBezTo>
                      <a:cubicBezTo>
                        <a:pt x="2074" y="4108"/>
                        <a:pt x="2074" y="4134"/>
                        <a:pt x="2074" y="4147"/>
                      </a:cubicBezTo>
                      <a:lnTo>
                        <a:pt x="2087" y="4160"/>
                      </a:lnTo>
                      <a:cubicBezTo>
                        <a:pt x="2098" y="4193"/>
                        <a:pt x="2127" y="4216"/>
                        <a:pt x="2166" y="4216"/>
                      </a:cubicBezTo>
                      <a:cubicBezTo>
                        <a:pt x="2174" y="4216"/>
                        <a:pt x="2183" y="4215"/>
                        <a:pt x="2192" y="4213"/>
                      </a:cubicBezTo>
                      <a:cubicBezTo>
                        <a:pt x="2206" y="4213"/>
                        <a:pt x="2232" y="4200"/>
                        <a:pt x="2232" y="4174"/>
                      </a:cubicBezTo>
                      <a:cubicBezTo>
                        <a:pt x="2245" y="4160"/>
                        <a:pt x="2245" y="4134"/>
                        <a:pt x="2232" y="4108"/>
                      </a:cubicBezTo>
                      <a:cubicBezTo>
                        <a:pt x="2232" y="4076"/>
                        <a:pt x="2196" y="4052"/>
                        <a:pt x="2162" y="4052"/>
                      </a:cubicBezTo>
                      <a:close/>
                      <a:moveTo>
                        <a:pt x="1602" y="4262"/>
                      </a:moveTo>
                      <a:cubicBezTo>
                        <a:pt x="1594" y="4262"/>
                        <a:pt x="1585" y="4263"/>
                        <a:pt x="1576" y="4265"/>
                      </a:cubicBezTo>
                      <a:cubicBezTo>
                        <a:pt x="1562" y="4265"/>
                        <a:pt x="1536" y="4279"/>
                        <a:pt x="1523" y="4305"/>
                      </a:cubicBezTo>
                      <a:cubicBezTo>
                        <a:pt x="1523" y="4318"/>
                        <a:pt x="1523" y="4344"/>
                        <a:pt x="1523" y="4357"/>
                      </a:cubicBezTo>
                      <a:lnTo>
                        <a:pt x="1536" y="4357"/>
                      </a:lnTo>
                      <a:cubicBezTo>
                        <a:pt x="1536" y="4397"/>
                        <a:pt x="1576" y="4423"/>
                        <a:pt x="1615" y="4423"/>
                      </a:cubicBezTo>
                      <a:cubicBezTo>
                        <a:pt x="1641" y="4423"/>
                        <a:pt x="1654" y="4410"/>
                        <a:pt x="1667" y="4384"/>
                      </a:cubicBezTo>
                      <a:cubicBezTo>
                        <a:pt x="1681" y="4370"/>
                        <a:pt x="1681" y="4344"/>
                        <a:pt x="1681" y="4318"/>
                      </a:cubicBezTo>
                      <a:cubicBezTo>
                        <a:pt x="1670" y="4286"/>
                        <a:pt x="1641" y="4262"/>
                        <a:pt x="1602" y="4262"/>
                      </a:cubicBezTo>
                      <a:close/>
                      <a:moveTo>
                        <a:pt x="1129" y="4541"/>
                      </a:moveTo>
                      <a:cubicBezTo>
                        <a:pt x="1103" y="4541"/>
                        <a:pt x="1090" y="4567"/>
                        <a:pt x="1090" y="4594"/>
                      </a:cubicBezTo>
                      <a:cubicBezTo>
                        <a:pt x="1095" y="4614"/>
                        <a:pt x="1110" y="4622"/>
                        <a:pt x="1125" y="4622"/>
                      </a:cubicBezTo>
                      <a:cubicBezTo>
                        <a:pt x="1150" y="4622"/>
                        <a:pt x="1177" y="4600"/>
                        <a:pt x="1169" y="4567"/>
                      </a:cubicBezTo>
                      <a:cubicBezTo>
                        <a:pt x="1169" y="4554"/>
                        <a:pt x="1142" y="4541"/>
                        <a:pt x="1129" y="4541"/>
                      </a:cubicBezTo>
                      <a:close/>
                      <a:moveTo>
                        <a:pt x="893" y="5014"/>
                      </a:moveTo>
                      <a:cubicBezTo>
                        <a:pt x="867" y="5027"/>
                        <a:pt x="854" y="5053"/>
                        <a:pt x="867" y="5079"/>
                      </a:cubicBezTo>
                      <a:cubicBezTo>
                        <a:pt x="867" y="5098"/>
                        <a:pt x="881" y="5111"/>
                        <a:pt x="899" y="5111"/>
                      </a:cubicBezTo>
                      <a:cubicBezTo>
                        <a:pt x="905" y="5111"/>
                        <a:pt x="912" y="5109"/>
                        <a:pt x="919" y="5105"/>
                      </a:cubicBezTo>
                      <a:cubicBezTo>
                        <a:pt x="946" y="5105"/>
                        <a:pt x="959" y="5079"/>
                        <a:pt x="959" y="5053"/>
                      </a:cubicBezTo>
                      <a:cubicBezTo>
                        <a:pt x="946" y="5027"/>
                        <a:pt x="919" y="5014"/>
                        <a:pt x="893" y="5014"/>
                      </a:cubicBezTo>
                      <a:close/>
                      <a:moveTo>
                        <a:pt x="2031" y="5180"/>
                      </a:moveTo>
                      <a:cubicBezTo>
                        <a:pt x="2024" y="5180"/>
                        <a:pt x="2016" y="5182"/>
                        <a:pt x="2009" y="5184"/>
                      </a:cubicBezTo>
                      <a:cubicBezTo>
                        <a:pt x="1982" y="5184"/>
                        <a:pt x="1956" y="5210"/>
                        <a:pt x="1969" y="5250"/>
                      </a:cubicBezTo>
                      <a:cubicBezTo>
                        <a:pt x="1982" y="5276"/>
                        <a:pt x="2009" y="5289"/>
                        <a:pt x="2035" y="5289"/>
                      </a:cubicBezTo>
                      <a:cubicBezTo>
                        <a:pt x="2106" y="5277"/>
                        <a:pt x="2092" y="5180"/>
                        <a:pt x="2031" y="518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13"/>
                <p:cNvSpPr/>
                <p:nvPr/>
              </p:nvSpPr>
              <p:spPr>
                <a:xfrm>
                  <a:off x="3613345" y="-83293"/>
                  <a:ext cx="93243" cy="103653"/>
                </a:xfrm>
                <a:custGeom>
                  <a:avLst/>
                  <a:gdLst/>
                  <a:ahLst/>
                  <a:cxnLst/>
                  <a:rect l="l" t="t" r="r" b="b"/>
                  <a:pathLst>
                    <a:path w="1300" h="1445" extrusionOk="0">
                      <a:moveTo>
                        <a:pt x="866" y="1"/>
                      </a:moveTo>
                      <a:lnTo>
                        <a:pt x="827" y="14"/>
                      </a:lnTo>
                      <a:lnTo>
                        <a:pt x="748" y="27"/>
                      </a:lnTo>
                      <a:lnTo>
                        <a:pt x="420" y="119"/>
                      </a:lnTo>
                      <a:lnTo>
                        <a:pt x="118" y="211"/>
                      </a:lnTo>
                      <a:lnTo>
                        <a:pt x="79" y="211"/>
                      </a:lnTo>
                      <a:lnTo>
                        <a:pt x="0" y="237"/>
                      </a:lnTo>
                      <a:lnTo>
                        <a:pt x="0" y="263"/>
                      </a:lnTo>
                      <a:cubicBezTo>
                        <a:pt x="26" y="342"/>
                        <a:pt x="39" y="408"/>
                        <a:pt x="53" y="473"/>
                      </a:cubicBezTo>
                      <a:lnTo>
                        <a:pt x="131" y="814"/>
                      </a:lnTo>
                      <a:lnTo>
                        <a:pt x="223" y="1182"/>
                      </a:lnTo>
                      <a:cubicBezTo>
                        <a:pt x="236" y="1261"/>
                        <a:pt x="262" y="1353"/>
                        <a:pt x="276" y="1444"/>
                      </a:cubicBezTo>
                      <a:lnTo>
                        <a:pt x="328" y="1431"/>
                      </a:lnTo>
                      <a:lnTo>
                        <a:pt x="381" y="1418"/>
                      </a:lnTo>
                      <a:lnTo>
                        <a:pt x="656" y="1339"/>
                      </a:lnTo>
                      <a:lnTo>
                        <a:pt x="984" y="1248"/>
                      </a:lnTo>
                      <a:lnTo>
                        <a:pt x="1247" y="1169"/>
                      </a:lnTo>
                      <a:lnTo>
                        <a:pt x="1299" y="1156"/>
                      </a:lnTo>
                      <a:lnTo>
                        <a:pt x="1299" y="1143"/>
                      </a:lnTo>
                      <a:lnTo>
                        <a:pt x="1273" y="1103"/>
                      </a:lnTo>
                      <a:cubicBezTo>
                        <a:pt x="1234" y="998"/>
                        <a:pt x="1194" y="867"/>
                        <a:pt x="1155" y="775"/>
                      </a:cubicBezTo>
                      <a:cubicBezTo>
                        <a:pt x="1116" y="683"/>
                        <a:pt x="1089" y="591"/>
                        <a:pt x="1050" y="499"/>
                      </a:cubicBezTo>
                      <a:lnTo>
                        <a:pt x="919" y="145"/>
                      </a:lnTo>
                      <a:cubicBezTo>
                        <a:pt x="906" y="119"/>
                        <a:pt x="892" y="93"/>
                        <a:pt x="879" y="53"/>
                      </a:cubicBezTo>
                      <a:lnTo>
                        <a:pt x="8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13"/>
                <p:cNvSpPr/>
                <p:nvPr/>
              </p:nvSpPr>
              <p:spPr>
                <a:xfrm>
                  <a:off x="3624606" y="-79491"/>
                  <a:ext cx="67852" cy="96480"/>
                </a:xfrm>
                <a:custGeom>
                  <a:avLst/>
                  <a:gdLst/>
                  <a:ahLst/>
                  <a:cxnLst/>
                  <a:rect l="l" t="t" r="r" b="b"/>
                  <a:pathLst>
                    <a:path w="946" h="1345" extrusionOk="0">
                      <a:moveTo>
                        <a:pt x="499" y="0"/>
                      </a:moveTo>
                      <a:cubicBezTo>
                        <a:pt x="499" y="0"/>
                        <a:pt x="486" y="13"/>
                        <a:pt x="486" y="13"/>
                      </a:cubicBezTo>
                      <a:cubicBezTo>
                        <a:pt x="486" y="27"/>
                        <a:pt x="486" y="27"/>
                        <a:pt x="486" y="40"/>
                      </a:cubicBezTo>
                      <a:cubicBezTo>
                        <a:pt x="486" y="53"/>
                        <a:pt x="499" y="66"/>
                        <a:pt x="499" y="79"/>
                      </a:cubicBezTo>
                      <a:cubicBezTo>
                        <a:pt x="512" y="105"/>
                        <a:pt x="512" y="118"/>
                        <a:pt x="525" y="132"/>
                      </a:cubicBezTo>
                      <a:lnTo>
                        <a:pt x="565" y="237"/>
                      </a:lnTo>
                      <a:lnTo>
                        <a:pt x="670" y="538"/>
                      </a:lnTo>
                      <a:lnTo>
                        <a:pt x="788" y="853"/>
                      </a:lnTo>
                      <a:lnTo>
                        <a:pt x="893" y="1155"/>
                      </a:lnTo>
                      <a:cubicBezTo>
                        <a:pt x="893" y="1174"/>
                        <a:pt x="900" y="1187"/>
                        <a:pt x="914" y="1187"/>
                      </a:cubicBezTo>
                      <a:cubicBezTo>
                        <a:pt x="919" y="1187"/>
                        <a:pt x="925" y="1185"/>
                        <a:pt x="932" y="1181"/>
                      </a:cubicBezTo>
                      <a:cubicBezTo>
                        <a:pt x="945" y="1181"/>
                        <a:pt x="945" y="1168"/>
                        <a:pt x="945" y="1155"/>
                      </a:cubicBezTo>
                      <a:lnTo>
                        <a:pt x="854" y="919"/>
                      </a:lnTo>
                      <a:lnTo>
                        <a:pt x="749" y="604"/>
                      </a:lnTo>
                      <a:cubicBezTo>
                        <a:pt x="709" y="512"/>
                        <a:pt x="670" y="407"/>
                        <a:pt x="644" y="302"/>
                      </a:cubicBezTo>
                      <a:lnTo>
                        <a:pt x="591" y="158"/>
                      </a:lnTo>
                      <a:cubicBezTo>
                        <a:pt x="591" y="132"/>
                        <a:pt x="565" y="105"/>
                        <a:pt x="565" y="79"/>
                      </a:cubicBezTo>
                      <a:cubicBezTo>
                        <a:pt x="552" y="53"/>
                        <a:pt x="539" y="40"/>
                        <a:pt x="539" y="13"/>
                      </a:cubicBezTo>
                      <a:cubicBezTo>
                        <a:pt x="525" y="0"/>
                        <a:pt x="512" y="0"/>
                        <a:pt x="499" y="0"/>
                      </a:cubicBezTo>
                      <a:close/>
                      <a:moveTo>
                        <a:pt x="302" y="79"/>
                      </a:moveTo>
                      <a:cubicBezTo>
                        <a:pt x="289" y="79"/>
                        <a:pt x="289" y="92"/>
                        <a:pt x="289" y="105"/>
                      </a:cubicBezTo>
                      <a:lnTo>
                        <a:pt x="289" y="145"/>
                      </a:lnTo>
                      <a:cubicBezTo>
                        <a:pt x="289" y="145"/>
                        <a:pt x="289" y="158"/>
                        <a:pt x="289" y="171"/>
                      </a:cubicBezTo>
                      <a:cubicBezTo>
                        <a:pt x="289" y="197"/>
                        <a:pt x="302" y="210"/>
                        <a:pt x="302" y="237"/>
                      </a:cubicBezTo>
                      <a:cubicBezTo>
                        <a:pt x="315" y="263"/>
                        <a:pt x="342" y="328"/>
                        <a:pt x="355" y="368"/>
                      </a:cubicBezTo>
                      <a:lnTo>
                        <a:pt x="434" y="670"/>
                      </a:lnTo>
                      <a:lnTo>
                        <a:pt x="525" y="958"/>
                      </a:lnTo>
                      <a:lnTo>
                        <a:pt x="565" y="1116"/>
                      </a:lnTo>
                      <a:lnTo>
                        <a:pt x="591" y="1181"/>
                      </a:lnTo>
                      <a:lnTo>
                        <a:pt x="591" y="1221"/>
                      </a:lnTo>
                      <a:lnTo>
                        <a:pt x="591" y="1234"/>
                      </a:lnTo>
                      <a:lnTo>
                        <a:pt x="591" y="1247"/>
                      </a:lnTo>
                      <a:cubicBezTo>
                        <a:pt x="591" y="1263"/>
                        <a:pt x="606" y="1274"/>
                        <a:pt x="621" y="1274"/>
                      </a:cubicBezTo>
                      <a:cubicBezTo>
                        <a:pt x="630" y="1274"/>
                        <a:pt x="639" y="1270"/>
                        <a:pt x="644" y="1260"/>
                      </a:cubicBezTo>
                      <a:cubicBezTo>
                        <a:pt x="644" y="1247"/>
                        <a:pt x="657" y="1247"/>
                        <a:pt x="644" y="1234"/>
                      </a:cubicBezTo>
                      <a:lnTo>
                        <a:pt x="644" y="1208"/>
                      </a:lnTo>
                      <a:cubicBezTo>
                        <a:pt x="644" y="1195"/>
                        <a:pt x="644" y="1181"/>
                        <a:pt x="644" y="1168"/>
                      </a:cubicBezTo>
                      <a:lnTo>
                        <a:pt x="617" y="1116"/>
                      </a:lnTo>
                      <a:cubicBezTo>
                        <a:pt x="617" y="1076"/>
                        <a:pt x="604" y="1037"/>
                        <a:pt x="591" y="1011"/>
                      </a:cubicBezTo>
                      <a:cubicBezTo>
                        <a:pt x="565" y="906"/>
                        <a:pt x="539" y="801"/>
                        <a:pt x="512" y="696"/>
                      </a:cubicBezTo>
                      <a:lnTo>
                        <a:pt x="434" y="407"/>
                      </a:lnTo>
                      <a:cubicBezTo>
                        <a:pt x="420" y="355"/>
                        <a:pt x="394" y="302"/>
                        <a:pt x="381" y="263"/>
                      </a:cubicBezTo>
                      <a:lnTo>
                        <a:pt x="368" y="184"/>
                      </a:lnTo>
                      <a:lnTo>
                        <a:pt x="342" y="132"/>
                      </a:lnTo>
                      <a:lnTo>
                        <a:pt x="342" y="92"/>
                      </a:lnTo>
                      <a:cubicBezTo>
                        <a:pt x="329" y="79"/>
                        <a:pt x="315" y="79"/>
                        <a:pt x="302" y="79"/>
                      </a:cubicBezTo>
                      <a:close/>
                      <a:moveTo>
                        <a:pt x="27" y="158"/>
                      </a:moveTo>
                      <a:cubicBezTo>
                        <a:pt x="14" y="158"/>
                        <a:pt x="0" y="184"/>
                        <a:pt x="0" y="197"/>
                      </a:cubicBezTo>
                      <a:cubicBezTo>
                        <a:pt x="14" y="210"/>
                        <a:pt x="14" y="223"/>
                        <a:pt x="14" y="250"/>
                      </a:cubicBezTo>
                      <a:cubicBezTo>
                        <a:pt x="27" y="263"/>
                        <a:pt x="27" y="263"/>
                        <a:pt x="27" y="289"/>
                      </a:cubicBezTo>
                      <a:cubicBezTo>
                        <a:pt x="40" y="328"/>
                        <a:pt x="53" y="368"/>
                        <a:pt x="53" y="394"/>
                      </a:cubicBezTo>
                      <a:lnTo>
                        <a:pt x="119" y="709"/>
                      </a:lnTo>
                      <a:lnTo>
                        <a:pt x="184" y="1011"/>
                      </a:lnTo>
                      <a:lnTo>
                        <a:pt x="224" y="1181"/>
                      </a:lnTo>
                      <a:cubicBezTo>
                        <a:pt x="237" y="1208"/>
                        <a:pt x="250" y="1234"/>
                        <a:pt x="250" y="1260"/>
                      </a:cubicBezTo>
                      <a:lnTo>
                        <a:pt x="263" y="1300"/>
                      </a:lnTo>
                      <a:lnTo>
                        <a:pt x="263" y="1313"/>
                      </a:lnTo>
                      <a:lnTo>
                        <a:pt x="263" y="1339"/>
                      </a:lnTo>
                      <a:cubicBezTo>
                        <a:pt x="263" y="1339"/>
                        <a:pt x="269" y="1345"/>
                        <a:pt x="273" y="1345"/>
                      </a:cubicBezTo>
                      <a:cubicBezTo>
                        <a:pt x="275" y="1345"/>
                        <a:pt x="276" y="1343"/>
                        <a:pt x="276" y="1339"/>
                      </a:cubicBezTo>
                      <a:cubicBezTo>
                        <a:pt x="289" y="1339"/>
                        <a:pt x="289" y="1339"/>
                        <a:pt x="289" y="1326"/>
                      </a:cubicBezTo>
                      <a:cubicBezTo>
                        <a:pt x="289" y="1326"/>
                        <a:pt x="289" y="1313"/>
                        <a:pt x="289" y="1313"/>
                      </a:cubicBezTo>
                      <a:lnTo>
                        <a:pt x="289" y="1300"/>
                      </a:lnTo>
                      <a:cubicBezTo>
                        <a:pt x="289" y="1286"/>
                        <a:pt x="289" y="1286"/>
                        <a:pt x="289" y="1273"/>
                      </a:cubicBezTo>
                      <a:cubicBezTo>
                        <a:pt x="276" y="1260"/>
                        <a:pt x="289" y="1260"/>
                        <a:pt x="276" y="1221"/>
                      </a:cubicBezTo>
                      <a:cubicBezTo>
                        <a:pt x="276" y="1181"/>
                        <a:pt x="263" y="1155"/>
                        <a:pt x="263" y="1116"/>
                      </a:cubicBezTo>
                      <a:cubicBezTo>
                        <a:pt x="237" y="1011"/>
                        <a:pt x="210" y="919"/>
                        <a:pt x="197" y="814"/>
                      </a:cubicBezTo>
                      <a:cubicBezTo>
                        <a:pt x="171" y="709"/>
                        <a:pt x="145" y="604"/>
                        <a:pt x="132" y="499"/>
                      </a:cubicBezTo>
                      <a:lnTo>
                        <a:pt x="92" y="341"/>
                      </a:lnTo>
                      <a:cubicBezTo>
                        <a:pt x="79" y="289"/>
                        <a:pt x="66" y="237"/>
                        <a:pt x="66" y="184"/>
                      </a:cubicBezTo>
                      <a:cubicBezTo>
                        <a:pt x="66" y="171"/>
                        <a:pt x="53" y="171"/>
                        <a:pt x="53" y="15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2" name="Google Shape;3642;p13"/>
              <p:cNvGrpSpPr/>
              <p:nvPr/>
            </p:nvGrpSpPr>
            <p:grpSpPr>
              <a:xfrm>
                <a:off x="4298653" y="-232925"/>
                <a:ext cx="191148" cy="486345"/>
                <a:chOff x="4298653" y="-232925"/>
                <a:chExt cx="191148" cy="486345"/>
              </a:xfrm>
            </p:grpSpPr>
            <p:sp>
              <p:nvSpPr>
                <p:cNvPr id="3643" name="Google Shape;3643;p13"/>
                <p:cNvSpPr/>
                <p:nvPr/>
              </p:nvSpPr>
              <p:spPr>
                <a:xfrm>
                  <a:off x="4304248" y="-164206"/>
                  <a:ext cx="185553" cy="417627"/>
                </a:xfrm>
                <a:custGeom>
                  <a:avLst/>
                  <a:gdLst/>
                  <a:ahLst/>
                  <a:cxnLst/>
                  <a:rect l="l" t="t" r="r" b="b"/>
                  <a:pathLst>
                    <a:path w="2587" h="5822" extrusionOk="0">
                      <a:moveTo>
                        <a:pt x="998" y="0"/>
                      </a:moveTo>
                      <a:lnTo>
                        <a:pt x="211" y="118"/>
                      </a:lnTo>
                      <a:lnTo>
                        <a:pt x="145" y="118"/>
                      </a:lnTo>
                      <a:lnTo>
                        <a:pt x="145" y="131"/>
                      </a:lnTo>
                      <a:lnTo>
                        <a:pt x="145" y="144"/>
                      </a:lnTo>
                      <a:cubicBezTo>
                        <a:pt x="67" y="604"/>
                        <a:pt x="27" y="1063"/>
                        <a:pt x="27" y="1536"/>
                      </a:cubicBezTo>
                      <a:cubicBezTo>
                        <a:pt x="1" y="1956"/>
                        <a:pt x="27" y="2389"/>
                        <a:pt x="40" y="2809"/>
                      </a:cubicBezTo>
                      <a:cubicBezTo>
                        <a:pt x="40" y="3360"/>
                        <a:pt x="106" y="3911"/>
                        <a:pt x="224" y="4449"/>
                      </a:cubicBezTo>
                      <a:cubicBezTo>
                        <a:pt x="263" y="4725"/>
                        <a:pt x="342" y="4974"/>
                        <a:pt x="473" y="5210"/>
                      </a:cubicBezTo>
                      <a:cubicBezTo>
                        <a:pt x="526" y="5328"/>
                        <a:pt x="605" y="5420"/>
                        <a:pt x="697" y="5499"/>
                      </a:cubicBezTo>
                      <a:cubicBezTo>
                        <a:pt x="971" y="5705"/>
                        <a:pt x="1296" y="5821"/>
                        <a:pt x="1637" y="5821"/>
                      </a:cubicBezTo>
                      <a:cubicBezTo>
                        <a:pt x="1686" y="5821"/>
                        <a:pt x="1736" y="5819"/>
                        <a:pt x="1786" y="5814"/>
                      </a:cubicBezTo>
                      <a:cubicBezTo>
                        <a:pt x="2468" y="5735"/>
                        <a:pt x="2586" y="5118"/>
                        <a:pt x="2521" y="4541"/>
                      </a:cubicBezTo>
                      <a:cubicBezTo>
                        <a:pt x="2508" y="4331"/>
                        <a:pt x="2455" y="4134"/>
                        <a:pt x="2390" y="3937"/>
                      </a:cubicBezTo>
                      <a:cubicBezTo>
                        <a:pt x="2258" y="3609"/>
                        <a:pt x="2153" y="3281"/>
                        <a:pt x="2048" y="2953"/>
                      </a:cubicBezTo>
                      <a:cubicBezTo>
                        <a:pt x="1865" y="2428"/>
                        <a:pt x="1707" y="1903"/>
                        <a:pt x="1523" y="1378"/>
                      </a:cubicBezTo>
                      <a:cubicBezTo>
                        <a:pt x="1340" y="919"/>
                        <a:pt x="1182" y="459"/>
                        <a:pt x="998" y="0"/>
                      </a:cubicBezTo>
                      <a:close/>
                    </a:path>
                  </a:pathLst>
                </a:custGeom>
                <a:solidFill>
                  <a:srgbClr val="BB5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13"/>
                <p:cNvSpPr/>
                <p:nvPr/>
              </p:nvSpPr>
              <p:spPr>
                <a:xfrm>
                  <a:off x="4319311" y="-146345"/>
                  <a:ext cx="128746" cy="350342"/>
                </a:xfrm>
                <a:custGeom>
                  <a:avLst/>
                  <a:gdLst/>
                  <a:ahLst/>
                  <a:cxnLst/>
                  <a:rect l="l" t="t" r="r" b="b"/>
                  <a:pathLst>
                    <a:path w="1795" h="4884" extrusionOk="0">
                      <a:moveTo>
                        <a:pt x="736" y="0"/>
                      </a:moveTo>
                      <a:lnTo>
                        <a:pt x="697" y="14"/>
                      </a:lnTo>
                      <a:lnTo>
                        <a:pt x="683" y="14"/>
                      </a:lnTo>
                      <a:lnTo>
                        <a:pt x="487" y="40"/>
                      </a:lnTo>
                      <a:lnTo>
                        <a:pt x="263" y="79"/>
                      </a:lnTo>
                      <a:lnTo>
                        <a:pt x="106" y="119"/>
                      </a:lnTo>
                      <a:lnTo>
                        <a:pt x="27" y="119"/>
                      </a:lnTo>
                      <a:lnTo>
                        <a:pt x="27" y="171"/>
                      </a:lnTo>
                      <a:lnTo>
                        <a:pt x="27" y="263"/>
                      </a:lnTo>
                      <a:cubicBezTo>
                        <a:pt x="1" y="1050"/>
                        <a:pt x="53" y="1825"/>
                        <a:pt x="67" y="2599"/>
                      </a:cubicBezTo>
                      <a:cubicBezTo>
                        <a:pt x="67" y="3150"/>
                        <a:pt x="172" y="3701"/>
                        <a:pt x="382" y="4213"/>
                      </a:cubicBezTo>
                      <a:cubicBezTo>
                        <a:pt x="526" y="4568"/>
                        <a:pt x="683" y="4856"/>
                        <a:pt x="1116" y="4883"/>
                      </a:cubicBezTo>
                      <a:cubicBezTo>
                        <a:pt x="1126" y="4883"/>
                        <a:pt x="1135" y="4883"/>
                        <a:pt x="1144" y="4883"/>
                      </a:cubicBezTo>
                      <a:cubicBezTo>
                        <a:pt x="1795" y="4883"/>
                        <a:pt x="1653" y="3958"/>
                        <a:pt x="1576" y="3518"/>
                      </a:cubicBezTo>
                      <a:cubicBezTo>
                        <a:pt x="1471" y="2940"/>
                        <a:pt x="1366" y="2363"/>
                        <a:pt x="1208" y="1812"/>
                      </a:cubicBezTo>
                      <a:cubicBezTo>
                        <a:pt x="1090" y="1339"/>
                        <a:pt x="998" y="854"/>
                        <a:pt x="841" y="394"/>
                      </a:cubicBezTo>
                      <a:cubicBezTo>
                        <a:pt x="815" y="276"/>
                        <a:pt x="775" y="171"/>
                        <a:pt x="736" y="66"/>
                      </a:cubicBezTo>
                      <a:lnTo>
                        <a:pt x="736" y="53"/>
                      </a:lnTo>
                      <a:lnTo>
                        <a:pt x="736" y="27"/>
                      </a:lnTo>
                      <a:lnTo>
                        <a:pt x="736" y="0"/>
                      </a:lnTo>
                      <a:close/>
                    </a:path>
                  </a:pathLst>
                </a:custGeom>
                <a:solidFill>
                  <a:srgbClr val="D7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45" name="Google Shape;3645;p13"/>
                <p:cNvGrpSpPr/>
                <p:nvPr/>
              </p:nvGrpSpPr>
              <p:grpSpPr>
                <a:xfrm>
                  <a:off x="4329712" y="-161409"/>
                  <a:ext cx="127176" cy="391724"/>
                  <a:chOff x="4329712" y="-161409"/>
                  <a:chExt cx="127176" cy="391724"/>
                </a:xfrm>
              </p:grpSpPr>
              <p:sp>
                <p:nvSpPr>
                  <p:cNvPr id="3646" name="Google Shape;3646;p13"/>
                  <p:cNvSpPr/>
                  <p:nvPr/>
                </p:nvSpPr>
                <p:spPr>
                  <a:xfrm>
                    <a:off x="4329712" y="-161409"/>
                    <a:ext cx="74451" cy="262756"/>
                  </a:xfrm>
                  <a:custGeom>
                    <a:avLst/>
                    <a:gdLst/>
                    <a:ahLst/>
                    <a:cxnLst/>
                    <a:rect l="l" t="t" r="r" b="b"/>
                    <a:pathLst>
                      <a:path w="1038" h="3663" extrusionOk="0">
                        <a:moveTo>
                          <a:pt x="552" y="2494"/>
                        </a:moveTo>
                        <a:lnTo>
                          <a:pt x="552" y="2494"/>
                        </a:lnTo>
                        <a:cubicBezTo>
                          <a:pt x="630" y="2678"/>
                          <a:pt x="670" y="2875"/>
                          <a:pt x="657" y="3071"/>
                        </a:cubicBezTo>
                        <a:cubicBezTo>
                          <a:pt x="643" y="3045"/>
                          <a:pt x="643" y="3019"/>
                          <a:pt x="630" y="2993"/>
                        </a:cubicBezTo>
                        <a:cubicBezTo>
                          <a:pt x="552" y="2835"/>
                          <a:pt x="525" y="2665"/>
                          <a:pt x="552" y="2494"/>
                        </a:cubicBezTo>
                        <a:close/>
                        <a:moveTo>
                          <a:pt x="342" y="0"/>
                        </a:moveTo>
                        <a:cubicBezTo>
                          <a:pt x="368" y="40"/>
                          <a:pt x="381" y="79"/>
                          <a:pt x="394" y="119"/>
                        </a:cubicBezTo>
                        <a:cubicBezTo>
                          <a:pt x="447" y="276"/>
                          <a:pt x="499" y="434"/>
                          <a:pt x="538" y="604"/>
                        </a:cubicBezTo>
                        <a:cubicBezTo>
                          <a:pt x="670" y="1011"/>
                          <a:pt x="761" y="1418"/>
                          <a:pt x="827" y="1838"/>
                        </a:cubicBezTo>
                        <a:cubicBezTo>
                          <a:pt x="893" y="2258"/>
                          <a:pt x="958" y="2678"/>
                          <a:pt x="971" y="3098"/>
                        </a:cubicBezTo>
                        <a:cubicBezTo>
                          <a:pt x="980" y="3214"/>
                          <a:pt x="935" y="3348"/>
                          <a:pt x="859" y="3348"/>
                        </a:cubicBezTo>
                        <a:cubicBezTo>
                          <a:pt x="824" y="3348"/>
                          <a:pt x="782" y="3318"/>
                          <a:pt x="735" y="3242"/>
                        </a:cubicBezTo>
                        <a:cubicBezTo>
                          <a:pt x="775" y="2980"/>
                          <a:pt x="735" y="2717"/>
                          <a:pt x="630" y="2481"/>
                        </a:cubicBezTo>
                        <a:cubicBezTo>
                          <a:pt x="621" y="2453"/>
                          <a:pt x="585" y="2425"/>
                          <a:pt x="552" y="2425"/>
                        </a:cubicBezTo>
                        <a:cubicBezTo>
                          <a:pt x="537" y="2425"/>
                          <a:pt x="524" y="2430"/>
                          <a:pt x="512" y="2442"/>
                        </a:cubicBezTo>
                        <a:cubicBezTo>
                          <a:pt x="473" y="2507"/>
                          <a:pt x="460" y="2586"/>
                          <a:pt x="473" y="2652"/>
                        </a:cubicBezTo>
                        <a:cubicBezTo>
                          <a:pt x="512" y="2848"/>
                          <a:pt x="565" y="3032"/>
                          <a:pt x="657" y="3216"/>
                        </a:cubicBezTo>
                        <a:cubicBezTo>
                          <a:pt x="643" y="3334"/>
                          <a:pt x="604" y="3465"/>
                          <a:pt x="538" y="3557"/>
                        </a:cubicBezTo>
                        <a:cubicBezTo>
                          <a:pt x="473" y="3465"/>
                          <a:pt x="433" y="3360"/>
                          <a:pt x="407" y="3255"/>
                        </a:cubicBezTo>
                        <a:cubicBezTo>
                          <a:pt x="302" y="2940"/>
                          <a:pt x="237" y="2612"/>
                          <a:pt x="210" y="2284"/>
                        </a:cubicBezTo>
                        <a:cubicBezTo>
                          <a:pt x="132" y="1667"/>
                          <a:pt x="105" y="1024"/>
                          <a:pt x="66" y="394"/>
                        </a:cubicBezTo>
                        <a:lnTo>
                          <a:pt x="66" y="210"/>
                        </a:lnTo>
                        <a:cubicBezTo>
                          <a:pt x="66" y="201"/>
                          <a:pt x="53" y="192"/>
                          <a:pt x="40" y="192"/>
                        </a:cubicBezTo>
                        <a:cubicBezTo>
                          <a:pt x="35" y="192"/>
                          <a:pt x="30" y="194"/>
                          <a:pt x="27" y="197"/>
                        </a:cubicBezTo>
                        <a:cubicBezTo>
                          <a:pt x="13" y="250"/>
                          <a:pt x="0" y="302"/>
                          <a:pt x="0" y="368"/>
                        </a:cubicBezTo>
                        <a:cubicBezTo>
                          <a:pt x="0" y="932"/>
                          <a:pt x="27" y="1510"/>
                          <a:pt x="79" y="2074"/>
                        </a:cubicBezTo>
                        <a:cubicBezTo>
                          <a:pt x="105" y="2442"/>
                          <a:pt x="158" y="2796"/>
                          <a:pt x="263" y="3150"/>
                        </a:cubicBezTo>
                        <a:cubicBezTo>
                          <a:pt x="302" y="3268"/>
                          <a:pt x="381" y="3636"/>
                          <a:pt x="512" y="3662"/>
                        </a:cubicBezTo>
                        <a:cubicBezTo>
                          <a:pt x="516" y="3662"/>
                          <a:pt x="520" y="3663"/>
                          <a:pt x="524" y="3663"/>
                        </a:cubicBezTo>
                        <a:cubicBezTo>
                          <a:pt x="659" y="3663"/>
                          <a:pt x="697" y="3449"/>
                          <a:pt x="722" y="3334"/>
                        </a:cubicBezTo>
                        <a:cubicBezTo>
                          <a:pt x="768" y="3385"/>
                          <a:pt x="816" y="3408"/>
                          <a:pt x="861" y="3408"/>
                        </a:cubicBezTo>
                        <a:cubicBezTo>
                          <a:pt x="931" y="3408"/>
                          <a:pt x="992" y="3351"/>
                          <a:pt x="1024" y="3255"/>
                        </a:cubicBezTo>
                        <a:cubicBezTo>
                          <a:pt x="1037" y="3006"/>
                          <a:pt x="1037" y="2770"/>
                          <a:pt x="998" y="2520"/>
                        </a:cubicBezTo>
                        <a:cubicBezTo>
                          <a:pt x="919" y="1798"/>
                          <a:pt x="775" y="1090"/>
                          <a:pt x="552" y="394"/>
                        </a:cubicBezTo>
                        <a:cubicBezTo>
                          <a:pt x="499" y="263"/>
                          <a:pt x="460" y="132"/>
                          <a:pt x="4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13"/>
                  <p:cNvSpPr/>
                  <p:nvPr/>
                </p:nvSpPr>
                <p:spPr>
                  <a:xfrm>
                    <a:off x="4362636" y="136061"/>
                    <a:ext cx="4806" cy="4806"/>
                  </a:xfrm>
                  <a:custGeom>
                    <a:avLst/>
                    <a:gdLst/>
                    <a:ahLst/>
                    <a:cxnLst/>
                    <a:rect l="l" t="t" r="r" b="b"/>
                    <a:pathLst>
                      <a:path w="67" h="67" extrusionOk="0">
                        <a:moveTo>
                          <a:pt x="27" y="1"/>
                        </a:moveTo>
                        <a:cubicBezTo>
                          <a:pt x="14" y="1"/>
                          <a:pt x="1" y="27"/>
                          <a:pt x="1" y="40"/>
                        </a:cubicBezTo>
                        <a:cubicBezTo>
                          <a:pt x="1" y="53"/>
                          <a:pt x="14" y="66"/>
                          <a:pt x="40" y="66"/>
                        </a:cubicBezTo>
                        <a:cubicBezTo>
                          <a:pt x="53" y="66"/>
                          <a:pt x="66" y="53"/>
                          <a:pt x="66" y="40"/>
                        </a:cubicBezTo>
                        <a:cubicBezTo>
                          <a:pt x="66" y="14"/>
                          <a:pt x="53" y="1"/>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13"/>
                  <p:cNvSpPr/>
                  <p:nvPr/>
                </p:nvSpPr>
                <p:spPr>
                  <a:xfrm>
                    <a:off x="4370168" y="168914"/>
                    <a:ext cx="6168" cy="4447"/>
                  </a:xfrm>
                  <a:custGeom>
                    <a:avLst/>
                    <a:gdLst/>
                    <a:ahLst/>
                    <a:cxnLst/>
                    <a:rect l="l" t="t" r="r" b="b"/>
                    <a:pathLst>
                      <a:path w="86" h="62" extrusionOk="0">
                        <a:moveTo>
                          <a:pt x="49" y="1"/>
                        </a:moveTo>
                        <a:cubicBezTo>
                          <a:pt x="47" y="1"/>
                          <a:pt x="44" y="1"/>
                          <a:pt x="40" y="2"/>
                        </a:cubicBezTo>
                        <a:cubicBezTo>
                          <a:pt x="14" y="2"/>
                          <a:pt x="1" y="15"/>
                          <a:pt x="1" y="41"/>
                        </a:cubicBezTo>
                        <a:cubicBezTo>
                          <a:pt x="4" y="56"/>
                          <a:pt x="10" y="61"/>
                          <a:pt x="18" y="61"/>
                        </a:cubicBezTo>
                        <a:cubicBezTo>
                          <a:pt x="45" y="61"/>
                          <a:pt x="85" y="1"/>
                          <a:pt x="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13"/>
                  <p:cNvSpPr/>
                  <p:nvPr/>
                </p:nvSpPr>
                <p:spPr>
                  <a:xfrm>
                    <a:off x="4403092" y="152989"/>
                    <a:ext cx="12337" cy="12338"/>
                  </a:xfrm>
                  <a:custGeom>
                    <a:avLst/>
                    <a:gdLst/>
                    <a:ahLst/>
                    <a:cxnLst/>
                    <a:rect l="l" t="t" r="r" b="b"/>
                    <a:pathLst>
                      <a:path w="172" h="172" extrusionOk="0">
                        <a:moveTo>
                          <a:pt x="80" y="1"/>
                        </a:moveTo>
                        <a:cubicBezTo>
                          <a:pt x="53" y="1"/>
                          <a:pt x="40" y="14"/>
                          <a:pt x="27" y="27"/>
                        </a:cubicBezTo>
                        <a:cubicBezTo>
                          <a:pt x="14" y="53"/>
                          <a:pt x="1" y="67"/>
                          <a:pt x="14" y="93"/>
                        </a:cubicBezTo>
                        <a:cubicBezTo>
                          <a:pt x="14" y="132"/>
                          <a:pt x="53" y="171"/>
                          <a:pt x="93" y="171"/>
                        </a:cubicBezTo>
                        <a:cubicBezTo>
                          <a:pt x="119" y="158"/>
                          <a:pt x="145" y="145"/>
                          <a:pt x="158" y="132"/>
                        </a:cubicBezTo>
                        <a:cubicBezTo>
                          <a:pt x="172" y="119"/>
                          <a:pt x="172" y="93"/>
                          <a:pt x="172" y="80"/>
                        </a:cubicBezTo>
                        <a:cubicBezTo>
                          <a:pt x="158" y="27"/>
                          <a:pt x="119" y="1"/>
                          <a:pt x="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13"/>
                  <p:cNvSpPr/>
                  <p:nvPr/>
                </p:nvSpPr>
                <p:spPr>
                  <a:xfrm>
                    <a:off x="4407826" y="107799"/>
                    <a:ext cx="11117" cy="9540"/>
                  </a:xfrm>
                  <a:custGeom>
                    <a:avLst/>
                    <a:gdLst/>
                    <a:ahLst/>
                    <a:cxnLst/>
                    <a:rect l="l" t="t" r="r" b="b"/>
                    <a:pathLst>
                      <a:path w="155" h="133" extrusionOk="0">
                        <a:moveTo>
                          <a:pt x="77" y="0"/>
                        </a:moveTo>
                        <a:cubicBezTo>
                          <a:pt x="74" y="0"/>
                          <a:pt x="70" y="0"/>
                          <a:pt x="66" y="1"/>
                        </a:cubicBezTo>
                        <a:cubicBezTo>
                          <a:pt x="27" y="1"/>
                          <a:pt x="1" y="40"/>
                          <a:pt x="14" y="67"/>
                        </a:cubicBezTo>
                        <a:cubicBezTo>
                          <a:pt x="14" y="106"/>
                          <a:pt x="40" y="132"/>
                          <a:pt x="79" y="132"/>
                        </a:cubicBezTo>
                        <a:cubicBezTo>
                          <a:pt x="154" y="120"/>
                          <a:pt x="146" y="0"/>
                          <a:pt x="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13"/>
                  <p:cNvSpPr/>
                  <p:nvPr/>
                </p:nvSpPr>
                <p:spPr>
                  <a:xfrm>
                    <a:off x="4444552" y="143449"/>
                    <a:ext cx="12337" cy="11549"/>
                  </a:xfrm>
                  <a:custGeom>
                    <a:avLst/>
                    <a:gdLst/>
                    <a:ahLst/>
                    <a:cxnLst/>
                    <a:rect l="l" t="t" r="r" b="b"/>
                    <a:pathLst>
                      <a:path w="172" h="161" extrusionOk="0">
                        <a:moveTo>
                          <a:pt x="95" y="0"/>
                        </a:moveTo>
                        <a:cubicBezTo>
                          <a:pt x="90" y="0"/>
                          <a:pt x="84" y="1"/>
                          <a:pt x="79" y="3"/>
                        </a:cubicBezTo>
                        <a:cubicBezTo>
                          <a:pt x="53" y="3"/>
                          <a:pt x="40" y="16"/>
                          <a:pt x="27" y="29"/>
                        </a:cubicBezTo>
                        <a:cubicBezTo>
                          <a:pt x="0" y="42"/>
                          <a:pt x="0" y="68"/>
                          <a:pt x="0" y="95"/>
                        </a:cubicBezTo>
                        <a:cubicBezTo>
                          <a:pt x="14" y="134"/>
                          <a:pt x="53" y="160"/>
                          <a:pt x="92" y="160"/>
                        </a:cubicBezTo>
                        <a:cubicBezTo>
                          <a:pt x="119" y="160"/>
                          <a:pt x="132" y="147"/>
                          <a:pt x="145" y="134"/>
                        </a:cubicBezTo>
                        <a:cubicBezTo>
                          <a:pt x="158" y="108"/>
                          <a:pt x="171" y="95"/>
                          <a:pt x="171" y="68"/>
                        </a:cubicBezTo>
                        <a:cubicBezTo>
                          <a:pt x="160" y="34"/>
                          <a:pt x="129" y="0"/>
                          <a:pt x="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13"/>
                  <p:cNvSpPr/>
                  <p:nvPr/>
                </p:nvSpPr>
                <p:spPr>
                  <a:xfrm>
                    <a:off x="4427337" y="224147"/>
                    <a:ext cx="9037" cy="6169"/>
                  </a:xfrm>
                  <a:custGeom>
                    <a:avLst/>
                    <a:gdLst/>
                    <a:ahLst/>
                    <a:cxnLst/>
                    <a:rect l="l" t="t" r="r" b="b"/>
                    <a:pathLst>
                      <a:path w="126" h="86" extrusionOk="0">
                        <a:moveTo>
                          <a:pt x="21" y="0"/>
                        </a:moveTo>
                        <a:cubicBezTo>
                          <a:pt x="9" y="0"/>
                          <a:pt x="1" y="9"/>
                          <a:pt x="4" y="33"/>
                        </a:cubicBezTo>
                        <a:cubicBezTo>
                          <a:pt x="4" y="72"/>
                          <a:pt x="30" y="85"/>
                          <a:pt x="57" y="85"/>
                        </a:cubicBezTo>
                        <a:cubicBezTo>
                          <a:pt x="125" y="75"/>
                          <a:pt x="55" y="0"/>
                          <a:pt x="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13"/>
                  <p:cNvSpPr/>
                  <p:nvPr/>
                </p:nvSpPr>
                <p:spPr>
                  <a:xfrm>
                    <a:off x="4349438" y="200762"/>
                    <a:ext cx="7603" cy="6958"/>
                  </a:xfrm>
                  <a:custGeom>
                    <a:avLst/>
                    <a:gdLst/>
                    <a:ahLst/>
                    <a:cxnLst/>
                    <a:rect l="l" t="t" r="r" b="b"/>
                    <a:pathLst>
                      <a:path w="106" h="97" extrusionOk="0">
                        <a:moveTo>
                          <a:pt x="56" y="0"/>
                        </a:moveTo>
                        <a:cubicBezTo>
                          <a:pt x="29" y="0"/>
                          <a:pt x="1" y="21"/>
                          <a:pt x="1" y="57"/>
                        </a:cubicBezTo>
                        <a:cubicBezTo>
                          <a:pt x="14" y="83"/>
                          <a:pt x="27" y="96"/>
                          <a:pt x="67" y="96"/>
                        </a:cubicBezTo>
                        <a:cubicBezTo>
                          <a:pt x="93" y="83"/>
                          <a:pt x="106" y="70"/>
                          <a:pt x="106" y="44"/>
                        </a:cubicBezTo>
                        <a:cubicBezTo>
                          <a:pt x="100" y="14"/>
                          <a:pt x="78" y="0"/>
                          <a:pt x="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54" name="Google Shape;3654;p13"/>
                <p:cNvSpPr/>
                <p:nvPr/>
              </p:nvSpPr>
              <p:spPr>
                <a:xfrm>
                  <a:off x="4298653" y="-232925"/>
                  <a:ext cx="83847" cy="96982"/>
                </a:xfrm>
                <a:custGeom>
                  <a:avLst/>
                  <a:gdLst/>
                  <a:ahLst/>
                  <a:cxnLst/>
                  <a:rect l="l" t="t" r="r" b="b"/>
                  <a:pathLst>
                    <a:path w="1169" h="1352" extrusionOk="0">
                      <a:moveTo>
                        <a:pt x="840" y="0"/>
                      </a:moveTo>
                      <a:lnTo>
                        <a:pt x="761" y="13"/>
                      </a:lnTo>
                      <a:lnTo>
                        <a:pt x="433" y="66"/>
                      </a:lnTo>
                      <a:lnTo>
                        <a:pt x="118" y="105"/>
                      </a:lnTo>
                      <a:lnTo>
                        <a:pt x="79" y="105"/>
                      </a:lnTo>
                      <a:lnTo>
                        <a:pt x="0" y="118"/>
                      </a:lnTo>
                      <a:lnTo>
                        <a:pt x="0" y="144"/>
                      </a:lnTo>
                      <a:cubicBezTo>
                        <a:pt x="13" y="223"/>
                        <a:pt x="26" y="289"/>
                        <a:pt x="26" y="368"/>
                      </a:cubicBezTo>
                      <a:cubicBezTo>
                        <a:pt x="40" y="473"/>
                        <a:pt x="53" y="578"/>
                        <a:pt x="66" y="709"/>
                      </a:cubicBezTo>
                      <a:cubicBezTo>
                        <a:pt x="79" y="827"/>
                        <a:pt x="92" y="958"/>
                        <a:pt x="105" y="1076"/>
                      </a:cubicBezTo>
                      <a:cubicBezTo>
                        <a:pt x="105" y="1168"/>
                        <a:pt x="118" y="1260"/>
                        <a:pt x="131" y="1352"/>
                      </a:cubicBezTo>
                      <a:lnTo>
                        <a:pt x="171" y="1352"/>
                      </a:lnTo>
                      <a:lnTo>
                        <a:pt x="223" y="1339"/>
                      </a:lnTo>
                      <a:lnTo>
                        <a:pt x="512" y="1299"/>
                      </a:lnTo>
                      <a:lnTo>
                        <a:pt x="840" y="1247"/>
                      </a:lnTo>
                      <a:lnTo>
                        <a:pt x="1103" y="1207"/>
                      </a:lnTo>
                      <a:lnTo>
                        <a:pt x="1168" y="1194"/>
                      </a:lnTo>
                      <a:lnTo>
                        <a:pt x="1168" y="1181"/>
                      </a:lnTo>
                      <a:cubicBezTo>
                        <a:pt x="1155" y="1168"/>
                        <a:pt x="1155" y="1155"/>
                        <a:pt x="1142" y="1155"/>
                      </a:cubicBezTo>
                      <a:lnTo>
                        <a:pt x="1142" y="1142"/>
                      </a:lnTo>
                      <a:cubicBezTo>
                        <a:pt x="1116" y="1037"/>
                        <a:pt x="1090" y="919"/>
                        <a:pt x="1063" y="814"/>
                      </a:cubicBezTo>
                      <a:lnTo>
                        <a:pt x="998" y="512"/>
                      </a:lnTo>
                      <a:cubicBezTo>
                        <a:pt x="971" y="394"/>
                        <a:pt x="945" y="276"/>
                        <a:pt x="919" y="158"/>
                      </a:cubicBezTo>
                      <a:cubicBezTo>
                        <a:pt x="906" y="118"/>
                        <a:pt x="906" y="92"/>
                        <a:pt x="893" y="53"/>
                      </a:cubicBezTo>
                      <a:cubicBezTo>
                        <a:pt x="893" y="39"/>
                        <a:pt x="880" y="26"/>
                        <a:pt x="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13"/>
                <p:cNvSpPr/>
                <p:nvPr/>
              </p:nvSpPr>
              <p:spPr>
                <a:xfrm>
                  <a:off x="4309915" y="-224460"/>
                  <a:ext cx="11404" cy="87298"/>
                </a:xfrm>
                <a:custGeom>
                  <a:avLst/>
                  <a:gdLst/>
                  <a:ahLst/>
                  <a:cxnLst/>
                  <a:rect l="l" t="t" r="r" b="b"/>
                  <a:pathLst>
                    <a:path w="159" h="1217" extrusionOk="0">
                      <a:moveTo>
                        <a:pt x="40" y="0"/>
                      </a:moveTo>
                      <a:cubicBezTo>
                        <a:pt x="14" y="0"/>
                        <a:pt x="1" y="13"/>
                        <a:pt x="14" y="40"/>
                      </a:cubicBezTo>
                      <a:lnTo>
                        <a:pt x="14" y="79"/>
                      </a:lnTo>
                      <a:cubicBezTo>
                        <a:pt x="14" y="105"/>
                        <a:pt x="14" y="118"/>
                        <a:pt x="14" y="131"/>
                      </a:cubicBezTo>
                      <a:cubicBezTo>
                        <a:pt x="14" y="171"/>
                        <a:pt x="14" y="197"/>
                        <a:pt x="14" y="236"/>
                      </a:cubicBezTo>
                      <a:lnTo>
                        <a:pt x="40" y="551"/>
                      </a:lnTo>
                      <a:lnTo>
                        <a:pt x="79" y="866"/>
                      </a:lnTo>
                      <a:cubicBezTo>
                        <a:pt x="79" y="919"/>
                        <a:pt x="93" y="984"/>
                        <a:pt x="93" y="1037"/>
                      </a:cubicBezTo>
                      <a:cubicBezTo>
                        <a:pt x="106" y="1063"/>
                        <a:pt x="106" y="1089"/>
                        <a:pt x="106" y="1116"/>
                      </a:cubicBezTo>
                      <a:cubicBezTo>
                        <a:pt x="106" y="1129"/>
                        <a:pt x="106" y="1142"/>
                        <a:pt x="106" y="1155"/>
                      </a:cubicBezTo>
                      <a:lnTo>
                        <a:pt x="106" y="1181"/>
                      </a:lnTo>
                      <a:lnTo>
                        <a:pt x="106" y="1194"/>
                      </a:lnTo>
                      <a:cubicBezTo>
                        <a:pt x="106" y="1210"/>
                        <a:pt x="115" y="1216"/>
                        <a:pt x="122" y="1216"/>
                      </a:cubicBezTo>
                      <a:cubicBezTo>
                        <a:pt x="127" y="1216"/>
                        <a:pt x="132" y="1213"/>
                        <a:pt x="132" y="1208"/>
                      </a:cubicBezTo>
                      <a:cubicBezTo>
                        <a:pt x="145" y="1208"/>
                        <a:pt x="145" y="1194"/>
                        <a:pt x="158" y="1194"/>
                      </a:cubicBezTo>
                      <a:lnTo>
                        <a:pt x="158" y="1155"/>
                      </a:lnTo>
                      <a:lnTo>
                        <a:pt x="158" y="1142"/>
                      </a:lnTo>
                      <a:cubicBezTo>
                        <a:pt x="158" y="1116"/>
                        <a:pt x="158" y="1129"/>
                        <a:pt x="158" y="1089"/>
                      </a:cubicBezTo>
                      <a:cubicBezTo>
                        <a:pt x="145" y="1050"/>
                        <a:pt x="145" y="1011"/>
                        <a:pt x="145" y="971"/>
                      </a:cubicBezTo>
                      <a:cubicBezTo>
                        <a:pt x="132" y="866"/>
                        <a:pt x="132" y="775"/>
                        <a:pt x="119" y="670"/>
                      </a:cubicBezTo>
                      <a:cubicBezTo>
                        <a:pt x="106" y="565"/>
                        <a:pt x="106" y="460"/>
                        <a:pt x="93" y="355"/>
                      </a:cubicBezTo>
                      <a:cubicBezTo>
                        <a:pt x="79" y="289"/>
                        <a:pt x="93" y="236"/>
                        <a:pt x="79" y="184"/>
                      </a:cubicBezTo>
                      <a:cubicBezTo>
                        <a:pt x="66" y="131"/>
                        <a:pt x="66" y="79"/>
                        <a:pt x="66" y="40"/>
                      </a:cubicBezTo>
                      <a:lnTo>
                        <a:pt x="66" y="26"/>
                      </a:lnTo>
                      <a:cubicBezTo>
                        <a:pt x="66" y="13"/>
                        <a:pt x="66" y="13"/>
                        <a:pt x="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13"/>
                <p:cNvSpPr/>
                <p:nvPr/>
              </p:nvSpPr>
              <p:spPr>
                <a:xfrm>
                  <a:off x="4331577" y="-228262"/>
                  <a:ext cx="14202" cy="87657"/>
                </a:xfrm>
                <a:custGeom>
                  <a:avLst/>
                  <a:gdLst/>
                  <a:ahLst/>
                  <a:cxnLst/>
                  <a:rect l="l" t="t" r="r" b="b"/>
                  <a:pathLst>
                    <a:path w="198" h="1222" extrusionOk="0">
                      <a:moveTo>
                        <a:pt x="14" y="1"/>
                      </a:moveTo>
                      <a:cubicBezTo>
                        <a:pt x="1" y="14"/>
                        <a:pt x="1" y="14"/>
                        <a:pt x="1" y="27"/>
                      </a:cubicBezTo>
                      <a:cubicBezTo>
                        <a:pt x="1" y="40"/>
                        <a:pt x="1" y="53"/>
                        <a:pt x="1" y="66"/>
                      </a:cubicBezTo>
                      <a:cubicBezTo>
                        <a:pt x="1" y="79"/>
                        <a:pt x="1" y="79"/>
                        <a:pt x="1" y="93"/>
                      </a:cubicBezTo>
                      <a:cubicBezTo>
                        <a:pt x="14" y="119"/>
                        <a:pt x="14" y="145"/>
                        <a:pt x="14" y="158"/>
                      </a:cubicBezTo>
                      <a:cubicBezTo>
                        <a:pt x="14" y="211"/>
                        <a:pt x="27" y="263"/>
                        <a:pt x="27" y="303"/>
                      </a:cubicBezTo>
                      <a:lnTo>
                        <a:pt x="79" y="618"/>
                      </a:lnTo>
                      <a:cubicBezTo>
                        <a:pt x="92" y="709"/>
                        <a:pt x="119" y="801"/>
                        <a:pt x="132" y="906"/>
                      </a:cubicBezTo>
                      <a:lnTo>
                        <a:pt x="158" y="1064"/>
                      </a:lnTo>
                      <a:cubicBezTo>
                        <a:pt x="171" y="1090"/>
                        <a:pt x="171" y="1116"/>
                        <a:pt x="171" y="1142"/>
                      </a:cubicBezTo>
                      <a:cubicBezTo>
                        <a:pt x="158" y="1142"/>
                        <a:pt x="158" y="1156"/>
                        <a:pt x="171" y="1169"/>
                      </a:cubicBezTo>
                      <a:lnTo>
                        <a:pt x="171" y="1195"/>
                      </a:lnTo>
                      <a:lnTo>
                        <a:pt x="171" y="1208"/>
                      </a:lnTo>
                      <a:cubicBezTo>
                        <a:pt x="171" y="1208"/>
                        <a:pt x="171" y="1221"/>
                        <a:pt x="184" y="1221"/>
                      </a:cubicBezTo>
                      <a:cubicBezTo>
                        <a:pt x="197" y="1221"/>
                        <a:pt x="197" y="1208"/>
                        <a:pt x="197" y="1195"/>
                      </a:cubicBezTo>
                      <a:cubicBezTo>
                        <a:pt x="197" y="1195"/>
                        <a:pt x="197" y="1182"/>
                        <a:pt x="197" y="1169"/>
                      </a:cubicBezTo>
                      <a:lnTo>
                        <a:pt x="197" y="1142"/>
                      </a:lnTo>
                      <a:cubicBezTo>
                        <a:pt x="197" y="1116"/>
                        <a:pt x="197" y="1116"/>
                        <a:pt x="197" y="1077"/>
                      </a:cubicBezTo>
                      <a:cubicBezTo>
                        <a:pt x="197" y="1037"/>
                        <a:pt x="184" y="998"/>
                        <a:pt x="184" y="972"/>
                      </a:cubicBezTo>
                      <a:cubicBezTo>
                        <a:pt x="171" y="854"/>
                        <a:pt x="145" y="736"/>
                        <a:pt x="132" y="644"/>
                      </a:cubicBezTo>
                      <a:cubicBezTo>
                        <a:pt x="119" y="539"/>
                        <a:pt x="106" y="447"/>
                        <a:pt x="92" y="342"/>
                      </a:cubicBezTo>
                      <a:cubicBezTo>
                        <a:pt x="79" y="303"/>
                        <a:pt x="66" y="250"/>
                        <a:pt x="66" y="198"/>
                      </a:cubicBezTo>
                      <a:cubicBezTo>
                        <a:pt x="66" y="171"/>
                        <a:pt x="53" y="145"/>
                        <a:pt x="53" y="119"/>
                      </a:cubicBezTo>
                      <a:lnTo>
                        <a:pt x="53" y="53"/>
                      </a:lnTo>
                      <a:cubicBezTo>
                        <a:pt x="53" y="40"/>
                        <a:pt x="53" y="40"/>
                        <a:pt x="53" y="27"/>
                      </a:cubicBezTo>
                      <a:cubicBezTo>
                        <a:pt x="40" y="14"/>
                        <a:pt x="27" y="1"/>
                        <a:pt x="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13"/>
                <p:cNvSpPr/>
                <p:nvPr/>
              </p:nvSpPr>
              <p:spPr>
                <a:xfrm>
                  <a:off x="4345708" y="-231060"/>
                  <a:ext cx="21733" cy="87585"/>
                </a:xfrm>
                <a:custGeom>
                  <a:avLst/>
                  <a:gdLst/>
                  <a:ahLst/>
                  <a:cxnLst/>
                  <a:rect l="l" t="t" r="r" b="b"/>
                  <a:pathLst>
                    <a:path w="303" h="1221" extrusionOk="0">
                      <a:moveTo>
                        <a:pt x="14" y="0"/>
                      </a:moveTo>
                      <a:cubicBezTo>
                        <a:pt x="14" y="0"/>
                        <a:pt x="0" y="13"/>
                        <a:pt x="0" y="13"/>
                      </a:cubicBezTo>
                      <a:cubicBezTo>
                        <a:pt x="0" y="27"/>
                        <a:pt x="0" y="27"/>
                        <a:pt x="0" y="27"/>
                      </a:cubicBezTo>
                      <a:cubicBezTo>
                        <a:pt x="14" y="53"/>
                        <a:pt x="14" y="66"/>
                        <a:pt x="14" y="79"/>
                      </a:cubicBezTo>
                      <a:lnTo>
                        <a:pt x="27" y="132"/>
                      </a:lnTo>
                      <a:cubicBezTo>
                        <a:pt x="27" y="171"/>
                        <a:pt x="40" y="210"/>
                        <a:pt x="40" y="250"/>
                      </a:cubicBezTo>
                      <a:cubicBezTo>
                        <a:pt x="66" y="355"/>
                        <a:pt x="92" y="460"/>
                        <a:pt x="119" y="565"/>
                      </a:cubicBezTo>
                      <a:lnTo>
                        <a:pt x="184" y="880"/>
                      </a:lnTo>
                      <a:cubicBezTo>
                        <a:pt x="210" y="985"/>
                        <a:pt x="237" y="1103"/>
                        <a:pt x="263" y="1208"/>
                      </a:cubicBezTo>
                      <a:cubicBezTo>
                        <a:pt x="263" y="1221"/>
                        <a:pt x="276" y="1221"/>
                        <a:pt x="289" y="1221"/>
                      </a:cubicBezTo>
                      <a:cubicBezTo>
                        <a:pt x="302" y="1221"/>
                        <a:pt x="302" y="1208"/>
                        <a:pt x="302" y="1195"/>
                      </a:cubicBezTo>
                      <a:lnTo>
                        <a:pt x="250" y="945"/>
                      </a:lnTo>
                      <a:lnTo>
                        <a:pt x="184" y="630"/>
                      </a:lnTo>
                      <a:cubicBezTo>
                        <a:pt x="158" y="525"/>
                        <a:pt x="145" y="420"/>
                        <a:pt x="119" y="315"/>
                      </a:cubicBezTo>
                      <a:lnTo>
                        <a:pt x="79" y="158"/>
                      </a:lnTo>
                      <a:cubicBezTo>
                        <a:pt x="79" y="145"/>
                        <a:pt x="66" y="118"/>
                        <a:pt x="66" y="92"/>
                      </a:cubicBezTo>
                      <a:cubicBezTo>
                        <a:pt x="66" y="66"/>
                        <a:pt x="53" y="40"/>
                        <a:pt x="53" y="27"/>
                      </a:cubicBezTo>
                      <a:cubicBezTo>
                        <a:pt x="40" y="13"/>
                        <a:pt x="27" y="0"/>
                        <a:pt x="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58" name="Google Shape;3658;p13"/>
              <p:cNvGrpSpPr/>
              <p:nvPr/>
            </p:nvGrpSpPr>
            <p:grpSpPr>
              <a:xfrm>
                <a:off x="5563826" y="-725288"/>
                <a:ext cx="241069" cy="486489"/>
                <a:chOff x="5563826" y="-725288"/>
                <a:chExt cx="241069" cy="486489"/>
              </a:xfrm>
            </p:grpSpPr>
            <p:sp>
              <p:nvSpPr>
                <p:cNvPr id="3659" name="Google Shape;3659;p13"/>
                <p:cNvSpPr/>
                <p:nvPr/>
              </p:nvSpPr>
              <p:spPr>
                <a:xfrm>
                  <a:off x="5586421" y="-657502"/>
                  <a:ext cx="218474" cy="418703"/>
                </a:xfrm>
                <a:custGeom>
                  <a:avLst/>
                  <a:gdLst/>
                  <a:ahLst/>
                  <a:cxnLst/>
                  <a:rect l="l" t="t" r="r" b="b"/>
                  <a:pathLst>
                    <a:path w="3046" h="5837" extrusionOk="0">
                      <a:moveTo>
                        <a:pt x="801" y="0"/>
                      </a:moveTo>
                      <a:lnTo>
                        <a:pt x="762" y="13"/>
                      </a:lnTo>
                      <a:lnTo>
                        <a:pt x="736" y="26"/>
                      </a:lnTo>
                      <a:lnTo>
                        <a:pt x="1" y="315"/>
                      </a:lnTo>
                      <a:cubicBezTo>
                        <a:pt x="53" y="801"/>
                        <a:pt x="145" y="1273"/>
                        <a:pt x="224" y="1772"/>
                      </a:cubicBezTo>
                      <a:cubicBezTo>
                        <a:pt x="329" y="2310"/>
                        <a:pt x="447" y="2848"/>
                        <a:pt x="552" y="3399"/>
                      </a:cubicBezTo>
                      <a:cubicBezTo>
                        <a:pt x="618" y="3740"/>
                        <a:pt x="683" y="4082"/>
                        <a:pt x="736" y="4423"/>
                      </a:cubicBezTo>
                      <a:cubicBezTo>
                        <a:pt x="775" y="4633"/>
                        <a:pt x="841" y="4830"/>
                        <a:pt x="919" y="5027"/>
                      </a:cubicBezTo>
                      <a:cubicBezTo>
                        <a:pt x="1109" y="5448"/>
                        <a:pt x="1409" y="5836"/>
                        <a:pt x="1847" y="5836"/>
                      </a:cubicBezTo>
                      <a:cubicBezTo>
                        <a:pt x="1953" y="5836"/>
                        <a:pt x="2069" y="5813"/>
                        <a:pt x="2192" y="5762"/>
                      </a:cubicBezTo>
                      <a:cubicBezTo>
                        <a:pt x="2547" y="5604"/>
                        <a:pt x="2836" y="5315"/>
                        <a:pt x="2980" y="4961"/>
                      </a:cubicBezTo>
                      <a:cubicBezTo>
                        <a:pt x="3032" y="4843"/>
                        <a:pt x="3045" y="4725"/>
                        <a:pt x="3032" y="4594"/>
                      </a:cubicBezTo>
                      <a:cubicBezTo>
                        <a:pt x="3032" y="4331"/>
                        <a:pt x="2980" y="4055"/>
                        <a:pt x="2888" y="3806"/>
                      </a:cubicBezTo>
                      <a:cubicBezTo>
                        <a:pt x="2717" y="3281"/>
                        <a:pt x="2494" y="2782"/>
                        <a:pt x="2232" y="2297"/>
                      </a:cubicBezTo>
                      <a:cubicBezTo>
                        <a:pt x="2035" y="1916"/>
                        <a:pt x="1838" y="1536"/>
                        <a:pt x="1615" y="1168"/>
                      </a:cubicBezTo>
                      <a:cubicBezTo>
                        <a:pt x="1379" y="774"/>
                        <a:pt x="1116" y="394"/>
                        <a:pt x="828" y="26"/>
                      </a:cubicBezTo>
                      <a:lnTo>
                        <a:pt x="814" y="13"/>
                      </a:lnTo>
                      <a:lnTo>
                        <a:pt x="8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13"/>
                <p:cNvSpPr/>
                <p:nvPr/>
              </p:nvSpPr>
              <p:spPr>
                <a:xfrm>
                  <a:off x="5596822" y="-637776"/>
                  <a:ext cx="176085" cy="340156"/>
                </a:xfrm>
                <a:custGeom>
                  <a:avLst/>
                  <a:gdLst/>
                  <a:ahLst/>
                  <a:cxnLst/>
                  <a:rect l="l" t="t" r="r" b="b"/>
                  <a:pathLst>
                    <a:path w="2455" h="4742" extrusionOk="0">
                      <a:moveTo>
                        <a:pt x="656" y="1"/>
                      </a:moveTo>
                      <a:lnTo>
                        <a:pt x="630" y="14"/>
                      </a:lnTo>
                      <a:lnTo>
                        <a:pt x="617" y="14"/>
                      </a:lnTo>
                      <a:lnTo>
                        <a:pt x="459" y="66"/>
                      </a:lnTo>
                      <a:lnTo>
                        <a:pt x="236" y="132"/>
                      </a:lnTo>
                      <a:lnTo>
                        <a:pt x="66" y="198"/>
                      </a:lnTo>
                      <a:lnTo>
                        <a:pt x="53" y="198"/>
                      </a:lnTo>
                      <a:lnTo>
                        <a:pt x="0" y="224"/>
                      </a:lnTo>
                      <a:lnTo>
                        <a:pt x="0" y="250"/>
                      </a:lnTo>
                      <a:lnTo>
                        <a:pt x="0" y="263"/>
                      </a:lnTo>
                      <a:lnTo>
                        <a:pt x="0" y="276"/>
                      </a:lnTo>
                      <a:cubicBezTo>
                        <a:pt x="26" y="394"/>
                        <a:pt x="53" y="499"/>
                        <a:pt x="66" y="604"/>
                      </a:cubicBezTo>
                      <a:cubicBezTo>
                        <a:pt x="171" y="1090"/>
                        <a:pt x="315" y="1563"/>
                        <a:pt x="459" y="2022"/>
                      </a:cubicBezTo>
                      <a:cubicBezTo>
                        <a:pt x="643" y="2599"/>
                        <a:pt x="840" y="3151"/>
                        <a:pt x="1024" y="3702"/>
                      </a:cubicBezTo>
                      <a:cubicBezTo>
                        <a:pt x="1145" y="4055"/>
                        <a:pt x="1405" y="4741"/>
                        <a:pt x="1836" y="4741"/>
                      </a:cubicBezTo>
                      <a:cubicBezTo>
                        <a:pt x="1918" y="4741"/>
                        <a:pt x="2006" y="4716"/>
                        <a:pt x="2100" y="4660"/>
                      </a:cubicBezTo>
                      <a:cubicBezTo>
                        <a:pt x="2454" y="4437"/>
                        <a:pt x="2454" y="4095"/>
                        <a:pt x="2402" y="3715"/>
                      </a:cubicBezTo>
                      <a:cubicBezTo>
                        <a:pt x="2323" y="3177"/>
                        <a:pt x="2152" y="2652"/>
                        <a:pt x="1877" y="2166"/>
                      </a:cubicBezTo>
                      <a:cubicBezTo>
                        <a:pt x="1509" y="1484"/>
                        <a:pt x="1181" y="775"/>
                        <a:pt x="761" y="119"/>
                      </a:cubicBezTo>
                      <a:lnTo>
                        <a:pt x="709" y="40"/>
                      </a:lnTo>
                      <a:lnTo>
                        <a:pt x="709" y="27"/>
                      </a:lnTo>
                      <a:lnTo>
                        <a:pt x="696" y="14"/>
                      </a:lnTo>
                      <a:lnTo>
                        <a:pt x="6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13"/>
                <p:cNvSpPr/>
                <p:nvPr/>
              </p:nvSpPr>
              <p:spPr>
                <a:xfrm>
                  <a:off x="5725793" y="-271946"/>
                  <a:ext cx="9468" cy="8321"/>
                </a:xfrm>
                <a:custGeom>
                  <a:avLst/>
                  <a:gdLst/>
                  <a:ahLst/>
                  <a:cxnLst/>
                  <a:rect l="l" t="t" r="r" b="b"/>
                  <a:pathLst>
                    <a:path w="132" h="116" extrusionOk="0">
                      <a:moveTo>
                        <a:pt x="68" y="1"/>
                      </a:moveTo>
                      <a:cubicBezTo>
                        <a:pt x="60" y="1"/>
                        <a:pt x="50" y="2"/>
                        <a:pt x="39" y="6"/>
                      </a:cubicBezTo>
                      <a:cubicBezTo>
                        <a:pt x="13" y="19"/>
                        <a:pt x="0" y="45"/>
                        <a:pt x="13" y="72"/>
                      </a:cubicBezTo>
                      <a:cubicBezTo>
                        <a:pt x="23" y="101"/>
                        <a:pt x="48" y="116"/>
                        <a:pt x="70" y="116"/>
                      </a:cubicBezTo>
                      <a:cubicBezTo>
                        <a:pt x="78" y="116"/>
                        <a:pt x="85" y="114"/>
                        <a:pt x="92" y="111"/>
                      </a:cubicBezTo>
                      <a:cubicBezTo>
                        <a:pt x="118" y="98"/>
                        <a:pt x="131" y="58"/>
                        <a:pt x="118" y="32"/>
                      </a:cubicBezTo>
                      <a:cubicBezTo>
                        <a:pt x="109" y="13"/>
                        <a:pt x="92" y="1"/>
                        <a:pt x="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62" name="Google Shape;3662;p13"/>
                <p:cNvGrpSpPr/>
                <p:nvPr/>
              </p:nvGrpSpPr>
              <p:grpSpPr>
                <a:xfrm>
                  <a:off x="5601485" y="-641793"/>
                  <a:ext cx="189295" cy="322289"/>
                  <a:chOff x="5601485" y="-641793"/>
                  <a:chExt cx="189295" cy="322289"/>
                </a:xfrm>
              </p:grpSpPr>
              <p:sp>
                <p:nvSpPr>
                  <p:cNvPr id="3663" name="Google Shape;3663;p13"/>
                  <p:cNvSpPr/>
                  <p:nvPr/>
                </p:nvSpPr>
                <p:spPr>
                  <a:xfrm>
                    <a:off x="5601485" y="-641793"/>
                    <a:ext cx="132835" cy="234780"/>
                  </a:xfrm>
                  <a:custGeom>
                    <a:avLst/>
                    <a:gdLst/>
                    <a:ahLst/>
                    <a:cxnLst/>
                    <a:rect l="l" t="t" r="r" b="b"/>
                    <a:pathLst>
                      <a:path w="1852" h="3273" extrusionOk="0">
                        <a:moveTo>
                          <a:pt x="1103" y="2248"/>
                        </a:moveTo>
                        <a:lnTo>
                          <a:pt x="1103" y="2248"/>
                        </a:lnTo>
                        <a:cubicBezTo>
                          <a:pt x="1208" y="2393"/>
                          <a:pt x="1274" y="2550"/>
                          <a:pt x="1287" y="2721"/>
                        </a:cubicBezTo>
                        <a:cubicBezTo>
                          <a:pt x="1287" y="2747"/>
                          <a:pt x="1300" y="2787"/>
                          <a:pt x="1300" y="2813"/>
                        </a:cubicBezTo>
                        <a:cubicBezTo>
                          <a:pt x="1195" y="2642"/>
                          <a:pt x="1129" y="2445"/>
                          <a:pt x="1103" y="2248"/>
                        </a:cubicBezTo>
                        <a:close/>
                        <a:moveTo>
                          <a:pt x="420" y="1"/>
                        </a:moveTo>
                        <a:cubicBezTo>
                          <a:pt x="404" y="1"/>
                          <a:pt x="397" y="20"/>
                          <a:pt x="408" y="31"/>
                        </a:cubicBezTo>
                        <a:cubicBezTo>
                          <a:pt x="434" y="83"/>
                          <a:pt x="473" y="136"/>
                          <a:pt x="499" y="188"/>
                        </a:cubicBezTo>
                        <a:cubicBezTo>
                          <a:pt x="775" y="765"/>
                          <a:pt x="1064" y="1330"/>
                          <a:pt x="1300" y="1907"/>
                        </a:cubicBezTo>
                        <a:cubicBezTo>
                          <a:pt x="1431" y="2209"/>
                          <a:pt x="1536" y="2524"/>
                          <a:pt x="1602" y="2839"/>
                        </a:cubicBezTo>
                        <a:cubicBezTo>
                          <a:pt x="1628" y="2957"/>
                          <a:pt x="1641" y="3062"/>
                          <a:pt x="1641" y="3167"/>
                        </a:cubicBezTo>
                        <a:cubicBezTo>
                          <a:pt x="1523" y="3154"/>
                          <a:pt x="1444" y="3023"/>
                          <a:pt x="1379" y="2944"/>
                        </a:cubicBezTo>
                        <a:cubicBezTo>
                          <a:pt x="1366" y="2734"/>
                          <a:pt x="1313" y="2550"/>
                          <a:pt x="1247" y="2353"/>
                        </a:cubicBezTo>
                        <a:cubicBezTo>
                          <a:pt x="1221" y="2301"/>
                          <a:pt x="1182" y="2209"/>
                          <a:pt x="1116" y="2196"/>
                        </a:cubicBezTo>
                        <a:cubicBezTo>
                          <a:pt x="1105" y="2192"/>
                          <a:pt x="1096" y="2191"/>
                          <a:pt x="1087" y="2191"/>
                        </a:cubicBezTo>
                        <a:cubicBezTo>
                          <a:pt x="1034" y="2191"/>
                          <a:pt x="1024" y="2254"/>
                          <a:pt x="1024" y="2288"/>
                        </a:cubicBezTo>
                        <a:cubicBezTo>
                          <a:pt x="1064" y="2550"/>
                          <a:pt x="1156" y="2800"/>
                          <a:pt x="1313" y="2997"/>
                        </a:cubicBezTo>
                        <a:cubicBezTo>
                          <a:pt x="1308" y="3113"/>
                          <a:pt x="1272" y="3157"/>
                          <a:pt x="1226" y="3157"/>
                        </a:cubicBezTo>
                        <a:cubicBezTo>
                          <a:pt x="1164" y="3157"/>
                          <a:pt x="1083" y="3074"/>
                          <a:pt x="1038" y="2983"/>
                        </a:cubicBezTo>
                        <a:cubicBezTo>
                          <a:pt x="841" y="2616"/>
                          <a:pt x="696" y="2222"/>
                          <a:pt x="539" y="1829"/>
                        </a:cubicBezTo>
                        <a:cubicBezTo>
                          <a:pt x="394" y="1435"/>
                          <a:pt x="276" y="1015"/>
                          <a:pt x="184" y="608"/>
                        </a:cubicBezTo>
                        <a:cubicBezTo>
                          <a:pt x="145" y="437"/>
                          <a:pt x="106" y="280"/>
                          <a:pt x="79" y="109"/>
                        </a:cubicBezTo>
                        <a:cubicBezTo>
                          <a:pt x="79" y="70"/>
                          <a:pt x="66" y="44"/>
                          <a:pt x="66" y="4"/>
                        </a:cubicBezTo>
                        <a:lnTo>
                          <a:pt x="1" y="17"/>
                        </a:lnTo>
                        <a:cubicBezTo>
                          <a:pt x="40" y="149"/>
                          <a:pt x="53" y="293"/>
                          <a:pt x="79" y="424"/>
                        </a:cubicBezTo>
                        <a:cubicBezTo>
                          <a:pt x="237" y="1133"/>
                          <a:pt x="460" y="1829"/>
                          <a:pt x="749" y="2498"/>
                        </a:cubicBezTo>
                        <a:cubicBezTo>
                          <a:pt x="828" y="2734"/>
                          <a:pt x="933" y="2957"/>
                          <a:pt x="1077" y="3154"/>
                        </a:cubicBezTo>
                        <a:cubicBezTo>
                          <a:pt x="1125" y="3202"/>
                          <a:pt x="1178" y="3227"/>
                          <a:pt x="1225" y="3227"/>
                        </a:cubicBezTo>
                        <a:cubicBezTo>
                          <a:pt x="1293" y="3227"/>
                          <a:pt x="1350" y="3176"/>
                          <a:pt x="1366" y="3075"/>
                        </a:cubicBezTo>
                        <a:cubicBezTo>
                          <a:pt x="1428" y="3149"/>
                          <a:pt x="1525" y="3272"/>
                          <a:pt x="1635" y="3272"/>
                        </a:cubicBezTo>
                        <a:cubicBezTo>
                          <a:pt x="1662" y="3272"/>
                          <a:pt x="1691" y="3264"/>
                          <a:pt x="1720" y="3246"/>
                        </a:cubicBezTo>
                        <a:cubicBezTo>
                          <a:pt x="1851" y="3167"/>
                          <a:pt x="1707" y="2813"/>
                          <a:pt x="1681" y="2682"/>
                        </a:cubicBezTo>
                        <a:cubicBezTo>
                          <a:pt x="1602" y="2327"/>
                          <a:pt x="1471" y="1999"/>
                          <a:pt x="1313" y="1671"/>
                        </a:cubicBezTo>
                        <a:cubicBezTo>
                          <a:pt x="1077" y="1146"/>
                          <a:pt x="801" y="634"/>
                          <a:pt x="526" y="136"/>
                        </a:cubicBezTo>
                        <a:cubicBezTo>
                          <a:pt x="499" y="83"/>
                          <a:pt x="473" y="44"/>
                          <a:pt x="434" y="4"/>
                        </a:cubicBezTo>
                        <a:cubicBezTo>
                          <a:pt x="429" y="2"/>
                          <a:pt x="424" y="1"/>
                          <a:pt x="4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13"/>
                  <p:cNvSpPr/>
                  <p:nvPr/>
                </p:nvSpPr>
                <p:spPr>
                  <a:xfrm>
                    <a:off x="5741788" y="-379256"/>
                    <a:ext cx="5666" cy="5165"/>
                  </a:xfrm>
                  <a:custGeom>
                    <a:avLst/>
                    <a:gdLst/>
                    <a:ahLst/>
                    <a:cxnLst/>
                    <a:rect l="l" t="t" r="r" b="b"/>
                    <a:pathLst>
                      <a:path w="79" h="72" extrusionOk="0">
                        <a:moveTo>
                          <a:pt x="46" y="0"/>
                        </a:moveTo>
                        <a:cubicBezTo>
                          <a:pt x="41" y="0"/>
                          <a:pt x="34" y="2"/>
                          <a:pt x="26" y="6"/>
                        </a:cubicBezTo>
                        <a:cubicBezTo>
                          <a:pt x="13" y="6"/>
                          <a:pt x="0" y="32"/>
                          <a:pt x="13" y="45"/>
                        </a:cubicBezTo>
                        <a:cubicBezTo>
                          <a:pt x="13" y="58"/>
                          <a:pt x="40" y="71"/>
                          <a:pt x="53" y="71"/>
                        </a:cubicBezTo>
                        <a:cubicBezTo>
                          <a:pt x="66" y="58"/>
                          <a:pt x="79" y="45"/>
                          <a:pt x="79" y="19"/>
                        </a:cubicBezTo>
                        <a:cubicBezTo>
                          <a:pt x="70" y="10"/>
                          <a:pt x="60" y="0"/>
                          <a:pt x="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13"/>
                  <p:cNvSpPr/>
                  <p:nvPr/>
                </p:nvSpPr>
                <p:spPr>
                  <a:xfrm>
                    <a:off x="5751185" y="-346834"/>
                    <a:ext cx="6670" cy="6026"/>
                  </a:xfrm>
                  <a:custGeom>
                    <a:avLst/>
                    <a:gdLst/>
                    <a:ahLst/>
                    <a:cxnLst/>
                    <a:rect l="l" t="t" r="r" b="b"/>
                    <a:pathLst>
                      <a:path w="93" h="84" extrusionOk="0">
                        <a:moveTo>
                          <a:pt x="27" y="0"/>
                        </a:moveTo>
                        <a:cubicBezTo>
                          <a:pt x="0" y="13"/>
                          <a:pt x="0" y="39"/>
                          <a:pt x="0" y="53"/>
                        </a:cubicBezTo>
                        <a:cubicBezTo>
                          <a:pt x="10" y="72"/>
                          <a:pt x="27" y="84"/>
                          <a:pt x="40" y="84"/>
                        </a:cubicBezTo>
                        <a:cubicBezTo>
                          <a:pt x="45" y="84"/>
                          <a:pt x="49" y="82"/>
                          <a:pt x="53" y="79"/>
                        </a:cubicBezTo>
                        <a:cubicBezTo>
                          <a:pt x="79" y="66"/>
                          <a:pt x="92" y="53"/>
                          <a:pt x="79" y="26"/>
                        </a:cubicBezTo>
                        <a:cubicBezTo>
                          <a:pt x="66" y="0"/>
                          <a:pt x="40" y="0"/>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13"/>
                  <p:cNvSpPr/>
                  <p:nvPr/>
                </p:nvSpPr>
                <p:spPr>
                  <a:xfrm>
                    <a:off x="5709725" y="-342889"/>
                    <a:ext cx="13126" cy="11549"/>
                  </a:xfrm>
                  <a:custGeom>
                    <a:avLst/>
                    <a:gdLst/>
                    <a:ahLst/>
                    <a:cxnLst/>
                    <a:rect l="l" t="t" r="r" b="b"/>
                    <a:pathLst>
                      <a:path w="183" h="161" extrusionOk="0">
                        <a:moveTo>
                          <a:pt x="86" y="1"/>
                        </a:moveTo>
                        <a:cubicBezTo>
                          <a:pt x="76" y="1"/>
                          <a:pt x="67" y="4"/>
                          <a:pt x="53" y="11"/>
                        </a:cubicBezTo>
                        <a:cubicBezTo>
                          <a:pt x="14" y="24"/>
                          <a:pt x="1" y="76"/>
                          <a:pt x="14" y="116"/>
                        </a:cubicBezTo>
                        <a:cubicBezTo>
                          <a:pt x="27" y="129"/>
                          <a:pt x="40" y="142"/>
                          <a:pt x="53" y="155"/>
                        </a:cubicBezTo>
                        <a:cubicBezTo>
                          <a:pt x="64" y="159"/>
                          <a:pt x="74" y="161"/>
                          <a:pt x="84" y="161"/>
                        </a:cubicBezTo>
                        <a:cubicBezTo>
                          <a:pt x="138" y="161"/>
                          <a:pt x="183" y="106"/>
                          <a:pt x="172" y="50"/>
                        </a:cubicBezTo>
                        <a:cubicBezTo>
                          <a:pt x="158" y="24"/>
                          <a:pt x="145" y="11"/>
                          <a:pt x="119" y="11"/>
                        </a:cubicBezTo>
                        <a:cubicBezTo>
                          <a:pt x="106" y="4"/>
                          <a:pt x="96" y="1"/>
                          <a:pt x="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13"/>
                  <p:cNvSpPr/>
                  <p:nvPr/>
                </p:nvSpPr>
                <p:spPr>
                  <a:xfrm>
                    <a:off x="5686987" y="-379543"/>
                    <a:ext cx="7746" cy="8608"/>
                  </a:xfrm>
                  <a:custGeom>
                    <a:avLst/>
                    <a:gdLst/>
                    <a:ahLst/>
                    <a:cxnLst/>
                    <a:rect l="l" t="t" r="r" b="b"/>
                    <a:pathLst>
                      <a:path w="108" h="120" extrusionOk="0">
                        <a:moveTo>
                          <a:pt x="72" y="1"/>
                        </a:moveTo>
                        <a:cubicBezTo>
                          <a:pt x="37" y="1"/>
                          <a:pt x="1" y="120"/>
                          <a:pt x="49" y="120"/>
                        </a:cubicBezTo>
                        <a:cubicBezTo>
                          <a:pt x="55" y="120"/>
                          <a:pt x="61" y="118"/>
                          <a:pt x="69" y="115"/>
                        </a:cubicBezTo>
                        <a:cubicBezTo>
                          <a:pt x="95" y="89"/>
                          <a:pt x="108" y="62"/>
                          <a:pt x="95" y="23"/>
                        </a:cubicBezTo>
                        <a:cubicBezTo>
                          <a:pt x="88" y="7"/>
                          <a:pt x="80" y="1"/>
                          <a:pt x="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13"/>
                  <p:cNvSpPr/>
                  <p:nvPr/>
                </p:nvSpPr>
                <p:spPr>
                  <a:xfrm>
                    <a:off x="5668337" y="-331555"/>
                    <a:ext cx="14202" cy="12051"/>
                  </a:xfrm>
                  <a:custGeom>
                    <a:avLst/>
                    <a:gdLst/>
                    <a:ahLst/>
                    <a:cxnLst/>
                    <a:rect l="l" t="t" r="r" b="b"/>
                    <a:pathLst>
                      <a:path w="198" h="168" extrusionOk="0">
                        <a:moveTo>
                          <a:pt x="99" y="0"/>
                        </a:moveTo>
                        <a:cubicBezTo>
                          <a:pt x="89" y="0"/>
                          <a:pt x="79" y="4"/>
                          <a:pt x="66" y="10"/>
                        </a:cubicBezTo>
                        <a:cubicBezTo>
                          <a:pt x="1" y="36"/>
                          <a:pt x="1" y="141"/>
                          <a:pt x="66" y="168"/>
                        </a:cubicBezTo>
                        <a:lnTo>
                          <a:pt x="132" y="168"/>
                        </a:lnTo>
                        <a:cubicBezTo>
                          <a:pt x="171" y="141"/>
                          <a:pt x="197" y="102"/>
                          <a:pt x="171" y="50"/>
                        </a:cubicBezTo>
                        <a:cubicBezTo>
                          <a:pt x="171" y="36"/>
                          <a:pt x="145" y="23"/>
                          <a:pt x="132" y="10"/>
                        </a:cubicBezTo>
                        <a:cubicBezTo>
                          <a:pt x="119" y="4"/>
                          <a:pt x="109" y="0"/>
                          <a:pt x="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13"/>
                  <p:cNvSpPr/>
                  <p:nvPr/>
                </p:nvSpPr>
                <p:spPr>
                  <a:xfrm>
                    <a:off x="5784755" y="-328255"/>
                    <a:ext cx="6025" cy="6169"/>
                  </a:xfrm>
                  <a:custGeom>
                    <a:avLst/>
                    <a:gdLst/>
                    <a:ahLst/>
                    <a:cxnLst/>
                    <a:rect l="l" t="t" r="r" b="b"/>
                    <a:pathLst>
                      <a:path w="84" h="86" extrusionOk="0">
                        <a:moveTo>
                          <a:pt x="66" y="1"/>
                        </a:moveTo>
                        <a:cubicBezTo>
                          <a:pt x="38" y="1"/>
                          <a:pt x="0" y="85"/>
                          <a:pt x="42" y="85"/>
                        </a:cubicBezTo>
                        <a:cubicBezTo>
                          <a:pt x="46" y="85"/>
                          <a:pt x="51" y="84"/>
                          <a:pt x="57" y="82"/>
                        </a:cubicBezTo>
                        <a:cubicBezTo>
                          <a:pt x="71" y="69"/>
                          <a:pt x="84" y="43"/>
                          <a:pt x="84" y="17"/>
                        </a:cubicBezTo>
                        <a:cubicBezTo>
                          <a:pt x="79" y="5"/>
                          <a:pt x="73" y="1"/>
                          <a:pt x="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70" name="Google Shape;3670;p13"/>
                <p:cNvSpPr/>
                <p:nvPr/>
              </p:nvSpPr>
              <p:spPr>
                <a:xfrm>
                  <a:off x="5563826" y="-725288"/>
                  <a:ext cx="94247" cy="108316"/>
                </a:xfrm>
                <a:custGeom>
                  <a:avLst/>
                  <a:gdLst/>
                  <a:ahLst/>
                  <a:cxnLst/>
                  <a:rect l="l" t="t" r="r" b="b"/>
                  <a:pathLst>
                    <a:path w="1314" h="1510" extrusionOk="0">
                      <a:moveTo>
                        <a:pt x="814" y="0"/>
                      </a:moveTo>
                      <a:lnTo>
                        <a:pt x="749" y="40"/>
                      </a:lnTo>
                      <a:lnTo>
                        <a:pt x="709" y="53"/>
                      </a:lnTo>
                      <a:lnTo>
                        <a:pt x="421" y="158"/>
                      </a:lnTo>
                      <a:lnTo>
                        <a:pt x="106" y="289"/>
                      </a:lnTo>
                      <a:lnTo>
                        <a:pt x="40" y="315"/>
                      </a:lnTo>
                      <a:lnTo>
                        <a:pt x="1" y="328"/>
                      </a:lnTo>
                      <a:lnTo>
                        <a:pt x="14" y="381"/>
                      </a:lnTo>
                      <a:cubicBezTo>
                        <a:pt x="14" y="420"/>
                        <a:pt x="27" y="446"/>
                        <a:pt x="40" y="486"/>
                      </a:cubicBezTo>
                      <a:lnTo>
                        <a:pt x="145" y="840"/>
                      </a:lnTo>
                      <a:cubicBezTo>
                        <a:pt x="171" y="932"/>
                        <a:pt x="198" y="1024"/>
                        <a:pt x="224" y="1129"/>
                      </a:cubicBezTo>
                      <a:lnTo>
                        <a:pt x="329" y="1457"/>
                      </a:lnTo>
                      <a:lnTo>
                        <a:pt x="329" y="1470"/>
                      </a:lnTo>
                      <a:cubicBezTo>
                        <a:pt x="329" y="1470"/>
                        <a:pt x="342" y="1483"/>
                        <a:pt x="342" y="1496"/>
                      </a:cubicBezTo>
                      <a:lnTo>
                        <a:pt x="342" y="1510"/>
                      </a:lnTo>
                      <a:lnTo>
                        <a:pt x="394" y="1496"/>
                      </a:lnTo>
                      <a:lnTo>
                        <a:pt x="644" y="1391"/>
                      </a:lnTo>
                      <a:lnTo>
                        <a:pt x="959" y="1273"/>
                      </a:lnTo>
                      <a:lnTo>
                        <a:pt x="1221" y="1181"/>
                      </a:lnTo>
                      <a:lnTo>
                        <a:pt x="1274" y="1155"/>
                      </a:lnTo>
                      <a:lnTo>
                        <a:pt x="1313" y="1142"/>
                      </a:lnTo>
                      <a:cubicBezTo>
                        <a:pt x="1287" y="1063"/>
                        <a:pt x="1248" y="971"/>
                        <a:pt x="1208" y="893"/>
                      </a:cubicBezTo>
                      <a:cubicBezTo>
                        <a:pt x="1156" y="775"/>
                        <a:pt x="1103" y="670"/>
                        <a:pt x="1064" y="551"/>
                      </a:cubicBezTo>
                      <a:lnTo>
                        <a:pt x="919" y="236"/>
                      </a:lnTo>
                      <a:cubicBezTo>
                        <a:pt x="893" y="171"/>
                        <a:pt x="867" y="105"/>
                        <a:pt x="828" y="40"/>
                      </a:cubicBezTo>
                      <a:cubicBezTo>
                        <a:pt x="828" y="26"/>
                        <a:pt x="828" y="13"/>
                        <a:pt x="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13"/>
                <p:cNvSpPr/>
                <p:nvPr/>
              </p:nvSpPr>
              <p:spPr>
                <a:xfrm>
                  <a:off x="5611885" y="-719119"/>
                  <a:ext cx="37727" cy="78619"/>
                </a:xfrm>
                <a:custGeom>
                  <a:avLst/>
                  <a:gdLst/>
                  <a:ahLst/>
                  <a:cxnLst/>
                  <a:rect l="l" t="t" r="r" b="b"/>
                  <a:pathLst>
                    <a:path w="526" h="1096" extrusionOk="0">
                      <a:moveTo>
                        <a:pt x="38" y="1"/>
                      </a:moveTo>
                      <a:cubicBezTo>
                        <a:pt x="34" y="1"/>
                        <a:pt x="30" y="2"/>
                        <a:pt x="26" y="6"/>
                      </a:cubicBezTo>
                      <a:cubicBezTo>
                        <a:pt x="13" y="6"/>
                        <a:pt x="0" y="6"/>
                        <a:pt x="0" y="19"/>
                      </a:cubicBezTo>
                      <a:cubicBezTo>
                        <a:pt x="0" y="19"/>
                        <a:pt x="0" y="32"/>
                        <a:pt x="0" y="45"/>
                      </a:cubicBezTo>
                      <a:cubicBezTo>
                        <a:pt x="26" y="98"/>
                        <a:pt x="53" y="137"/>
                        <a:pt x="66" y="190"/>
                      </a:cubicBezTo>
                      <a:lnTo>
                        <a:pt x="131" y="334"/>
                      </a:lnTo>
                      <a:cubicBezTo>
                        <a:pt x="184" y="426"/>
                        <a:pt x="223" y="518"/>
                        <a:pt x="263" y="623"/>
                      </a:cubicBezTo>
                      <a:cubicBezTo>
                        <a:pt x="315" y="715"/>
                        <a:pt x="354" y="807"/>
                        <a:pt x="394" y="899"/>
                      </a:cubicBezTo>
                      <a:cubicBezTo>
                        <a:pt x="407" y="938"/>
                        <a:pt x="433" y="964"/>
                        <a:pt x="446" y="1004"/>
                      </a:cubicBezTo>
                      <a:lnTo>
                        <a:pt x="459" y="1056"/>
                      </a:lnTo>
                      <a:cubicBezTo>
                        <a:pt x="473" y="1056"/>
                        <a:pt x="473" y="1069"/>
                        <a:pt x="473" y="1069"/>
                      </a:cubicBezTo>
                      <a:lnTo>
                        <a:pt x="473" y="1082"/>
                      </a:lnTo>
                      <a:lnTo>
                        <a:pt x="473" y="1095"/>
                      </a:lnTo>
                      <a:lnTo>
                        <a:pt x="499" y="1095"/>
                      </a:lnTo>
                      <a:cubicBezTo>
                        <a:pt x="512" y="1095"/>
                        <a:pt x="525" y="1095"/>
                        <a:pt x="525" y="1082"/>
                      </a:cubicBezTo>
                      <a:lnTo>
                        <a:pt x="525" y="1069"/>
                      </a:lnTo>
                      <a:lnTo>
                        <a:pt x="512" y="1043"/>
                      </a:lnTo>
                      <a:lnTo>
                        <a:pt x="499" y="1017"/>
                      </a:lnTo>
                      <a:lnTo>
                        <a:pt x="473" y="938"/>
                      </a:lnTo>
                      <a:lnTo>
                        <a:pt x="394" y="780"/>
                      </a:lnTo>
                      <a:lnTo>
                        <a:pt x="276" y="492"/>
                      </a:lnTo>
                      <a:cubicBezTo>
                        <a:pt x="223" y="400"/>
                        <a:pt x="184" y="295"/>
                        <a:pt x="144" y="203"/>
                      </a:cubicBezTo>
                      <a:cubicBezTo>
                        <a:pt x="131" y="177"/>
                        <a:pt x="118" y="137"/>
                        <a:pt x="105" y="111"/>
                      </a:cubicBezTo>
                      <a:cubicBezTo>
                        <a:pt x="92" y="72"/>
                        <a:pt x="79" y="72"/>
                        <a:pt x="79" y="59"/>
                      </a:cubicBezTo>
                      <a:cubicBezTo>
                        <a:pt x="66" y="45"/>
                        <a:pt x="66" y="32"/>
                        <a:pt x="66" y="19"/>
                      </a:cubicBezTo>
                      <a:cubicBezTo>
                        <a:pt x="56" y="10"/>
                        <a:pt x="47" y="1"/>
                        <a:pt x="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13"/>
                <p:cNvSpPr/>
                <p:nvPr/>
              </p:nvSpPr>
              <p:spPr>
                <a:xfrm>
                  <a:off x="5592088" y="-712161"/>
                  <a:ext cx="32993" cy="82923"/>
                </a:xfrm>
                <a:custGeom>
                  <a:avLst/>
                  <a:gdLst/>
                  <a:ahLst/>
                  <a:cxnLst/>
                  <a:rect l="l" t="t" r="r" b="b"/>
                  <a:pathLst>
                    <a:path w="460" h="1156" extrusionOk="0">
                      <a:moveTo>
                        <a:pt x="27" y="1"/>
                      </a:moveTo>
                      <a:cubicBezTo>
                        <a:pt x="14" y="14"/>
                        <a:pt x="0" y="27"/>
                        <a:pt x="14" y="40"/>
                      </a:cubicBezTo>
                      <a:lnTo>
                        <a:pt x="14" y="67"/>
                      </a:lnTo>
                      <a:lnTo>
                        <a:pt x="40" y="132"/>
                      </a:lnTo>
                      <a:lnTo>
                        <a:pt x="66" y="198"/>
                      </a:lnTo>
                      <a:lnTo>
                        <a:pt x="119" y="342"/>
                      </a:lnTo>
                      <a:cubicBezTo>
                        <a:pt x="158" y="434"/>
                        <a:pt x="197" y="526"/>
                        <a:pt x="237" y="618"/>
                      </a:cubicBezTo>
                      <a:lnTo>
                        <a:pt x="355" y="920"/>
                      </a:lnTo>
                      <a:lnTo>
                        <a:pt x="394" y="1025"/>
                      </a:lnTo>
                      <a:lnTo>
                        <a:pt x="407" y="1077"/>
                      </a:lnTo>
                      <a:lnTo>
                        <a:pt x="420" y="1117"/>
                      </a:lnTo>
                      <a:cubicBezTo>
                        <a:pt x="434" y="1117"/>
                        <a:pt x="434" y="1130"/>
                        <a:pt x="434" y="1143"/>
                      </a:cubicBezTo>
                      <a:cubicBezTo>
                        <a:pt x="434" y="1143"/>
                        <a:pt x="447" y="1156"/>
                        <a:pt x="460" y="1156"/>
                      </a:cubicBezTo>
                      <a:cubicBezTo>
                        <a:pt x="460" y="1143"/>
                        <a:pt x="460" y="1130"/>
                        <a:pt x="460" y="1130"/>
                      </a:cubicBezTo>
                      <a:lnTo>
                        <a:pt x="460" y="1117"/>
                      </a:lnTo>
                      <a:lnTo>
                        <a:pt x="460" y="1090"/>
                      </a:lnTo>
                      <a:lnTo>
                        <a:pt x="447" y="1064"/>
                      </a:lnTo>
                      <a:cubicBezTo>
                        <a:pt x="447" y="1038"/>
                        <a:pt x="434" y="1025"/>
                        <a:pt x="420" y="998"/>
                      </a:cubicBezTo>
                      <a:cubicBezTo>
                        <a:pt x="407" y="946"/>
                        <a:pt x="381" y="893"/>
                        <a:pt x="368" y="841"/>
                      </a:cubicBezTo>
                      <a:lnTo>
                        <a:pt x="263" y="565"/>
                      </a:lnTo>
                      <a:lnTo>
                        <a:pt x="158" y="277"/>
                      </a:lnTo>
                      <a:cubicBezTo>
                        <a:pt x="132" y="224"/>
                        <a:pt x="119" y="185"/>
                        <a:pt x="105" y="145"/>
                      </a:cubicBezTo>
                      <a:lnTo>
                        <a:pt x="79" y="80"/>
                      </a:lnTo>
                      <a:lnTo>
                        <a:pt x="66" y="53"/>
                      </a:lnTo>
                      <a:lnTo>
                        <a:pt x="53" y="14"/>
                      </a:lnTo>
                      <a:cubicBezTo>
                        <a:pt x="53" y="1"/>
                        <a:pt x="40" y="1"/>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13"/>
                <p:cNvSpPr/>
                <p:nvPr/>
              </p:nvSpPr>
              <p:spPr>
                <a:xfrm>
                  <a:off x="5577025" y="-706494"/>
                  <a:ext cx="29264" cy="85792"/>
                </a:xfrm>
                <a:custGeom>
                  <a:avLst/>
                  <a:gdLst/>
                  <a:ahLst/>
                  <a:cxnLst/>
                  <a:rect l="l" t="t" r="r" b="b"/>
                  <a:pathLst>
                    <a:path w="408" h="1196" extrusionOk="0">
                      <a:moveTo>
                        <a:pt x="14" y="1"/>
                      </a:moveTo>
                      <a:cubicBezTo>
                        <a:pt x="0" y="1"/>
                        <a:pt x="0" y="14"/>
                        <a:pt x="0" y="27"/>
                      </a:cubicBezTo>
                      <a:lnTo>
                        <a:pt x="14" y="106"/>
                      </a:lnTo>
                      <a:cubicBezTo>
                        <a:pt x="14" y="119"/>
                        <a:pt x="40" y="145"/>
                        <a:pt x="40" y="171"/>
                      </a:cubicBezTo>
                      <a:cubicBezTo>
                        <a:pt x="53" y="224"/>
                        <a:pt x="79" y="276"/>
                        <a:pt x="92" y="329"/>
                      </a:cubicBezTo>
                      <a:cubicBezTo>
                        <a:pt x="119" y="434"/>
                        <a:pt x="158" y="526"/>
                        <a:pt x="184" y="631"/>
                      </a:cubicBezTo>
                      <a:cubicBezTo>
                        <a:pt x="224" y="736"/>
                        <a:pt x="250" y="841"/>
                        <a:pt x="276" y="946"/>
                      </a:cubicBezTo>
                      <a:lnTo>
                        <a:pt x="355" y="1182"/>
                      </a:lnTo>
                      <a:cubicBezTo>
                        <a:pt x="355" y="1195"/>
                        <a:pt x="368" y="1195"/>
                        <a:pt x="381" y="1195"/>
                      </a:cubicBezTo>
                      <a:cubicBezTo>
                        <a:pt x="394" y="1195"/>
                        <a:pt x="407" y="1169"/>
                        <a:pt x="394" y="1156"/>
                      </a:cubicBezTo>
                      <a:cubicBezTo>
                        <a:pt x="368" y="1051"/>
                        <a:pt x="329" y="946"/>
                        <a:pt x="302" y="841"/>
                      </a:cubicBezTo>
                      <a:cubicBezTo>
                        <a:pt x="263" y="736"/>
                        <a:pt x="237" y="631"/>
                        <a:pt x="210" y="526"/>
                      </a:cubicBezTo>
                      <a:cubicBezTo>
                        <a:pt x="171" y="434"/>
                        <a:pt x="145" y="329"/>
                        <a:pt x="119" y="224"/>
                      </a:cubicBezTo>
                      <a:cubicBezTo>
                        <a:pt x="105" y="184"/>
                        <a:pt x="92" y="145"/>
                        <a:pt x="79" y="119"/>
                      </a:cubicBezTo>
                      <a:lnTo>
                        <a:pt x="66" y="66"/>
                      </a:lnTo>
                      <a:cubicBezTo>
                        <a:pt x="66" y="53"/>
                        <a:pt x="53" y="27"/>
                        <a:pt x="53" y="14"/>
                      </a:cubicBezTo>
                      <a:cubicBezTo>
                        <a:pt x="53" y="14"/>
                        <a:pt x="40" y="1"/>
                        <a:pt x="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4" name="Google Shape;3674;p13"/>
              <p:cNvGrpSpPr/>
              <p:nvPr/>
            </p:nvGrpSpPr>
            <p:grpSpPr>
              <a:xfrm>
                <a:off x="6509945" y="-895721"/>
                <a:ext cx="279658" cy="475227"/>
                <a:chOff x="6509945" y="-895721"/>
                <a:chExt cx="279658" cy="475227"/>
              </a:xfrm>
            </p:grpSpPr>
            <p:sp>
              <p:nvSpPr>
                <p:cNvPr id="3675" name="Google Shape;3675;p13"/>
                <p:cNvSpPr/>
                <p:nvPr/>
              </p:nvSpPr>
              <p:spPr>
                <a:xfrm>
                  <a:off x="6539139" y="-829800"/>
                  <a:ext cx="250464" cy="409306"/>
                </a:xfrm>
                <a:custGeom>
                  <a:avLst/>
                  <a:gdLst/>
                  <a:ahLst/>
                  <a:cxnLst/>
                  <a:rect l="l" t="t" r="r" b="b"/>
                  <a:pathLst>
                    <a:path w="3492" h="5706" extrusionOk="0">
                      <a:moveTo>
                        <a:pt x="774" y="0"/>
                      </a:moveTo>
                      <a:lnTo>
                        <a:pt x="735" y="14"/>
                      </a:lnTo>
                      <a:lnTo>
                        <a:pt x="709" y="27"/>
                      </a:lnTo>
                      <a:lnTo>
                        <a:pt x="0" y="394"/>
                      </a:lnTo>
                      <a:cubicBezTo>
                        <a:pt x="118" y="867"/>
                        <a:pt x="249" y="1339"/>
                        <a:pt x="381" y="1825"/>
                      </a:cubicBezTo>
                      <a:cubicBezTo>
                        <a:pt x="538" y="2350"/>
                        <a:pt x="709" y="2875"/>
                        <a:pt x="866" y="3400"/>
                      </a:cubicBezTo>
                      <a:cubicBezTo>
                        <a:pt x="971" y="3741"/>
                        <a:pt x="1076" y="4069"/>
                        <a:pt x="1168" y="4397"/>
                      </a:cubicBezTo>
                      <a:cubicBezTo>
                        <a:pt x="1221" y="4607"/>
                        <a:pt x="1299" y="4791"/>
                        <a:pt x="1404" y="4974"/>
                      </a:cubicBezTo>
                      <a:cubicBezTo>
                        <a:pt x="1623" y="5363"/>
                        <a:pt x="1933" y="5705"/>
                        <a:pt x="2333" y="5705"/>
                      </a:cubicBezTo>
                      <a:cubicBezTo>
                        <a:pt x="2460" y="5705"/>
                        <a:pt x="2597" y="5671"/>
                        <a:pt x="2743" y="5591"/>
                      </a:cubicBezTo>
                      <a:cubicBezTo>
                        <a:pt x="3084" y="5394"/>
                        <a:pt x="3334" y="5079"/>
                        <a:pt x="3452" y="4699"/>
                      </a:cubicBezTo>
                      <a:cubicBezTo>
                        <a:pt x="3478" y="4581"/>
                        <a:pt x="3491" y="4463"/>
                        <a:pt x="3465" y="4331"/>
                      </a:cubicBezTo>
                      <a:cubicBezTo>
                        <a:pt x="3425" y="4069"/>
                        <a:pt x="3347" y="3806"/>
                        <a:pt x="3229" y="3570"/>
                      </a:cubicBezTo>
                      <a:cubicBezTo>
                        <a:pt x="3006" y="3058"/>
                        <a:pt x="2743" y="2586"/>
                        <a:pt x="2428" y="2127"/>
                      </a:cubicBezTo>
                      <a:cubicBezTo>
                        <a:pt x="2192" y="1772"/>
                        <a:pt x="1956" y="1418"/>
                        <a:pt x="1693" y="1077"/>
                      </a:cubicBezTo>
                      <a:cubicBezTo>
                        <a:pt x="1418" y="709"/>
                        <a:pt x="1129" y="355"/>
                        <a:pt x="801" y="27"/>
                      </a:cubicBezTo>
                      <a:lnTo>
                        <a:pt x="788" y="14"/>
                      </a:lnTo>
                      <a:lnTo>
                        <a:pt x="7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13"/>
                <p:cNvSpPr/>
                <p:nvPr/>
              </p:nvSpPr>
              <p:spPr>
                <a:xfrm>
                  <a:off x="6552265" y="-811007"/>
                  <a:ext cx="205277" cy="331045"/>
                </a:xfrm>
                <a:custGeom>
                  <a:avLst/>
                  <a:gdLst/>
                  <a:ahLst/>
                  <a:cxnLst/>
                  <a:rect l="l" t="t" r="r" b="b"/>
                  <a:pathLst>
                    <a:path w="2862" h="4615" extrusionOk="0">
                      <a:moveTo>
                        <a:pt x="644" y="1"/>
                      </a:moveTo>
                      <a:lnTo>
                        <a:pt x="618" y="14"/>
                      </a:lnTo>
                      <a:lnTo>
                        <a:pt x="605" y="14"/>
                      </a:lnTo>
                      <a:lnTo>
                        <a:pt x="578" y="27"/>
                      </a:lnTo>
                      <a:lnTo>
                        <a:pt x="434" y="93"/>
                      </a:lnTo>
                      <a:lnTo>
                        <a:pt x="224" y="198"/>
                      </a:lnTo>
                      <a:lnTo>
                        <a:pt x="66" y="277"/>
                      </a:lnTo>
                      <a:lnTo>
                        <a:pt x="53" y="277"/>
                      </a:lnTo>
                      <a:lnTo>
                        <a:pt x="1" y="303"/>
                      </a:lnTo>
                      <a:lnTo>
                        <a:pt x="1" y="316"/>
                      </a:lnTo>
                      <a:cubicBezTo>
                        <a:pt x="1" y="329"/>
                        <a:pt x="1" y="342"/>
                        <a:pt x="1" y="342"/>
                      </a:cubicBezTo>
                      <a:lnTo>
                        <a:pt x="1" y="355"/>
                      </a:lnTo>
                      <a:cubicBezTo>
                        <a:pt x="40" y="460"/>
                        <a:pt x="66" y="578"/>
                        <a:pt x="106" y="683"/>
                      </a:cubicBezTo>
                      <a:cubicBezTo>
                        <a:pt x="250" y="1143"/>
                        <a:pt x="447" y="1602"/>
                        <a:pt x="644" y="2048"/>
                      </a:cubicBezTo>
                      <a:cubicBezTo>
                        <a:pt x="867" y="2586"/>
                        <a:pt x="1116" y="3124"/>
                        <a:pt x="1353" y="3663"/>
                      </a:cubicBezTo>
                      <a:cubicBezTo>
                        <a:pt x="1513" y="3983"/>
                        <a:pt x="1829" y="4615"/>
                        <a:pt x="2237" y="4615"/>
                      </a:cubicBezTo>
                      <a:cubicBezTo>
                        <a:pt x="2332" y="4615"/>
                        <a:pt x="2431" y="4581"/>
                        <a:pt x="2534" y="4502"/>
                      </a:cubicBezTo>
                      <a:cubicBezTo>
                        <a:pt x="2862" y="4240"/>
                        <a:pt x="2823" y="3899"/>
                        <a:pt x="2744" y="3531"/>
                      </a:cubicBezTo>
                      <a:cubicBezTo>
                        <a:pt x="2599" y="2993"/>
                        <a:pt x="2376" y="2495"/>
                        <a:pt x="2061" y="2035"/>
                      </a:cubicBezTo>
                      <a:cubicBezTo>
                        <a:pt x="1615" y="1392"/>
                        <a:pt x="1208" y="723"/>
                        <a:pt x="736" y="106"/>
                      </a:cubicBezTo>
                      <a:lnTo>
                        <a:pt x="670" y="40"/>
                      </a:lnTo>
                      <a:lnTo>
                        <a:pt x="670" y="27"/>
                      </a:lnTo>
                      <a:lnTo>
                        <a:pt x="657" y="14"/>
                      </a:lnTo>
                      <a:lnTo>
                        <a:pt x="6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77" name="Google Shape;3677;p13"/>
                <p:cNvGrpSpPr/>
                <p:nvPr/>
              </p:nvGrpSpPr>
              <p:grpSpPr>
                <a:xfrm>
                  <a:off x="6554202" y="-813804"/>
                  <a:ext cx="221286" cy="366690"/>
                  <a:chOff x="6554202" y="-813804"/>
                  <a:chExt cx="221286" cy="366690"/>
                </a:xfrm>
              </p:grpSpPr>
              <p:sp>
                <p:nvSpPr>
                  <p:cNvPr id="3678" name="Google Shape;3678;p13"/>
                  <p:cNvSpPr/>
                  <p:nvPr/>
                </p:nvSpPr>
                <p:spPr>
                  <a:xfrm>
                    <a:off x="6554202" y="-813804"/>
                    <a:ext cx="155356" cy="225168"/>
                  </a:xfrm>
                  <a:custGeom>
                    <a:avLst/>
                    <a:gdLst/>
                    <a:ahLst/>
                    <a:cxnLst/>
                    <a:rect l="l" t="t" r="r" b="b"/>
                    <a:pathLst>
                      <a:path w="2166" h="3139" extrusionOk="0">
                        <a:moveTo>
                          <a:pt x="1326" y="2179"/>
                        </a:moveTo>
                        <a:lnTo>
                          <a:pt x="1326" y="2179"/>
                        </a:lnTo>
                        <a:cubicBezTo>
                          <a:pt x="1444" y="2310"/>
                          <a:pt x="1522" y="2455"/>
                          <a:pt x="1562" y="2625"/>
                        </a:cubicBezTo>
                        <a:cubicBezTo>
                          <a:pt x="1562" y="2665"/>
                          <a:pt x="1575" y="2691"/>
                          <a:pt x="1588" y="2717"/>
                        </a:cubicBezTo>
                        <a:cubicBezTo>
                          <a:pt x="1457" y="2560"/>
                          <a:pt x="1365" y="2376"/>
                          <a:pt x="1326" y="2179"/>
                        </a:cubicBezTo>
                        <a:close/>
                        <a:moveTo>
                          <a:pt x="433" y="1"/>
                        </a:moveTo>
                        <a:cubicBezTo>
                          <a:pt x="407" y="1"/>
                          <a:pt x="394" y="27"/>
                          <a:pt x="407" y="40"/>
                        </a:cubicBezTo>
                        <a:cubicBezTo>
                          <a:pt x="446" y="92"/>
                          <a:pt x="486" y="132"/>
                          <a:pt x="512" y="184"/>
                        </a:cubicBezTo>
                        <a:cubicBezTo>
                          <a:pt x="840" y="722"/>
                          <a:pt x="1194" y="1260"/>
                          <a:pt x="1496" y="1812"/>
                        </a:cubicBezTo>
                        <a:cubicBezTo>
                          <a:pt x="1667" y="2100"/>
                          <a:pt x="1798" y="2402"/>
                          <a:pt x="1890" y="2717"/>
                        </a:cubicBezTo>
                        <a:cubicBezTo>
                          <a:pt x="1929" y="2822"/>
                          <a:pt x="1956" y="2927"/>
                          <a:pt x="1969" y="3045"/>
                        </a:cubicBezTo>
                        <a:cubicBezTo>
                          <a:pt x="1851" y="3032"/>
                          <a:pt x="1759" y="2914"/>
                          <a:pt x="1680" y="2835"/>
                        </a:cubicBezTo>
                        <a:cubicBezTo>
                          <a:pt x="1641" y="2639"/>
                          <a:pt x="1575" y="2442"/>
                          <a:pt x="1483" y="2271"/>
                        </a:cubicBezTo>
                        <a:cubicBezTo>
                          <a:pt x="1457" y="2205"/>
                          <a:pt x="1418" y="2127"/>
                          <a:pt x="1339" y="2114"/>
                        </a:cubicBezTo>
                        <a:cubicBezTo>
                          <a:pt x="1333" y="2113"/>
                          <a:pt x="1327" y="2112"/>
                          <a:pt x="1322" y="2112"/>
                        </a:cubicBezTo>
                        <a:cubicBezTo>
                          <a:pt x="1260" y="2112"/>
                          <a:pt x="1260" y="2182"/>
                          <a:pt x="1260" y="2219"/>
                        </a:cubicBezTo>
                        <a:cubicBezTo>
                          <a:pt x="1326" y="2468"/>
                          <a:pt x="1444" y="2704"/>
                          <a:pt x="1614" y="2901"/>
                        </a:cubicBezTo>
                        <a:cubicBezTo>
                          <a:pt x="1626" y="3022"/>
                          <a:pt x="1594" y="3067"/>
                          <a:pt x="1546" y="3067"/>
                        </a:cubicBezTo>
                        <a:cubicBezTo>
                          <a:pt x="1485" y="3067"/>
                          <a:pt x="1397" y="2995"/>
                          <a:pt x="1339" y="2914"/>
                        </a:cubicBezTo>
                        <a:cubicBezTo>
                          <a:pt x="1116" y="2560"/>
                          <a:pt x="919" y="2192"/>
                          <a:pt x="735" y="1812"/>
                        </a:cubicBezTo>
                        <a:cubicBezTo>
                          <a:pt x="538" y="1431"/>
                          <a:pt x="381" y="1037"/>
                          <a:pt x="236" y="631"/>
                        </a:cubicBezTo>
                        <a:cubicBezTo>
                          <a:pt x="184" y="473"/>
                          <a:pt x="131" y="316"/>
                          <a:pt x="92" y="145"/>
                        </a:cubicBezTo>
                        <a:cubicBezTo>
                          <a:pt x="79" y="119"/>
                          <a:pt x="66" y="79"/>
                          <a:pt x="53" y="40"/>
                        </a:cubicBezTo>
                        <a:lnTo>
                          <a:pt x="0" y="66"/>
                        </a:lnTo>
                        <a:cubicBezTo>
                          <a:pt x="39" y="197"/>
                          <a:pt x="79" y="329"/>
                          <a:pt x="118" y="473"/>
                        </a:cubicBezTo>
                        <a:cubicBezTo>
                          <a:pt x="341" y="1169"/>
                          <a:pt x="643" y="1838"/>
                          <a:pt x="998" y="2468"/>
                        </a:cubicBezTo>
                        <a:cubicBezTo>
                          <a:pt x="1103" y="2691"/>
                          <a:pt x="1234" y="2888"/>
                          <a:pt x="1404" y="3072"/>
                        </a:cubicBezTo>
                        <a:cubicBezTo>
                          <a:pt x="1448" y="3110"/>
                          <a:pt x="1495" y="3130"/>
                          <a:pt x="1538" y="3130"/>
                        </a:cubicBezTo>
                        <a:cubicBezTo>
                          <a:pt x="1611" y="3130"/>
                          <a:pt x="1672" y="3074"/>
                          <a:pt x="1680" y="2967"/>
                        </a:cubicBezTo>
                        <a:cubicBezTo>
                          <a:pt x="1752" y="3028"/>
                          <a:pt x="1857" y="3139"/>
                          <a:pt x="1962" y="3139"/>
                        </a:cubicBezTo>
                        <a:cubicBezTo>
                          <a:pt x="1991" y="3139"/>
                          <a:pt x="2019" y="3131"/>
                          <a:pt x="2047" y="3111"/>
                        </a:cubicBezTo>
                        <a:cubicBezTo>
                          <a:pt x="2166" y="3006"/>
                          <a:pt x="1982" y="2665"/>
                          <a:pt x="1956" y="2547"/>
                        </a:cubicBezTo>
                        <a:cubicBezTo>
                          <a:pt x="1837" y="2205"/>
                          <a:pt x="1667" y="1877"/>
                          <a:pt x="1483" y="1575"/>
                        </a:cubicBezTo>
                        <a:cubicBezTo>
                          <a:pt x="1194" y="1077"/>
                          <a:pt x="879" y="604"/>
                          <a:pt x="551" y="132"/>
                        </a:cubicBezTo>
                        <a:cubicBezTo>
                          <a:pt x="512" y="79"/>
                          <a:pt x="473" y="40"/>
                          <a:pt x="4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13"/>
                  <p:cNvSpPr/>
                  <p:nvPr/>
                </p:nvSpPr>
                <p:spPr>
                  <a:xfrm>
                    <a:off x="6720401" y="-563606"/>
                    <a:ext cx="6097" cy="5021"/>
                  </a:xfrm>
                  <a:custGeom>
                    <a:avLst/>
                    <a:gdLst/>
                    <a:ahLst/>
                    <a:cxnLst/>
                    <a:rect l="l" t="t" r="r" b="b"/>
                    <a:pathLst>
                      <a:path w="85" h="70" extrusionOk="0">
                        <a:moveTo>
                          <a:pt x="50" y="0"/>
                        </a:moveTo>
                        <a:cubicBezTo>
                          <a:pt x="28" y="0"/>
                          <a:pt x="1" y="28"/>
                          <a:pt x="19" y="56"/>
                        </a:cubicBezTo>
                        <a:cubicBezTo>
                          <a:pt x="19" y="69"/>
                          <a:pt x="45" y="69"/>
                          <a:pt x="59" y="69"/>
                        </a:cubicBezTo>
                        <a:cubicBezTo>
                          <a:pt x="72" y="56"/>
                          <a:pt x="85" y="30"/>
                          <a:pt x="72" y="17"/>
                        </a:cubicBezTo>
                        <a:cubicBezTo>
                          <a:pt x="68" y="5"/>
                          <a:pt x="59" y="0"/>
                          <a:pt x="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13"/>
                  <p:cNvSpPr/>
                  <p:nvPr/>
                </p:nvSpPr>
                <p:spPr>
                  <a:xfrm>
                    <a:off x="6732093" y="-531972"/>
                    <a:ext cx="6670" cy="5739"/>
                  </a:xfrm>
                  <a:custGeom>
                    <a:avLst/>
                    <a:gdLst/>
                    <a:ahLst/>
                    <a:cxnLst/>
                    <a:rect l="l" t="t" r="r" b="b"/>
                    <a:pathLst>
                      <a:path w="93" h="80" extrusionOk="0">
                        <a:moveTo>
                          <a:pt x="58" y="0"/>
                        </a:moveTo>
                        <a:cubicBezTo>
                          <a:pt x="49" y="0"/>
                          <a:pt x="38" y="3"/>
                          <a:pt x="27" y="9"/>
                        </a:cubicBezTo>
                        <a:cubicBezTo>
                          <a:pt x="14" y="9"/>
                          <a:pt x="1" y="35"/>
                          <a:pt x="14" y="61"/>
                        </a:cubicBezTo>
                        <a:cubicBezTo>
                          <a:pt x="23" y="71"/>
                          <a:pt x="39" y="80"/>
                          <a:pt x="52" y="80"/>
                        </a:cubicBezTo>
                        <a:cubicBezTo>
                          <a:pt x="57" y="80"/>
                          <a:pt x="62" y="78"/>
                          <a:pt x="66" y="74"/>
                        </a:cubicBezTo>
                        <a:cubicBezTo>
                          <a:pt x="92" y="61"/>
                          <a:pt x="92" y="35"/>
                          <a:pt x="92" y="22"/>
                        </a:cubicBezTo>
                        <a:cubicBezTo>
                          <a:pt x="85" y="7"/>
                          <a:pt x="73" y="0"/>
                          <a:pt x="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13"/>
                  <p:cNvSpPr/>
                  <p:nvPr/>
                </p:nvSpPr>
                <p:spPr>
                  <a:xfrm>
                    <a:off x="6691995" y="-524225"/>
                    <a:ext cx="13843" cy="11764"/>
                  </a:xfrm>
                  <a:custGeom>
                    <a:avLst/>
                    <a:gdLst/>
                    <a:ahLst/>
                    <a:cxnLst/>
                    <a:rect l="l" t="t" r="r" b="b"/>
                    <a:pathLst>
                      <a:path w="193" h="164" extrusionOk="0">
                        <a:moveTo>
                          <a:pt x="96" y="1"/>
                        </a:moveTo>
                        <a:cubicBezTo>
                          <a:pt x="35" y="1"/>
                          <a:pt x="1" y="67"/>
                          <a:pt x="35" y="124"/>
                        </a:cubicBezTo>
                        <a:cubicBezTo>
                          <a:pt x="35" y="137"/>
                          <a:pt x="61" y="150"/>
                          <a:pt x="74" y="163"/>
                        </a:cubicBezTo>
                        <a:lnTo>
                          <a:pt x="140" y="163"/>
                        </a:lnTo>
                        <a:cubicBezTo>
                          <a:pt x="179" y="137"/>
                          <a:pt x="192" y="85"/>
                          <a:pt x="166" y="45"/>
                        </a:cubicBezTo>
                        <a:cubicBezTo>
                          <a:pt x="166" y="19"/>
                          <a:pt x="140" y="6"/>
                          <a:pt x="126" y="6"/>
                        </a:cubicBezTo>
                        <a:cubicBezTo>
                          <a:pt x="116" y="2"/>
                          <a:pt x="106" y="1"/>
                          <a:pt x="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13"/>
                  <p:cNvSpPr/>
                  <p:nvPr/>
                </p:nvSpPr>
                <p:spPr>
                  <a:xfrm>
                    <a:off x="6663949" y="-558943"/>
                    <a:ext cx="11691" cy="8680"/>
                  </a:xfrm>
                  <a:custGeom>
                    <a:avLst/>
                    <a:gdLst/>
                    <a:ahLst/>
                    <a:cxnLst/>
                    <a:rect l="l" t="t" r="r" b="b"/>
                    <a:pathLst>
                      <a:path w="163" h="121" extrusionOk="0">
                        <a:moveTo>
                          <a:pt x="76" y="1"/>
                        </a:moveTo>
                        <a:cubicBezTo>
                          <a:pt x="38" y="1"/>
                          <a:pt x="1" y="42"/>
                          <a:pt x="19" y="96"/>
                        </a:cubicBezTo>
                        <a:cubicBezTo>
                          <a:pt x="26" y="114"/>
                          <a:pt x="41" y="121"/>
                          <a:pt x="57" y="121"/>
                        </a:cubicBezTo>
                        <a:cubicBezTo>
                          <a:pt x="103" y="121"/>
                          <a:pt x="162" y="69"/>
                          <a:pt x="124" y="30"/>
                        </a:cubicBezTo>
                        <a:cubicBezTo>
                          <a:pt x="111" y="10"/>
                          <a:pt x="94" y="1"/>
                          <a:pt x="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13"/>
                  <p:cNvSpPr/>
                  <p:nvPr/>
                </p:nvSpPr>
                <p:spPr>
                  <a:xfrm>
                    <a:off x="6653046" y="-508803"/>
                    <a:ext cx="13197" cy="11405"/>
                  </a:xfrm>
                  <a:custGeom>
                    <a:avLst/>
                    <a:gdLst/>
                    <a:ahLst/>
                    <a:cxnLst/>
                    <a:rect l="l" t="t" r="r" b="b"/>
                    <a:pathLst>
                      <a:path w="184" h="159" extrusionOk="0">
                        <a:moveTo>
                          <a:pt x="53" y="1"/>
                        </a:moveTo>
                        <a:cubicBezTo>
                          <a:pt x="13" y="27"/>
                          <a:pt x="0" y="79"/>
                          <a:pt x="26" y="119"/>
                        </a:cubicBezTo>
                        <a:cubicBezTo>
                          <a:pt x="26" y="132"/>
                          <a:pt x="53" y="145"/>
                          <a:pt x="66" y="158"/>
                        </a:cubicBezTo>
                        <a:lnTo>
                          <a:pt x="131" y="158"/>
                        </a:lnTo>
                        <a:cubicBezTo>
                          <a:pt x="171" y="132"/>
                          <a:pt x="184" y="79"/>
                          <a:pt x="171" y="40"/>
                        </a:cubicBezTo>
                        <a:cubicBezTo>
                          <a:pt x="158" y="27"/>
                          <a:pt x="144" y="14"/>
                          <a:pt x="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13"/>
                  <p:cNvSpPr/>
                  <p:nvPr/>
                </p:nvSpPr>
                <p:spPr>
                  <a:xfrm>
                    <a:off x="6718392" y="-454574"/>
                    <a:ext cx="7173" cy="7460"/>
                  </a:xfrm>
                  <a:custGeom>
                    <a:avLst/>
                    <a:gdLst/>
                    <a:ahLst/>
                    <a:cxnLst/>
                    <a:rect l="l" t="t" r="r" b="b"/>
                    <a:pathLst>
                      <a:path w="100" h="104" extrusionOk="0">
                        <a:moveTo>
                          <a:pt x="60" y="0"/>
                        </a:moveTo>
                        <a:cubicBezTo>
                          <a:pt x="25" y="0"/>
                          <a:pt x="1" y="103"/>
                          <a:pt x="42" y="103"/>
                        </a:cubicBezTo>
                        <a:cubicBezTo>
                          <a:pt x="47" y="103"/>
                          <a:pt x="53" y="101"/>
                          <a:pt x="60" y="98"/>
                        </a:cubicBezTo>
                        <a:cubicBezTo>
                          <a:pt x="87" y="85"/>
                          <a:pt x="100" y="45"/>
                          <a:pt x="87" y="19"/>
                        </a:cubicBezTo>
                        <a:cubicBezTo>
                          <a:pt x="78" y="6"/>
                          <a:pt x="69" y="0"/>
                          <a:pt x="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13"/>
                  <p:cNvSpPr/>
                  <p:nvPr/>
                </p:nvSpPr>
                <p:spPr>
                  <a:xfrm>
                    <a:off x="6767168" y="-517482"/>
                    <a:ext cx="8320" cy="6312"/>
                  </a:xfrm>
                  <a:custGeom>
                    <a:avLst/>
                    <a:gdLst/>
                    <a:ahLst/>
                    <a:cxnLst/>
                    <a:rect l="l" t="t" r="r" b="b"/>
                    <a:pathLst>
                      <a:path w="116" h="88" extrusionOk="0">
                        <a:moveTo>
                          <a:pt x="65" y="1"/>
                        </a:moveTo>
                        <a:cubicBezTo>
                          <a:pt x="32" y="1"/>
                          <a:pt x="1" y="32"/>
                          <a:pt x="10" y="69"/>
                        </a:cubicBezTo>
                        <a:cubicBezTo>
                          <a:pt x="20" y="79"/>
                          <a:pt x="35" y="88"/>
                          <a:pt x="53" y="88"/>
                        </a:cubicBezTo>
                        <a:cubicBezTo>
                          <a:pt x="60" y="88"/>
                          <a:pt x="68" y="86"/>
                          <a:pt x="76" y="82"/>
                        </a:cubicBezTo>
                        <a:cubicBezTo>
                          <a:pt x="102" y="69"/>
                          <a:pt x="115" y="43"/>
                          <a:pt x="102" y="17"/>
                        </a:cubicBezTo>
                        <a:cubicBezTo>
                          <a:pt x="91" y="6"/>
                          <a:pt x="78" y="1"/>
                          <a:pt x="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86" name="Google Shape;3686;p13"/>
                <p:cNvSpPr/>
                <p:nvPr/>
              </p:nvSpPr>
              <p:spPr>
                <a:xfrm>
                  <a:off x="6509945" y="-895721"/>
                  <a:ext cx="100774" cy="112118"/>
                </a:xfrm>
                <a:custGeom>
                  <a:avLst/>
                  <a:gdLst/>
                  <a:ahLst/>
                  <a:cxnLst/>
                  <a:rect l="l" t="t" r="r" b="b"/>
                  <a:pathLst>
                    <a:path w="1405" h="1563" extrusionOk="0">
                      <a:moveTo>
                        <a:pt x="801" y="1"/>
                      </a:moveTo>
                      <a:lnTo>
                        <a:pt x="722" y="40"/>
                      </a:lnTo>
                      <a:lnTo>
                        <a:pt x="696" y="53"/>
                      </a:lnTo>
                      <a:lnTo>
                        <a:pt x="407" y="198"/>
                      </a:lnTo>
                      <a:lnTo>
                        <a:pt x="118" y="368"/>
                      </a:lnTo>
                      <a:lnTo>
                        <a:pt x="40" y="408"/>
                      </a:lnTo>
                      <a:lnTo>
                        <a:pt x="0" y="421"/>
                      </a:lnTo>
                      <a:cubicBezTo>
                        <a:pt x="0" y="447"/>
                        <a:pt x="27" y="460"/>
                        <a:pt x="27" y="473"/>
                      </a:cubicBezTo>
                      <a:lnTo>
                        <a:pt x="66" y="565"/>
                      </a:lnTo>
                      <a:cubicBezTo>
                        <a:pt x="118" y="683"/>
                        <a:pt x="158" y="801"/>
                        <a:pt x="210" y="906"/>
                      </a:cubicBezTo>
                      <a:lnTo>
                        <a:pt x="315" y="1195"/>
                      </a:lnTo>
                      <a:lnTo>
                        <a:pt x="447" y="1510"/>
                      </a:lnTo>
                      <a:lnTo>
                        <a:pt x="447" y="1523"/>
                      </a:lnTo>
                      <a:cubicBezTo>
                        <a:pt x="460" y="1523"/>
                        <a:pt x="460" y="1536"/>
                        <a:pt x="460" y="1549"/>
                      </a:cubicBezTo>
                      <a:lnTo>
                        <a:pt x="460" y="1563"/>
                      </a:lnTo>
                      <a:lnTo>
                        <a:pt x="512" y="1536"/>
                      </a:lnTo>
                      <a:lnTo>
                        <a:pt x="761" y="1418"/>
                      </a:lnTo>
                      <a:lnTo>
                        <a:pt x="1050" y="1261"/>
                      </a:lnTo>
                      <a:lnTo>
                        <a:pt x="1313" y="1129"/>
                      </a:lnTo>
                      <a:lnTo>
                        <a:pt x="1365" y="1103"/>
                      </a:lnTo>
                      <a:lnTo>
                        <a:pt x="1405" y="1090"/>
                      </a:lnTo>
                      <a:lnTo>
                        <a:pt x="1260" y="854"/>
                      </a:lnTo>
                      <a:lnTo>
                        <a:pt x="1076" y="526"/>
                      </a:lnTo>
                      <a:lnTo>
                        <a:pt x="919" y="224"/>
                      </a:lnTo>
                      <a:cubicBezTo>
                        <a:pt x="880" y="158"/>
                        <a:pt x="840" y="93"/>
                        <a:pt x="814" y="27"/>
                      </a:cubicBezTo>
                      <a:lnTo>
                        <a:pt x="8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13"/>
                <p:cNvSpPr/>
                <p:nvPr/>
              </p:nvSpPr>
              <p:spPr>
                <a:xfrm>
                  <a:off x="6555135" y="-887903"/>
                  <a:ext cx="47123" cy="75104"/>
                </a:xfrm>
                <a:custGeom>
                  <a:avLst/>
                  <a:gdLst/>
                  <a:ahLst/>
                  <a:cxnLst/>
                  <a:rect l="l" t="t" r="r" b="b"/>
                  <a:pathLst>
                    <a:path w="657" h="1047" extrusionOk="0">
                      <a:moveTo>
                        <a:pt x="46" y="0"/>
                      </a:moveTo>
                      <a:cubicBezTo>
                        <a:pt x="40" y="0"/>
                        <a:pt x="33" y="3"/>
                        <a:pt x="26" y="10"/>
                      </a:cubicBezTo>
                      <a:cubicBezTo>
                        <a:pt x="13" y="10"/>
                        <a:pt x="0" y="23"/>
                        <a:pt x="13" y="49"/>
                      </a:cubicBezTo>
                      <a:cubicBezTo>
                        <a:pt x="40" y="102"/>
                        <a:pt x="66" y="141"/>
                        <a:pt x="92" y="181"/>
                      </a:cubicBezTo>
                      <a:lnTo>
                        <a:pt x="171" y="325"/>
                      </a:lnTo>
                      <a:cubicBezTo>
                        <a:pt x="223" y="417"/>
                        <a:pt x="276" y="509"/>
                        <a:pt x="341" y="587"/>
                      </a:cubicBezTo>
                      <a:lnTo>
                        <a:pt x="499" y="863"/>
                      </a:lnTo>
                      <a:lnTo>
                        <a:pt x="565" y="955"/>
                      </a:lnTo>
                      <a:lnTo>
                        <a:pt x="591" y="994"/>
                      </a:lnTo>
                      <a:lnTo>
                        <a:pt x="604" y="1020"/>
                      </a:lnTo>
                      <a:lnTo>
                        <a:pt x="604" y="1034"/>
                      </a:lnTo>
                      <a:lnTo>
                        <a:pt x="617" y="1047"/>
                      </a:lnTo>
                      <a:lnTo>
                        <a:pt x="630" y="1047"/>
                      </a:lnTo>
                      <a:cubicBezTo>
                        <a:pt x="643" y="1047"/>
                        <a:pt x="656" y="1034"/>
                        <a:pt x="656" y="1034"/>
                      </a:cubicBezTo>
                      <a:cubicBezTo>
                        <a:pt x="656" y="1020"/>
                        <a:pt x="656" y="1020"/>
                        <a:pt x="656" y="1007"/>
                      </a:cubicBezTo>
                      <a:lnTo>
                        <a:pt x="643" y="994"/>
                      </a:lnTo>
                      <a:lnTo>
                        <a:pt x="630" y="955"/>
                      </a:lnTo>
                      <a:lnTo>
                        <a:pt x="591" y="889"/>
                      </a:lnTo>
                      <a:lnTo>
                        <a:pt x="499" y="732"/>
                      </a:lnTo>
                      <a:cubicBezTo>
                        <a:pt x="446" y="640"/>
                        <a:pt x="394" y="561"/>
                        <a:pt x="328" y="469"/>
                      </a:cubicBezTo>
                      <a:lnTo>
                        <a:pt x="171" y="194"/>
                      </a:lnTo>
                      <a:lnTo>
                        <a:pt x="118" y="102"/>
                      </a:lnTo>
                      <a:cubicBezTo>
                        <a:pt x="118" y="89"/>
                        <a:pt x="92" y="76"/>
                        <a:pt x="92" y="62"/>
                      </a:cubicBezTo>
                      <a:lnTo>
                        <a:pt x="66" y="10"/>
                      </a:lnTo>
                      <a:cubicBezTo>
                        <a:pt x="59" y="3"/>
                        <a:pt x="53" y="0"/>
                        <a:pt x="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13"/>
                <p:cNvSpPr/>
                <p:nvPr/>
              </p:nvSpPr>
              <p:spPr>
                <a:xfrm>
                  <a:off x="6537202" y="-879725"/>
                  <a:ext cx="41529" cy="79193"/>
                </a:xfrm>
                <a:custGeom>
                  <a:avLst/>
                  <a:gdLst/>
                  <a:ahLst/>
                  <a:cxnLst/>
                  <a:rect l="l" t="t" r="r" b="b"/>
                  <a:pathLst>
                    <a:path w="579" h="1104" extrusionOk="0">
                      <a:moveTo>
                        <a:pt x="27" y="1"/>
                      </a:moveTo>
                      <a:cubicBezTo>
                        <a:pt x="14" y="14"/>
                        <a:pt x="1" y="27"/>
                        <a:pt x="14" y="40"/>
                      </a:cubicBezTo>
                      <a:cubicBezTo>
                        <a:pt x="14" y="53"/>
                        <a:pt x="14" y="53"/>
                        <a:pt x="27" y="67"/>
                      </a:cubicBezTo>
                      <a:lnTo>
                        <a:pt x="53" y="132"/>
                      </a:lnTo>
                      <a:cubicBezTo>
                        <a:pt x="67" y="145"/>
                        <a:pt x="80" y="172"/>
                        <a:pt x="93" y="198"/>
                      </a:cubicBezTo>
                      <a:cubicBezTo>
                        <a:pt x="93" y="224"/>
                        <a:pt x="132" y="290"/>
                        <a:pt x="158" y="329"/>
                      </a:cubicBezTo>
                      <a:lnTo>
                        <a:pt x="290" y="591"/>
                      </a:lnTo>
                      <a:lnTo>
                        <a:pt x="434" y="880"/>
                      </a:lnTo>
                      <a:lnTo>
                        <a:pt x="486" y="985"/>
                      </a:lnTo>
                      <a:lnTo>
                        <a:pt x="526" y="1038"/>
                      </a:lnTo>
                      <a:lnTo>
                        <a:pt x="539" y="1064"/>
                      </a:lnTo>
                      <a:cubicBezTo>
                        <a:pt x="539" y="1064"/>
                        <a:pt x="539" y="1090"/>
                        <a:pt x="552" y="1090"/>
                      </a:cubicBezTo>
                      <a:cubicBezTo>
                        <a:pt x="552" y="1103"/>
                        <a:pt x="565" y="1103"/>
                        <a:pt x="578" y="1103"/>
                      </a:cubicBezTo>
                      <a:cubicBezTo>
                        <a:pt x="578" y="1103"/>
                        <a:pt x="578" y="1090"/>
                        <a:pt x="578" y="1077"/>
                      </a:cubicBezTo>
                      <a:lnTo>
                        <a:pt x="578" y="1064"/>
                      </a:lnTo>
                      <a:lnTo>
                        <a:pt x="565" y="1051"/>
                      </a:lnTo>
                      <a:lnTo>
                        <a:pt x="552" y="1011"/>
                      </a:lnTo>
                      <a:lnTo>
                        <a:pt x="526" y="959"/>
                      </a:lnTo>
                      <a:cubicBezTo>
                        <a:pt x="500" y="906"/>
                        <a:pt x="473" y="854"/>
                        <a:pt x="447" y="801"/>
                      </a:cubicBezTo>
                      <a:cubicBezTo>
                        <a:pt x="408" y="723"/>
                        <a:pt x="368" y="631"/>
                        <a:pt x="316" y="539"/>
                      </a:cubicBezTo>
                      <a:lnTo>
                        <a:pt x="185" y="263"/>
                      </a:lnTo>
                      <a:lnTo>
                        <a:pt x="119" y="132"/>
                      </a:lnTo>
                      <a:lnTo>
                        <a:pt x="80" y="80"/>
                      </a:lnTo>
                      <a:lnTo>
                        <a:pt x="67" y="40"/>
                      </a:lnTo>
                      <a:cubicBezTo>
                        <a:pt x="67" y="40"/>
                        <a:pt x="67" y="27"/>
                        <a:pt x="53" y="14"/>
                      </a:cubicBezTo>
                      <a:cubicBezTo>
                        <a:pt x="53" y="1"/>
                        <a:pt x="40" y="1"/>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13"/>
                <p:cNvSpPr/>
                <p:nvPr/>
              </p:nvSpPr>
              <p:spPr>
                <a:xfrm>
                  <a:off x="6523143" y="-872193"/>
                  <a:ext cx="37656" cy="82923"/>
                </a:xfrm>
                <a:custGeom>
                  <a:avLst/>
                  <a:gdLst/>
                  <a:ahLst/>
                  <a:cxnLst/>
                  <a:rect l="l" t="t" r="r" b="b"/>
                  <a:pathLst>
                    <a:path w="525" h="1156" extrusionOk="0">
                      <a:moveTo>
                        <a:pt x="13" y="1"/>
                      </a:moveTo>
                      <a:cubicBezTo>
                        <a:pt x="0" y="14"/>
                        <a:pt x="0" y="27"/>
                        <a:pt x="0" y="40"/>
                      </a:cubicBezTo>
                      <a:lnTo>
                        <a:pt x="26" y="106"/>
                      </a:lnTo>
                      <a:lnTo>
                        <a:pt x="53" y="172"/>
                      </a:lnTo>
                      <a:lnTo>
                        <a:pt x="118" y="316"/>
                      </a:lnTo>
                      <a:cubicBezTo>
                        <a:pt x="158" y="421"/>
                        <a:pt x="210" y="513"/>
                        <a:pt x="249" y="618"/>
                      </a:cubicBezTo>
                      <a:lnTo>
                        <a:pt x="381" y="906"/>
                      </a:lnTo>
                      <a:cubicBezTo>
                        <a:pt x="407" y="985"/>
                        <a:pt x="446" y="1064"/>
                        <a:pt x="472" y="1143"/>
                      </a:cubicBezTo>
                      <a:cubicBezTo>
                        <a:pt x="472" y="1156"/>
                        <a:pt x="486" y="1156"/>
                        <a:pt x="499" y="1156"/>
                      </a:cubicBezTo>
                      <a:cubicBezTo>
                        <a:pt x="512" y="1143"/>
                        <a:pt x="525" y="1130"/>
                        <a:pt x="512" y="1116"/>
                      </a:cubicBezTo>
                      <a:cubicBezTo>
                        <a:pt x="472" y="1011"/>
                        <a:pt x="420" y="920"/>
                        <a:pt x="381" y="815"/>
                      </a:cubicBezTo>
                      <a:lnTo>
                        <a:pt x="263" y="513"/>
                      </a:lnTo>
                      <a:lnTo>
                        <a:pt x="131" y="211"/>
                      </a:lnTo>
                      <a:cubicBezTo>
                        <a:pt x="118" y="185"/>
                        <a:pt x="105" y="145"/>
                        <a:pt x="92" y="106"/>
                      </a:cubicBezTo>
                      <a:cubicBezTo>
                        <a:pt x="79" y="80"/>
                        <a:pt x="79" y="80"/>
                        <a:pt x="66" y="67"/>
                      </a:cubicBezTo>
                      <a:cubicBezTo>
                        <a:pt x="66" y="40"/>
                        <a:pt x="53" y="27"/>
                        <a:pt x="53" y="14"/>
                      </a:cubicBezTo>
                      <a:cubicBezTo>
                        <a:pt x="53" y="14"/>
                        <a:pt x="39" y="1"/>
                        <a:pt x="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90" name="Google Shape;3690;p13"/>
              <p:cNvSpPr/>
              <p:nvPr/>
            </p:nvSpPr>
            <p:spPr>
              <a:xfrm>
                <a:off x="3603876" y="-1453145"/>
                <a:ext cx="3485763" cy="1403877"/>
              </a:xfrm>
              <a:custGeom>
                <a:avLst/>
                <a:gdLst/>
                <a:ahLst/>
                <a:cxnLst/>
                <a:rect l="l" t="t" r="r" b="b"/>
                <a:pathLst>
                  <a:path w="48599" h="19571" extrusionOk="0">
                    <a:moveTo>
                      <a:pt x="41499" y="252"/>
                    </a:moveTo>
                    <a:cubicBezTo>
                      <a:pt x="41564" y="252"/>
                      <a:pt x="41630" y="278"/>
                      <a:pt x="41695" y="317"/>
                    </a:cubicBezTo>
                    <a:cubicBezTo>
                      <a:pt x="42916" y="1420"/>
                      <a:pt x="42430" y="3992"/>
                      <a:pt x="41971" y="5383"/>
                    </a:cubicBezTo>
                    <a:cubicBezTo>
                      <a:pt x="41302" y="4425"/>
                      <a:pt x="40895" y="3310"/>
                      <a:pt x="40790" y="2142"/>
                    </a:cubicBezTo>
                    <a:cubicBezTo>
                      <a:pt x="40790" y="1538"/>
                      <a:pt x="40711" y="383"/>
                      <a:pt x="41499" y="252"/>
                    </a:cubicBezTo>
                    <a:close/>
                    <a:moveTo>
                      <a:pt x="28764" y="2938"/>
                    </a:moveTo>
                    <a:cubicBezTo>
                      <a:pt x="29067" y="2938"/>
                      <a:pt x="29293" y="3313"/>
                      <a:pt x="29411" y="3572"/>
                    </a:cubicBezTo>
                    <a:cubicBezTo>
                      <a:pt x="30015" y="4937"/>
                      <a:pt x="29621" y="6486"/>
                      <a:pt x="29162" y="7837"/>
                    </a:cubicBezTo>
                    <a:cubicBezTo>
                      <a:pt x="28572" y="6958"/>
                      <a:pt x="28138" y="5948"/>
                      <a:pt x="28086" y="4871"/>
                    </a:cubicBezTo>
                    <a:cubicBezTo>
                      <a:pt x="28086" y="4241"/>
                      <a:pt x="28007" y="3415"/>
                      <a:pt x="28558" y="2995"/>
                    </a:cubicBezTo>
                    <a:cubicBezTo>
                      <a:pt x="28630" y="2955"/>
                      <a:pt x="28699" y="2938"/>
                      <a:pt x="28764" y="2938"/>
                    </a:cubicBezTo>
                    <a:close/>
                    <a:moveTo>
                      <a:pt x="17941" y="6709"/>
                    </a:moveTo>
                    <a:cubicBezTo>
                      <a:pt x="18007" y="6709"/>
                      <a:pt x="18072" y="6735"/>
                      <a:pt x="18138" y="6761"/>
                    </a:cubicBezTo>
                    <a:cubicBezTo>
                      <a:pt x="19359" y="7877"/>
                      <a:pt x="18873" y="10436"/>
                      <a:pt x="18414" y="11840"/>
                    </a:cubicBezTo>
                    <a:cubicBezTo>
                      <a:pt x="17771" y="10882"/>
                      <a:pt x="17311" y="9767"/>
                      <a:pt x="17232" y="8599"/>
                    </a:cubicBezTo>
                    <a:cubicBezTo>
                      <a:pt x="17232" y="7982"/>
                      <a:pt x="17154" y="6840"/>
                      <a:pt x="17941" y="6709"/>
                    </a:cubicBezTo>
                    <a:close/>
                    <a:moveTo>
                      <a:pt x="5216" y="9383"/>
                    </a:moveTo>
                    <a:cubicBezTo>
                      <a:pt x="5521" y="9383"/>
                      <a:pt x="5748" y="9769"/>
                      <a:pt x="5867" y="10029"/>
                    </a:cubicBezTo>
                    <a:cubicBezTo>
                      <a:pt x="6458" y="11381"/>
                      <a:pt x="6064" y="12943"/>
                      <a:pt x="5618" y="14294"/>
                    </a:cubicBezTo>
                    <a:cubicBezTo>
                      <a:pt x="5014" y="13415"/>
                      <a:pt x="4581" y="12391"/>
                      <a:pt x="4515" y="11328"/>
                    </a:cubicBezTo>
                    <a:cubicBezTo>
                      <a:pt x="4515" y="10698"/>
                      <a:pt x="4450" y="9859"/>
                      <a:pt x="5014" y="9439"/>
                    </a:cubicBezTo>
                    <a:cubicBezTo>
                      <a:pt x="5085" y="9400"/>
                      <a:pt x="5152" y="9383"/>
                      <a:pt x="5216" y="9383"/>
                    </a:cubicBezTo>
                    <a:close/>
                    <a:moveTo>
                      <a:pt x="41492" y="0"/>
                    </a:moveTo>
                    <a:cubicBezTo>
                      <a:pt x="41137" y="0"/>
                      <a:pt x="40812" y="303"/>
                      <a:pt x="40685" y="632"/>
                    </a:cubicBezTo>
                    <a:cubicBezTo>
                      <a:pt x="40094" y="2378"/>
                      <a:pt x="40803" y="4333"/>
                      <a:pt x="41827" y="5777"/>
                    </a:cubicBezTo>
                    <a:cubicBezTo>
                      <a:pt x="41118" y="7667"/>
                      <a:pt x="39753" y="9452"/>
                      <a:pt x="37824" y="10200"/>
                    </a:cubicBezTo>
                    <a:cubicBezTo>
                      <a:pt x="36932" y="10523"/>
                      <a:pt x="35969" y="10688"/>
                      <a:pt x="35008" y="10688"/>
                    </a:cubicBezTo>
                    <a:cubicBezTo>
                      <a:pt x="32842" y="10688"/>
                      <a:pt x="30682" y="9850"/>
                      <a:pt x="29346" y="8087"/>
                    </a:cubicBezTo>
                    <a:cubicBezTo>
                      <a:pt x="29726" y="7037"/>
                      <a:pt x="30015" y="5908"/>
                      <a:pt x="29963" y="4780"/>
                    </a:cubicBezTo>
                    <a:cubicBezTo>
                      <a:pt x="29952" y="4086"/>
                      <a:pt x="29505" y="2654"/>
                      <a:pt x="28768" y="2654"/>
                    </a:cubicBezTo>
                    <a:cubicBezTo>
                      <a:pt x="28584" y="2654"/>
                      <a:pt x="28382" y="2743"/>
                      <a:pt x="28165" y="2955"/>
                    </a:cubicBezTo>
                    <a:cubicBezTo>
                      <a:pt x="27771" y="3428"/>
                      <a:pt x="27745" y="4097"/>
                      <a:pt x="27732" y="4675"/>
                    </a:cubicBezTo>
                    <a:cubicBezTo>
                      <a:pt x="27718" y="5974"/>
                      <a:pt x="28257" y="7221"/>
                      <a:pt x="29005" y="8271"/>
                    </a:cubicBezTo>
                    <a:cubicBezTo>
                      <a:pt x="28493" y="9439"/>
                      <a:pt x="27771" y="10541"/>
                      <a:pt x="26787" y="11368"/>
                    </a:cubicBezTo>
                    <a:cubicBezTo>
                      <a:pt x="26091" y="11932"/>
                      <a:pt x="25343" y="12575"/>
                      <a:pt x="24490" y="12864"/>
                    </a:cubicBezTo>
                    <a:cubicBezTo>
                      <a:pt x="23792" y="13072"/>
                      <a:pt x="23062" y="13173"/>
                      <a:pt x="22331" y="13173"/>
                    </a:cubicBezTo>
                    <a:cubicBezTo>
                      <a:pt x="22140" y="13173"/>
                      <a:pt x="21950" y="13166"/>
                      <a:pt x="21760" y="13153"/>
                    </a:cubicBezTo>
                    <a:cubicBezTo>
                      <a:pt x="20658" y="13100"/>
                      <a:pt x="19385" y="13087"/>
                      <a:pt x="18637" y="12129"/>
                    </a:cubicBezTo>
                    <a:cubicBezTo>
                      <a:pt x="19070" y="10922"/>
                      <a:pt x="19293" y="9609"/>
                      <a:pt x="19135" y="8323"/>
                    </a:cubicBezTo>
                    <a:cubicBezTo>
                      <a:pt x="19017" y="7667"/>
                      <a:pt x="18820" y="6866"/>
                      <a:pt x="18191" y="6512"/>
                    </a:cubicBezTo>
                    <a:cubicBezTo>
                      <a:pt x="18103" y="6471"/>
                      <a:pt x="18015" y="6452"/>
                      <a:pt x="17929" y="6452"/>
                    </a:cubicBezTo>
                    <a:cubicBezTo>
                      <a:pt x="17576" y="6452"/>
                      <a:pt x="17254" y="6762"/>
                      <a:pt x="17127" y="7089"/>
                    </a:cubicBezTo>
                    <a:cubicBezTo>
                      <a:pt x="16550" y="8835"/>
                      <a:pt x="17246" y="10790"/>
                      <a:pt x="18282" y="12221"/>
                    </a:cubicBezTo>
                    <a:cubicBezTo>
                      <a:pt x="17561" y="14124"/>
                      <a:pt x="16196" y="15909"/>
                      <a:pt x="14266" y="16657"/>
                    </a:cubicBezTo>
                    <a:cubicBezTo>
                      <a:pt x="13379" y="16980"/>
                      <a:pt x="12417" y="17145"/>
                      <a:pt x="11456" y="17145"/>
                    </a:cubicBezTo>
                    <a:cubicBezTo>
                      <a:pt x="9292" y="17145"/>
                      <a:pt x="7128" y="16307"/>
                      <a:pt x="5802" y="14544"/>
                    </a:cubicBezTo>
                    <a:cubicBezTo>
                      <a:pt x="6169" y="13494"/>
                      <a:pt x="6458" y="12365"/>
                      <a:pt x="6405" y="11237"/>
                    </a:cubicBezTo>
                    <a:cubicBezTo>
                      <a:pt x="6395" y="10543"/>
                      <a:pt x="5947" y="9111"/>
                      <a:pt x="5211" y="9111"/>
                    </a:cubicBezTo>
                    <a:cubicBezTo>
                      <a:pt x="5027" y="9111"/>
                      <a:pt x="4825" y="9200"/>
                      <a:pt x="4607" y="9412"/>
                    </a:cubicBezTo>
                    <a:cubicBezTo>
                      <a:pt x="4227" y="9885"/>
                      <a:pt x="4200" y="10541"/>
                      <a:pt x="4187" y="11132"/>
                    </a:cubicBezTo>
                    <a:cubicBezTo>
                      <a:pt x="4174" y="12431"/>
                      <a:pt x="4699" y="13678"/>
                      <a:pt x="5447" y="14728"/>
                    </a:cubicBezTo>
                    <a:cubicBezTo>
                      <a:pt x="4935" y="15896"/>
                      <a:pt x="4214" y="16998"/>
                      <a:pt x="3229" y="17825"/>
                    </a:cubicBezTo>
                    <a:cubicBezTo>
                      <a:pt x="2311" y="18573"/>
                      <a:pt x="1182" y="19163"/>
                      <a:pt x="1" y="19360"/>
                    </a:cubicBezTo>
                    <a:lnTo>
                      <a:pt x="66" y="19570"/>
                    </a:lnTo>
                    <a:cubicBezTo>
                      <a:pt x="552" y="19491"/>
                      <a:pt x="1024" y="19360"/>
                      <a:pt x="1471" y="19163"/>
                    </a:cubicBezTo>
                    <a:cubicBezTo>
                      <a:pt x="3387" y="18428"/>
                      <a:pt x="4817" y="16801"/>
                      <a:pt x="5631" y="14951"/>
                    </a:cubicBezTo>
                    <a:cubicBezTo>
                      <a:pt x="7029" y="16701"/>
                      <a:pt x="9238" y="17526"/>
                      <a:pt x="11440" y="17526"/>
                    </a:cubicBezTo>
                    <a:cubicBezTo>
                      <a:pt x="12110" y="17526"/>
                      <a:pt x="12780" y="17450"/>
                      <a:pt x="13427" y="17300"/>
                    </a:cubicBezTo>
                    <a:cubicBezTo>
                      <a:pt x="15854" y="16801"/>
                      <a:pt x="17652" y="14741"/>
                      <a:pt x="18505" y="12496"/>
                    </a:cubicBezTo>
                    <a:cubicBezTo>
                      <a:pt x="19293" y="13363"/>
                      <a:pt x="20500" y="13441"/>
                      <a:pt x="21590" y="13454"/>
                    </a:cubicBezTo>
                    <a:cubicBezTo>
                      <a:pt x="21715" y="13460"/>
                      <a:pt x="21842" y="13463"/>
                      <a:pt x="21968" y="13463"/>
                    </a:cubicBezTo>
                    <a:cubicBezTo>
                      <a:pt x="22750" y="13463"/>
                      <a:pt x="23536" y="13360"/>
                      <a:pt x="24293" y="13179"/>
                    </a:cubicBezTo>
                    <a:cubicBezTo>
                      <a:pt x="26472" y="12575"/>
                      <a:pt x="28296" y="10502"/>
                      <a:pt x="29175" y="8494"/>
                    </a:cubicBezTo>
                    <a:cubicBezTo>
                      <a:pt x="30586" y="10237"/>
                      <a:pt x="32795" y="11068"/>
                      <a:pt x="34998" y="11068"/>
                    </a:cubicBezTo>
                    <a:cubicBezTo>
                      <a:pt x="35664" y="11068"/>
                      <a:pt x="36329" y="10992"/>
                      <a:pt x="36971" y="10843"/>
                    </a:cubicBezTo>
                    <a:cubicBezTo>
                      <a:pt x="39399" y="10344"/>
                      <a:pt x="41197" y="8284"/>
                      <a:pt x="42063" y="6039"/>
                    </a:cubicBezTo>
                    <a:cubicBezTo>
                      <a:pt x="42837" y="6906"/>
                      <a:pt x="44045" y="6984"/>
                      <a:pt x="45147" y="6998"/>
                    </a:cubicBezTo>
                    <a:cubicBezTo>
                      <a:pt x="45281" y="7002"/>
                      <a:pt x="45416" y="7005"/>
                      <a:pt x="45551" y="7005"/>
                    </a:cubicBezTo>
                    <a:cubicBezTo>
                      <a:pt x="46575" y="7005"/>
                      <a:pt x="47648" y="6865"/>
                      <a:pt x="48599" y="6459"/>
                    </a:cubicBezTo>
                    <a:lnTo>
                      <a:pt x="48533" y="6236"/>
                    </a:lnTo>
                    <a:cubicBezTo>
                      <a:pt x="47680" y="6580"/>
                      <a:pt x="46742" y="6708"/>
                      <a:pt x="45815" y="6708"/>
                    </a:cubicBezTo>
                    <a:cubicBezTo>
                      <a:pt x="45644" y="6708"/>
                      <a:pt x="45474" y="6704"/>
                      <a:pt x="45305" y="6696"/>
                    </a:cubicBezTo>
                    <a:cubicBezTo>
                      <a:pt x="44202" y="6643"/>
                      <a:pt x="42929" y="6630"/>
                      <a:pt x="42194" y="5672"/>
                    </a:cubicBezTo>
                    <a:cubicBezTo>
                      <a:pt x="42614" y="4465"/>
                      <a:pt x="42850" y="3152"/>
                      <a:pt x="42680" y="1879"/>
                    </a:cubicBezTo>
                    <a:cubicBezTo>
                      <a:pt x="42562" y="1223"/>
                      <a:pt x="42365" y="422"/>
                      <a:pt x="41748" y="55"/>
                    </a:cubicBezTo>
                    <a:cubicBezTo>
                      <a:pt x="41663" y="17"/>
                      <a:pt x="41577" y="0"/>
                      <a:pt x="41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6080"/>
        <p:cNvGrpSpPr/>
        <p:nvPr/>
      </p:nvGrpSpPr>
      <p:grpSpPr>
        <a:xfrm>
          <a:off x="0" y="0"/>
          <a:ext cx="0" cy="0"/>
          <a:chOff x="0" y="0"/>
          <a:chExt cx="0" cy="0"/>
        </a:xfrm>
      </p:grpSpPr>
      <p:sp>
        <p:nvSpPr>
          <p:cNvPr id="6081" name="Google Shape;6081;p22"/>
          <p:cNvSpPr/>
          <p:nvPr/>
        </p:nvSpPr>
        <p:spPr>
          <a:xfrm>
            <a:off x="8791248" y="946109"/>
            <a:ext cx="92248" cy="113207"/>
          </a:xfrm>
          <a:custGeom>
            <a:avLst/>
            <a:gdLst/>
            <a:ahLst/>
            <a:cxnLst/>
            <a:rect l="l" t="t" r="r" b="b"/>
            <a:pathLst>
              <a:path w="2566" h="3149" extrusionOk="0">
                <a:moveTo>
                  <a:pt x="1277" y="1"/>
                </a:moveTo>
                <a:cubicBezTo>
                  <a:pt x="1213" y="1"/>
                  <a:pt x="1146" y="40"/>
                  <a:pt x="1129" y="120"/>
                </a:cubicBezTo>
                <a:lnTo>
                  <a:pt x="1129" y="1019"/>
                </a:lnTo>
                <a:lnTo>
                  <a:pt x="565" y="455"/>
                </a:lnTo>
                <a:cubicBezTo>
                  <a:pt x="534" y="420"/>
                  <a:pt x="499" y="405"/>
                  <a:pt x="466" y="405"/>
                </a:cubicBezTo>
                <a:cubicBezTo>
                  <a:pt x="364" y="405"/>
                  <a:pt x="278" y="538"/>
                  <a:pt x="371" y="631"/>
                </a:cubicBezTo>
                <a:lnTo>
                  <a:pt x="900" y="1160"/>
                </a:lnTo>
                <a:lnTo>
                  <a:pt x="177" y="1160"/>
                </a:lnTo>
                <a:cubicBezTo>
                  <a:pt x="0" y="1160"/>
                  <a:pt x="0" y="1442"/>
                  <a:pt x="177" y="1442"/>
                </a:cubicBezTo>
                <a:lnTo>
                  <a:pt x="1005" y="1442"/>
                </a:lnTo>
                <a:lnTo>
                  <a:pt x="459" y="1971"/>
                </a:lnTo>
                <a:cubicBezTo>
                  <a:pt x="388" y="2070"/>
                  <a:pt x="475" y="2191"/>
                  <a:pt x="576" y="2191"/>
                </a:cubicBezTo>
                <a:cubicBezTo>
                  <a:pt x="601" y="2191"/>
                  <a:pt x="628" y="2183"/>
                  <a:pt x="653" y="2165"/>
                </a:cubicBezTo>
                <a:lnTo>
                  <a:pt x="1146" y="1689"/>
                </a:lnTo>
                <a:lnTo>
                  <a:pt x="1146" y="3029"/>
                </a:lnTo>
                <a:cubicBezTo>
                  <a:pt x="1155" y="3109"/>
                  <a:pt x="1217" y="3148"/>
                  <a:pt x="1279" y="3148"/>
                </a:cubicBezTo>
                <a:cubicBezTo>
                  <a:pt x="1340" y="3148"/>
                  <a:pt x="1402" y="3109"/>
                  <a:pt x="1411" y="3029"/>
                </a:cubicBezTo>
                <a:lnTo>
                  <a:pt x="1411" y="1671"/>
                </a:lnTo>
                <a:lnTo>
                  <a:pt x="2275" y="2536"/>
                </a:lnTo>
                <a:cubicBezTo>
                  <a:pt x="2303" y="2563"/>
                  <a:pt x="2334" y="2575"/>
                  <a:pt x="2365" y="2575"/>
                </a:cubicBezTo>
                <a:cubicBezTo>
                  <a:pt x="2470" y="2575"/>
                  <a:pt x="2565" y="2437"/>
                  <a:pt x="2469" y="2342"/>
                </a:cubicBezTo>
                <a:cubicBezTo>
                  <a:pt x="2169" y="2042"/>
                  <a:pt x="1869" y="1742"/>
                  <a:pt x="1570" y="1442"/>
                </a:cubicBezTo>
                <a:lnTo>
                  <a:pt x="2381" y="1442"/>
                </a:lnTo>
                <a:cubicBezTo>
                  <a:pt x="2557" y="1442"/>
                  <a:pt x="2557" y="1160"/>
                  <a:pt x="2381" y="1160"/>
                </a:cubicBezTo>
                <a:lnTo>
                  <a:pt x="1658" y="1160"/>
                </a:lnTo>
                <a:lnTo>
                  <a:pt x="2469" y="349"/>
                </a:lnTo>
                <a:cubicBezTo>
                  <a:pt x="2566" y="252"/>
                  <a:pt x="2467" y="122"/>
                  <a:pt x="2361" y="122"/>
                </a:cubicBezTo>
                <a:cubicBezTo>
                  <a:pt x="2331" y="122"/>
                  <a:pt x="2302" y="132"/>
                  <a:pt x="2275" y="155"/>
                </a:cubicBezTo>
                <a:lnTo>
                  <a:pt x="1411" y="1019"/>
                </a:lnTo>
                <a:lnTo>
                  <a:pt x="1411" y="120"/>
                </a:lnTo>
                <a:cubicBezTo>
                  <a:pt x="1402" y="40"/>
                  <a:pt x="1340"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22"/>
          <p:cNvSpPr/>
          <p:nvPr/>
        </p:nvSpPr>
        <p:spPr>
          <a:xfrm>
            <a:off x="354258" y="4705864"/>
            <a:ext cx="166150" cy="192798"/>
          </a:xfrm>
          <a:custGeom>
            <a:avLst/>
            <a:gdLst/>
            <a:ahLst/>
            <a:cxnLst/>
            <a:rect l="l" t="t" r="r" b="b"/>
            <a:pathLst>
              <a:path w="2029" h="2355" extrusionOk="0">
                <a:moveTo>
                  <a:pt x="1032" y="1"/>
                </a:moveTo>
                <a:cubicBezTo>
                  <a:pt x="1010" y="1"/>
                  <a:pt x="988" y="14"/>
                  <a:pt x="988" y="40"/>
                </a:cubicBezTo>
                <a:lnTo>
                  <a:pt x="988" y="1028"/>
                </a:lnTo>
                <a:lnTo>
                  <a:pt x="935" y="1028"/>
                </a:lnTo>
                <a:lnTo>
                  <a:pt x="318" y="411"/>
                </a:lnTo>
                <a:cubicBezTo>
                  <a:pt x="310" y="403"/>
                  <a:pt x="300" y="399"/>
                  <a:pt x="290" y="399"/>
                </a:cubicBezTo>
                <a:cubicBezTo>
                  <a:pt x="256" y="399"/>
                  <a:pt x="220" y="440"/>
                  <a:pt x="247" y="481"/>
                </a:cubicBezTo>
                <a:lnTo>
                  <a:pt x="794" y="1010"/>
                </a:lnTo>
                <a:lnTo>
                  <a:pt x="71" y="1010"/>
                </a:lnTo>
                <a:cubicBezTo>
                  <a:pt x="0" y="1010"/>
                  <a:pt x="0" y="1116"/>
                  <a:pt x="71" y="1134"/>
                </a:cubicBezTo>
                <a:lnTo>
                  <a:pt x="882" y="1134"/>
                </a:lnTo>
                <a:lnTo>
                  <a:pt x="194" y="1804"/>
                </a:lnTo>
                <a:cubicBezTo>
                  <a:pt x="181" y="1845"/>
                  <a:pt x="209" y="1886"/>
                  <a:pt x="239" y="1886"/>
                </a:cubicBezTo>
                <a:cubicBezTo>
                  <a:pt x="248" y="1886"/>
                  <a:pt x="257" y="1882"/>
                  <a:pt x="265" y="1874"/>
                </a:cubicBezTo>
                <a:lnTo>
                  <a:pt x="953" y="1187"/>
                </a:lnTo>
                <a:lnTo>
                  <a:pt x="970" y="1204"/>
                </a:lnTo>
                <a:lnTo>
                  <a:pt x="970" y="2315"/>
                </a:lnTo>
                <a:cubicBezTo>
                  <a:pt x="979" y="2342"/>
                  <a:pt x="1001" y="2355"/>
                  <a:pt x="1023" y="2355"/>
                </a:cubicBezTo>
                <a:cubicBezTo>
                  <a:pt x="1045" y="2355"/>
                  <a:pt x="1067" y="2342"/>
                  <a:pt x="1076" y="2315"/>
                </a:cubicBezTo>
                <a:lnTo>
                  <a:pt x="1076" y="1310"/>
                </a:lnTo>
                <a:lnTo>
                  <a:pt x="1746" y="1980"/>
                </a:lnTo>
                <a:cubicBezTo>
                  <a:pt x="1754" y="1988"/>
                  <a:pt x="1763" y="1992"/>
                  <a:pt x="1772" y="1992"/>
                </a:cubicBezTo>
                <a:cubicBezTo>
                  <a:pt x="1802" y="1992"/>
                  <a:pt x="1830" y="1951"/>
                  <a:pt x="1817" y="1910"/>
                </a:cubicBezTo>
                <a:lnTo>
                  <a:pt x="1076" y="1187"/>
                </a:lnTo>
                <a:lnTo>
                  <a:pt x="1076" y="1134"/>
                </a:lnTo>
                <a:lnTo>
                  <a:pt x="1958" y="1134"/>
                </a:lnTo>
                <a:cubicBezTo>
                  <a:pt x="2028" y="1134"/>
                  <a:pt x="2028" y="1028"/>
                  <a:pt x="1958" y="1028"/>
                </a:cubicBezTo>
                <a:lnTo>
                  <a:pt x="1129" y="1028"/>
                </a:lnTo>
                <a:lnTo>
                  <a:pt x="1693" y="464"/>
                </a:lnTo>
                <a:cubicBezTo>
                  <a:pt x="1722" y="435"/>
                  <a:pt x="1693" y="384"/>
                  <a:pt x="1652" y="384"/>
                </a:cubicBezTo>
                <a:cubicBezTo>
                  <a:pt x="1643" y="384"/>
                  <a:pt x="1633" y="386"/>
                  <a:pt x="1623" y="393"/>
                </a:cubicBezTo>
                <a:lnTo>
                  <a:pt x="1076" y="940"/>
                </a:lnTo>
                <a:lnTo>
                  <a:pt x="1076" y="40"/>
                </a:lnTo>
                <a:cubicBezTo>
                  <a:pt x="1076" y="14"/>
                  <a:pt x="1054" y="1"/>
                  <a:pt x="10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22"/>
          <p:cNvSpPr/>
          <p:nvPr/>
        </p:nvSpPr>
        <p:spPr>
          <a:xfrm>
            <a:off x="149811" y="4262571"/>
            <a:ext cx="92248" cy="113207"/>
          </a:xfrm>
          <a:custGeom>
            <a:avLst/>
            <a:gdLst/>
            <a:ahLst/>
            <a:cxnLst/>
            <a:rect l="l" t="t" r="r" b="b"/>
            <a:pathLst>
              <a:path w="2566" h="3149" extrusionOk="0">
                <a:moveTo>
                  <a:pt x="1277" y="1"/>
                </a:moveTo>
                <a:cubicBezTo>
                  <a:pt x="1213" y="1"/>
                  <a:pt x="1146" y="40"/>
                  <a:pt x="1129" y="120"/>
                </a:cubicBezTo>
                <a:lnTo>
                  <a:pt x="1129" y="1019"/>
                </a:lnTo>
                <a:lnTo>
                  <a:pt x="565" y="455"/>
                </a:lnTo>
                <a:cubicBezTo>
                  <a:pt x="534" y="420"/>
                  <a:pt x="499" y="405"/>
                  <a:pt x="466" y="405"/>
                </a:cubicBezTo>
                <a:cubicBezTo>
                  <a:pt x="364" y="405"/>
                  <a:pt x="278" y="538"/>
                  <a:pt x="371" y="631"/>
                </a:cubicBezTo>
                <a:lnTo>
                  <a:pt x="900" y="1160"/>
                </a:lnTo>
                <a:lnTo>
                  <a:pt x="177" y="1160"/>
                </a:lnTo>
                <a:cubicBezTo>
                  <a:pt x="0" y="1160"/>
                  <a:pt x="0" y="1442"/>
                  <a:pt x="177" y="1442"/>
                </a:cubicBezTo>
                <a:lnTo>
                  <a:pt x="1005" y="1442"/>
                </a:lnTo>
                <a:lnTo>
                  <a:pt x="459" y="1971"/>
                </a:lnTo>
                <a:cubicBezTo>
                  <a:pt x="388" y="2070"/>
                  <a:pt x="475" y="2191"/>
                  <a:pt x="576" y="2191"/>
                </a:cubicBezTo>
                <a:cubicBezTo>
                  <a:pt x="601" y="2191"/>
                  <a:pt x="628" y="2183"/>
                  <a:pt x="653" y="2165"/>
                </a:cubicBezTo>
                <a:lnTo>
                  <a:pt x="1146" y="1689"/>
                </a:lnTo>
                <a:lnTo>
                  <a:pt x="1146" y="3029"/>
                </a:lnTo>
                <a:cubicBezTo>
                  <a:pt x="1155" y="3109"/>
                  <a:pt x="1217" y="3148"/>
                  <a:pt x="1279" y="3148"/>
                </a:cubicBezTo>
                <a:cubicBezTo>
                  <a:pt x="1340" y="3148"/>
                  <a:pt x="1402" y="3109"/>
                  <a:pt x="1411" y="3029"/>
                </a:cubicBezTo>
                <a:lnTo>
                  <a:pt x="1411" y="1671"/>
                </a:lnTo>
                <a:lnTo>
                  <a:pt x="2275" y="2536"/>
                </a:lnTo>
                <a:cubicBezTo>
                  <a:pt x="2303" y="2563"/>
                  <a:pt x="2334" y="2575"/>
                  <a:pt x="2365" y="2575"/>
                </a:cubicBezTo>
                <a:cubicBezTo>
                  <a:pt x="2470" y="2575"/>
                  <a:pt x="2565" y="2437"/>
                  <a:pt x="2469" y="2342"/>
                </a:cubicBezTo>
                <a:cubicBezTo>
                  <a:pt x="2169" y="2042"/>
                  <a:pt x="1869" y="1742"/>
                  <a:pt x="1570" y="1442"/>
                </a:cubicBezTo>
                <a:lnTo>
                  <a:pt x="2381" y="1442"/>
                </a:lnTo>
                <a:cubicBezTo>
                  <a:pt x="2557" y="1442"/>
                  <a:pt x="2557" y="1160"/>
                  <a:pt x="2381" y="1160"/>
                </a:cubicBezTo>
                <a:lnTo>
                  <a:pt x="1658" y="1160"/>
                </a:lnTo>
                <a:lnTo>
                  <a:pt x="2469" y="349"/>
                </a:lnTo>
                <a:cubicBezTo>
                  <a:pt x="2566" y="252"/>
                  <a:pt x="2467" y="122"/>
                  <a:pt x="2361" y="122"/>
                </a:cubicBezTo>
                <a:cubicBezTo>
                  <a:pt x="2331" y="122"/>
                  <a:pt x="2302" y="132"/>
                  <a:pt x="2275" y="155"/>
                </a:cubicBezTo>
                <a:lnTo>
                  <a:pt x="1411" y="1019"/>
                </a:lnTo>
                <a:lnTo>
                  <a:pt x="1411" y="120"/>
                </a:lnTo>
                <a:cubicBezTo>
                  <a:pt x="1402" y="40"/>
                  <a:pt x="1340"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22"/>
          <p:cNvSpPr/>
          <p:nvPr/>
        </p:nvSpPr>
        <p:spPr>
          <a:xfrm>
            <a:off x="8585958" y="219764"/>
            <a:ext cx="166150" cy="192798"/>
          </a:xfrm>
          <a:custGeom>
            <a:avLst/>
            <a:gdLst/>
            <a:ahLst/>
            <a:cxnLst/>
            <a:rect l="l" t="t" r="r" b="b"/>
            <a:pathLst>
              <a:path w="2029" h="2355" extrusionOk="0">
                <a:moveTo>
                  <a:pt x="1032" y="1"/>
                </a:moveTo>
                <a:cubicBezTo>
                  <a:pt x="1010" y="1"/>
                  <a:pt x="988" y="14"/>
                  <a:pt x="988" y="40"/>
                </a:cubicBezTo>
                <a:lnTo>
                  <a:pt x="988" y="1028"/>
                </a:lnTo>
                <a:lnTo>
                  <a:pt x="935" y="1028"/>
                </a:lnTo>
                <a:lnTo>
                  <a:pt x="318" y="411"/>
                </a:lnTo>
                <a:cubicBezTo>
                  <a:pt x="310" y="403"/>
                  <a:pt x="300" y="399"/>
                  <a:pt x="290" y="399"/>
                </a:cubicBezTo>
                <a:cubicBezTo>
                  <a:pt x="256" y="399"/>
                  <a:pt x="220" y="440"/>
                  <a:pt x="247" y="481"/>
                </a:cubicBezTo>
                <a:lnTo>
                  <a:pt x="794" y="1010"/>
                </a:lnTo>
                <a:lnTo>
                  <a:pt x="71" y="1010"/>
                </a:lnTo>
                <a:cubicBezTo>
                  <a:pt x="0" y="1010"/>
                  <a:pt x="0" y="1116"/>
                  <a:pt x="71" y="1134"/>
                </a:cubicBezTo>
                <a:lnTo>
                  <a:pt x="882" y="1134"/>
                </a:lnTo>
                <a:lnTo>
                  <a:pt x="194" y="1804"/>
                </a:lnTo>
                <a:cubicBezTo>
                  <a:pt x="181" y="1845"/>
                  <a:pt x="209" y="1886"/>
                  <a:pt x="239" y="1886"/>
                </a:cubicBezTo>
                <a:cubicBezTo>
                  <a:pt x="248" y="1886"/>
                  <a:pt x="257" y="1882"/>
                  <a:pt x="265" y="1874"/>
                </a:cubicBezTo>
                <a:lnTo>
                  <a:pt x="953" y="1187"/>
                </a:lnTo>
                <a:lnTo>
                  <a:pt x="970" y="1204"/>
                </a:lnTo>
                <a:lnTo>
                  <a:pt x="970" y="2315"/>
                </a:lnTo>
                <a:cubicBezTo>
                  <a:pt x="979" y="2342"/>
                  <a:pt x="1001" y="2355"/>
                  <a:pt x="1023" y="2355"/>
                </a:cubicBezTo>
                <a:cubicBezTo>
                  <a:pt x="1045" y="2355"/>
                  <a:pt x="1067" y="2342"/>
                  <a:pt x="1076" y="2315"/>
                </a:cubicBezTo>
                <a:lnTo>
                  <a:pt x="1076" y="1310"/>
                </a:lnTo>
                <a:lnTo>
                  <a:pt x="1746" y="1980"/>
                </a:lnTo>
                <a:cubicBezTo>
                  <a:pt x="1754" y="1988"/>
                  <a:pt x="1763" y="1992"/>
                  <a:pt x="1772" y="1992"/>
                </a:cubicBezTo>
                <a:cubicBezTo>
                  <a:pt x="1802" y="1992"/>
                  <a:pt x="1830" y="1951"/>
                  <a:pt x="1817" y="1910"/>
                </a:cubicBezTo>
                <a:lnTo>
                  <a:pt x="1076" y="1187"/>
                </a:lnTo>
                <a:lnTo>
                  <a:pt x="1076" y="1134"/>
                </a:lnTo>
                <a:lnTo>
                  <a:pt x="1958" y="1134"/>
                </a:lnTo>
                <a:cubicBezTo>
                  <a:pt x="2028" y="1134"/>
                  <a:pt x="2028" y="1028"/>
                  <a:pt x="1958" y="1028"/>
                </a:cubicBezTo>
                <a:lnTo>
                  <a:pt x="1129" y="1028"/>
                </a:lnTo>
                <a:lnTo>
                  <a:pt x="1693" y="464"/>
                </a:lnTo>
                <a:cubicBezTo>
                  <a:pt x="1722" y="435"/>
                  <a:pt x="1693" y="384"/>
                  <a:pt x="1652" y="384"/>
                </a:cubicBezTo>
                <a:cubicBezTo>
                  <a:pt x="1643" y="384"/>
                  <a:pt x="1633" y="386"/>
                  <a:pt x="1623" y="393"/>
                </a:cubicBezTo>
                <a:lnTo>
                  <a:pt x="1076" y="940"/>
                </a:lnTo>
                <a:lnTo>
                  <a:pt x="1076" y="40"/>
                </a:lnTo>
                <a:cubicBezTo>
                  <a:pt x="1076" y="14"/>
                  <a:pt x="1054" y="1"/>
                  <a:pt x="10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22"/>
          <p:cNvSpPr/>
          <p:nvPr/>
        </p:nvSpPr>
        <p:spPr>
          <a:xfrm>
            <a:off x="798223" y="792959"/>
            <a:ext cx="92248" cy="113207"/>
          </a:xfrm>
          <a:custGeom>
            <a:avLst/>
            <a:gdLst/>
            <a:ahLst/>
            <a:cxnLst/>
            <a:rect l="l" t="t" r="r" b="b"/>
            <a:pathLst>
              <a:path w="2566" h="3149" extrusionOk="0">
                <a:moveTo>
                  <a:pt x="1277" y="1"/>
                </a:moveTo>
                <a:cubicBezTo>
                  <a:pt x="1213" y="1"/>
                  <a:pt x="1146" y="40"/>
                  <a:pt x="1129" y="120"/>
                </a:cubicBezTo>
                <a:lnTo>
                  <a:pt x="1129" y="1019"/>
                </a:lnTo>
                <a:lnTo>
                  <a:pt x="565" y="455"/>
                </a:lnTo>
                <a:cubicBezTo>
                  <a:pt x="534" y="420"/>
                  <a:pt x="499" y="405"/>
                  <a:pt x="466" y="405"/>
                </a:cubicBezTo>
                <a:cubicBezTo>
                  <a:pt x="364" y="405"/>
                  <a:pt x="278" y="538"/>
                  <a:pt x="371" y="631"/>
                </a:cubicBezTo>
                <a:lnTo>
                  <a:pt x="900" y="1160"/>
                </a:lnTo>
                <a:lnTo>
                  <a:pt x="177" y="1160"/>
                </a:lnTo>
                <a:cubicBezTo>
                  <a:pt x="0" y="1160"/>
                  <a:pt x="0" y="1442"/>
                  <a:pt x="177" y="1442"/>
                </a:cubicBezTo>
                <a:lnTo>
                  <a:pt x="1005" y="1442"/>
                </a:lnTo>
                <a:lnTo>
                  <a:pt x="459" y="1971"/>
                </a:lnTo>
                <a:cubicBezTo>
                  <a:pt x="388" y="2070"/>
                  <a:pt x="475" y="2191"/>
                  <a:pt x="576" y="2191"/>
                </a:cubicBezTo>
                <a:cubicBezTo>
                  <a:pt x="601" y="2191"/>
                  <a:pt x="628" y="2183"/>
                  <a:pt x="653" y="2165"/>
                </a:cubicBezTo>
                <a:lnTo>
                  <a:pt x="1146" y="1689"/>
                </a:lnTo>
                <a:lnTo>
                  <a:pt x="1146" y="3029"/>
                </a:lnTo>
                <a:cubicBezTo>
                  <a:pt x="1155" y="3109"/>
                  <a:pt x="1217" y="3148"/>
                  <a:pt x="1279" y="3148"/>
                </a:cubicBezTo>
                <a:cubicBezTo>
                  <a:pt x="1340" y="3148"/>
                  <a:pt x="1402" y="3109"/>
                  <a:pt x="1411" y="3029"/>
                </a:cubicBezTo>
                <a:lnTo>
                  <a:pt x="1411" y="1671"/>
                </a:lnTo>
                <a:lnTo>
                  <a:pt x="2275" y="2536"/>
                </a:lnTo>
                <a:cubicBezTo>
                  <a:pt x="2303" y="2563"/>
                  <a:pt x="2334" y="2575"/>
                  <a:pt x="2365" y="2575"/>
                </a:cubicBezTo>
                <a:cubicBezTo>
                  <a:pt x="2470" y="2575"/>
                  <a:pt x="2565" y="2437"/>
                  <a:pt x="2469" y="2342"/>
                </a:cubicBezTo>
                <a:cubicBezTo>
                  <a:pt x="2169" y="2042"/>
                  <a:pt x="1869" y="1742"/>
                  <a:pt x="1570" y="1442"/>
                </a:cubicBezTo>
                <a:lnTo>
                  <a:pt x="2381" y="1442"/>
                </a:lnTo>
                <a:cubicBezTo>
                  <a:pt x="2557" y="1442"/>
                  <a:pt x="2557" y="1160"/>
                  <a:pt x="2381" y="1160"/>
                </a:cubicBezTo>
                <a:lnTo>
                  <a:pt x="1658" y="1160"/>
                </a:lnTo>
                <a:lnTo>
                  <a:pt x="2469" y="349"/>
                </a:lnTo>
                <a:cubicBezTo>
                  <a:pt x="2566" y="252"/>
                  <a:pt x="2467" y="122"/>
                  <a:pt x="2361" y="122"/>
                </a:cubicBezTo>
                <a:cubicBezTo>
                  <a:pt x="2331" y="122"/>
                  <a:pt x="2302" y="132"/>
                  <a:pt x="2275" y="155"/>
                </a:cubicBezTo>
                <a:lnTo>
                  <a:pt x="1411" y="1019"/>
                </a:lnTo>
                <a:lnTo>
                  <a:pt x="1411" y="120"/>
                </a:lnTo>
                <a:cubicBezTo>
                  <a:pt x="1402" y="40"/>
                  <a:pt x="1340"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22"/>
          <p:cNvSpPr/>
          <p:nvPr/>
        </p:nvSpPr>
        <p:spPr>
          <a:xfrm>
            <a:off x="314698" y="1188509"/>
            <a:ext cx="92248" cy="113207"/>
          </a:xfrm>
          <a:custGeom>
            <a:avLst/>
            <a:gdLst/>
            <a:ahLst/>
            <a:cxnLst/>
            <a:rect l="l" t="t" r="r" b="b"/>
            <a:pathLst>
              <a:path w="2566" h="3149" extrusionOk="0">
                <a:moveTo>
                  <a:pt x="1277" y="1"/>
                </a:moveTo>
                <a:cubicBezTo>
                  <a:pt x="1213" y="1"/>
                  <a:pt x="1146" y="40"/>
                  <a:pt x="1129" y="120"/>
                </a:cubicBezTo>
                <a:lnTo>
                  <a:pt x="1129" y="1019"/>
                </a:lnTo>
                <a:lnTo>
                  <a:pt x="565" y="455"/>
                </a:lnTo>
                <a:cubicBezTo>
                  <a:pt x="534" y="420"/>
                  <a:pt x="499" y="405"/>
                  <a:pt x="466" y="405"/>
                </a:cubicBezTo>
                <a:cubicBezTo>
                  <a:pt x="364" y="405"/>
                  <a:pt x="278" y="538"/>
                  <a:pt x="371" y="631"/>
                </a:cubicBezTo>
                <a:lnTo>
                  <a:pt x="900" y="1160"/>
                </a:lnTo>
                <a:lnTo>
                  <a:pt x="177" y="1160"/>
                </a:lnTo>
                <a:cubicBezTo>
                  <a:pt x="0" y="1160"/>
                  <a:pt x="0" y="1442"/>
                  <a:pt x="177" y="1442"/>
                </a:cubicBezTo>
                <a:lnTo>
                  <a:pt x="1005" y="1442"/>
                </a:lnTo>
                <a:lnTo>
                  <a:pt x="459" y="1971"/>
                </a:lnTo>
                <a:cubicBezTo>
                  <a:pt x="388" y="2070"/>
                  <a:pt x="475" y="2191"/>
                  <a:pt x="576" y="2191"/>
                </a:cubicBezTo>
                <a:cubicBezTo>
                  <a:pt x="601" y="2191"/>
                  <a:pt x="628" y="2183"/>
                  <a:pt x="653" y="2165"/>
                </a:cubicBezTo>
                <a:lnTo>
                  <a:pt x="1146" y="1689"/>
                </a:lnTo>
                <a:lnTo>
                  <a:pt x="1146" y="3029"/>
                </a:lnTo>
                <a:cubicBezTo>
                  <a:pt x="1155" y="3109"/>
                  <a:pt x="1217" y="3148"/>
                  <a:pt x="1279" y="3148"/>
                </a:cubicBezTo>
                <a:cubicBezTo>
                  <a:pt x="1340" y="3148"/>
                  <a:pt x="1402" y="3109"/>
                  <a:pt x="1411" y="3029"/>
                </a:cubicBezTo>
                <a:lnTo>
                  <a:pt x="1411" y="1671"/>
                </a:lnTo>
                <a:lnTo>
                  <a:pt x="2275" y="2536"/>
                </a:lnTo>
                <a:cubicBezTo>
                  <a:pt x="2303" y="2563"/>
                  <a:pt x="2334" y="2575"/>
                  <a:pt x="2365" y="2575"/>
                </a:cubicBezTo>
                <a:cubicBezTo>
                  <a:pt x="2470" y="2575"/>
                  <a:pt x="2565" y="2437"/>
                  <a:pt x="2469" y="2342"/>
                </a:cubicBezTo>
                <a:cubicBezTo>
                  <a:pt x="2169" y="2042"/>
                  <a:pt x="1869" y="1742"/>
                  <a:pt x="1570" y="1442"/>
                </a:cubicBezTo>
                <a:lnTo>
                  <a:pt x="2381" y="1442"/>
                </a:lnTo>
                <a:cubicBezTo>
                  <a:pt x="2557" y="1442"/>
                  <a:pt x="2557" y="1160"/>
                  <a:pt x="2381" y="1160"/>
                </a:cubicBezTo>
                <a:lnTo>
                  <a:pt x="1658" y="1160"/>
                </a:lnTo>
                <a:lnTo>
                  <a:pt x="2469" y="349"/>
                </a:lnTo>
                <a:cubicBezTo>
                  <a:pt x="2566" y="252"/>
                  <a:pt x="2467" y="122"/>
                  <a:pt x="2361" y="122"/>
                </a:cubicBezTo>
                <a:cubicBezTo>
                  <a:pt x="2331" y="122"/>
                  <a:pt x="2302" y="132"/>
                  <a:pt x="2275" y="155"/>
                </a:cubicBezTo>
                <a:lnTo>
                  <a:pt x="1411" y="1019"/>
                </a:lnTo>
                <a:lnTo>
                  <a:pt x="1411" y="120"/>
                </a:lnTo>
                <a:cubicBezTo>
                  <a:pt x="1402" y="40"/>
                  <a:pt x="1340"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87" name="Google Shape;6087;p22"/>
          <p:cNvGrpSpPr/>
          <p:nvPr/>
        </p:nvGrpSpPr>
        <p:grpSpPr>
          <a:xfrm rot="-2700000">
            <a:off x="-223269" y="-679817"/>
            <a:ext cx="2476232" cy="1787422"/>
            <a:chOff x="-402294" y="3544368"/>
            <a:chExt cx="2476256" cy="1787439"/>
          </a:xfrm>
        </p:grpSpPr>
        <p:sp>
          <p:nvSpPr>
            <p:cNvPr id="6088" name="Google Shape;6088;p22"/>
            <p:cNvSpPr/>
            <p:nvPr/>
          </p:nvSpPr>
          <p:spPr>
            <a:xfrm rot="359464">
              <a:off x="-327600" y="3661558"/>
              <a:ext cx="2326867" cy="1553059"/>
            </a:xfrm>
            <a:custGeom>
              <a:avLst/>
              <a:gdLst/>
              <a:ahLst/>
              <a:cxnLst/>
              <a:rect l="l" t="t" r="r" b="b"/>
              <a:pathLst>
                <a:path w="37624" h="25112" extrusionOk="0">
                  <a:moveTo>
                    <a:pt x="7032" y="0"/>
                  </a:moveTo>
                  <a:cubicBezTo>
                    <a:pt x="7012" y="0"/>
                    <a:pt x="6999" y="36"/>
                    <a:pt x="6976" y="81"/>
                  </a:cubicBezTo>
                  <a:cubicBezTo>
                    <a:pt x="6924" y="160"/>
                    <a:pt x="6858" y="239"/>
                    <a:pt x="6792" y="305"/>
                  </a:cubicBezTo>
                  <a:cubicBezTo>
                    <a:pt x="6714" y="396"/>
                    <a:pt x="6622" y="462"/>
                    <a:pt x="6517" y="528"/>
                  </a:cubicBezTo>
                  <a:cubicBezTo>
                    <a:pt x="6359" y="659"/>
                    <a:pt x="6176" y="777"/>
                    <a:pt x="6005" y="895"/>
                  </a:cubicBezTo>
                  <a:cubicBezTo>
                    <a:pt x="5742" y="1105"/>
                    <a:pt x="5532" y="1381"/>
                    <a:pt x="5401" y="1696"/>
                  </a:cubicBezTo>
                  <a:cubicBezTo>
                    <a:pt x="5309" y="1971"/>
                    <a:pt x="5244" y="2260"/>
                    <a:pt x="5191" y="2536"/>
                  </a:cubicBezTo>
                  <a:cubicBezTo>
                    <a:pt x="5165" y="2772"/>
                    <a:pt x="5139" y="3008"/>
                    <a:pt x="5139" y="3244"/>
                  </a:cubicBezTo>
                  <a:lnTo>
                    <a:pt x="5139" y="3743"/>
                  </a:lnTo>
                  <a:lnTo>
                    <a:pt x="5651" y="3940"/>
                  </a:lnTo>
                  <a:lnTo>
                    <a:pt x="5651" y="3940"/>
                  </a:lnTo>
                  <a:lnTo>
                    <a:pt x="5427" y="3861"/>
                  </a:lnTo>
                  <a:lnTo>
                    <a:pt x="5165" y="3769"/>
                  </a:lnTo>
                  <a:lnTo>
                    <a:pt x="5047" y="3730"/>
                  </a:lnTo>
                  <a:lnTo>
                    <a:pt x="5008" y="3717"/>
                  </a:lnTo>
                  <a:cubicBezTo>
                    <a:pt x="5008" y="3730"/>
                    <a:pt x="5008" y="3743"/>
                    <a:pt x="4994" y="3769"/>
                  </a:cubicBezTo>
                  <a:cubicBezTo>
                    <a:pt x="4994" y="3782"/>
                    <a:pt x="4994" y="3809"/>
                    <a:pt x="4981" y="3822"/>
                  </a:cubicBezTo>
                  <a:lnTo>
                    <a:pt x="4942" y="4071"/>
                  </a:lnTo>
                  <a:cubicBezTo>
                    <a:pt x="4929" y="4150"/>
                    <a:pt x="4916" y="4229"/>
                    <a:pt x="4903" y="4321"/>
                  </a:cubicBezTo>
                  <a:cubicBezTo>
                    <a:pt x="4876" y="4412"/>
                    <a:pt x="4863" y="4491"/>
                    <a:pt x="4850" y="4557"/>
                  </a:cubicBezTo>
                  <a:lnTo>
                    <a:pt x="4811" y="4780"/>
                  </a:lnTo>
                  <a:cubicBezTo>
                    <a:pt x="4368" y="4734"/>
                    <a:pt x="3922" y="4712"/>
                    <a:pt x="3475" y="4712"/>
                  </a:cubicBezTo>
                  <a:cubicBezTo>
                    <a:pt x="2768" y="4712"/>
                    <a:pt x="2058" y="4767"/>
                    <a:pt x="1359" y="4872"/>
                  </a:cubicBezTo>
                  <a:cubicBezTo>
                    <a:pt x="978" y="4924"/>
                    <a:pt x="611" y="5003"/>
                    <a:pt x="230" y="5082"/>
                  </a:cubicBezTo>
                  <a:cubicBezTo>
                    <a:pt x="0" y="5142"/>
                    <a:pt x="72" y="5483"/>
                    <a:pt x="291" y="5483"/>
                  </a:cubicBezTo>
                  <a:cubicBezTo>
                    <a:pt x="309" y="5483"/>
                    <a:pt x="328" y="5480"/>
                    <a:pt x="349" y="5475"/>
                  </a:cubicBezTo>
                  <a:cubicBezTo>
                    <a:pt x="1366" y="5242"/>
                    <a:pt x="2409" y="5125"/>
                    <a:pt x="3453" y="5125"/>
                  </a:cubicBezTo>
                  <a:cubicBezTo>
                    <a:pt x="4228" y="5125"/>
                    <a:pt x="5003" y="5189"/>
                    <a:pt x="5769" y="5318"/>
                  </a:cubicBezTo>
                  <a:cubicBezTo>
                    <a:pt x="5769" y="5318"/>
                    <a:pt x="5782" y="5331"/>
                    <a:pt x="5782" y="5331"/>
                  </a:cubicBezTo>
                  <a:lnTo>
                    <a:pt x="5808" y="5331"/>
                  </a:lnTo>
                  <a:cubicBezTo>
                    <a:pt x="5808" y="5331"/>
                    <a:pt x="5808" y="5318"/>
                    <a:pt x="5808" y="5318"/>
                  </a:cubicBezTo>
                  <a:cubicBezTo>
                    <a:pt x="6779" y="5489"/>
                    <a:pt x="7711" y="5764"/>
                    <a:pt x="8617" y="6132"/>
                  </a:cubicBezTo>
                  <a:cubicBezTo>
                    <a:pt x="9142" y="6368"/>
                    <a:pt x="9667" y="6630"/>
                    <a:pt x="10165" y="6919"/>
                  </a:cubicBezTo>
                  <a:lnTo>
                    <a:pt x="10073" y="6880"/>
                  </a:lnTo>
                  <a:lnTo>
                    <a:pt x="10047" y="6880"/>
                  </a:lnTo>
                  <a:lnTo>
                    <a:pt x="10034" y="6906"/>
                  </a:lnTo>
                  <a:lnTo>
                    <a:pt x="9981" y="6998"/>
                  </a:lnTo>
                  <a:lnTo>
                    <a:pt x="9850" y="7234"/>
                  </a:lnTo>
                  <a:lnTo>
                    <a:pt x="9732" y="7483"/>
                  </a:lnTo>
                  <a:lnTo>
                    <a:pt x="9601" y="7720"/>
                  </a:lnTo>
                  <a:lnTo>
                    <a:pt x="9535" y="7838"/>
                  </a:lnTo>
                  <a:lnTo>
                    <a:pt x="9496" y="7930"/>
                  </a:lnTo>
                  <a:lnTo>
                    <a:pt x="9483" y="7956"/>
                  </a:lnTo>
                  <a:lnTo>
                    <a:pt x="9509" y="7969"/>
                  </a:lnTo>
                  <a:lnTo>
                    <a:pt x="9535" y="7969"/>
                  </a:lnTo>
                  <a:lnTo>
                    <a:pt x="9535" y="7982"/>
                  </a:lnTo>
                  <a:cubicBezTo>
                    <a:pt x="9076" y="8389"/>
                    <a:pt x="8722" y="8914"/>
                    <a:pt x="8498" y="9478"/>
                  </a:cubicBezTo>
                  <a:cubicBezTo>
                    <a:pt x="8367" y="9885"/>
                    <a:pt x="8354" y="10318"/>
                    <a:pt x="8472" y="10712"/>
                  </a:cubicBezTo>
                  <a:cubicBezTo>
                    <a:pt x="8525" y="10856"/>
                    <a:pt x="8577" y="10987"/>
                    <a:pt x="8643" y="11119"/>
                  </a:cubicBezTo>
                  <a:cubicBezTo>
                    <a:pt x="8774" y="11329"/>
                    <a:pt x="8840" y="11578"/>
                    <a:pt x="8827" y="11827"/>
                  </a:cubicBezTo>
                  <a:cubicBezTo>
                    <a:pt x="8813" y="11906"/>
                    <a:pt x="8800" y="11959"/>
                    <a:pt x="8787" y="12024"/>
                  </a:cubicBezTo>
                  <a:cubicBezTo>
                    <a:pt x="8761" y="12064"/>
                    <a:pt x="8722" y="12116"/>
                    <a:pt x="8748" y="12142"/>
                  </a:cubicBezTo>
                  <a:lnTo>
                    <a:pt x="8774" y="12142"/>
                  </a:lnTo>
                  <a:cubicBezTo>
                    <a:pt x="8775" y="12144"/>
                    <a:pt x="8777" y="12144"/>
                    <a:pt x="8779" y="12144"/>
                  </a:cubicBezTo>
                  <a:cubicBezTo>
                    <a:pt x="8793" y="12144"/>
                    <a:pt x="8815" y="12097"/>
                    <a:pt x="8827" y="12051"/>
                  </a:cubicBezTo>
                  <a:cubicBezTo>
                    <a:pt x="8892" y="11972"/>
                    <a:pt x="8945" y="11906"/>
                    <a:pt x="9023" y="11841"/>
                  </a:cubicBezTo>
                  <a:cubicBezTo>
                    <a:pt x="9115" y="11762"/>
                    <a:pt x="9207" y="11683"/>
                    <a:pt x="9299" y="11631"/>
                  </a:cubicBezTo>
                  <a:cubicBezTo>
                    <a:pt x="9470" y="11499"/>
                    <a:pt x="9653" y="11394"/>
                    <a:pt x="9824" y="11276"/>
                  </a:cubicBezTo>
                  <a:cubicBezTo>
                    <a:pt x="10100" y="11079"/>
                    <a:pt x="10323" y="10817"/>
                    <a:pt x="10467" y="10502"/>
                  </a:cubicBezTo>
                  <a:cubicBezTo>
                    <a:pt x="10572" y="10226"/>
                    <a:pt x="10651" y="9951"/>
                    <a:pt x="10703" y="9662"/>
                  </a:cubicBezTo>
                  <a:cubicBezTo>
                    <a:pt x="10743" y="9439"/>
                    <a:pt x="10769" y="9203"/>
                    <a:pt x="10782" y="8966"/>
                  </a:cubicBezTo>
                  <a:cubicBezTo>
                    <a:pt x="10795" y="8809"/>
                    <a:pt x="10795" y="8638"/>
                    <a:pt x="10808" y="8468"/>
                  </a:cubicBezTo>
                  <a:lnTo>
                    <a:pt x="10310" y="8245"/>
                  </a:lnTo>
                  <a:lnTo>
                    <a:pt x="10310" y="8245"/>
                  </a:lnTo>
                  <a:lnTo>
                    <a:pt x="10533" y="8336"/>
                  </a:lnTo>
                  <a:lnTo>
                    <a:pt x="10795" y="8441"/>
                  </a:lnTo>
                  <a:lnTo>
                    <a:pt x="10913" y="8481"/>
                  </a:lnTo>
                  <a:lnTo>
                    <a:pt x="10953" y="8494"/>
                  </a:lnTo>
                  <a:cubicBezTo>
                    <a:pt x="10953" y="8481"/>
                    <a:pt x="10953" y="8468"/>
                    <a:pt x="10953" y="8455"/>
                  </a:cubicBezTo>
                  <a:cubicBezTo>
                    <a:pt x="10966" y="8441"/>
                    <a:pt x="10953" y="8415"/>
                    <a:pt x="10966" y="8389"/>
                  </a:cubicBezTo>
                  <a:lnTo>
                    <a:pt x="11031" y="8153"/>
                  </a:lnTo>
                  <a:cubicBezTo>
                    <a:pt x="11045" y="8061"/>
                    <a:pt x="11058" y="7982"/>
                    <a:pt x="11084" y="7890"/>
                  </a:cubicBezTo>
                  <a:cubicBezTo>
                    <a:pt x="11097" y="7798"/>
                    <a:pt x="11110" y="7733"/>
                    <a:pt x="11136" y="7667"/>
                  </a:cubicBezTo>
                  <a:cubicBezTo>
                    <a:pt x="11136" y="7615"/>
                    <a:pt x="11150" y="7562"/>
                    <a:pt x="11163" y="7510"/>
                  </a:cubicBezTo>
                  <a:cubicBezTo>
                    <a:pt x="12606" y="8520"/>
                    <a:pt x="13892" y="9714"/>
                    <a:pt x="14995" y="11079"/>
                  </a:cubicBezTo>
                  <a:cubicBezTo>
                    <a:pt x="15887" y="12208"/>
                    <a:pt x="16688" y="13389"/>
                    <a:pt x="17397" y="14623"/>
                  </a:cubicBezTo>
                  <a:cubicBezTo>
                    <a:pt x="18105" y="15817"/>
                    <a:pt x="18945" y="16933"/>
                    <a:pt x="19916" y="17917"/>
                  </a:cubicBezTo>
                  <a:cubicBezTo>
                    <a:pt x="20691" y="18704"/>
                    <a:pt x="21544" y="19400"/>
                    <a:pt x="22462" y="19990"/>
                  </a:cubicBezTo>
                  <a:lnTo>
                    <a:pt x="22449" y="19990"/>
                  </a:lnTo>
                  <a:lnTo>
                    <a:pt x="22252" y="19912"/>
                  </a:lnTo>
                  <a:lnTo>
                    <a:pt x="22265" y="19886"/>
                  </a:lnTo>
                  <a:cubicBezTo>
                    <a:pt x="22265" y="19886"/>
                    <a:pt x="22265" y="19872"/>
                    <a:pt x="22265" y="19872"/>
                  </a:cubicBezTo>
                  <a:cubicBezTo>
                    <a:pt x="22265" y="19872"/>
                    <a:pt x="22265" y="19859"/>
                    <a:pt x="22252" y="19859"/>
                  </a:cubicBezTo>
                  <a:lnTo>
                    <a:pt x="22239" y="19859"/>
                  </a:lnTo>
                  <a:cubicBezTo>
                    <a:pt x="22226" y="19859"/>
                    <a:pt x="22226" y="19859"/>
                    <a:pt x="22226" y="19872"/>
                  </a:cubicBezTo>
                  <a:lnTo>
                    <a:pt x="22200" y="19899"/>
                  </a:lnTo>
                  <a:lnTo>
                    <a:pt x="22108" y="19872"/>
                  </a:lnTo>
                  <a:lnTo>
                    <a:pt x="22082" y="19872"/>
                  </a:lnTo>
                  <a:lnTo>
                    <a:pt x="22069" y="19899"/>
                  </a:lnTo>
                  <a:lnTo>
                    <a:pt x="22016" y="19990"/>
                  </a:lnTo>
                  <a:lnTo>
                    <a:pt x="21885" y="20227"/>
                  </a:lnTo>
                  <a:lnTo>
                    <a:pt x="21767" y="20463"/>
                  </a:lnTo>
                  <a:lnTo>
                    <a:pt x="21636" y="20699"/>
                  </a:lnTo>
                  <a:lnTo>
                    <a:pt x="21583" y="20830"/>
                  </a:lnTo>
                  <a:lnTo>
                    <a:pt x="21531" y="20909"/>
                  </a:lnTo>
                  <a:lnTo>
                    <a:pt x="21517" y="20949"/>
                  </a:lnTo>
                  <a:lnTo>
                    <a:pt x="21570" y="20949"/>
                  </a:lnTo>
                  <a:cubicBezTo>
                    <a:pt x="21111" y="21369"/>
                    <a:pt x="20756" y="21880"/>
                    <a:pt x="20546" y="22458"/>
                  </a:cubicBezTo>
                  <a:cubicBezTo>
                    <a:pt x="20402" y="22865"/>
                    <a:pt x="20389" y="23285"/>
                    <a:pt x="20507" y="23691"/>
                  </a:cubicBezTo>
                  <a:cubicBezTo>
                    <a:pt x="20559" y="23836"/>
                    <a:pt x="20612" y="23967"/>
                    <a:pt x="20677" y="24098"/>
                  </a:cubicBezTo>
                  <a:cubicBezTo>
                    <a:pt x="20809" y="24308"/>
                    <a:pt x="20874" y="24558"/>
                    <a:pt x="20874" y="24807"/>
                  </a:cubicBezTo>
                  <a:cubicBezTo>
                    <a:pt x="20861" y="24873"/>
                    <a:pt x="20835" y="24938"/>
                    <a:pt x="20822" y="25004"/>
                  </a:cubicBezTo>
                  <a:cubicBezTo>
                    <a:pt x="20796" y="25043"/>
                    <a:pt x="20756" y="25096"/>
                    <a:pt x="20782" y="25109"/>
                  </a:cubicBezTo>
                  <a:lnTo>
                    <a:pt x="20809" y="25109"/>
                  </a:lnTo>
                  <a:cubicBezTo>
                    <a:pt x="20810" y="25111"/>
                    <a:pt x="20812" y="25111"/>
                    <a:pt x="20815" y="25111"/>
                  </a:cubicBezTo>
                  <a:cubicBezTo>
                    <a:pt x="20829" y="25111"/>
                    <a:pt x="20850" y="25076"/>
                    <a:pt x="20861" y="25030"/>
                  </a:cubicBezTo>
                  <a:cubicBezTo>
                    <a:pt x="20927" y="24951"/>
                    <a:pt x="20992" y="24873"/>
                    <a:pt x="21058" y="24807"/>
                  </a:cubicBezTo>
                  <a:cubicBezTo>
                    <a:pt x="21150" y="24728"/>
                    <a:pt x="21242" y="24663"/>
                    <a:pt x="21334" y="24597"/>
                  </a:cubicBezTo>
                  <a:cubicBezTo>
                    <a:pt x="21504" y="24479"/>
                    <a:pt x="21688" y="24374"/>
                    <a:pt x="21872" y="24256"/>
                  </a:cubicBezTo>
                  <a:cubicBezTo>
                    <a:pt x="22147" y="24059"/>
                    <a:pt x="22357" y="23783"/>
                    <a:pt x="22502" y="23481"/>
                  </a:cubicBezTo>
                  <a:cubicBezTo>
                    <a:pt x="22607" y="23206"/>
                    <a:pt x="22685" y="22930"/>
                    <a:pt x="22738" y="22642"/>
                  </a:cubicBezTo>
                  <a:cubicBezTo>
                    <a:pt x="22777" y="22418"/>
                    <a:pt x="22804" y="22182"/>
                    <a:pt x="22817" y="21946"/>
                  </a:cubicBezTo>
                  <a:cubicBezTo>
                    <a:pt x="22830" y="21775"/>
                    <a:pt x="22830" y="21618"/>
                    <a:pt x="22843" y="21447"/>
                  </a:cubicBezTo>
                  <a:lnTo>
                    <a:pt x="22344" y="21224"/>
                  </a:lnTo>
                  <a:lnTo>
                    <a:pt x="22567" y="21316"/>
                  </a:lnTo>
                  <a:lnTo>
                    <a:pt x="22830" y="21408"/>
                  </a:lnTo>
                  <a:lnTo>
                    <a:pt x="22948" y="21460"/>
                  </a:lnTo>
                  <a:lnTo>
                    <a:pt x="22987" y="21474"/>
                  </a:lnTo>
                  <a:cubicBezTo>
                    <a:pt x="22987" y="21460"/>
                    <a:pt x="22987" y="21447"/>
                    <a:pt x="23000" y="21434"/>
                  </a:cubicBezTo>
                  <a:cubicBezTo>
                    <a:pt x="23000" y="21408"/>
                    <a:pt x="23000" y="21382"/>
                    <a:pt x="23014" y="21369"/>
                  </a:cubicBezTo>
                  <a:lnTo>
                    <a:pt x="23066" y="21119"/>
                  </a:lnTo>
                  <a:cubicBezTo>
                    <a:pt x="23079" y="21040"/>
                    <a:pt x="23105" y="20962"/>
                    <a:pt x="23119" y="20870"/>
                  </a:cubicBezTo>
                  <a:cubicBezTo>
                    <a:pt x="23132" y="20778"/>
                    <a:pt x="23158" y="20712"/>
                    <a:pt x="23171" y="20634"/>
                  </a:cubicBezTo>
                  <a:cubicBezTo>
                    <a:pt x="23184" y="20568"/>
                    <a:pt x="23197" y="20502"/>
                    <a:pt x="23210" y="20424"/>
                  </a:cubicBezTo>
                  <a:cubicBezTo>
                    <a:pt x="24260" y="20988"/>
                    <a:pt x="25350" y="21474"/>
                    <a:pt x="26478" y="21854"/>
                  </a:cubicBezTo>
                  <a:cubicBezTo>
                    <a:pt x="27843" y="22340"/>
                    <a:pt x="29247" y="22760"/>
                    <a:pt x="30665" y="23101"/>
                  </a:cubicBezTo>
                  <a:cubicBezTo>
                    <a:pt x="32057" y="23444"/>
                    <a:pt x="33491" y="23746"/>
                    <a:pt x="34933" y="23746"/>
                  </a:cubicBezTo>
                  <a:cubicBezTo>
                    <a:pt x="35312" y="23746"/>
                    <a:pt x="35692" y="23725"/>
                    <a:pt x="36072" y="23678"/>
                  </a:cubicBezTo>
                  <a:cubicBezTo>
                    <a:pt x="36518" y="23613"/>
                    <a:pt x="36951" y="23534"/>
                    <a:pt x="37384" y="23403"/>
                  </a:cubicBezTo>
                  <a:cubicBezTo>
                    <a:pt x="37623" y="23331"/>
                    <a:pt x="37547" y="22999"/>
                    <a:pt x="37333" y="22999"/>
                  </a:cubicBezTo>
                  <a:cubicBezTo>
                    <a:pt x="37312" y="22999"/>
                    <a:pt x="37290" y="23002"/>
                    <a:pt x="37266" y="23009"/>
                  </a:cubicBezTo>
                  <a:cubicBezTo>
                    <a:pt x="36501" y="23232"/>
                    <a:pt x="35721" y="23325"/>
                    <a:pt x="34939" y="23325"/>
                  </a:cubicBezTo>
                  <a:cubicBezTo>
                    <a:pt x="34433" y="23325"/>
                    <a:pt x="33926" y="23286"/>
                    <a:pt x="33421" y="23219"/>
                  </a:cubicBezTo>
                  <a:cubicBezTo>
                    <a:pt x="33421" y="23206"/>
                    <a:pt x="33434" y="23193"/>
                    <a:pt x="33447" y="23180"/>
                  </a:cubicBezTo>
                  <a:lnTo>
                    <a:pt x="33605" y="22957"/>
                  </a:lnTo>
                  <a:lnTo>
                    <a:pt x="33749" y="22733"/>
                  </a:lnTo>
                  <a:cubicBezTo>
                    <a:pt x="33775" y="22694"/>
                    <a:pt x="33801" y="22655"/>
                    <a:pt x="33828" y="22615"/>
                  </a:cubicBezTo>
                  <a:lnTo>
                    <a:pt x="33880" y="22537"/>
                  </a:lnTo>
                  <a:lnTo>
                    <a:pt x="33893" y="22510"/>
                  </a:lnTo>
                  <a:lnTo>
                    <a:pt x="33880" y="22497"/>
                  </a:lnTo>
                  <a:lnTo>
                    <a:pt x="33854" y="22497"/>
                  </a:lnTo>
                  <a:cubicBezTo>
                    <a:pt x="33985" y="22405"/>
                    <a:pt x="34103" y="22313"/>
                    <a:pt x="34221" y="22208"/>
                  </a:cubicBezTo>
                  <a:cubicBezTo>
                    <a:pt x="34563" y="21893"/>
                    <a:pt x="34838" y="21526"/>
                    <a:pt x="35048" y="21119"/>
                  </a:cubicBezTo>
                  <a:cubicBezTo>
                    <a:pt x="35232" y="20739"/>
                    <a:pt x="35284" y="20319"/>
                    <a:pt x="35219" y="19899"/>
                  </a:cubicBezTo>
                  <a:cubicBezTo>
                    <a:pt x="35179" y="19754"/>
                    <a:pt x="35140" y="19623"/>
                    <a:pt x="35101" y="19479"/>
                  </a:cubicBezTo>
                  <a:cubicBezTo>
                    <a:pt x="34930" y="19203"/>
                    <a:pt x="34917" y="18849"/>
                    <a:pt x="35061" y="18560"/>
                  </a:cubicBezTo>
                  <a:cubicBezTo>
                    <a:pt x="35088" y="18521"/>
                    <a:pt x="35140" y="18481"/>
                    <a:pt x="35101" y="18455"/>
                  </a:cubicBezTo>
                  <a:lnTo>
                    <a:pt x="35088" y="18455"/>
                  </a:lnTo>
                  <a:cubicBezTo>
                    <a:pt x="35086" y="18453"/>
                    <a:pt x="35084" y="18452"/>
                    <a:pt x="35082" y="18452"/>
                  </a:cubicBezTo>
                  <a:cubicBezTo>
                    <a:pt x="35068" y="18452"/>
                    <a:pt x="35045" y="18488"/>
                    <a:pt x="35022" y="18534"/>
                  </a:cubicBezTo>
                  <a:cubicBezTo>
                    <a:pt x="34956" y="18599"/>
                    <a:pt x="34878" y="18665"/>
                    <a:pt x="34799" y="18731"/>
                  </a:cubicBezTo>
                  <a:cubicBezTo>
                    <a:pt x="34707" y="18796"/>
                    <a:pt x="34602" y="18849"/>
                    <a:pt x="34497" y="18901"/>
                  </a:cubicBezTo>
                  <a:cubicBezTo>
                    <a:pt x="34313" y="19006"/>
                    <a:pt x="34116" y="19085"/>
                    <a:pt x="33933" y="19190"/>
                  </a:cubicBezTo>
                  <a:cubicBezTo>
                    <a:pt x="33631" y="19361"/>
                    <a:pt x="33395" y="19597"/>
                    <a:pt x="33211" y="19886"/>
                  </a:cubicBezTo>
                  <a:cubicBezTo>
                    <a:pt x="33080" y="20135"/>
                    <a:pt x="32961" y="20410"/>
                    <a:pt x="32870" y="20686"/>
                  </a:cubicBezTo>
                  <a:cubicBezTo>
                    <a:pt x="32804" y="20909"/>
                    <a:pt x="32751" y="21145"/>
                    <a:pt x="32725" y="21369"/>
                  </a:cubicBezTo>
                  <a:cubicBezTo>
                    <a:pt x="32686" y="21539"/>
                    <a:pt x="32673" y="21697"/>
                    <a:pt x="32633" y="21867"/>
                  </a:cubicBezTo>
                  <a:lnTo>
                    <a:pt x="33106" y="22130"/>
                  </a:lnTo>
                  <a:lnTo>
                    <a:pt x="32896" y="22025"/>
                  </a:lnTo>
                  <a:lnTo>
                    <a:pt x="32660" y="21893"/>
                  </a:lnTo>
                  <a:lnTo>
                    <a:pt x="32542" y="21828"/>
                  </a:lnTo>
                  <a:lnTo>
                    <a:pt x="32515" y="21815"/>
                  </a:lnTo>
                  <a:cubicBezTo>
                    <a:pt x="32515" y="21828"/>
                    <a:pt x="32502" y="21841"/>
                    <a:pt x="32489" y="21854"/>
                  </a:cubicBezTo>
                  <a:cubicBezTo>
                    <a:pt x="32489" y="21867"/>
                    <a:pt x="32476" y="21893"/>
                    <a:pt x="32476" y="21920"/>
                  </a:cubicBezTo>
                  <a:cubicBezTo>
                    <a:pt x="32450" y="21998"/>
                    <a:pt x="32423" y="22077"/>
                    <a:pt x="32397" y="22143"/>
                  </a:cubicBezTo>
                  <a:lnTo>
                    <a:pt x="32305" y="22392"/>
                  </a:lnTo>
                  <a:lnTo>
                    <a:pt x="32227" y="22615"/>
                  </a:lnTo>
                  <a:lnTo>
                    <a:pt x="32148" y="22865"/>
                  </a:lnTo>
                  <a:lnTo>
                    <a:pt x="32122" y="22943"/>
                  </a:lnTo>
                  <a:cubicBezTo>
                    <a:pt x="32108" y="22957"/>
                    <a:pt x="32108" y="22970"/>
                    <a:pt x="32108" y="22983"/>
                  </a:cubicBezTo>
                  <a:lnTo>
                    <a:pt x="32135" y="22996"/>
                  </a:lnTo>
                  <a:lnTo>
                    <a:pt x="32213" y="23035"/>
                  </a:lnTo>
                  <a:lnTo>
                    <a:pt x="32279" y="23075"/>
                  </a:lnTo>
                  <a:cubicBezTo>
                    <a:pt x="32108" y="23048"/>
                    <a:pt x="31951" y="23009"/>
                    <a:pt x="31807" y="22983"/>
                  </a:cubicBezTo>
                  <a:cubicBezTo>
                    <a:pt x="30271" y="22655"/>
                    <a:pt x="28762" y="22235"/>
                    <a:pt x="27292" y="21749"/>
                  </a:cubicBezTo>
                  <a:cubicBezTo>
                    <a:pt x="24825" y="20909"/>
                    <a:pt x="22462" y="19715"/>
                    <a:pt x="20559" y="17917"/>
                  </a:cubicBezTo>
                  <a:cubicBezTo>
                    <a:pt x="19562" y="16959"/>
                    <a:pt x="18696" y="15883"/>
                    <a:pt x="17974" y="14715"/>
                  </a:cubicBezTo>
                  <a:cubicBezTo>
                    <a:pt x="17593" y="14098"/>
                    <a:pt x="17239" y="13468"/>
                    <a:pt x="16845" y="12864"/>
                  </a:cubicBezTo>
                  <a:lnTo>
                    <a:pt x="16845" y="12864"/>
                  </a:lnTo>
                  <a:lnTo>
                    <a:pt x="16937" y="12943"/>
                  </a:lnTo>
                  <a:lnTo>
                    <a:pt x="17095" y="13087"/>
                  </a:lnTo>
                  <a:lnTo>
                    <a:pt x="17068" y="13114"/>
                  </a:lnTo>
                  <a:cubicBezTo>
                    <a:pt x="17068" y="13114"/>
                    <a:pt x="17068" y="13114"/>
                    <a:pt x="17068" y="13127"/>
                  </a:cubicBezTo>
                  <a:cubicBezTo>
                    <a:pt x="17055" y="13140"/>
                    <a:pt x="17068" y="13153"/>
                    <a:pt x="17082" y="13153"/>
                  </a:cubicBezTo>
                  <a:lnTo>
                    <a:pt x="17108" y="13153"/>
                  </a:lnTo>
                  <a:lnTo>
                    <a:pt x="17134" y="13127"/>
                  </a:lnTo>
                  <a:lnTo>
                    <a:pt x="17200" y="13192"/>
                  </a:lnTo>
                  <a:lnTo>
                    <a:pt x="17213" y="13205"/>
                  </a:lnTo>
                  <a:lnTo>
                    <a:pt x="17226" y="13219"/>
                  </a:lnTo>
                  <a:lnTo>
                    <a:pt x="17252" y="13192"/>
                  </a:lnTo>
                  <a:lnTo>
                    <a:pt x="17331" y="13127"/>
                  </a:lnTo>
                  <a:lnTo>
                    <a:pt x="17541" y="12969"/>
                  </a:lnTo>
                  <a:lnTo>
                    <a:pt x="17751" y="12785"/>
                  </a:lnTo>
                  <a:lnTo>
                    <a:pt x="17948" y="12628"/>
                  </a:lnTo>
                  <a:lnTo>
                    <a:pt x="18053" y="12536"/>
                  </a:lnTo>
                  <a:lnTo>
                    <a:pt x="18131" y="12470"/>
                  </a:lnTo>
                  <a:lnTo>
                    <a:pt x="18145" y="12444"/>
                  </a:lnTo>
                  <a:lnTo>
                    <a:pt x="18131" y="12431"/>
                  </a:lnTo>
                  <a:lnTo>
                    <a:pt x="18118" y="12431"/>
                  </a:lnTo>
                  <a:lnTo>
                    <a:pt x="18105" y="12418"/>
                  </a:lnTo>
                  <a:lnTo>
                    <a:pt x="18131" y="12418"/>
                  </a:lnTo>
                  <a:cubicBezTo>
                    <a:pt x="18276" y="12365"/>
                    <a:pt x="18420" y="12300"/>
                    <a:pt x="18565" y="12234"/>
                  </a:cubicBezTo>
                  <a:cubicBezTo>
                    <a:pt x="18971" y="12024"/>
                    <a:pt x="19339" y="11749"/>
                    <a:pt x="19654" y="11421"/>
                  </a:cubicBezTo>
                  <a:cubicBezTo>
                    <a:pt x="19929" y="11092"/>
                    <a:pt x="20100" y="10699"/>
                    <a:pt x="20139" y="10279"/>
                  </a:cubicBezTo>
                  <a:cubicBezTo>
                    <a:pt x="20153" y="10134"/>
                    <a:pt x="20153" y="9990"/>
                    <a:pt x="20139" y="9846"/>
                  </a:cubicBezTo>
                  <a:cubicBezTo>
                    <a:pt x="20100" y="9596"/>
                    <a:pt x="20139" y="9347"/>
                    <a:pt x="20231" y="9111"/>
                  </a:cubicBezTo>
                  <a:cubicBezTo>
                    <a:pt x="20271" y="9058"/>
                    <a:pt x="20310" y="9006"/>
                    <a:pt x="20349" y="8953"/>
                  </a:cubicBezTo>
                  <a:cubicBezTo>
                    <a:pt x="20389" y="8927"/>
                    <a:pt x="20441" y="8888"/>
                    <a:pt x="20428" y="8861"/>
                  </a:cubicBezTo>
                  <a:lnTo>
                    <a:pt x="20402" y="8861"/>
                  </a:lnTo>
                  <a:cubicBezTo>
                    <a:pt x="20400" y="8859"/>
                    <a:pt x="20397" y="8858"/>
                    <a:pt x="20394" y="8858"/>
                  </a:cubicBezTo>
                  <a:cubicBezTo>
                    <a:pt x="20379" y="8858"/>
                    <a:pt x="20356" y="8881"/>
                    <a:pt x="20323" y="8914"/>
                  </a:cubicBezTo>
                  <a:cubicBezTo>
                    <a:pt x="20231" y="8966"/>
                    <a:pt x="20153" y="9006"/>
                    <a:pt x="20061" y="9045"/>
                  </a:cubicBezTo>
                  <a:cubicBezTo>
                    <a:pt x="19943" y="9085"/>
                    <a:pt x="19838" y="9111"/>
                    <a:pt x="19719" y="9137"/>
                  </a:cubicBezTo>
                  <a:cubicBezTo>
                    <a:pt x="19509" y="9189"/>
                    <a:pt x="19299" y="9216"/>
                    <a:pt x="19103" y="9255"/>
                  </a:cubicBezTo>
                  <a:cubicBezTo>
                    <a:pt x="18775" y="9334"/>
                    <a:pt x="18473" y="9504"/>
                    <a:pt x="18223" y="9741"/>
                  </a:cubicBezTo>
                  <a:cubicBezTo>
                    <a:pt x="18013" y="9951"/>
                    <a:pt x="17843" y="10174"/>
                    <a:pt x="17685" y="10423"/>
                  </a:cubicBezTo>
                  <a:cubicBezTo>
                    <a:pt x="17554" y="10620"/>
                    <a:pt x="17449" y="10830"/>
                    <a:pt x="17357" y="11040"/>
                  </a:cubicBezTo>
                  <a:cubicBezTo>
                    <a:pt x="17278" y="11197"/>
                    <a:pt x="17213" y="11355"/>
                    <a:pt x="17147" y="11499"/>
                  </a:cubicBezTo>
                  <a:lnTo>
                    <a:pt x="17528" y="11880"/>
                  </a:lnTo>
                  <a:lnTo>
                    <a:pt x="17357" y="11722"/>
                  </a:lnTo>
                  <a:lnTo>
                    <a:pt x="17160" y="11526"/>
                  </a:lnTo>
                  <a:lnTo>
                    <a:pt x="17055" y="11434"/>
                  </a:lnTo>
                  <a:lnTo>
                    <a:pt x="17029" y="11407"/>
                  </a:lnTo>
                  <a:lnTo>
                    <a:pt x="17003" y="11447"/>
                  </a:lnTo>
                  <a:lnTo>
                    <a:pt x="16963" y="11499"/>
                  </a:lnTo>
                  <a:lnTo>
                    <a:pt x="16832" y="11709"/>
                  </a:lnTo>
                  <a:cubicBezTo>
                    <a:pt x="16780" y="11775"/>
                    <a:pt x="16727" y="11854"/>
                    <a:pt x="16675" y="11919"/>
                  </a:cubicBezTo>
                  <a:lnTo>
                    <a:pt x="16543" y="12116"/>
                  </a:lnTo>
                  <a:lnTo>
                    <a:pt x="16425" y="12300"/>
                  </a:lnTo>
                  <a:cubicBezTo>
                    <a:pt x="16163" y="11932"/>
                    <a:pt x="15900" y="11565"/>
                    <a:pt x="15625" y="11211"/>
                  </a:cubicBezTo>
                  <a:cubicBezTo>
                    <a:pt x="13958" y="9071"/>
                    <a:pt x="11884" y="7195"/>
                    <a:pt x="9417" y="6013"/>
                  </a:cubicBezTo>
                  <a:cubicBezTo>
                    <a:pt x="8380" y="5515"/>
                    <a:pt x="7278" y="5147"/>
                    <a:pt x="6136" y="4924"/>
                  </a:cubicBezTo>
                  <a:lnTo>
                    <a:pt x="6254" y="4675"/>
                  </a:lnTo>
                  <a:lnTo>
                    <a:pt x="6372" y="4439"/>
                  </a:lnTo>
                  <a:lnTo>
                    <a:pt x="6425" y="4307"/>
                  </a:lnTo>
                  <a:cubicBezTo>
                    <a:pt x="6438" y="4281"/>
                    <a:pt x="6451" y="4255"/>
                    <a:pt x="6464" y="4229"/>
                  </a:cubicBezTo>
                  <a:lnTo>
                    <a:pt x="6477" y="4189"/>
                  </a:lnTo>
                  <a:lnTo>
                    <a:pt x="6438" y="4189"/>
                  </a:lnTo>
                  <a:cubicBezTo>
                    <a:pt x="6543" y="4071"/>
                    <a:pt x="6648" y="3966"/>
                    <a:pt x="6753" y="3835"/>
                  </a:cubicBezTo>
                  <a:cubicBezTo>
                    <a:pt x="7029" y="3481"/>
                    <a:pt x="7252" y="3074"/>
                    <a:pt x="7409" y="2641"/>
                  </a:cubicBezTo>
                  <a:cubicBezTo>
                    <a:pt x="7527" y="2234"/>
                    <a:pt x="7527" y="1801"/>
                    <a:pt x="7383" y="1407"/>
                  </a:cubicBezTo>
                  <a:cubicBezTo>
                    <a:pt x="7330" y="1276"/>
                    <a:pt x="7278" y="1145"/>
                    <a:pt x="7199" y="1013"/>
                  </a:cubicBezTo>
                  <a:cubicBezTo>
                    <a:pt x="7068" y="803"/>
                    <a:pt x="6989" y="554"/>
                    <a:pt x="6989" y="305"/>
                  </a:cubicBezTo>
                  <a:cubicBezTo>
                    <a:pt x="6989" y="239"/>
                    <a:pt x="7002" y="173"/>
                    <a:pt x="7029" y="108"/>
                  </a:cubicBezTo>
                  <a:cubicBezTo>
                    <a:pt x="7055" y="68"/>
                    <a:pt x="7094" y="16"/>
                    <a:pt x="7055" y="3"/>
                  </a:cubicBezTo>
                  <a:lnTo>
                    <a:pt x="7042" y="3"/>
                  </a:lnTo>
                  <a:cubicBezTo>
                    <a:pt x="7038" y="1"/>
                    <a:pt x="7035" y="0"/>
                    <a:pt x="7032" y="0"/>
                  </a:cubicBezTo>
                  <a:close/>
                </a:path>
              </a:pathLst>
            </a:custGeom>
            <a:solidFill>
              <a:schemeClr val="accent5"/>
            </a:solidFill>
            <a:ln w="76200" cap="flat" cmpd="sng">
              <a:solidFill>
                <a:schemeClr val="accent5"/>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89" name="Google Shape;6089;p22"/>
            <p:cNvGrpSpPr/>
            <p:nvPr/>
          </p:nvGrpSpPr>
          <p:grpSpPr>
            <a:xfrm>
              <a:off x="-391399" y="3572616"/>
              <a:ext cx="2436606" cy="1677363"/>
              <a:chOff x="-391396" y="3575393"/>
              <a:chExt cx="2436606" cy="1677363"/>
            </a:xfrm>
          </p:grpSpPr>
          <p:grpSp>
            <p:nvGrpSpPr>
              <p:cNvPr id="6090" name="Google Shape;6090;p22"/>
              <p:cNvGrpSpPr/>
              <p:nvPr/>
            </p:nvGrpSpPr>
            <p:grpSpPr>
              <a:xfrm>
                <a:off x="22591" y="3575393"/>
                <a:ext cx="203023" cy="334916"/>
                <a:chOff x="22591" y="3575393"/>
                <a:chExt cx="203023" cy="334916"/>
              </a:xfrm>
            </p:grpSpPr>
            <p:sp>
              <p:nvSpPr>
                <p:cNvPr id="6091" name="Google Shape;6091;p22"/>
                <p:cNvSpPr/>
                <p:nvPr/>
              </p:nvSpPr>
              <p:spPr>
                <a:xfrm rot="359464">
                  <a:off x="65422" y="3582348"/>
                  <a:ext cx="146944" cy="261544"/>
                </a:xfrm>
                <a:custGeom>
                  <a:avLst/>
                  <a:gdLst/>
                  <a:ahLst/>
                  <a:cxnLst/>
                  <a:rect l="l" t="t" r="r" b="b"/>
                  <a:pathLst>
                    <a:path w="2376" h="4229" extrusionOk="0">
                      <a:moveTo>
                        <a:pt x="1881" y="1"/>
                      </a:moveTo>
                      <a:cubicBezTo>
                        <a:pt x="1860" y="1"/>
                        <a:pt x="1847" y="38"/>
                        <a:pt x="1825" y="95"/>
                      </a:cubicBezTo>
                      <a:cubicBezTo>
                        <a:pt x="1772" y="174"/>
                        <a:pt x="1720" y="239"/>
                        <a:pt x="1641" y="318"/>
                      </a:cubicBezTo>
                      <a:cubicBezTo>
                        <a:pt x="1562" y="397"/>
                        <a:pt x="1470" y="475"/>
                        <a:pt x="1365" y="541"/>
                      </a:cubicBezTo>
                      <a:cubicBezTo>
                        <a:pt x="1208" y="672"/>
                        <a:pt x="1024" y="777"/>
                        <a:pt x="853" y="909"/>
                      </a:cubicBezTo>
                      <a:cubicBezTo>
                        <a:pt x="591" y="1119"/>
                        <a:pt x="381" y="1394"/>
                        <a:pt x="250" y="1696"/>
                      </a:cubicBezTo>
                      <a:cubicBezTo>
                        <a:pt x="158" y="1972"/>
                        <a:pt x="92" y="2260"/>
                        <a:pt x="40" y="2549"/>
                      </a:cubicBezTo>
                      <a:cubicBezTo>
                        <a:pt x="14" y="2772"/>
                        <a:pt x="0" y="3008"/>
                        <a:pt x="0" y="3245"/>
                      </a:cubicBezTo>
                      <a:lnTo>
                        <a:pt x="0" y="3743"/>
                      </a:lnTo>
                      <a:lnTo>
                        <a:pt x="958" y="4124"/>
                      </a:lnTo>
                      <a:lnTo>
                        <a:pt x="1090" y="4163"/>
                      </a:lnTo>
                      <a:lnTo>
                        <a:pt x="1221" y="4203"/>
                      </a:lnTo>
                      <a:lnTo>
                        <a:pt x="1208" y="4216"/>
                      </a:lnTo>
                      <a:lnTo>
                        <a:pt x="1247" y="4229"/>
                      </a:lnTo>
                      <a:lnTo>
                        <a:pt x="1260" y="4216"/>
                      </a:lnTo>
                      <a:lnTo>
                        <a:pt x="1273" y="4203"/>
                      </a:lnTo>
                      <a:lnTo>
                        <a:pt x="1287" y="4190"/>
                      </a:lnTo>
                      <a:cubicBezTo>
                        <a:pt x="1392" y="4085"/>
                        <a:pt x="1497" y="3966"/>
                        <a:pt x="1601" y="3848"/>
                      </a:cubicBezTo>
                      <a:cubicBezTo>
                        <a:pt x="1877" y="3481"/>
                        <a:pt x="2100" y="3074"/>
                        <a:pt x="2258" y="2641"/>
                      </a:cubicBezTo>
                      <a:cubicBezTo>
                        <a:pt x="2376" y="2247"/>
                        <a:pt x="2376" y="1814"/>
                        <a:pt x="2231" y="1407"/>
                      </a:cubicBezTo>
                      <a:cubicBezTo>
                        <a:pt x="2179" y="1276"/>
                        <a:pt x="2126" y="1145"/>
                        <a:pt x="2048" y="1014"/>
                      </a:cubicBezTo>
                      <a:cubicBezTo>
                        <a:pt x="1916" y="804"/>
                        <a:pt x="1838" y="567"/>
                        <a:pt x="1838" y="305"/>
                      </a:cubicBezTo>
                      <a:cubicBezTo>
                        <a:pt x="1838" y="239"/>
                        <a:pt x="1864" y="174"/>
                        <a:pt x="1877" y="108"/>
                      </a:cubicBezTo>
                      <a:cubicBezTo>
                        <a:pt x="1903" y="69"/>
                        <a:pt x="1943" y="16"/>
                        <a:pt x="1903" y="3"/>
                      </a:cubicBezTo>
                      <a:lnTo>
                        <a:pt x="1890" y="3"/>
                      </a:lnTo>
                      <a:cubicBezTo>
                        <a:pt x="1887" y="1"/>
                        <a:pt x="1884" y="1"/>
                        <a:pt x="18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22"/>
                <p:cNvSpPr/>
                <p:nvPr/>
              </p:nvSpPr>
              <p:spPr>
                <a:xfrm rot="359464">
                  <a:off x="76915" y="3661851"/>
                  <a:ext cx="95860" cy="175950"/>
                </a:xfrm>
                <a:custGeom>
                  <a:avLst/>
                  <a:gdLst/>
                  <a:ahLst/>
                  <a:cxnLst/>
                  <a:rect l="l" t="t" r="r" b="b"/>
                  <a:pathLst>
                    <a:path w="1550" h="2845" extrusionOk="0">
                      <a:moveTo>
                        <a:pt x="1175" y="1"/>
                      </a:moveTo>
                      <a:cubicBezTo>
                        <a:pt x="1126" y="1"/>
                        <a:pt x="1067" y="109"/>
                        <a:pt x="1024" y="141"/>
                      </a:cubicBezTo>
                      <a:cubicBezTo>
                        <a:pt x="946" y="219"/>
                        <a:pt x="854" y="285"/>
                        <a:pt x="749" y="351"/>
                      </a:cubicBezTo>
                      <a:cubicBezTo>
                        <a:pt x="473" y="534"/>
                        <a:pt x="276" y="810"/>
                        <a:pt x="171" y="1112"/>
                      </a:cubicBezTo>
                      <a:cubicBezTo>
                        <a:pt x="40" y="1453"/>
                        <a:pt x="1" y="1807"/>
                        <a:pt x="27" y="2162"/>
                      </a:cubicBezTo>
                      <a:cubicBezTo>
                        <a:pt x="40" y="2293"/>
                        <a:pt x="66" y="2411"/>
                        <a:pt x="79" y="2529"/>
                      </a:cubicBezTo>
                      <a:lnTo>
                        <a:pt x="79" y="2542"/>
                      </a:lnTo>
                      <a:lnTo>
                        <a:pt x="79" y="2569"/>
                      </a:lnTo>
                      <a:lnTo>
                        <a:pt x="552" y="2752"/>
                      </a:lnTo>
                      <a:lnTo>
                        <a:pt x="618" y="2779"/>
                      </a:lnTo>
                      <a:lnTo>
                        <a:pt x="775" y="2831"/>
                      </a:lnTo>
                      <a:lnTo>
                        <a:pt x="814" y="2844"/>
                      </a:lnTo>
                      <a:lnTo>
                        <a:pt x="828" y="2831"/>
                      </a:lnTo>
                      <a:lnTo>
                        <a:pt x="854" y="2805"/>
                      </a:lnTo>
                      <a:lnTo>
                        <a:pt x="880" y="2779"/>
                      </a:lnTo>
                      <a:cubicBezTo>
                        <a:pt x="1182" y="2424"/>
                        <a:pt x="1392" y="2004"/>
                        <a:pt x="1510" y="1545"/>
                      </a:cubicBezTo>
                      <a:cubicBezTo>
                        <a:pt x="1549" y="1309"/>
                        <a:pt x="1549" y="1059"/>
                        <a:pt x="1484" y="810"/>
                      </a:cubicBezTo>
                      <a:cubicBezTo>
                        <a:pt x="1444" y="692"/>
                        <a:pt x="1405" y="561"/>
                        <a:pt x="1352" y="443"/>
                      </a:cubicBezTo>
                      <a:cubicBezTo>
                        <a:pt x="1300" y="311"/>
                        <a:pt x="1261" y="154"/>
                        <a:pt x="1208" y="23"/>
                      </a:cubicBezTo>
                      <a:cubicBezTo>
                        <a:pt x="1198" y="7"/>
                        <a:pt x="1187" y="1"/>
                        <a:pt x="1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93" name="Google Shape;6093;p22"/>
                <p:cNvGrpSpPr/>
                <p:nvPr/>
              </p:nvGrpSpPr>
              <p:grpSpPr>
                <a:xfrm>
                  <a:off x="81254" y="3666576"/>
                  <a:ext cx="119110" cy="170789"/>
                  <a:chOff x="81254" y="3666576"/>
                  <a:chExt cx="119110" cy="170789"/>
                </a:xfrm>
              </p:grpSpPr>
              <p:sp>
                <p:nvSpPr>
                  <p:cNvPr id="6094" name="Google Shape;6094;p22"/>
                  <p:cNvSpPr/>
                  <p:nvPr/>
                </p:nvSpPr>
                <p:spPr>
                  <a:xfrm rot="359464">
                    <a:off x="86562" y="3728977"/>
                    <a:ext cx="66607" cy="105199"/>
                  </a:xfrm>
                  <a:custGeom>
                    <a:avLst/>
                    <a:gdLst/>
                    <a:ahLst/>
                    <a:cxnLst/>
                    <a:rect l="l" t="t" r="r" b="b"/>
                    <a:pathLst>
                      <a:path w="1077" h="1701" extrusionOk="0">
                        <a:moveTo>
                          <a:pt x="631" y="572"/>
                        </a:moveTo>
                        <a:lnTo>
                          <a:pt x="631" y="572"/>
                        </a:lnTo>
                        <a:cubicBezTo>
                          <a:pt x="604" y="730"/>
                          <a:pt x="539" y="887"/>
                          <a:pt x="447" y="1018"/>
                        </a:cubicBezTo>
                        <a:cubicBezTo>
                          <a:pt x="430" y="1035"/>
                          <a:pt x="420" y="1042"/>
                          <a:pt x="413" y="1042"/>
                        </a:cubicBezTo>
                        <a:cubicBezTo>
                          <a:pt x="381" y="1042"/>
                          <a:pt x="475" y="841"/>
                          <a:pt x="486" y="808"/>
                        </a:cubicBezTo>
                        <a:cubicBezTo>
                          <a:pt x="526" y="730"/>
                          <a:pt x="578" y="651"/>
                          <a:pt x="631" y="572"/>
                        </a:cubicBezTo>
                        <a:close/>
                        <a:moveTo>
                          <a:pt x="555" y="1"/>
                        </a:moveTo>
                        <a:cubicBezTo>
                          <a:pt x="397" y="1"/>
                          <a:pt x="283" y="217"/>
                          <a:pt x="224" y="336"/>
                        </a:cubicBezTo>
                        <a:cubicBezTo>
                          <a:pt x="145" y="572"/>
                          <a:pt x="66" y="821"/>
                          <a:pt x="27" y="1071"/>
                        </a:cubicBezTo>
                        <a:cubicBezTo>
                          <a:pt x="14" y="1215"/>
                          <a:pt x="1" y="1373"/>
                          <a:pt x="14" y="1530"/>
                        </a:cubicBezTo>
                        <a:lnTo>
                          <a:pt x="93" y="1556"/>
                        </a:lnTo>
                        <a:lnTo>
                          <a:pt x="93" y="1530"/>
                        </a:lnTo>
                        <a:cubicBezTo>
                          <a:pt x="79" y="1373"/>
                          <a:pt x="79" y="1215"/>
                          <a:pt x="106" y="1058"/>
                        </a:cubicBezTo>
                        <a:cubicBezTo>
                          <a:pt x="145" y="808"/>
                          <a:pt x="211" y="559"/>
                          <a:pt x="316" y="323"/>
                        </a:cubicBezTo>
                        <a:cubicBezTo>
                          <a:pt x="396" y="163"/>
                          <a:pt x="479" y="80"/>
                          <a:pt x="541" y="80"/>
                        </a:cubicBezTo>
                        <a:cubicBezTo>
                          <a:pt x="612" y="80"/>
                          <a:pt x="658" y="185"/>
                          <a:pt x="644" y="401"/>
                        </a:cubicBezTo>
                        <a:cubicBezTo>
                          <a:pt x="513" y="585"/>
                          <a:pt x="408" y="808"/>
                          <a:pt x="368" y="1031"/>
                        </a:cubicBezTo>
                        <a:cubicBezTo>
                          <a:pt x="359" y="1070"/>
                          <a:pt x="384" y="1094"/>
                          <a:pt x="414" y="1094"/>
                        </a:cubicBezTo>
                        <a:cubicBezTo>
                          <a:pt x="425" y="1094"/>
                          <a:pt x="436" y="1091"/>
                          <a:pt x="447" y="1084"/>
                        </a:cubicBezTo>
                        <a:cubicBezTo>
                          <a:pt x="513" y="1031"/>
                          <a:pt x="565" y="966"/>
                          <a:pt x="591" y="887"/>
                        </a:cubicBezTo>
                        <a:cubicBezTo>
                          <a:pt x="644" y="756"/>
                          <a:pt x="683" y="611"/>
                          <a:pt x="709" y="480"/>
                        </a:cubicBezTo>
                        <a:cubicBezTo>
                          <a:pt x="729" y="450"/>
                          <a:pt x="833" y="336"/>
                          <a:pt x="887" y="336"/>
                        </a:cubicBezTo>
                        <a:cubicBezTo>
                          <a:pt x="904" y="336"/>
                          <a:pt x="916" y="347"/>
                          <a:pt x="919" y="375"/>
                        </a:cubicBezTo>
                        <a:cubicBezTo>
                          <a:pt x="933" y="480"/>
                          <a:pt x="919" y="585"/>
                          <a:pt x="880" y="703"/>
                        </a:cubicBezTo>
                        <a:cubicBezTo>
                          <a:pt x="828" y="887"/>
                          <a:pt x="762" y="1058"/>
                          <a:pt x="670" y="1241"/>
                        </a:cubicBezTo>
                        <a:cubicBezTo>
                          <a:pt x="618" y="1373"/>
                          <a:pt x="539" y="1491"/>
                          <a:pt x="473" y="1609"/>
                        </a:cubicBezTo>
                        <a:cubicBezTo>
                          <a:pt x="447" y="1635"/>
                          <a:pt x="434" y="1661"/>
                          <a:pt x="421" y="1688"/>
                        </a:cubicBezTo>
                        <a:lnTo>
                          <a:pt x="486" y="1701"/>
                        </a:lnTo>
                        <a:cubicBezTo>
                          <a:pt x="565" y="1609"/>
                          <a:pt x="644" y="1491"/>
                          <a:pt x="709" y="1373"/>
                        </a:cubicBezTo>
                        <a:cubicBezTo>
                          <a:pt x="854" y="1123"/>
                          <a:pt x="959" y="861"/>
                          <a:pt x="1038" y="585"/>
                        </a:cubicBezTo>
                        <a:cubicBezTo>
                          <a:pt x="1051" y="467"/>
                          <a:pt x="1077" y="323"/>
                          <a:pt x="972" y="231"/>
                        </a:cubicBezTo>
                        <a:cubicBezTo>
                          <a:pt x="949" y="211"/>
                          <a:pt x="925" y="203"/>
                          <a:pt x="900" y="203"/>
                        </a:cubicBezTo>
                        <a:cubicBezTo>
                          <a:pt x="829" y="203"/>
                          <a:pt x="758" y="274"/>
                          <a:pt x="709" y="323"/>
                        </a:cubicBezTo>
                        <a:cubicBezTo>
                          <a:pt x="709" y="218"/>
                          <a:pt x="709" y="73"/>
                          <a:pt x="604" y="8"/>
                        </a:cubicBezTo>
                        <a:cubicBezTo>
                          <a:pt x="587" y="3"/>
                          <a:pt x="571" y="1"/>
                          <a:pt x="5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22"/>
                  <p:cNvSpPr/>
                  <p:nvPr/>
                </p:nvSpPr>
                <p:spPr>
                  <a:xfrm rot="359464">
                    <a:off x="174264" y="3718451"/>
                    <a:ext cx="9772" cy="7916"/>
                  </a:xfrm>
                  <a:custGeom>
                    <a:avLst/>
                    <a:gdLst/>
                    <a:ahLst/>
                    <a:cxnLst/>
                    <a:rect l="l" t="t" r="r" b="b"/>
                    <a:pathLst>
                      <a:path w="158" h="128" extrusionOk="0">
                        <a:moveTo>
                          <a:pt x="84" y="0"/>
                        </a:moveTo>
                        <a:cubicBezTo>
                          <a:pt x="76" y="0"/>
                          <a:pt x="66" y="4"/>
                          <a:pt x="53" y="10"/>
                        </a:cubicBezTo>
                        <a:cubicBezTo>
                          <a:pt x="39" y="10"/>
                          <a:pt x="26" y="23"/>
                          <a:pt x="26" y="36"/>
                        </a:cubicBezTo>
                        <a:cubicBezTo>
                          <a:pt x="1" y="88"/>
                          <a:pt x="42" y="128"/>
                          <a:pt x="85" y="128"/>
                        </a:cubicBezTo>
                        <a:cubicBezTo>
                          <a:pt x="107" y="128"/>
                          <a:pt x="131" y="116"/>
                          <a:pt x="144" y="89"/>
                        </a:cubicBezTo>
                        <a:cubicBezTo>
                          <a:pt x="158" y="63"/>
                          <a:pt x="144" y="23"/>
                          <a:pt x="105" y="10"/>
                        </a:cubicBezTo>
                        <a:cubicBezTo>
                          <a:pt x="99" y="4"/>
                          <a:pt x="92" y="0"/>
                          <a:pt x="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22"/>
                  <p:cNvSpPr/>
                  <p:nvPr/>
                </p:nvSpPr>
                <p:spPr>
                  <a:xfrm rot="359464">
                    <a:off x="193511" y="3698843"/>
                    <a:ext cx="6556" cy="6061"/>
                  </a:xfrm>
                  <a:custGeom>
                    <a:avLst/>
                    <a:gdLst/>
                    <a:ahLst/>
                    <a:cxnLst/>
                    <a:rect l="l" t="t" r="r" b="b"/>
                    <a:pathLst>
                      <a:path w="106" h="98" extrusionOk="0">
                        <a:moveTo>
                          <a:pt x="66" y="1"/>
                        </a:moveTo>
                        <a:cubicBezTo>
                          <a:pt x="40" y="1"/>
                          <a:pt x="14" y="1"/>
                          <a:pt x="1" y="27"/>
                        </a:cubicBezTo>
                        <a:cubicBezTo>
                          <a:pt x="1" y="53"/>
                          <a:pt x="14" y="80"/>
                          <a:pt x="40" y="93"/>
                        </a:cubicBezTo>
                        <a:cubicBezTo>
                          <a:pt x="44" y="96"/>
                          <a:pt x="49" y="98"/>
                          <a:pt x="55" y="98"/>
                        </a:cubicBezTo>
                        <a:cubicBezTo>
                          <a:pt x="72" y="98"/>
                          <a:pt x="96" y="86"/>
                          <a:pt x="106" y="66"/>
                        </a:cubicBezTo>
                        <a:cubicBezTo>
                          <a:pt x="106" y="40"/>
                          <a:pt x="93" y="14"/>
                          <a:pt x="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6097;p22"/>
                  <p:cNvSpPr/>
                  <p:nvPr/>
                </p:nvSpPr>
                <p:spPr>
                  <a:xfrm rot="359464">
                    <a:off x="109555" y="3666901"/>
                    <a:ext cx="6556" cy="6061"/>
                  </a:xfrm>
                  <a:custGeom>
                    <a:avLst/>
                    <a:gdLst/>
                    <a:ahLst/>
                    <a:cxnLst/>
                    <a:rect l="l" t="t" r="r" b="b"/>
                    <a:pathLst>
                      <a:path w="106" h="98" extrusionOk="0">
                        <a:moveTo>
                          <a:pt x="56" y="0"/>
                        </a:moveTo>
                        <a:cubicBezTo>
                          <a:pt x="35" y="0"/>
                          <a:pt x="14" y="12"/>
                          <a:pt x="14" y="32"/>
                        </a:cubicBezTo>
                        <a:cubicBezTo>
                          <a:pt x="0" y="58"/>
                          <a:pt x="14" y="84"/>
                          <a:pt x="40" y="97"/>
                        </a:cubicBezTo>
                        <a:cubicBezTo>
                          <a:pt x="66" y="97"/>
                          <a:pt x="92" y="97"/>
                          <a:pt x="105" y="71"/>
                        </a:cubicBezTo>
                        <a:cubicBezTo>
                          <a:pt x="105" y="45"/>
                          <a:pt x="92" y="19"/>
                          <a:pt x="79" y="5"/>
                        </a:cubicBezTo>
                        <a:cubicBezTo>
                          <a:pt x="72" y="2"/>
                          <a:pt x="64" y="0"/>
                          <a:pt x="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22"/>
                  <p:cNvSpPr/>
                  <p:nvPr/>
                </p:nvSpPr>
                <p:spPr>
                  <a:xfrm rot="359464">
                    <a:off x="92582" y="3696914"/>
                    <a:ext cx="5752" cy="5195"/>
                  </a:xfrm>
                  <a:custGeom>
                    <a:avLst/>
                    <a:gdLst/>
                    <a:ahLst/>
                    <a:cxnLst/>
                    <a:rect l="l" t="t" r="r" b="b"/>
                    <a:pathLst>
                      <a:path w="93" h="84" extrusionOk="0">
                        <a:moveTo>
                          <a:pt x="47" y="0"/>
                        </a:moveTo>
                        <a:cubicBezTo>
                          <a:pt x="33" y="0"/>
                          <a:pt x="23" y="12"/>
                          <a:pt x="13" y="31"/>
                        </a:cubicBezTo>
                        <a:cubicBezTo>
                          <a:pt x="0" y="45"/>
                          <a:pt x="13" y="71"/>
                          <a:pt x="40" y="84"/>
                        </a:cubicBezTo>
                        <a:cubicBezTo>
                          <a:pt x="53" y="84"/>
                          <a:pt x="79" y="84"/>
                          <a:pt x="92" y="58"/>
                        </a:cubicBezTo>
                        <a:cubicBezTo>
                          <a:pt x="92" y="31"/>
                          <a:pt x="79" y="18"/>
                          <a:pt x="66" y="5"/>
                        </a:cubicBezTo>
                        <a:cubicBezTo>
                          <a:pt x="59" y="2"/>
                          <a:pt x="53" y="0"/>
                          <a:pt x="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99" name="Google Shape;6099;p22"/>
                <p:cNvSpPr/>
                <p:nvPr/>
              </p:nvSpPr>
              <p:spPr>
                <a:xfrm rot="359464">
                  <a:off x="27434" y="3806839"/>
                  <a:ext cx="104766" cy="98272"/>
                </a:xfrm>
                <a:custGeom>
                  <a:avLst/>
                  <a:gdLst/>
                  <a:ahLst/>
                  <a:cxnLst/>
                  <a:rect l="l" t="t" r="r" b="b"/>
                  <a:pathLst>
                    <a:path w="1694" h="1589" extrusionOk="0">
                      <a:moveTo>
                        <a:pt x="224" y="0"/>
                      </a:moveTo>
                      <a:lnTo>
                        <a:pt x="224" y="53"/>
                      </a:lnTo>
                      <a:cubicBezTo>
                        <a:pt x="224" y="79"/>
                        <a:pt x="224" y="92"/>
                        <a:pt x="198" y="105"/>
                      </a:cubicBezTo>
                      <a:lnTo>
                        <a:pt x="158" y="354"/>
                      </a:lnTo>
                      <a:cubicBezTo>
                        <a:pt x="132" y="446"/>
                        <a:pt x="119" y="538"/>
                        <a:pt x="106" y="604"/>
                      </a:cubicBezTo>
                      <a:cubicBezTo>
                        <a:pt x="93" y="683"/>
                        <a:pt x="80" y="761"/>
                        <a:pt x="67" y="840"/>
                      </a:cubicBezTo>
                      <a:lnTo>
                        <a:pt x="14" y="1089"/>
                      </a:lnTo>
                      <a:lnTo>
                        <a:pt x="1" y="1181"/>
                      </a:lnTo>
                      <a:lnTo>
                        <a:pt x="1" y="1221"/>
                      </a:lnTo>
                      <a:lnTo>
                        <a:pt x="40" y="1221"/>
                      </a:lnTo>
                      <a:lnTo>
                        <a:pt x="132" y="1247"/>
                      </a:lnTo>
                      <a:lnTo>
                        <a:pt x="355" y="1326"/>
                      </a:lnTo>
                      <a:lnTo>
                        <a:pt x="578" y="1404"/>
                      </a:lnTo>
                      <a:lnTo>
                        <a:pt x="801" y="1470"/>
                      </a:lnTo>
                      <a:lnTo>
                        <a:pt x="1038" y="1549"/>
                      </a:lnTo>
                      <a:lnTo>
                        <a:pt x="1143" y="1588"/>
                      </a:lnTo>
                      <a:lnTo>
                        <a:pt x="1169" y="1588"/>
                      </a:lnTo>
                      <a:lnTo>
                        <a:pt x="1182" y="1562"/>
                      </a:lnTo>
                      <a:cubicBezTo>
                        <a:pt x="1208" y="1522"/>
                        <a:pt x="1221" y="1496"/>
                        <a:pt x="1235" y="1470"/>
                      </a:cubicBezTo>
                      <a:cubicBezTo>
                        <a:pt x="1274" y="1391"/>
                        <a:pt x="1313" y="1299"/>
                        <a:pt x="1353" y="1221"/>
                      </a:cubicBezTo>
                      <a:lnTo>
                        <a:pt x="1471" y="971"/>
                      </a:lnTo>
                      <a:lnTo>
                        <a:pt x="1576" y="735"/>
                      </a:lnTo>
                      <a:lnTo>
                        <a:pt x="1641" y="604"/>
                      </a:lnTo>
                      <a:cubicBezTo>
                        <a:pt x="1655" y="578"/>
                        <a:pt x="1668" y="551"/>
                        <a:pt x="1681" y="525"/>
                      </a:cubicBezTo>
                      <a:lnTo>
                        <a:pt x="1694" y="499"/>
                      </a:lnTo>
                      <a:lnTo>
                        <a:pt x="1655" y="499"/>
                      </a:lnTo>
                      <a:lnTo>
                        <a:pt x="1550" y="459"/>
                      </a:lnTo>
                      <a:lnTo>
                        <a:pt x="1300" y="368"/>
                      </a:lnTo>
                      <a:lnTo>
                        <a:pt x="1156" y="328"/>
                      </a:lnTo>
                      <a:lnTo>
                        <a:pt x="893" y="236"/>
                      </a:lnTo>
                      <a:lnTo>
                        <a:pt x="644" y="144"/>
                      </a:lnTo>
                      <a:lnTo>
                        <a:pt x="395" y="53"/>
                      </a:lnTo>
                      <a:lnTo>
                        <a:pt x="263" y="13"/>
                      </a:lnTo>
                      <a:lnTo>
                        <a:pt x="2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00" name="Google Shape;6100;p22"/>
                <p:cNvGrpSpPr/>
                <p:nvPr/>
              </p:nvGrpSpPr>
              <p:grpSpPr>
                <a:xfrm>
                  <a:off x="44093" y="3810959"/>
                  <a:ext cx="80227" cy="99135"/>
                  <a:chOff x="44093" y="3810959"/>
                  <a:chExt cx="80227" cy="99135"/>
                </a:xfrm>
              </p:grpSpPr>
              <p:sp>
                <p:nvSpPr>
                  <p:cNvPr id="6101" name="Google Shape;6101;p22"/>
                  <p:cNvSpPr/>
                  <p:nvPr/>
                </p:nvSpPr>
                <p:spPr>
                  <a:xfrm rot="359464">
                    <a:off x="87439" y="3838846"/>
                    <a:ext cx="33335" cy="69700"/>
                  </a:xfrm>
                  <a:custGeom>
                    <a:avLst/>
                    <a:gdLst/>
                    <a:ahLst/>
                    <a:cxnLst/>
                    <a:rect l="l" t="t" r="r" b="b"/>
                    <a:pathLst>
                      <a:path w="539" h="1127" extrusionOk="0">
                        <a:moveTo>
                          <a:pt x="519" y="1"/>
                        </a:moveTo>
                        <a:cubicBezTo>
                          <a:pt x="512" y="1"/>
                          <a:pt x="506" y="4"/>
                          <a:pt x="499" y="11"/>
                        </a:cubicBezTo>
                        <a:cubicBezTo>
                          <a:pt x="499" y="11"/>
                          <a:pt x="499" y="11"/>
                          <a:pt x="499" y="24"/>
                        </a:cubicBezTo>
                        <a:lnTo>
                          <a:pt x="486" y="50"/>
                        </a:lnTo>
                        <a:lnTo>
                          <a:pt x="460" y="89"/>
                        </a:lnTo>
                        <a:cubicBezTo>
                          <a:pt x="447" y="116"/>
                          <a:pt x="433" y="155"/>
                          <a:pt x="420" y="181"/>
                        </a:cubicBezTo>
                        <a:lnTo>
                          <a:pt x="394" y="247"/>
                        </a:lnTo>
                        <a:lnTo>
                          <a:pt x="302" y="444"/>
                        </a:lnTo>
                        <a:lnTo>
                          <a:pt x="210" y="641"/>
                        </a:lnTo>
                        <a:lnTo>
                          <a:pt x="118" y="864"/>
                        </a:lnTo>
                        <a:lnTo>
                          <a:pt x="105" y="890"/>
                        </a:lnTo>
                        <a:cubicBezTo>
                          <a:pt x="92" y="916"/>
                          <a:pt x="66" y="956"/>
                          <a:pt x="53" y="982"/>
                        </a:cubicBezTo>
                        <a:lnTo>
                          <a:pt x="27" y="1034"/>
                        </a:lnTo>
                        <a:lnTo>
                          <a:pt x="13" y="1087"/>
                        </a:lnTo>
                        <a:cubicBezTo>
                          <a:pt x="0" y="1100"/>
                          <a:pt x="0" y="1100"/>
                          <a:pt x="13" y="1113"/>
                        </a:cubicBezTo>
                        <a:cubicBezTo>
                          <a:pt x="13" y="1113"/>
                          <a:pt x="13" y="1113"/>
                          <a:pt x="27" y="1126"/>
                        </a:cubicBezTo>
                        <a:lnTo>
                          <a:pt x="40" y="1126"/>
                        </a:lnTo>
                        <a:cubicBezTo>
                          <a:pt x="53" y="1126"/>
                          <a:pt x="40" y="1126"/>
                          <a:pt x="53" y="1113"/>
                        </a:cubicBezTo>
                        <a:cubicBezTo>
                          <a:pt x="53" y="1100"/>
                          <a:pt x="66" y="1074"/>
                          <a:pt x="66" y="1061"/>
                        </a:cubicBezTo>
                        <a:cubicBezTo>
                          <a:pt x="105" y="995"/>
                          <a:pt x="132" y="916"/>
                          <a:pt x="158" y="851"/>
                        </a:cubicBezTo>
                        <a:lnTo>
                          <a:pt x="263" y="641"/>
                        </a:lnTo>
                        <a:lnTo>
                          <a:pt x="355" y="431"/>
                        </a:lnTo>
                        <a:cubicBezTo>
                          <a:pt x="381" y="365"/>
                          <a:pt x="420" y="286"/>
                          <a:pt x="447" y="208"/>
                        </a:cubicBezTo>
                        <a:cubicBezTo>
                          <a:pt x="460" y="181"/>
                          <a:pt x="486" y="129"/>
                          <a:pt x="499" y="103"/>
                        </a:cubicBezTo>
                        <a:cubicBezTo>
                          <a:pt x="499" y="89"/>
                          <a:pt x="512" y="63"/>
                          <a:pt x="525" y="50"/>
                        </a:cubicBezTo>
                        <a:cubicBezTo>
                          <a:pt x="525" y="37"/>
                          <a:pt x="525" y="24"/>
                          <a:pt x="538" y="24"/>
                        </a:cubicBezTo>
                        <a:lnTo>
                          <a:pt x="538" y="11"/>
                        </a:lnTo>
                        <a:cubicBezTo>
                          <a:pt x="532" y="4"/>
                          <a:pt x="525" y="1"/>
                          <a:pt x="5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6102;p22"/>
                  <p:cNvSpPr/>
                  <p:nvPr/>
                </p:nvSpPr>
                <p:spPr>
                  <a:xfrm rot="359464">
                    <a:off x="66717" y="3823449"/>
                    <a:ext cx="25233" cy="74276"/>
                  </a:xfrm>
                  <a:custGeom>
                    <a:avLst/>
                    <a:gdLst/>
                    <a:ahLst/>
                    <a:cxnLst/>
                    <a:rect l="l" t="t" r="r" b="b"/>
                    <a:pathLst>
                      <a:path w="408" h="1201" extrusionOk="0">
                        <a:moveTo>
                          <a:pt x="382" y="1"/>
                        </a:moveTo>
                        <a:cubicBezTo>
                          <a:pt x="374" y="1"/>
                          <a:pt x="368" y="7"/>
                          <a:pt x="368" y="7"/>
                        </a:cubicBezTo>
                        <a:cubicBezTo>
                          <a:pt x="355" y="33"/>
                          <a:pt x="355" y="46"/>
                          <a:pt x="342" y="59"/>
                        </a:cubicBezTo>
                        <a:cubicBezTo>
                          <a:pt x="342" y="85"/>
                          <a:pt x="329" y="99"/>
                          <a:pt x="329" y="125"/>
                        </a:cubicBezTo>
                        <a:lnTo>
                          <a:pt x="250" y="374"/>
                        </a:lnTo>
                        <a:cubicBezTo>
                          <a:pt x="224" y="466"/>
                          <a:pt x="198" y="532"/>
                          <a:pt x="158" y="637"/>
                        </a:cubicBezTo>
                        <a:cubicBezTo>
                          <a:pt x="132" y="729"/>
                          <a:pt x="106" y="807"/>
                          <a:pt x="80" y="886"/>
                        </a:cubicBezTo>
                        <a:cubicBezTo>
                          <a:pt x="67" y="938"/>
                          <a:pt x="53" y="1004"/>
                          <a:pt x="40" y="1017"/>
                        </a:cubicBezTo>
                        <a:cubicBezTo>
                          <a:pt x="40" y="1043"/>
                          <a:pt x="27" y="1057"/>
                          <a:pt x="27" y="1083"/>
                        </a:cubicBezTo>
                        <a:cubicBezTo>
                          <a:pt x="14" y="1096"/>
                          <a:pt x="14" y="1096"/>
                          <a:pt x="14" y="1109"/>
                        </a:cubicBezTo>
                        <a:lnTo>
                          <a:pt x="14" y="1122"/>
                        </a:lnTo>
                        <a:lnTo>
                          <a:pt x="14" y="1135"/>
                        </a:lnTo>
                        <a:lnTo>
                          <a:pt x="1" y="1162"/>
                        </a:lnTo>
                        <a:cubicBezTo>
                          <a:pt x="1" y="1175"/>
                          <a:pt x="1" y="1175"/>
                          <a:pt x="1" y="1188"/>
                        </a:cubicBezTo>
                        <a:cubicBezTo>
                          <a:pt x="1" y="1188"/>
                          <a:pt x="14" y="1201"/>
                          <a:pt x="14" y="1201"/>
                        </a:cubicBezTo>
                        <a:cubicBezTo>
                          <a:pt x="27" y="1201"/>
                          <a:pt x="40" y="1201"/>
                          <a:pt x="53" y="1188"/>
                        </a:cubicBezTo>
                        <a:lnTo>
                          <a:pt x="53" y="1148"/>
                        </a:lnTo>
                        <a:cubicBezTo>
                          <a:pt x="53" y="1148"/>
                          <a:pt x="53" y="1148"/>
                          <a:pt x="53" y="1135"/>
                        </a:cubicBezTo>
                        <a:cubicBezTo>
                          <a:pt x="67" y="1109"/>
                          <a:pt x="67" y="1070"/>
                          <a:pt x="80" y="1043"/>
                        </a:cubicBezTo>
                        <a:lnTo>
                          <a:pt x="172" y="781"/>
                        </a:lnTo>
                        <a:cubicBezTo>
                          <a:pt x="198" y="702"/>
                          <a:pt x="211" y="637"/>
                          <a:pt x="237" y="545"/>
                        </a:cubicBezTo>
                        <a:cubicBezTo>
                          <a:pt x="277" y="453"/>
                          <a:pt x="303" y="361"/>
                          <a:pt x="329" y="269"/>
                        </a:cubicBezTo>
                        <a:cubicBezTo>
                          <a:pt x="342" y="230"/>
                          <a:pt x="355" y="177"/>
                          <a:pt x="368" y="151"/>
                        </a:cubicBezTo>
                        <a:cubicBezTo>
                          <a:pt x="368" y="125"/>
                          <a:pt x="382" y="99"/>
                          <a:pt x="395" y="85"/>
                        </a:cubicBezTo>
                        <a:cubicBezTo>
                          <a:pt x="395" y="59"/>
                          <a:pt x="408" y="46"/>
                          <a:pt x="408" y="20"/>
                        </a:cubicBezTo>
                        <a:cubicBezTo>
                          <a:pt x="408" y="20"/>
                          <a:pt x="408" y="20"/>
                          <a:pt x="408" y="7"/>
                        </a:cubicBezTo>
                        <a:lnTo>
                          <a:pt x="395" y="7"/>
                        </a:lnTo>
                        <a:cubicBezTo>
                          <a:pt x="390" y="2"/>
                          <a:pt x="386"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3" name="Google Shape;6103;p22"/>
                  <p:cNvSpPr/>
                  <p:nvPr/>
                </p:nvSpPr>
                <p:spPr>
                  <a:xfrm rot="359464">
                    <a:off x="48176" y="3811421"/>
                    <a:ext cx="12988" cy="78915"/>
                  </a:xfrm>
                  <a:custGeom>
                    <a:avLst/>
                    <a:gdLst/>
                    <a:ahLst/>
                    <a:cxnLst/>
                    <a:rect l="l" t="t" r="r" b="b"/>
                    <a:pathLst>
                      <a:path w="210" h="1276" extrusionOk="0">
                        <a:moveTo>
                          <a:pt x="188" y="0"/>
                        </a:moveTo>
                        <a:cubicBezTo>
                          <a:pt x="174" y="0"/>
                          <a:pt x="163" y="11"/>
                          <a:pt x="171" y="27"/>
                        </a:cubicBezTo>
                        <a:cubicBezTo>
                          <a:pt x="157" y="185"/>
                          <a:pt x="118" y="342"/>
                          <a:pt x="92" y="500"/>
                        </a:cubicBezTo>
                        <a:cubicBezTo>
                          <a:pt x="66" y="762"/>
                          <a:pt x="39" y="999"/>
                          <a:pt x="0" y="1248"/>
                        </a:cubicBezTo>
                        <a:cubicBezTo>
                          <a:pt x="0" y="1261"/>
                          <a:pt x="0" y="1274"/>
                          <a:pt x="13" y="1274"/>
                        </a:cubicBezTo>
                        <a:cubicBezTo>
                          <a:pt x="15" y="1275"/>
                          <a:pt x="17" y="1275"/>
                          <a:pt x="19" y="1275"/>
                        </a:cubicBezTo>
                        <a:cubicBezTo>
                          <a:pt x="53" y="1275"/>
                          <a:pt x="53" y="1168"/>
                          <a:pt x="53" y="1143"/>
                        </a:cubicBezTo>
                        <a:cubicBezTo>
                          <a:pt x="92" y="894"/>
                          <a:pt x="118" y="644"/>
                          <a:pt x="157" y="395"/>
                        </a:cubicBezTo>
                        <a:cubicBezTo>
                          <a:pt x="183" y="267"/>
                          <a:pt x="196" y="140"/>
                          <a:pt x="209" y="12"/>
                        </a:cubicBezTo>
                        <a:lnTo>
                          <a:pt x="209" y="12"/>
                        </a:lnTo>
                        <a:cubicBezTo>
                          <a:pt x="209" y="13"/>
                          <a:pt x="210" y="14"/>
                          <a:pt x="210" y="14"/>
                        </a:cubicBezTo>
                        <a:lnTo>
                          <a:pt x="210" y="1"/>
                        </a:lnTo>
                        <a:cubicBezTo>
                          <a:pt x="210" y="5"/>
                          <a:pt x="209" y="9"/>
                          <a:pt x="209" y="12"/>
                        </a:cubicBezTo>
                        <a:lnTo>
                          <a:pt x="209" y="12"/>
                        </a:lnTo>
                        <a:cubicBezTo>
                          <a:pt x="204" y="4"/>
                          <a:pt x="196" y="0"/>
                          <a:pt x="1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104" name="Google Shape;6104;p22"/>
              <p:cNvGrpSpPr/>
              <p:nvPr/>
            </p:nvGrpSpPr>
            <p:grpSpPr>
              <a:xfrm>
                <a:off x="679845" y="4201182"/>
                <a:ext cx="282526" cy="275106"/>
                <a:chOff x="679845" y="4201182"/>
                <a:chExt cx="282526" cy="275106"/>
              </a:xfrm>
            </p:grpSpPr>
            <p:sp>
              <p:nvSpPr>
                <p:cNvPr id="6105" name="Google Shape;6105;p22"/>
                <p:cNvSpPr/>
                <p:nvPr/>
              </p:nvSpPr>
              <p:spPr>
                <a:xfrm rot="359464">
                  <a:off x="746834" y="4211256"/>
                  <a:ext cx="204584" cy="220602"/>
                </a:xfrm>
                <a:custGeom>
                  <a:avLst/>
                  <a:gdLst/>
                  <a:ahLst/>
                  <a:cxnLst/>
                  <a:rect l="l" t="t" r="r" b="b"/>
                  <a:pathLst>
                    <a:path w="3308" h="3567" extrusionOk="0">
                      <a:moveTo>
                        <a:pt x="3253" y="0"/>
                      </a:moveTo>
                      <a:cubicBezTo>
                        <a:pt x="3234" y="0"/>
                        <a:pt x="3205" y="24"/>
                        <a:pt x="3177" y="63"/>
                      </a:cubicBezTo>
                      <a:cubicBezTo>
                        <a:pt x="3098" y="115"/>
                        <a:pt x="3006" y="155"/>
                        <a:pt x="2927" y="194"/>
                      </a:cubicBezTo>
                      <a:cubicBezTo>
                        <a:pt x="2809" y="233"/>
                        <a:pt x="2691" y="260"/>
                        <a:pt x="2586" y="273"/>
                      </a:cubicBezTo>
                      <a:cubicBezTo>
                        <a:pt x="2376" y="325"/>
                        <a:pt x="2166" y="352"/>
                        <a:pt x="1969" y="404"/>
                      </a:cubicBezTo>
                      <a:cubicBezTo>
                        <a:pt x="1628" y="483"/>
                        <a:pt x="1326" y="653"/>
                        <a:pt x="1077" y="876"/>
                      </a:cubicBezTo>
                      <a:cubicBezTo>
                        <a:pt x="880" y="1100"/>
                        <a:pt x="696" y="1323"/>
                        <a:pt x="539" y="1572"/>
                      </a:cubicBezTo>
                      <a:cubicBezTo>
                        <a:pt x="420" y="1756"/>
                        <a:pt x="302" y="1953"/>
                        <a:pt x="210" y="2163"/>
                      </a:cubicBezTo>
                      <a:cubicBezTo>
                        <a:pt x="132" y="2307"/>
                        <a:pt x="66" y="2464"/>
                        <a:pt x="1" y="2622"/>
                      </a:cubicBezTo>
                      <a:lnTo>
                        <a:pt x="722" y="3357"/>
                      </a:lnTo>
                      <a:lnTo>
                        <a:pt x="827" y="3449"/>
                      </a:lnTo>
                      <a:lnTo>
                        <a:pt x="919" y="3528"/>
                      </a:lnTo>
                      <a:lnTo>
                        <a:pt x="906" y="3528"/>
                      </a:lnTo>
                      <a:lnTo>
                        <a:pt x="932" y="3567"/>
                      </a:lnTo>
                      <a:lnTo>
                        <a:pt x="998" y="3567"/>
                      </a:lnTo>
                      <a:cubicBezTo>
                        <a:pt x="1142" y="3514"/>
                        <a:pt x="1287" y="3449"/>
                        <a:pt x="1431" y="3370"/>
                      </a:cubicBezTo>
                      <a:cubicBezTo>
                        <a:pt x="1838" y="3173"/>
                        <a:pt x="2205" y="2884"/>
                        <a:pt x="2507" y="2556"/>
                      </a:cubicBezTo>
                      <a:cubicBezTo>
                        <a:pt x="2796" y="2241"/>
                        <a:pt x="2967" y="1848"/>
                        <a:pt x="3006" y="1428"/>
                      </a:cubicBezTo>
                      <a:cubicBezTo>
                        <a:pt x="3019" y="1283"/>
                        <a:pt x="3019" y="1139"/>
                        <a:pt x="3006" y="995"/>
                      </a:cubicBezTo>
                      <a:cubicBezTo>
                        <a:pt x="2967" y="745"/>
                        <a:pt x="2993" y="483"/>
                        <a:pt x="3098" y="260"/>
                      </a:cubicBezTo>
                      <a:cubicBezTo>
                        <a:pt x="3137" y="194"/>
                        <a:pt x="3177" y="142"/>
                        <a:pt x="3216" y="89"/>
                      </a:cubicBezTo>
                      <a:cubicBezTo>
                        <a:pt x="3255" y="63"/>
                        <a:pt x="3308" y="37"/>
                        <a:pt x="3281" y="10"/>
                      </a:cubicBezTo>
                      <a:cubicBezTo>
                        <a:pt x="3281" y="4"/>
                        <a:pt x="3278" y="0"/>
                        <a:pt x="3275" y="0"/>
                      </a:cubicBezTo>
                      <a:cubicBezTo>
                        <a:pt x="3272" y="0"/>
                        <a:pt x="3268" y="4"/>
                        <a:pt x="3268" y="10"/>
                      </a:cubicBezTo>
                      <a:cubicBezTo>
                        <a:pt x="3265" y="3"/>
                        <a:pt x="3259" y="0"/>
                        <a:pt x="3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6106;p22"/>
                <p:cNvSpPr/>
                <p:nvPr/>
              </p:nvSpPr>
              <p:spPr>
                <a:xfrm rot="359464">
                  <a:off x="760494" y="4268775"/>
                  <a:ext cx="127525" cy="151706"/>
                </a:xfrm>
                <a:custGeom>
                  <a:avLst/>
                  <a:gdLst/>
                  <a:ahLst/>
                  <a:cxnLst/>
                  <a:rect l="l" t="t" r="r" b="b"/>
                  <a:pathLst>
                    <a:path w="2062" h="2453" extrusionOk="0">
                      <a:moveTo>
                        <a:pt x="2020" y="0"/>
                      </a:moveTo>
                      <a:cubicBezTo>
                        <a:pt x="1970" y="0"/>
                        <a:pt x="1888" y="55"/>
                        <a:pt x="1851" y="64"/>
                      </a:cubicBezTo>
                      <a:cubicBezTo>
                        <a:pt x="1733" y="103"/>
                        <a:pt x="1628" y="130"/>
                        <a:pt x="1523" y="143"/>
                      </a:cubicBezTo>
                      <a:cubicBezTo>
                        <a:pt x="1195" y="208"/>
                        <a:pt x="893" y="366"/>
                        <a:pt x="683" y="602"/>
                      </a:cubicBezTo>
                      <a:cubicBezTo>
                        <a:pt x="421" y="865"/>
                        <a:pt x="224" y="1166"/>
                        <a:pt x="106" y="1508"/>
                      </a:cubicBezTo>
                      <a:cubicBezTo>
                        <a:pt x="67" y="1626"/>
                        <a:pt x="40" y="1744"/>
                        <a:pt x="1" y="1862"/>
                      </a:cubicBezTo>
                      <a:lnTo>
                        <a:pt x="1" y="1875"/>
                      </a:lnTo>
                      <a:lnTo>
                        <a:pt x="1" y="1901"/>
                      </a:lnTo>
                      <a:lnTo>
                        <a:pt x="355" y="2269"/>
                      </a:lnTo>
                      <a:lnTo>
                        <a:pt x="408" y="2308"/>
                      </a:lnTo>
                      <a:lnTo>
                        <a:pt x="526" y="2426"/>
                      </a:lnTo>
                      <a:lnTo>
                        <a:pt x="513" y="2426"/>
                      </a:lnTo>
                      <a:lnTo>
                        <a:pt x="539" y="2453"/>
                      </a:lnTo>
                      <a:lnTo>
                        <a:pt x="552" y="2453"/>
                      </a:lnTo>
                      <a:lnTo>
                        <a:pt x="605" y="2426"/>
                      </a:lnTo>
                      <a:lnTo>
                        <a:pt x="631" y="2413"/>
                      </a:lnTo>
                      <a:cubicBezTo>
                        <a:pt x="1051" y="2216"/>
                        <a:pt x="1418" y="1914"/>
                        <a:pt x="1707" y="1560"/>
                      </a:cubicBezTo>
                      <a:cubicBezTo>
                        <a:pt x="1851" y="1350"/>
                        <a:pt x="1943" y="1114"/>
                        <a:pt x="1983" y="865"/>
                      </a:cubicBezTo>
                      <a:cubicBezTo>
                        <a:pt x="2009" y="746"/>
                        <a:pt x="2022" y="615"/>
                        <a:pt x="2022" y="484"/>
                      </a:cubicBezTo>
                      <a:cubicBezTo>
                        <a:pt x="2035" y="340"/>
                        <a:pt x="2061" y="182"/>
                        <a:pt x="2061" y="38"/>
                      </a:cubicBezTo>
                      <a:cubicBezTo>
                        <a:pt x="2058" y="10"/>
                        <a:pt x="2042" y="0"/>
                        <a:pt x="20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07" name="Google Shape;6107;p22"/>
                <p:cNvGrpSpPr/>
                <p:nvPr/>
              </p:nvGrpSpPr>
              <p:grpSpPr>
                <a:xfrm>
                  <a:off x="759179" y="4258611"/>
                  <a:ext cx="160145" cy="159147"/>
                  <a:chOff x="759179" y="4258611"/>
                  <a:chExt cx="160145" cy="159147"/>
                </a:xfrm>
              </p:grpSpPr>
              <p:sp>
                <p:nvSpPr>
                  <p:cNvPr id="6108" name="Google Shape;6108;p22"/>
                  <p:cNvSpPr/>
                  <p:nvPr/>
                </p:nvSpPr>
                <p:spPr>
                  <a:xfrm rot="359464">
                    <a:off x="763912" y="4317886"/>
                    <a:ext cx="90170" cy="95427"/>
                  </a:xfrm>
                  <a:custGeom>
                    <a:avLst/>
                    <a:gdLst/>
                    <a:ahLst/>
                    <a:cxnLst/>
                    <a:rect l="l" t="t" r="r" b="b"/>
                    <a:pathLst>
                      <a:path w="1458" h="1543" extrusionOk="0">
                        <a:moveTo>
                          <a:pt x="959" y="571"/>
                        </a:moveTo>
                        <a:lnTo>
                          <a:pt x="959" y="571"/>
                        </a:lnTo>
                        <a:cubicBezTo>
                          <a:pt x="867" y="703"/>
                          <a:pt x="749" y="821"/>
                          <a:pt x="618" y="900"/>
                        </a:cubicBezTo>
                        <a:cubicBezTo>
                          <a:pt x="601" y="906"/>
                          <a:pt x="589" y="908"/>
                          <a:pt x="581" y="908"/>
                        </a:cubicBezTo>
                        <a:cubicBezTo>
                          <a:pt x="523" y="908"/>
                          <a:pt x="701" y="752"/>
                          <a:pt x="736" y="729"/>
                        </a:cubicBezTo>
                        <a:cubicBezTo>
                          <a:pt x="801" y="676"/>
                          <a:pt x="880" y="624"/>
                          <a:pt x="959" y="571"/>
                        </a:cubicBezTo>
                        <a:close/>
                        <a:moveTo>
                          <a:pt x="1042" y="1"/>
                        </a:moveTo>
                        <a:cubicBezTo>
                          <a:pt x="915" y="1"/>
                          <a:pt x="762" y="122"/>
                          <a:pt x="683" y="191"/>
                        </a:cubicBezTo>
                        <a:cubicBezTo>
                          <a:pt x="513" y="362"/>
                          <a:pt x="342" y="558"/>
                          <a:pt x="211" y="755"/>
                        </a:cubicBezTo>
                        <a:cubicBezTo>
                          <a:pt x="132" y="900"/>
                          <a:pt x="53" y="1044"/>
                          <a:pt x="1" y="1201"/>
                        </a:cubicBezTo>
                        <a:lnTo>
                          <a:pt x="53" y="1254"/>
                        </a:lnTo>
                        <a:cubicBezTo>
                          <a:pt x="66" y="1241"/>
                          <a:pt x="66" y="1228"/>
                          <a:pt x="66" y="1228"/>
                        </a:cubicBezTo>
                        <a:cubicBezTo>
                          <a:pt x="119" y="1070"/>
                          <a:pt x="185" y="926"/>
                          <a:pt x="276" y="795"/>
                        </a:cubicBezTo>
                        <a:cubicBezTo>
                          <a:pt x="421" y="585"/>
                          <a:pt x="578" y="388"/>
                          <a:pt x="762" y="217"/>
                        </a:cubicBezTo>
                        <a:cubicBezTo>
                          <a:pt x="884" y="121"/>
                          <a:pt x="982" y="74"/>
                          <a:pt x="1045" y="74"/>
                        </a:cubicBezTo>
                        <a:cubicBezTo>
                          <a:pt x="1146" y="74"/>
                          <a:pt x="1159" y="193"/>
                          <a:pt x="1038" y="427"/>
                        </a:cubicBezTo>
                        <a:cubicBezTo>
                          <a:pt x="841" y="532"/>
                          <a:pt x="657" y="690"/>
                          <a:pt x="526" y="886"/>
                        </a:cubicBezTo>
                        <a:cubicBezTo>
                          <a:pt x="500" y="926"/>
                          <a:pt x="539" y="965"/>
                          <a:pt x="578" y="965"/>
                        </a:cubicBezTo>
                        <a:cubicBezTo>
                          <a:pt x="657" y="939"/>
                          <a:pt x="736" y="900"/>
                          <a:pt x="788" y="834"/>
                        </a:cubicBezTo>
                        <a:cubicBezTo>
                          <a:pt x="893" y="742"/>
                          <a:pt x="985" y="624"/>
                          <a:pt x="1064" y="506"/>
                        </a:cubicBezTo>
                        <a:cubicBezTo>
                          <a:pt x="1090" y="497"/>
                          <a:pt x="1206" y="447"/>
                          <a:pt x="1267" y="447"/>
                        </a:cubicBezTo>
                        <a:cubicBezTo>
                          <a:pt x="1296" y="447"/>
                          <a:pt x="1313" y="458"/>
                          <a:pt x="1300" y="493"/>
                        </a:cubicBezTo>
                        <a:cubicBezTo>
                          <a:pt x="1261" y="598"/>
                          <a:pt x="1208" y="703"/>
                          <a:pt x="1143" y="795"/>
                        </a:cubicBezTo>
                        <a:cubicBezTo>
                          <a:pt x="1011" y="939"/>
                          <a:pt x="867" y="1070"/>
                          <a:pt x="723" y="1188"/>
                        </a:cubicBezTo>
                        <a:cubicBezTo>
                          <a:pt x="605" y="1293"/>
                          <a:pt x="500" y="1372"/>
                          <a:pt x="381" y="1451"/>
                        </a:cubicBezTo>
                        <a:lnTo>
                          <a:pt x="303" y="1503"/>
                        </a:lnTo>
                        <a:lnTo>
                          <a:pt x="355" y="1543"/>
                        </a:lnTo>
                        <a:cubicBezTo>
                          <a:pt x="473" y="1477"/>
                          <a:pt x="591" y="1411"/>
                          <a:pt x="696" y="1333"/>
                        </a:cubicBezTo>
                        <a:cubicBezTo>
                          <a:pt x="933" y="1162"/>
                          <a:pt x="1143" y="965"/>
                          <a:pt x="1326" y="742"/>
                        </a:cubicBezTo>
                        <a:cubicBezTo>
                          <a:pt x="1379" y="650"/>
                          <a:pt x="1458" y="519"/>
                          <a:pt x="1405" y="401"/>
                        </a:cubicBezTo>
                        <a:cubicBezTo>
                          <a:pt x="1381" y="347"/>
                          <a:pt x="1340" y="328"/>
                          <a:pt x="1294" y="328"/>
                        </a:cubicBezTo>
                        <a:cubicBezTo>
                          <a:pt x="1240" y="328"/>
                          <a:pt x="1179" y="353"/>
                          <a:pt x="1130" y="375"/>
                        </a:cubicBezTo>
                        <a:cubicBezTo>
                          <a:pt x="1182" y="270"/>
                          <a:pt x="1221" y="138"/>
                          <a:pt x="1156" y="47"/>
                        </a:cubicBezTo>
                        <a:cubicBezTo>
                          <a:pt x="1123" y="14"/>
                          <a:pt x="1084" y="1"/>
                          <a:pt x="10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9" name="Google Shape;6109;p22"/>
                  <p:cNvSpPr/>
                  <p:nvPr/>
                </p:nvSpPr>
                <p:spPr>
                  <a:xfrm rot="359464">
                    <a:off x="885014" y="4333061"/>
                    <a:ext cx="9029" cy="8164"/>
                  </a:xfrm>
                  <a:custGeom>
                    <a:avLst/>
                    <a:gdLst/>
                    <a:ahLst/>
                    <a:cxnLst/>
                    <a:rect l="l" t="t" r="r" b="b"/>
                    <a:pathLst>
                      <a:path w="146" h="132" extrusionOk="0">
                        <a:moveTo>
                          <a:pt x="66" y="0"/>
                        </a:moveTo>
                        <a:cubicBezTo>
                          <a:pt x="53" y="0"/>
                          <a:pt x="40" y="13"/>
                          <a:pt x="27" y="13"/>
                        </a:cubicBezTo>
                        <a:cubicBezTo>
                          <a:pt x="1" y="40"/>
                          <a:pt x="1" y="92"/>
                          <a:pt x="27" y="118"/>
                        </a:cubicBezTo>
                        <a:cubicBezTo>
                          <a:pt x="27" y="131"/>
                          <a:pt x="53" y="131"/>
                          <a:pt x="66" y="131"/>
                        </a:cubicBezTo>
                        <a:cubicBezTo>
                          <a:pt x="80" y="131"/>
                          <a:pt x="106" y="131"/>
                          <a:pt x="119" y="118"/>
                        </a:cubicBezTo>
                        <a:cubicBezTo>
                          <a:pt x="145" y="92"/>
                          <a:pt x="145" y="53"/>
                          <a:pt x="119" y="26"/>
                        </a:cubicBezTo>
                        <a:cubicBezTo>
                          <a:pt x="106" y="13"/>
                          <a:pt x="93" y="0"/>
                          <a:pt x="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22"/>
                  <p:cNvSpPr/>
                  <p:nvPr/>
                </p:nvSpPr>
                <p:spPr>
                  <a:xfrm rot="359464">
                    <a:off x="912671" y="4322851"/>
                    <a:ext cx="4577" cy="6123"/>
                  </a:xfrm>
                  <a:custGeom>
                    <a:avLst/>
                    <a:gdLst/>
                    <a:ahLst/>
                    <a:cxnLst/>
                    <a:rect l="l" t="t" r="r" b="b"/>
                    <a:pathLst>
                      <a:path w="74" h="99" extrusionOk="0">
                        <a:moveTo>
                          <a:pt x="30" y="1"/>
                        </a:moveTo>
                        <a:cubicBezTo>
                          <a:pt x="1" y="1"/>
                          <a:pt x="1" y="99"/>
                          <a:pt x="30" y="99"/>
                        </a:cubicBezTo>
                        <a:cubicBezTo>
                          <a:pt x="35" y="99"/>
                          <a:pt x="41" y="96"/>
                          <a:pt x="47" y="89"/>
                        </a:cubicBezTo>
                        <a:cubicBezTo>
                          <a:pt x="74" y="63"/>
                          <a:pt x="74" y="37"/>
                          <a:pt x="47" y="10"/>
                        </a:cubicBezTo>
                        <a:cubicBezTo>
                          <a:pt x="41" y="4"/>
                          <a:pt x="35" y="1"/>
                          <a:pt x="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22"/>
                  <p:cNvSpPr/>
                  <p:nvPr/>
                </p:nvSpPr>
                <p:spPr>
                  <a:xfrm rot="359464">
                    <a:off x="915124" y="4290613"/>
                    <a:ext cx="4144" cy="1299"/>
                  </a:xfrm>
                  <a:custGeom>
                    <a:avLst/>
                    <a:gdLst/>
                    <a:ahLst/>
                    <a:cxnLst/>
                    <a:rect l="l" t="t" r="r" b="b"/>
                    <a:pathLst>
                      <a:path w="67" h="21" extrusionOk="0">
                        <a:moveTo>
                          <a:pt x="33" y="1"/>
                        </a:moveTo>
                        <a:cubicBezTo>
                          <a:pt x="17" y="1"/>
                          <a:pt x="1" y="7"/>
                          <a:pt x="14" y="20"/>
                        </a:cubicBezTo>
                        <a:lnTo>
                          <a:pt x="53" y="20"/>
                        </a:lnTo>
                        <a:cubicBezTo>
                          <a:pt x="66" y="7"/>
                          <a:pt x="50" y="1"/>
                          <a:pt x="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22"/>
                  <p:cNvSpPr/>
                  <p:nvPr/>
                </p:nvSpPr>
                <p:spPr>
                  <a:xfrm rot="359464">
                    <a:off x="847183" y="4258936"/>
                    <a:ext cx="6556" cy="6185"/>
                  </a:xfrm>
                  <a:custGeom>
                    <a:avLst/>
                    <a:gdLst/>
                    <a:ahLst/>
                    <a:cxnLst/>
                    <a:rect l="l" t="t" r="r" b="b"/>
                    <a:pathLst>
                      <a:path w="106" h="100" extrusionOk="0">
                        <a:moveTo>
                          <a:pt x="52" y="1"/>
                        </a:moveTo>
                        <a:cubicBezTo>
                          <a:pt x="40" y="1"/>
                          <a:pt x="27" y="4"/>
                          <a:pt x="14" y="11"/>
                        </a:cubicBezTo>
                        <a:cubicBezTo>
                          <a:pt x="1" y="37"/>
                          <a:pt x="1" y="63"/>
                          <a:pt x="14" y="89"/>
                        </a:cubicBezTo>
                        <a:cubicBezTo>
                          <a:pt x="27" y="96"/>
                          <a:pt x="40" y="99"/>
                          <a:pt x="53" y="99"/>
                        </a:cubicBezTo>
                        <a:cubicBezTo>
                          <a:pt x="67" y="99"/>
                          <a:pt x="80" y="96"/>
                          <a:pt x="93" y="89"/>
                        </a:cubicBezTo>
                        <a:cubicBezTo>
                          <a:pt x="106" y="63"/>
                          <a:pt x="106" y="37"/>
                          <a:pt x="80" y="11"/>
                        </a:cubicBezTo>
                        <a:cubicBezTo>
                          <a:pt x="73" y="4"/>
                          <a:pt x="63" y="1"/>
                          <a:pt x="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22"/>
                  <p:cNvSpPr/>
                  <p:nvPr/>
                </p:nvSpPr>
                <p:spPr>
                  <a:xfrm rot="359464">
                    <a:off x="818938" y="4279620"/>
                    <a:ext cx="5752" cy="5319"/>
                  </a:xfrm>
                  <a:custGeom>
                    <a:avLst/>
                    <a:gdLst/>
                    <a:ahLst/>
                    <a:cxnLst/>
                    <a:rect l="l" t="t" r="r" b="b"/>
                    <a:pathLst>
                      <a:path w="93" h="86" extrusionOk="0">
                        <a:moveTo>
                          <a:pt x="53" y="0"/>
                        </a:moveTo>
                        <a:cubicBezTo>
                          <a:pt x="44" y="0"/>
                          <a:pt x="34" y="4"/>
                          <a:pt x="27" y="10"/>
                        </a:cubicBezTo>
                        <a:cubicBezTo>
                          <a:pt x="1" y="36"/>
                          <a:pt x="1" y="63"/>
                          <a:pt x="27" y="76"/>
                        </a:cubicBezTo>
                        <a:cubicBezTo>
                          <a:pt x="34" y="82"/>
                          <a:pt x="44" y="86"/>
                          <a:pt x="53" y="86"/>
                        </a:cubicBezTo>
                        <a:cubicBezTo>
                          <a:pt x="63" y="86"/>
                          <a:pt x="73" y="82"/>
                          <a:pt x="80" y="76"/>
                        </a:cubicBezTo>
                        <a:cubicBezTo>
                          <a:pt x="93" y="63"/>
                          <a:pt x="93" y="36"/>
                          <a:pt x="80" y="10"/>
                        </a:cubicBezTo>
                        <a:cubicBezTo>
                          <a:pt x="73" y="4"/>
                          <a:pt x="63" y="0"/>
                          <a:pt x="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22"/>
                  <p:cNvSpPr/>
                  <p:nvPr/>
                </p:nvSpPr>
                <p:spPr>
                  <a:xfrm rot="359464">
                    <a:off x="881164" y="4260001"/>
                    <a:ext cx="5195" cy="4638"/>
                  </a:xfrm>
                  <a:custGeom>
                    <a:avLst/>
                    <a:gdLst/>
                    <a:ahLst/>
                    <a:cxnLst/>
                    <a:rect l="l" t="t" r="r" b="b"/>
                    <a:pathLst>
                      <a:path w="84" h="75" extrusionOk="0">
                        <a:moveTo>
                          <a:pt x="46" y="0"/>
                        </a:moveTo>
                        <a:cubicBezTo>
                          <a:pt x="38" y="0"/>
                          <a:pt x="31" y="4"/>
                          <a:pt x="31" y="10"/>
                        </a:cubicBezTo>
                        <a:cubicBezTo>
                          <a:pt x="1" y="31"/>
                          <a:pt x="26" y="75"/>
                          <a:pt x="51" y="75"/>
                        </a:cubicBezTo>
                        <a:cubicBezTo>
                          <a:pt x="58" y="75"/>
                          <a:pt x="65" y="71"/>
                          <a:pt x="71" y="63"/>
                        </a:cubicBezTo>
                        <a:cubicBezTo>
                          <a:pt x="84" y="50"/>
                          <a:pt x="84" y="23"/>
                          <a:pt x="71" y="10"/>
                        </a:cubicBezTo>
                        <a:cubicBezTo>
                          <a:pt x="64" y="4"/>
                          <a:pt x="54" y="0"/>
                          <a:pt x="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15" name="Google Shape;6115;p22"/>
                <p:cNvSpPr/>
                <p:nvPr/>
              </p:nvSpPr>
              <p:spPr>
                <a:xfrm rot="359464">
                  <a:off x="685469" y="4357037"/>
                  <a:ext cx="112868" cy="113672"/>
                </a:xfrm>
                <a:custGeom>
                  <a:avLst/>
                  <a:gdLst/>
                  <a:ahLst/>
                  <a:cxnLst/>
                  <a:rect l="l" t="t" r="r" b="b"/>
                  <a:pathLst>
                    <a:path w="1825" h="1838" extrusionOk="0">
                      <a:moveTo>
                        <a:pt x="709" y="0"/>
                      </a:moveTo>
                      <a:cubicBezTo>
                        <a:pt x="696" y="13"/>
                        <a:pt x="696" y="26"/>
                        <a:pt x="683" y="39"/>
                      </a:cubicBezTo>
                      <a:cubicBezTo>
                        <a:pt x="670" y="53"/>
                        <a:pt x="657" y="79"/>
                        <a:pt x="644" y="79"/>
                      </a:cubicBezTo>
                      <a:lnTo>
                        <a:pt x="499" y="289"/>
                      </a:lnTo>
                      <a:lnTo>
                        <a:pt x="355" y="499"/>
                      </a:lnTo>
                      <a:lnTo>
                        <a:pt x="224" y="696"/>
                      </a:lnTo>
                      <a:lnTo>
                        <a:pt x="79" y="906"/>
                      </a:lnTo>
                      <a:lnTo>
                        <a:pt x="27" y="984"/>
                      </a:lnTo>
                      <a:lnTo>
                        <a:pt x="1" y="1024"/>
                      </a:lnTo>
                      <a:lnTo>
                        <a:pt x="27" y="1037"/>
                      </a:lnTo>
                      <a:lnTo>
                        <a:pt x="93" y="1103"/>
                      </a:lnTo>
                      <a:lnTo>
                        <a:pt x="276" y="1260"/>
                      </a:lnTo>
                      <a:lnTo>
                        <a:pt x="434" y="1417"/>
                      </a:lnTo>
                      <a:lnTo>
                        <a:pt x="618" y="1575"/>
                      </a:lnTo>
                      <a:lnTo>
                        <a:pt x="801" y="1746"/>
                      </a:lnTo>
                      <a:lnTo>
                        <a:pt x="880" y="1811"/>
                      </a:lnTo>
                      <a:lnTo>
                        <a:pt x="893" y="1824"/>
                      </a:lnTo>
                      <a:lnTo>
                        <a:pt x="906" y="1837"/>
                      </a:lnTo>
                      <a:lnTo>
                        <a:pt x="933" y="1824"/>
                      </a:lnTo>
                      <a:lnTo>
                        <a:pt x="1011" y="1759"/>
                      </a:lnTo>
                      <a:lnTo>
                        <a:pt x="1221" y="1575"/>
                      </a:lnTo>
                      <a:lnTo>
                        <a:pt x="1431" y="1404"/>
                      </a:lnTo>
                      <a:lnTo>
                        <a:pt x="1628" y="1234"/>
                      </a:lnTo>
                      <a:lnTo>
                        <a:pt x="1733" y="1155"/>
                      </a:lnTo>
                      <a:lnTo>
                        <a:pt x="1812" y="1089"/>
                      </a:lnTo>
                      <a:lnTo>
                        <a:pt x="1825" y="1063"/>
                      </a:lnTo>
                      <a:lnTo>
                        <a:pt x="1812" y="1050"/>
                      </a:lnTo>
                      <a:lnTo>
                        <a:pt x="1799" y="1050"/>
                      </a:lnTo>
                      <a:lnTo>
                        <a:pt x="1799" y="1037"/>
                      </a:lnTo>
                      <a:lnTo>
                        <a:pt x="1733" y="971"/>
                      </a:lnTo>
                      <a:lnTo>
                        <a:pt x="1536" y="788"/>
                      </a:lnTo>
                      <a:lnTo>
                        <a:pt x="1431" y="683"/>
                      </a:lnTo>
                      <a:lnTo>
                        <a:pt x="1221" y="486"/>
                      </a:lnTo>
                      <a:lnTo>
                        <a:pt x="1037" y="315"/>
                      </a:lnTo>
                      <a:lnTo>
                        <a:pt x="828" y="118"/>
                      </a:lnTo>
                      <a:lnTo>
                        <a:pt x="736" y="26"/>
                      </a:lnTo>
                      <a:lnTo>
                        <a:pt x="7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16" name="Google Shape;6116;p22"/>
                <p:cNvGrpSpPr/>
                <p:nvPr/>
              </p:nvGrpSpPr>
              <p:grpSpPr>
                <a:xfrm>
                  <a:off x="697660" y="4366266"/>
                  <a:ext cx="91977" cy="105916"/>
                  <a:chOff x="697660" y="4366266"/>
                  <a:chExt cx="91977" cy="105916"/>
                </a:xfrm>
              </p:grpSpPr>
              <p:sp>
                <p:nvSpPr>
                  <p:cNvPr id="6117" name="Google Shape;6117;p22"/>
                  <p:cNvSpPr/>
                  <p:nvPr/>
                </p:nvSpPr>
                <p:spPr>
                  <a:xfrm rot="359464">
                    <a:off x="729465" y="4418966"/>
                    <a:ext cx="57702" cy="50342"/>
                  </a:xfrm>
                  <a:custGeom>
                    <a:avLst/>
                    <a:gdLst/>
                    <a:ahLst/>
                    <a:cxnLst/>
                    <a:rect l="l" t="t" r="r" b="b"/>
                    <a:pathLst>
                      <a:path w="933" h="814" extrusionOk="0">
                        <a:moveTo>
                          <a:pt x="893" y="0"/>
                        </a:moveTo>
                        <a:lnTo>
                          <a:pt x="880" y="13"/>
                        </a:lnTo>
                        <a:lnTo>
                          <a:pt x="841" y="53"/>
                        </a:lnTo>
                        <a:lnTo>
                          <a:pt x="762" y="105"/>
                        </a:lnTo>
                        <a:lnTo>
                          <a:pt x="710" y="158"/>
                        </a:lnTo>
                        <a:lnTo>
                          <a:pt x="552" y="302"/>
                        </a:lnTo>
                        <a:lnTo>
                          <a:pt x="381" y="446"/>
                        </a:lnTo>
                        <a:lnTo>
                          <a:pt x="211" y="617"/>
                        </a:lnTo>
                        <a:lnTo>
                          <a:pt x="185" y="630"/>
                        </a:lnTo>
                        <a:lnTo>
                          <a:pt x="106" y="696"/>
                        </a:lnTo>
                        <a:lnTo>
                          <a:pt x="53" y="735"/>
                        </a:lnTo>
                        <a:lnTo>
                          <a:pt x="14" y="775"/>
                        </a:lnTo>
                        <a:cubicBezTo>
                          <a:pt x="14" y="788"/>
                          <a:pt x="1" y="788"/>
                          <a:pt x="1" y="801"/>
                        </a:cubicBezTo>
                        <a:cubicBezTo>
                          <a:pt x="1" y="814"/>
                          <a:pt x="14" y="814"/>
                          <a:pt x="27" y="814"/>
                        </a:cubicBezTo>
                        <a:lnTo>
                          <a:pt x="40" y="814"/>
                        </a:lnTo>
                        <a:lnTo>
                          <a:pt x="80" y="788"/>
                        </a:lnTo>
                        <a:lnTo>
                          <a:pt x="250" y="630"/>
                        </a:lnTo>
                        <a:lnTo>
                          <a:pt x="421" y="473"/>
                        </a:lnTo>
                        <a:lnTo>
                          <a:pt x="591" y="315"/>
                        </a:lnTo>
                        <a:lnTo>
                          <a:pt x="762" y="158"/>
                        </a:lnTo>
                        <a:lnTo>
                          <a:pt x="854" y="79"/>
                        </a:lnTo>
                        <a:lnTo>
                          <a:pt x="906" y="40"/>
                        </a:lnTo>
                        <a:cubicBezTo>
                          <a:pt x="906" y="27"/>
                          <a:pt x="920" y="27"/>
                          <a:pt x="920" y="13"/>
                        </a:cubicBezTo>
                        <a:lnTo>
                          <a:pt x="9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22"/>
                  <p:cNvSpPr/>
                  <p:nvPr/>
                </p:nvSpPr>
                <p:spPr>
                  <a:xfrm rot="359464">
                    <a:off x="715446" y="4392804"/>
                    <a:ext cx="53620" cy="59124"/>
                  </a:xfrm>
                  <a:custGeom>
                    <a:avLst/>
                    <a:gdLst/>
                    <a:ahLst/>
                    <a:cxnLst/>
                    <a:rect l="l" t="t" r="r" b="b"/>
                    <a:pathLst>
                      <a:path w="867" h="956" extrusionOk="0">
                        <a:moveTo>
                          <a:pt x="827" y="1"/>
                        </a:moveTo>
                        <a:lnTo>
                          <a:pt x="801" y="40"/>
                        </a:lnTo>
                        <a:lnTo>
                          <a:pt x="748" y="92"/>
                        </a:lnTo>
                        <a:cubicBezTo>
                          <a:pt x="696" y="158"/>
                          <a:pt x="630" y="224"/>
                          <a:pt x="578" y="289"/>
                        </a:cubicBezTo>
                        <a:cubicBezTo>
                          <a:pt x="512" y="355"/>
                          <a:pt x="460" y="421"/>
                          <a:pt x="394" y="486"/>
                        </a:cubicBezTo>
                        <a:lnTo>
                          <a:pt x="210" y="683"/>
                        </a:lnTo>
                        <a:lnTo>
                          <a:pt x="119" y="788"/>
                        </a:lnTo>
                        <a:cubicBezTo>
                          <a:pt x="105" y="801"/>
                          <a:pt x="92" y="827"/>
                          <a:pt x="79" y="840"/>
                        </a:cubicBezTo>
                        <a:lnTo>
                          <a:pt x="53" y="867"/>
                        </a:lnTo>
                        <a:lnTo>
                          <a:pt x="53" y="880"/>
                        </a:lnTo>
                        <a:lnTo>
                          <a:pt x="40" y="880"/>
                        </a:lnTo>
                        <a:lnTo>
                          <a:pt x="14" y="906"/>
                        </a:lnTo>
                        <a:cubicBezTo>
                          <a:pt x="14" y="906"/>
                          <a:pt x="0" y="919"/>
                          <a:pt x="0" y="919"/>
                        </a:cubicBezTo>
                        <a:cubicBezTo>
                          <a:pt x="0" y="932"/>
                          <a:pt x="0" y="932"/>
                          <a:pt x="0" y="945"/>
                        </a:cubicBezTo>
                        <a:cubicBezTo>
                          <a:pt x="7" y="952"/>
                          <a:pt x="17" y="955"/>
                          <a:pt x="25" y="955"/>
                        </a:cubicBezTo>
                        <a:cubicBezTo>
                          <a:pt x="33" y="955"/>
                          <a:pt x="40" y="952"/>
                          <a:pt x="40" y="945"/>
                        </a:cubicBezTo>
                        <a:lnTo>
                          <a:pt x="66" y="919"/>
                        </a:lnTo>
                        <a:lnTo>
                          <a:pt x="66" y="906"/>
                        </a:lnTo>
                        <a:lnTo>
                          <a:pt x="132" y="827"/>
                        </a:lnTo>
                        <a:lnTo>
                          <a:pt x="315" y="630"/>
                        </a:lnTo>
                        <a:cubicBezTo>
                          <a:pt x="368" y="565"/>
                          <a:pt x="434" y="499"/>
                          <a:pt x="486" y="434"/>
                        </a:cubicBezTo>
                        <a:lnTo>
                          <a:pt x="670" y="224"/>
                        </a:lnTo>
                        <a:lnTo>
                          <a:pt x="762" y="132"/>
                        </a:lnTo>
                        <a:lnTo>
                          <a:pt x="801" y="79"/>
                        </a:lnTo>
                        <a:lnTo>
                          <a:pt x="840" y="40"/>
                        </a:lnTo>
                        <a:cubicBezTo>
                          <a:pt x="840" y="27"/>
                          <a:pt x="840" y="27"/>
                          <a:pt x="840" y="27"/>
                        </a:cubicBezTo>
                        <a:cubicBezTo>
                          <a:pt x="853" y="27"/>
                          <a:pt x="867" y="14"/>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22"/>
                  <p:cNvSpPr/>
                  <p:nvPr/>
                </p:nvSpPr>
                <p:spPr>
                  <a:xfrm rot="359464">
                    <a:off x="701126" y="4368370"/>
                    <a:ext cx="43910" cy="68710"/>
                  </a:xfrm>
                  <a:custGeom>
                    <a:avLst/>
                    <a:gdLst/>
                    <a:ahLst/>
                    <a:cxnLst/>
                    <a:rect l="l" t="t" r="r" b="b"/>
                    <a:pathLst>
                      <a:path w="710" h="1111" extrusionOk="0">
                        <a:moveTo>
                          <a:pt x="697" y="1"/>
                        </a:moveTo>
                        <a:cubicBezTo>
                          <a:pt x="690" y="1"/>
                          <a:pt x="683" y="7"/>
                          <a:pt x="683" y="20"/>
                        </a:cubicBezTo>
                        <a:cubicBezTo>
                          <a:pt x="592" y="165"/>
                          <a:pt x="500" y="296"/>
                          <a:pt x="408" y="427"/>
                        </a:cubicBezTo>
                        <a:cubicBezTo>
                          <a:pt x="277" y="650"/>
                          <a:pt x="145" y="860"/>
                          <a:pt x="14" y="1070"/>
                        </a:cubicBezTo>
                        <a:cubicBezTo>
                          <a:pt x="1" y="1083"/>
                          <a:pt x="1" y="1096"/>
                          <a:pt x="14" y="1110"/>
                        </a:cubicBezTo>
                        <a:cubicBezTo>
                          <a:pt x="16" y="1110"/>
                          <a:pt x="17" y="1111"/>
                          <a:pt x="19" y="1111"/>
                        </a:cubicBezTo>
                        <a:cubicBezTo>
                          <a:pt x="45" y="1111"/>
                          <a:pt x="81" y="1017"/>
                          <a:pt x="106" y="1005"/>
                        </a:cubicBezTo>
                        <a:cubicBezTo>
                          <a:pt x="237" y="795"/>
                          <a:pt x="355" y="572"/>
                          <a:pt x="500" y="362"/>
                        </a:cubicBezTo>
                        <a:cubicBezTo>
                          <a:pt x="578" y="257"/>
                          <a:pt x="644" y="138"/>
                          <a:pt x="710" y="33"/>
                        </a:cubicBezTo>
                        <a:lnTo>
                          <a:pt x="710" y="20"/>
                        </a:lnTo>
                        <a:cubicBezTo>
                          <a:pt x="710" y="7"/>
                          <a:pt x="703" y="1"/>
                          <a:pt x="6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120" name="Google Shape;6120;p22"/>
              <p:cNvGrpSpPr/>
              <p:nvPr/>
            </p:nvGrpSpPr>
            <p:grpSpPr>
              <a:xfrm>
                <a:off x="1584178" y="4893708"/>
                <a:ext cx="228178" cy="320244"/>
                <a:chOff x="1584178" y="4893708"/>
                <a:chExt cx="228178" cy="320244"/>
              </a:xfrm>
            </p:grpSpPr>
            <p:sp>
              <p:nvSpPr>
                <p:cNvPr id="6121" name="Google Shape;6121;p22"/>
                <p:cNvSpPr/>
                <p:nvPr/>
              </p:nvSpPr>
              <p:spPr>
                <a:xfrm rot="359464">
                  <a:off x="1636427" y="4901537"/>
                  <a:ext cx="163210" cy="252267"/>
                </a:xfrm>
                <a:custGeom>
                  <a:avLst/>
                  <a:gdLst/>
                  <a:ahLst/>
                  <a:cxnLst/>
                  <a:rect l="l" t="t" r="r" b="b"/>
                  <a:pathLst>
                    <a:path w="2639" h="4079" extrusionOk="0">
                      <a:moveTo>
                        <a:pt x="2442" y="0"/>
                      </a:moveTo>
                      <a:cubicBezTo>
                        <a:pt x="2439" y="0"/>
                        <a:pt x="2435" y="4"/>
                        <a:pt x="2429" y="10"/>
                      </a:cubicBezTo>
                      <a:cubicBezTo>
                        <a:pt x="2426" y="5"/>
                        <a:pt x="2422" y="2"/>
                        <a:pt x="2418" y="2"/>
                      </a:cubicBezTo>
                      <a:cubicBezTo>
                        <a:pt x="2404" y="2"/>
                        <a:pt x="2384" y="35"/>
                        <a:pt x="2363" y="76"/>
                      </a:cubicBezTo>
                      <a:cubicBezTo>
                        <a:pt x="2298" y="155"/>
                        <a:pt x="2232" y="220"/>
                        <a:pt x="2153" y="273"/>
                      </a:cubicBezTo>
                      <a:cubicBezTo>
                        <a:pt x="2048" y="338"/>
                        <a:pt x="1956" y="404"/>
                        <a:pt x="1838" y="443"/>
                      </a:cubicBezTo>
                      <a:cubicBezTo>
                        <a:pt x="1654" y="548"/>
                        <a:pt x="1471" y="640"/>
                        <a:pt x="1274" y="732"/>
                      </a:cubicBezTo>
                      <a:cubicBezTo>
                        <a:pt x="985" y="903"/>
                        <a:pt x="736" y="1139"/>
                        <a:pt x="552" y="1428"/>
                      </a:cubicBezTo>
                      <a:cubicBezTo>
                        <a:pt x="421" y="1690"/>
                        <a:pt x="316" y="1953"/>
                        <a:pt x="224" y="2228"/>
                      </a:cubicBezTo>
                      <a:cubicBezTo>
                        <a:pt x="158" y="2451"/>
                        <a:pt x="119" y="2688"/>
                        <a:pt x="80" y="2911"/>
                      </a:cubicBezTo>
                      <a:cubicBezTo>
                        <a:pt x="53" y="3081"/>
                        <a:pt x="27" y="3239"/>
                        <a:pt x="1" y="3409"/>
                      </a:cubicBezTo>
                      <a:lnTo>
                        <a:pt x="893" y="3921"/>
                      </a:lnTo>
                      <a:lnTo>
                        <a:pt x="1025" y="3987"/>
                      </a:lnTo>
                      <a:lnTo>
                        <a:pt x="1130" y="4039"/>
                      </a:lnTo>
                      <a:lnTo>
                        <a:pt x="1116" y="4052"/>
                      </a:lnTo>
                      <a:lnTo>
                        <a:pt x="1156" y="4079"/>
                      </a:lnTo>
                      <a:lnTo>
                        <a:pt x="1182" y="4066"/>
                      </a:lnTo>
                      <a:lnTo>
                        <a:pt x="1195" y="4052"/>
                      </a:lnTo>
                      <a:lnTo>
                        <a:pt x="1208" y="4039"/>
                      </a:lnTo>
                      <a:cubicBezTo>
                        <a:pt x="1326" y="3947"/>
                        <a:pt x="1458" y="3856"/>
                        <a:pt x="1563" y="3751"/>
                      </a:cubicBezTo>
                      <a:cubicBezTo>
                        <a:pt x="1904" y="3436"/>
                        <a:pt x="2193" y="3068"/>
                        <a:pt x="2403" y="2661"/>
                      </a:cubicBezTo>
                      <a:cubicBezTo>
                        <a:pt x="2573" y="2281"/>
                        <a:pt x="2639" y="1861"/>
                        <a:pt x="2560" y="1441"/>
                      </a:cubicBezTo>
                      <a:cubicBezTo>
                        <a:pt x="2534" y="1296"/>
                        <a:pt x="2494" y="1165"/>
                        <a:pt x="2442" y="1034"/>
                      </a:cubicBezTo>
                      <a:cubicBezTo>
                        <a:pt x="2271" y="745"/>
                        <a:pt x="2258" y="404"/>
                        <a:pt x="2403" y="102"/>
                      </a:cubicBezTo>
                      <a:cubicBezTo>
                        <a:pt x="2442" y="76"/>
                        <a:pt x="2481" y="23"/>
                        <a:pt x="2455" y="10"/>
                      </a:cubicBezTo>
                      <a:cubicBezTo>
                        <a:pt x="2448" y="4"/>
                        <a:pt x="2445" y="0"/>
                        <a:pt x="24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22"/>
                <p:cNvSpPr/>
                <p:nvPr/>
              </p:nvSpPr>
              <p:spPr>
                <a:xfrm rot="359464">
                  <a:off x="1651592" y="4975163"/>
                  <a:ext cx="103962" cy="170817"/>
                </a:xfrm>
                <a:custGeom>
                  <a:avLst/>
                  <a:gdLst/>
                  <a:ahLst/>
                  <a:cxnLst/>
                  <a:rect l="l" t="t" r="r" b="b"/>
                  <a:pathLst>
                    <a:path w="1681" h="2762" extrusionOk="0">
                      <a:moveTo>
                        <a:pt x="1479" y="1"/>
                      </a:moveTo>
                      <a:cubicBezTo>
                        <a:pt x="1427" y="1"/>
                        <a:pt x="1345" y="90"/>
                        <a:pt x="1313" y="111"/>
                      </a:cubicBezTo>
                      <a:cubicBezTo>
                        <a:pt x="1221" y="176"/>
                        <a:pt x="1116" y="229"/>
                        <a:pt x="1024" y="281"/>
                      </a:cubicBezTo>
                      <a:cubicBezTo>
                        <a:pt x="723" y="413"/>
                        <a:pt x="473" y="649"/>
                        <a:pt x="329" y="937"/>
                      </a:cubicBezTo>
                      <a:cubicBezTo>
                        <a:pt x="145" y="1252"/>
                        <a:pt x="40" y="1607"/>
                        <a:pt x="14" y="1974"/>
                      </a:cubicBezTo>
                      <a:cubicBezTo>
                        <a:pt x="14" y="2092"/>
                        <a:pt x="14" y="2210"/>
                        <a:pt x="14" y="2342"/>
                      </a:cubicBezTo>
                      <a:lnTo>
                        <a:pt x="14" y="2355"/>
                      </a:lnTo>
                      <a:cubicBezTo>
                        <a:pt x="1" y="2368"/>
                        <a:pt x="1" y="2368"/>
                        <a:pt x="14" y="2381"/>
                      </a:cubicBezTo>
                      <a:lnTo>
                        <a:pt x="460" y="2630"/>
                      </a:lnTo>
                      <a:lnTo>
                        <a:pt x="513" y="2657"/>
                      </a:lnTo>
                      <a:lnTo>
                        <a:pt x="657" y="2735"/>
                      </a:lnTo>
                      <a:lnTo>
                        <a:pt x="644" y="2735"/>
                      </a:lnTo>
                      <a:lnTo>
                        <a:pt x="683" y="2762"/>
                      </a:lnTo>
                      <a:lnTo>
                        <a:pt x="696" y="2749"/>
                      </a:lnTo>
                      <a:lnTo>
                        <a:pt x="736" y="2722"/>
                      </a:lnTo>
                      <a:lnTo>
                        <a:pt x="749" y="2696"/>
                      </a:lnTo>
                      <a:cubicBezTo>
                        <a:pt x="1103" y="2394"/>
                        <a:pt x="1379" y="2014"/>
                        <a:pt x="1576" y="1581"/>
                      </a:cubicBezTo>
                      <a:cubicBezTo>
                        <a:pt x="1654" y="1344"/>
                        <a:pt x="1681" y="1095"/>
                        <a:pt x="1654" y="846"/>
                      </a:cubicBezTo>
                      <a:cubicBezTo>
                        <a:pt x="1641" y="727"/>
                        <a:pt x="1615" y="596"/>
                        <a:pt x="1589" y="465"/>
                      </a:cubicBezTo>
                      <a:cubicBezTo>
                        <a:pt x="1562" y="321"/>
                        <a:pt x="1536" y="176"/>
                        <a:pt x="1510" y="19"/>
                      </a:cubicBezTo>
                      <a:cubicBezTo>
                        <a:pt x="1502" y="6"/>
                        <a:pt x="1491" y="1"/>
                        <a:pt x="1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23" name="Google Shape;6123;p22"/>
                <p:cNvGrpSpPr/>
                <p:nvPr/>
              </p:nvGrpSpPr>
              <p:grpSpPr>
                <a:xfrm>
                  <a:off x="1652301" y="4967175"/>
                  <a:ext cx="135858" cy="177731"/>
                  <a:chOff x="1652301" y="4967175"/>
                  <a:chExt cx="135858" cy="177731"/>
                </a:xfrm>
              </p:grpSpPr>
              <p:sp>
                <p:nvSpPr>
                  <p:cNvPr id="6124" name="Google Shape;6124;p22"/>
                  <p:cNvSpPr/>
                  <p:nvPr/>
                </p:nvSpPr>
                <p:spPr>
                  <a:xfrm rot="359464">
                    <a:off x="1657504" y="5037596"/>
                    <a:ext cx="75513" cy="103653"/>
                  </a:xfrm>
                  <a:custGeom>
                    <a:avLst/>
                    <a:gdLst/>
                    <a:ahLst/>
                    <a:cxnLst/>
                    <a:rect l="l" t="t" r="r" b="b"/>
                    <a:pathLst>
                      <a:path w="1221" h="1676" extrusionOk="0">
                        <a:moveTo>
                          <a:pt x="748" y="573"/>
                        </a:moveTo>
                        <a:lnTo>
                          <a:pt x="748" y="573"/>
                        </a:lnTo>
                        <a:cubicBezTo>
                          <a:pt x="696" y="730"/>
                          <a:pt x="617" y="875"/>
                          <a:pt x="512" y="993"/>
                        </a:cubicBezTo>
                        <a:cubicBezTo>
                          <a:pt x="493" y="1006"/>
                          <a:pt x="480" y="1012"/>
                          <a:pt x="472" y="1012"/>
                        </a:cubicBezTo>
                        <a:cubicBezTo>
                          <a:pt x="428" y="1012"/>
                          <a:pt x="555" y="818"/>
                          <a:pt x="578" y="796"/>
                        </a:cubicBezTo>
                        <a:cubicBezTo>
                          <a:pt x="630" y="717"/>
                          <a:pt x="683" y="651"/>
                          <a:pt x="748" y="573"/>
                        </a:cubicBezTo>
                        <a:close/>
                        <a:moveTo>
                          <a:pt x="734" y="1"/>
                        </a:moveTo>
                        <a:cubicBezTo>
                          <a:pt x="592" y="1"/>
                          <a:pt x="460" y="184"/>
                          <a:pt x="394" y="284"/>
                        </a:cubicBezTo>
                        <a:cubicBezTo>
                          <a:pt x="276" y="507"/>
                          <a:pt x="171" y="730"/>
                          <a:pt x="92" y="966"/>
                        </a:cubicBezTo>
                        <a:cubicBezTo>
                          <a:pt x="39" y="1111"/>
                          <a:pt x="13" y="1281"/>
                          <a:pt x="0" y="1439"/>
                        </a:cubicBezTo>
                        <a:lnTo>
                          <a:pt x="66" y="1478"/>
                        </a:lnTo>
                        <a:lnTo>
                          <a:pt x="66" y="1452"/>
                        </a:lnTo>
                        <a:cubicBezTo>
                          <a:pt x="79" y="1281"/>
                          <a:pt x="105" y="1124"/>
                          <a:pt x="144" y="966"/>
                        </a:cubicBezTo>
                        <a:cubicBezTo>
                          <a:pt x="223" y="730"/>
                          <a:pt x="341" y="494"/>
                          <a:pt x="459" y="284"/>
                        </a:cubicBezTo>
                        <a:cubicBezTo>
                          <a:pt x="564" y="145"/>
                          <a:pt x="655" y="75"/>
                          <a:pt x="718" y="75"/>
                        </a:cubicBezTo>
                        <a:cubicBezTo>
                          <a:pt x="798" y="75"/>
                          <a:pt x="832" y="188"/>
                          <a:pt x="788" y="415"/>
                        </a:cubicBezTo>
                        <a:cubicBezTo>
                          <a:pt x="630" y="573"/>
                          <a:pt x="499" y="770"/>
                          <a:pt x="420" y="993"/>
                        </a:cubicBezTo>
                        <a:cubicBezTo>
                          <a:pt x="409" y="1027"/>
                          <a:pt x="437" y="1061"/>
                          <a:pt x="470" y="1061"/>
                        </a:cubicBezTo>
                        <a:cubicBezTo>
                          <a:pt x="475" y="1061"/>
                          <a:pt x="480" y="1060"/>
                          <a:pt x="486" y="1058"/>
                        </a:cubicBezTo>
                        <a:cubicBezTo>
                          <a:pt x="564" y="1019"/>
                          <a:pt x="630" y="953"/>
                          <a:pt x="669" y="875"/>
                        </a:cubicBezTo>
                        <a:cubicBezTo>
                          <a:pt x="748" y="756"/>
                          <a:pt x="801" y="638"/>
                          <a:pt x="840" y="494"/>
                        </a:cubicBezTo>
                        <a:cubicBezTo>
                          <a:pt x="860" y="474"/>
                          <a:pt x="977" y="379"/>
                          <a:pt x="1033" y="379"/>
                        </a:cubicBezTo>
                        <a:cubicBezTo>
                          <a:pt x="1051" y="379"/>
                          <a:pt x="1063" y="389"/>
                          <a:pt x="1063" y="415"/>
                        </a:cubicBezTo>
                        <a:cubicBezTo>
                          <a:pt x="1063" y="533"/>
                          <a:pt x="1037" y="651"/>
                          <a:pt x="984" y="743"/>
                        </a:cubicBezTo>
                        <a:cubicBezTo>
                          <a:pt x="892" y="927"/>
                          <a:pt x="801" y="1085"/>
                          <a:pt x="683" y="1255"/>
                        </a:cubicBezTo>
                        <a:cubicBezTo>
                          <a:pt x="604" y="1373"/>
                          <a:pt x="525" y="1478"/>
                          <a:pt x="433" y="1596"/>
                        </a:cubicBezTo>
                        <a:lnTo>
                          <a:pt x="368" y="1649"/>
                        </a:lnTo>
                        <a:lnTo>
                          <a:pt x="433" y="1675"/>
                        </a:lnTo>
                        <a:cubicBezTo>
                          <a:pt x="525" y="1596"/>
                          <a:pt x="617" y="1491"/>
                          <a:pt x="696" y="1386"/>
                        </a:cubicBezTo>
                        <a:cubicBezTo>
                          <a:pt x="879" y="1163"/>
                          <a:pt x="1037" y="914"/>
                          <a:pt x="1155" y="651"/>
                        </a:cubicBezTo>
                        <a:cubicBezTo>
                          <a:pt x="1181" y="546"/>
                          <a:pt x="1221" y="402"/>
                          <a:pt x="1155" y="297"/>
                        </a:cubicBezTo>
                        <a:cubicBezTo>
                          <a:pt x="1129" y="267"/>
                          <a:pt x="1098" y="255"/>
                          <a:pt x="1065" y="255"/>
                        </a:cubicBezTo>
                        <a:cubicBezTo>
                          <a:pt x="997" y="255"/>
                          <a:pt x="924" y="305"/>
                          <a:pt x="879" y="350"/>
                        </a:cubicBezTo>
                        <a:cubicBezTo>
                          <a:pt x="892" y="245"/>
                          <a:pt x="906" y="100"/>
                          <a:pt x="814" y="21"/>
                        </a:cubicBezTo>
                        <a:cubicBezTo>
                          <a:pt x="787" y="7"/>
                          <a:pt x="760" y="1"/>
                          <a:pt x="7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22"/>
                  <p:cNvSpPr/>
                  <p:nvPr/>
                </p:nvSpPr>
                <p:spPr>
                  <a:xfrm rot="359464">
                    <a:off x="1758716" y="5036238"/>
                    <a:ext cx="9833" cy="8596"/>
                  </a:xfrm>
                  <a:custGeom>
                    <a:avLst/>
                    <a:gdLst/>
                    <a:ahLst/>
                    <a:cxnLst/>
                    <a:rect l="l" t="t" r="r" b="b"/>
                    <a:pathLst>
                      <a:path w="159" h="139" extrusionOk="0">
                        <a:moveTo>
                          <a:pt x="86" y="0"/>
                        </a:moveTo>
                        <a:cubicBezTo>
                          <a:pt x="79" y="0"/>
                          <a:pt x="73" y="4"/>
                          <a:pt x="66" y="10"/>
                        </a:cubicBezTo>
                        <a:cubicBezTo>
                          <a:pt x="40" y="10"/>
                          <a:pt x="27" y="23"/>
                          <a:pt x="27" y="36"/>
                        </a:cubicBezTo>
                        <a:cubicBezTo>
                          <a:pt x="1" y="76"/>
                          <a:pt x="14" y="115"/>
                          <a:pt x="40" y="128"/>
                        </a:cubicBezTo>
                        <a:cubicBezTo>
                          <a:pt x="47" y="135"/>
                          <a:pt x="56" y="138"/>
                          <a:pt x="66" y="138"/>
                        </a:cubicBezTo>
                        <a:cubicBezTo>
                          <a:pt x="76" y="138"/>
                          <a:pt x="86" y="135"/>
                          <a:pt x="93" y="128"/>
                        </a:cubicBezTo>
                        <a:cubicBezTo>
                          <a:pt x="106" y="128"/>
                          <a:pt x="119" y="115"/>
                          <a:pt x="132" y="102"/>
                        </a:cubicBezTo>
                        <a:cubicBezTo>
                          <a:pt x="158" y="63"/>
                          <a:pt x="145" y="23"/>
                          <a:pt x="106" y="10"/>
                        </a:cubicBezTo>
                        <a:cubicBezTo>
                          <a:pt x="99" y="4"/>
                          <a:pt x="93" y="0"/>
                          <a:pt x="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22"/>
                  <p:cNvSpPr/>
                  <p:nvPr/>
                </p:nvSpPr>
                <p:spPr>
                  <a:xfrm rot="359464">
                    <a:off x="1779977" y="5020015"/>
                    <a:ext cx="7916" cy="5504"/>
                  </a:xfrm>
                  <a:custGeom>
                    <a:avLst/>
                    <a:gdLst/>
                    <a:ahLst/>
                    <a:cxnLst/>
                    <a:rect l="l" t="t" r="r" b="b"/>
                    <a:pathLst>
                      <a:path w="128" h="89" extrusionOk="0">
                        <a:moveTo>
                          <a:pt x="61" y="0"/>
                        </a:moveTo>
                        <a:cubicBezTo>
                          <a:pt x="49" y="0"/>
                          <a:pt x="37" y="5"/>
                          <a:pt x="30" y="16"/>
                        </a:cubicBezTo>
                        <a:cubicBezTo>
                          <a:pt x="1" y="45"/>
                          <a:pt x="43" y="88"/>
                          <a:pt x="78" y="88"/>
                        </a:cubicBezTo>
                        <a:cubicBezTo>
                          <a:pt x="90" y="88"/>
                          <a:pt x="102" y="83"/>
                          <a:pt x="109" y="69"/>
                        </a:cubicBezTo>
                        <a:cubicBezTo>
                          <a:pt x="127" y="31"/>
                          <a:pt x="92" y="0"/>
                          <a:pt x="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22"/>
                  <p:cNvSpPr/>
                  <p:nvPr/>
                </p:nvSpPr>
                <p:spPr>
                  <a:xfrm rot="359464">
                    <a:off x="1776483" y="4986176"/>
                    <a:ext cx="4144" cy="3278"/>
                  </a:xfrm>
                  <a:custGeom>
                    <a:avLst/>
                    <a:gdLst/>
                    <a:ahLst/>
                    <a:cxnLst/>
                    <a:rect l="l" t="t" r="r" b="b"/>
                    <a:pathLst>
                      <a:path w="67" h="53" extrusionOk="0">
                        <a:moveTo>
                          <a:pt x="40" y="0"/>
                        </a:moveTo>
                        <a:cubicBezTo>
                          <a:pt x="27" y="0"/>
                          <a:pt x="14" y="0"/>
                          <a:pt x="1" y="13"/>
                        </a:cubicBezTo>
                        <a:cubicBezTo>
                          <a:pt x="1" y="26"/>
                          <a:pt x="1" y="40"/>
                          <a:pt x="14" y="53"/>
                        </a:cubicBezTo>
                        <a:lnTo>
                          <a:pt x="53" y="53"/>
                        </a:lnTo>
                        <a:cubicBezTo>
                          <a:pt x="66" y="26"/>
                          <a:pt x="53" y="13"/>
                          <a:pt x="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22"/>
                  <p:cNvSpPr/>
                  <p:nvPr/>
                </p:nvSpPr>
                <p:spPr>
                  <a:xfrm rot="359464">
                    <a:off x="1701823" y="4975089"/>
                    <a:ext cx="7174" cy="6185"/>
                  </a:xfrm>
                  <a:custGeom>
                    <a:avLst/>
                    <a:gdLst/>
                    <a:ahLst/>
                    <a:cxnLst/>
                    <a:rect l="l" t="t" r="r" b="b"/>
                    <a:pathLst>
                      <a:path w="116" h="100" extrusionOk="0">
                        <a:moveTo>
                          <a:pt x="75" y="1"/>
                        </a:moveTo>
                        <a:cubicBezTo>
                          <a:pt x="30" y="1"/>
                          <a:pt x="1" y="59"/>
                          <a:pt x="36" y="95"/>
                        </a:cubicBezTo>
                        <a:cubicBezTo>
                          <a:pt x="43" y="98"/>
                          <a:pt x="50" y="100"/>
                          <a:pt x="57" y="100"/>
                        </a:cubicBezTo>
                        <a:cubicBezTo>
                          <a:pt x="76" y="100"/>
                          <a:pt x="92" y="88"/>
                          <a:pt x="102" y="68"/>
                        </a:cubicBezTo>
                        <a:cubicBezTo>
                          <a:pt x="115" y="55"/>
                          <a:pt x="102" y="16"/>
                          <a:pt x="89" y="3"/>
                        </a:cubicBezTo>
                        <a:cubicBezTo>
                          <a:pt x="84" y="2"/>
                          <a:pt x="80" y="1"/>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22"/>
                  <p:cNvSpPr/>
                  <p:nvPr/>
                </p:nvSpPr>
                <p:spPr>
                  <a:xfrm rot="359464">
                    <a:off x="1680470" y="5002634"/>
                    <a:ext cx="7236" cy="4886"/>
                  </a:xfrm>
                  <a:custGeom>
                    <a:avLst/>
                    <a:gdLst/>
                    <a:ahLst/>
                    <a:cxnLst/>
                    <a:rect l="l" t="t" r="r" b="b"/>
                    <a:pathLst>
                      <a:path w="117" h="79" extrusionOk="0">
                        <a:moveTo>
                          <a:pt x="59" y="0"/>
                        </a:moveTo>
                        <a:cubicBezTo>
                          <a:pt x="46" y="0"/>
                          <a:pt x="31" y="7"/>
                          <a:pt x="19" y="22"/>
                        </a:cubicBezTo>
                        <a:cubicBezTo>
                          <a:pt x="1" y="50"/>
                          <a:pt x="35" y="78"/>
                          <a:pt x="66" y="78"/>
                        </a:cubicBezTo>
                        <a:cubicBezTo>
                          <a:pt x="78" y="78"/>
                          <a:pt x="90" y="73"/>
                          <a:pt x="98" y="62"/>
                        </a:cubicBezTo>
                        <a:cubicBezTo>
                          <a:pt x="117" y="34"/>
                          <a:pt x="90" y="0"/>
                          <a:pt x="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0" name="Google Shape;6130;p22"/>
                  <p:cNvSpPr/>
                  <p:nvPr/>
                </p:nvSpPr>
                <p:spPr>
                  <a:xfrm rot="359464">
                    <a:off x="1735990" y="4967437"/>
                    <a:ext cx="5257" cy="4267"/>
                  </a:xfrm>
                  <a:custGeom>
                    <a:avLst/>
                    <a:gdLst/>
                    <a:ahLst/>
                    <a:cxnLst/>
                    <a:rect l="l" t="t" r="r" b="b"/>
                    <a:pathLst>
                      <a:path w="85" h="69" extrusionOk="0">
                        <a:moveTo>
                          <a:pt x="39" y="1"/>
                        </a:moveTo>
                        <a:cubicBezTo>
                          <a:pt x="30" y="1"/>
                          <a:pt x="21" y="4"/>
                          <a:pt x="13" y="11"/>
                        </a:cubicBezTo>
                        <a:cubicBezTo>
                          <a:pt x="0" y="37"/>
                          <a:pt x="13" y="50"/>
                          <a:pt x="26" y="64"/>
                        </a:cubicBezTo>
                        <a:cubicBezTo>
                          <a:pt x="30" y="67"/>
                          <a:pt x="35" y="69"/>
                          <a:pt x="40" y="69"/>
                        </a:cubicBezTo>
                        <a:cubicBezTo>
                          <a:pt x="53" y="69"/>
                          <a:pt x="66" y="60"/>
                          <a:pt x="66" y="50"/>
                        </a:cubicBezTo>
                        <a:cubicBezTo>
                          <a:pt x="85" y="22"/>
                          <a:pt x="63" y="1"/>
                          <a:pt x="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31" name="Google Shape;6131;p22"/>
                <p:cNvSpPr/>
                <p:nvPr/>
              </p:nvSpPr>
              <p:spPr>
                <a:xfrm rot="359464">
                  <a:off x="1589433" y="5102085"/>
                  <a:ext cx="109652" cy="106436"/>
                </a:xfrm>
                <a:custGeom>
                  <a:avLst/>
                  <a:gdLst/>
                  <a:ahLst/>
                  <a:cxnLst/>
                  <a:rect l="l" t="t" r="r" b="b"/>
                  <a:pathLst>
                    <a:path w="1773" h="1721" extrusionOk="0">
                      <a:moveTo>
                        <a:pt x="408" y="1"/>
                      </a:moveTo>
                      <a:lnTo>
                        <a:pt x="394" y="53"/>
                      </a:lnTo>
                      <a:lnTo>
                        <a:pt x="368" y="106"/>
                      </a:lnTo>
                      <a:lnTo>
                        <a:pt x="290" y="342"/>
                      </a:lnTo>
                      <a:cubicBezTo>
                        <a:pt x="263" y="434"/>
                        <a:pt x="237" y="513"/>
                        <a:pt x="211" y="591"/>
                      </a:cubicBezTo>
                      <a:cubicBezTo>
                        <a:pt x="185" y="670"/>
                        <a:pt x="158" y="749"/>
                        <a:pt x="132" y="815"/>
                      </a:cubicBezTo>
                      <a:cubicBezTo>
                        <a:pt x="106" y="893"/>
                        <a:pt x="80" y="972"/>
                        <a:pt x="53" y="1064"/>
                      </a:cubicBezTo>
                      <a:lnTo>
                        <a:pt x="14" y="1143"/>
                      </a:lnTo>
                      <a:cubicBezTo>
                        <a:pt x="14" y="1156"/>
                        <a:pt x="1" y="1169"/>
                        <a:pt x="1" y="1182"/>
                      </a:cubicBezTo>
                      <a:lnTo>
                        <a:pt x="27" y="1195"/>
                      </a:lnTo>
                      <a:lnTo>
                        <a:pt x="119" y="1235"/>
                      </a:lnTo>
                      <a:lnTo>
                        <a:pt x="329" y="1353"/>
                      </a:lnTo>
                      <a:lnTo>
                        <a:pt x="526" y="1458"/>
                      </a:lnTo>
                      <a:lnTo>
                        <a:pt x="749" y="1563"/>
                      </a:lnTo>
                      <a:lnTo>
                        <a:pt x="972" y="1681"/>
                      </a:lnTo>
                      <a:lnTo>
                        <a:pt x="1064" y="1720"/>
                      </a:lnTo>
                      <a:lnTo>
                        <a:pt x="1090" y="1720"/>
                      </a:lnTo>
                      <a:lnTo>
                        <a:pt x="1116" y="1694"/>
                      </a:lnTo>
                      <a:lnTo>
                        <a:pt x="1169" y="1615"/>
                      </a:lnTo>
                      <a:lnTo>
                        <a:pt x="1326" y="1392"/>
                      </a:lnTo>
                      <a:lnTo>
                        <a:pt x="1484" y="1169"/>
                      </a:lnTo>
                      <a:cubicBezTo>
                        <a:pt x="1523" y="1090"/>
                        <a:pt x="1576" y="1025"/>
                        <a:pt x="1628" y="946"/>
                      </a:cubicBezTo>
                      <a:lnTo>
                        <a:pt x="1707" y="828"/>
                      </a:lnTo>
                      <a:lnTo>
                        <a:pt x="1759" y="749"/>
                      </a:lnTo>
                      <a:lnTo>
                        <a:pt x="1773" y="723"/>
                      </a:lnTo>
                      <a:lnTo>
                        <a:pt x="1759" y="710"/>
                      </a:lnTo>
                      <a:lnTo>
                        <a:pt x="1733" y="710"/>
                      </a:lnTo>
                      <a:lnTo>
                        <a:pt x="1641" y="657"/>
                      </a:lnTo>
                      <a:lnTo>
                        <a:pt x="1405" y="539"/>
                      </a:lnTo>
                      <a:lnTo>
                        <a:pt x="1274" y="473"/>
                      </a:lnTo>
                      <a:lnTo>
                        <a:pt x="1038" y="342"/>
                      </a:lnTo>
                      <a:lnTo>
                        <a:pt x="801" y="211"/>
                      </a:lnTo>
                      <a:lnTo>
                        <a:pt x="552" y="93"/>
                      </a:lnTo>
                      <a:lnTo>
                        <a:pt x="434" y="27"/>
                      </a:lnTo>
                      <a:lnTo>
                        <a:pt x="4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2" name="Google Shape;6132;p22"/>
                <p:cNvSpPr/>
                <p:nvPr/>
              </p:nvSpPr>
              <p:spPr>
                <a:xfrm rot="359464">
                  <a:off x="1644764" y="5146464"/>
                  <a:ext cx="42302" cy="64195"/>
                </a:xfrm>
                <a:custGeom>
                  <a:avLst/>
                  <a:gdLst/>
                  <a:ahLst/>
                  <a:cxnLst/>
                  <a:rect l="l" t="t" r="r" b="b"/>
                  <a:pathLst>
                    <a:path w="684" h="1038" extrusionOk="0">
                      <a:moveTo>
                        <a:pt x="675" y="1"/>
                      </a:moveTo>
                      <a:cubicBezTo>
                        <a:pt x="662" y="1"/>
                        <a:pt x="649" y="20"/>
                        <a:pt x="670" y="31"/>
                      </a:cubicBezTo>
                      <a:lnTo>
                        <a:pt x="644" y="31"/>
                      </a:lnTo>
                      <a:lnTo>
                        <a:pt x="631" y="44"/>
                      </a:lnTo>
                      <a:lnTo>
                        <a:pt x="604" y="83"/>
                      </a:lnTo>
                      <a:lnTo>
                        <a:pt x="552" y="162"/>
                      </a:lnTo>
                      <a:lnTo>
                        <a:pt x="512" y="227"/>
                      </a:lnTo>
                      <a:lnTo>
                        <a:pt x="394" y="398"/>
                      </a:lnTo>
                      <a:lnTo>
                        <a:pt x="276" y="595"/>
                      </a:lnTo>
                      <a:cubicBezTo>
                        <a:pt x="224" y="661"/>
                        <a:pt x="184" y="726"/>
                        <a:pt x="145" y="792"/>
                      </a:cubicBezTo>
                      <a:lnTo>
                        <a:pt x="132" y="818"/>
                      </a:lnTo>
                      <a:lnTo>
                        <a:pt x="66" y="910"/>
                      </a:lnTo>
                      <a:lnTo>
                        <a:pt x="27" y="949"/>
                      </a:lnTo>
                      <a:cubicBezTo>
                        <a:pt x="27" y="975"/>
                        <a:pt x="14" y="989"/>
                        <a:pt x="1" y="1002"/>
                      </a:cubicBezTo>
                      <a:cubicBezTo>
                        <a:pt x="1" y="1002"/>
                        <a:pt x="1" y="1015"/>
                        <a:pt x="1" y="1028"/>
                      </a:cubicBezTo>
                      <a:lnTo>
                        <a:pt x="14" y="1028"/>
                      </a:lnTo>
                      <a:cubicBezTo>
                        <a:pt x="14" y="1035"/>
                        <a:pt x="17" y="1038"/>
                        <a:pt x="20" y="1038"/>
                      </a:cubicBezTo>
                      <a:cubicBezTo>
                        <a:pt x="24" y="1038"/>
                        <a:pt x="27" y="1035"/>
                        <a:pt x="27" y="1028"/>
                      </a:cubicBezTo>
                      <a:lnTo>
                        <a:pt x="40" y="1028"/>
                      </a:lnTo>
                      <a:lnTo>
                        <a:pt x="66" y="975"/>
                      </a:lnTo>
                      <a:cubicBezTo>
                        <a:pt x="106" y="910"/>
                        <a:pt x="145" y="857"/>
                        <a:pt x="197" y="792"/>
                      </a:cubicBezTo>
                      <a:lnTo>
                        <a:pt x="316" y="582"/>
                      </a:lnTo>
                      <a:lnTo>
                        <a:pt x="447" y="398"/>
                      </a:lnTo>
                      <a:lnTo>
                        <a:pt x="565" y="201"/>
                      </a:lnTo>
                      <a:lnTo>
                        <a:pt x="631" y="96"/>
                      </a:lnTo>
                      <a:lnTo>
                        <a:pt x="670" y="44"/>
                      </a:lnTo>
                      <a:lnTo>
                        <a:pt x="683" y="17"/>
                      </a:lnTo>
                      <a:cubicBezTo>
                        <a:pt x="683" y="17"/>
                        <a:pt x="683" y="17"/>
                        <a:pt x="683" y="4"/>
                      </a:cubicBezTo>
                      <a:cubicBezTo>
                        <a:pt x="681" y="2"/>
                        <a:pt x="678" y="1"/>
                        <a:pt x="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22"/>
                <p:cNvSpPr/>
                <p:nvPr/>
              </p:nvSpPr>
              <p:spPr>
                <a:xfrm rot="359464">
                  <a:off x="1625325" y="5126560"/>
                  <a:ext cx="35747" cy="70009"/>
                </a:xfrm>
                <a:custGeom>
                  <a:avLst/>
                  <a:gdLst/>
                  <a:ahLst/>
                  <a:cxnLst/>
                  <a:rect l="l" t="t" r="r" b="b"/>
                  <a:pathLst>
                    <a:path w="578" h="1132" extrusionOk="0">
                      <a:moveTo>
                        <a:pt x="556" y="1"/>
                      </a:moveTo>
                      <a:cubicBezTo>
                        <a:pt x="552" y="1"/>
                        <a:pt x="545" y="4"/>
                        <a:pt x="538" y="11"/>
                      </a:cubicBezTo>
                      <a:lnTo>
                        <a:pt x="512" y="63"/>
                      </a:lnTo>
                      <a:cubicBezTo>
                        <a:pt x="512" y="76"/>
                        <a:pt x="499" y="89"/>
                        <a:pt x="486" y="116"/>
                      </a:cubicBezTo>
                      <a:cubicBezTo>
                        <a:pt x="447" y="194"/>
                        <a:pt x="407" y="273"/>
                        <a:pt x="368" y="352"/>
                      </a:cubicBezTo>
                      <a:lnTo>
                        <a:pt x="250" y="588"/>
                      </a:lnTo>
                      <a:cubicBezTo>
                        <a:pt x="210" y="667"/>
                        <a:pt x="171" y="746"/>
                        <a:pt x="132" y="824"/>
                      </a:cubicBezTo>
                      <a:lnTo>
                        <a:pt x="66" y="956"/>
                      </a:lnTo>
                      <a:lnTo>
                        <a:pt x="40" y="1008"/>
                      </a:lnTo>
                      <a:lnTo>
                        <a:pt x="27" y="1048"/>
                      </a:lnTo>
                      <a:lnTo>
                        <a:pt x="13" y="1061"/>
                      </a:lnTo>
                      <a:cubicBezTo>
                        <a:pt x="13" y="1074"/>
                        <a:pt x="13" y="1087"/>
                        <a:pt x="0" y="1087"/>
                      </a:cubicBezTo>
                      <a:cubicBezTo>
                        <a:pt x="0" y="1100"/>
                        <a:pt x="0" y="1100"/>
                        <a:pt x="0" y="1113"/>
                      </a:cubicBezTo>
                      <a:cubicBezTo>
                        <a:pt x="0" y="1113"/>
                        <a:pt x="13" y="1126"/>
                        <a:pt x="13" y="1126"/>
                      </a:cubicBezTo>
                      <a:cubicBezTo>
                        <a:pt x="17" y="1130"/>
                        <a:pt x="21" y="1132"/>
                        <a:pt x="25" y="1132"/>
                      </a:cubicBezTo>
                      <a:cubicBezTo>
                        <a:pt x="34" y="1132"/>
                        <a:pt x="44" y="1122"/>
                        <a:pt x="53" y="1113"/>
                      </a:cubicBezTo>
                      <a:lnTo>
                        <a:pt x="66" y="1087"/>
                      </a:lnTo>
                      <a:lnTo>
                        <a:pt x="66" y="1074"/>
                      </a:lnTo>
                      <a:cubicBezTo>
                        <a:pt x="79" y="1048"/>
                        <a:pt x="92" y="1008"/>
                        <a:pt x="105" y="982"/>
                      </a:cubicBezTo>
                      <a:lnTo>
                        <a:pt x="223" y="746"/>
                      </a:lnTo>
                      <a:cubicBezTo>
                        <a:pt x="263" y="667"/>
                        <a:pt x="302" y="601"/>
                        <a:pt x="342" y="509"/>
                      </a:cubicBezTo>
                      <a:cubicBezTo>
                        <a:pt x="381" y="418"/>
                        <a:pt x="433" y="339"/>
                        <a:pt x="473" y="260"/>
                      </a:cubicBezTo>
                      <a:cubicBezTo>
                        <a:pt x="486" y="221"/>
                        <a:pt x="512" y="168"/>
                        <a:pt x="525" y="142"/>
                      </a:cubicBezTo>
                      <a:cubicBezTo>
                        <a:pt x="538" y="116"/>
                        <a:pt x="552" y="103"/>
                        <a:pt x="552" y="76"/>
                      </a:cubicBezTo>
                      <a:lnTo>
                        <a:pt x="578" y="24"/>
                      </a:lnTo>
                      <a:cubicBezTo>
                        <a:pt x="578" y="24"/>
                        <a:pt x="578" y="11"/>
                        <a:pt x="578" y="11"/>
                      </a:cubicBezTo>
                      <a:lnTo>
                        <a:pt x="565" y="11"/>
                      </a:lnTo>
                      <a:cubicBezTo>
                        <a:pt x="565" y="4"/>
                        <a:pt x="561" y="1"/>
                        <a:pt x="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4" name="Google Shape;6134;p22"/>
                <p:cNvSpPr/>
                <p:nvPr/>
              </p:nvSpPr>
              <p:spPr>
                <a:xfrm rot="359464">
                  <a:off x="1607926" y="5109670"/>
                  <a:ext cx="24429" cy="76874"/>
                </a:xfrm>
                <a:custGeom>
                  <a:avLst/>
                  <a:gdLst/>
                  <a:ahLst/>
                  <a:cxnLst/>
                  <a:rect l="l" t="t" r="r" b="b"/>
                  <a:pathLst>
                    <a:path w="395" h="1243" extrusionOk="0">
                      <a:moveTo>
                        <a:pt x="376" y="1"/>
                      </a:moveTo>
                      <a:cubicBezTo>
                        <a:pt x="368" y="1"/>
                        <a:pt x="361" y="7"/>
                        <a:pt x="368" y="21"/>
                      </a:cubicBezTo>
                      <a:cubicBezTo>
                        <a:pt x="329" y="178"/>
                        <a:pt x="263" y="322"/>
                        <a:pt x="224" y="480"/>
                      </a:cubicBezTo>
                      <a:cubicBezTo>
                        <a:pt x="145" y="716"/>
                        <a:pt x="79" y="966"/>
                        <a:pt x="1" y="1215"/>
                      </a:cubicBezTo>
                      <a:cubicBezTo>
                        <a:pt x="1" y="1228"/>
                        <a:pt x="1" y="1241"/>
                        <a:pt x="14" y="1241"/>
                      </a:cubicBezTo>
                      <a:cubicBezTo>
                        <a:pt x="16" y="1242"/>
                        <a:pt x="18" y="1242"/>
                        <a:pt x="20" y="1242"/>
                      </a:cubicBezTo>
                      <a:cubicBezTo>
                        <a:pt x="54" y="1242"/>
                        <a:pt x="67" y="1135"/>
                        <a:pt x="79" y="1110"/>
                      </a:cubicBezTo>
                      <a:cubicBezTo>
                        <a:pt x="158" y="887"/>
                        <a:pt x="210" y="624"/>
                        <a:pt x="289" y="388"/>
                      </a:cubicBezTo>
                      <a:cubicBezTo>
                        <a:pt x="328" y="272"/>
                        <a:pt x="367" y="143"/>
                        <a:pt x="393" y="13"/>
                      </a:cubicBezTo>
                      <a:lnTo>
                        <a:pt x="393" y="13"/>
                      </a:lnTo>
                      <a:cubicBezTo>
                        <a:pt x="394" y="15"/>
                        <a:pt x="394" y="18"/>
                        <a:pt x="394" y="21"/>
                      </a:cubicBezTo>
                      <a:lnTo>
                        <a:pt x="394" y="7"/>
                      </a:lnTo>
                      <a:cubicBezTo>
                        <a:pt x="394" y="9"/>
                        <a:pt x="393" y="11"/>
                        <a:pt x="393" y="13"/>
                      </a:cubicBezTo>
                      <a:lnTo>
                        <a:pt x="393" y="13"/>
                      </a:lnTo>
                      <a:cubicBezTo>
                        <a:pt x="390" y="5"/>
                        <a:pt x="383" y="1"/>
                        <a:pt x="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35" name="Google Shape;6135;p22"/>
              <p:cNvGrpSpPr/>
              <p:nvPr/>
            </p:nvGrpSpPr>
            <p:grpSpPr>
              <a:xfrm>
                <a:off x="197142" y="4027313"/>
                <a:ext cx="209226" cy="332291"/>
                <a:chOff x="197142" y="4027313"/>
                <a:chExt cx="209226" cy="332291"/>
              </a:xfrm>
            </p:grpSpPr>
            <p:sp>
              <p:nvSpPr>
                <p:cNvPr id="6136" name="Google Shape;6136;p22"/>
                <p:cNvSpPr/>
                <p:nvPr/>
              </p:nvSpPr>
              <p:spPr>
                <a:xfrm rot="359464">
                  <a:off x="210295" y="4092496"/>
                  <a:ext cx="151026" cy="259936"/>
                </a:xfrm>
                <a:custGeom>
                  <a:avLst/>
                  <a:gdLst/>
                  <a:ahLst/>
                  <a:cxnLst/>
                  <a:rect l="l" t="t" r="r" b="b"/>
                  <a:pathLst>
                    <a:path w="2442" h="4203" extrusionOk="0">
                      <a:moveTo>
                        <a:pt x="1221" y="0"/>
                      </a:moveTo>
                      <a:lnTo>
                        <a:pt x="1208" y="13"/>
                      </a:lnTo>
                      <a:lnTo>
                        <a:pt x="1195" y="26"/>
                      </a:lnTo>
                      <a:lnTo>
                        <a:pt x="1182" y="39"/>
                      </a:lnTo>
                      <a:cubicBezTo>
                        <a:pt x="722" y="446"/>
                        <a:pt x="368" y="971"/>
                        <a:pt x="158" y="1549"/>
                      </a:cubicBezTo>
                      <a:cubicBezTo>
                        <a:pt x="14" y="1942"/>
                        <a:pt x="0" y="2376"/>
                        <a:pt x="119" y="2782"/>
                      </a:cubicBezTo>
                      <a:cubicBezTo>
                        <a:pt x="171" y="2914"/>
                        <a:pt x="224" y="3045"/>
                        <a:pt x="289" y="3176"/>
                      </a:cubicBezTo>
                      <a:cubicBezTo>
                        <a:pt x="486" y="3439"/>
                        <a:pt x="552" y="3780"/>
                        <a:pt x="434" y="4095"/>
                      </a:cubicBezTo>
                      <a:cubicBezTo>
                        <a:pt x="407" y="4121"/>
                        <a:pt x="368" y="4174"/>
                        <a:pt x="394" y="4200"/>
                      </a:cubicBezTo>
                      <a:lnTo>
                        <a:pt x="420" y="4200"/>
                      </a:lnTo>
                      <a:cubicBezTo>
                        <a:pt x="422" y="4201"/>
                        <a:pt x="424" y="4202"/>
                        <a:pt x="426" y="4202"/>
                      </a:cubicBezTo>
                      <a:cubicBezTo>
                        <a:pt x="440" y="4202"/>
                        <a:pt x="462" y="4165"/>
                        <a:pt x="473" y="4108"/>
                      </a:cubicBezTo>
                      <a:cubicBezTo>
                        <a:pt x="539" y="4029"/>
                        <a:pt x="604" y="3964"/>
                        <a:pt x="670" y="3898"/>
                      </a:cubicBezTo>
                      <a:cubicBezTo>
                        <a:pt x="762" y="3819"/>
                        <a:pt x="854" y="3740"/>
                        <a:pt x="959" y="3688"/>
                      </a:cubicBezTo>
                      <a:cubicBezTo>
                        <a:pt x="1116" y="3557"/>
                        <a:pt x="1313" y="3452"/>
                        <a:pt x="1483" y="3334"/>
                      </a:cubicBezTo>
                      <a:cubicBezTo>
                        <a:pt x="1759" y="3137"/>
                        <a:pt x="1969" y="2874"/>
                        <a:pt x="2113" y="2559"/>
                      </a:cubicBezTo>
                      <a:cubicBezTo>
                        <a:pt x="2218" y="2284"/>
                        <a:pt x="2297" y="2008"/>
                        <a:pt x="2350" y="1732"/>
                      </a:cubicBezTo>
                      <a:cubicBezTo>
                        <a:pt x="2389" y="1496"/>
                        <a:pt x="2415" y="1260"/>
                        <a:pt x="2428" y="1037"/>
                      </a:cubicBezTo>
                      <a:cubicBezTo>
                        <a:pt x="2442" y="866"/>
                        <a:pt x="2442" y="696"/>
                        <a:pt x="2442" y="525"/>
                      </a:cubicBezTo>
                      <a:lnTo>
                        <a:pt x="1497" y="118"/>
                      </a:lnTo>
                      <a:lnTo>
                        <a:pt x="1365" y="79"/>
                      </a:lnTo>
                      <a:lnTo>
                        <a:pt x="1247" y="26"/>
                      </a:lnTo>
                      <a:lnTo>
                        <a:pt x="1260" y="13"/>
                      </a:lnTo>
                      <a:lnTo>
                        <a:pt x="12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7" name="Google Shape;6137;p22"/>
                <p:cNvSpPr/>
                <p:nvPr/>
              </p:nvSpPr>
              <p:spPr>
                <a:xfrm rot="359464">
                  <a:off x="250629" y="4099341"/>
                  <a:ext cx="97406" cy="175146"/>
                </a:xfrm>
                <a:custGeom>
                  <a:avLst/>
                  <a:gdLst/>
                  <a:ahLst/>
                  <a:cxnLst/>
                  <a:rect l="l" t="t" r="r" b="b"/>
                  <a:pathLst>
                    <a:path w="1575" h="2832" extrusionOk="0">
                      <a:moveTo>
                        <a:pt x="801" y="1"/>
                      </a:moveTo>
                      <a:lnTo>
                        <a:pt x="788" y="14"/>
                      </a:lnTo>
                      <a:lnTo>
                        <a:pt x="761" y="40"/>
                      </a:lnTo>
                      <a:lnTo>
                        <a:pt x="735" y="67"/>
                      </a:lnTo>
                      <a:cubicBezTo>
                        <a:pt x="420" y="408"/>
                        <a:pt x="197" y="828"/>
                        <a:pt x="66" y="1274"/>
                      </a:cubicBezTo>
                      <a:cubicBezTo>
                        <a:pt x="0" y="1510"/>
                        <a:pt x="0" y="1760"/>
                        <a:pt x="66" y="2009"/>
                      </a:cubicBezTo>
                      <a:cubicBezTo>
                        <a:pt x="92" y="2127"/>
                        <a:pt x="131" y="2258"/>
                        <a:pt x="171" y="2376"/>
                      </a:cubicBezTo>
                      <a:cubicBezTo>
                        <a:pt x="223" y="2521"/>
                        <a:pt x="249" y="2665"/>
                        <a:pt x="302" y="2810"/>
                      </a:cubicBezTo>
                      <a:cubicBezTo>
                        <a:pt x="312" y="2825"/>
                        <a:pt x="324" y="2831"/>
                        <a:pt x="337" y="2831"/>
                      </a:cubicBezTo>
                      <a:cubicBezTo>
                        <a:pt x="389" y="2831"/>
                        <a:pt x="454" y="2726"/>
                        <a:pt x="486" y="2705"/>
                      </a:cubicBezTo>
                      <a:cubicBezTo>
                        <a:pt x="578" y="2626"/>
                        <a:pt x="669" y="2560"/>
                        <a:pt x="761" y="2508"/>
                      </a:cubicBezTo>
                      <a:cubicBezTo>
                        <a:pt x="1037" y="2337"/>
                        <a:pt x="1247" y="2075"/>
                        <a:pt x="1365" y="1760"/>
                      </a:cubicBezTo>
                      <a:cubicBezTo>
                        <a:pt x="1509" y="1432"/>
                        <a:pt x="1575" y="1064"/>
                        <a:pt x="1562" y="710"/>
                      </a:cubicBezTo>
                      <a:cubicBezTo>
                        <a:pt x="1562" y="578"/>
                        <a:pt x="1549" y="460"/>
                        <a:pt x="1536" y="329"/>
                      </a:cubicBezTo>
                      <a:lnTo>
                        <a:pt x="1536" y="316"/>
                      </a:lnTo>
                      <a:cubicBezTo>
                        <a:pt x="1536" y="316"/>
                        <a:pt x="1536" y="303"/>
                        <a:pt x="1536" y="303"/>
                      </a:cubicBezTo>
                      <a:lnTo>
                        <a:pt x="1063" y="93"/>
                      </a:lnTo>
                      <a:lnTo>
                        <a:pt x="1011" y="80"/>
                      </a:lnTo>
                      <a:lnTo>
                        <a:pt x="840" y="14"/>
                      </a:lnTo>
                      <a:lnTo>
                        <a:pt x="8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8" name="Google Shape;6138;p22"/>
                <p:cNvSpPr/>
                <p:nvPr/>
              </p:nvSpPr>
              <p:spPr>
                <a:xfrm rot="359464">
                  <a:off x="324182" y="4235351"/>
                  <a:ext cx="5690" cy="5257"/>
                </a:xfrm>
                <a:custGeom>
                  <a:avLst/>
                  <a:gdLst/>
                  <a:ahLst/>
                  <a:cxnLst/>
                  <a:rect l="l" t="t" r="r" b="b"/>
                  <a:pathLst>
                    <a:path w="92" h="85" extrusionOk="0">
                      <a:moveTo>
                        <a:pt x="45" y="0"/>
                      </a:moveTo>
                      <a:cubicBezTo>
                        <a:pt x="27" y="0"/>
                        <a:pt x="13" y="12"/>
                        <a:pt x="13" y="32"/>
                      </a:cubicBezTo>
                      <a:cubicBezTo>
                        <a:pt x="0" y="45"/>
                        <a:pt x="13" y="71"/>
                        <a:pt x="26" y="84"/>
                      </a:cubicBezTo>
                      <a:cubicBezTo>
                        <a:pt x="53" y="84"/>
                        <a:pt x="79" y="71"/>
                        <a:pt x="79" y="58"/>
                      </a:cubicBezTo>
                      <a:cubicBezTo>
                        <a:pt x="92" y="32"/>
                        <a:pt x="79" y="18"/>
                        <a:pt x="66" y="5"/>
                      </a:cubicBezTo>
                      <a:cubicBezTo>
                        <a:pt x="59" y="2"/>
                        <a:pt x="52" y="0"/>
                        <a:pt x="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39" name="Google Shape;6139;p22"/>
                <p:cNvGrpSpPr/>
                <p:nvPr/>
              </p:nvGrpSpPr>
              <p:grpSpPr>
                <a:xfrm>
                  <a:off x="221654" y="4099854"/>
                  <a:ext cx="123658" cy="182306"/>
                  <a:chOff x="221654" y="4099854"/>
                  <a:chExt cx="123658" cy="182306"/>
                </a:xfrm>
              </p:grpSpPr>
              <p:sp>
                <p:nvSpPr>
                  <p:cNvPr id="6140" name="Google Shape;6140;p22"/>
                  <p:cNvSpPr/>
                  <p:nvPr/>
                </p:nvSpPr>
                <p:spPr>
                  <a:xfrm rot="359464">
                    <a:off x="271760" y="4103132"/>
                    <a:ext cx="68277" cy="104642"/>
                  </a:xfrm>
                  <a:custGeom>
                    <a:avLst/>
                    <a:gdLst/>
                    <a:ahLst/>
                    <a:cxnLst/>
                    <a:rect l="l" t="t" r="r" b="b"/>
                    <a:pathLst>
                      <a:path w="1104" h="1692" extrusionOk="0">
                        <a:moveTo>
                          <a:pt x="682" y="659"/>
                        </a:moveTo>
                        <a:cubicBezTo>
                          <a:pt x="720" y="659"/>
                          <a:pt x="616" y="860"/>
                          <a:pt x="604" y="893"/>
                        </a:cubicBezTo>
                        <a:cubicBezTo>
                          <a:pt x="552" y="972"/>
                          <a:pt x="500" y="1050"/>
                          <a:pt x="447" y="1116"/>
                        </a:cubicBezTo>
                        <a:cubicBezTo>
                          <a:pt x="486" y="959"/>
                          <a:pt x="552" y="814"/>
                          <a:pt x="644" y="683"/>
                        </a:cubicBezTo>
                        <a:cubicBezTo>
                          <a:pt x="663" y="666"/>
                          <a:pt x="675" y="659"/>
                          <a:pt x="682" y="659"/>
                        </a:cubicBezTo>
                        <a:close/>
                        <a:moveTo>
                          <a:pt x="644" y="0"/>
                        </a:moveTo>
                        <a:cubicBezTo>
                          <a:pt x="565" y="92"/>
                          <a:pt x="473" y="197"/>
                          <a:pt x="408" y="315"/>
                        </a:cubicBezTo>
                        <a:cubicBezTo>
                          <a:pt x="250" y="552"/>
                          <a:pt x="132" y="827"/>
                          <a:pt x="53" y="1103"/>
                        </a:cubicBezTo>
                        <a:cubicBezTo>
                          <a:pt x="40" y="1208"/>
                          <a:pt x="1" y="1365"/>
                          <a:pt x="93" y="1444"/>
                        </a:cubicBezTo>
                        <a:cubicBezTo>
                          <a:pt x="122" y="1470"/>
                          <a:pt x="152" y="1480"/>
                          <a:pt x="180" y="1480"/>
                        </a:cubicBezTo>
                        <a:cubicBezTo>
                          <a:pt x="253" y="1480"/>
                          <a:pt x="321" y="1413"/>
                          <a:pt x="368" y="1365"/>
                        </a:cubicBezTo>
                        <a:cubicBezTo>
                          <a:pt x="368" y="1483"/>
                          <a:pt x="368" y="1615"/>
                          <a:pt x="460" y="1680"/>
                        </a:cubicBezTo>
                        <a:cubicBezTo>
                          <a:pt x="481" y="1688"/>
                          <a:pt x="501" y="1691"/>
                          <a:pt x="521" y="1691"/>
                        </a:cubicBezTo>
                        <a:cubicBezTo>
                          <a:pt x="675" y="1691"/>
                          <a:pt x="796" y="1482"/>
                          <a:pt x="854" y="1365"/>
                        </a:cubicBezTo>
                        <a:cubicBezTo>
                          <a:pt x="946" y="1142"/>
                          <a:pt x="1024" y="906"/>
                          <a:pt x="1077" y="657"/>
                        </a:cubicBezTo>
                        <a:cubicBezTo>
                          <a:pt x="1090" y="499"/>
                          <a:pt x="1103" y="342"/>
                          <a:pt x="1090" y="184"/>
                        </a:cubicBezTo>
                        <a:lnTo>
                          <a:pt x="1024" y="158"/>
                        </a:lnTo>
                        <a:cubicBezTo>
                          <a:pt x="1024" y="158"/>
                          <a:pt x="1024" y="171"/>
                          <a:pt x="1024" y="184"/>
                        </a:cubicBezTo>
                        <a:cubicBezTo>
                          <a:pt x="1038" y="342"/>
                          <a:pt x="1024" y="499"/>
                          <a:pt x="998" y="657"/>
                        </a:cubicBezTo>
                        <a:cubicBezTo>
                          <a:pt x="946" y="906"/>
                          <a:pt x="867" y="1155"/>
                          <a:pt x="762" y="1379"/>
                        </a:cubicBezTo>
                        <a:cubicBezTo>
                          <a:pt x="670" y="1537"/>
                          <a:pt x="584" y="1619"/>
                          <a:pt x="523" y="1619"/>
                        </a:cubicBezTo>
                        <a:cubicBezTo>
                          <a:pt x="452" y="1619"/>
                          <a:pt x="413" y="1511"/>
                          <a:pt x="434" y="1287"/>
                        </a:cubicBezTo>
                        <a:cubicBezTo>
                          <a:pt x="578" y="1103"/>
                          <a:pt x="683" y="893"/>
                          <a:pt x="736" y="670"/>
                        </a:cubicBezTo>
                        <a:cubicBezTo>
                          <a:pt x="746" y="639"/>
                          <a:pt x="717" y="609"/>
                          <a:pt x="685" y="609"/>
                        </a:cubicBezTo>
                        <a:cubicBezTo>
                          <a:pt x="675" y="609"/>
                          <a:pt x="666" y="611"/>
                          <a:pt x="657" y="617"/>
                        </a:cubicBezTo>
                        <a:cubicBezTo>
                          <a:pt x="591" y="670"/>
                          <a:pt x="539" y="735"/>
                          <a:pt x="513" y="814"/>
                        </a:cubicBezTo>
                        <a:cubicBezTo>
                          <a:pt x="447" y="945"/>
                          <a:pt x="395" y="1077"/>
                          <a:pt x="381" y="1208"/>
                        </a:cubicBezTo>
                        <a:cubicBezTo>
                          <a:pt x="351" y="1238"/>
                          <a:pt x="245" y="1352"/>
                          <a:pt x="190" y="1352"/>
                        </a:cubicBezTo>
                        <a:cubicBezTo>
                          <a:pt x="173" y="1352"/>
                          <a:pt x="161" y="1341"/>
                          <a:pt x="158" y="1313"/>
                        </a:cubicBezTo>
                        <a:cubicBezTo>
                          <a:pt x="158" y="1208"/>
                          <a:pt x="171" y="1090"/>
                          <a:pt x="211" y="985"/>
                        </a:cubicBezTo>
                        <a:cubicBezTo>
                          <a:pt x="276" y="801"/>
                          <a:pt x="342" y="630"/>
                          <a:pt x="434" y="460"/>
                        </a:cubicBezTo>
                        <a:cubicBezTo>
                          <a:pt x="500" y="329"/>
                          <a:pt x="578" y="197"/>
                          <a:pt x="657" y="79"/>
                        </a:cubicBezTo>
                        <a:cubicBezTo>
                          <a:pt x="670" y="66"/>
                          <a:pt x="683" y="40"/>
                          <a:pt x="709" y="14"/>
                        </a:cubicBezTo>
                        <a:lnTo>
                          <a:pt x="64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22"/>
                  <p:cNvSpPr/>
                  <p:nvPr/>
                </p:nvSpPr>
                <p:spPr>
                  <a:xfrm rot="359464">
                    <a:off x="239536" y="4207874"/>
                    <a:ext cx="9029" cy="8473"/>
                  </a:xfrm>
                  <a:custGeom>
                    <a:avLst/>
                    <a:gdLst/>
                    <a:ahLst/>
                    <a:cxnLst/>
                    <a:rect l="l" t="t" r="r" b="b"/>
                    <a:pathLst>
                      <a:path w="146" h="137" extrusionOk="0">
                        <a:moveTo>
                          <a:pt x="77" y="1"/>
                        </a:moveTo>
                        <a:cubicBezTo>
                          <a:pt x="48" y="1"/>
                          <a:pt x="24" y="15"/>
                          <a:pt x="14" y="45"/>
                        </a:cubicBezTo>
                        <a:cubicBezTo>
                          <a:pt x="1" y="71"/>
                          <a:pt x="14" y="110"/>
                          <a:pt x="53" y="137"/>
                        </a:cubicBezTo>
                        <a:lnTo>
                          <a:pt x="93" y="137"/>
                        </a:lnTo>
                        <a:cubicBezTo>
                          <a:pt x="119" y="124"/>
                          <a:pt x="132" y="110"/>
                          <a:pt x="132" y="97"/>
                        </a:cubicBezTo>
                        <a:cubicBezTo>
                          <a:pt x="145" y="58"/>
                          <a:pt x="132" y="19"/>
                          <a:pt x="106" y="5"/>
                        </a:cubicBezTo>
                        <a:cubicBezTo>
                          <a:pt x="96" y="2"/>
                          <a:pt x="86" y="1"/>
                          <a:pt x="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22"/>
                  <p:cNvSpPr/>
                  <p:nvPr/>
                </p:nvSpPr>
                <p:spPr>
                  <a:xfrm rot="359464">
                    <a:off x="221966" y="4228758"/>
                    <a:ext cx="7360" cy="6370"/>
                  </a:xfrm>
                  <a:custGeom>
                    <a:avLst/>
                    <a:gdLst/>
                    <a:ahLst/>
                    <a:cxnLst/>
                    <a:rect l="l" t="t" r="r" b="b"/>
                    <a:pathLst>
                      <a:path w="119" h="103" extrusionOk="0">
                        <a:moveTo>
                          <a:pt x="58" y="1"/>
                        </a:moveTo>
                        <a:cubicBezTo>
                          <a:pt x="40" y="1"/>
                          <a:pt x="23" y="13"/>
                          <a:pt x="14" y="32"/>
                        </a:cubicBezTo>
                        <a:cubicBezTo>
                          <a:pt x="0" y="58"/>
                          <a:pt x="14" y="85"/>
                          <a:pt x="40" y="98"/>
                        </a:cubicBezTo>
                        <a:cubicBezTo>
                          <a:pt x="47" y="101"/>
                          <a:pt x="54" y="103"/>
                          <a:pt x="61" y="103"/>
                        </a:cubicBezTo>
                        <a:cubicBezTo>
                          <a:pt x="79" y="103"/>
                          <a:pt x="96" y="91"/>
                          <a:pt x="105" y="72"/>
                        </a:cubicBezTo>
                        <a:cubicBezTo>
                          <a:pt x="119" y="45"/>
                          <a:pt x="105" y="19"/>
                          <a:pt x="79" y="6"/>
                        </a:cubicBezTo>
                        <a:cubicBezTo>
                          <a:pt x="72" y="2"/>
                          <a:pt x="65" y="1"/>
                          <a:pt x="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3" name="Google Shape;6143;p22"/>
                  <p:cNvSpPr/>
                  <p:nvPr/>
                </p:nvSpPr>
                <p:spPr>
                  <a:xfrm rot="359464">
                    <a:off x="233859" y="4264423"/>
                    <a:ext cx="3340" cy="3278"/>
                  </a:xfrm>
                  <a:custGeom>
                    <a:avLst/>
                    <a:gdLst/>
                    <a:ahLst/>
                    <a:cxnLst/>
                    <a:rect l="l" t="t" r="r" b="b"/>
                    <a:pathLst>
                      <a:path w="54" h="53" extrusionOk="0">
                        <a:moveTo>
                          <a:pt x="40" y="0"/>
                        </a:moveTo>
                        <a:cubicBezTo>
                          <a:pt x="27" y="0"/>
                          <a:pt x="14" y="0"/>
                          <a:pt x="1" y="13"/>
                        </a:cubicBezTo>
                        <a:cubicBezTo>
                          <a:pt x="1" y="26"/>
                          <a:pt x="1" y="40"/>
                          <a:pt x="14" y="53"/>
                        </a:cubicBezTo>
                        <a:cubicBezTo>
                          <a:pt x="27" y="53"/>
                          <a:pt x="40" y="53"/>
                          <a:pt x="53" y="40"/>
                        </a:cubicBezTo>
                        <a:cubicBezTo>
                          <a:pt x="53" y="26"/>
                          <a:pt x="53" y="13"/>
                          <a:pt x="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4" name="Google Shape;6144;p22"/>
                  <p:cNvSpPr/>
                  <p:nvPr/>
                </p:nvSpPr>
                <p:spPr>
                  <a:xfrm rot="359464">
                    <a:off x="305170" y="4264440"/>
                    <a:ext cx="7978" cy="3773"/>
                  </a:xfrm>
                  <a:custGeom>
                    <a:avLst/>
                    <a:gdLst/>
                    <a:ahLst/>
                    <a:cxnLst/>
                    <a:rect l="l" t="t" r="r" b="b"/>
                    <a:pathLst>
                      <a:path w="129" h="61" extrusionOk="0">
                        <a:moveTo>
                          <a:pt x="54" y="1"/>
                        </a:moveTo>
                        <a:cubicBezTo>
                          <a:pt x="35" y="1"/>
                          <a:pt x="18" y="13"/>
                          <a:pt x="9" y="32"/>
                        </a:cubicBezTo>
                        <a:cubicBezTo>
                          <a:pt x="0" y="53"/>
                          <a:pt x="12" y="61"/>
                          <a:pt x="28" y="61"/>
                        </a:cubicBezTo>
                        <a:cubicBezTo>
                          <a:pt x="65" y="61"/>
                          <a:pt x="128" y="24"/>
                          <a:pt x="74" y="6"/>
                        </a:cubicBezTo>
                        <a:cubicBezTo>
                          <a:pt x="67" y="3"/>
                          <a:pt x="60" y="1"/>
                          <a:pt x="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5" name="Google Shape;6145;p22"/>
                  <p:cNvSpPr/>
                  <p:nvPr/>
                </p:nvSpPr>
                <p:spPr>
                  <a:xfrm rot="359464">
                    <a:off x="274906" y="4277461"/>
                    <a:ext cx="4948" cy="4453"/>
                  </a:xfrm>
                  <a:custGeom>
                    <a:avLst/>
                    <a:gdLst/>
                    <a:ahLst/>
                    <a:cxnLst/>
                    <a:rect l="l" t="t" r="r" b="b"/>
                    <a:pathLst>
                      <a:path w="80" h="72" extrusionOk="0">
                        <a:moveTo>
                          <a:pt x="33" y="0"/>
                        </a:moveTo>
                        <a:cubicBezTo>
                          <a:pt x="19" y="0"/>
                          <a:pt x="10" y="9"/>
                          <a:pt x="0" y="19"/>
                        </a:cubicBezTo>
                        <a:cubicBezTo>
                          <a:pt x="0" y="32"/>
                          <a:pt x="0" y="58"/>
                          <a:pt x="27" y="71"/>
                        </a:cubicBezTo>
                        <a:cubicBezTo>
                          <a:pt x="40" y="71"/>
                          <a:pt x="53" y="71"/>
                          <a:pt x="66" y="45"/>
                        </a:cubicBezTo>
                        <a:cubicBezTo>
                          <a:pt x="79" y="32"/>
                          <a:pt x="66" y="6"/>
                          <a:pt x="53" y="6"/>
                        </a:cubicBezTo>
                        <a:cubicBezTo>
                          <a:pt x="45" y="2"/>
                          <a:pt x="39" y="0"/>
                          <a:pt x="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46" name="Google Shape;6146;p22"/>
                <p:cNvSpPr/>
                <p:nvPr/>
              </p:nvSpPr>
              <p:spPr>
                <a:xfrm rot="359464">
                  <a:off x="295831" y="4032547"/>
                  <a:ext cx="105570" cy="100684"/>
                </a:xfrm>
                <a:custGeom>
                  <a:avLst/>
                  <a:gdLst/>
                  <a:ahLst/>
                  <a:cxnLst/>
                  <a:rect l="l" t="t" r="r" b="b"/>
                  <a:pathLst>
                    <a:path w="1707" h="1628" extrusionOk="0">
                      <a:moveTo>
                        <a:pt x="565" y="0"/>
                      </a:moveTo>
                      <a:lnTo>
                        <a:pt x="538" y="26"/>
                      </a:lnTo>
                      <a:lnTo>
                        <a:pt x="499" y="118"/>
                      </a:lnTo>
                      <a:lnTo>
                        <a:pt x="368" y="354"/>
                      </a:lnTo>
                      <a:lnTo>
                        <a:pt x="237" y="604"/>
                      </a:lnTo>
                      <a:lnTo>
                        <a:pt x="118" y="827"/>
                      </a:lnTo>
                      <a:lnTo>
                        <a:pt x="53" y="958"/>
                      </a:lnTo>
                      <a:lnTo>
                        <a:pt x="13" y="1037"/>
                      </a:lnTo>
                      <a:lnTo>
                        <a:pt x="0" y="1076"/>
                      </a:lnTo>
                      <a:lnTo>
                        <a:pt x="40" y="1076"/>
                      </a:lnTo>
                      <a:lnTo>
                        <a:pt x="145" y="1116"/>
                      </a:lnTo>
                      <a:lnTo>
                        <a:pt x="394" y="1221"/>
                      </a:lnTo>
                      <a:lnTo>
                        <a:pt x="525" y="1273"/>
                      </a:lnTo>
                      <a:lnTo>
                        <a:pt x="788" y="1365"/>
                      </a:lnTo>
                      <a:lnTo>
                        <a:pt x="1037" y="1470"/>
                      </a:lnTo>
                      <a:lnTo>
                        <a:pt x="1286" y="1562"/>
                      </a:lnTo>
                      <a:lnTo>
                        <a:pt x="1405" y="1614"/>
                      </a:lnTo>
                      <a:lnTo>
                        <a:pt x="1444" y="1627"/>
                      </a:lnTo>
                      <a:lnTo>
                        <a:pt x="1457" y="1588"/>
                      </a:lnTo>
                      <a:lnTo>
                        <a:pt x="1470" y="1522"/>
                      </a:lnTo>
                      <a:cubicBezTo>
                        <a:pt x="1483" y="1444"/>
                        <a:pt x="1496" y="1365"/>
                        <a:pt x="1523" y="1273"/>
                      </a:cubicBezTo>
                      <a:cubicBezTo>
                        <a:pt x="1536" y="1181"/>
                        <a:pt x="1549" y="1102"/>
                        <a:pt x="1575" y="1024"/>
                      </a:cubicBezTo>
                      <a:lnTo>
                        <a:pt x="1628" y="788"/>
                      </a:lnTo>
                      <a:lnTo>
                        <a:pt x="1680" y="538"/>
                      </a:lnTo>
                      <a:lnTo>
                        <a:pt x="1693" y="459"/>
                      </a:lnTo>
                      <a:cubicBezTo>
                        <a:pt x="1706" y="446"/>
                        <a:pt x="1706" y="433"/>
                        <a:pt x="1706" y="407"/>
                      </a:cubicBezTo>
                      <a:lnTo>
                        <a:pt x="1680" y="407"/>
                      </a:lnTo>
                      <a:lnTo>
                        <a:pt x="1588" y="368"/>
                      </a:lnTo>
                      <a:lnTo>
                        <a:pt x="1365" y="289"/>
                      </a:lnTo>
                      <a:lnTo>
                        <a:pt x="1155" y="210"/>
                      </a:lnTo>
                      <a:lnTo>
                        <a:pt x="919" y="118"/>
                      </a:lnTo>
                      <a:lnTo>
                        <a:pt x="696" y="39"/>
                      </a:lnTo>
                      <a:lnTo>
                        <a:pt x="5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47" name="Google Shape;6147;p22"/>
                <p:cNvGrpSpPr/>
                <p:nvPr/>
              </p:nvGrpSpPr>
              <p:grpSpPr>
                <a:xfrm>
                  <a:off x="304711" y="4027795"/>
                  <a:ext cx="81649" cy="100970"/>
                  <a:chOff x="304711" y="4027795"/>
                  <a:chExt cx="81649" cy="100970"/>
                </a:xfrm>
              </p:grpSpPr>
              <p:sp>
                <p:nvSpPr>
                  <p:cNvPr id="6148" name="Google Shape;6148;p22"/>
                  <p:cNvSpPr/>
                  <p:nvPr/>
                </p:nvSpPr>
                <p:spPr>
                  <a:xfrm rot="359464">
                    <a:off x="308207" y="4029434"/>
                    <a:ext cx="35004" cy="68834"/>
                  </a:xfrm>
                  <a:custGeom>
                    <a:avLst/>
                    <a:gdLst/>
                    <a:ahLst/>
                    <a:cxnLst/>
                    <a:rect l="l" t="t" r="r" b="b"/>
                    <a:pathLst>
                      <a:path w="566" h="1113" extrusionOk="0">
                        <a:moveTo>
                          <a:pt x="539" y="0"/>
                        </a:moveTo>
                        <a:cubicBezTo>
                          <a:pt x="536" y="0"/>
                          <a:pt x="532" y="4"/>
                          <a:pt x="526" y="10"/>
                        </a:cubicBezTo>
                        <a:lnTo>
                          <a:pt x="513" y="10"/>
                        </a:lnTo>
                        <a:lnTo>
                          <a:pt x="500" y="63"/>
                        </a:lnTo>
                        <a:lnTo>
                          <a:pt x="395" y="273"/>
                        </a:lnTo>
                        <a:cubicBezTo>
                          <a:pt x="355" y="338"/>
                          <a:pt x="329" y="417"/>
                          <a:pt x="290" y="483"/>
                        </a:cubicBezTo>
                        <a:lnTo>
                          <a:pt x="198" y="679"/>
                        </a:lnTo>
                        <a:cubicBezTo>
                          <a:pt x="158" y="758"/>
                          <a:pt x="119" y="824"/>
                          <a:pt x="93" y="903"/>
                        </a:cubicBezTo>
                        <a:cubicBezTo>
                          <a:pt x="67" y="929"/>
                          <a:pt x="53" y="968"/>
                          <a:pt x="40" y="1008"/>
                        </a:cubicBezTo>
                        <a:lnTo>
                          <a:pt x="14" y="1060"/>
                        </a:lnTo>
                        <a:lnTo>
                          <a:pt x="1" y="1086"/>
                        </a:lnTo>
                        <a:lnTo>
                          <a:pt x="1" y="1099"/>
                        </a:lnTo>
                        <a:cubicBezTo>
                          <a:pt x="1" y="1099"/>
                          <a:pt x="1" y="1099"/>
                          <a:pt x="1" y="1112"/>
                        </a:cubicBezTo>
                        <a:cubicBezTo>
                          <a:pt x="1" y="1112"/>
                          <a:pt x="27" y="1112"/>
                          <a:pt x="14" y="1086"/>
                        </a:cubicBezTo>
                        <a:lnTo>
                          <a:pt x="14" y="1086"/>
                        </a:lnTo>
                        <a:cubicBezTo>
                          <a:pt x="21" y="1093"/>
                          <a:pt x="24" y="1096"/>
                          <a:pt x="25" y="1096"/>
                        </a:cubicBezTo>
                        <a:cubicBezTo>
                          <a:pt x="27" y="1096"/>
                          <a:pt x="27" y="1093"/>
                          <a:pt x="27" y="1086"/>
                        </a:cubicBezTo>
                        <a:lnTo>
                          <a:pt x="40" y="1073"/>
                        </a:lnTo>
                        <a:cubicBezTo>
                          <a:pt x="40" y="1060"/>
                          <a:pt x="67" y="1047"/>
                          <a:pt x="67" y="1034"/>
                        </a:cubicBezTo>
                        <a:lnTo>
                          <a:pt x="106" y="942"/>
                        </a:lnTo>
                        <a:lnTo>
                          <a:pt x="132" y="876"/>
                        </a:lnTo>
                        <a:lnTo>
                          <a:pt x="237" y="693"/>
                        </a:lnTo>
                        <a:lnTo>
                          <a:pt x="329" y="483"/>
                        </a:lnTo>
                        <a:lnTo>
                          <a:pt x="447" y="273"/>
                        </a:lnTo>
                        <a:lnTo>
                          <a:pt x="447" y="259"/>
                        </a:lnTo>
                        <a:lnTo>
                          <a:pt x="447" y="233"/>
                        </a:lnTo>
                        <a:lnTo>
                          <a:pt x="500" y="141"/>
                        </a:lnTo>
                        <a:lnTo>
                          <a:pt x="526" y="89"/>
                        </a:lnTo>
                        <a:cubicBezTo>
                          <a:pt x="539" y="76"/>
                          <a:pt x="552" y="49"/>
                          <a:pt x="552" y="36"/>
                        </a:cubicBezTo>
                        <a:cubicBezTo>
                          <a:pt x="565" y="36"/>
                          <a:pt x="565" y="23"/>
                          <a:pt x="552" y="23"/>
                        </a:cubicBezTo>
                        <a:cubicBezTo>
                          <a:pt x="552" y="10"/>
                          <a:pt x="552" y="10"/>
                          <a:pt x="552" y="10"/>
                        </a:cubicBezTo>
                        <a:cubicBezTo>
                          <a:pt x="546" y="4"/>
                          <a:pt x="542"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22"/>
                  <p:cNvSpPr/>
                  <p:nvPr/>
                </p:nvSpPr>
                <p:spPr>
                  <a:xfrm rot="359464">
                    <a:off x="335320" y="4041170"/>
                    <a:ext cx="27645" cy="73410"/>
                  </a:xfrm>
                  <a:custGeom>
                    <a:avLst/>
                    <a:gdLst/>
                    <a:ahLst/>
                    <a:cxnLst/>
                    <a:rect l="l" t="t" r="r" b="b"/>
                    <a:pathLst>
                      <a:path w="447" h="1187" extrusionOk="0">
                        <a:moveTo>
                          <a:pt x="422" y="0"/>
                        </a:moveTo>
                        <a:cubicBezTo>
                          <a:pt x="414" y="0"/>
                          <a:pt x="407" y="9"/>
                          <a:pt x="407" y="19"/>
                        </a:cubicBezTo>
                        <a:cubicBezTo>
                          <a:pt x="394" y="32"/>
                          <a:pt x="394" y="32"/>
                          <a:pt x="407" y="45"/>
                        </a:cubicBezTo>
                        <a:cubicBezTo>
                          <a:pt x="407" y="58"/>
                          <a:pt x="407" y="58"/>
                          <a:pt x="407" y="58"/>
                        </a:cubicBezTo>
                        <a:cubicBezTo>
                          <a:pt x="394" y="97"/>
                          <a:pt x="381" y="124"/>
                          <a:pt x="368" y="163"/>
                        </a:cubicBezTo>
                        <a:lnTo>
                          <a:pt x="276" y="412"/>
                        </a:lnTo>
                        <a:cubicBezTo>
                          <a:pt x="250" y="491"/>
                          <a:pt x="223" y="570"/>
                          <a:pt x="184" y="649"/>
                        </a:cubicBezTo>
                        <a:cubicBezTo>
                          <a:pt x="158" y="740"/>
                          <a:pt x="118" y="832"/>
                          <a:pt x="92" y="924"/>
                        </a:cubicBezTo>
                        <a:lnTo>
                          <a:pt x="53" y="1042"/>
                        </a:lnTo>
                        <a:lnTo>
                          <a:pt x="26" y="1108"/>
                        </a:lnTo>
                        <a:cubicBezTo>
                          <a:pt x="13" y="1121"/>
                          <a:pt x="0" y="1147"/>
                          <a:pt x="0" y="1160"/>
                        </a:cubicBezTo>
                        <a:cubicBezTo>
                          <a:pt x="0" y="1160"/>
                          <a:pt x="0" y="1173"/>
                          <a:pt x="0" y="1173"/>
                        </a:cubicBezTo>
                        <a:cubicBezTo>
                          <a:pt x="0" y="1187"/>
                          <a:pt x="13" y="1187"/>
                          <a:pt x="13" y="1187"/>
                        </a:cubicBezTo>
                        <a:cubicBezTo>
                          <a:pt x="26" y="1187"/>
                          <a:pt x="40" y="1187"/>
                          <a:pt x="40" y="1173"/>
                        </a:cubicBezTo>
                        <a:lnTo>
                          <a:pt x="66" y="1121"/>
                        </a:lnTo>
                        <a:lnTo>
                          <a:pt x="79" y="1068"/>
                        </a:lnTo>
                        <a:lnTo>
                          <a:pt x="171" y="819"/>
                        </a:lnTo>
                        <a:cubicBezTo>
                          <a:pt x="210" y="727"/>
                          <a:pt x="236" y="662"/>
                          <a:pt x="263" y="570"/>
                        </a:cubicBezTo>
                        <a:cubicBezTo>
                          <a:pt x="302" y="478"/>
                          <a:pt x="328" y="399"/>
                          <a:pt x="355" y="307"/>
                        </a:cubicBezTo>
                        <a:cubicBezTo>
                          <a:pt x="368" y="268"/>
                          <a:pt x="394" y="202"/>
                          <a:pt x="407" y="176"/>
                        </a:cubicBezTo>
                        <a:cubicBezTo>
                          <a:pt x="407" y="163"/>
                          <a:pt x="407" y="137"/>
                          <a:pt x="420" y="124"/>
                        </a:cubicBezTo>
                        <a:cubicBezTo>
                          <a:pt x="433" y="110"/>
                          <a:pt x="433" y="97"/>
                          <a:pt x="433" y="84"/>
                        </a:cubicBezTo>
                        <a:cubicBezTo>
                          <a:pt x="433" y="84"/>
                          <a:pt x="433" y="84"/>
                          <a:pt x="433" y="71"/>
                        </a:cubicBezTo>
                        <a:lnTo>
                          <a:pt x="433" y="58"/>
                        </a:lnTo>
                        <a:lnTo>
                          <a:pt x="446" y="32"/>
                        </a:lnTo>
                        <a:cubicBezTo>
                          <a:pt x="446" y="32"/>
                          <a:pt x="446" y="19"/>
                          <a:pt x="446" y="19"/>
                        </a:cubicBezTo>
                        <a:cubicBezTo>
                          <a:pt x="446" y="5"/>
                          <a:pt x="446" y="5"/>
                          <a:pt x="433" y="5"/>
                        </a:cubicBezTo>
                        <a:cubicBezTo>
                          <a:pt x="429" y="2"/>
                          <a:pt x="426"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0" name="Google Shape;6150;p22"/>
                  <p:cNvSpPr/>
                  <p:nvPr/>
                </p:nvSpPr>
                <p:spPr>
                  <a:xfrm rot="359464">
                    <a:off x="366007" y="4048970"/>
                    <a:ext cx="16265" cy="79162"/>
                  </a:xfrm>
                  <a:custGeom>
                    <a:avLst/>
                    <a:gdLst/>
                    <a:ahLst/>
                    <a:cxnLst/>
                    <a:rect l="l" t="t" r="r" b="b"/>
                    <a:pathLst>
                      <a:path w="263" h="1280" extrusionOk="0">
                        <a:moveTo>
                          <a:pt x="230" y="0"/>
                        </a:moveTo>
                        <a:cubicBezTo>
                          <a:pt x="197" y="0"/>
                          <a:pt x="196" y="108"/>
                          <a:pt x="184" y="132"/>
                        </a:cubicBezTo>
                        <a:cubicBezTo>
                          <a:pt x="144" y="395"/>
                          <a:pt x="118" y="631"/>
                          <a:pt x="66" y="880"/>
                        </a:cubicBezTo>
                        <a:cubicBezTo>
                          <a:pt x="39" y="1012"/>
                          <a:pt x="13" y="1143"/>
                          <a:pt x="0" y="1274"/>
                        </a:cubicBezTo>
                        <a:cubicBezTo>
                          <a:pt x="4" y="1278"/>
                          <a:pt x="9" y="1280"/>
                          <a:pt x="14" y="1280"/>
                        </a:cubicBezTo>
                        <a:cubicBezTo>
                          <a:pt x="25" y="1280"/>
                          <a:pt x="36" y="1270"/>
                          <a:pt x="26" y="1261"/>
                        </a:cubicBezTo>
                        <a:cubicBezTo>
                          <a:pt x="53" y="1090"/>
                          <a:pt x="105" y="946"/>
                          <a:pt x="131" y="776"/>
                        </a:cubicBezTo>
                        <a:cubicBezTo>
                          <a:pt x="171" y="526"/>
                          <a:pt x="210" y="277"/>
                          <a:pt x="249" y="27"/>
                        </a:cubicBezTo>
                        <a:cubicBezTo>
                          <a:pt x="263" y="14"/>
                          <a:pt x="249" y="1"/>
                          <a:pt x="236" y="1"/>
                        </a:cubicBezTo>
                        <a:cubicBezTo>
                          <a:pt x="234" y="1"/>
                          <a:pt x="232" y="0"/>
                          <a:pt x="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151" name="Google Shape;6151;p22"/>
              <p:cNvSpPr/>
              <p:nvPr/>
            </p:nvSpPr>
            <p:spPr>
              <a:xfrm rot="359464">
                <a:off x="865825" y="4969180"/>
                <a:ext cx="151088" cy="259936"/>
              </a:xfrm>
              <a:custGeom>
                <a:avLst/>
                <a:gdLst/>
                <a:ahLst/>
                <a:cxnLst/>
                <a:rect l="l" t="t" r="r" b="b"/>
                <a:pathLst>
                  <a:path w="2443" h="4203" extrusionOk="0">
                    <a:moveTo>
                      <a:pt x="1222" y="1"/>
                    </a:moveTo>
                    <a:lnTo>
                      <a:pt x="1195" y="14"/>
                    </a:lnTo>
                    <a:lnTo>
                      <a:pt x="1195" y="27"/>
                    </a:lnTo>
                    <a:lnTo>
                      <a:pt x="1182" y="40"/>
                    </a:lnTo>
                    <a:cubicBezTo>
                      <a:pt x="723" y="447"/>
                      <a:pt x="368" y="972"/>
                      <a:pt x="145" y="1549"/>
                    </a:cubicBezTo>
                    <a:cubicBezTo>
                      <a:pt x="14" y="1943"/>
                      <a:pt x="1" y="2376"/>
                      <a:pt x="119" y="2770"/>
                    </a:cubicBezTo>
                    <a:cubicBezTo>
                      <a:pt x="172" y="2914"/>
                      <a:pt x="224" y="3046"/>
                      <a:pt x="290" y="3177"/>
                    </a:cubicBezTo>
                    <a:cubicBezTo>
                      <a:pt x="421" y="3387"/>
                      <a:pt x="487" y="3636"/>
                      <a:pt x="487" y="3899"/>
                    </a:cubicBezTo>
                    <a:cubicBezTo>
                      <a:pt x="473" y="3964"/>
                      <a:pt x="447" y="4030"/>
                      <a:pt x="434" y="4082"/>
                    </a:cubicBezTo>
                    <a:cubicBezTo>
                      <a:pt x="408" y="4122"/>
                      <a:pt x="368" y="4174"/>
                      <a:pt x="395" y="4200"/>
                    </a:cubicBezTo>
                    <a:lnTo>
                      <a:pt x="421" y="4200"/>
                    </a:lnTo>
                    <a:cubicBezTo>
                      <a:pt x="423" y="4202"/>
                      <a:pt x="425" y="4203"/>
                      <a:pt x="427" y="4203"/>
                    </a:cubicBezTo>
                    <a:cubicBezTo>
                      <a:pt x="441" y="4203"/>
                      <a:pt x="462" y="4166"/>
                      <a:pt x="473" y="4109"/>
                    </a:cubicBezTo>
                    <a:cubicBezTo>
                      <a:pt x="539" y="4030"/>
                      <a:pt x="605" y="3964"/>
                      <a:pt x="670" y="3899"/>
                    </a:cubicBezTo>
                    <a:cubicBezTo>
                      <a:pt x="762" y="3820"/>
                      <a:pt x="854" y="3741"/>
                      <a:pt x="946" y="3689"/>
                    </a:cubicBezTo>
                    <a:cubicBezTo>
                      <a:pt x="1117" y="3557"/>
                      <a:pt x="1300" y="3452"/>
                      <a:pt x="1484" y="3334"/>
                    </a:cubicBezTo>
                    <a:cubicBezTo>
                      <a:pt x="1746" y="3137"/>
                      <a:pt x="1970" y="2875"/>
                      <a:pt x="2114" y="2560"/>
                    </a:cubicBezTo>
                    <a:cubicBezTo>
                      <a:pt x="2219" y="2284"/>
                      <a:pt x="2298" y="2009"/>
                      <a:pt x="2350" y="1720"/>
                    </a:cubicBezTo>
                    <a:cubicBezTo>
                      <a:pt x="2390" y="1497"/>
                      <a:pt x="2416" y="1261"/>
                      <a:pt x="2429" y="1038"/>
                    </a:cubicBezTo>
                    <a:cubicBezTo>
                      <a:pt x="2442" y="867"/>
                      <a:pt x="2442" y="696"/>
                      <a:pt x="2442" y="526"/>
                    </a:cubicBezTo>
                    <a:lnTo>
                      <a:pt x="1497" y="119"/>
                    </a:lnTo>
                    <a:lnTo>
                      <a:pt x="1366" y="66"/>
                    </a:lnTo>
                    <a:lnTo>
                      <a:pt x="1248" y="27"/>
                    </a:lnTo>
                    <a:lnTo>
                      <a:pt x="1261" y="14"/>
                    </a:lnTo>
                    <a:lnTo>
                      <a:pt x="12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22"/>
              <p:cNvSpPr/>
              <p:nvPr/>
            </p:nvSpPr>
            <p:spPr>
              <a:xfrm rot="359464">
                <a:off x="906956" y="4976128"/>
                <a:ext cx="96664" cy="175146"/>
              </a:xfrm>
              <a:custGeom>
                <a:avLst/>
                <a:gdLst/>
                <a:ahLst/>
                <a:cxnLst/>
                <a:rect l="l" t="t" r="r" b="b"/>
                <a:pathLst>
                  <a:path w="1563" h="2832" extrusionOk="0">
                    <a:moveTo>
                      <a:pt x="801" y="1"/>
                    </a:moveTo>
                    <a:lnTo>
                      <a:pt x="788" y="14"/>
                    </a:lnTo>
                    <a:lnTo>
                      <a:pt x="749" y="40"/>
                    </a:lnTo>
                    <a:lnTo>
                      <a:pt x="736" y="66"/>
                    </a:lnTo>
                    <a:cubicBezTo>
                      <a:pt x="421" y="408"/>
                      <a:pt x="184" y="814"/>
                      <a:pt x="53" y="1261"/>
                    </a:cubicBezTo>
                    <a:cubicBezTo>
                      <a:pt x="1" y="1510"/>
                      <a:pt x="1" y="1759"/>
                      <a:pt x="53" y="2009"/>
                    </a:cubicBezTo>
                    <a:cubicBezTo>
                      <a:pt x="79" y="2127"/>
                      <a:pt x="119" y="2258"/>
                      <a:pt x="158" y="2376"/>
                    </a:cubicBezTo>
                    <a:cubicBezTo>
                      <a:pt x="211" y="2520"/>
                      <a:pt x="250" y="2665"/>
                      <a:pt x="289" y="2809"/>
                    </a:cubicBezTo>
                    <a:cubicBezTo>
                      <a:pt x="300" y="2825"/>
                      <a:pt x="312" y="2831"/>
                      <a:pt x="324" y="2831"/>
                    </a:cubicBezTo>
                    <a:cubicBezTo>
                      <a:pt x="377" y="2831"/>
                      <a:pt x="444" y="2725"/>
                      <a:pt x="486" y="2704"/>
                    </a:cubicBezTo>
                    <a:cubicBezTo>
                      <a:pt x="565" y="2625"/>
                      <a:pt x="657" y="2560"/>
                      <a:pt x="749" y="2507"/>
                    </a:cubicBezTo>
                    <a:cubicBezTo>
                      <a:pt x="1037" y="2337"/>
                      <a:pt x="1247" y="2074"/>
                      <a:pt x="1352" y="1759"/>
                    </a:cubicBezTo>
                    <a:cubicBezTo>
                      <a:pt x="1497" y="1431"/>
                      <a:pt x="1562" y="1064"/>
                      <a:pt x="1549" y="709"/>
                    </a:cubicBezTo>
                    <a:cubicBezTo>
                      <a:pt x="1549" y="578"/>
                      <a:pt x="1523" y="460"/>
                      <a:pt x="1523" y="329"/>
                    </a:cubicBezTo>
                    <a:lnTo>
                      <a:pt x="1523" y="316"/>
                    </a:lnTo>
                    <a:cubicBezTo>
                      <a:pt x="1523" y="316"/>
                      <a:pt x="1523" y="303"/>
                      <a:pt x="1523" y="303"/>
                    </a:cubicBezTo>
                    <a:lnTo>
                      <a:pt x="1051" y="93"/>
                    </a:lnTo>
                    <a:lnTo>
                      <a:pt x="985" y="66"/>
                    </a:lnTo>
                    <a:lnTo>
                      <a:pt x="828" y="14"/>
                    </a:lnTo>
                    <a:lnTo>
                      <a:pt x="841" y="14"/>
                    </a:lnTo>
                    <a:lnTo>
                      <a:pt x="8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53" name="Google Shape;6153;p22"/>
              <p:cNvGrpSpPr/>
              <p:nvPr/>
            </p:nvGrpSpPr>
            <p:grpSpPr>
              <a:xfrm>
                <a:off x="877179" y="4975804"/>
                <a:ext cx="123742" cy="182954"/>
                <a:chOff x="877179" y="4975804"/>
                <a:chExt cx="123742" cy="182954"/>
              </a:xfrm>
            </p:grpSpPr>
            <p:sp>
              <p:nvSpPr>
                <p:cNvPr id="6154" name="Google Shape;6154;p22"/>
                <p:cNvSpPr/>
                <p:nvPr/>
              </p:nvSpPr>
              <p:spPr>
                <a:xfrm rot="359464">
                  <a:off x="927350" y="4979074"/>
                  <a:ext cx="68215" cy="106188"/>
                </a:xfrm>
                <a:custGeom>
                  <a:avLst/>
                  <a:gdLst/>
                  <a:ahLst/>
                  <a:cxnLst/>
                  <a:rect l="l" t="t" r="r" b="b"/>
                  <a:pathLst>
                    <a:path w="1103" h="1717" extrusionOk="0">
                      <a:moveTo>
                        <a:pt x="678" y="671"/>
                      </a:moveTo>
                      <a:cubicBezTo>
                        <a:pt x="708" y="671"/>
                        <a:pt x="615" y="860"/>
                        <a:pt x="604" y="892"/>
                      </a:cubicBezTo>
                      <a:cubicBezTo>
                        <a:pt x="552" y="984"/>
                        <a:pt x="499" y="1050"/>
                        <a:pt x="447" y="1129"/>
                      </a:cubicBezTo>
                      <a:cubicBezTo>
                        <a:pt x="473" y="971"/>
                        <a:pt x="538" y="827"/>
                        <a:pt x="643" y="696"/>
                      </a:cubicBezTo>
                      <a:cubicBezTo>
                        <a:pt x="661" y="678"/>
                        <a:pt x="672" y="671"/>
                        <a:pt x="678" y="671"/>
                      </a:cubicBezTo>
                      <a:close/>
                      <a:moveTo>
                        <a:pt x="643" y="0"/>
                      </a:moveTo>
                      <a:cubicBezTo>
                        <a:pt x="552" y="105"/>
                        <a:pt x="473" y="210"/>
                        <a:pt x="407" y="328"/>
                      </a:cubicBezTo>
                      <a:cubicBezTo>
                        <a:pt x="250" y="578"/>
                        <a:pt x="132" y="840"/>
                        <a:pt x="53" y="1116"/>
                      </a:cubicBezTo>
                      <a:cubicBezTo>
                        <a:pt x="27" y="1234"/>
                        <a:pt x="0" y="1378"/>
                        <a:pt x="92" y="1470"/>
                      </a:cubicBezTo>
                      <a:cubicBezTo>
                        <a:pt x="117" y="1492"/>
                        <a:pt x="144" y="1500"/>
                        <a:pt x="170" y="1500"/>
                      </a:cubicBezTo>
                      <a:cubicBezTo>
                        <a:pt x="240" y="1500"/>
                        <a:pt x="311" y="1439"/>
                        <a:pt x="368" y="1391"/>
                      </a:cubicBezTo>
                      <a:cubicBezTo>
                        <a:pt x="368" y="1496"/>
                        <a:pt x="368" y="1641"/>
                        <a:pt x="460" y="1706"/>
                      </a:cubicBezTo>
                      <a:cubicBezTo>
                        <a:pt x="480" y="1713"/>
                        <a:pt x="499" y="1717"/>
                        <a:pt x="517" y="1717"/>
                      </a:cubicBezTo>
                      <a:cubicBezTo>
                        <a:pt x="671" y="1717"/>
                        <a:pt x="782" y="1495"/>
                        <a:pt x="840" y="1378"/>
                      </a:cubicBezTo>
                      <a:cubicBezTo>
                        <a:pt x="945" y="1155"/>
                        <a:pt x="1024" y="919"/>
                        <a:pt x="1076" y="683"/>
                      </a:cubicBezTo>
                      <a:cubicBezTo>
                        <a:pt x="1090" y="525"/>
                        <a:pt x="1103" y="354"/>
                        <a:pt x="1090" y="197"/>
                      </a:cubicBezTo>
                      <a:lnTo>
                        <a:pt x="1024" y="158"/>
                      </a:lnTo>
                      <a:lnTo>
                        <a:pt x="1024" y="197"/>
                      </a:lnTo>
                      <a:cubicBezTo>
                        <a:pt x="1037" y="354"/>
                        <a:pt x="1024" y="512"/>
                        <a:pt x="998" y="669"/>
                      </a:cubicBezTo>
                      <a:cubicBezTo>
                        <a:pt x="945" y="919"/>
                        <a:pt x="866" y="1168"/>
                        <a:pt x="761" y="1391"/>
                      </a:cubicBezTo>
                      <a:cubicBezTo>
                        <a:pt x="670" y="1550"/>
                        <a:pt x="584" y="1632"/>
                        <a:pt x="522" y="1632"/>
                      </a:cubicBezTo>
                      <a:cubicBezTo>
                        <a:pt x="451" y="1632"/>
                        <a:pt x="412" y="1524"/>
                        <a:pt x="433" y="1299"/>
                      </a:cubicBezTo>
                      <a:cubicBezTo>
                        <a:pt x="578" y="1116"/>
                        <a:pt x="683" y="906"/>
                        <a:pt x="735" y="683"/>
                      </a:cubicBezTo>
                      <a:cubicBezTo>
                        <a:pt x="735" y="652"/>
                        <a:pt x="712" y="622"/>
                        <a:pt x="683" y="622"/>
                      </a:cubicBezTo>
                      <a:cubicBezTo>
                        <a:pt x="674" y="622"/>
                        <a:pt x="665" y="624"/>
                        <a:pt x="656" y="630"/>
                      </a:cubicBezTo>
                      <a:cubicBezTo>
                        <a:pt x="591" y="683"/>
                        <a:pt x="538" y="748"/>
                        <a:pt x="499" y="827"/>
                      </a:cubicBezTo>
                      <a:cubicBezTo>
                        <a:pt x="447" y="958"/>
                        <a:pt x="394" y="1089"/>
                        <a:pt x="381" y="1221"/>
                      </a:cubicBezTo>
                      <a:cubicBezTo>
                        <a:pt x="351" y="1251"/>
                        <a:pt x="244" y="1365"/>
                        <a:pt x="190" y="1365"/>
                      </a:cubicBezTo>
                      <a:cubicBezTo>
                        <a:pt x="173" y="1365"/>
                        <a:pt x="161" y="1354"/>
                        <a:pt x="158" y="1326"/>
                      </a:cubicBezTo>
                      <a:cubicBezTo>
                        <a:pt x="145" y="1221"/>
                        <a:pt x="171" y="1102"/>
                        <a:pt x="197" y="997"/>
                      </a:cubicBezTo>
                      <a:cubicBezTo>
                        <a:pt x="263" y="814"/>
                        <a:pt x="342" y="630"/>
                        <a:pt x="433" y="459"/>
                      </a:cubicBezTo>
                      <a:cubicBezTo>
                        <a:pt x="499" y="341"/>
                        <a:pt x="578" y="210"/>
                        <a:pt x="656" y="92"/>
                      </a:cubicBezTo>
                      <a:lnTo>
                        <a:pt x="709" y="26"/>
                      </a:lnTo>
                      <a:lnTo>
                        <a:pt x="64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5" name="Google Shape;6155;p22"/>
                <p:cNvSpPr/>
                <p:nvPr/>
              </p:nvSpPr>
              <p:spPr>
                <a:xfrm rot="359464">
                  <a:off x="895113" y="5084928"/>
                  <a:ext cx="8968" cy="8040"/>
                </a:xfrm>
                <a:custGeom>
                  <a:avLst/>
                  <a:gdLst/>
                  <a:ahLst/>
                  <a:cxnLst/>
                  <a:rect l="l" t="t" r="r" b="b"/>
                  <a:pathLst>
                    <a:path w="145" h="130" extrusionOk="0">
                      <a:moveTo>
                        <a:pt x="53" y="0"/>
                      </a:moveTo>
                      <a:cubicBezTo>
                        <a:pt x="27" y="13"/>
                        <a:pt x="13" y="26"/>
                        <a:pt x="13" y="40"/>
                      </a:cubicBezTo>
                      <a:cubicBezTo>
                        <a:pt x="0" y="66"/>
                        <a:pt x="13" y="105"/>
                        <a:pt x="40" y="118"/>
                      </a:cubicBezTo>
                      <a:cubicBezTo>
                        <a:pt x="51" y="126"/>
                        <a:pt x="63" y="129"/>
                        <a:pt x="74" y="129"/>
                      </a:cubicBezTo>
                      <a:cubicBezTo>
                        <a:pt x="100" y="129"/>
                        <a:pt x="122" y="111"/>
                        <a:pt x="132" y="92"/>
                      </a:cubicBezTo>
                      <a:cubicBezTo>
                        <a:pt x="145" y="53"/>
                        <a:pt x="132" y="13"/>
                        <a:pt x="1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6" name="Google Shape;6156;p22"/>
                <p:cNvSpPr/>
                <p:nvPr/>
              </p:nvSpPr>
              <p:spPr>
                <a:xfrm rot="359464">
                  <a:off x="877491" y="5105504"/>
                  <a:ext cx="7421" cy="6370"/>
                </a:xfrm>
                <a:custGeom>
                  <a:avLst/>
                  <a:gdLst/>
                  <a:ahLst/>
                  <a:cxnLst/>
                  <a:rect l="l" t="t" r="r" b="b"/>
                  <a:pathLst>
                    <a:path w="120" h="103" extrusionOk="0">
                      <a:moveTo>
                        <a:pt x="59" y="0"/>
                      </a:moveTo>
                      <a:cubicBezTo>
                        <a:pt x="40" y="0"/>
                        <a:pt x="24" y="13"/>
                        <a:pt x="14" y="32"/>
                      </a:cubicBezTo>
                      <a:cubicBezTo>
                        <a:pt x="1" y="58"/>
                        <a:pt x="14" y="84"/>
                        <a:pt x="40" y="98"/>
                      </a:cubicBezTo>
                      <a:cubicBezTo>
                        <a:pt x="47" y="101"/>
                        <a:pt x="54" y="103"/>
                        <a:pt x="61" y="103"/>
                      </a:cubicBezTo>
                      <a:cubicBezTo>
                        <a:pt x="80" y="103"/>
                        <a:pt x="96" y="90"/>
                        <a:pt x="106" y="71"/>
                      </a:cubicBezTo>
                      <a:cubicBezTo>
                        <a:pt x="119" y="45"/>
                        <a:pt x="106" y="19"/>
                        <a:pt x="80" y="6"/>
                      </a:cubicBezTo>
                      <a:cubicBezTo>
                        <a:pt x="73" y="2"/>
                        <a:pt x="66" y="0"/>
                        <a:pt x="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7" name="Google Shape;6157;p22"/>
                <p:cNvSpPr/>
                <p:nvPr/>
              </p:nvSpPr>
              <p:spPr>
                <a:xfrm rot="359464">
                  <a:off x="889200" y="5141133"/>
                  <a:ext cx="4329" cy="2165"/>
                </a:xfrm>
                <a:custGeom>
                  <a:avLst/>
                  <a:gdLst/>
                  <a:ahLst/>
                  <a:cxnLst/>
                  <a:rect l="l" t="t" r="r" b="b"/>
                  <a:pathLst>
                    <a:path w="70" h="35" extrusionOk="0">
                      <a:moveTo>
                        <a:pt x="45" y="1"/>
                      </a:moveTo>
                      <a:cubicBezTo>
                        <a:pt x="32" y="1"/>
                        <a:pt x="18" y="1"/>
                        <a:pt x="5" y="14"/>
                      </a:cubicBezTo>
                      <a:cubicBezTo>
                        <a:pt x="1" y="28"/>
                        <a:pt x="10" y="34"/>
                        <a:pt x="22" y="34"/>
                      </a:cubicBezTo>
                      <a:cubicBezTo>
                        <a:pt x="42" y="34"/>
                        <a:pt x="70" y="17"/>
                        <a:pt x="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22"/>
                <p:cNvSpPr/>
                <p:nvPr/>
              </p:nvSpPr>
              <p:spPr>
                <a:xfrm rot="359464">
                  <a:off x="959962" y="5141330"/>
                  <a:ext cx="7421" cy="5566"/>
                </a:xfrm>
                <a:custGeom>
                  <a:avLst/>
                  <a:gdLst/>
                  <a:ahLst/>
                  <a:cxnLst/>
                  <a:rect l="l" t="t" r="r" b="b"/>
                  <a:pathLst>
                    <a:path w="120" h="90" extrusionOk="0">
                      <a:moveTo>
                        <a:pt x="62" y="0"/>
                      </a:moveTo>
                      <a:cubicBezTo>
                        <a:pt x="46" y="0"/>
                        <a:pt x="29" y="9"/>
                        <a:pt x="19" y="28"/>
                      </a:cubicBezTo>
                      <a:cubicBezTo>
                        <a:pt x="1" y="56"/>
                        <a:pt x="47" y="89"/>
                        <a:pt x="80" y="89"/>
                      </a:cubicBezTo>
                      <a:cubicBezTo>
                        <a:pt x="95" y="89"/>
                        <a:pt x="107" y="83"/>
                        <a:pt x="111" y="67"/>
                      </a:cubicBezTo>
                      <a:cubicBezTo>
                        <a:pt x="119" y="26"/>
                        <a:pt x="91" y="0"/>
                        <a:pt x="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22"/>
                <p:cNvSpPr/>
                <p:nvPr/>
              </p:nvSpPr>
              <p:spPr>
                <a:xfrm rot="359464">
                  <a:off x="979735" y="5112049"/>
                  <a:ext cx="5999" cy="4824"/>
                </a:xfrm>
                <a:custGeom>
                  <a:avLst/>
                  <a:gdLst/>
                  <a:ahLst/>
                  <a:cxnLst/>
                  <a:rect l="l" t="t" r="r" b="b"/>
                  <a:pathLst>
                    <a:path w="97" h="78" extrusionOk="0">
                      <a:moveTo>
                        <a:pt x="42" y="0"/>
                      </a:moveTo>
                      <a:cubicBezTo>
                        <a:pt x="30" y="0"/>
                        <a:pt x="18" y="6"/>
                        <a:pt x="14" y="19"/>
                      </a:cubicBezTo>
                      <a:cubicBezTo>
                        <a:pt x="1" y="45"/>
                        <a:pt x="14" y="72"/>
                        <a:pt x="27" y="72"/>
                      </a:cubicBezTo>
                      <a:cubicBezTo>
                        <a:pt x="35" y="75"/>
                        <a:pt x="41" y="77"/>
                        <a:pt x="47" y="77"/>
                      </a:cubicBezTo>
                      <a:cubicBezTo>
                        <a:pt x="61" y="77"/>
                        <a:pt x="70" y="68"/>
                        <a:pt x="79" y="59"/>
                      </a:cubicBezTo>
                      <a:cubicBezTo>
                        <a:pt x="97" y="24"/>
                        <a:pt x="68" y="0"/>
                        <a:pt x="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22"/>
                <p:cNvSpPr/>
                <p:nvPr/>
              </p:nvSpPr>
              <p:spPr>
                <a:xfrm rot="359464">
                  <a:off x="930439" y="5154100"/>
                  <a:ext cx="4144" cy="4453"/>
                </a:xfrm>
                <a:custGeom>
                  <a:avLst/>
                  <a:gdLst/>
                  <a:ahLst/>
                  <a:cxnLst/>
                  <a:rect l="l" t="t" r="r" b="b"/>
                  <a:pathLst>
                    <a:path w="67" h="72" extrusionOk="0">
                      <a:moveTo>
                        <a:pt x="33" y="1"/>
                      </a:moveTo>
                      <a:cubicBezTo>
                        <a:pt x="19" y="1"/>
                        <a:pt x="10" y="10"/>
                        <a:pt x="1" y="19"/>
                      </a:cubicBezTo>
                      <a:cubicBezTo>
                        <a:pt x="1" y="32"/>
                        <a:pt x="1" y="59"/>
                        <a:pt x="14" y="72"/>
                      </a:cubicBezTo>
                      <a:cubicBezTo>
                        <a:pt x="40" y="72"/>
                        <a:pt x="53" y="72"/>
                        <a:pt x="66" y="46"/>
                      </a:cubicBezTo>
                      <a:cubicBezTo>
                        <a:pt x="66" y="32"/>
                        <a:pt x="66" y="6"/>
                        <a:pt x="53" y="6"/>
                      </a:cubicBezTo>
                      <a:cubicBezTo>
                        <a:pt x="46" y="2"/>
                        <a:pt x="39" y="1"/>
                        <a:pt x="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61" name="Google Shape;6161;p22"/>
              <p:cNvSpPr/>
              <p:nvPr/>
            </p:nvSpPr>
            <p:spPr>
              <a:xfrm rot="359464">
                <a:off x="951359" y="4909228"/>
                <a:ext cx="105570" cy="100746"/>
              </a:xfrm>
              <a:custGeom>
                <a:avLst/>
                <a:gdLst/>
                <a:ahLst/>
                <a:cxnLst/>
                <a:rect l="l" t="t" r="r" b="b"/>
                <a:pathLst>
                  <a:path w="1707" h="1629" extrusionOk="0">
                    <a:moveTo>
                      <a:pt x="552" y="1"/>
                    </a:moveTo>
                    <a:lnTo>
                      <a:pt x="539" y="27"/>
                    </a:lnTo>
                    <a:lnTo>
                      <a:pt x="499" y="119"/>
                    </a:lnTo>
                    <a:lnTo>
                      <a:pt x="368" y="355"/>
                    </a:lnTo>
                    <a:lnTo>
                      <a:pt x="237" y="604"/>
                    </a:lnTo>
                    <a:lnTo>
                      <a:pt x="119" y="828"/>
                    </a:lnTo>
                    <a:lnTo>
                      <a:pt x="53" y="959"/>
                    </a:lnTo>
                    <a:lnTo>
                      <a:pt x="14" y="1038"/>
                    </a:lnTo>
                    <a:lnTo>
                      <a:pt x="1" y="1077"/>
                    </a:lnTo>
                    <a:lnTo>
                      <a:pt x="40" y="1077"/>
                    </a:lnTo>
                    <a:lnTo>
                      <a:pt x="132" y="1116"/>
                    </a:lnTo>
                    <a:lnTo>
                      <a:pt x="381" y="1208"/>
                    </a:lnTo>
                    <a:lnTo>
                      <a:pt x="526" y="1274"/>
                    </a:lnTo>
                    <a:lnTo>
                      <a:pt x="788" y="1366"/>
                    </a:lnTo>
                    <a:lnTo>
                      <a:pt x="1024" y="1471"/>
                    </a:lnTo>
                    <a:lnTo>
                      <a:pt x="1287" y="1563"/>
                    </a:lnTo>
                    <a:lnTo>
                      <a:pt x="1405" y="1615"/>
                    </a:lnTo>
                    <a:lnTo>
                      <a:pt x="1444" y="1628"/>
                    </a:lnTo>
                    <a:lnTo>
                      <a:pt x="1458" y="1576"/>
                    </a:lnTo>
                    <a:lnTo>
                      <a:pt x="1471" y="1523"/>
                    </a:lnTo>
                    <a:lnTo>
                      <a:pt x="1523" y="1274"/>
                    </a:lnTo>
                    <a:cubicBezTo>
                      <a:pt x="1549" y="1182"/>
                      <a:pt x="1563" y="1090"/>
                      <a:pt x="1576" y="1024"/>
                    </a:cubicBezTo>
                    <a:cubicBezTo>
                      <a:pt x="1602" y="959"/>
                      <a:pt x="1615" y="880"/>
                      <a:pt x="1628" y="788"/>
                    </a:cubicBezTo>
                    <a:cubicBezTo>
                      <a:pt x="1654" y="709"/>
                      <a:pt x="1668" y="631"/>
                      <a:pt x="1681" y="539"/>
                    </a:cubicBezTo>
                    <a:lnTo>
                      <a:pt x="1707" y="460"/>
                    </a:lnTo>
                    <a:cubicBezTo>
                      <a:pt x="1707" y="447"/>
                      <a:pt x="1707" y="434"/>
                      <a:pt x="1707" y="421"/>
                    </a:cubicBezTo>
                    <a:lnTo>
                      <a:pt x="1681" y="408"/>
                    </a:lnTo>
                    <a:lnTo>
                      <a:pt x="1589" y="368"/>
                    </a:lnTo>
                    <a:lnTo>
                      <a:pt x="1366" y="290"/>
                    </a:lnTo>
                    <a:lnTo>
                      <a:pt x="1156" y="211"/>
                    </a:lnTo>
                    <a:lnTo>
                      <a:pt x="919" y="119"/>
                    </a:lnTo>
                    <a:lnTo>
                      <a:pt x="683" y="40"/>
                    </a:lnTo>
                    <a:lnTo>
                      <a:pt x="5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22"/>
              <p:cNvSpPr/>
              <p:nvPr/>
            </p:nvSpPr>
            <p:spPr>
              <a:xfrm rot="359464">
                <a:off x="962953" y="4906692"/>
                <a:ext cx="35747" cy="68463"/>
              </a:xfrm>
              <a:custGeom>
                <a:avLst/>
                <a:gdLst/>
                <a:ahLst/>
                <a:cxnLst/>
                <a:rect l="l" t="t" r="r" b="b"/>
                <a:pathLst>
                  <a:path w="578" h="1107" extrusionOk="0">
                    <a:moveTo>
                      <a:pt x="538" y="1"/>
                    </a:moveTo>
                    <a:cubicBezTo>
                      <a:pt x="538" y="1"/>
                      <a:pt x="525" y="1"/>
                      <a:pt x="525" y="14"/>
                    </a:cubicBezTo>
                    <a:cubicBezTo>
                      <a:pt x="525" y="27"/>
                      <a:pt x="512" y="40"/>
                      <a:pt x="499" y="53"/>
                    </a:cubicBezTo>
                    <a:lnTo>
                      <a:pt x="407" y="263"/>
                    </a:lnTo>
                    <a:cubicBezTo>
                      <a:pt x="368" y="329"/>
                      <a:pt x="341" y="395"/>
                      <a:pt x="302" y="473"/>
                    </a:cubicBezTo>
                    <a:lnTo>
                      <a:pt x="210" y="670"/>
                    </a:lnTo>
                    <a:cubicBezTo>
                      <a:pt x="171" y="749"/>
                      <a:pt x="132" y="814"/>
                      <a:pt x="105" y="880"/>
                    </a:cubicBezTo>
                    <a:cubicBezTo>
                      <a:pt x="79" y="919"/>
                      <a:pt x="53" y="972"/>
                      <a:pt x="53" y="985"/>
                    </a:cubicBezTo>
                    <a:cubicBezTo>
                      <a:pt x="40" y="1011"/>
                      <a:pt x="27" y="1024"/>
                      <a:pt x="27" y="1051"/>
                    </a:cubicBezTo>
                    <a:lnTo>
                      <a:pt x="13" y="1077"/>
                    </a:lnTo>
                    <a:lnTo>
                      <a:pt x="13" y="1090"/>
                    </a:lnTo>
                    <a:cubicBezTo>
                      <a:pt x="0" y="1090"/>
                      <a:pt x="0" y="1090"/>
                      <a:pt x="13" y="1103"/>
                    </a:cubicBezTo>
                    <a:cubicBezTo>
                      <a:pt x="16" y="1106"/>
                      <a:pt x="19" y="1107"/>
                      <a:pt x="22" y="1107"/>
                    </a:cubicBezTo>
                    <a:cubicBezTo>
                      <a:pt x="35" y="1107"/>
                      <a:pt x="50" y="1088"/>
                      <a:pt x="40" y="1077"/>
                    </a:cubicBezTo>
                    <a:lnTo>
                      <a:pt x="53" y="1077"/>
                    </a:lnTo>
                    <a:lnTo>
                      <a:pt x="66" y="1051"/>
                    </a:lnTo>
                    <a:lnTo>
                      <a:pt x="79" y="1011"/>
                    </a:lnTo>
                    <a:lnTo>
                      <a:pt x="132" y="919"/>
                    </a:lnTo>
                    <a:lnTo>
                      <a:pt x="158" y="854"/>
                    </a:lnTo>
                    <a:cubicBezTo>
                      <a:pt x="184" y="801"/>
                      <a:pt x="223" y="736"/>
                      <a:pt x="250" y="670"/>
                    </a:cubicBezTo>
                    <a:lnTo>
                      <a:pt x="355" y="473"/>
                    </a:lnTo>
                    <a:lnTo>
                      <a:pt x="460" y="250"/>
                    </a:lnTo>
                    <a:lnTo>
                      <a:pt x="473" y="224"/>
                    </a:lnTo>
                    <a:cubicBezTo>
                      <a:pt x="486" y="198"/>
                      <a:pt x="512" y="145"/>
                      <a:pt x="525" y="132"/>
                    </a:cubicBezTo>
                    <a:cubicBezTo>
                      <a:pt x="538" y="119"/>
                      <a:pt x="538" y="93"/>
                      <a:pt x="551" y="80"/>
                    </a:cubicBezTo>
                    <a:lnTo>
                      <a:pt x="578" y="27"/>
                    </a:lnTo>
                    <a:cubicBezTo>
                      <a:pt x="578" y="27"/>
                      <a:pt x="578" y="14"/>
                      <a:pt x="578" y="14"/>
                    </a:cubicBezTo>
                    <a:lnTo>
                      <a:pt x="565" y="1"/>
                    </a:ln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22"/>
              <p:cNvSpPr/>
              <p:nvPr/>
            </p:nvSpPr>
            <p:spPr>
              <a:xfrm rot="359464">
                <a:off x="990848" y="4917851"/>
                <a:ext cx="27645" cy="73472"/>
              </a:xfrm>
              <a:custGeom>
                <a:avLst/>
                <a:gdLst/>
                <a:ahLst/>
                <a:cxnLst/>
                <a:rect l="l" t="t" r="r" b="b"/>
                <a:pathLst>
                  <a:path w="447" h="1188" extrusionOk="0">
                    <a:moveTo>
                      <a:pt x="422" y="1"/>
                    </a:moveTo>
                    <a:cubicBezTo>
                      <a:pt x="413" y="1"/>
                      <a:pt x="404" y="10"/>
                      <a:pt x="394" y="19"/>
                    </a:cubicBezTo>
                    <a:lnTo>
                      <a:pt x="394" y="46"/>
                    </a:lnTo>
                    <a:cubicBezTo>
                      <a:pt x="394" y="59"/>
                      <a:pt x="394" y="59"/>
                      <a:pt x="394" y="59"/>
                    </a:cubicBezTo>
                    <a:cubicBezTo>
                      <a:pt x="394" y="98"/>
                      <a:pt x="381" y="124"/>
                      <a:pt x="368" y="164"/>
                    </a:cubicBezTo>
                    <a:lnTo>
                      <a:pt x="276" y="413"/>
                    </a:lnTo>
                    <a:cubicBezTo>
                      <a:pt x="237" y="492"/>
                      <a:pt x="211" y="570"/>
                      <a:pt x="184" y="649"/>
                    </a:cubicBezTo>
                    <a:lnTo>
                      <a:pt x="93" y="925"/>
                    </a:lnTo>
                    <a:lnTo>
                      <a:pt x="40" y="1043"/>
                    </a:lnTo>
                    <a:lnTo>
                      <a:pt x="27" y="1109"/>
                    </a:lnTo>
                    <a:cubicBezTo>
                      <a:pt x="14" y="1122"/>
                      <a:pt x="1" y="1148"/>
                      <a:pt x="1" y="1161"/>
                    </a:cubicBezTo>
                    <a:cubicBezTo>
                      <a:pt x="1" y="1161"/>
                      <a:pt x="1" y="1174"/>
                      <a:pt x="1" y="1174"/>
                    </a:cubicBezTo>
                    <a:cubicBezTo>
                      <a:pt x="1" y="1187"/>
                      <a:pt x="14" y="1187"/>
                      <a:pt x="14" y="1187"/>
                    </a:cubicBezTo>
                    <a:cubicBezTo>
                      <a:pt x="27" y="1187"/>
                      <a:pt x="40" y="1187"/>
                      <a:pt x="40" y="1174"/>
                    </a:cubicBezTo>
                    <a:cubicBezTo>
                      <a:pt x="53" y="1161"/>
                      <a:pt x="53" y="1148"/>
                      <a:pt x="66" y="1122"/>
                    </a:cubicBezTo>
                    <a:cubicBezTo>
                      <a:pt x="66" y="1109"/>
                      <a:pt x="79" y="1095"/>
                      <a:pt x="79" y="1069"/>
                    </a:cubicBezTo>
                    <a:lnTo>
                      <a:pt x="171" y="820"/>
                    </a:lnTo>
                    <a:lnTo>
                      <a:pt x="263" y="570"/>
                    </a:lnTo>
                    <a:cubicBezTo>
                      <a:pt x="289" y="479"/>
                      <a:pt x="329" y="400"/>
                      <a:pt x="355" y="308"/>
                    </a:cubicBezTo>
                    <a:cubicBezTo>
                      <a:pt x="368" y="269"/>
                      <a:pt x="394" y="203"/>
                      <a:pt x="408" y="190"/>
                    </a:cubicBezTo>
                    <a:cubicBezTo>
                      <a:pt x="408" y="164"/>
                      <a:pt x="421" y="137"/>
                      <a:pt x="421" y="124"/>
                    </a:cubicBezTo>
                    <a:cubicBezTo>
                      <a:pt x="421" y="111"/>
                      <a:pt x="434" y="98"/>
                      <a:pt x="434" y="85"/>
                    </a:cubicBezTo>
                    <a:cubicBezTo>
                      <a:pt x="434" y="85"/>
                      <a:pt x="434" y="85"/>
                      <a:pt x="434" y="72"/>
                    </a:cubicBezTo>
                    <a:lnTo>
                      <a:pt x="434" y="59"/>
                    </a:lnTo>
                    <a:cubicBezTo>
                      <a:pt x="434" y="59"/>
                      <a:pt x="447" y="46"/>
                      <a:pt x="447" y="46"/>
                    </a:cubicBezTo>
                    <a:cubicBezTo>
                      <a:pt x="447" y="32"/>
                      <a:pt x="447" y="19"/>
                      <a:pt x="447" y="19"/>
                    </a:cubicBezTo>
                    <a:cubicBezTo>
                      <a:pt x="447" y="6"/>
                      <a:pt x="434" y="6"/>
                      <a:pt x="434" y="6"/>
                    </a:cubicBezTo>
                    <a:cubicBezTo>
                      <a:pt x="430" y="2"/>
                      <a:pt x="426" y="1"/>
                      <a:pt x="422" y="1"/>
                    </a:cubicBez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22"/>
              <p:cNvSpPr/>
              <p:nvPr/>
            </p:nvSpPr>
            <p:spPr>
              <a:xfrm rot="359464">
                <a:off x="1021534" y="4925671"/>
                <a:ext cx="15461" cy="79162"/>
              </a:xfrm>
              <a:custGeom>
                <a:avLst/>
                <a:gdLst/>
                <a:ahLst/>
                <a:cxnLst/>
                <a:rect l="l" t="t" r="r" b="b"/>
                <a:pathLst>
                  <a:path w="250" h="1280" extrusionOk="0">
                    <a:moveTo>
                      <a:pt x="237" y="1"/>
                    </a:moveTo>
                    <a:cubicBezTo>
                      <a:pt x="197" y="1"/>
                      <a:pt x="197" y="106"/>
                      <a:pt x="184" y="132"/>
                    </a:cubicBezTo>
                    <a:cubicBezTo>
                      <a:pt x="132" y="395"/>
                      <a:pt x="106" y="631"/>
                      <a:pt x="66" y="880"/>
                    </a:cubicBezTo>
                    <a:cubicBezTo>
                      <a:pt x="27" y="1011"/>
                      <a:pt x="14" y="1143"/>
                      <a:pt x="1" y="1274"/>
                    </a:cubicBezTo>
                    <a:cubicBezTo>
                      <a:pt x="1" y="1278"/>
                      <a:pt x="4" y="1279"/>
                      <a:pt x="8" y="1279"/>
                    </a:cubicBezTo>
                    <a:cubicBezTo>
                      <a:pt x="19" y="1279"/>
                      <a:pt x="36" y="1270"/>
                      <a:pt x="27" y="1261"/>
                    </a:cubicBezTo>
                    <a:cubicBezTo>
                      <a:pt x="53" y="1090"/>
                      <a:pt x="92" y="946"/>
                      <a:pt x="119" y="775"/>
                    </a:cubicBezTo>
                    <a:cubicBezTo>
                      <a:pt x="171" y="526"/>
                      <a:pt x="211" y="277"/>
                      <a:pt x="250" y="27"/>
                    </a:cubicBezTo>
                    <a:cubicBezTo>
                      <a:pt x="250" y="14"/>
                      <a:pt x="250" y="1"/>
                      <a:pt x="237" y="1"/>
                    </a:cubicBez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5" name="Google Shape;6165;p22"/>
              <p:cNvSpPr/>
              <p:nvPr/>
            </p:nvSpPr>
            <p:spPr>
              <a:xfrm rot="359464">
                <a:off x="-335908" y="3949670"/>
                <a:ext cx="2325630" cy="1184956"/>
              </a:xfrm>
              <a:custGeom>
                <a:avLst/>
                <a:gdLst/>
                <a:ahLst/>
                <a:cxnLst/>
                <a:rect l="l" t="t" r="r" b="b"/>
                <a:pathLst>
                  <a:path w="37604" h="19160" extrusionOk="0">
                    <a:moveTo>
                      <a:pt x="3484" y="1"/>
                    </a:moveTo>
                    <a:cubicBezTo>
                      <a:pt x="2779" y="1"/>
                      <a:pt x="2073" y="56"/>
                      <a:pt x="1372" y="167"/>
                    </a:cubicBezTo>
                    <a:cubicBezTo>
                      <a:pt x="991" y="219"/>
                      <a:pt x="611" y="298"/>
                      <a:pt x="243" y="377"/>
                    </a:cubicBezTo>
                    <a:cubicBezTo>
                      <a:pt x="0" y="426"/>
                      <a:pt x="72" y="778"/>
                      <a:pt x="292" y="778"/>
                    </a:cubicBezTo>
                    <a:cubicBezTo>
                      <a:pt x="310" y="778"/>
                      <a:pt x="329" y="776"/>
                      <a:pt x="348" y="771"/>
                    </a:cubicBezTo>
                    <a:cubicBezTo>
                      <a:pt x="1372" y="527"/>
                      <a:pt x="2415" y="406"/>
                      <a:pt x="3456" y="406"/>
                    </a:cubicBezTo>
                    <a:cubicBezTo>
                      <a:pt x="5214" y="406"/>
                      <a:pt x="6967" y="751"/>
                      <a:pt x="8616" y="1427"/>
                    </a:cubicBezTo>
                    <a:cubicBezTo>
                      <a:pt x="11123" y="2490"/>
                      <a:pt x="13262" y="4301"/>
                      <a:pt x="14981" y="6388"/>
                    </a:cubicBezTo>
                    <a:cubicBezTo>
                      <a:pt x="15860" y="7516"/>
                      <a:pt x="16661" y="8698"/>
                      <a:pt x="17383" y="9931"/>
                    </a:cubicBezTo>
                    <a:cubicBezTo>
                      <a:pt x="18078" y="11139"/>
                      <a:pt x="18918" y="12241"/>
                      <a:pt x="19890" y="13238"/>
                    </a:cubicBezTo>
                    <a:cubicBezTo>
                      <a:pt x="21727" y="15089"/>
                      <a:pt x="24010" y="16375"/>
                      <a:pt x="26451" y="17281"/>
                    </a:cubicBezTo>
                    <a:cubicBezTo>
                      <a:pt x="27830" y="17766"/>
                      <a:pt x="29221" y="18186"/>
                      <a:pt x="30638" y="18514"/>
                    </a:cubicBezTo>
                    <a:cubicBezTo>
                      <a:pt x="32031" y="18857"/>
                      <a:pt x="33473" y="19159"/>
                      <a:pt x="34918" y="19159"/>
                    </a:cubicBezTo>
                    <a:cubicBezTo>
                      <a:pt x="35298" y="19159"/>
                      <a:pt x="35678" y="19138"/>
                      <a:pt x="36058" y="19092"/>
                    </a:cubicBezTo>
                    <a:cubicBezTo>
                      <a:pt x="36504" y="19039"/>
                      <a:pt x="36938" y="18947"/>
                      <a:pt x="37371" y="18816"/>
                    </a:cubicBezTo>
                    <a:cubicBezTo>
                      <a:pt x="37604" y="18755"/>
                      <a:pt x="37527" y="18417"/>
                      <a:pt x="37312" y="18417"/>
                    </a:cubicBezTo>
                    <a:cubicBezTo>
                      <a:pt x="37297" y="18417"/>
                      <a:pt x="37282" y="18419"/>
                      <a:pt x="37266" y="18422"/>
                    </a:cubicBezTo>
                    <a:cubicBezTo>
                      <a:pt x="36495" y="18655"/>
                      <a:pt x="35708" y="18747"/>
                      <a:pt x="34917" y="18747"/>
                    </a:cubicBezTo>
                    <a:cubicBezTo>
                      <a:pt x="33876" y="18747"/>
                      <a:pt x="32828" y="18586"/>
                      <a:pt x="31806" y="18370"/>
                    </a:cubicBezTo>
                    <a:cubicBezTo>
                      <a:pt x="30284" y="18042"/>
                      <a:pt x="28774" y="17635"/>
                      <a:pt x="27305" y="17136"/>
                    </a:cubicBezTo>
                    <a:cubicBezTo>
                      <a:pt x="24837" y="16296"/>
                      <a:pt x="22475" y="15115"/>
                      <a:pt x="20572" y="13304"/>
                    </a:cubicBezTo>
                    <a:cubicBezTo>
                      <a:pt x="19575" y="12359"/>
                      <a:pt x="18695" y="11283"/>
                      <a:pt x="17960" y="10115"/>
                    </a:cubicBezTo>
                    <a:cubicBezTo>
                      <a:pt x="17580" y="9498"/>
                      <a:pt x="17225" y="8855"/>
                      <a:pt x="16832" y="8238"/>
                    </a:cubicBezTo>
                    <a:cubicBezTo>
                      <a:pt x="16451" y="7661"/>
                      <a:pt x="16044" y="7096"/>
                      <a:pt x="15611" y="6545"/>
                    </a:cubicBezTo>
                    <a:cubicBezTo>
                      <a:pt x="13944" y="4406"/>
                      <a:pt x="11871" y="2529"/>
                      <a:pt x="9404" y="1348"/>
                    </a:cubicBezTo>
                    <a:cubicBezTo>
                      <a:pt x="7551" y="461"/>
                      <a:pt x="5524" y="1"/>
                      <a:pt x="34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166" name="Google Shape;6166;p22"/>
          <p:cNvGrpSpPr/>
          <p:nvPr/>
        </p:nvGrpSpPr>
        <p:grpSpPr>
          <a:xfrm rot="-392066">
            <a:off x="6805778" y="3978894"/>
            <a:ext cx="2585829" cy="1250200"/>
            <a:chOff x="6801745" y="235309"/>
            <a:chExt cx="2585839" cy="1250205"/>
          </a:xfrm>
        </p:grpSpPr>
        <p:sp>
          <p:nvSpPr>
            <p:cNvPr id="6167" name="Google Shape;6167;p22"/>
            <p:cNvSpPr/>
            <p:nvPr/>
          </p:nvSpPr>
          <p:spPr>
            <a:xfrm>
              <a:off x="6801750" y="235309"/>
              <a:ext cx="2585834" cy="1250205"/>
            </a:xfrm>
            <a:custGeom>
              <a:avLst/>
              <a:gdLst/>
              <a:ahLst/>
              <a:cxnLst/>
              <a:rect l="l" t="t" r="r" b="b"/>
              <a:pathLst>
                <a:path w="44891" h="21704" extrusionOk="0">
                  <a:moveTo>
                    <a:pt x="44637" y="0"/>
                  </a:moveTo>
                  <a:cubicBezTo>
                    <a:pt x="44558" y="0"/>
                    <a:pt x="44485" y="44"/>
                    <a:pt x="44465" y="148"/>
                  </a:cubicBezTo>
                  <a:cubicBezTo>
                    <a:pt x="43992" y="2615"/>
                    <a:pt x="42470" y="4675"/>
                    <a:pt x="40527" y="6185"/>
                  </a:cubicBezTo>
                  <a:cubicBezTo>
                    <a:pt x="40501" y="6132"/>
                    <a:pt x="40475" y="6093"/>
                    <a:pt x="40449" y="6053"/>
                  </a:cubicBezTo>
                  <a:lnTo>
                    <a:pt x="40173" y="5541"/>
                  </a:lnTo>
                  <a:cubicBezTo>
                    <a:pt x="40068" y="5358"/>
                    <a:pt x="39963" y="5161"/>
                    <a:pt x="39858" y="4977"/>
                  </a:cubicBezTo>
                  <a:lnTo>
                    <a:pt x="39596" y="4505"/>
                  </a:lnTo>
                  <a:cubicBezTo>
                    <a:pt x="39793" y="4295"/>
                    <a:pt x="39937" y="4058"/>
                    <a:pt x="40029" y="3796"/>
                  </a:cubicBezTo>
                  <a:cubicBezTo>
                    <a:pt x="40173" y="3376"/>
                    <a:pt x="40016" y="2917"/>
                    <a:pt x="39793" y="2549"/>
                  </a:cubicBezTo>
                  <a:cubicBezTo>
                    <a:pt x="39570" y="2206"/>
                    <a:pt x="39261" y="2081"/>
                    <a:pt x="38926" y="2081"/>
                  </a:cubicBezTo>
                  <a:cubicBezTo>
                    <a:pt x="38569" y="2081"/>
                    <a:pt x="38182" y="2223"/>
                    <a:pt x="37837" y="2392"/>
                  </a:cubicBezTo>
                  <a:cubicBezTo>
                    <a:pt x="37312" y="2720"/>
                    <a:pt x="36787" y="3271"/>
                    <a:pt x="36787" y="3901"/>
                  </a:cubicBezTo>
                  <a:cubicBezTo>
                    <a:pt x="36787" y="4321"/>
                    <a:pt x="36984" y="4833"/>
                    <a:pt x="37365" y="5069"/>
                  </a:cubicBezTo>
                  <a:cubicBezTo>
                    <a:pt x="37543" y="5153"/>
                    <a:pt x="37738" y="5195"/>
                    <a:pt x="37937" y="5195"/>
                  </a:cubicBezTo>
                  <a:cubicBezTo>
                    <a:pt x="37987" y="5195"/>
                    <a:pt x="38037" y="5192"/>
                    <a:pt x="38086" y="5187"/>
                  </a:cubicBezTo>
                  <a:cubicBezTo>
                    <a:pt x="38296" y="5161"/>
                    <a:pt x="38480" y="5108"/>
                    <a:pt x="38664" y="5017"/>
                  </a:cubicBezTo>
                  <a:lnTo>
                    <a:pt x="38900" y="5410"/>
                  </a:lnTo>
                  <a:cubicBezTo>
                    <a:pt x="38992" y="5568"/>
                    <a:pt x="39097" y="5738"/>
                    <a:pt x="39189" y="5909"/>
                  </a:cubicBezTo>
                  <a:cubicBezTo>
                    <a:pt x="39294" y="6080"/>
                    <a:pt x="39386" y="6237"/>
                    <a:pt x="39491" y="6395"/>
                  </a:cubicBezTo>
                  <a:lnTo>
                    <a:pt x="39701" y="6749"/>
                  </a:lnTo>
                  <a:cubicBezTo>
                    <a:pt x="39346" y="6985"/>
                    <a:pt x="38979" y="7208"/>
                    <a:pt x="38598" y="7405"/>
                  </a:cubicBezTo>
                  <a:cubicBezTo>
                    <a:pt x="35147" y="9256"/>
                    <a:pt x="31131" y="9597"/>
                    <a:pt x="27299" y="9820"/>
                  </a:cubicBezTo>
                  <a:cubicBezTo>
                    <a:pt x="24674" y="9964"/>
                    <a:pt x="22049" y="10095"/>
                    <a:pt x="19424" y="10227"/>
                  </a:cubicBezTo>
                  <a:lnTo>
                    <a:pt x="19359" y="9833"/>
                  </a:lnTo>
                  <a:lnTo>
                    <a:pt x="19254" y="9269"/>
                  </a:lnTo>
                  <a:lnTo>
                    <a:pt x="19135" y="8626"/>
                  </a:lnTo>
                  <a:cubicBezTo>
                    <a:pt x="19109" y="8442"/>
                    <a:pt x="19083" y="8271"/>
                    <a:pt x="19044" y="8088"/>
                  </a:cubicBezTo>
                  <a:cubicBezTo>
                    <a:pt x="19293" y="7956"/>
                    <a:pt x="19503" y="7786"/>
                    <a:pt x="19674" y="7563"/>
                  </a:cubicBezTo>
                  <a:cubicBezTo>
                    <a:pt x="19949" y="7208"/>
                    <a:pt x="19949" y="6723"/>
                    <a:pt x="19857" y="6316"/>
                  </a:cubicBezTo>
                  <a:cubicBezTo>
                    <a:pt x="19695" y="5668"/>
                    <a:pt x="19159" y="5489"/>
                    <a:pt x="18578" y="5489"/>
                  </a:cubicBezTo>
                  <a:cubicBezTo>
                    <a:pt x="18406" y="5489"/>
                    <a:pt x="18230" y="5504"/>
                    <a:pt x="18059" y="5528"/>
                  </a:cubicBezTo>
                  <a:cubicBezTo>
                    <a:pt x="17456" y="5673"/>
                    <a:pt x="16786" y="6027"/>
                    <a:pt x="16576" y="6618"/>
                  </a:cubicBezTo>
                  <a:cubicBezTo>
                    <a:pt x="16445" y="7024"/>
                    <a:pt x="16471" y="7576"/>
                    <a:pt x="16747" y="7904"/>
                  </a:cubicBezTo>
                  <a:cubicBezTo>
                    <a:pt x="16918" y="8088"/>
                    <a:pt x="17154" y="8206"/>
                    <a:pt x="17403" y="8258"/>
                  </a:cubicBezTo>
                  <a:cubicBezTo>
                    <a:pt x="17526" y="8293"/>
                    <a:pt x="17660" y="8311"/>
                    <a:pt x="17794" y="8311"/>
                  </a:cubicBezTo>
                  <a:cubicBezTo>
                    <a:pt x="17861" y="8311"/>
                    <a:pt x="17928" y="8306"/>
                    <a:pt x="17994" y="8298"/>
                  </a:cubicBezTo>
                  <a:lnTo>
                    <a:pt x="18086" y="8744"/>
                  </a:lnTo>
                  <a:cubicBezTo>
                    <a:pt x="18125" y="8927"/>
                    <a:pt x="18164" y="9111"/>
                    <a:pt x="18204" y="9308"/>
                  </a:cubicBezTo>
                  <a:cubicBezTo>
                    <a:pt x="18243" y="9492"/>
                    <a:pt x="18282" y="9689"/>
                    <a:pt x="18322" y="9872"/>
                  </a:cubicBezTo>
                  <a:cubicBezTo>
                    <a:pt x="18348" y="10004"/>
                    <a:pt x="18387" y="10148"/>
                    <a:pt x="18414" y="10279"/>
                  </a:cubicBezTo>
                  <a:cubicBezTo>
                    <a:pt x="17101" y="10345"/>
                    <a:pt x="15789" y="10410"/>
                    <a:pt x="14476" y="10489"/>
                  </a:cubicBezTo>
                  <a:cubicBezTo>
                    <a:pt x="12377" y="10607"/>
                    <a:pt x="10277" y="10765"/>
                    <a:pt x="8216" y="11159"/>
                  </a:cubicBezTo>
                  <a:cubicBezTo>
                    <a:pt x="6523" y="11474"/>
                    <a:pt x="4830" y="11985"/>
                    <a:pt x="3361" y="12917"/>
                  </a:cubicBezTo>
                  <a:cubicBezTo>
                    <a:pt x="2022" y="13770"/>
                    <a:pt x="959" y="14978"/>
                    <a:pt x="447" y="16513"/>
                  </a:cubicBezTo>
                  <a:cubicBezTo>
                    <a:pt x="1" y="17904"/>
                    <a:pt x="1" y="19492"/>
                    <a:pt x="736" y="20778"/>
                  </a:cubicBezTo>
                  <a:cubicBezTo>
                    <a:pt x="919" y="21093"/>
                    <a:pt x="1143" y="21382"/>
                    <a:pt x="1392" y="21645"/>
                  </a:cubicBezTo>
                  <a:cubicBezTo>
                    <a:pt x="1436" y="21686"/>
                    <a:pt x="1485" y="21703"/>
                    <a:pt x="1532" y="21703"/>
                  </a:cubicBezTo>
                  <a:cubicBezTo>
                    <a:pt x="1694" y="21703"/>
                    <a:pt x="1833" y="21495"/>
                    <a:pt x="1681" y="21343"/>
                  </a:cubicBezTo>
                  <a:cubicBezTo>
                    <a:pt x="631" y="20293"/>
                    <a:pt x="355" y="18731"/>
                    <a:pt x="657" y="17314"/>
                  </a:cubicBezTo>
                  <a:cubicBezTo>
                    <a:pt x="985" y="15739"/>
                    <a:pt x="1917" y="14440"/>
                    <a:pt x="3216" y="13521"/>
                  </a:cubicBezTo>
                  <a:cubicBezTo>
                    <a:pt x="4410" y="12681"/>
                    <a:pt x="5802" y="12169"/>
                    <a:pt x="7206" y="11815"/>
                  </a:cubicBezTo>
                  <a:lnTo>
                    <a:pt x="7206" y="11815"/>
                  </a:lnTo>
                  <a:lnTo>
                    <a:pt x="6917" y="11893"/>
                  </a:lnTo>
                  <a:lnTo>
                    <a:pt x="6733" y="11946"/>
                  </a:lnTo>
                  <a:lnTo>
                    <a:pt x="6681" y="11959"/>
                  </a:lnTo>
                  <a:cubicBezTo>
                    <a:pt x="6681" y="11985"/>
                    <a:pt x="6681" y="11998"/>
                    <a:pt x="6694" y="12012"/>
                  </a:cubicBezTo>
                  <a:cubicBezTo>
                    <a:pt x="6733" y="12169"/>
                    <a:pt x="6773" y="12353"/>
                    <a:pt x="6825" y="12523"/>
                  </a:cubicBezTo>
                  <a:cubicBezTo>
                    <a:pt x="6865" y="12694"/>
                    <a:pt x="6917" y="12891"/>
                    <a:pt x="6970" y="13075"/>
                  </a:cubicBezTo>
                  <a:lnTo>
                    <a:pt x="7127" y="13705"/>
                  </a:lnTo>
                  <a:lnTo>
                    <a:pt x="7271" y="14230"/>
                  </a:lnTo>
                  <a:cubicBezTo>
                    <a:pt x="7035" y="14374"/>
                    <a:pt x="6838" y="14571"/>
                    <a:pt x="6681" y="14807"/>
                  </a:cubicBezTo>
                  <a:cubicBezTo>
                    <a:pt x="6432" y="15188"/>
                    <a:pt x="6471" y="15660"/>
                    <a:pt x="6602" y="16067"/>
                  </a:cubicBezTo>
                  <a:cubicBezTo>
                    <a:pt x="6791" y="16626"/>
                    <a:pt x="7247" y="16794"/>
                    <a:pt x="7751" y="16794"/>
                  </a:cubicBezTo>
                  <a:cubicBezTo>
                    <a:pt x="7982" y="16794"/>
                    <a:pt x="8222" y="16759"/>
                    <a:pt x="8453" y="16710"/>
                  </a:cubicBezTo>
                  <a:cubicBezTo>
                    <a:pt x="9043" y="16526"/>
                    <a:pt x="9686" y="16119"/>
                    <a:pt x="9857" y="15503"/>
                  </a:cubicBezTo>
                  <a:cubicBezTo>
                    <a:pt x="9949" y="15096"/>
                    <a:pt x="9883" y="14545"/>
                    <a:pt x="9568" y="14230"/>
                  </a:cubicBezTo>
                  <a:cubicBezTo>
                    <a:pt x="9384" y="14072"/>
                    <a:pt x="9148" y="13967"/>
                    <a:pt x="8899" y="13941"/>
                  </a:cubicBezTo>
                  <a:cubicBezTo>
                    <a:pt x="8807" y="13923"/>
                    <a:pt x="8713" y="13913"/>
                    <a:pt x="8620" y="13913"/>
                  </a:cubicBezTo>
                  <a:cubicBezTo>
                    <a:pt x="8513" y="13913"/>
                    <a:pt x="8407" y="13926"/>
                    <a:pt x="8308" y="13954"/>
                  </a:cubicBezTo>
                  <a:lnTo>
                    <a:pt x="8177" y="13508"/>
                  </a:lnTo>
                  <a:lnTo>
                    <a:pt x="8006" y="12957"/>
                  </a:lnTo>
                  <a:cubicBezTo>
                    <a:pt x="7954" y="12773"/>
                    <a:pt x="7901" y="12589"/>
                    <a:pt x="7849" y="12405"/>
                  </a:cubicBezTo>
                  <a:cubicBezTo>
                    <a:pt x="7796" y="12208"/>
                    <a:pt x="7731" y="11998"/>
                    <a:pt x="7665" y="11788"/>
                  </a:cubicBezTo>
                  <a:cubicBezTo>
                    <a:pt x="7665" y="11775"/>
                    <a:pt x="7652" y="11762"/>
                    <a:pt x="7652" y="11749"/>
                  </a:cubicBezTo>
                  <a:lnTo>
                    <a:pt x="7639" y="11723"/>
                  </a:lnTo>
                  <a:cubicBezTo>
                    <a:pt x="7757" y="11697"/>
                    <a:pt x="7862" y="11670"/>
                    <a:pt x="7967" y="11644"/>
                  </a:cubicBezTo>
                  <a:cubicBezTo>
                    <a:pt x="9988" y="11237"/>
                    <a:pt x="12062" y="11067"/>
                    <a:pt x="14109" y="10949"/>
                  </a:cubicBezTo>
                  <a:cubicBezTo>
                    <a:pt x="18374" y="10686"/>
                    <a:pt x="22640" y="10502"/>
                    <a:pt x="26892" y="10266"/>
                  </a:cubicBezTo>
                  <a:cubicBezTo>
                    <a:pt x="27955" y="10214"/>
                    <a:pt x="29044" y="10148"/>
                    <a:pt x="30120" y="10043"/>
                  </a:cubicBezTo>
                  <a:lnTo>
                    <a:pt x="30120" y="10043"/>
                  </a:lnTo>
                  <a:lnTo>
                    <a:pt x="30081" y="10056"/>
                  </a:lnTo>
                  <a:lnTo>
                    <a:pt x="30094" y="10109"/>
                  </a:lnTo>
                  <a:lnTo>
                    <a:pt x="30278" y="10594"/>
                  </a:lnTo>
                  <a:cubicBezTo>
                    <a:pt x="30343" y="10778"/>
                    <a:pt x="30409" y="10962"/>
                    <a:pt x="30461" y="11145"/>
                  </a:cubicBezTo>
                  <a:cubicBezTo>
                    <a:pt x="30527" y="11316"/>
                    <a:pt x="30619" y="11552"/>
                    <a:pt x="30685" y="11749"/>
                  </a:cubicBezTo>
                  <a:cubicBezTo>
                    <a:pt x="30750" y="11907"/>
                    <a:pt x="30816" y="12090"/>
                    <a:pt x="30868" y="12261"/>
                  </a:cubicBezTo>
                  <a:cubicBezTo>
                    <a:pt x="30658" y="12432"/>
                    <a:pt x="30475" y="12642"/>
                    <a:pt x="30343" y="12878"/>
                  </a:cubicBezTo>
                  <a:cubicBezTo>
                    <a:pt x="30133" y="13285"/>
                    <a:pt x="30212" y="13757"/>
                    <a:pt x="30383" y="14151"/>
                  </a:cubicBezTo>
                  <a:cubicBezTo>
                    <a:pt x="30586" y="14620"/>
                    <a:pt x="30967" y="14777"/>
                    <a:pt x="31395" y="14777"/>
                  </a:cubicBezTo>
                  <a:cubicBezTo>
                    <a:pt x="31684" y="14777"/>
                    <a:pt x="31994" y="14705"/>
                    <a:pt x="32286" y="14610"/>
                  </a:cubicBezTo>
                  <a:cubicBezTo>
                    <a:pt x="32850" y="14374"/>
                    <a:pt x="33454" y="13915"/>
                    <a:pt x="33559" y="13285"/>
                  </a:cubicBezTo>
                  <a:cubicBezTo>
                    <a:pt x="33624" y="12865"/>
                    <a:pt x="33506" y="12327"/>
                    <a:pt x="33165" y="12051"/>
                  </a:cubicBezTo>
                  <a:cubicBezTo>
                    <a:pt x="32968" y="11907"/>
                    <a:pt x="32719" y="11815"/>
                    <a:pt x="32469" y="11815"/>
                  </a:cubicBezTo>
                  <a:cubicBezTo>
                    <a:pt x="32425" y="11812"/>
                    <a:pt x="32381" y="11810"/>
                    <a:pt x="32337" y="11810"/>
                  </a:cubicBezTo>
                  <a:cubicBezTo>
                    <a:pt x="32184" y="11810"/>
                    <a:pt x="32031" y="11829"/>
                    <a:pt x="31879" y="11880"/>
                  </a:cubicBezTo>
                  <a:cubicBezTo>
                    <a:pt x="31826" y="11736"/>
                    <a:pt x="31774" y="11605"/>
                    <a:pt x="31721" y="11460"/>
                  </a:cubicBezTo>
                  <a:cubicBezTo>
                    <a:pt x="31643" y="11277"/>
                    <a:pt x="31577" y="11093"/>
                    <a:pt x="31498" y="10922"/>
                  </a:cubicBezTo>
                  <a:cubicBezTo>
                    <a:pt x="31433" y="10739"/>
                    <a:pt x="31354" y="10555"/>
                    <a:pt x="31288" y="10384"/>
                  </a:cubicBezTo>
                  <a:lnTo>
                    <a:pt x="31104" y="9938"/>
                  </a:lnTo>
                  <a:cubicBezTo>
                    <a:pt x="33559" y="9662"/>
                    <a:pt x="35973" y="9151"/>
                    <a:pt x="38205" y="8088"/>
                  </a:cubicBezTo>
                  <a:cubicBezTo>
                    <a:pt x="39071" y="7668"/>
                    <a:pt x="39898" y="7169"/>
                    <a:pt x="40659" y="6591"/>
                  </a:cubicBezTo>
                  <a:lnTo>
                    <a:pt x="40672" y="6591"/>
                  </a:lnTo>
                  <a:lnTo>
                    <a:pt x="40724" y="6565"/>
                  </a:lnTo>
                  <a:cubicBezTo>
                    <a:pt x="42457" y="5227"/>
                    <a:pt x="43874" y="3481"/>
                    <a:pt x="44570" y="1394"/>
                  </a:cubicBezTo>
                  <a:cubicBezTo>
                    <a:pt x="44688" y="1027"/>
                    <a:pt x="44780" y="646"/>
                    <a:pt x="44858" y="266"/>
                  </a:cubicBezTo>
                  <a:cubicBezTo>
                    <a:pt x="44890" y="106"/>
                    <a:pt x="44758" y="0"/>
                    <a:pt x="44637" y="0"/>
                  </a:cubicBezTo>
                  <a:close/>
                </a:path>
              </a:pathLst>
            </a:custGeom>
            <a:solidFill>
              <a:schemeClr val="accent5"/>
            </a:solidFill>
            <a:ln w="76200" cap="flat" cmpd="sng">
              <a:solidFill>
                <a:schemeClr val="accent5"/>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68" name="Google Shape;6168;p22"/>
            <p:cNvGrpSpPr/>
            <p:nvPr/>
          </p:nvGrpSpPr>
          <p:grpSpPr>
            <a:xfrm>
              <a:off x="6801745" y="235775"/>
              <a:ext cx="2585834" cy="1249283"/>
              <a:chOff x="6801745" y="235775"/>
              <a:chExt cx="2585834" cy="1249283"/>
            </a:xfrm>
          </p:grpSpPr>
          <p:grpSp>
            <p:nvGrpSpPr>
              <p:cNvPr id="6169" name="Google Shape;6169;p22"/>
              <p:cNvGrpSpPr/>
              <p:nvPr/>
            </p:nvGrpSpPr>
            <p:grpSpPr>
              <a:xfrm>
                <a:off x="7172936" y="909550"/>
                <a:ext cx="201897" cy="293139"/>
                <a:chOff x="7172936" y="909550"/>
                <a:chExt cx="201897" cy="293139"/>
              </a:xfrm>
            </p:grpSpPr>
            <p:sp>
              <p:nvSpPr>
                <p:cNvPr id="6170" name="Google Shape;6170;p22"/>
                <p:cNvSpPr/>
                <p:nvPr/>
              </p:nvSpPr>
              <p:spPr>
                <a:xfrm>
                  <a:off x="7172936" y="1036794"/>
                  <a:ext cx="201897" cy="165895"/>
                </a:xfrm>
                <a:custGeom>
                  <a:avLst/>
                  <a:gdLst/>
                  <a:ahLst/>
                  <a:cxnLst/>
                  <a:rect l="l" t="t" r="r" b="b"/>
                  <a:pathLst>
                    <a:path w="3505" h="2880" extrusionOk="0">
                      <a:moveTo>
                        <a:pt x="2171" y="1"/>
                      </a:moveTo>
                      <a:cubicBezTo>
                        <a:pt x="2012" y="1"/>
                        <a:pt x="1854" y="21"/>
                        <a:pt x="1707" y="62"/>
                      </a:cubicBezTo>
                      <a:cubicBezTo>
                        <a:pt x="1615" y="62"/>
                        <a:pt x="1536" y="62"/>
                        <a:pt x="1457" y="89"/>
                      </a:cubicBezTo>
                      <a:cubicBezTo>
                        <a:pt x="1261" y="128"/>
                        <a:pt x="1090" y="180"/>
                        <a:pt x="919" y="272"/>
                      </a:cubicBezTo>
                      <a:cubicBezTo>
                        <a:pt x="644" y="417"/>
                        <a:pt x="408" y="627"/>
                        <a:pt x="250" y="889"/>
                      </a:cubicBezTo>
                      <a:cubicBezTo>
                        <a:pt x="1" y="1270"/>
                        <a:pt x="40" y="1755"/>
                        <a:pt x="158" y="2162"/>
                      </a:cubicBezTo>
                      <a:cubicBezTo>
                        <a:pt x="345" y="2714"/>
                        <a:pt x="798" y="2880"/>
                        <a:pt x="1296" y="2880"/>
                      </a:cubicBezTo>
                      <a:cubicBezTo>
                        <a:pt x="1531" y="2880"/>
                        <a:pt x="1777" y="2843"/>
                        <a:pt x="2009" y="2792"/>
                      </a:cubicBezTo>
                      <a:cubicBezTo>
                        <a:pt x="2599" y="2608"/>
                        <a:pt x="3242" y="2202"/>
                        <a:pt x="3413" y="1585"/>
                      </a:cubicBezTo>
                      <a:cubicBezTo>
                        <a:pt x="3505" y="1178"/>
                        <a:pt x="3439" y="627"/>
                        <a:pt x="3137" y="325"/>
                      </a:cubicBezTo>
                      <a:cubicBezTo>
                        <a:pt x="2940" y="154"/>
                        <a:pt x="2704" y="49"/>
                        <a:pt x="2455" y="23"/>
                      </a:cubicBezTo>
                      <a:cubicBezTo>
                        <a:pt x="2361" y="8"/>
                        <a:pt x="2266" y="1"/>
                        <a:pt x="21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1" name="Google Shape;6171;p22"/>
                <p:cNvSpPr/>
                <p:nvPr/>
              </p:nvSpPr>
              <p:spPr>
                <a:xfrm>
                  <a:off x="7201679" y="1040365"/>
                  <a:ext cx="130815" cy="113938"/>
                </a:xfrm>
                <a:custGeom>
                  <a:avLst/>
                  <a:gdLst/>
                  <a:ahLst/>
                  <a:cxnLst/>
                  <a:rect l="l" t="t" r="r" b="b"/>
                  <a:pathLst>
                    <a:path w="2271" h="1978" extrusionOk="0">
                      <a:moveTo>
                        <a:pt x="1186" y="0"/>
                      </a:moveTo>
                      <a:cubicBezTo>
                        <a:pt x="998" y="0"/>
                        <a:pt x="812" y="43"/>
                        <a:pt x="643" y="132"/>
                      </a:cubicBezTo>
                      <a:cubicBezTo>
                        <a:pt x="591" y="158"/>
                        <a:pt x="329" y="328"/>
                        <a:pt x="355" y="381"/>
                      </a:cubicBezTo>
                      <a:cubicBezTo>
                        <a:pt x="105" y="670"/>
                        <a:pt x="0" y="1037"/>
                        <a:pt x="53" y="1405"/>
                      </a:cubicBezTo>
                      <a:cubicBezTo>
                        <a:pt x="104" y="1816"/>
                        <a:pt x="398" y="1978"/>
                        <a:pt x="743" y="1978"/>
                      </a:cubicBezTo>
                      <a:cubicBezTo>
                        <a:pt x="839" y="1978"/>
                        <a:pt x="938" y="1965"/>
                        <a:pt x="1037" y="1943"/>
                      </a:cubicBezTo>
                      <a:cubicBezTo>
                        <a:pt x="1497" y="1825"/>
                        <a:pt x="1982" y="1510"/>
                        <a:pt x="2153" y="1063"/>
                      </a:cubicBezTo>
                      <a:cubicBezTo>
                        <a:pt x="2271" y="643"/>
                        <a:pt x="2035" y="210"/>
                        <a:pt x="1628" y="79"/>
                      </a:cubicBezTo>
                      <a:cubicBezTo>
                        <a:pt x="1483" y="27"/>
                        <a:pt x="1334" y="0"/>
                        <a:pt x="1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72" name="Google Shape;6172;p22"/>
                <p:cNvGrpSpPr/>
                <p:nvPr/>
              </p:nvGrpSpPr>
              <p:grpSpPr>
                <a:xfrm>
                  <a:off x="7198626" y="1026886"/>
                  <a:ext cx="148096" cy="160711"/>
                  <a:chOff x="7198626" y="1026886"/>
                  <a:chExt cx="148096" cy="160711"/>
                </a:xfrm>
              </p:grpSpPr>
              <p:sp>
                <p:nvSpPr>
                  <p:cNvPr id="6173" name="Google Shape;6173;p22"/>
                  <p:cNvSpPr/>
                  <p:nvPr/>
                </p:nvSpPr>
                <p:spPr>
                  <a:xfrm>
                    <a:off x="7226621" y="1026886"/>
                    <a:ext cx="60540" cy="103627"/>
                  </a:xfrm>
                  <a:custGeom>
                    <a:avLst/>
                    <a:gdLst/>
                    <a:ahLst/>
                    <a:cxnLst/>
                    <a:rect l="l" t="t" r="r" b="b"/>
                    <a:pathLst>
                      <a:path w="1051" h="1799" extrusionOk="0">
                        <a:moveTo>
                          <a:pt x="458" y="908"/>
                        </a:moveTo>
                        <a:cubicBezTo>
                          <a:pt x="471" y="908"/>
                          <a:pt x="486" y="933"/>
                          <a:pt x="486" y="943"/>
                        </a:cubicBezTo>
                        <a:cubicBezTo>
                          <a:pt x="499" y="1009"/>
                          <a:pt x="499" y="1074"/>
                          <a:pt x="499" y="1140"/>
                        </a:cubicBezTo>
                        <a:cubicBezTo>
                          <a:pt x="499" y="1205"/>
                          <a:pt x="486" y="1271"/>
                          <a:pt x="486" y="1324"/>
                        </a:cubicBezTo>
                        <a:cubicBezTo>
                          <a:pt x="420" y="1205"/>
                          <a:pt x="407" y="1061"/>
                          <a:pt x="447" y="917"/>
                        </a:cubicBezTo>
                        <a:cubicBezTo>
                          <a:pt x="450" y="910"/>
                          <a:pt x="454" y="908"/>
                          <a:pt x="458" y="908"/>
                        </a:cubicBezTo>
                        <a:close/>
                        <a:moveTo>
                          <a:pt x="397" y="1"/>
                        </a:moveTo>
                        <a:cubicBezTo>
                          <a:pt x="375" y="1"/>
                          <a:pt x="355" y="22"/>
                          <a:pt x="355" y="51"/>
                        </a:cubicBezTo>
                        <a:cubicBezTo>
                          <a:pt x="355" y="64"/>
                          <a:pt x="368" y="77"/>
                          <a:pt x="381" y="90"/>
                        </a:cubicBezTo>
                        <a:cubicBezTo>
                          <a:pt x="447" y="169"/>
                          <a:pt x="539" y="274"/>
                          <a:pt x="591" y="339"/>
                        </a:cubicBezTo>
                        <a:cubicBezTo>
                          <a:pt x="644" y="405"/>
                          <a:pt x="696" y="471"/>
                          <a:pt x="749" y="536"/>
                        </a:cubicBezTo>
                        <a:cubicBezTo>
                          <a:pt x="840" y="694"/>
                          <a:pt x="906" y="877"/>
                          <a:pt x="945" y="1074"/>
                        </a:cubicBezTo>
                        <a:cubicBezTo>
                          <a:pt x="959" y="1153"/>
                          <a:pt x="959" y="1232"/>
                          <a:pt x="959" y="1310"/>
                        </a:cubicBezTo>
                        <a:cubicBezTo>
                          <a:pt x="972" y="1389"/>
                          <a:pt x="959" y="1468"/>
                          <a:pt x="932" y="1547"/>
                        </a:cubicBezTo>
                        <a:cubicBezTo>
                          <a:pt x="895" y="1625"/>
                          <a:pt x="850" y="1655"/>
                          <a:pt x="804" y="1655"/>
                        </a:cubicBezTo>
                        <a:cubicBezTo>
                          <a:pt x="717" y="1655"/>
                          <a:pt x="624" y="1553"/>
                          <a:pt x="565" y="1468"/>
                        </a:cubicBezTo>
                        <a:cubicBezTo>
                          <a:pt x="591" y="1363"/>
                          <a:pt x="591" y="1258"/>
                          <a:pt x="591" y="1140"/>
                        </a:cubicBezTo>
                        <a:cubicBezTo>
                          <a:pt x="591" y="1061"/>
                          <a:pt x="591" y="982"/>
                          <a:pt x="565" y="904"/>
                        </a:cubicBezTo>
                        <a:cubicBezTo>
                          <a:pt x="554" y="841"/>
                          <a:pt x="511" y="804"/>
                          <a:pt x="461" y="804"/>
                        </a:cubicBezTo>
                        <a:cubicBezTo>
                          <a:pt x="448" y="804"/>
                          <a:pt x="434" y="806"/>
                          <a:pt x="420" y="812"/>
                        </a:cubicBezTo>
                        <a:cubicBezTo>
                          <a:pt x="368" y="838"/>
                          <a:pt x="329" y="891"/>
                          <a:pt x="329" y="956"/>
                        </a:cubicBezTo>
                        <a:cubicBezTo>
                          <a:pt x="302" y="1140"/>
                          <a:pt x="355" y="1324"/>
                          <a:pt x="447" y="1481"/>
                        </a:cubicBezTo>
                        <a:cubicBezTo>
                          <a:pt x="434" y="1547"/>
                          <a:pt x="407" y="1612"/>
                          <a:pt x="355" y="1665"/>
                        </a:cubicBezTo>
                        <a:cubicBezTo>
                          <a:pt x="355" y="1678"/>
                          <a:pt x="342" y="1691"/>
                          <a:pt x="329" y="1691"/>
                        </a:cubicBezTo>
                        <a:cubicBezTo>
                          <a:pt x="302" y="1678"/>
                          <a:pt x="289" y="1652"/>
                          <a:pt x="276" y="1639"/>
                        </a:cubicBezTo>
                        <a:cubicBezTo>
                          <a:pt x="210" y="1534"/>
                          <a:pt x="158" y="1415"/>
                          <a:pt x="119" y="1297"/>
                        </a:cubicBezTo>
                        <a:cubicBezTo>
                          <a:pt x="79" y="1074"/>
                          <a:pt x="66" y="864"/>
                          <a:pt x="66" y="641"/>
                        </a:cubicBezTo>
                        <a:lnTo>
                          <a:pt x="66" y="549"/>
                        </a:lnTo>
                        <a:cubicBezTo>
                          <a:pt x="66" y="543"/>
                          <a:pt x="60" y="539"/>
                          <a:pt x="53" y="539"/>
                        </a:cubicBezTo>
                        <a:cubicBezTo>
                          <a:pt x="46" y="539"/>
                          <a:pt x="40" y="543"/>
                          <a:pt x="40" y="549"/>
                        </a:cubicBezTo>
                        <a:cubicBezTo>
                          <a:pt x="40" y="549"/>
                          <a:pt x="40" y="562"/>
                          <a:pt x="40" y="562"/>
                        </a:cubicBezTo>
                        <a:cubicBezTo>
                          <a:pt x="27" y="654"/>
                          <a:pt x="14" y="733"/>
                          <a:pt x="14" y="825"/>
                        </a:cubicBezTo>
                        <a:cubicBezTo>
                          <a:pt x="0" y="1009"/>
                          <a:pt x="14" y="1192"/>
                          <a:pt x="53" y="1376"/>
                        </a:cubicBezTo>
                        <a:cubicBezTo>
                          <a:pt x="79" y="1520"/>
                          <a:pt x="145" y="1652"/>
                          <a:pt x="237" y="1757"/>
                        </a:cubicBezTo>
                        <a:cubicBezTo>
                          <a:pt x="270" y="1786"/>
                          <a:pt x="302" y="1799"/>
                          <a:pt x="334" y="1799"/>
                        </a:cubicBezTo>
                        <a:cubicBezTo>
                          <a:pt x="428" y="1799"/>
                          <a:pt x="509" y="1688"/>
                          <a:pt x="539" y="1599"/>
                        </a:cubicBezTo>
                        <a:cubicBezTo>
                          <a:pt x="604" y="1691"/>
                          <a:pt x="709" y="1757"/>
                          <a:pt x="827" y="1757"/>
                        </a:cubicBezTo>
                        <a:cubicBezTo>
                          <a:pt x="959" y="1744"/>
                          <a:pt x="1024" y="1612"/>
                          <a:pt x="1024" y="1481"/>
                        </a:cubicBezTo>
                        <a:cubicBezTo>
                          <a:pt x="1050" y="1140"/>
                          <a:pt x="972" y="799"/>
                          <a:pt x="814" y="497"/>
                        </a:cubicBezTo>
                        <a:cubicBezTo>
                          <a:pt x="709" y="339"/>
                          <a:pt x="604" y="208"/>
                          <a:pt x="486" y="77"/>
                        </a:cubicBezTo>
                        <a:lnTo>
                          <a:pt x="420" y="11"/>
                        </a:lnTo>
                        <a:cubicBezTo>
                          <a:pt x="413" y="4"/>
                          <a:pt x="405" y="1"/>
                          <a:pt x="3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4" name="Google Shape;6174;p22"/>
                  <p:cNvSpPr/>
                  <p:nvPr/>
                </p:nvSpPr>
                <p:spPr>
                  <a:xfrm>
                    <a:off x="7297703" y="1090825"/>
                    <a:ext cx="6106" cy="6279"/>
                  </a:xfrm>
                  <a:custGeom>
                    <a:avLst/>
                    <a:gdLst/>
                    <a:ahLst/>
                    <a:cxnLst/>
                    <a:rect l="l" t="t" r="r" b="b"/>
                    <a:pathLst>
                      <a:path w="106" h="109" extrusionOk="0">
                        <a:moveTo>
                          <a:pt x="60" y="0"/>
                        </a:moveTo>
                        <a:cubicBezTo>
                          <a:pt x="54" y="0"/>
                          <a:pt x="47" y="1"/>
                          <a:pt x="40" y="4"/>
                        </a:cubicBezTo>
                        <a:cubicBezTo>
                          <a:pt x="13" y="4"/>
                          <a:pt x="0" y="30"/>
                          <a:pt x="0" y="69"/>
                        </a:cubicBezTo>
                        <a:cubicBezTo>
                          <a:pt x="0" y="95"/>
                          <a:pt x="40" y="109"/>
                          <a:pt x="66" y="109"/>
                        </a:cubicBezTo>
                        <a:cubicBezTo>
                          <a:pt x="92" y="109"/>
                          <a:pt x="105" y="69"/>
                          <a:pt x="105" y="43"/>
                        </a:cubicBezTo>
                        <a:cubicBezTo>
                          <a:pt x="105" y="22"/>
                          <a:pt x="88" y="0"/>
                          <a:pt x="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5" name="Google Shape;6175;p22"/>
                  <p:cNvSpPr/>
                  <p:nvPr/>
                </p:nvSpPr>
                <p:spPr>
                  <a:xfrm>
                    <a:off x="7225872" y="1179245"/>
                    <a:ext cx="7604" cy="7834"/>
                  </a:xfrm>
                  <a:custGeom>
                    <a:avLst/>
                    <a:gdLst/>
                    <a:ahLst/>
                    <a:cxnLst/>
                    <a:rect l="l" t="t" r="r" b="b"/>
                    <a:pathLst>
                      <a:path w="132" h="136" extrusionOk="0">
                        <a:moveTo>
                          <a:pt x="74" y="1"/>
                        </a:moveTo>
                        <a:cubicBezTo>
                          <a:pt x="67" y="1"/>
                          <a:pt x="60" y="2"/>
                          <a:pt x="53" y="4"/>
                        </a:cubicBezTo>
                        <a:cubicBezTo>
                          <a:pt x="27" y="17"/>
                          <a:pt x="0" y="43"/>
                          <a:pt x="13" y="83"/>
                        </a:cubicBezTo>
                        <a:cubicBezTo>
                          <a:pt x="13" y="109"/>
                          <a:pt x="40" y="135"/>
                          <a:pt x="79" y="135"/>
                        </a:cubicBezTo>
                        <a:cubicBezTo>
                          <a:pt x="118" y="122"/>
                          <a:pt x="132" y="83"/>
                          <a:pt x="132" y="57"/>
                        </a:cubicBezTo>
                        <a:cubicBezTo>
                          <a:pt x="132" y="24"/>
                          <a:pt x="105" y="1"/>
                          <a:pt x="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6" name="Google Shape;6176;p22"/>
                  <p:cNvSpPr/>
                  <p:nvPr/>
                </p:nvSpPr>
                <p:spPr>
                  <a:xfrm>
                    <a:off x="7264754" y="1181491"/>
                    <a:ext cx="6509" cy="6106"/>
                  </a:xfrm>
                  <a:custGeom>
                    <a:avLst/>
                    <a:gdLst/>
                    <a:ahLst/>
                    <a:cxnLst/>
                    <a:rect l="l" t="t" r="r" b="b"/>
                    <a:pathLst>
                      <a:path w="113" h="106" extrusionOk="0">
                        <a:moveTo>
                          <a:pt x="58" y="1"/>
                        </a:moveTo>
                        <a:cubicBezTo>
                          <a:pt x="29" y="1"/>
                          <a:pt x="1" y="21"/>
                          <a:pt x="8" y="57"/>
                        </a:cubicBezTo>
                        <a:cubicBezTo>
                          <a:pt x="14" y="91"/>
                          <a:pt x="34" y="106"/>
                          <a:pt x="55" y="106"/>
                        </a:cubicBezTo>
                        <a:cubicBezTo>
                          <a:pt x="83" y="106"/>
                          <a:pt x="113" y="81"/>
                          <a:pt x="113" y="44"/>
                        </a:cubicBezTo>
                        <a:cubicBezTo>
                          <a:pt x="107" y="14"/>
                          <a:pt x="82" y="1"/>
                          <a:pt x="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7" name="Google Shape;6177;p22"/>
                  <p:cNvSpPr/>
                  <p:nvPr/>
                </p:nvSpPr>
                <p:spPr>
                  <a:xfrm>
                    <a:off x="7303751" y="1148543"/>
                    <a:ext cx="3053" cy="2995"/>
                  </a:xfrm>
                  <a:custGeom>
                    <a:avLst/>
                    <a:gdLst/>
                    <a:ahLst/>
                    <a:cxnLst/>
                    <a:rect l="l" t="t" r="r" b="b"/>
                    <a:pathLst>
                      <a:path w="53" h="52" extrusionOk="0">
                        <a:moveTo>
                          <a:pt x="25" y="0"/>
                        </a:moveTo>
                        <a:cubicBezTo>
                          <a:pt x="12" y="0"/>
                          <a:pt x="0" y="11"/>
                          <a:pt x="0" y="25"/>
                        </a:cubicBezTo>
                        <a:cubicBezTo>
                          <a:pt x="0" y="38"/>
                          <a:pt x="13" y="52"/>
                          <a:pt x="26" y="52"/>
                        </a:cubicBezTo>
                        <a:cubicBezTo>
                          <a:pt x="40" y="52"/>
                          <a:pt x="53" y="38"/>
                          <a:pt x="53" y="25"/>
                        </a:cubicBezTo>
                        <a:cubicBezTo>
                          <a:pt x="47" y="8"/>
                          <a:pt x="35" y="0"/>
                          <a:pt x="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8" name="Google Shape;6178;p22"/>
                  <p:cNvSpPr/>
                  <p:nvPr/>
                </p:nvSpPr>
                <p:spPr>
                  <a:xfrm>
                    <a:off x="7342287" y="1098486"/>
                    <a:ext cx="4435" cy="3917"/>
                  </a:xfrm>
                  <a:custGeom>
                    <a:avLst/>
                    <a:gdLst/>
                    <a:ahLst/>
                    <a:cxnLst/>
                    <a:rect l="l" t="t" r="r" b="b"/>
                    <a:pathLst>
                      <a:path w="77" h="68" extrusionOk="0">
                        <a:moveTo>
                          <a:pt x="47" y="1"/>
                        </a:moveTo>
                        <a:cubicBezTo>
                          <a:pt x="45" y="1"/>
                          <a:pt x="43" y="1"/>
                          <a:pt x="40" y="2"/>
                        </a:cubicBezTo>
                        <a:cubicBezTo>
                          <a:pt x="14" y="2"/>
                          <a:pt x="0" y="28"/>
                          <a:pt x="0" y="54"/>
                        </a:cubicBezTo>
                        <a:cubicBezTo>
                          <a:pt x="3" y="64"/>
                          <a:pt x="7" y="68"/>
                          <a:pt x="13" y="68"/>
                        </a:cubicBezTo>
                        <a:cubicBezTo>
                          <a:pt x="36" y="68"/>
                          <a:pt x="77" y="1"/>
                          <a:pt x="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9" name="Google Shape;6179;p22"/>
                  <p:cNvSpPr/>
                  <p:nvPr/>
                </p:nvSpPr>
                <p:spPr>
                  <a:xfrm>
                    <a:off x="7198626" y="1143589"/>
                    <a:ext cx="6279" cy="5069"/>
                  </a:xfrm>
                  <a:custGeom>
                    <a:avLst/>
                    <a:gdLst/>
                    <a:ahLst/>
                    <a:cxnLst/>
                    <a:rect l="l" t="t" r="r" b="b"/>
                    <a:pathLst>
                      <a:path w="109" h="88" extrusionOk="0">
                        <a:moveTo>
                          <a:pt x="53" y="0"/>
                        </a:moveTo>
                        <a:cubicBezTo>
                          <a:pt x="28" y="0"/>
                          <a:pt x="1" y="21"/>
                          <a:pt x="1" y="59"/>
                        </a:cubicBezTo>
                        <a:cubicBezTo>
                          <a:pt x="1" y="79"/>
                          <a:pt x="18" y="87"/>
                          <a:pt x="38" y="87"/>
                        </a:cubicBezTo>
                        <a:cubicBezTo>
                          <a:pt x="70" y="87"/>
                          <a:pt x="109" y="65"/>
                          <a:pt x="93" y="33"/>
                        </a:cubicBezTo>
                        <a:cubicBezTo>
                          <a:pt x="87" y="11"/>
                          <a:pt x="70" y="0"/>
                          <a:pt x="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80" name="Google Shape;6180;p22"/>
                <p:cNvSpPr/>
                <p:nvPr/>
              </p:nvSpPr>
              <p:spPr>
                <a:xfrm>
                  <a:off x="7186530" y="909550"/>
                  <a:ext cx="95332" cy="149766"/>
                </a:xfrm>
                <a:custGeom>
                  <a:avLst/>
                  <a:gdLst/>
                  <a:ahLst/>
                  <a:cxnLst/>
                  <a:rect l="l" t="t" r="r" b="b"/>
                  <a:pathLst>
                    <a:path w="1655" h="2600" extrusionOk="0">
                      <a:moveTo>
                        <a:pt x="972" y="1"/>
                      </a:moveTo>
                      <a:lnTo>
                        <a:pt x="933" y="14"/>
                      </a:lnTo>
                      <a:lnTo>
                        <a:pt x="906" y="14"/>
                      </a:lnTo>
                      <a:lnTo>
                        <a:pt x="578" y="106"/>
                      </a:lnTo>
                      <a:lnTo>
                        <a:pt x="250" y="198"/>
                      </a:lnTo>
                      <a:lnTo>
                        <a:pt x="53" y="250"/>
                      </a:lnTo>
                      <a:lnTo>
                        <a:pt x="1" y="263"/>
                      </a:lnTo>
                      <a:lnTo>
                        <a:pt x="14" y="316"/>
                      </a:lnTo>
                      <a:cubicBezTo>
                        <a:pt x="53" y="486"/>
                        <a:pt x="106" y="657"/>
                        <a:pt x="145" y="828"/>
                      </a:cubicBezTo>
                      <a:lnTo>
                        <a:pt x="290" y="1379"/>
                      </a:lnTo>
                      <a:lnTo>
                        <a:pt x="447" y="2009"/>
                      </a:lnTo>
                      <a:cubicBezTo>
                        <a:pt x="487" y="2193"/>
                        <a:pt x="539" y="2363"/>
                        <a:pt x="592" y="2547"/>
                      </a:cubicBezTo>
                      <a:lnTo>
                        <a:pt x="605" y="2599"/>
                      </a:lnTo>
                      <a:lnTo>
                        <a:pt x="644" y="2586"/>
                      </a:lnTo>
                      <a:lnTo>
                        <a:pt x="683" y="2573"/>
                      </a:lnTo>
                      <a:lnTo>
                        <a:pt x="1011" y="2494"/>
                      </a:lnTo>
                      <a:lnTo>
                        <a:pt x="1353" y="2403"/>
                      </a:lnTo>
                      <a:lnTo>
                        <a:pt x="1576" y="2337"/>
                      </a:lnTo>
                      <a:lnTo>
                        <a:pt x="1655" y="2311"/>
                      </a:lnTo>
                      <a:cubicBezTo>
                        <a:pt x="1641" y="2298"/>
                        <a:pt x="1641" y="2284"/>
                        <a:pt x="1641" y="2271"/>
                      </a:cubicBezTo>
                      <a:lnTo>
                        <a:pt x="1497" y="1812"/>
                      </a:lnTo>
                      <a:cubicBezTo>
                        <a:pt x="1445" y="1628"/>
                        <a:pt x="1392" y="1445"/>
                        <a:pt x="1340" y="1261"/>
                      </a:cubicBezTo>
                      <a:lnTo>
                        <a:pt x="1169" y="710"/>
                      </a:lnTo>
                      <a:cubicBezTo>
                        <a:pt x="1116" y="500"/>
                        <a:pt x="1051" y="303"/>
                        <a:pt x="998" y="93"/>
                      </a:cubicBezTo>
                      <a:cubicBezTo>
                        <a:pt x="985" y="80"/>
                        <a:pt x="985" y="66"/>
                        <a:pt x="985" y="53"/>
                      </a:cubicBezTo>
                      <a:lnTo>
                        <a:pt x="9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1" name="Google Shape;6181;p22"/>
                <p:cNvSpPr/>
                <p:nvPr/>
              </p:nvSpPr>
              <p:spPr>
                <a:xfrm>
                  <a:off x="7201679" y="922626"/>
                  <a:ext cx="37096" cy="130642"/>
                </a:xfrm>
                <a:custGeom>
                  <a:avLst/>
                  <a:gdLst/>
                  <a:ahLst/>
                  <a:cxnLst/>
                  <a:rect l="l" t="t" r="r" b="b"/>
                  <a:pathLst>
                    <a:path w="644" h="2268" extrusionOk="0">
                      <a:moveTo>
                        <a:pt x="33" y="0"/>
                      </a:moveTo>
                      <a:cubicBezTo>
                        <a:pt x="30" y="0"/>
                        <a:pt x="27" y="4"/>
                        <a:pt x="27" y="10"/>
                      </a:cubicBezTo>
                      <a:cubicBezTo>
                        <a:pt x="14" y="10"/>
                        <a:pt x="0" y="23"/>
                        <a:pt x="14" y="36"/>
                      </a:cubicBezTo>
                      <a:cubicBezTo>
                        <a:pt x="14" y="63"/>
                        <a:pt x="27" y="89"/>
                        <a:pt x="27" y="115"/>
                      </a:cubicBezTo>
                      <a:lnTo>
                        <a:pt x="53" y="207"/>
                      </a:lnTo>
                      <a:lnTo>
                        <a:pt x="132" y="496"/>
                      </a:lnTo>
                      <a:cubicBezTo>
                        <a:pt x="158" y="601"/>
                        <a:pt x="184" y="693"/>
                        <a:pt x="210" y="784"/>
                      </a:cubicBezTo>
                      <a:lnTo>
                        <a:pt x="302" y="1099"/>
                      </a:lnTo>
                      <a:cubicBezTo>
                        <a:pt x="329" y="1204"/>
                        <a:pt x="355" y="1309"/>
                        <a:pt x="381" y="1401"/>
                      </a:cubicBezTo>
                      <a:cubicBezTo>
                        <a:pt x="407" y="1480"/>
                        <a:pt x="420" y="1546"/>
                        <a:pt x="447" y="1664"/>
                      </a:cubicBezTo>
                      <a:cubicBezTo>
                        <a:pt x="486" y="1782"/>
                        <a:pt x="512" y="1887"/>
                        <a:pt x="538" y="1992"/>
                      </a:cubicBezTo>
                      <a:cubicBezTo>
                        <a:pt x="552" y="2031"/>
                        <a:pt x="578" y="2097"/>
                        <a:pt x="578" y="2123"/>
                      </a:cubicBezTo>
                      <a:cubicBezTo>
                        <a:pt x="591" y="2149"/>
                        <a:pt x="591" y="2189"/>
                        <a:pt x="604" y="2202"/>
                      </a:cubicBezTo>
                      <a:cubicBezTo>
                        <a:pt x="617" y="2215"/>
                        <a:pt x="617" y="2228"/>
                        <a:pt x="617" y="2241"/>
                      </a:cubicBezTo>
                      <a:lnTo>
                        <a:pt x="617" y="2254"/>
                      </a:lnTo>
                      <a:cubicBezTo>
                        <a:pt x="617" y="2267"/>
                        <a:pt x="617" y="2267"/>
                        <a:pt x="617" y="2267"/>
                      </a:cubicBezTo>
                      <a:lnTo>
                        <a:pt x="630" y="2267"/>
                      </a:lnTo>
                      <a:cubicBezTo>
                        <a:pt x="643" y="2267"/>
                        <a:pt x="643" y="2267"/>
                        <a:pt x="643" y="2254"/>
                      </a:cubicBezTo>
                      <a:cubicBezTo>
                        <a:pt x="643" y="2254"/>
                        <a:pt x="643" y="2241"/>
                        <a:pt x="643" y="2241"/>
                      </a:cubicBezTo>
                      <a:lnTo>
                        <a:pt x="643" y="2228"/>
                      </a:lnTo>
                      <a:cubicBezTo>
                        <a:pt x="643" y="2202"/>
                        <a:pt x="643" y="2189"/>
                        <a:pt x="630" y="2176"/>
                      </a:cubicBezTo>
                      <a:cubicBezTo>
                        <a:pt x="630" y="2149"/>
                        <a:pt x="630" y="2136"/>
                        <a:pt x="617" y="2097"/>
                      </a:cubicBezTo>
                      <a:cubicBezTo>
                        <a:pt x="604" y="2057"/>
                        <a:pt x="591" y="2018"/>
                        <a:pt x="578" y="1966"/>
                      </a:cubicBezTo>
                      <a:cubicBezTo>
                        <a:pt x="565" y="1913"/>
                        <a:pt x="552" y="1861"/>
                        <a:pt x="538" y="1808"/>
                      </a:cubicBezTo>
                      <a:lnTo>
                        <a:pt x="447" y="1493"/>
                      </a:lnTo>
                      <a:lnTo>
                        <a:pt x="381" y="1231"/>
                      </a:lnTo>
                      <a:cubicBezTo>
                        <a:pt x="355" y="1126"/>
                        <a:pt x="329" y="1021"/>
                        <a:pt x="289" y="929"/>
                      </a:cubicBezTo>
                      <a:lnTo>
                        <a:pt x="210" y="627"/>
                      </a:lnTo>
                      <a:cubicBezTo>
                        <a:pt x="184" y="522"/>
                        <a:pt x="158" y="430"/>
                        <a:pt x="132" y="325"/>
                      </a:cubicBezTo>
                      <a:lnTo>
                        <a:pt x="92" y="181"/>
                      </a:lnTo>
                      <a:cubicBezTo>
                        <a:pt x="79" y="141"/>
                        <a:pt x="66" y="89"/>
                        <a:pt x="53" y="49"/>
                      </a:cubicBezTo>
                      <a:lnTo>
                        <a:pt x="53" y="36"/>
                      </a:lnTo>
                      <a:lnTo>
                        <a:pt x="53" y="23"/>
                      </a:lnTo>
                      <a:cubicBezTo>
                        <a:pt x="53" y="10"/>
                        <a:pt x="53" y="10"/>
                        <a:pt x="40" y="10"/>
                      </a:cubicBezTo>
                      <a:cubicBezTo>
                        <a:pt x="40" y="4"/>
                        <a:pt x="37" y="0"/>
                        <a:pt x="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2" name="Google Shape;6182;p22"/>
                <p:cNvSpPr/>
                <p:nvPr/>
              </p:nvSpPr>
              <p:spPr>
                <a:xfrm>
                  <a:off x="7222071" y="911106"/>
                  <a:ext cx="43893" cy="136115"/>
                </a:xfrm>
                <a:custGeom>
                  <a:avLst/>
                  <a:gdLst/>
                  <a:ahLst/>
                  <a:cxnLst/>
                  <a:rect l="l" t="t" r="r" b="b"/>
                  <a:pathLst>
                    <a:path w="762" h="2363" extrusionOk="0">
                      <a:moveTo>
                        <a:pt x="27" y="0"/>
                      </a:moveTo>
                      <a:cubicBezTo>
                        <a:pt x="1" y="0"/>
                        <a:pt x="1" y="26"/>
                        <a:pt x="1" y="39"/>
                      </a:cubicBezTo>
                      <a:lnTo>
                        <a:pt x="14" y="79"/>
                      </a:lnTo>
                      <a:cubicBezTo>
                        <a:pt x="14" y="92"/>
                        <a:pt x="27" y="118"/>
                        <a:pt x="40" y="144"/>
                      </a:cubicBezTo>
                      <a:cubicBezTo>
                        <a:pt x="53" y="171"/>
                        <a:pt x="66" y="197"/>
                        <a:pt x="66" y="223"/>
                      </a:cubicBezTo>
                      <a:lnTo>
                        <a:pt x="119" y="394"/>
                      </a:lnTo>
                      <a:cubicBezTo>
                        <a:pt x="145" y="512"/>
                        <a:pt x="184" y="604"/>
                        <a:pt x="211" y="722"/>
                      </a:cubicBezTo>
                      <a:cubicBezTo>
                        <a:pt x="250" y="840"/>
                        <a:pt x="289" y="945"/>
                        <a:pt x="329" y="1063"/>
                      </a:cubicBezTo>
                      <a:lnTo>
                        <a:pt x="421" y="1391"/>
                      </a:lnTo>
                      <a:cubicBezTo>
                        <a:pt x="460" y="1509"/>
                        <a:pt x="499" y="1627"/>
                        <a:pt x="539" y="1732"/>
                      </a:cubicBezTo>
                      <a:cubicBezTo>
                        <a:pt x="565" y="1837"/>
                        <a:pt x="591" y="1929"/>
                        <a:pt x="631" y="2034"/>
                      </a:cubicBezTo>
                      <a:lnTo>
                        <a:pt x="683" y="2205"/>
                      </a:lnTo>
                      <a:lnTo>
                        <a:pt x="709" y="2271"/>
                      </a:lnTo>
                      <a:lnTo>
                        <a:pt x="723" y="2323"/>
                      </a:lnTo>
                      <a:lnTo>
                        <a:pt x="723" y="2336"/>
                      </a:lnTo>
                      <a:cubicBezTo>
                        <a:pt x="723" y="2343"/>
                        <a:pt x="723" y="2346"/>
                        <a:pt x="723" y="2349"/>
                      </a:cubicBezTo>
                      <a:cubicBezTo>
                        <a:pt x="736" y="2362"/>
                        <a:pt x="736" y="2362"/>
                        <a:pt x="749" y="2362"/>
                      </a:cubicBezTo>
                      <a:cubicBezTo>
                        <a:pt x="762" y="2362"/>
                        <a:pt x="762" y="2349"/>
                        <a:pt x="762" y="2336"/>
                      </a:cubicBezTo>
                      <a:lnTo>
                        <a:pt x="762" y="2323"/>
                      </a:lnTo>
                      <a:lnTo>
                        <a:pt x="762" y="2310"/>
                      </a:lnTo>
                      <a:cubicBezTo>
                        <a:pt x="749" y="2244"/>
                        <a:pt x="736" y="2205"/>
                        <a:pt x="723" y="2139"/>
                      </a:cubicBezTo>
                      <a:cubicBezTo>
                        <a:pt x="696" y="2087"/>
                        <a:pt x="683" y="2034"/>
                        <a:pt x="670" y="1982"/>
                      </a:cubicBezTo>
                      <a:lnTo>
                        <a:pt x="565" y="1654"/>
                      </a:lnTo>
                      <a:lnTo>
                        <a:pt x="473" y="1326"/>
                      </a:lnTo>
                      <a:lnTo>
                        <a:pt x="368" y="998"/>
                      </a:lnTo>
                      <a:lnTo>
                        <a:pt x="250" y="656"/>
                      </a:lnTo>
                      <a:lnTo>
                        <a:pt x="158" y="341"/>
                      </a:lnTo>
                      <a:cubicBezTo>
                        <a:pt x="145" y="289"/>
                        <a:pt x="119" y="236"/>
                        <a:pt x="106" y="171"/>
                      </a:cubicBezTo>
                      <a:cubicBezTo>
                        <a:pt x="93" y="158"/>
                        <a:pt x="93" y="131"/>
                        <a:pt x="79" y="105"/>
                      </a:cubicBezTo>
                      <a:cubicBezTo>
                        <a:pt x="79" y="79"/>
                        <a:pt x="66" y="39"/>
                        <a:pt x="66" y="13"/>
                      </a:cubicBezTo>
                      <a:cubicBezTo>
                        <a:pt x="53" y="0"/>
                        <a:pt x="40" y="0"/>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83" name="Google Shape;6183;p22"/>
              <p:cNvGrpSpPr/>
              <p:nvPr/>
            </p:nvGrpSpPr>
            <p:grpSpPr>
              <a:xfrm>
                <a:off x="8535177" y="795440"/>
                <a:ext cx="203452" cy="291641"/>
                <a:chOff x="8535177" y="795440"/>
                <a:chExt cx="203452" cy="291641"/>
              </a:xfrm>
            </p:grpSpPr>
            <p:sp>
              <p:nvSpPr>
                <p:cNvPr id="6184" name="Google Shape;6184;p22"/>
                <p:cNvSpPr/>
                <p:nvPr/>
              </p:nvSpPr>
              <p:spPr>
                <a:xfrm>
                  <a:off x="8538230" y="916232"/>
                  <a:ext cx="200399" cy="170849"/>
                </a:xfrm>
                <a:custGeom>
                  <a:avLst/>
                  <a:gdLst/>
                  <a:ahLst/>
                  <a:cxnLst/>
                  <a:rect l="l" t="t" r="r" b="b"/>
                  <a:pathLst>
                    <a:path w="3479" h="2966" extrusionOk="0">
                      <a:moveTo>
                        <a:pt x="2230" y="1"/>
                      </a:moveTo>
                      <a:cubicBezTo>
                        <a:pt x="2012" y="1"/>
                        <a:pt x="1794" y="41"/>
                        <a:pt x="1575" y="121"/>
                      </a:cubicBezTo>
                      <a:cubicBezTo>
                        <a:pt x="1497" y="121"/>
                        <a:pt x="1418" y="134"/>
                        <a:pt x="1339" y="160"/>
                      </a:cubicBezTo>
                      <a:cubicBezTo>
                        <a:pt x="1155" y="213"/>
                        <a:pt x="972" y="292"/>
                        <a:pt x="814" y="397"/>
                      </a:cubicBezTo>
                      <a:cubicBezTo>
                        <a:pt x="552" y="567"/>
                        <a:pt x="342" y="790"/>
                        <a:pt x="210" y="1066"/>
                      </a:cubicBezTo>
                      <a:cubicBezTo>
                        <a:pt x="0" y="1473"/>
                        <a:pt x="79" y="1945"/>
                        <a:pt x="237" y="2339"/>
                      </a:cubicBezTo>
                      <a:cubicBezTo>
                        <a:pt x="440" y="2809"/>
                        <a:pt x="826" y="2966"/>
                        <a:pt x="1254" y="2966"/>
                      </a:cubicBezTo>
                      <a:cubicBezTo>
                        <a:pt x="1544" y="2966"/>
                        <a:pt x="1854" y="2894"/>
                        <a:pt x="2140" y="2798"/>
                      </a:cubicBezTo>
                      <a:cubicBezTo>
                        <a:pt x="2717" y="2562"/>
                        <a:pt x="3321" y="2103"/>
                        <a:pt x="3426" y="1473"/>
                      </a:cubicBezTo>
                      <a:cubicBezTo>
                        <a:pt x="3478" y="1053"/>
                        <a:pt x="3360" y="515"/>
                        <a:pt x="3032" y="239"/>
                      </a:cubicBezTo>
                      <a:cubicBezTo>
                        <a:pt x="2822" y="95"/>
                        <a:pt x="2586" y="3"/>
                        <a:pt x="2323" y="3"/>
                      </a:cubicBezTo>
                      <a:cubicBezTo>
                        <a:pt x="2292" y="1"/>
                        <a:pt x="2261" y="1"/>
                        <a:pt x="22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5" name="Google Shape;6185;p22"/>
                <p:cNvSpPr/>
                <p:nvPr/>
              </p:nvSpPr>
              <p:spPr>
                <a:xfrm>
                  <a:off x="8566225" y="922626"/>
                  <a:ext cx="127820" cy="116184"/>
                </a:xfrm>
                <a:custGeom>
                  <a:avLst/>
                  <a:gdLst/>
                  <a:ahLst/>
                  <a:cxnLst/>
                  <a:rect l="l" t="t" r="r" b="b"/>
                  <a:pathLst>
                    <a:path w="2219" h="2017" extrusionOk="0">
                      <a:moveTo>
                        <a:pt x="1221" y="1"/>
                      </a:moveTo>
                      <a:cubicBezTo>
                        <a:pt x="991" y="1"/>
                        <a:pt x="765" y="62"/>
                        <a:pt x="564" y="181"/>
                      </a:cubicBezTo>
                      <a:cubicBezTo>
                        <a:pt x="512" y="207"/>
                        <a:pt x="263" y="404"/>
                        <a:pt x="289" y="469"/>
                      </a:cubicBezTo>
                      <a:cubicBezTo>
                        <a:pt x="79" y="758"/>
                        <a:pt x="0" y="1139"/>
                        <a:pt x="79" y="1506"/>
                      </a:cubicBezTo>
                      <a:cubicBezTo>
                        <a:pt x="154" y="1872"/>
                        <a:pt x="423" y="2017"/>
                        <a:pt x="729" y="2017"/>
                      </a:cubicBezTo>
                      <a:cubicBezTo>
                        <a:pt x="851" y="2017"/>
                        <a:pt x="979" y="1994"/>
                        <a:pt x="1102" y="1952"/>
                      </a:cubicBezTo>
                      <a:cubicBezTo>
                        <a:pt x="1549" y="1795"/>
                        <a:pt x="2008" y="1441"/>
                        <a:pt x="2139" y="968"/>
                      </a:cubicBezTo>
                      <a:cubicBezTo>
                        <a:pt x="2218" y="548"/>
                        <a:pt x="1942" y="128"/>
                        <a:pt x="1522" y="36"/>
                      </a:cubicBezTo>
                      <a:cubicBezTo>
                        <a:pt x="1422" y="12"/>
                        <a:pt x="1321" y="1"/>
                        <a:pt x="12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86" name="Google Shape;6186;p22"/>
                <p:cNvGrpSpPr/>
                <p:nvPr/>
              </p:nvGrpSpPr>
              <p:grpSpPr>
                <a:xfrm>
                  <a:off x="8566973" y="911221"/>
                  <a:ext cx="144179" cy="160653"/>
                  <a:chOff x="8566973" y="911221"/>
                  <a:chExt cx="144179" cy="160653"/>
                </a:xfrm>
              </p:grpSpPr>
              <p:sp>
                <p:nvSpPr>
                  <p:cNvPr id="6187" name="Google Shape;6187;p22"/>
                  <p:cNvSpPr/>
                  <p:nvPr/>
                </p:nvSpPr>
                <p:spPr>
                  <a:xfrm>
                    <a:off x="8588862" y="911221"/>
                    <a:ext cx="62844" cy="103857"/>
                  </a:xfrm>
                  <a:custGeom>
                    <a:avLst/>
                    <a:gdLst/>
                    <a:ahLst/>
                    <a:cxnLst/>
                    <a:rect l="l" t="t" r="r" b="b"/>
                    <a:pathLst>
                      <a:path w="1091" h="1803" extrusionOk="0">
                        <a:moveTo>
                          <a:pt x="462" y="900"/>
                        </a:moveTo>
                        <a:cubicBezTo>
                          <a:pt x="474" y="900"/>
                          <a:pt x="486" y="921"/>
                          <a:pt x="486" y="930"/>
                        </a:cubicBezTo>
                        <a:cubicBezTo>
                          <a:pt x="500" y="996"/>
                          <a:pt x="513" y="1061"/>
                          <a:pt x="513" y="1127"/>
                        </a:cubicBezTo>
                        <a:lnTo>
                          <a:pt x="513" y="1311"/>
                        </a:lnTo>
                        <a:cubicBezTo>
                          <a:pt x="447" y="1192"/>
                          <a:pt x="421" y="1048"/>
                          <a:pt x="447" y="917"/>
                        </a:cubicBezTo>
                        <a:cubicBezTo>
                          <a:pt x="451" y="904"/>
                          <a:pt x="457" y="900"/>
                          <a:pt x="462" y="900"/>
                        </a:cubicBezTo>
                        <a:close/>
                        <a:moveTo>
                          <a:pt x="318" y="1"/>
                        </a:moveTo>
                        <a:cubicBezTo>
                          <a:pt x="297" y="1"/>
                          <a:pt x="276" y="22"/>
                          <a:pt x="276" y="51"/>
                        </a:cubicBezTo>
                        <a:cubicBezTo>
                          <a:pt x="276" y="64"/>
                          <a:pt x="290" y="77"/>
                          <a:pt x="303" y="90"/>
                        </a:cubicBezTo>
                        <a:cubicBezTo>
                          <a:pt x="395" y="156"/>
                          <a:pt x="473" y="234"/>
                          <a:pt x="552" y="313"/>
                        </a:cubicBezTo>
                        <a:cubicBezTo>
                          <a:pt x="604" y="366"/>
                          <a:pt x="657" y="431"/>
                          <a:pt x="709" y="497"/>
                        </a:cubicBezTo>
                        <a:cubicBezTo>
                          <a:pt x="828" y="654"/>
                          <a:pt x="906" y="825"/>
                          <a:pt x="959" y="1022"/>
                        </a:cubicBezTo>
                        <a:cubicBezTo>
                          <a:pt x="972" y="1087"/>
                          <a:pt x="985" y="1166"/>
                          <a:pt x="998" y="1245"/>
                        </a:cubicBezTo>
                        <a:cubicBezTo>
                          <a:pt x="1011" y="1324"/>
                          <a:pt x="998" y="1416"/>
                          <a:pt x="985" y="1494"/>
                        </a:cubicBezTo>
                        <a:cubicBezTo>
                          <a:pt x="955" y="1578"/>
                          <a:pt x="911" y="1610"/>
                          <a:pt x="861" y="1610"/>
                        </a:cubicBezTo>
                        <a:cubicBezTo>
                          <a:pt x="779" y="1610"/>
                          <a:pt x="683" y="1523"/>
                          <a:pt x="618" y="1442"/>
                        </a:cubicBezTo>
                        <a:cubicBezTo>
                          <a:pt x="631" y="1337"/>
                          <a:pt x="631" y="1232"/>
                          <a:pt x="618" y="1114"/>
                        </a:cubicBezTo>
                        <a:cubicBezTo>
                          <a:pt x="604" y="1035"/>
                          <a:pt x="591" y="956"/>
                          <a:pt x="565" y="877"/>
                        </a:cubicBezTo>
                        <a:cubicBezTo>
                          <a:pt x="555" y="826"/>
                          <a:pt x="504" y="790"/>
                          <a:pt x="451" y="790"/>
                        </a:cubicBezTo>
                        <a:cubicBezTo>
                          <a:pt x="436" y="790"/>
                          <a:pt x="422" y="793"/>
                          <a:pt x="408" y="799"/>
                        </a:cubicBezTo>
                        <a:cubicBezTo>
                          <a:pt x="355" y="838"/>
                          <a:pt x="316" y="904"/>
                          <a:pt x="329" y="969"/>
                        </a:cubicBezTo>
                        <a:cubicBezTo>
                          <a:pt x="329" y="1153"/>
                          <a:pt x="381" y="1324"/>
                          <a:pt x="500" y="1468"/>
                        </a:cubicBezTo>
                        <a:cubicBezTo>
                          <a:pt x="486" y="1547"/>
                          <a:pt x="460" y="1612"/>
                          <a:pt x="421" y="1665"/>
                        </a:cubicBezTo>
                        <a:cubicBezTo>
                          <a:pt x="421" y="1678"/>
                          <a:pt x="408" y="1691"/>
                          <a:pt x="395" y="1691"/>
                        </a:cubicBezTo>
                        <a:cubicBezTo>
                          <a:pt x="368" y="1691"/>
                          <a:pt x="355" y="1665"/>
                          <a:pt x="342" y="1652"/>
                        </a:cubicBezTo>
                        <a:cubicBezTo>
                          <a:pt x="263" y="1560"/>
                          <a:pt x="198" y="1442"/>
                          <a:pt x="158" y="1324"/>
                        </a:cubicBezTo>
                        <a:cubicBezTo>
                          <a:pt x="93" y="1114"/>
                          <a:pt x="53" y="891"/>
                          <a:pt x="40" y="681"/>
                        </a:cubicBezTo>
                        <a:cubicBezTo>
                          <a:pt x="40" y="641"/>
                          <a:pt x="40" y="615"/>
                          <a:pt x="40" y="589"/>
                        </a:cubicBezTo>
                        <a:cubicBezTo>
                          <a:pt x="40" y="576"/>
                          <a:pt x="30" y="569"/>
                          <a:pt x="20" y="569"/>
                        </a:cubicBezTo>
                        <a:cubicBezTo>
                          <a:pt x="11" y="569"/>
                          <a:pt x="1" y="576"/>
                          <a:pt x="1" y="589"/>
                        </a:cubicBezTo>
                        <a:cubicBezTo>
                          <a:pt x="1" y="589"/>
                          <a:pt x="1" y="602"/>
                          <a:pt x="1" y="602"/>
                        </a:cubicBezTo>
                        <a:cubicBezTo>
                          <a:pt x="1" y="694"/>
                          <a:pt x="1" y="772"/>
                          <a:pt x="1" y="864"/>
                        </a:cubicBezTo>
                        <a:cubicBezTo>
                          <a:pt x="1" y="1048"/>
                          <a:pt x="40" y="1232"/>
                          <a:pt x="93" y="1416"/>
                        </a:cubicBezTo>
                        <a:cubicBezTo>
                          <a:pt x="132" y="1547"/>
                          <a:pt x="211" y="1678"/>
                          <a:pt x="303" y="1770"/>
                        </a:cubicBezTo>
                        <a:cubicBezTo>
                          <a:pt x="337" y="1793"/>
                          <a:pt x="369" y="1802"/>
                          <a:pt x="398" y="1802"/>
                        </a:cubicBezTo>
                        <a:cubicBezTo>
                          <a:pt x="502" y="1802"/>
                          <a:pt x="571" y="1676"/>
                          <a:pt x="591" y="1573"/>
                        </a:cubicBezTo>
                        <a:cubicBezTo>
                          <a:pt x="662" y="1655"/>
                          <a:pt x="754" y="1706"/>
                          <a:pt x="857" y="1706"/>
                        </a:cubicBezTo>
                        <a:cubicBezTo>
                          <a:pt x="869" y="1706"/>
                          <a:pt x="881" y="1706"/>
                          <a:pt x="893" y="1704"/>
                        </a:cubicBezTo>
                        <a:cubicBezTo>
                          <a:pt x="1011" y="1665"/>
                          <a:pt x="1090" y="1547"/>
                          <a:pt x="1077" y="1416"/>
                        </a:cubicBezTo>
                        <a:cubicBezTo>
                          <a:pt x="1077" y="1232"/>
                          <a:pt x="1051" y="1035"/>
                          <a:pt x="985" y="864"/>
                        </a:cubicBezTo>
                        <a:cubicBezTo>
                          <a:pt x="933" y="707"/>
                          <a:pt x="854" y="576"/>
                          <a:pt x="775" y="457"/>
                        </a:cubicBezTo>
                        <a:cubicBezTo>
                          <a:pt x="670" y="313"/>
                          <a:pt x="539" y="182"/>
                          <a:pt x="408" y="64"/>
                        </a:cubicBezTo>
                        <a:lnTo>
                          <a:pt x="342" y="11"/>
                        </a:lnTo>
                        <a:cubicBezTo>
                          <a:pt x="335" y="4"/>
                          <a:pt x="326" y="1"/>
                          <a:pt x="3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22"/>
                  <p:cNvSpPr/>
                  <p:nvPr/>
                </p:nvSpPr>
                <p:spPr>
                  <a:xfrm>
                    <a:off x="8660232" y="972049"/>
                    <a:ext cx="7546" cy="4320"/>
                  </a:xfrm>
                  <a:custGeom>
                    <a:avLst/>
                    <a:gdLst/>
                    <a:ahLst/>
                    <a:cxnLst/>
                    <a:rect l="l" t="t" r="r" b="b"/>
                    <a:pathLst>
                      <a:path w="131" h="75" extrusionOk="0">
                        <a:moveTo>
                          <a:pt x="24" y="0"/>
                        </a:moveTo>
                        <a:cubicBezTo>
                          <a:pt x="10" y="0"/>
                          <a:pt x="1" y="9"/>
                          <a:pt x="9" y="31"/>
                        </a:cubicBezTo>
                        <a:cubicBezTo>
                          <a:pt x="19" y="53"/>
                          <a:pt x="39" y="74"/>
                          <a:pt x="60" y="74"/>
                        </a:cubicBezTo>
                        <a:cubicBezTo>
                          <a:pt x="65" y="74"/>
                          <a:pt x="69" y="73"/>
                          <a:pt x="74" y="71"/>
                        </a:cubicBezTo>
                        <a:cubicBezTo>
                          <a:pt x="130" y="52"/>
                          <a:pt x="60" y="0"/>
                          <a:pt x="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22"/>
                  <p:cNvSpPr/>
                  <p:nvPr/>
                </p:nvSpPr>
                <p:spPr>
                  <a:xfrm>
                    <a:off x="8597215" y="1064558"/>
                    <a:ext cx="8468" cy="7316"/>
                  </a:xfrm>
                  <a:custGeom>
                    <a:avLst/>
                    <a:gdLst/>
                    <a:ahLst/>
                    <a:cxnLst/>
                    <a:rect l="l" t="t" r="r" b="b"/>
                    <a:pathLst>
                      <a:path w="147" h="127" extrusionOk="0">
                        <a:moveTo>
                          <a:pt x="53" y="0"/>
                        </a:moveTo>
                        <a:cubicBezTo>
                          <a:pt x="26" y="13"/>
                          <a:pt x="0" y="53"/>
                          <a:pt x="13" y="79"/>
                        </a:cubicBezTo>
                        <a:cubicBezTo>
                          <a:pt x="24" y="112"/>
                          <a:pt x="51" y="127"/>
                          <a:pt x="77" y="127"/>
                        </a:cubicBezTo>
                        <a:cubicBezTo>
                          <a:pt x="113" y="127"/>
                          <a:pt x="147" y="99"/>
                          <a:pt x="131" y="53"/>
                        </a:cubicBezTo>
                        <a:cubicBezTo>
                          <a:pt x="118" y="13"/>
                          <a:pt x="92" y="0"/>
                          <a:pt x="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22"/>
                  <p:cNvSpPr/>
                  <p:nvPr/>
                </p:nvSpPr>
                <p:spPr>
                  <a:xfrm>
                    <a:off x="8636039" y="1063694"/>
                    <a:ext cx="7028" cy="5530"/>
                  </a:xfrm>
                  <a:custGeom>
                    <a:avLst/>
                    <a:gdLst/>
                    <a:ahLst/>
                    <a:cxnLst/>
                    <a:rect l="l" t="t" r="r" b="b"/>
                    <a:pathLst>
                      <a:path w="122" h="96" extrusionOk="0">
                        <a:moveTo>
                          <a:pt x="67" y="0"/>
                        </a:moveTo>
                        <a:cubicBezTo>
                          <a:pt x="34" y="0"/>
                          <a:pt x="0" y="26"/>
                          <a:pt x="9" y="68"/>
                        </a:cubicBezTo>
                        <a:cubicBezTo>
                          <a:pt x="18" y="87"/>
                          <a:pt x="37" y="96"/>
                          <a:pt x="56" y="96"/>
                        </a:cubicBezTo>
                        <a:cubicBezTo>
                          <a:pt x="88" y="96"/>
                          <a:pt x="122" y="70"/>
                          <a:pt x="114" y="28"/>
                        </a:cubicBezTo>
                        <a:cubicBezTo>
                          <a:pt x="104" y="9"/>
                          <a:pt x="85" y="0"/>
                          <a:pt x="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22"/>
                  <p:cNvSpPr/>
                  <p:nvPr/>
                </p:nvSpPr>
                <p:spPr>
                  <a:xfrm>
                    <a:off x="8671292" y="1026771"/>
                    <a:ext cx="3802" cy="3399"/>
                  </a:xfrm>
                  <a:custGeom>
                    <a:avLst/>
                    <a:gdLst/>
                    <a:ahLst/>
                    <a:cxnLst/>
                    <a:rect l="l" t="t" r="r" b="b"/>
                    <a:pathLst>
                      <a:path w="66" h="59" extrusionOk="0">
                        <a:moveTo>
                          <a:pt x="27" y="0"/>
                        </a:moveTo>
                        <a:cubicBezTo>
                          <a:pt x="13" y="13"/>
                          <a:pt x="0" y="26"/>
                          <a:pt x="0" y="39"/>
                        </a:cubicBezTo>
                        <a:cubicBezTo>
                          <a:pt x="10" y="49"/>
                          <a:pt x="19" y="58"/>
                          <a:pt x="28" y="58"/>
                        </a:cubicBezTo>
                        <a:cubicBezTo>
                          <a:pt x="32" y="58"/>
                          <a:pt x="36" y="56"/>
                          <a:pt x="40" y="53"/>
                        </a:cubicBezTo>
                        <a:cubicBezTo>
                          <a:pt x="53" y="53"/>
                          <a:pt x="66" y="39"/>
                          <a:pt x="53" y="26"/>
                        </a:cubicBezTo>
                        <a:cubicBezTo>
                          <a:pt x="53" y="13"/>
                          <a:pt x="40" y="0"/>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22"/>
                  <p:cNvSpPr/>
                  <p:nvPr/>
                </p:nvSpPr>
                <p:spPr>
                  <a:xfrm>
                    <a:off x="8705277" y="973719"/>
                    <a:ext cx="5875" cy="4723"/>
                  </a:xfrm>
                  <a:custGeom>
                    <a:avLst/>
                    <a:gdLst/>
                    <a:ahLst/>
                    <a:cxnLst/>
                    <a:rect l="l" t="t" r="r" b="b"/>
                    <a:pathLst>
                      <a:path w="102" h="82" extrusionOk="0">
                        <a:moveTo>
                          <a:pt x="52" y="1"/>
                        </a:moveTo>
                        <a:cubicBezTo>
                          <a:pt x="48" y="1"/>
                          <a:pt x="44" y="1"/>
                          <a:pt x="40" y="2"/>
                        </a:cubicBezTo>
                        <a:cubicBezTo>
                          <a:pt x="14" y="2"/>
                          <a:pt x="1" y="29"/>
                          <a:pt x="14" y="55"/>
                        </a:cubicBezTo>
                        <a:cubicBezTo>
                          <a:pt x="14" y="68"/>
                          <a:pt x="40" y="81"/>
                          <a:pt x="53" y="81"/>
                        </a:cubicBezTo>
                        <a:cubicBezTo>
                          <a:pt x="102" y="69"/>
                          <a:pt x="94" y="1"/>
                          <a:pt x="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22"/>
                  <p:cNvSpPr/>
                  <p:nvPr/>
                </p:nvSpPr>
                <p:spPr>
                  <a:xfrm>
                    <a:off x="8566973" y="1031264"/>
                    <a:ext cx="5818" cy="5530"/>
                  </a:xfrm>
                  <a:custGeom>
                    <a:avLst/>
                    <a:gdLst/>
                    <a:ahLst/>
                    <a:cxnLst/>
                    <a:rect l="l" t="t" r="r" b="b"/>
                    <a:pathLst>
                      <a:path w="101" h="96" extrusionOk="0">
                        <a:moveTo>
                          <a:pt x="40" y="1"/>
                        </a:moveTo>
                        <a:cubicBezTo>
                          <a:pt x="13" y="14"/>
                          <a:pt x="0" y="40"/>
                          <a:pt x="0" y="66"/>
                        </a:cubicBezTo>
                        <a:cubicBezTo>
                          <a:pt x="10" y="86"/>
                          <a:pt x="28" y="95"/>
                          <a:pt x="45" y="95"/>
                        </a:cubicBezTo>
                        <a:cubicBezTo>
                          <a:pt x="73" y="95"/>
                          <a:pt x="100" y="73"/>
                          <a:pt x="92" y="40"/>
                        </a:cubicBezTo>
                        <a:cubicBezTo>
                          <a:pt x="92" y="14"/>
                          <a:pt x="66" y="1"/>
                          <a:pt x="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94" name="Google Shape;6194;p22"/>
                <p:cNvSpPr/>
                <p:nvPr/>
              </p:nvSpPr>
              <p:spPr>
                <a:xfrm>
                  <a:off x="8535177" y="795440"/>
                  <a:ext cx="104433" cy="150458"/>
                </a:xfrm>
                <a:custGeom>
                  <a:avLst/>
                  <a:gdLst/>
                  <a:ahLst/>
                  <a:cxnLst/>
                  <a:rect l="l" t="t" r="r" b="b"/>
                  <a:pathLst>
                    <a:path w="1813" h="2612" extrusionOk="0">
                      <a:moveTo>
                        <a:pt x="933" y="0"/>
                      </a:moveTo>
                      <a:lnTo>
                        <a:pt x="893" y="13"/>
                      </a:lnTo>
                      <a:lnTo>
                        <a:pt x="880" y="13"/>
                      </a:lnTo>
                      <a:lnTo>
                        <a:pt x="552" y="145"/>
                      </a:lnTo>
                      <a:lnTo>
                        <a:pt x="237" y="263"/>
                      </a:lnTo>
                      <a:lnTo>
                        <a:pt x="53" y="328"/>
                      </a:lnTo>
                      <a:lnTo>
                        <a:pt x="1" y="341"/>
                      </a:lnTo>
                      <a:lnTo>
                        <a:pt x="14" y="394"/>
                      </a:lnTo>
                      <a:cubicBezTo>
                        <a:pt x="67" y="551"/>
                        <a:pt x="119" y="696"/>
                        <a:pt x="185" y="879"/>
                      </a:cubicBezTo>
                      <a:cubicBezTo>
                        <a:pt x="250" y="1063"/>
                        <a:pt x="303" y="1221"/>
                        <a:pt x="382" y="1431"/>
                      </a:cubicBezTo>
                      <a:cubicBezTo>
                        <a:pt x="460" y="1628"/>
                        <a:pt x="526" y="1838"/>
                        <a:pt x="605" y="2034"/>
                      </a:cubicBezTo>
                      <a:cubicBezTo>
                        <a:pt x="670" y="2205"/>
                        <a:pt x="723" y="2389"/>
                        <a:pt x="788" y="2559"/>
                      </a:cubicBezTo>
                      <a:lnTo>
                        <a:pt x="815" y="2612"/>
                      </a:lnTo>
                      <a:lnTo>
                        <a:pt x="854" y="2599"/>
                      </a:lnTo>
                      <a:lnTo>
                        <a:pt x="880" y="2586"/>
                      </a:lnTo>
                      <a:lnTo>
                        <a:pt x="1195" y="2467"/>
                      </a:lnTo>
                      <a:lnTo>
                        <a:pt x="1523" y="2336"/>
                      </a:lnTo>
                      <a:lnTo>
                        <a:pt x="1733" y="2257"/>
                      </a:lnTo>
                      <a:lnTo>
                        <a:pt x="1812" y="2231"/>
                      </a:lnTo>
                      <a:cubicBezTo>
                        <a:pt x="1812" y="2218"/>
                        <a:pt x="1812" y="2205"/>
                        <a:pt x="1799" y="2192"/>
                      </a:cubicBezTo>
                      <a:lnTo>
                        <a:pt x="1628" y="1759"/>
                      </a:lnTo>
                      <a:cubicBezTo>
                        <a:pt x="1563" y="1575"/>
                        <a:pt x="1484" y="1391"/>
                        <a:pt x="1418" y="1221"/>
                      </a:cubicBezTo>
                      <a:lnTo>
                        <a:pt x="1195" y="683"/>
                      </a:lnTo>
                      <a:lnTo>
                        <a:pt x="959" y="92"/>
                      </a:lnTo>
                      <a:lnTo>
                        <a:pt x="946" y="53"/>
                      </a:lnTo>
                      <a:lnTo>
                        <a:pt x="9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22"/>
                <p:cNvSpPr/>
                <p:nvPr/>
              </p:nvSpPr>
              <p:spPr>
                <a:xfrm>
                  <a:off x="8549578" y="812029"/>
                  <a:ext cx="48444" cy="126322"/>
                </a:xfrm>
                <a:custGeom>
                  <a:avLst/>
                  <a:gdLst/>
                  <a:ahLst/>
                  <a:cxnLst/>
                  <a:rect l="l" t="t" r="r" b="b"/>
                  <a:pathLst>
                    <a:path w="841" h="2193" extrusionOk="0">
                      <a:moveTo>
                        <a:pt x="27" y="1"/>
                      </a:moveTo>
                      <a:cubicBezTo>
                        <a:pt x="13" y="1"/>
                        <a:pt x="0" y="27"/>
                        <a:pt x="13" y="27"/>
                      </a:cubicBezTo>
                      <a:cubicBezTo>
                        <a:pt x="27" y="67"/>
                        <a:pt x="27" y="93"/>
                        <a:pt x="40" y="119"/>
                      </a:cubicBezTo>
                      <a:lnTo>
                        <a:pt x="79" y="198"/>
                      </a:lnTo>
                      <a:cubicBezTo>
                        <a:pt x="105" y="290"/>
                        <a:pt x="145" y="381"/>
                        <a:pt x="184" y="486"/>
                      </a:cubicBezTo>
                      <a:cubicBezTo>
                        <a:pt x="210" y="578"/>
                        <a:pt x="250" y="670"/>
                        <a:pt x="289" y="762"/>
                      </a:cubicBezTo>
                      <a:lnTo>
                        <a:pt x="394" y="1064"/>
                      </a:lnTo>
                      <a:cubicBezTo>
                        <a:pt x="433" y="1169"/>
                        <a:pt x="473" y="1261"/>
                        <a:pt x="499" y="1353"/>
                      </a:cubicBezTo>
                      <a:lnTo>
                        <a:pt x="604" y="1615"/>
                      </a:lnTo>
                      <a:cubicBezTo>
                        <a:pt x="643" y="1720"/>
                        <a:pt x="683" y="1825"/>
                        <a:pt x="722" y="1930"/>
                      </a:cubicBezTo>
                      <a:cubicBezTo>
                        <a:pt x="735" y="1969"/>
                        <a:pt x="748" y="2009"/>
                        <a:pt x="775" y="2048"/>
                      </a:cubicBezTo>
                      <a:lnTo>
                        <a:pt x="801" y="2127"/>
                      </a:lnTo>
                      <a:cubicBezTo>
                        <a:pt x="801" y="2140"/>
                        <a:pt x="814" y="2153"/>
                        <a:pt x="814" y="2166"/>
                      </a:cubicBezTo>
                      <a:cubicBezTo>
                        <a:pt x="814" y="2179"/>
                        <a:pt x="814" y="2179"/>
                        <a:pt x="814" y="2179"/>
                      </a:cubicBezTo>
                      <a:cubicBezTo>
                        <a:pt x="814" y="2193"/>
                        <a:pt x="827" y="2193"/>
                        <a:pt x="827" y="2193"/>
                      </a:cubicBezTo>
                      <a:cubicBezTo>
                        <a:pt x="840" y="2193"/>
                        <a:pt x="840" y="2179"/>
                        <a:pt x="840" y="2179"/>
                      </a:cubicBezTo>
                      <a:cubicBezTo>
                        <a:pt x="840" y="2179"/>
                        <a:pt x="840" y="2166"/>
                        <a:pt x="840" y="2153"/>
                      </a:cubicBezTo>
                      <a:lnTo>
                        <a:pt x="840" y="2140"/>
                      </a:lnTo>
                      <a:lnTo>
                        <a:pt x="827" y="2101"/>
                      </a:lnTo>
                      <a:lnTo>
                        <a:pt x="801" y="2022"/>
                      </a:lnTo>
                      <a:cubicBezTo>
                        <a:pt x="788" y="1983"/>
                        <a:pt x="762" y="1943"/>
                        <a:pt x="748" y="1891"/>
                      </a:cubicBezTo>
                      <a:lnTo>
                        <a:pt x="696" y="1746"/>
                      </a:lnTo>
                      <a:cubicBezTo>
                        <a:pt x="657" y="1641"/>
                        <a:pt x="617" y="1536"/>
                        <a:pt x="578" y="1445"/>
                      </a:cubicBezTo>
                      <a:lnTo>
                        <a:pt x="486" y="1182"/>
                      </a:lnTo>
                      <a:cubicBezTo>
                        <a:pt x="447" y="1077"/>
                        <a:pt x="407" y="985"/>
                        <a:pt x="368" y="880"/>
                      </a:cubicBezTo>
                      <a:lnTo>
                        <a:pt x="263" y="591"/>
                      </a:lnTo>
                      <a:cubicBezTo>
                        <a:pt x="223" y="500"/>
                        <a:pt x="197" y="408"/>
                        <a:pt x="158" y="303"/>
                      </a:cubicBezTo>
                      <a:lnTo>
                        <a:pt x="105" y="171"/>
                      </a:lnTo>
                      <a:cubicBezTo>
                        <a:pt x="92" y="119"/>
                        <a:pt x="66" y="80"/>
                        <a:pt x="53" y="27"/>
                      </a:cubicBezTo>
                      <a:lnTo>
                        <a:pt x="53" y="14"/>
                      </a:lnTo>
                      <a:cubicBezTo>
                        <a:pt x="53" y="14"/>
                        <a:pt x="53" y="1"/>
                        <a:pt x="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22"/>
                <p:cNvSpPr/>
                <p:nvPr/>
              </p:nvSpPr>
              <p:spPr>
                <a:xfrm>
                  <a:off x="8568471" y="797686"/>
                  <a:ext cx="55990" cy="132716"/>
                </a:xfrm>
                <a:custGeom>
                  <a:avLst/>
                  <a:gdLst/>
                  <a:ahLst/>
                  <a:cxnLst/>
                  <a:rect l="l" t="t" r="r" b="b"/>
                  <a:pathLst>
                    <a:path w="972" h="2304" extrusionOk="0">
                      <a:moveTo>
                        <a:pt x="27" y="1"/>
                      </a:moveTo>
                      <a:cubicBezTo>
                        <a:pt x="0" y="14"/>
                        <a:pt x="0" y="27"/>
                        <a:pt x="0" y="40"/>
                      </a:cubicBezTo>
                      <a:lnTo>
                        <a:pt x="14" y="79"/>
                      </a:lnTo>
                      <a:lnTo>
                        <a:pt x="53" y="158"/>
                      </a:lnTo>
                      <a:lnTo>
                        <a:pt x="92" y="237"/>
                      </a:lnTo>
                      <a:lnTo>
                        <a:pt x="158" y="381"/>
                      </a:lnTo>
                      <a:lnTo>
                        <a:pt x="276" y="696"/>
                      </a:lnTo>
                      <a:lnTo>
                        <a:pt x="420" y="1024"/>
                      </a:lnTo>
                      <a:lnTo>
                        <a:pt x="552" y="1352"/>
                      </a:lnTo>
                      <a:cubicBezTo>
                        <a:pt x="604" y="1457"/>
                        <a:pt x="644" y="1589"/>
                        <a:pt x="696" y="1680"/>
                      </a:cubicBezTo>
                      <a:cubicBezTo>
                        <a:pt x="735" y="1772"/>
                        <a:pt x="775" y="1877"/>
                        <a:pt x="814" y="1982"/>
                      </a:cubicBezTo>
                      <a:lnTo>
                        <a:pt x="880" y="2140"/>
                      </a:lnTo>
                      <a:lnTo>
                        <a:pt x="919" y="2218"/>
                      </a:lnTo>
                      <a:cubicBezTo>
                        <a:pt x="919" y="2232"/>
                        <a:pt x="932" y="2245"/>
                        <a:pt x="932" y="2258"/>
                      </a:cubicBezTo>
                      <a:cubicBezTo>
                        <a:pt x="932" y="2258"/>
                        <a:pt x="932" y="2271"/>
                        <a:pt x="945" y="2284"/>
                      </a:cubicBezTo>
                      <a:cubicBezTo>
                        <a:pt x="945" y="2284"/>
                        <a:pt x="945" y="2284"/>
                        <a:pt x="945" y="2297"/>
                      </a:cubicBezTo>
                      <a:cubicBezTo>
                        <a:pt x="945" y="2297"/>
                        <a:pt x="951" y="2303"/>
                        <a:pt x="955" y="2303"/>
                      </a:cubicBezTo>
                      <a:cubicBezTo>
                        <a:pt x="957" y="2303"/>
                        <a:pt x="958" y="2302"/>
                        <a:pt x="958" y="2297"/>
                      </a:cubicBezTo>
                      <a:cubicBezTo>
                        <a:pt x="972" y="2297"/>
                        <a:pt x="972" y="2284"/>
                        <a:pt x="972" y="2284"/>
                      </a:cubicBezTo>
                      <a:lnTo>
                        <a:pt x="972" y="2258"/>
                      </a:lnTo>
                      <a:lnTo>
                        <a:pt x="972" y="2245"/>
                      </a:lnTo>
                      <a:cubicBezTo>
                        <a:pt x="958" y="2192"/>
                        <a:pt x="932" y="2140"/>
                        <a:pt x="919" y="2100"/>
                      </a:cubicBezTo>
                      <a:lnTo>
                        <a:pt x="854" y="1943"/>
                      </a:lnTo>
                      <a:lnTo>
                        <a:pt x="722" y="1615"/>
                      </a:lnTo>
                      <a:lnTo>
                        <a:pt x="591" y="1313"/>
                      </a:lnTo>
                      <a:lnTo>
                        <a:pt x="460" y="985"/>
                      </a:lnTo>
                      <a:cubicBezTo>
                        <a:pt x="407" y="867"/>
                        <a:pt x="355" y="749"/>
                        <a:pt x="315" y="644"/>
                      </a:cubicBezTo>
                      <a:cubicBezTo>
                        <a:pt x="276" y="539"/>
                        <a:pt x="237" y="447"/>
                        <a:pt x="197" y="342"/>
                      </a:cubicBezTo>
                      <a:lnTo>
                        <a:pt x="119" y="171"/>
                      </a:lnTo>
                      <a:cubicBezTo>
                        <a:pt x="119" y="145"/>
                        <a:pt x="105" y="119"/>
                        <a:pt x="92" y="92"/>
                      </a:cubicBezTo>
                      <a:cubicBezTo>
                        <a:pt x="79" y="79"/>
                        <a:pt x="79" y="40"/>
                        <a:pt x="66" y="14"/>
                      </a:cubicBezTo>
                      <a:cubicBezTo>
                        <a:pt x="53" y="1"/>
                        <a:pt x="40" y="1"/>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97" name="Google Shape;6197;p22"/>
              <p:cNvGrpSpPr/>
              <p:nvPr/>
            </p:nvGrpSpPr>
            <p:grpSpPr>
              <a:xfrm>
                <a:off x="7748269" y="553452"/>
                <a:ext cx="202646" cy="293427"/>
                <a:chOff x="7748269" y="553452"/>
                <a:chExt cx="202646" cy="293427"/>
              </a:xfrm>
            </p:grpSpPr>
            <p:sp>
              <p:nvSpPr>
                <p:cNvPr id="6198" name="Google Shape;6198;p22"/>
                <p:cNvSpPr/>
                <p:nvPr/>
              </p:nvSpPr>
              <p:spPr>
                <a:xfrm>
                  <a:off x="7748269" y="553452"/>
                  <a:ext cx="202646" cy="161575"/>
                </a:xfrm>
                <a:custGeom>
                  <a:avLst/>
                  <a:gdLst/>
                  <a:ahLst/>
                  <a:cxnLst/>
                  <a:rect l="l" t="t" r="r" b="b"/>
                  <a:pathLst>
                    <a:path w="3518" h="2805" extrusionOk="0">
                      <a:moveTo>
                        <a:pt x="2143" y="1"/>
                      </a:moveTo>
                      <a:cubicBezTo>
                        <a:pt x="1971" y="1"/>
                        <a:pt x="1796" y="17"/>
                        <a:pt x="1627" y="41"/>
                      </a:cubicBezTo>
                      <a:cubicBezTo>
                        <a:pt x="1024" y="172"/>
                        <a:pt x="341" y="526"/>
                        <a:pt x="131" y="1130"/>
                      </a:cubicBezTo>
                      <a:cubicBezTo>
                        <a:pt x="0" y="1524"/>
                        <a:pt x="26" y="2088"/>
                        <a:pt x="315" y="2416"/>
                      </a:cubicBezTo>
                      <a:cubicBezTo>
                        <a:pt x="486" y="2587"/>
                        <a:pt x="709" y="2705"/>
                        <a:pt x="958" y="2758"/>
                      </a:cubicBezTo>
                      <a:cubicBezTo>
                        <a:pt x="1098" y="2787"/>
                        <a:pt x="1238" y="2804"/>
                        <a:pt x="1378" y="2804"/>
                      </a:cubicBezTo>
                      <a:cubicBezTo>
                        <a:pt x="1487" y="2804"/>
                        <a:pt x="1597" y="2794"/>
                        <a:pt x="1706" y="2771"/>
                      </a:cubicBezTo>
                      <a:cubicBezTo>
                        <a:pt x="1752" y="2777"/>
                        <a:pt x="1795" y="2780"/>
                        <a:pt x="1836" y="2780"/>
                      </a:cubicBezTo>
                      <a:cubicBezTo>
                        <a:pt x="1877" y="2780"/>
                        <a:pt x="1916" y="2777"/>
                        <a:pt x="1955" y="2771"/>
                      </a:cubicBezTo>
                      <a:cubicBezTo>
                        <a:pt x="2152" y="2758"/>
                        <a:pt x="2336" y="2705"/>
                        <a:pt x="2520" y="2639"/>
                      </a:cubicBezTo>
                      <a:cubicBezTo>
                        <a:pt x="2795" y="2508"/>
                        <a:pt x="3045" y="2311"/>
                        <a:pt x="3242" y="2075"/>
                      </a:cubicBezTo>
                      <a:cubicBezTo>
                        <a:pt x="3517" y="1708"/>
                        <a:pt x="3517" y="1235"/>
                        <a:pt x="3412" y="815"/>
                      </a:cubicBezTo>
                      <a:cubicBezTo>
                        <a:pt x="3261" y="178"/>
                        <a:pt x="2720" y="1"/>
                        <a:pt x="21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22"/>
                <p:cNvSpPr/>
                <p:nvPr/>
              </p:nvSpPr>
              <p:spPr>
                <a:xfrm>
                  <a:off x="7788303" y="602299"/>
                  <a:ext cx="132371" cy="111634"/>
                </a:xfrm>
                <a:custGeom>
                  <a:avLst/>
                  <a:gdLst/>
                  <a:ahLst/>
                  <a:cxnLst/>
                  <a:rect l="l" t="t" r="r" b="b"/>
                  <a:pathLst>
                    <a:path w="2298" h="1938" extrusionOk="0">
                      <a:moveTo>
                        <a:pt x="1557" y="1"/>
                      </a:moveTo>
                      <a:cubicBezTo>
                        <a:pt x="1486" y="1"/>
                        <a:pt x="1413" y="7"/>
                        <a:pt x="1339" y="20"/>
                      </a:cubicBezTo>
                      <a:cubicBezTo>
                        <a:pt x="880" y="85"/>
                        <a:pt x="368" y="361"/>
                        <a:pt x="171" y="794"/>
                      </a:cubicBezTo>
                      <a:cubicBezTo>
                        <a:pt x="1" y="1201"/>
                        <a:pt x="197" y="1660"/>
                        <a:pt x="617" y="1831"/>
                      </a:cubicBezTo>
                      <a:cubicBezTo>
                        <a:pt x="780" y="1902"/>
                        <a:pt x="954" y="1938"/>
                        <a:pt x="1130" y="1938"/>
                      </a:cubicBezTo>
                      <a:cubicBezTo>
                        <a:pt x="1280" y="1938"/>
                        <a:pt x="1430" y="1911"/>
                        <a:pt x="1575" y="1857"/>
                      </a:cubicBezTo>
                      <a:cubicBezTo>
                        <a:pt x="1641" y="1831"/>
                        <a:pt x="1904" y="1686"/>
                        <a:pt x="1904" y="1621"/>
                      </a:cubicBezTo>
                      <a:cubicBezTo>
                        <a:pt x="2166" y="1358"/>
                        <a:pt x="2297" y="991"/>
                        <a:pt x="2271" y="623"/>
                      </a:cubicBezTo>
                      <a:cubicBezTo>
                        <a:pt x="2260" y="182"/>
                        <a:pt x="1934" y="1"/>
                        <a:pt x="15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00" name="Google Shape;6200;p22"/>
                <p:cNvGrpSpPr/>
                <p:nvPr/>
              </p:nvGrpSpPr>
              <p:grpSpPr>
                <a:xfrm>
                  <a:off x="7776207" y="567104"/>
                  <a:ext cx="151264" cy="160941"/>
                  <a:chOff x="7776207" y="567104"/>
                  <a:chExt cx="151264" cy="160941"/>
                </a:xfrm>
              </p:grpSpPr>
              <p:sp>
                <p:nvSpPr>
                  <p:cNvPr id="6201" name="Google Shape;6201;p22"/>
                  <p:cNvSpPr/>
                  <p:nvPr/>
                </p:nvSpPr>
                <p:spPr>
                  <a:xfrm>
                    <a:off x="7836689" y="625513"/>
                    <a:ext cx="59043" cy="102532"/>
                  </a:xfrm>
                  <a:custGeom>
                    <a:avLst/>
                    <a:gdLst/>
                    <a:ahLst/>
                    <a:cxnLst/>
                    <a:rect l="l" t="t" r="r" b="b"/>
                    <a:pathLst>
                      <a:path w="1025" h="1780" extrusionOk="0">
                        <a:moveTo>
                          <a:pt x="552" y="470"/>
                        </a:moveTo>
                        <a:cubicBezTo>
                          <a:pt x="604" y="601"/>
                          <a:pt x="604" y="745"/>
                          <a:pt x="565" y="877"/>
                        </a:cubicBezTo>
                        <a:cubicBezTo>
                          <a:pt x="559" y="883"/>
                          <a:pt x="553" y="885"/>
                          <a:pt x="548" y="885"/>
                        </a:cubicBezTo>
                        <a:cubicBezTo>
                          <a:pt x="533" y="885"/>
                          <a:pt x="525" y="860"/>
                          <a:pt x="525" y="850"/>
                        </a:cubicBezTo>
                        <a:cubicBezTo>
                          <a:pt x="525" y="785"/>
                          <a:pt x="525" y="719"/>
                          <a:pt x="525" y="653"/>
                        </a:cubicBezTo>
                        <a:cubicBezTo>
                          <a:pt x="525" y="588"/>
                          <a:pt x="539" y="522"/>
                          <a:pt x="552" y="470"/>
                        </a:cubicBezTo>
                        <a:close/>
                        <a:moveTo>
                          <a:pt x="736" y="0"/>
                        </a:moveTo>
                        <a:cubicBezTo>
                          <a:pt x="644" y="0"/>
                          <a:pt x="564" y="108"/>
                          <a:pt x="525" y="194"/>
                        </a:cubicBezTo>
                        <a:cubicBezTo>
                          <a:pt x="460" y="89"/>
                          <a:pt x="368" y="24"/>
                          <a:pt x="250" y="10"/>
                        </a:cubicBezTo>
                        <a:cubicBezTo>
                          <a:pt x="119" y="10"/>
                          <a:pt x="40" y="142"/>
                          <a:pt x="27" y="260"/>
                        </a:cubicBezTo>
                        <a:cubicBezTo>
                          <a:pt x="0" y="443"/>
                          <a:pt x="0" y="627"/>
                          <a:pt x="27" y="824"/>
                        </a:cubicBezTo>
                        <a:cubicBezTo>
                          <a:pt x="53" y="968"/>
                          <a:pt x="105" y="1113"/>
                          <a:pt x="171" y="1257"/>
                        </a:cubicBezTo>
                        <a:cubicBezTo>
                          <a:pt x="250" y="1402"/>
                          <a:pt x="355" y="1559"/>
                          <a:pt x="460" y="1690"/>
                        </a:cubicBezTo>
                        <a:lnTo>
                          <a:pt x="512" y="1769"/>
                        </a:lnTo>
                        <a:cubicBezTo>
                          <a:pt x="520" y="1776"/>
                          <a:pt x="529" y="1780"/>
                          <a:pt x="539" y="1780"/>
                        </a:cubicBezTo>
                        <a:cubicBezTo>
                          <a:pt x="564" y="1780"/>
                          <a:pt x="591" y="1758"/>
                          <a:pt x="591" y="1730"/>
                        </a:cubicBezTo>
                        <a:cubicBezTo>
                          <a:pt x="591" y="1717"/>
                          <a:pt x="578" y="1703"/>
                          <a:pt x="565" y="1690"/>
                        </a:cubicBezTo>
                        <a:cubicBezTo>
                          <a:pt x="499" y="1612"/>
                          <a:pt x="434" y="1520"/>
                          <a:pt x="368" y="1428"/>
                        </a:cubicBezTo>
                        <a:cubicBezTo>
                          <a:pt x="315" y="1362"/>
                          <a:pt x="276" y="1297"/>
                          <a:pt x="237" y="1218"/>
                        </a:cubicBezTo>
                        <a:cubicBezTo>
                          <a:pt x="145" y="1047"/>
                          <a:pt x="92" y="850"/>
                          <a:pt x="79" y="667"/>
                        </a:cubicBezTo>
                        <a:cubicBezTo>
                          <a:pt x="79" y="588"/>
                          <a:pt x="79" y="509"/>
                          <a:pt x="79" y="430"/>
                        </a:cubicBezTo>
                        <a:cubicBezTo>
                          <a:pt x="79" y="352"/>
                          <a:pt x="105" y="273"/>
                          <a:pt x="132" y="194"/>
                        </a:cubicBezTo>
                        <a:cubicBezTo>
                          <a:pt x="171" y="119"/>
                          <a:pt x="217" y="90"/>
                          <a:pt x="263" y="90"/>
                        </a:cubicBezTo>
                        <a:cubicBezTo>
                          <a:pt x="354" y="90"/>
                          <a:pt x="447" y="203"/>
                          <a:pt x="499" y="299"/>
                        </a:cubicBezTo>
                        <a:cubicBezTo>
                          <a:pt x="460" y="404"/>
                          <a:pt x="447" y="509"/>
                          <a:pt x="434" y="627"/>
                        </a:cubicBezTo>
                        <a:cubicBezTo>
                          <a:pt x="420" y="706"/>
                          <a:pt x="420" y="785"/>
                          <a:pt x="434" y="877"/>
                        </a:cubicBezTo>
                        <a:cubicBezTo>
                          <a:pt x="447" y="942"/>
                          <a:pt x="512" y="982"/>
                          <a:pt x="578" y="982"/>
                        </a:cubicBezTo>
                        <a:cubicBezTo>
                          <a:pt x="644" y="955"/>
                          <a:pt x="683" y="890"/>
                          <a:pt x="683" y="837"/>
                        </a:cubicBezTo>
                        <a:cubicBezTo>
                          <a:pt x="722" y="653"/>
                          <a:pt x="683" y="470"/>
                          <a:pt x="604" y="312"/>
                        </a:cubicBezTo>
                        <a:cubicBezTo>
                          <a:pt x="617" y="234"/>
                          <a:pt x="657" y="168"/>
                          <a:pt x="709" y="129"/>
                        </a:cubicBezTo>
                        <a:cubicBezTo>
                          <a:pt x="722" y="102"/>
                          <a:pt x="722" y="102"/>
                          <a:pt x="749" y="102"/>
                        </a:cubicBezTo>
                        <a:cubicBezTo>
                          <a:pt x="762" y="115"/>
                          <a:pt x="775" y="142"/>
                          <a:pt x="788" y="155"/>
                        </a:cubicBezTo>
                        <a:cubicBezTo>
                          <a:pt x="854" y="260"/>
                          <a:pt x="893" y="378"/>
                          <a:pt x="906" y="509"/>
                        </a:cubicBezTo>
                        <a:cubicBezTo>
                          <a:pt x="932" y="732"/>
                          <a:pt x="932" y="955"/>
                          <a:pt x="906" y="1165"/>
                        </a:cubicBezTo>
                        <a:cubicBezTo>
                          <a:pt x="906" y="1192"/>
                          <a:pt x="906" y="1231"/>
                          <a:pt x="906" y="1257"/>
                        </a:cubicBezTo>
                        <a:cubicBezTo>
                          <a:pt x="906" y="1266"/>
                          <a:pt x="919" y="1276"/>
                          <a:pt x="932" y="1276"/>
                        </a:cubicBezTo>
                        <a:cubicBezTo>
                          <a:pt x="937" y="1276"/>
                          <a:pt x="942" y="1274"/>
                          <a:pt x="945" y="1270"/>
                        </a:cubicBezTo>
                        <a:cubicBezTo>
                          <a:pt x="945" y="1257"/>
                          <a:pt x="945" y="1257"/>
                          <a:pt x="945" y="1257"/>
                        </a:cubicBezTo>
                        <a:cubicBezTo>
                          <a:pt x="972" y="1165"/>
                          <a:pt x="985" y="1087"/>
                          <a:pt x="998" y="995"/>
                        </a:cubicBezTo>
                        <a:cubicBezTo>
                          <a:pt x="1024" y="811"/>
                          <a:pt x="1024" y="627"/>
                          <a:pt x="998" y="443"/>
                        </a:cubicBezTo>
                        <a:cubicBezTo>
                          <a:pt x="985" y="299"/>
                          <a:pt x="919" y="168"/>
                          <a:pt x="840" y="50"/>
                        </a:cubicBezTo>
                        <a:cubicBezTo>
                          <a:pt x="805" y="15"/>
                          <a:pt x="770" y="0"/>
                          <a:pt x="7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22"/>
                  <p:cNvSpPr/>
                  <p:nvPr/>
                </p:nvSpPr>
                <p:spPr>
                  <a:xfrm>
                    <a:off x="7818602" y="656157"/>
                    <a:ext cx="6797" cy="4781"/>
                  </a:xfrm>
                  <a:custGeom>
                    <a:avLst/>
                    <a:gdLst/>
                    <a:ahLst/>
                    <a:cxnLst/>
                    <a:rect l="l" t="t" r="r" b="b"/>
                    <a:pathLst>
                      <a:path w="118" h="83" extrusionOk="0">
                        <a:moveTo>
                          <a:pt x="88" y="1"/>
                        </a:moveTo>
                        <a:cubicBezTo>
                          <a:pt x="58" y="1"/>
                          <a:pt x="1" y="83"/>
                          <a:pt x="55" y="83"/>
                        </a:cubicBezTo>
                        <a:cubicBezTo>
                          <a:pt x="58" y="83"/>
                          <a:pt x="61" y="83"/>
                          <a:pt x="65" y="82"/>
                        </a:cubicBezTo>
                        <a:cubicBezTo>
                          <a:pt x="91" y="82"/>
                          <a:pt x="118" y="56"/>
                          <a:pt x="105" y="30"/>
                        </a:cubicBezTo>
                        <a:cubicBezTo>
                          <a:pt x="105" y="9"/>
                          <a:pt x="98" y="1"/>
                          <a:pt x="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22"/>
                  <p:cNvSpPr/>
                  <p:nvPr/>
                </p:nvSpPr>
                <p:spPr>
                  <a:xfrm>
                    <a:off x="7895271" y="571079"/>
                    <a:ext cx="8007" cy="7431"/>
                  </a:xfrm>
                  <a:custGeom>
                    <a:avLst/>
                    <a:gdLst/>
                    <a:ahLst/>
                    <a:cxnLst/>
                    <a:rect l="l" t="t" r="r" b="b"/>
                    <a:pathLst>
                      <a:path w="139" h="129" extrusionOk="0">
                        <a:moveTo>
                          <a:pt x="70" y="0"/>
                        </a:moveTo>
                        <a:cubicBezTo>
                          <a:pt x="35" y="0"/>
                          <a:pt x="0" y="27"/>
                          <a:pt x="7" y="76"/>
                        </a:cubicBezTo>
                        <a:cubicBezTo>
                          <a:pt x="7" y="102"/>
                          <a:pt x="47" y="129"/>
                          <a:pt x="86" y="129"/>
                        </a:cubicBezTo>
                        <a:cubicBezTo>
                          <a:pt x="112" y="129"/>
                          <a:pt x="138" y="89"/>
                          <a:pt x="138" y="63"/>
                        </a:cubicBezTo>
                        <a:cubicBezTo>
                          <a:pt x="132" y="20"/>
                          <a:pt x="101" y="0"/>
                          <a:pt x="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22"/>
                  <p:cNvSpPr/>
                  <p:nvPr/>
                </p:nvSpPr>
                <p:spPr>
                  <a:xfrm>
                    <a:off x="7858175" y="567104"/>
                    <a:ext cx="6970" cy="6336"/>
                  </a:xfrm>
                  <a:custGeom>
                    <a:avLst/>
                    <a:gdLst/>
                    <a:ahLst/>
                    <a:cxnLst/>
                    <a:rect l="l" t="t" r="r" b="b"/>
                    <a:pathLst>
                      <a:path w="121" h="110" extrusionOk="0">
                        <a:moveTo>
                          <a:pt x="57" y="0"/>
                        </a:moveTo>
                        <a:cubicBezTo>
                          <a:pt x="29" y="0"/>
                          <a:pt x="1" y="24"/>
                          <a:pt x="8" y="66"/>
                        </a:cubicBezTo>
                        <a:cubicBezTo>
                          <a:pt x="14" y="96"/>
                          <a:pt x="39" y="109"/>
                          <a:pt x="63" y="109"/>
                        </a:cubicBezTo>
                        <a:cubicBezTo>
                          <a:pt x="92" y="109"/>
                          <a:pt x="120" y="89"/>
                          <a:pt x="113" y="53"/>
                        </a:cubicBezTo>
                        <a:cubicBezTo>
                          <a:pt x="107" y="17"/>
                          <a:pt x="82" y="0"/>
                          <a:pt x="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22"/>
                  <p:cNvSpPr/>
                  <p:nvPr/>
                </p:nvSpPr>
                <p:spPr>
                  <a:xfrm>
                    <a:off x="7820100" y="600283"/>
                    <a:ext cx="3802" cy="3168"/>
                  </a:xfrm>
                  <a:custGeom>
                    <a:avLst/>
                    <a:gdLst/>
                    <a:ahLst/>
                    <a:cxnLst/>
                    <a:rect l="l" t="t" r="r" b="b"/>
                    <a:pathLst>
                      <a:path w="66" h="55" extrusionOk="0">
                        <a:moveTo>
                          <a:pt x="29" y="0"/>
                        </a:moveTo>
                        <a:cubicBezTo>
                          <a:pt x="0" y="0"/>
                          <a:pt x="3" y="55"/>
                          <a:pt x="39" y="55"/>
                        </a:cubicBezTo>
                        <a:cubicBezTo>
                          <a:pt x="52" y="55"/>
                          <a:pt x="65" y="42"/>
                          <a:pt x="52" y="28"/>
                        </a:cubicBezTo>
                        <a:cubicBezTo>
                          <a:pt x="52" y="15"/>
                          <a:pt x="39" y="2"/>
                          <a:pt x="39" y="2"/>
                        </a:cubicBezTo>
                        <a:cubicBezTo>
                          <a:pt x="36" y="1"/>
                          <a:pt x="32" y="0"/>
                          <a:pt x="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22"/>
                  <p:cNvSpPr/>
                  <p:nvPr/>
                </p:nvSpPr>
                <p:spPr>
                  <a:xfrm>
                    <a:off x="7776207" y="644982"/>
                    <a:ext cx="4608" cy="5357"/>
                  </a:xfrm>
                  <a:custGeom>
                    <a:avLst/>
                    <a:gdLst/>
                    <a:ahLst/>
                    <a:cxnLst/>
                    <a:rect l="l" t="t" r="r" b="b"/>
                    <a:pathLst>
                      <a:path w="80" h="93" extrusionOk="0">
                        <a:moveTo>
                          <a:pt x="40" y="0"/>
                        </a:moveTo>
                        <a:cubicBezTo>
                          <a:pt x="14" y="14"/>
                          <a:pt x="1" y="27"/>
                          <a:pt x="1" y="53"/>
                        </a:cubicBezTo>
                        <a:cubicBezTo>
                          <a:pt x="1" y="66"/>
                          <a:pt x="14" y="92"/>
                          <a:pt x="40" y="92"/>
                        </a:cubicBezTo>
                        <a:cubicBezTo>
                          <a:pt x="66" y="79"/>
                          <a:pt x="79" y="66"/>
                          <a:pt x="79" y="40"/>
                        </a:cubicBezTo>
                        <a:cubicBezTo>
                          <a:pt x="79" y="14"/>
                          <a:pt x="53" y="0"/>
                          <a:pt x="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22"/>
                  <p:cNvSpPr/>
                  <p:nvPr/>
                </p:nvSpPr>
                <p:spPr>
                  <a:xfrm>
                    <a:off x="7922114" y="610939"/>
                    <a:ext cx="5357" cy="6106"/>
                  </a:xfrm>
                  <a:custGeom>
                    <a:avLst/>
                    <a:gdLst/>
                    <a:ahLst/>
                    <a:cxnLst/>
                    <a:rect l="l" t="t" r="r" b="b"/>
                    <a:pathLst>
                      <a:path w="93" h="106" extrusionOk="0">
                        <a:moveTo>
                          <a:pt x="40" y="1"/>
                        </a:moveTo>
                        <a:cubicBezTo>
                          <a:pt x="14" y="14"/>
                          <a:pt x="1" y="27"/>
                          <a:pt x="1" y="53"/>
                        </a:cubicBezTo>
                        <a:cubicBezTo>
                          <a:pt x="1" y="80"/>
                          <a:pt x="27" y="106"/>
                          <a:pt x="53" y="106"/>
                        </a:cubicBezTo>
                        <a:cubicBezTo>
                          <a:pt x="79" y="93"/>
                          <a:pt x="92" y="80"/>
                          <a:pt x="92" y="53"/>
                        </a:cubicBezTo>
                        <a:cubicBezTo>
                          <a:pt x="92" y="14"/>
                          <a:pt x="66" y="1"/>
                          <a:pt x="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08" name="Google Shape;6208;p22"/>
                <p:cNvSpPr/>
                <p:nvPr/>
              </p:nvSpPr>
              <p:spPr>
                <a:xfrm>
                  <a:off x="7836689" y="699417"/>
                  <a:ext cx="85482" cy="147462"/>
                </a:xfrm>
                <a:custGeom>
                  <a:avLst/>
                  <a:gdLst/>
                  <a:ahLst/>
                  <a:cxnLst/>
                  <a:rect l="l" t="t" r="r" b="b"/>
                  <a:pathLst>
                    <a:path w="1484" h="2560" extrusionOk="0">
                      <a:moveTo>
                        <a:pt x="1064" y="0"/>
                      </a:moveTo>
                      <a:lnTo>
                        <a:pt x="1011" y="14"/>
                      </a:lnTo>
                      <a:lnTo>
                        <a:pt x="985" y="14"/>
                      </a:lnTo>
                      <a:lnTo>
                        <a:pt x="657" y="66"/>
                      </a:lnTo>
                      <a:lnTo>
                        <a:pt x="302" y="132"/>
                      </a:lnTo>
                      <a:lnTo>
                        <a:pt x="79" y="184"/>
                      </a:lnTo>
                      <a:lnTo>
                        <a:pt x="0" y="197"/>
                      </a:lnTo>
                      <a:cubicBezTo>
                        <a:pt x="14" y="210"/>
                        <a:pt x="14" y="224"/>
                        <a:pt x="14" y="250"/>
                      </a:cubicBezTo>
                      <a:cubicBezTo>
                        <a:pt x="53" y="407"/>
                        <a:pt x="79" y="552"/>
                        <a:pt x="119" y="709"/>
                      </a:cubicBezTo>
                      <a:cubicBezTo>
                        <a:pt x="158" y="906"/>
                        <a:pt x="197" y="1090"/>
                        <a:pt x="237" y="1273"/>
                      </a:cubicBezTo>
                      <a:cubicBezTo>
                        <a:pt x="276" y="1470"/>
                        <a:pt x="315" y="1641"/>
                        <a:pt x="355" y="1838"/>
                      </a:cubicBezTo>
                      <a:cubicBezTo>
                        <a:pt x="394" y="2048"/>
                        <a:pt x="447" y="2258"/>
                        <a:pt x="486" y="2468"/>
                      </a:cubicBezTo>
                      <a:lnTo>
                        <a:pt x="499" y="2507"/>
                      </a:lnTo>
                      <a:lnTo>
                        <a:pt x="512" y="2560"/>
                      </a:lnTo>
                      <a:lnTo>
                        <a:pt x="552" y="2546"/>
                      </a:lnTo>
                      <a:lnTo>
                        <a:pt x="565" y="2546"/>
                      </a:lnTo>
                      <a:lnTo>
                        <a:pt x="906" y="2481"/>
                      </a:lnTo>
                      <a:lnTo>
                        <a:pt x="1234" y="2428"/>
                      </a:lnTo>
                      <a:lnTo>
                        <a:pt x="1431" y="2389"/>
                      </a:lnTo>
                      <a:lnTo>
                        <a:pt x="1484" y="2376"/>
                      </a:lnTo>
                      <a:lnTo>
                        <a:pt x="1470" y="2323"/>
                      </a:lnTo>
                      <a:lnTo>
                        <a:pt x="1379" y="1812"/>
                      </a:lnTo>
                      <a:cubicBezTo>
                        <a:pt x="1352" y="1615"/>
                        <a:pt x="1326" y="1457"/>
                        <a:pt x="1287" y="1234"/>
                      </a:cubicBezTo>
                      <a:cubicBezTo>
                        <a:pt x="1247" y="1024"/>
                        <a:pt x="1208" y="814"/>
                        <a:pt x="1169" y="604"/>
                      </a:cubicBezTo>
                      <a:lnTo>
                        <a:pt x="1077" y="53"/>
                      </a:lnTo>
                      <a:lnTo>
                        <a:pt x="10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22"/>
                <p:cNvSpPr/>
                <p:nvPr/>
              </p:nvSpPr>
              <p:spPr>
                <a:xfrm>
                  <a:off x="7880525" y="702412"/>
                  <a:ext cx="26555" cy="133868"/>
                </a:xfrm>
                <a:custGeom>
                  <a:avLst/>
                  <a:gdLst/>
                  <a:ahLst/>
                  <a:cxnLst/>
                  <a:rect l="l" t="t" r="r" b="b"/>
                  <a:pathLst>
                    <a:path w="461" h="2324" extrusionOk="0">
                      <a:moveTo>
                        <a:pt x="14" y="1"/>
                      </a:moveTo>
                      <a:cubicBezTo>
                        <a:pt x="1" y="1"/>
                        <a:pt x="1" y="1"/>
                        <a:pt x="1" y="14"/>
                      </a:cubicBezTo>
                      <a:cubicBezTo>
                        <a:pt x="1" y="14"/>
                        <a:pt x="1" y="27"/>
                        <a:pt x="1" y="27"/>
                      </a:cubicBezTo>
                      <a:cubicBezTo>
                        <a:pt x="1" y="40"/>
                        <a:pt x="1" y="40"/>
                        <a:pt x="1" y="40"/>
                      </a:cubicBezTo>
                      <a:lnTo>
                        <a:pt x="1" y="93"/>
                      </a:lnTo>
                      <a:lnTo>
                        <a:pt x="14" y="172"/>
                      </a:lnTo>
                      <a:cubicBezTo>
                        <a:pt x="27" y="224"/>
                        <a:pt x="27" y="250"/>
                        <a:pt x="40" y="303"/>
                      </a:cubicBezTo>
                      <a:cubicBezTo>
                        <a:pt x="40" y="368"/>
                        <a:pt x="53" y="421"/>
                        <a:pt x="66" y="473"/>
                      </a:cubicBezTo>
                      <a:cubicBezTo>
                        <a:pt x="93" y="591"/>
                        <a:pt x="106" y="710"/>
                        <a:pt x="132" y="801"/>
                      </a:cubicBezTo>
                      <a:cubicBezTo>
                        <a:pt x="145" y="893"/>
                        <a:pt x="158" y="985"/>
                        <a:pt x="184" y="1077"/>
                      </a:cubicBezTo>
                      <a:lnTo>
                        <a:pt x="237" y="1379"/>
                      </a:lnTo>
                      <a:lnTo>
                        <a:pt x="289" y="1681"/>
                      </a:lnTo>
                      <a:lnTo>
                        <a:pt x="355" y="1996"/>
                      </a:lnTo>
                      <a:cubicBezTo>
                        <a:pt x="368" y="2035"/>
                        <a:pt x="368" y="2088"/>
                        <a:pt x="381" y="2140"/>
                      </a:cubicBezTo>
                      <a:cubicBezTo>
                        <a:pt x="394" y="2179"/>
                        <a:pt x="408" y="2232"/>
                        <a:pt x="408" y="2284"/>
                      </a:cubicBezTo>
                      <a:lnTo>
                        <a:pt x="408" y="2298"/>
                      </a:lnTo>
                      <a:cubicBezTo>
                        <a:pt x="408" y="2311"/>
                        <a:pt x="408" y="2311"/>
                        <a:pt x="421" y="2324"/>
                      </a:cubicBezTo>
                      <a:lnTo>
                        <a:pt x="434" y="2324"/>
                      </a:lnTo>
                      <a:cubicBezTo>
                        <a:pt x="447" y="2311"/>
                        <a:pt x="460" y="2298"/>
                        <a:pt x="460" y="2284"/>
                      </a:cubicBezTo>
                      <a:cubicBezTo>
                        <a:pt x="447" y="2258"/>
                        <a:pt x="447" y="2232"/>
                        <a:pt x="434" y="2206"/>
                      </a:cubicBezTo>
                      <a:cubicBezTo>
                        <a:pt x="434" y="2179"/>
                        <a:pt x="421" y="2140"/>
                        <a:pt x="421" y="2114"/>
                      </a:cubicBezTo>
                      <a:cubicBezTo>
                        <a:pt x="408" y="2022"/>
                        <a:pt x="381" y="1917"/>
                        <a:pt x="368" y="1825"/>
                      </a:cubicBezTo>
                      <a:cubicBezTo>
                        <a:pt x="342" y="1720"/>
                        <a:pt x="329" y="1628"/>
                        <a:pt x="316" y="1523"/>
                      </a:cubicBezTo>
                      <a:cubicBezTo>
                        <a:pt x="289" y="1418"/>
                        <a:pt x="263" y="1300"/>
                        <a:pt x="250" y="1208"/>
                      </a:cubicBezTo>
                      <a:cubicBezTo>
                        <a:pt x="237" y="1103"/>
                        <a:pt x="211" y="998"/>
                        <a:pt x="198" y="906"/>
                      </a:cubicBezTo>
                      <a:cubicBezTo>
                        <a:pt x="171" y="815"/>
                        <a:pt x="158" y="723"/>
                        <a:pt x="145" y="631"/>
                      </a:cubicBezTo>
                      <a:lnTo>
                        <a:pt x="79" y="303"/>
                      </a:lnTo>
                      <a:cubicBezTo>
                        <a:pt x="66" y="263"/>
                        <a:pt x="66" y="211"/>
                        <a:pt x="53" y="172"/>
                      </a:cubicBezTo>
                      <a:lnTo>
                        <a:pt x="40" y="93"/>
                      </a:lnTo>
                      <a:lnTo>
                        <a:pt x="27" y="53"/>
                      </a:lnTo>
                      <a:lnTo>
                        <a:pt x="27" y="27"/>
                      </a:lnTo>
                      <a:cubicBezTo>
                        <a:pt x="27" y="27"/>
                        <a:pt x="27" y="27"/>
                        <a:pt x="14" y="14"/>
                      </a:cubicBezTo>
                      <a:cubicBezTo>
                        <a:pt x="14" y="14"/>
                        <a:pt x="14" y="1"/>
                        <a:pt x="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22"/>
                <p:cNvSpPr/>
                <p:nvPr/>
              </p:nvSpPr>
              <p:spPr>
                <a:xfrm>
                  <a:off x="7852587" y="706214"/>
                  <a:ext cx="34043" cy="140550"/>
                </a:xfrm>
                <a:custGeom>
                  <a:avLst/>
                  <a:gdLst/>
                  <a:ahLst/>
                  <a:cxnLst/>
                  <a:rect l="l" t="t" r="r" b="b"/>
                  <a:pathLst>
                    <a:path w="591" h="2440" extrusionOk="0">
                      <a:moveTo>
                        <a:pt x="13" y="1"/>
                      </a:moveTo>
                      <a:cubicBezTo>
                        <a:pt x="13" y="1"/>
                        <a:pt x="0" y="14"/>
                        <a:pt x="0" y="27"/>
                      </a:cubicBezTo>
                      <a:cubicBezTo>
                        <a:pt x="0" y="27"/>
                        <a:pt x="0" y="40"/>
                        <a:pt x="0" y="40"/>
                      </a:cubicBezTo>
                      <a:lnTo>
                        <a:pt x="0" y="66"/>
                      </a:lnTo>
                      <a:lnTo>
                        <a:pt x="39" y="224"/>
                      </a:lnTo>
                      <a:cubicBezTo>
                        <a:pt x="53" y="289"/>
                        <a:pt x="66" y="342"/>
                        <a:pt x="79" y="394"/>
                      </a:cubicBezTo>
                      <a:cubicBezTo>
                        <a:pt x="105" y="499"/>
                        <a:pt x="131" y="617"/>
                        <a:pt x="158" y="735"/>
                      </a:cubicBezTo>
                      <a:lnTo>
                        <a:pt x="223" y="1064"/>
                      </a:lnTo>
                      <a:cubicBezTo>
                        <a:pt x="249" y="1169"/>
                        <a:pt x="276" y="1287"/>
                        <a:pt x="302" y="1405"/>
                      </a:cubicBezTo>
                      <a:cubicBezTo>
                        <a:pt x="328" y="1523"/>
                        <a:pt x="354" y="1641"/>
                        <a:pt x="381" y="1759"/>
                      </a:cubicBezTo>
                      <a:cubicBezTo>
                        <a:pt x="407" y="1877"/>
                        <a:pt x="433" y="1982"/>
                        <a:pt x="459" y="2087"/>
                      </a:cubicBezTo>
                      <a:lnTo>
                        <a:pt x="499" y="2245"/>
                      </a:lnTo>
                      <a:lnTo>
                        <a:pt x="512" y="2323"/>
                      </a:lnTo>
                      <a:cubicBezTo>
                        <a:pt x="512" y="2363"/>
                        <a:pt x="525" y="2389"/>
                        <a:pt x="525" y="2415"/>
                      </a:cubicBezTo>
                      <a:cubicBezTo>
                        <a:pt x="531" y="2432"/>
                        <a:pt x="543" y="2439"/>
                        <a:pt x="556" y="2439"/>
                      </a:cubicBezTo>
                      <a:cubicBezTo>
                        <a:pt x="573" y="2439"/>
                        <a:pt x="591" y="2425"/>
                        <a:pt x="591" y="2402"/>
                      </a:cubicBezTo>
                      <a:cubicBezTo>
                        <a:pt x="578" y="2389"/>
                        <a:pt x="578" y="2389"/>
                        <a:pt x="578" y="2363"/>
                      </a:cubicBezTo>
                      <a:cubicBezTo>
                        <a:pt x="578" y="2337"/>
                        <a:pt x="551" y="2310"/>
                        <a:pt x="551" y="2284"/>
                      </a:cubicBezTo>
                      <a:lnTo>
                        <a:pt x="538" y="2205"/>
                      </a:lnTo>
                      <a:cubicBezTo>
                        <a:pt x="525" y="2153"/>
                        <a:pt x="512" y="2087"/>
                        <a:pt x="499" y="2035"/>
                      </a:cubicBezTo>
                      <a:lnTo>
                        <a:pt x="420" y="1707"/>
                      </a:lnTo>
                      <a:cubicBezTo>
                        <a:pt x="394" y="1589"/>
                        <a:pt x="368" y="1470"/>
                        <a:pt x="341" y="1365"/>
                      </a:cubicBezTo>
                      <a:cubicBezTo>
                        <a:pt x="315" y="1247"/>
                        <a:pt x="289" y="1142"/>
                        <a:pt x="263" y="1024"/>
                      </a:cubicBezTo>
                      <a:lnTo>
                        <a:pt x="184" y="670"/>
                      </a:lnTo>
                      <a:cubicBezTo>
                        <a:pt x="171" y="578"/>
                        <a:pt x="144" y="473"/>
                        <a:pt x="118" y="368"/>
                      </a:cubicBezTo>
                      <a:cubicBezTo>
                        <a:pt x="105" y="302"/>
                        <a:pt x="92" y="250"/>
                        <a:pt x="79" y="184"/>
                      </a:cubicBezTo>
                      <a:cubicBezTo>
                        <a:pt x="66" y="171"/>
                        <a:pt x="53" y="145"/>
                        <a:pt x="53" y="119"/>
                      </a:cubicBezTo>
                      <a:cubicBezTo>
                        <a:pt x="53" y="92"/>
                        <a:pt x="53" y="79"/>
                        <a:pt x="53" y="66"/>
                      </a:cubicBezTo>
                      <a:lnTo>
                        <a:pt x="53" y="40"/>
                      </a:lnTo>
                      <a:lnTo>
                        <a:pt x="53" y="27"/>
                      </a:lnTo>
                      <a:lnTo>
                        <a:pt x="39" y="14"/>
                      </a:lnTo>
                      <a:cubicBezTo>
                        <a:pt x="39" y="14"/>
                        <a:pt x="26" y="1"/>
                        <a:pt x="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11" name="Google Shape;6211;p22"/>
              <p:cNvGrpSpPr/>
              <p:nvPr/>
            </p:nvGrpSpPr>
            <p:grpSpPr>
              <a:xfrm>
                <a:off x="8920019" y="355530"/>
                <a:ext cx="227587" cy="285708"/>
                <a:chOff x="8920019" y="355530"/>
                <a:chExt cx="227587" cy="285708"/>
              </a:xfrm>
            </p:grpSpPr>
            <p:sp>
              <p:nvSpPr>
                <p:cNvPr id="6212" name="Google Shape;6212;p22"/>
                <p:cNvSpPr/>
                <p:nvPr/>
              </p:nvSpPr>
              <p:spPr>
                <a:xfrm>
                  <a:off x="8920019" y="355530"/>
                  <a:ext cx="195100" cy="180008"/>
                </a:xfrm>
                <a:custGeom>
                  <a:avLst/>
                  <a:gdLst/>
                  <a:ahLst/>
                  <a:cxnLst/>
                  <a:rect l="l" t="t" r="r" b="b"/>
                  <a:pathLst>
                    <a:path w="3387" h="3125" extrusionOk="0">
                      <a:moveTo>
                        <a:pt x="2151" y="0"/>
                      </a:moveTo>
                      <a:cubicBezTo>
                        <a:pt x="1795" y="0"/>
                        <a:pt x="1408" y="145"/>
                        <a:pt x="1063" y="314"/>
                      </a:cubicBezTo>
                      <a:cubicBezTo>
                        <a:pt x="538" y="642"/>
                        <a:pt x="0" y="1193"/>
                        <a:pt x="0" y="1836"/>
                      </a:cubicBezTo>
                      <a:cubicBezTo>
                        <a:pt x="13" y="2256"/>
                        <a:pt x="223" y="2768"/>
                        <a:pt x="591" y="2991"/>
                      </a:cubicBezTo>
                      <a:cubicBezTo>
                        <a:pt x="758" y="3080"/>
                        <a:pt x="940" y="3124"/>
                        <a:pt x="1131" y="3124"/>
                      </a:cubicBezTo>
                      <a:cubicBezTo>
                        <a:pt x="1195" y="3124"/>
                        <a:pt x="1260" y="3119"/>
                        <a:pt x="1326" y="3109"/>
                      </a:cubicBezTo>
                      <a:cubicBezTo>
                        <a:pt x="1575" y="3083"/>
                        <a:pt x="1824" y="3018"/>
                        <a:pt x="2047" y="2886"/>
                      </a:cubicBezTo>
                      <a:cubicBezTo>
                        <a:pt x="2126" y="2873"/>
                        <a:pt x="2205" y="2847"/>
                        <a:pt x="2271" y="2808"/>
                      </a:cubicBezTo>
                      <a:cubicBezTo>
                        <a:pt x="2454" y="2716"/>
                        <a:pt x="2612" y="2624"/>
                        <a:pt x="2756" y="2493"/>
                      </a:cubicBezTo>
                      <a:cubicBezTo>
                        <a:pt x="2979" y="2283"/>
                        <a:pt x="3150" y="2020"/>
                        <a:pt x="3242" y="1731"/>
                      </a:cubicBezTo>
                      <a:cubicBezTo>
                        <a:pt x="3386" y="1298"/>
                        <a:pt x="3242" y="839"/>
                        <a:pt x="3019" y="485"/>
                      </a:cubicBezTo>
                      <a:cubicBezTo>
                        <a:pt x="2796" y="128"/>
                        <a:pt x="2487" y="0"/>
                        <a:pt x="21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3" name="Google Shape;6213;p22"/>
                <p:cNvSpPr/>
                <p:nvPr/>
              </p:nvSpPr>
              <p:spPr>
                <a:xfrm>
                  <a:off x="8968405" y="403686"/>
                  <a:ext cx="120965" cy="120101"/>
                </a:xfrm>
                <a:custGeom>
                  <a:avLst/>
                  <a:gdLst/>
                  <a:ahLst/>
                  <a:cxnLst/>
                  <a:rect l="l" t="t" r="r" b="b"/>
                  <a:pathLst>
                    <a:path w="2100" h="2085" extrusionOk="0">
                      <a:moveTo>
                        <a:pt x="1387" y="1"/>
                      </a:moveTo>
                      <a:cubicBezTo>
                        <a:pt x="1223" y="1"/>
                        <a:pt x="1046" y="51"/>
                        <a:pt x="879" y="134"/>
                      </a:cubicBezTo>
                      <a:cubicBezTo>
                        <a:pt x="472" y="357"/>
                        <a:pt x="79" y="777"/>
                        <a:pt x="26" y="1263"/>
                      </a:cubicBezTo>
                      <a:cubicBezTo>
                        <a:pt x="0" y="1696"/>
                        <a:pt x="341" y="2063"/>
                        <a:pt x="774" y="2077"/>
                      </a:cubicBezTo>
                      <a:cubicBezTo>
                        <a:pt x="822" y="2082"/>
                        <a:pt x="869" y="2085"/>
                        <a:pt x="916" y="2085"/>
                      </a:cubicBezTo>
                      <a:cubicBezTo>
                        <a:pt x="1205" y="2085"/>
                        <a:pt x="1480" y="1982"/>
                        <a:pt x="1706" y="1801"/>
                      </a:cubicBezTo>
                      <a:cubicBezTo>
                        <a:pt x="1745" y="1762"/>
                        <a:pt x="1955" y="1525"/>
                        <a:pt x="1929" y="1473"/>
                      </a:cubicBezTo>
                      <a:cubicBezTo>
                        <a:pt x="2087" y="1145"/>
                        <a:pt x="2100" y="751"/>
                        <a:pt x="1969" y="410"/>
                      </a:cubicBezTo>
                      <a:cubicBezTo>
                        <a:pt x="1858" y="117"/>
                        <a:pt x="1637" y="1"/>
                        <a:pt x="13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14" name="Google Shape;6214;p22"/>
                <p:cNvGrpSpPr/>
                <p:nvPr/>
              </p:nvGrpSpPr>
              <p:grpSpPr>
                <a:xfrm>
                  <a:off x="8948244" y="369816"/>
                  <a:ext cx="133580" cy="158983"/>
                  <a:chOff x="8948244" y="369816"/>
                  <a:chExt cx="133580" cy="158983"/>
                </a:xfrm>
              </p:grpSpPr>
              <p:sp>
                <p:nvSpPr>
                  <p:cNvPr id="6215" name="Google Shape;6215;p22"/>
                  <p:cNvSpPr/>
                  <p:nvPr/>
                </p:nvSpPr>
                <p:spPr>
                  <a:xfrm>
                    <a:off x="9003888" y="427706"/>
                    <a:ext cx="69641" cy="101092"/>
                  </a:xfrm>
                  <a:custGeom>
                    <a:avLst/>
                    <a:gdLst/>
                    <a:ahLst/>
                    <a:cxnLst/>
                    <a:rect l="l" t="t" r="r" b="b"/>
                    <a:pathLst>
                      <a:path w="1209" h="1755" extrusionOk="0">
                        <a:moveTo>
                          <a:pt x="591" y="505"/>
                        </a:moveTo>
                        <a:cubicBezTo>
                          <a:pt x="683" y="610"/>
                          <a:pt x="736" y="741"/>
                          <a:pt x="723" y="885"/>
                        </a:cubicBezTo>
                        <a:cubicBezTo>
                          <a:pt x="723" y="898"/>
                          <a:pt x="720" y="902"/>
                          <a:pt x="716" y="902"/>
                        </a:cubicBezTo>
                        <a:cubicBezTo>
                          <a:pt x="707" y="902"/>
                          <a:pt x="692" y="881"/>
                          <a:pt x="683" y="872"/>
                        </a:cubicBezTo>
                        <a:cubicBezTo>
                          <a:pt x="657" y="806"/>
                          <a:pt x="644" y="741"/>
                          <a:pt x="631" y="688"/>
                        </a:cubicBezTo>
                        <a:cubicBezTo>
                          <a:pt x="618" y="623"/>
                          <a:pt x="591" y="557"/>
                          <a:pt x="591" y="505"/>
                        </a:cubicBezTo>
                        <a:close/>
                        <a:moveTo>
                          <a:pt x="650" y="0"/>
                        </a:moveTo>
                        <a:cubicBezTo>
                          <a:pt x="541" y="0"/>
                          <a:pt x="484" y="146"/>
                          <a:pt x="473" y="255"/>
                        </a:cubicBezTo>
                        <a:cubicBezTo>
                          <a:pt x="404" y="196"/>
                          <a:pt x="321" y="167"/>
                          <a:pt x="239" y="167"/>
                        </a:cubicBezTo>
                        <a:cubicBezTo>
                          <a:pt x="212" y="167"/>
                          <a:pt x="185" y="170"/>
                          <a:pt x="158" y="177"/>
                        </a:cubicBezTo>
                        <a:cubicBezTo>
                          <a:pt x="53" y="229"/>
                          <a:pt x="1" y="347"/>
                          <a:pt x="14" y="465"/>
                        </a:cubicBezTo>
                        <a:cubicBezTo>
                          <a:pt x="53" y="662"/>
                          <a:pt x="119" y="846"/>
                          <a:pt x="211" y="1003"/>
                        </a:cubicBezTo>
                        <a:cubicBezTo>
                          <a:pt x="276" y="1135"/>
                          <a:pt x="368" y="1266"/>
                          <a:pt x="473" y="1371"/>
                        </a:cubicBezTo>
                        <a:cubicBezTo>
                          <a:pt x="605" y="1489"/>
                          <a:pt x="749" y="1607"/>
                          <a:pt x="893" y="1699"/>
                        </a:cubicBezTo>
                        <a:cubicBezTo>
                          <a:pt x="919" y="1712"/>
                          <a:pt x="946" y="1725"/>
                          <a:pt x="972" y="1751"/>
                        </a:cubicBezTo>
                        <a:cubicBezTo>
                          <a:pt x="976" y="1753"/>
                          <a:pt x="979" y="1754"/>
                          <a:pt x="983" y="1754"/>
                        </a:cubicBezTo>
                        <a:cubicBezTo>
                          <a:pt x="1008" y="1754"/>
                          <a:pt x="1036" y="1722"/>
                          <a:pt x="1024" y="1699"/>
                        </a:cubicBezTo>
                        <a:cubicBezTo>
                          <a:pt x="1024" y="1686"/>
                          <a:pt x="1011" y="1673"/>
                          <a:pt x="998" y="1660"/>
                        </a:cubicBezTo>
                        <a:cubicBezTo>
                          <a:pt x="906" y="1607"/>
                          <a:pt x="815" y="1541"/>
                          <a:pt x="723" y="1476"/>
                        </a:cubicBezTo>
                        <a:cubicBezTo>
                          <a:pt x="657" y="1423"/>
                          <a:pt x="591" y="1371"/>
                          <a:pt x="526" y="1318"/>
                        </a:cubicBezTo>
                        <a:cubicBezTo>
                          <a:pt x="381" y="1187"/>
                          <a:pt x="276" y="1030"/>
                          <a:pt x="198" y="846"/>
                        </a:cubicBezTo>
                        <a:cubicBezTo>
                          <a:pt x="171" y="780"/>
                          <a:pt x="145" y="701"/>
                          <a:pt x="119" y="623"/>
                        </a:cubicBezTo>
                        <a:cubicBezTo>
                          <a:pt x="93" y="544"/>
                          <a:pt x="93" y="465"/>
                          <a:pt x="93" y="387"/>
                        </a:cubicBezTo>
                        <a:cubicBezTo>
                          <a:pt x="115" y="281"/>
                          <a:pt x="165" y="244"/>
                          <a:pt x="225" y="244"/>
                        </a:cubicBezTo>
                        <a:cubicBezTo>
                          <a:pt x="307" y="244"/>
                          <a:pt x="405" y="313"/>
                          <a:pt x="473" y="373"/>
                        </a:cubicBezTo>
                        <a:cubicBezTo>
                          <a:pt x="473" y="478"/>
                          <a:pt x="486" y="583"/>
                          <a:pt x="513" y="701"/>
                        </a:cubicBezTo>
                        <a:cubicBezTo>
                          <a:pt x="539" y="780"/>
                          <a:pt x="565" y="846"/>
                          <a:pt x="605" y="925"/>
                        </a:cubicBezTo>
                        <a:cubicBezTo>
                          <a:pt x="622" y="969"/>
                          <a:pt x="664" y="996"/>
                          <a:pt x="706" y="996"/>
                        </a:cubicBezTo>
                        <a:cubicBezTo>
                          <a:pt x="726" y="996"/>
                          <a:pt x="745" y="990"/>
                          <a:pt x="762" y="977"/>
                        </a:cubicBezTo>
                        <a:cubicBezTo>
                          <a:pt x="815" y="938"/>
                          <a:pt x="828" y="872"/>
                          <a:pt x="828" y="820"/>
                        </a:cubicBezTo>
                        <a:cubicBezTo>
                          <a:pt x="788" y="636"/>
                          <a:pt x="710" y="465"/>
                          <a:pt x="578" y="347"/>
                        </a:cubicBezTo>
                        <a:cubicBezTo>
                          <a:pt x="565" y="268"/>
                          <a:pt x="578" y="203"/>
                          <a:pt x="618" y="137"/>
                        </a:cubicBezTo>
                        <a:cubicBezTo>
                          <a:pt x="618" y="124"/>
                          <a:pt x="631" y="111"/>
                          <a:pt x="644" y="111"/>
                        </a:cubicBezTo>
                        <a:cubicBezTo>
                          <a:pt x="670" y="111"/>
                          <a:pt x="683" y="124"/>
                          <a:pt x="696" y="137"/>
                        </a:cubicBezTo>
                        <a:cubicBezTo>
                          <a:pt x="801" y="216"/>
                          <a:pt x="880" y="321"/>
                          <a:pt x="933" y="439"/>
                        </a:cubicBezTo>
                        <a:cubicBezTo>
                          <a:pt x="1024" y="636"/>
                          <a:pt x="1103" y="846"/>
                          <a:pt x="1143" y="1056"/>
                        </a:cubicBezTo>
                        <a:cubicBezTo>
                          <a:pt x="1156" y="1082"/>
                          <a:pt x="1156" y="1108"/>
                          <a:pt x="1169" y="1148"/>
                        </a:cubicBezTo>
                        <a:cubicBezTo>
                          <a:pt x="1169" y="1154"/>
                          <a:pt x="1175" y="1158"/>
                          <a:pt x="1184" y="1158"/>
                        </a:cubicBezTo>
                        <a:cubicBezTo>
                          <a:pt x="1192" y="1158"/>
                          <a:pt x="1202" y="1154"/>
                          <a:pt x="1208" y="1148"/>
                        </a:cubicBezTo>
                        <a:cubicBezTo>
                          <a:pt x="1208" y="1135"/>
                          <a:pt x="1208" y="1135"/>
                          <a:pt x="1208" y="1121"/>
                        </a:cubicBezTo>
                        <a:cubicBezTo>
                          <a:pt x="1195" y="1043"/>
                          <a:pt x="1182" y="951"/>
                          <a:pt x="1169" y="872"/>
                        </a:cubicBezTo>
                        <a:cubicBezTo>
                          <a:pt x="1129" y="688"/>
                          <a:pt x="1077" y="505"/>
                          <a:pt x="998" y="334"/>
                        </a:cubicBezTo>
                        <a:cubicBezTo>
                          <a:pt x="933" y="203"/>
                          <a:pt x="841" y="98"/>
                          <a:pt x="723" y="19"/>
                        </a:cubicBezTo>
                        <a:cubicBezTo>
                          <a:pt x="696" y="6"/>
                          <a:pt x="672" y="0"/>
                          <a:pt x="6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22"/>
                  <p:cNvSpPr/>
                  <p:nvPr/>
                </p:nvSpPr>
                <p:spPr>
                  <a:xfrm>
                    <a:off x="8991792" y="473903"/>
                    <a:ext cx="7892" cy="6567"/>
                  </a:xfrm>
                  <a:custGeom>
                    <a:avLst/>
                    <a:gdLst/>
                    <a:ahLst/>
                    <a:cxnLst/>
                    <a:rect l="l" t="t" r="r" b="b"/>
                    <a:pathLst>
                      <a:path w="137" h="114" extrusionOk="0">
                        <a:moveTo>
                          <a:pt x="76" y="1"/>
                        </a:moveTo>
                        <a:cubicBezTo>
                          <a:pt x="40" y="1"/>
                          <a:pt x="0" y="39"/>
                          <a:pt x="27" y="83"/>
                        </a:cubicBezTo>
                        <a:cubicBezTo>
                          <a:pt x="36" y="105"/>
                          <a:pt x="51" y="113"/>
                          <a:pt x="67" y="113"/>
                        </a:cubicBezTo>
                        <a:cubicBezTo>
                          <a:pt x="101" y="113"/>
                          <a:pt x="137" y="75"/>
                          <a:pt x="119" y="31"/>
                        </a:cubicBezTo>
                        <a:cubicBezTo>
                          <a:pt x="110" y="9"/>
                          <a:pt x="94" y="1"/>
                          <a:pt x="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22"/>
                  <p:cNvSpPr/>
                  <p:nvPr/>
                </p:nvSpPr>
                <p:spPr>
                  <a:xfrm>
                    <a:off x="9037989" y="369816"/>
                    <a:ext cx="9792" cy="7604"/>
                  </a:xfrm>
                  <a:custGeom>
                    <a:avLst/>
                    <a:gdLst/>
                    <a:ahLst/>
                    <a:cxnLst/>
                    <a:rect l="l" t="t" r="r" b="b"/>
                    <a:pathLst>
                      <a:path w="170" h="132" extrusionOk="0">
                        <a:moveTo>
                          <a:pt x="84" y="1"/>
                        </a:moveTo>
                        <a:cubicBezTo>
                          <a:pt x="41" y="1"/>
                          <a:pt x="0" y="41"/>
                          <a:pt x="26" y="92"/>
                        </a:cubicBezTo>
                        <a:cubicBezTo>
                          <a:pt x="35" y="120"/>
                          <a:pt x="57" y="131"/>
                          <a:pt x="80" y="131"/>
                        </a:cubicBezTo>
                        <a:cubicBezTo>
                          <a:pt x="123" y="131"/>
                          <a:pt x="169" y="91"/>
                          <a:pt x="144" y="40"/>
                        </a:cubicBezTo>
                        <a:cubicBezTo>
                          <a:pt x="130" y="12"/>
                          <a:pt x="107" y="1"/>
                          <a:pt x="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22"/>
                  <p:cNvSpPr/>
                  <p:nvPr/>
                </p:nvSpPr>
                <p:spPr>
                  <a:xfrm>
                    <a:off x="9001411" y="378456"/>
                    <a:ext cx="7085" cy="6048"/>
                  </a:xfrm>
                  <a:custGeom>
                    <a:avLst/>
                    <a:gdLst/>
                    <a:ahLst/>
                    <a:cxnLst/>
                    <a:rect l="l" t="t" r="r" b="b"/>
                    <a:pathLst>
                      <a:path w="123" h="105" extrusionOk="0">
                        <a:moveTo>
                          <a:pt x="67" y="0"/>
                        </a:moveTo>
                        <a:cubicBezTo>
                          <a:pt x="32" y="0"/>
                          <a:pt x="1" y="32"/>
                          <a:pt x="18" y="73"/>
                        </a:cubicBezTo>
                        <a:cubicBezTo>
                          <a:pt x="27" y="93"/>
                          <a:pt x="44" y="105"/>
                          <a:pt x="62" y="105"/>
                        </a:cubicBezTo>
                        <a:cubicBezTo>
                          <a:pt x="69" y="105"/>
                          <a:pt x="76" y="103"/>
                          <a:pt x="83" y="100"/>
                        </a:cubicBezTo>
                        <a:cubicBezTo>
                          <a:pt x="123" y="87"/>
                          <a:pt x="123" y="60"/>
                          <a:pt x="123" y="34"/>
                        </a:cubicBezTo>
                        <a:cubicBezTo>
                          <a:pt x="108" y="10"/>
                          <a:pt x="87" y="0"/>
                          <a:pt x="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22"/>
                  <p:cNvSpPr/>
                  <p:nvPr/>
                </p:nvSpPr>
                <p:spPr>
                  <a:xfrm>
                    <a:off x="8975951" y="422407"/>
                    <a:ext cx="3053" cy="3399"/>
                  </a:xfrm>
                  <a:custGeom>
                    <a:avLst/>
                    <a:gdLst/>
                    <a:ahLst/>
                    <a:cxnLst/>
                    <a:rect l="l" t="t" r="r" b="b"/>
                    <a:pathLst>
                      <a:path w="53" h="59" extrusionOk="0">
                        <a:moveTo>
                          <a:pt x="25" y="1"/>
                        </a:moveTo>
                        <a:cubicBezTo>
                          <a:pt x="21" y="1"/>
                          <a:pt x="17" y="2"/>
                          <a:pt x="13" y="6"/>
                        </a:cubicBezTo>
                        <a:cubicBezTo>
                          <a:pt x="0" y="6"/>
                          <a:pt x="0" y="32"/>
                          <a:pt x="0" y="45"/>
                        </a:cubicBezTo>
                        <a:cubicBezTo>
                          <a:pt x="13" y="59"/>
                          <a:pt x="26" y="59"/>
                          <a:pt x="40" y="59"/>
                        </a:cubicBezTo>
                        <a:cubicBezTo>
                          <a:pt x="53" y="45"/>
                          <a:pt x="53" y="32"/>
                          <a:pt x="53" y="19"/>
                        </a:cubicBezTo>
                        <a:cubicBezTo>
                          <a:pt x="43" y="10"/>
                          <a:pt x="34" y="1"/>
                          <a:pt x="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22"/>
                  <p:cNvSpPr/>
                  <p:nvPr/>
                </p:nvSpPr>
                <p:spPr>
                  <a:xfrm>
                    <a:off x="8948244" y="478742"/>
                    <a:ext cx="5818" cy="4839"/>
                  </a:xfrm>
                  <a:custGeom>
                    <a:avLst/>
                    <a:gdLst/>
                    <a:ahLst/>
                    <a:cxnLst/>
                    <a:rect l="l" t="t" r="r" b="b"/>
                    <a:pathLst>
                      <a:path w="101" h="84" extrusionOk="0">
                        <a:moveTo>
                          <a:pt x="53" y="1"/>
                        </a:moveTo>
                        <a:cubicBezTo>
                          <a:pt x="26" y="1"/>
                          <a:pt x="0" y="30"/>
                          <a:pt x="9" y="65"/>
                        </a:cubicBezTo>
                        <a:cubicBezTo>
                          <a:pt x="18" y="74"/>
                          <a:pt x="34" y="83"/>
                          <a:pt x="52" y="83"/>
                        </a:cubicBezTo>
                        <a:cubicBezTo>
                          <a:pt x="59" y="83"/>
                          <a:pt x="67" y="82"/>
                          <a:pt x="74" y="78"/>
                        </a:cubicBezTo>
                        <a:cubicBezTo>
                          <a:pt x="88" y="78"/>
                          <a:pt x="101" y="52"/>
                          <a:pt x="88" y="25"/>
                        </a:cubicBezTo>
                        <a:cubicBezTo>
                          <a:pt x="79" y="8"/>
                          <a:pt x="66" y="1"/>
                          <a:pt x="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22"/>
                  <p:cNvSpPr/>
                  <p:nvPr/>
                </p:nvSpPr>
                <p:spPr>
                  <a:xfrm>
                    <a:off x="9075719" y="399539"/>
                    <a:ext cx="6106" cy="5415"/>
                  </a:xfrm>
                  <a:custGeom>
                    <a:avLst/>
                    <a:gdLst/>
                    <a:ahLst/>
                    <a:cxnLst/>
                    <a:rect l="l" t="t" r="r" b="b"/>
                    <a:pathLst>
                      <a:path w="106" h="94" extrusionOk="0">
                        <a:moveTo>
                          <a:pt x="66" y="1"/>
                        </a:moveTo>
                        <a:cubicBezTo>
                          <a:pt x="55" y="1"/>
                          <a:pt x="45" y="4"/>
                          <a:pt x="40" y="9"/>
                        </a:cubicBezTo>
                        <a:cubicBezTo>
                          <a:pt x="14" y="9"/>
                          <a:pt x="1" y="49"/>
                          <a:pt x="14" y="62"/>
                        </a:cubicBezTo>
                        <a:cubicBezTo>
                          <a:pt x="23" y="81"/>
                          <a:pt x="40" y="93"/>
                          <a:pt x="58" y="93"/>
                        </a:cubicBezTo>
                        <a:cubicBezTo>
                          <a:pt x="65" y="93"/>
                          <a:pt x="72" y="92"/>
                          <a:pt x="79" y="88"/>
                        </a:cubicBezTo>
                        <a:cubicBezTo>
                          <a:pt x="106" y="75"/>
                          <a:pt x="106" y="49"/>
                          <a:pt x="106" y="22"/>
                        </a:cubicBezTo>
                        <a:cubicBezTo>
                          <a:pt x="98" y="7"/>
                          <a:pt x="81" y="1"/>
                          <a:pt x="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22" name="Google Shape;6222;p22"/>
                <p:cNvSpPr/>
                <p:nvPr/>
              </p:nvSpPr>
              <p:spPr>
                <a:xfrm>
                  <a:off x="9027333" y="491530"/>
                  <a:ext cx="120274" cy="149709"/>
                </a:xfrm>
                <a:custGeom>
                  <a:avLst/>
                  <a:gdLst/>
                  <a:ahLst/>
                  <a:cxnLst/>
                  <a:rect l="l" t="t" r="r" b="b"/>
                  <a:pathLst>
                    <a:path w="2088" h="2599" extrusionOk="0">
                      <a:moveTo>
                        <a:pt x="932" y="0"/>
                      </a:moveTo>
                      <a:lnTo>
                        <a:pt x="893" y="27"/>
                      </a:lnTo>
                      <a:lnTo>
                        <a:pt x="867" y="40"/>
                      </a:lnTo>
                      <a:lnTo>
                        <a:pt x="578" y="197"/>
                      </a:lnTo>
                      <a:lnTo>
                        <a:pt x="263" y="381"/>
                      </a:lnTo>
                      <a:lnTo>
                        <a:pt x="66" y="486"/>
                      </a:lnTo>
                      <a:lnTo>
                        <a:pt x="1" y="525"/>
                      </a:lnTo>
                      <a:lnTo>
                        <a:pt x="27" y="578"/>
                      </a:lnTo>
                      <a:lnTo>
                        <a:pt x="263" y="985"/>
                      </a:lnTo>
                      <a:lnTo>
                        <a:pt x="565" y="1483"/>
                      </a:lnTo>
                      <a:lnTo>
                        <a:pt x="854" y="1969"/>
                      </a:lnTo>
                      <a:lnTo>
                        <a:pt x="1182" y="2520"/>
                      </a:lnTo>
                      <a:lnTo>
                        <a:pt x="1208" y="2560"/>
                      </a:lnTo>
                      <a:lnTo>
                        <a:pt x="1234" y="2599"/>
                      </a:lnTo>
                      <a:lnTo>
                        <a:pt x="1274" y="2586"/>
                      </a:lnTo>
                      <a:lnTo>
                        <a:pt x="1287" y="2586"/>
                      </a:lnTo>
                      <a:lnTo>
                        <a:pt x="1589" y="2402"/>
                      </a:lnTo>
                      <a:lnTo>
                        <a:pt x="1877" y="2245"/>
                      </a:lnTo>
                      <a:lnTo>
                        <a:pt x="2048" y="2153"/>
                      </a:lnTo>
                      <a:lnTo>
                        <a:pt x="2087" y="2113"/>
                      </a:lnTo>
                      <a:lnTo>
                        <a:pt x="2074" y="2074"/>
                      </a:lnTo>
                      <a:cubicBezTo>
                        <a:pt x="1982" y="1916"/>
                        <a:pt x="1904" y="1785"/>
                        <a:pt x="1812" y="1615"/>
                      </a:cubicBezTo>
                      <a:cubicBezTo>
                        <a:pt x="1720" y="1444"/>
                        <a:pt x="1641" y="1300"/>
                        <a:pt x="1536" y="1103"/>
                      </a:cubicBezTo>
                      <a:cubicBezTo>
                        <a:pt x="1431" y="919"/>
                        <a:pt x="1326" y="722"/>
                        <a:pt x="1234" y="538"/>
                      </a:cubicBezTo>
                      <a:cubicBezTo>
                        <a:pt x="1142" y="368"/>
                        <a:pt x="1051" y="210"/>
                        <a:pt x="959" y="40"/>
                      </a:cubicBezTo>
                      <a:lnTo>
                        <a:pt x="9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22"/>
                <p:cNvSpPr/>
                <p:nvPr/>
              </p:nvSpPr>
              <p:spPr>
                <a:xfrm>
                  <a:off x="9066675" y="501322"/>
                  <a:ext cx="66588" cy="117279"/>
                </a:xfrm>
                <a:custGeom>
                  <a:avLst/>
                  <a:gdLst/>
                  <a:ahLst/>
                  <a:cxnLst/>
                  <a:rect l="l" t="t" r="r" b="b"/>
                  <a:pathLst>
                    <a:path w="1156" h="2036" extrusionOk="0">
                      <a:moveTo>
                        <a:pt x="13" y="1"/>
                      </a:moveTo>
                      <a:cubicBezTo>
                        <a:pt x="0" y="1"/>
                        <a:pt x="0" y="1"/>
                        <a:pt x="0" y="14"/>
                      </a:cubicBezTo>
                      <a:cubicBezTo>
                        <a:pt x="0" y="14"/>
                        <a:pt x="0" y="27"/>
                        <a:pt x="0" y="27"/>
                      </a:cubicBezTo>
                      <a:lnTo>
                        <a:pt x="0" y="40"/>
                      </a:lnTo>
                      <a:lnTo>
                        <a:pt x="26" y="80"/>
                      </a:lnTo>
                      <a:cubicBezTo>
                        <a:pt x="39" y="106"/>
                        <a:pt x="53" y="132"/>
                        <a:pt x="66" y="158"/>
                      </a:cubicBezTo>
                      <a:lnTo>
                        <a:pt x="131" y="277"/>
                      </a:lnTo>
                      <a:cubicBezTo>
                        <a:pt x="158" y="329"/>
                        <a:pt x="184" y="368"/>
                        <a:pt x="210" y="421"/>
                      </a:cubicBezTo>
                      <a:lnTo>
                        <a:pt x="368" y="697"/>
                      </a:lnTo>
                      <a:cubicBezTo>
                        <a:pt x="420" y="775"/>
                        <a:pt x="459" y="867"/>
                        <a:pt x="512" y="946"/>
                      </a:cubicBezTo>
                      <a:lnTo>
                        <a:pt x="656" y="1221"/>
                      </a:lnTo>
                      <a:lnTo>
                        <a:pt x="814" y="1484"/>
                      </a:lnTo>
                      <a:lnTo>
                        <a:pt x="971" y="1760"/>
                      </a:lnTo>
                      <a:cubicBezTo>
                        <a:pt x="998" y="1799"/>
                        <a:pt x="1011" y="1838"/>
                        <a:pt x="1037" y="1891"/>
                      </a:cubicBezTo>
                      <a:cubicBezTo>
                        <a:pt x="1063" y="1930"/>
                        <a:pt x="1089" y="1970"/>
                        <a:pt x="1116" y="2009"/>
                      </a:cubicBezTo>
                      <a:lnTo>
                        <a:pt x="1116" y="2022"/>
                      </a:lnTo>
                      <a:cubicBezTo>
                        <a:pt x="1116" y="2022"/>
                        <a:pt x="1116" y="2035"/>
                        <a:pt x="1129" y="2035"/>
                      </a:cubicBezTo>
                      <a:lnTo>
                        <a:pt x="1142" y="2035"/>
                      </a:lnTo>
                      <a:cubicBezTo>
                        <a:pt x="1155" y="2022"/>
                        <a:pt x="1155" y="2009"/>
                        <a:pt x="1155" y="2009"/>
                      </a:cubicBezTo>
                      <a:cubicBezTo>
                        <a:pt x="1142" y="1983"/>
                        <a:pt x="1129" y="1956"/>
                        <a:pt x="1116" y="1930"/>
                      </a:cubicBezTo>
                      <a:lnTo>
                        <a:pt x="1063" y="1851"/>
                      </a:lnTo>
                      <a:cubicBezTo>
                        <a:pt x="1011" y="1760"/>
                        <a:pt x="971" y="1681"/>
                        <a:pt x="919" y="1589"/>
                      </a:cubicBezTo>
                      <a:cubicBezTo>
                        <a:pt x="866" y="1497"/>
                        <a:pt x="827" y="1418"/>
                        <a:pt x="774" y="1326"/>
                      </a:cubicBezTo>
                      <a:cubicBezTo>
                        <a:pt x="709" y="1235"/>
                        <a:pt x="656" y="1130"/>
                        <a:pt x="604" y="1038"/>
                      </a:cubicBezTo>
                      <a:cubicBezTo>
                        <a:pt x="551" y="959"/>
                        <a:pt x="499" y="854"/>
                        <a:pt x="459" y="775"/>
                      </a:cubicBezTo>
                      <a:cubicBezTo>
                        <a:pt x="407" y="697"/>
                        <a:pt x="368" y="631"/>
                        <a:pt x="315" y="539"/>
                      </a:cubicBezTo>
                      <a:cubicBezTo>
                        <a:pt x="263" y="434"/>
                        <a:pt x="210" y="342"/>
                        <a:pt x="158" y="250"/>
                      </a:cubicBezTo>
                      <a:lnTo>
                        <a:pt x="92" y="132"/>
                      </a:lnTo>
                      <a:lnTo>
                        <a:pt x="39" y="53"/>
                      </a:lnTo>
                      <a:lnTo>
                        <a:pt x="26" y="14"/>
                      </a:lnTo>
                      <a:lnTo>
                        <a:pt x="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22"/>
                <p:cNvSpPr/>
                <p:nvPr/>
              </p:nvSpPr>
              <p:spPr>
                <a:xfrm>
                  <a:off x="9040927" y="513419"/>
                  <a:ext cx="76439" cy="122117"/>
                </a:xfrm>
                <a:custGeom>
                  <a:avLst/>
                  <a:gdLst/>
                  <a:ahLst/>
                  <a:cxnLst/>
                  <a:rect l="l" t="t" r="r" b="b"/>
                  <a:pathLst>
                    <a:path w="1327" h="2120" extrusionOk="0">
                      <a:moveTo>
                        <a:pt x="14" y="1"/>
                      </a:moveTo>
                      <a:cubicBezTo>
                        <a:pt x="1" y="14"/>
                        <a:pt x="1" y="14"/>
                        <a:pt x="14" y="27"/>
                      </a:cubicBezTo>
                      <a:cubicBezTo>
                        <a:pt x="14" y="27"/>
                        <a:pt x="14" y="40"/>
                        <a:pt x="14" y="40"/>
                      </a:cubicBezTo>
                      <a:lnTo>
                        <a:pt x="14" y="53"/>
                      </a:lnTo>
                      <a:lnTo>
                        <a:pt x="106" y="198"/>
                      </a:lnTo>
                      <a:lnTo>
                        <a:pt x="185" y="342"/>
                      </a:lnTo>
                      <a:lnTo>
                        <a:pt x="368" y="631"/>
                      </a:lnTo>
                      <a:lnTo>
                        <a:pt x="539" y="920"/>
                      </a:lnTo>
                      <a:lnTo>
                        <a:pt x="723" y="1221"/>
                      </a:lnTo>
                      <a:lnTo>
                        <a:pt x="920" y="1536"/>
                      </a:lnTo>
                      <a:lnTo>
                        <a:pt x="1090" y="1812"/>
                      </a:lnTo>
                      <a:lnTo>
                        <a:pt x="1182" y="1956"/>
                      </a:lnTo>
                      <a:lnTo>
                        <a:pt x="1221" y="2035"/>
                      </a:lnTo>
                      <a:lnTo>
                        <a:pt x="1261" y="2101"/>
                      </a:lnTo>
                      <a:cubicBezTo>
                        <a:pt x="1270" y="2110"/>
                        <a:pt x="1286" y="2119"/>
                        <a:pt x="1299" y="2119"/>
                      </a:cubicBezTo>
                      <a:cubicBezTo>
                        <a:pt x="1304" y="2119"/>
                        <a:pt x="1309" y="2118"/>
                        <a:pt x="1313" y="2114"/>
                      </a:cubicBezTo>
                      <a:cubicBezTo>
                        <a:pt x="1326" y="2101"/>
                        <a:pt x="1326" y="2088"/>
                        <a:pt x="1326" y="2075"/>
                      </a:cubicBezTo>
                      <a:lnTo>
                        <a:pt x="1300" y="2035"/>
                      </a:lnTo>
                      <a:lnTo>
                        <a:pt x="1261" y="1970"/>
                      </a:lnTo>
                      <a:lnTo>
                        <a:pt x="1208" y="1904"/>
                      </a:lnTo>
                      <a:cubicBezTo>
                        <a:pt x="1182" y="1851"/>
                        <a:pt x="1156" y="1812"/>
                        <a:pt x="1130" y="1760"/>
                      </a:cubicBezTo>
                      <a:lnTo>
                        <a:pt x="946" y="1471"/>
                      </a:lnTo>
                      <a:lnTo>
                        <a:pt x="762" y="1169"/>
                      </a:lnTo>
                      <a:lnTo>
                        <a:pt x="578" y="880"/>
                      </a:lnTo>
                      <a:lnTo>
                        <a:pt x="381" y="565"/>
                      </a:lnTo>
                      <a:cubicBezTo>
                        <a:pt x="329" y="473"/>
                        <a:pt x="276" y="395"/>
                        <a:pt x="211" y="303"/>
                      </a:cubicBezTo>
                      <a:cubicBezTo>
                        <a:pt x="185" y="250"/>
                        <a:pt x="158" y="198"/>
                        <a:pt x="119" y="145"/>
                      </a:cubicBezTo>
                      <a:cubicBezTo>
                        <a:pt x="106" y="119"/>
                        <a:pt x="93" y="93"/>
                        <a:pt x="80" y="80"/>
                      </a:cubicBezTo>
                      <a:cubicBezTo>
                        <a:pt x="67" y="67"/>
                        <a:pt x="67" y="53"/>
                        <a:pt x="53" y="40"/>
                      </a:cubicBezTo>
                      <a:lnTo>
                        <a:pt x="40" y="14"/>
                      </a:lnTo>
                      <a:lnTo>
                        <a:pt x="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25" name="Google Shape;6225;p22"/>
              <p:cNvSpPr/>
              <p:nvPr/>
            </p:nvSpPr>
            <p:spPr>
              <a:xfrm>
                <a:off x="6801745" y="235775"/>
                <a:ext cx="2585834" cy="1249283"/>
              </a:xfrm>
              <a:custGeom>
                <a:avLst/>
                <a:gdLst/>
                <a:ahLst/>
                <a:cxnLst/>
                <a:rect l="l" t="t" r="r" b="b"/>
                <a:pathLst>
                  <a:path w="44891" h="21688" extrusionOk="0">
                    <a:moveTo>
                      <a:pt x="44639" y="1"/>
                    </a:moveTo>
                    <a:cubicBezTo>
                      <a:pt x="44560" y="1"/>
                      <a:pt x="44485" y="45"/>
                      <a:pt x="44465" y="149"/>
                    </a:cubicBezTo>
                    <a:cubicBezTo>
                      <a:pt x="43861" y="3377"/>
                      <a:pt x="41420" y="5910"/>
                      <a:pt x="38598" y="7433"/>
                    </a:cubicBezTo>
                    <a:cubicBezTo>
                      <a:pt x="35160" y="9270"/>
                      <a:pt x="31131" y="9624"/>
                      <a:pt x="27299" y="9834"/>
                    </a:cubicBezTo>
                    <a:cubicBezTo>
                      <a:pt x="23020" y="10071"/>
                      <a:pt x="18742" y="10267"/>
                      <a:pt x="14463" y="10517"/>
                    </a:cubicBezTo>
                    <a:cubicBezTo>
                      <a:pt x="12377" y="10635"/>
                      <a:pt x="10277" y="10792"/>
                      <a:pt x="8203" y="11173"/>
                    </a:cubicBezTo>
                    <a:cubicBezTo>
                      <a:pt x="6523" y="11501"/>
                      <a:pt x="4817" y="12000"/>
                      <a:pt x="3361" y="12932"/>
                    </a:cubicBezTo>
                    <a:cubicBezTo>
                      <a:pt x="2009" y="13798"/>
                      <a:pt x="946" y="15005"/>
                      <a:pt x="447" y="16527"/>
                    </a:cubicBezTo>
                    <a:cubicBezTo>
                      <a:pt x="1" y="17906"/>
                      <a:pt x="1" y="19493"/>
                      <a:pt x="736" y="20780"/>
                    </a:cubicBezTo>
                    <a:cubicBezTo>
                      <a:pt x="920" y="21081"/>
                      <a:pt x="1143" y="21370"/>
                      <a:pt x="1392" y="21633"/>
                    </a:cubicBezTo>
                    <a:cubicBezTo>
                      <a:pt x="1437" y="21671"/>
                      <a:pt x="1485" y="21688"/>
                      <a:pt x="1532" y="21688"/>
                    </a:cubicBezTo>
                    <a:cubicBezTo>
                      <a:pt x="1690" y="21688"/>
                      <a:pt x="1823" y="21496"/>
                      <a:pt x="1681" y="21344"/>
                    </a:cubicBezTo>
                    <a:lnTo>
                      <a:pt x="1694" y="21344"/>
                    </a:lnTo>
                    <a:cubicBezTo>
                      <a:pt x="631" y="20294"/>
                      <a:pt x="368" y="18732"/>
                      <a:pt x="657" y="17302"/>
                    </a:cubicBezTo>
                    <a:cubicBezTo>
                      <a:pt x="985" y="15740"/>
                      <a:pt x="1917" y="14441"/>
                      <a:pt x="3229" y="13522"/>
                    </a:cubicBezTo>
                    <a:cubicBezTo>
                      <a:pt x="4634" y="12525"/>
                      <a:pt x="6300" y="11987"/>
                      <a:pt x="7980" y="11645"/>
                    </a:cubicBezTo>
                    <a:cubicBezTo>
                      <a:pt x="10001" y="11225"/>
                      <a:pt x="12075" y="11068"/>
                      <a:pt x="14122" y="10937"/>
                    </a:cubicBezTo>
                    <a:cubicBezTo>
                      <a:pt x="18387" y="10687"/>
                      <a:pt x="22640" y="10504"/>
                      <a:pt x="26905" y="10267"/>
                    </a:cubicBezTo>
                    <a:cubicBezTo>
                      <a:pt x="30724" y="10057"/>
                      <a:pt x="34700" y="9769"/>
                      <a:pt x="38205" y="8089"/>
                    </a:cubicBezTo>
                    <a:cubicBezTo>
                      <a:pt x="41026" y="6737"/>
                      <a:pt x="43572" y="4414"/>
                      <a:pt x="44570" y="1382"/>
                    </a:cubicBezTo>
                    <a:cubicBezTo>
                      <a:pt x="44688" y="1015"/>
                      <a:pt x="44793" y="634"/>
                      <a:pt x="44858" y="254"/>
                    </a:cubicBezTo>
                    <a:cubicBezTo>
                      <a:pt x="44890" y="103"/>
                      <a:pt x="44759" y="1"/>
                      <a:pt x="446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226" name="Google Shape;6226;p22"/>
          <p:cNvGrpSpPr/>
          <p:nvPr/>
        </p:nvGrpSpPr>
        <p:grpSpPr>
          <a:xfrm rot="-1670780" flipH="1">
            <a:off x="6949347" y="4634310"/>
            <a:ext cx="2585828" cy="1250200"/>
            <a:chOff x="6801745" y="235309"/>
            <a:chExt cx="2585839" cy="1250205"/>
          </a:xfrm>
        </p:grpSpPr>
        <p:sp>
          <p:nvSpPr>
            <p:cNvPr id="6227" name="Google Shape;6227;p22"/>
            <p:cNvSpPr/>
            <p:nvPr/>
          </p:nvSpPr>
          <p:spPr>
            <a:xfrm>
              <a:off x="6801750" y="235309"/>
              <a:ext cx="2585834" cy="1250205"/>
            </a:xfrm>
            <a:custGeom>
              <a:avLst/>
              <a:gdLst/>
              <a:ahLst/>
              <a:cxnLst/>
              <a:rect l="l" t="t" r="r" b="b"/>
              <a:pathLst>
                <a:path w="44891" h="21704" extrusionOk="0">
                  <a:moveTo>
                    <a:pt x="44637" y="0"/>
                  </a:moveTo>
                  <a:cubicBezTo>
                    <a:pt x="44558" y="0"/>
                    <a:pt x="44485" y="44"/>
                    <a:pt x="44465" y="148"/>
                  </a:cubicBezTo>
                  <a:cubicBezTo>
                    <a:pt x="43992" y="2615"/>
                    <a:pt x="42470" y="4675"/>
                    <a:pt x="40527" y="6185"/>
                  </a:cubicBezTo>
                  <a:cubicBezTo>
                    <a:pt x="40501" y="6132"/>
                    <a:pt x="40475" y="6093"/>
                    <a:pt x="40449" y="6053"/>
                  </a:cubicBezTo>
                  <a:lnTo>
                    <a:pt x="40173" y="5541"/>
                  </a:lnTo>
                  <a:cubicBezTo>
                    <a:pt x="40068" y="5358"/>
                    <a:pt x="39963" y="5161"/>
                    <a:pt x="39858" y="4977"/>
                  </a:cubicBezTo>
                  <a:lnTo>
                    <a:pt x="39596" y="4505"/>
                  </a:lnTo>
                  <a:cubicBezTo>
                    <a:pt x="39793" y="4295"/>
                    <a:pt x="39937" y="4058"/>
                    <a:pt x="40029" y="3796"/>
                  </a:cubicBezTo>
                  <a:cubicBezTo>
                    <a:pt x="40173" y="3376"/>
                    <a:pt x="40016" y="2917"/>
                    <a:pt x="39793" y="2549"/>
                  </a:cubicBezTo>
                  <a:cubicBezTo>
                    <a:pt x="39570" y="2206"/>
                    <a:pt x="39261" y="2081"/>
                    <a:pt x="38926" y="2081"/>
                  </a:cubicBezTo>
                  <a:cubicBezTo>
                    <a:pt x="38569" y="2081"/>
                    <a:pt x="38182" y="2223"/>
                    <a:pt x="37837" y="2392"/>
                  </a:cubicBezTo>
                  <a:cubicBezTo>
                    <a:pt x="37312" y="2720"/>
                    <a:pt x="36787" y="3271"/>
                    <a:pt x="36787" y="3901"/>
                  </a:cubicBezTo>
                  <a:cubicBezTo>
                    <a:pt x="36787" y="4321"/>
                    <a:pt x="36984" y="4833"/>
                    <a:pt x="37365" y="5069"/>
                  </a:cubicBezTo>
                  <a:cubicBezTo>
                    <a:pt x="37543" y="5153"/>
                    <a:pt x="37738" y="5195"/>
                    <a:pt x="37937" y="5195"/>
                  </a:cubicBezTo>
                  <a:cubicBezTo>
                    <a:pt x="37987" y="5195"/>
                    <a:pt x="38037" y="5192"/>
                    <a:pt x="38086" y="5187"/>
                  </a:cubicBezTo>
                  <a:cubicBezTo>
                    <a:pt x="38296" y="5161"/>
                    <a:pt x="38480" y="5108"/>
                    <a:pt x="38664" y="5017"/>
                  </a:cubicBezTo>
                  <a:lnTo>
                    <a:pt x="38900" y="5410"/>
                  </a:lnTo>
                  <a:cubicBezTo>
                    <a:pt x="38992" y="5568"/>
                    <a:pt x="39097" y="5738"/>
                    <a:pt x="39189" y="5909"/>
                  </a:cubicBezTo>
                  <a:cubicBezTo>
                    <a:pt x="39294" y="6080"/>
                    <a:pt x="39386" y="6237"/>
                    <a:pt x="39491" y="6395"/>
                  </a:cubicBezTo>
                  <a:lnTo>
                    <a:pt x="39701" y="6749"/>
                  </a:lnTo>
                  <a:cubicBezTo>
                    <a:pt x="39346" y="6985"/>
                    <a:pt x="38979" y="7208"/>
                    <a:pt x="38598" y="7405"/>
                  </a:cubicBezTo>
                  <a:cubicBezTo>
                    <a:pt x="35147" y="9256"/>
                    <a:pt x="31131" y="9597"/>
                    <a:pt x="27299" y="9820"/>
                  </a:cubicBezTo>
                  <a:cubicBezTo>
                    <a:pt x="24674" y="9964"/>
                    <a:pt x="22049" y="10095"/>
                    <a:pt x="19424" y="10227"/>
                  </a:cubicBezTo>
                  <a:lnTo>
                    <a:pt x="19359" y="9833"/>
                  </a:lnTo>
                  <a:lnTo>
                    <a:pt x="19254" y="9269"/>
                  </a:lnTo>
                  <a:lnTo>
                    <a:pt x="19135" y="8626"/>
                  </a:lnTo>
                  <a:cubicBezTo>
                    <a:pt x="19109" y="8442"/>
                    <a:pt x="19083" y="8271"/>
                    <a:pt x="19044" y="8088"/>
                  </a:cubicBezTo>
                  <a:cubicBezTo>
                    <a:pt x="19293" y="7956"/>
                    <a:pt x="19503" y="7786"/>
                    <a:pt x="19674" y="7563"/>
                  </a:cubicBezTo>
                  <a:cubicBezTo>
                    <a:pt x="19949" y="7208"/>
                    <a:pt x="19949" y="6723"/>
                    <a:pt x="19857" y="6316"/>
                  </a:cubicBezTo>
                  <a:cubicBezTo>
                    <a:pt x="19695" y="5668"/>
                    <a:pt x="19159" y="5489"/>
                    <a:pt x="18578" y="5489"/>
                  </a:cubicBezTo>
                  <a:cubicBezTo>
                    <a:pt x="18406" y="5489"/>
                    <a:pt x="18230" y="5504"/>
                    <a:pt x="18059" y="5528"/>
                  </a:cubicBezTo>
                  <a:cubicBezTo>
                    <a:pt x="17456" y="5673"/>
                    <a:pt x="16786" y="6027"/>
                    <a:pt x="16576" y="6618"/>
                  </a:cubicBezTo>
                  <a:cubicBezTo>
                    <a:pt x="16445" y="7024"/>
                    <a:pt x="16471" y="7576"/>
                    <a:pt x="16747" y="7904"/>
                  </a:cubicBezTo>
                  <a:cubicBezTo>
                    <a:pt x="16918" y="8088"/>
                    <a:pt x="17154" y="8206"/>
                    <a:pt x="17403" y="8258"/>
                  </a:cubicBezTo>
                  <a:cubicBezTo>
                    <a:pt x="17526" y="8293"/>
                    <a:pt x="17660" y="8311"/>
                    <a:pt x="17794" y="8311"/>
                  </a:cubicBezTo>
                  <a:cubicBezTo>
                    <a:pt x="17861" y="8311"/>
                    <a:pt x="17928" y="8306"/>
                    <a:pt x="17994" y="8298"/>
                  </a:cubicBezTo>
                  <a:lnTo>
                    <a:pt x="18086" y="8744"/>
                  </a:lnTo>
                  <a:cubicBezTo>
                    <a:pt x="18125" y="8927"/>
                    <a:pt x="18164" y="9111"/>
                    <a:pt x="18204" y="9308"/>
                  </a:cubicBezTo>
                  <a:cubicBezTo>
                    <a:pt x="18243" y="9492"/>
                    <a:pt x="18282" y="9689"/>
                    <a:pt x="18322" y="9872"/>
                  </a:cubicBezTo>
                  <a:cubicBezTo>
                    <a:pt x="18348" y="10004"/>
                    <a:pt x="18387" y="10148"/>
                    <a:pt x="18414" y="10279"/>
                  </a:cubicBezTo>
                  <a:cubicBezTo>
                    <a:pt x="17101" y="10345"/>
                    <a:pt x="15789" y="10410"/>
                    <a:pt x="14476" y="10489"/>
                  </a:cubicBezTo>
                  <a:cubicBezTo>
                    <a:pt x="12377" y="10607"/>
                    <a:pt x="10277" y="10765"/>
                    <a:pt x="8216" y="11159"/>
                  </a:cubicBezTo>
                  <a:cubicBezTo>
                    <a:pt x="6523" y="11474"/>
                    <a:pt x="4830" y="11985"/>
                    <a:pt x="3361" y="12917"/>
                  </a:cubicBezTo>
                  <a:cubicBezTo>
                    <a:pt x="2022" y="13770"/>
                    <a:pt x="959" y="14978"/>
                    <a:pt x="447" y="16513"/>
                  </a:cubicBezTo>
                  <a:cubicBezTo>
                    <a:pt x="1" y="17904"/>
                    <a:pt x="1" y="19492"/>
                    <a:pt x="736" y="20778"/>
                  </a:cubicBezTo>
                  <a:cubicBezTo>
                    <a:pt x="919" y="21093"/>
                    <a:pt x="1143" y="21382"/>
                    <a:pt x="1392" y="21645"/>
                  </a:cubicBezTo>
                  <a:cubicBezTo>
                    <a:pt x="1436" y="21686"/>
                    <a:pt x="1485" y="21703"/>
                    <a:pt x="1532" y="21703"/>
                  </a:cubicBezTo>
                  <a:cubicBezTo>
                    <a:pt x="1694" y="21703"/>
                    <a:pt x="1833" y="21495"/>
                    <a:pt x="1681" y="21343"/>
                  </a:cubicBezTo>
                  <a:cubicBezTo>
                    <a:pt x="631" y="20293"/>
                    <a:pt x="355" y="18731"/>
                    <a:pt x="657" y="17314"/>
                  </a:cubicBezTo>
                  <a:cubicBezTo>
                    <a:pt x="985" y="15739"/>
                    <a:pt x="1917" y="14440"/>
                    <a:pt x="3216" y="13521"/>
                  </a:cubicBezTo>
                  <a:cubicBezTo>
                    <a:pt x="4410" y="12681"/>
                    <a:pt x="5802" y="12169"/>
                    <a:pt x="7206" y="11815"/>
                  </a:cubicBezTo>
                  <a:lnTo>
                    <a:pt x="7206" y="11815"/>
                  </a:lnTo>
                  <a:lnTo>
                    <a:pt x="6917" y="11893"/>
                  </a:lnTo>
                  <a:lnTo>
                    <a:pt x="6733" y="11946"/>
                  </a:lnTo>
                  <a:lnTo>
                    <a:pt x="6681" y="11959"/>
                  </a:lnTo>
                  <a:cubicBezTo>
                    <a:pt x="6681" y="11985"/>
                    <a:pt x="6681" y="11998"/>
                    <a:pt x="6694" y="12012"/>
                  </a:cubicBezTo>
                  <a:cubicBezTo>
                    <a:pt x="6733" y="12169"/>
                    <a:pt x="6773" y="12353"/>
                    <a:pt x="6825" y="12523"/>
                  </a:cubicBezTo>
                  <a:cubicBezTo>
                    <a:pt x="6865" y="12694"/>
                    <a:pt x="6917" y="12891"/>
                    <a:pt x="6970" y="13075"/>
                  </a:cubicBezTo>
                  <a:lnTo>
                    <a:pt x="7127" y="13705"/>
                  </a:lnTo>
                  <a:lnTo>
                    <a:pt x="7271" y="14230"/>
                  </a:lnTo>
                  <a:cubicBezTo>
                    <a:pt x="7035" y="14374"/>
                    <a:pt x="6838" y="14571"/>
                    <a:pt x="6681" y="14807"/>
                  </a:cubicBezTo>
                  <a:cubicBezTo>
                    <a:pt x="6432" y="15188"/>
                    <a:pt x="6471" y="15660"/>
                    <a:pt x="6602" y="16067"/>
                  </a:cubicBezTo>
                  <a:cubicBezTo>
                    <a:pt x="6791" y="16626"/>
                    <a:pt x="7247" y="16794"/>
                    <a:pt x="7751" y="16794"/>
                  </a:cubicBezTo>
                  <a:cubicBezTo>
                    <a:pt x="7982" y="16794"/>
                    <a:pt x="8222" y="16759"/>
                    <a:pt x="8453" y="16710"/>
                  </a:cubicBezTo>
                  <a:cubicBezTo>
                    <a:pt x="9043" y="16526"/>
                    <a:pt x="9686" y="16119"/>
                    <a:pt x="9857" y="15503"/>
                  </a:cubicBezTo>
                  <a:cubicBezTo>
                    <a:pt x="9949" y="15096"/>
                    <a:pt x="9883" y="14545"/>
                    <a:pt x="9568" y="14230"/>
                  </a:cubicBezTo>
                  <a:cubicBezTo>
                    <a:pt x="9384" y="14072"/>
                    <a:pt x="9148" y="13967"/>
                    <a:pt x="8899" y="13941"/>
                  </a:cubicBezTo>
                  <a:cubicBezTo>
                    <a:pt x="8807" y="13923"/>
                    <a:pt x="8713" y="13913"/>
                    <a:pt x="8620" y="13913"/>
                  </a:cubicBezTo>
                  <a:cubicBezTo>
                    <a:pt x="8513" y="13913"/>
                    <a:pt x="8407" y="13926"/>
                    <a:pt x="8308" y="13954"/>
                  </a:cubicBezTo>
                  <a:lnTo>
                    <a:pt x="8177" y="13508"/>
                  </a:lnTo>
                  <a:lnTo>
                    <a:pt x="8006" y="12957"/>
                  </a:lnTo>
                  <a:cubicBezTo>
                    <a:pt x="7954" y="12773"/>
                    <a:pt x="7901" y="12589"/>
                    <a:pt x="7849" y="12405"/>
                  </a:cubicBezTo>
                  <a:cubicBezTo>
                    <a:pt x="7796" y="12208"/>
                    <a:pt x="7731" y="11998"/>
                    <a:pt x="7665" y="11788"/>
                  </a:cubicBezTo>
                  <a:cubicBezTo>
                    <a:pt x="7665" y="11775"/>
                    <a:pt x="7652" y="11762"/>
                    <a:pt x="7652" y="11749"/>
                  </a:cubicBezTo>
                  <a:lnTo>
                    <a:pt x="7639" y="11723"/>
                  </a:lnTo>
                  <a:cubicBezTo>
                    <a:pt x="7757" y="11697"/>
                    <a:pt x="7862" y="11670"/>
                    <a:pt x="7967" y="11644"/>
                  </a:cubicBezTo>
                  <a:cubicBezTo>
                    <a:pt x="9988" y="11237"/>
                    <a:pt x="12062" y="11067"/>
                    <a:pt x="14109" y="10949"/>
                  </a:cubicBezTo>
                  <a:cubicBezTo>
                    <a:pt x="18374" y="10686"/>
                    <a:pt x="22640" y="10502"/>
                    <a:pt x="26892" y="10266"/>
                  </a:cubicBezTo>
                  <a:cubicBezTo>
                    <a:pt x="27955" y="10214"/>
                    <a:pt x="29044" y="10148"/>
                    <a:pt x="30120" y="10043"/>
                  </a:cubicBezTo>
                  <a:lnTo>
                    <a:pt x="30120" y="10043"/>
                  </a:lnTo>
                  <a:lnTo>
                    <a:pt x="30081" y="10056"/>
                  </a:lnTo>
                  <a:lnTo>
                    <a:pt x="30094" y="10109"/>
                  </a:lnTo>
                  <a:lnTo>
                    <a:pt x="30278" y="10594"/>
                  </a:lnTo>
                  <a:cubicBezTo>
                    <a:pt x="30343" y="10778"/>
                    <a:pt x="30409" y="10962"/>
                    <a:pt x="30461" y="11145"/>
                  </a:cubicBezTo>
                  <a:cubicBezTo>
                    <a:pt x="30527" y="11316"/>
                    <a:pt x="30619" y="11552"/>
                    <a:pt x="30685" y="11749"/>
                  </a:cubicBezTo>
                  <a:cubicBezTo>
                    <a:pt x="30750" y="11907"/>
                    <a:pt x="30816" y="12090"/>
                    <a:pt x="30868" y="12261"/>
                  </a:cubicBezTo>
                  <a:cubicBezTo>
                    <a:pt x="30658" y="12432"/>
                    <a:pt x="30475" y="12642"/>
                    <a:pt x="30343" y="12878"/>
                  </a:cubicBezTo>
                  <a:cubicBezTo>
                    <a:pt x="30133" y="13285"/>
                    <a:pt x="30212" y="13757"/>
                    <a:pt x="30383" y="14151"/>
                  </a:cubicBezTo>
                  <a:cubicBezTo>
                    <a:pt x="30586" y="14620"/>
                    <a:pt x="30967" y="14777"/>
                    <a:pt x="31395" y="14777"/>
                  </a:cubicBezTo>
                  <a:cubicBezTo>
                    <a:pt x="31684" y="14777"/>
                    <a:pt x="31994" y="14705"/>
                    <a:pt x="32286" y="14610"/>
                  </a:cubicBezTo>
                  <a:cubicBezTo>
                    <a:pt x="32850" y="14374"/>
                    <a:pt x="33454" y="13915"/>
                    <a:pt x="33559" y="13285"/>
                  </a:cubicBezTo>
                  <a:cubicBezTo>
                    <a:pt x="33624" y="12865"/>
                    <a:pt x="33506" y="12327"/>
                    <a:pt x="33165" y="12051"/>
                  </a:cubicBezTo>
                  <a:cubicBezTo>
                    <a:pt x="32968" y="11907"/>
                    <a:pt x="32719" y="11815"/>
                    <a:pt x="32469" y="11815"/>
                  </a:cubicBezTo>
                  <a:cubicBezTo>
                    <a:pt x="32425" y="11812"/>
                    <a:pt x="32381" y="11810"/>
                    <a:pt x="32337" y="11810"/>
                  </a:cubicBezTo>
                  <a:cubicBezTo>
                    <a:pt x="32184" y="11810"/>
                    <a:pt x="32031" y="11829"/>
                    <a:pt x="31879" y="11880"/>
                  </a:cubicBezTo>
                  <a:cubicBezTo>
                    <a:pt x="31826" y="11736"/>
                    <a:pt x="31774" y="11605"/>
                    <a:pt x="31721" y="11460"/>
                  </a:cubicBezTo>
                  <a:cubicBezTo>
                    <a:pt x="31643" y="11277"/>
                    <a:pt x="31577" y="11093"/>
                    <a:pt x="31498" y="10922"/>
                  </a:cubicBezTo>
                  <a:cubicBezTo>
                    <a:pt x="31433" y="10739"/>
                    <a:pt x="31354" y="10555"/>
                    <a:pt x="31288" y="10384"/>
                  </a:cubicBezTo>
                  <a:lnTo>
                    <a:pt x="31104" y="9938"/>
                  </a:lnTo>
                  <a:cubicBezTo>
                    <a:pt x="33559" y="9662"/>
                    <a:pt x="35973" y="9151"/>
                    <a:pt x="38205" y="8088"/>
                  </a:cubicBezTo>
                  <a:cubicBezTo>
                    <a:pt x="39071" y="7668"/>
                    <a:pt x="39898" y="7169"/>
                    <a:pt x="40659" y="6591"/>
                  </a:cubicBezTo>
                  <a:lnTo>
                    <a:pt x="40672" y="6591"/>
                  </a:lnTo>
                  <a:lnTo>
                    <a:pt x="40724" y="6565"/>
                  </a:lnTo>
                  <a:cubicBezTo>
                    <a:pt x="42457" y="5227"/>
                    <a:pt x="43874" y="3481"/>
                    <a:pt x="44570" y="1394"/>
                  </a:cubicBezTo>
                  <a:cubicBezTo>
                    <a:pt x="44688" y="1027"/>
                    <a:pt x="44780" y="646"/>
                    <a:pt x="44858" y="266"/>
                  </a:cubicBezTo>
                  <a:cubicBezTo>
                    <a:pt x="44890" y="106"/>
                    <a:pt x="44758" y="0"/>
                    <a:pt x="44637" y="0"/>
                  </a:cubicBezTo>
                  <a:close/>
                </a:path>
              </a:pathLst>
            </a:custGeom>
            <a:solidFill>
              <a:schemeClr val="accent5"/>
            </a:solidFill>
            <a:ln w="76200" cap="flat" cmpd="sng">
              <a:solidFill>
                <a:schemeClr val="accent5"/>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28" name="Google Shape;6228;p22"/>
            <p:cNvGrpSpPr/>
            <p:nvPr/>
          </p:nvGrpSpPr>
          <p:grpSpPr>
            <a:xfrm>
              <a:off x="6801745" y="235775"/>
              <a:ext cx="2585834" cy="1249283"/>
              <a:chOff x="6801745" y="235775"/>
              <a:chExt cx="2585834" cy="1249283"/>
            </a:xfrm>
          </p:grpSpPr>
          <p:grpSp>
            <p:nvGrpSpPr>
              <p:cNvPr id="6229" name="Google Shape;6229;p22"/>
              <p:cNvGrpSpPr/>
              <p:nvPr/>
            </p:nvGrpSpPr>
            <p:grpSpPr>
              <a:xfrm>
                <a:off x="7172936" y="909550"/>
                <a:ext cx="201897" cy="293139"/>
                <a:chOff x="7172936" y="909550"/>
                <a:chExt cx="201897" cy="293139"/>
              </a:xfrm>
            </p:grpSpPr>
            <p:sp>
              <p:nvSpPr>
                <p:cNvPr id="6230" name="Google Shape;6230;p22"/>
                <p:cNvSpPr/>
                <p:nvPr/>
              </p:nvSpPr>
              <p:spPr>
                <a:xfrm>
                  <a:off x="7172936" y="1036794"/>
                  <a:ext cx="201897" cy="165895"/>
                </a:xfrm>
                <a:custGeom>
                  <a:avLst/>
                  <a:gdLst/>
                  <a:ahLst/>
                  <a:cxnLst/>
                  <a:rect l="l" t="t" r="r" b="b"/>
                  <a:pathLst>
                    <a:path w="3505" h="2880" extrusionOk="0">
                      <a:moveTo>
                        <a:pt x="2171" y="1"/>
                      </a:moveTo>
                      <a:cubicBezTo>
                        <a:pt x="2012" y="1"/>
                        <a:pt x="1854" y="21"/>
                        <a:pt x="1707" y="62"/>
                      </a:cubicBezTo>
                      <a:cubicBezTo>
                        <a:pt x="1615" y="62"/>
                        <a:pt x="1536" y="62"/>
                        <a:pt x="1457" y="89"/>
                      </a:cubicBezTo>
                      <a:cubicBezTo>
                        <a:pt x="1261" y="128"/>
                        <a:pt x="1090" y="180"/>
                        <a:pt x="919" y="272"/>
                      </a:cubicBezTo>
                      <a:cubicBezTo>
                        <a:pt x="644" y="417"/>
                        <a:pt x="408" y="627"/>
                        <a:pt x="250" y="889"/>
                      </a:cubicBezTo>
                      <a:cubicBezTo>
                        <a:pt x="1" y="1270"/>
                        <a:pt x="40" y="1755"/>
                        <a:pt x="158" y="2162"/>
                      </a:cubicBezTo>
                      <a:cubicBezTo>
                        <a:pt x="345" y="2714"/>
                        <a:pt x="798" y="2880"/>
                        <a:pt x="1296" y="2880"/>
                      </a:cubicBezTo>
                      <a:cubicBezTo>
                        <a:pt x="1531" y="2880"/>
                        <a:pt x="1777" y="2843"/>
                        <a:pt x="2009" y="2792"/>
                      </a:cubicBezTo>
                      <a:cubicBezTo>
                        <a:pt x="2599" y="2608"/>
                        <a:pt x="3242" y="2202"/>
                        <a:pt x="3413" y="1585"/>
                      </a:cubicBezTo>
                      <a:cubicBezTo>
                        <a:pt x="3505" y="1178"/>
                        <a:pt x="3439" y="627"/>
                        <a:pt x="3137" y="325"/>
                      </a:cubicBezTo>
                      <a:cubicBezTo>
                        <a:pt x="2940" y="154"/>
                        <a:pt x="2704" y="49"/>
                        <a:pt x="2455" y="23"/>
                      </a:cubicBezTo>
                      <a:cubicBezTo>
                        <a:pt x="2361" y="8"/>
                        <a:pt x="2266" y="1"/>
                        <a:pt x="21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1" name="Google Shape;6231;p22"/>
                <p:cNvSpPr/>
                <p:nvPr/>
              </p:nvSpPr>
              <p:spPr>
                <a:xfrm>
                  <a:off x="7201679" y="1040365"/>
                  <a:ext cx="130815" cy="113938"/>
                </a:xfrm>
                <a:custGeom>
                  <a:avLst/>
                  <a:gdLst/>
                  <a:ahLst/>
                  <a:cxnLst/>
                  <a:rect l="l" t="t" r="r" b="b"/>
                  <a:pathLst>
                    <a:path w="2271" h="1978" extrusionOk="0">
                      <a:moveTo>
                        <a:pt x="1186" y="0"/>
                      </a:moveTo>
                      <a:cubicBezTo>
                        <a:pt x="998" y="0"/>
                        <a:pt x="812" y="43"/>
                        <a:pt x="643" y="132"/>
                      </a:cubicBezTo>
                      <a:cubicBezTo>
                        <a:pt x="591" y="158"/>
                        <a:pt x="329" y="328"/>
                        <a:pt x="355" y="381"/>
                      </a:cubicBezTo>
                      <a:cubicBezTo>
                        <a:pt x="105" y="670"/>
                        <a:pt x="0" y="1037"/>
                        <a:pt x="53" y="1405"/>
                      </a:cubicBezTo>
                      <a:cubicBezTo>
                        <a:pt x="104" y="1816"/>
                        <a:pt x="398" y="1978"/>
                        <a:pt x="743" y="1978"/>
                      </a:cubicBezTo>
                      <a:cubicBezTo>
                        <a:pt x="839" y="1978"/>
                        <a:pt x="938" y="1965"/>
                        <a:pt x="1037" y="1943"/>
                      </a:cubicBezTo>
                      <a:cubicBezTo>
                        <a:pt x="1497" y="1825"/>
                        <a:pt x="1982" y="1510"/>
                        <a:pt x="2153" y="1063"/>
                      </a:cubicBezTo>
                      <a:cubicBezTo>
                        <a:pt x="2271" y="643"/>
                        <a:pt x="2035" y="210"/>
                        <a:pt x="1628" y="79"/>
                      </a:cubicBezTo>
                      <a:cubicBezTo>
                        <a:pt x="1483" y="27"/>
                        <a:pt x="1334" y="0"/>
                        <a:pt x="1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32" name="Google Shape;6232;p22"/>
                <p:cNvGrpSpPr/>
                <p:nvPr/>
              </p:nvGrpSpPr>
              <p:grpSpPr>
                <a:xfrm>
                  <a:off x="7198626" y="1026886"/>
                  <a:ext cx="148096" cy="160711"/>
                  <a:chOff x="7198626" y="1026886"/>
                  <a:chExt cx="148096" cy="160711"/>
                </a:xfrm>
              </p:grpSpPr>
              <p:sp>
                <p:nvSpPr>
                  <p:cNvPr id="6233" name="Google Shape;6233;p22"/>
                  <p:cNvSpPr/>
                  <p:nvPr/>
                </p:nvSpPr>
                <p:spPr>
                  <a:xfrm>
                    <a:off x="7226621" y="1026886"/>
                    <a:ext cx="60540" cy="103627"/>
                  </a:xfrm>
                  <a:custGeom>
                    <a:avLst/>
                    <a:gdLst/>
                    <a:ahLst/>
                    <a:cxnLst/>
                    <a:rect l="l" t="t" r="r" b="b"/>
                    <a:pathLst>
                      <a:path w="1051" h="1799" extrusionOk="0">
                        <a:moveTo>
                          <a:pt x="458" y="908"/>
                        </a:moveTo>
                        <a:cubicBezTo>
                          <a:pt x="471" y="908"/>
                          <a:pt x="486" y="933"/>
                          <a:pt x="486" y="943"/>
                        </a:cubicBezTo>
                        <a:cubicBezTo>
                          <a:pt x="499" y="1009"/>
                          <a:pt x="499" y="1074"/>
                          <a:pt x="499" y="1140"/>
                        </a:cubicBezTo>
                        <a:cubicBezTo>
                          <a:pt x="499" y="1205"/>
                          <a:pt x="486" y="1271"/>
                          <a:pt x="486" y="1324"/>
                        </a:cubicBezTo>
                        <a:cubicBezTo>
                          <a:pt x="420" y="1205"/>
                          <a:pt x="407" y="1061"/>
                          <a:pt x="447" y="917"/>
                        </a:cubicBezTo>
                        <a:cubicBezTo>
                          <a:pt x="450" y="910"/>
                          <a:pt x="454" y="908"/>
                          <a:pt x="458" y="908"/>
                        </a:cubicBezTo>
                        <a:close/>
                        <a:moveTo>
                          <a:pt x="397" y="1"/>
                        </a:moveTo>
                        <a:cubicBezTo>
                          <a:pt x="375" y="1"/>
                          <a:pt x="355" y="22"/>
                          <a:pt x="355" y="51"/>
                        </a:cubicBezTo>
                        <a:cubicBezTo>
                          <a:pt x="355" y="64"/>
                          <a:pt x="368" y="77"/>
                          <a:pt x="381" y="90"/>
                        </a:cubicBezTo>
                        <a:cubicBezTo>
                          <a:pt x="447" y="169"/>
                          <a:pt x="539" y="274"/>
                          <a:pt x="591" y="339"/>
                        </a:cubicBezTo>
                        <a:cubicBezTo>
                          <a:pt x="644" y="405"/>
                          <a:pt x="696" y="471"/>
                          <a:pt x="749" y="536"/>
                        </a:cubicBezTo>
                        <a:cubicBezTo>
                          <a:pt x="840" y="694"/>
                          <a:pt x="906" y="877"/>
                          <a:pt x="945" y="1074"/>
                        </a:cubicBezTo>
                        <a:cubicBezTo>
                          <a:pt x="959" y="1153"/>
                          <a:pt x="959" y="1232"/>
                          <a:pt x="959" y="1310"/>
                        </a:cubicBezTo>
                        <a:cubicBezTo>
                          <a:pt x="972" y="1389"/>
                          <a:pt x="959" y="1468"/>
                          <a:pt x="932" y="1547"/>
                        </a:cubicBezTo>
                        <a:cubicBezTo>
                          <a:pt x="895" y="1625"/>
                          <a:pt x="850" y="1655"/>
                          <a:pt x="804" y="1655"/>
                        </a:cubicBezTo>
                        <a:cubicBezTo>
                          <a:pt x="717" y="1655"/>
                          <a:pt x="624" y="1553"/>
                          <a:pt x="565" y="1468"/>
                        </a:cubicBezTo>
                        <a:cubicBezTo>
                          <a:pt x="591" y="1363"/>
                          <a:pt x="591" y="1258"/>
                          <a:pt x="591" y="1140"/>
                        </a:cubicBezTo>
                        <a:cubicBezTo>
                          <a:pt x="591" y="1061"/>
                          <a:pt x="591" y="982"/>
                          <a:pt x="565" y="904"/>
                        </a:cubicBezTo>
                        <a:cubicBezTo>
                          <a:pt x="554" y="841"/>
                          <a:pt x="511" y="804"/>
                          <a:pt x="461" y="804"/>
                        </a:cubicBezTo>
                        <a:cubicBezTo>
                          <a:pt x="448" y="804"/>
                          <a:pt x="434" y="806"/>
                          <a:pt x="420" y="812"/>
                        </a:cubicBezTo>
                        <a:cubicBezTo>
                          <a:pt x="368" y="838"/>
                          <a:pt x="329" y="891"/>
                          <a:pt x="329" y="956"/>
                        </a:cubicBezTo>
                        <a:cubicBezTo>
                          <a:pt x="302" y="1140"/>
                          <a:pt x="355" y="1324"/>
                          <a:pt x="447" y="1481"/>
                        </a:cubicBezTo>
                        <a:cubicBezTo>
                          <a:pt x="434" y="1547"/>
                          <a:pt x="407" y="1612"/>
                          <a:pt x="355" y="1665"/>
                        </a:cubicBezTo>
                        <a:cubicBezTo>
                          <a:pt x="355" y="1678"/>
                          <a:pt x="342" y="1691"/>
                          <a:pt x="329" y="1691"/>
                        </a:cubicBezTo>
                        <a:cubicBezTo>
                          <a:pt x="302" y="1678"/>
                          <a:pt x="289" y="1652"/>
                          <a:pt x="276" y="1639"/>
                        </a:cubicBezTo>
                        <a:cubicBezTo>
                          <a:pt x="210" y="1534"/>
                          <a:pt x="158" y="1415"/>
                          <a:pt x="119" y="1297"/>
                        </a:cubicBezTo>
                        <a:cubicBezTo>
                          <a:pt x="79" y="1074"/>
                          <a:pt x="66" y="864"/>
                          <a:pt x="66" y="641"/>
                        </a:cubicBezTo>
                        <a:lnTo>
                          <a:pt x="66" y="549"/>
                        </a:lnTo>
                        <a:cubicBezTo>
                          <a:pt x="66" y="543"/>
                          <a:pt x="60" y="539"/>
                          <a:pt x="53" y="539"/>
                        </a:cubicBezTo>
                        <a:cubicBezTo>
                          <a:pt x="46" y="539"/>
                          <a:pt x="40" y="543"/>
                          <a:pt x="40" y="549"/>
                        </a:cubicBezTo>
                        <a:cubicBezTo>
                          <a:pt x="40" y="549"/>
                          <a:pt x="40" y="562"/>
                          <a:pt x="40" y="562"/>
                        </a:cubicBezTo>
                        <a:cubicBezTo>
                          <a:pt x="27" y="654"/>
                          <a:pt x="14" y="733"/>
                          <a:pt x="14" y="825"/>
                        </a:cubicBezTo>
                        <a:cubicBezTo>
                          <a:pt x="0" y="1009"/>
                          <a:pt x="14" y="1192"/>
                          <a:pt x="53" y="1376"/>
                        </a:cubicBezTo>
                        <a:cubicBezTo>
                          <a:pt x="79" y="1520"/>
                          <a:pt x="145" y="1652"/>
                          <a:pt x="237" y="1757"/>
                        </a:cubicBezTo>
                        <a:cubicBezTo>
                          <a:pt x="270" y="1786"/>
                          <a:pt x="302" y="1799"/>
                          <a:pt x="334" y="1799"/>
                        </a:cubicBezTo>
                        <a:cubicBezTo>
                          <a:pt x="428" y="1799"/>
                          <a:pt x="509" y="1688"/>
                          <a:pt x="539" y="1599"/>
                        </a:cubicBezTo>
                        <a:cubicBezTo>
                          <a:pt x="604" y="1691"/>
                          <a:pt x="709" y="1757"/>
                          <a:pt x="827" y="1757"/>
                        </a:cubicBezTo>
                        <a:cubicBezTo>
                          <a:pt x="959" y="1744"/>
                          <a:pt x="1024" y="1612"/>
                          <a:pt x="1024" y="1481"/>
                        </a:cubicBezTo>
                        <a:cubicBezTo>
                          <a:pt x="1050" y="1140"/>
                          <a:pt x="972" y="799"/>
                          <a:pt x="814" y="497"/>
                        </a:cubicBezTo>
                        <a:cubicBezTo>
                          <a:pt x="709" y="339"/>
                          <a:pt x="604" y="208"/>
                          <a:pt x="486" y="77"/>
                        </a:cubicBezTo>
                        <a:lnTo>
                          <a:pt x="420" y="11"/>
                        </a:lnTo>
                        <a:cubicBezTo>
                          <a:pt x="413" y="4"/>
                          <a:pt x="405" y="1"/>
                          <a:pt x="3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22"/>
                  <p:cNvSpPr/>
                  <p:nvPr/>
                </p:nvSpPr>
                <p:spPr>
                  <a:xfrm>
                    <a:off x="7297703" y="1090825"/>
                    <a:ext cx="6106" cy="6279"/>
                  </a:xfrm>
                  <a:custGeom>
                    <a:avLst/>
                    <a:gdLst/>
                    <a:ahLst/>
                    <a:cxnLst/>
                    <a:rect l="l" t="t" r="r" b="b"/>
                    <a:pathLst>
                      <a:path w="106" h="109" extrusionOk="0">
                        <a:moveTo>
                          <a:pt x="60" y="0"/>
                        </a:moveTo>
                        <a:cubicBezTo>
                          <a:pt x="54" y="0"/>
                          <a:pt x="47" y="1"/>
                          <a:pt x="40" y="4"/>
                        </a:cubicBezTo>
                        <a:cubicBezTo>
                          <a:pt x="13" y="4"/>
                          <a:pt x="0" y="30"/>
                          <a:pt x="0" y="69"/>
                        </a:cubicBezTo>
                        <a:cubicBezTo>
                          <a:pt x="0" y="95"/>
                          <a:pt x="40" y="109"/>
                          <a:pt x="66" y="109"/>
                        </a:cubicBezTo>
                        <a:cubicBezTo>
                          <a:pt x="92" y="109"/>
                          <a:pt x="105" y="69"/>
                          <a:pt x="105" y="43"/>
                        </a:cubicBezTo>
                        <a:cubicBezTo>
                          <a:pt x="105" y="22"/>
                          <a:pt x="88" y="0"/>
                          <a:pt x="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22"/>
                  <p:cNvSpPr/>
                  <p:nvPr/>
                </p:nvSpPr>
                <p:spPr>
                  <a:xfrm>
                    <a:off x="7225872" y="1179245"/>
                    <a:ext cx="7604" cy="7834"/>
                  </a:xfrm>
                  <a:custGeom>
                    <a:avLst/>
                    <a:gdLst/>
                    <a:ahLst/>
                    <a:cxnLst/>
                    <a:rect l="l" t="t" r="r" b="b"/>
                    <a:pathLst>
                      <a:path w="132" h="136" extrusionOk="0">
                        <a:moveTo>
                          <a:pt x="74" y="1"/>
                        </a:moveTo>
                        <a:cubicBezTo>
                          <a:pt x="67" y="1"/>
                          <a:pt x="60" y="2"/>
                          <a:pt x="53" y="4"/>
                        </a:cubicBezTo>
                        <a:cubicBezTo>
                          <a:pt x="27" y="17"/>
                          <a:pt x="0" y="43"/>
                          <a:pt x="13" y="83"/>
                        </a:cubicBezTo>
                        <a:cubicBezTo>
                          <a:pt x="13" y="109"/>
                          <a:pt x="40" y="135"/>
                          <a:pt x="79" y="135"/>
                        </a:cubicBezTo>
                        <a:cubicBezTo>
                          <a:pt x="118" y="122"/>
                          <a:pt x="132" y="83"/>
                          <a:pt x="132" y="57"/>
                        </a:cubicBezTo>
                        <a:cubicBezTo>
                          <a:pt x="132" y="24"/>
                          <a:pt x="105" y="1"/>
                          <a:pt x="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22"/>
                  <p:cNvSpPr/>
                  <p:nvPr/>
                </p:nvSpPr>
                <p:spPr>
                  <a:xfrm>
                    <a:off x="7264754" y="1181491"/>
                    <a:ext cx="6509" cy="6106"/>
                  </a:xfrm>
                  <a:custGeom>
                    <a:avLst/>
                    <a:gdLst/>
                    <a:ahLst/>
                    <a:cxnLst/>
                    <a:rect l="l" t="t" r="r" b="b"/>
                    <a:pathLst>
                      <a:path w="113" h="106" extrusionOk="0">
                        <a:moveTo>
                          <a:pt x="58" y="1"/>
                        </a:moveTo>
                        <a:cubicBezTo>
                          <a:pt x="29" y="1"/>
                          <a:pt x="1" y="21"/>
                          <a:pt x="8" y="57"/>
                        </a:cubicBezTo>
                        <a:cubicBezTo>
                          <a:pt x="14" y="91"/>
                          <a:pt x="34" y="106"/>
                          <a:pt x="55" y="106"/>
                        </a:cubicBezTo>
                        <a:cubicBezTo>
                          <a:pt x="83" y="106"/>
                          <a:pt x="113" y="81"/>
                          <a:pt x="113" y="44"/>
                        </a:cubicBezTo>
                        <a:cubicBezTo>
                          <a:pt x="107" y="14"/>
                          <a:pt x="82" y="1"/>
                          <a:pt x="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22"/>
                  <p:cNvSpPr/>
                  <p:nvPr/>
                </p:nvSpPr>
                <p:spPr>
                  <a:xfrm>
                    <a:off x="7303751" y="1148543"/>
                    <a:ext cx="3053" cy="2995"/>
                  </a:xfrm>
                  <a:custGeom>
                    <a:avLst/>
                    <a:gdLst/>
                    <a:ahLst/>
                    <a:cxnLst/>
                    <a:rect l="l" t="t" r="r" b="b"/>
                    <a:pathLst>
                      <a:path w="53" h="52" extrusionOk="0">
                        <a:moveTo>
                          <a:pt x="25" y="0"/>
                        </a:moveTo>
                        <a:cubicBezTo>
                          <a:pt x="12" y="0"/>
                          <a:pt x="0" y="11"/>
                          <a:pt x="0" y="25"/>
                        </a:cubicBezTo>
                        <a:cubicBezTo>
                          <a:pt x="0" y="38"/>
                          <a:pt x="13" y="52"/>
                          <a:pt x="26" y="52"/>
                        </a:cubicBezTo>
                        <a:cubicBezTo>
                          <a:pt x="40" y="52"/>
                          <a:pt x="53" y="38"/>
                          <a:pt x="53" y="25"/>
                        </a:cubicBezTo>
                        <a:cubicBezTo>
                          <a:pt x="47" y="8"/>
                          <a:pt x="35" y="0"/>
                          <a:pt x="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8" name="Google Shape;6238;p22"/>
                  <p:cNvSpPr/>
                  <p:nvPr/>
                </p:nvSpPr>
                <p:spPr>
                  <a:xfrm>
                    <a:off x="7342287" y="1098486"/>
                    <a:ext cx="4435" cy="3917"/>
                  </a:xfrm>
                  <a:custGeom>
                    <a:avLst/>
                    <a:gdLst/>
                    <a:ahLst/>
                    <a:cxnLst/>
                    <a:rect l="l" t="t" r="r" b="b"/>
                    <a:pathLst>
                      <a:path w="77" h="68" extrusionOk="0">
                        <a:moveTo>
                          <a:pt x="47" y="1"/>
                        </a:moveTo>
                        <a:cubicBezTo>
                          <a:pt x="45" y="1"/>
                          <a:pt x="43" y="1"/>
                          <a:pt x="40" y="2"/>
                        </a:cubicBezTo>
                        <a:cubicBezTo>
                          <a:pt x="14" y="2"/>
                          <a:pt x="0" y="28"/>
                          <a:pt x="0" y="54"/>
                        </a:cubicBezTo>
                        <a:cubicBezTo>
                          <a:pt x="3" y="64"/>
                          <a:pt x="7" y="68"/>
                          <a:pt x="13" y="68"/>
                        </a:cubicBezTo>
                        <a:cubicBezTo>
                          <a:pt x="36" y="68"/>
                          <a:pt x="77" y="1"/>
                          <a:pt x="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9" name="Google Shape;6239;p22"/>
                  <p:cNvSpPr/>
                  <p:nvPr/>
                </p:nvSpPr>
                <p:spPr>
                  <a:xfrm>
                    <a:off x="7198626" y="1143589"/>
                    <a:ext cx="6279" cy="5069"/>
                  </a:xfrm>
                  <a:custGeom>
                    <a:avLst/>
                    <a:gdLst/>
                    <a:ahLst/>
                    <a:cxnLst/>
                    <a:rect l="l" t="t" r="r" b="b"/>
                    <a:pathLst>
                      <a:path w="109" h="88" extrusionOk="0">
                        <a:moveTo>
                          <a:pt x="53" y="0"/>
                        </a:moveTo>
                        <a:cubicBezTo>
                          <a:pt x="28" y="0"/>
                          <a:pt x="1" y="21"/>
                          <a:pt x="1" y="59"/>
                        </a:cubicBezTo>
                        <a:cubicBezTo>
                          <a:pt x="1" y="79"/>
                          <a:pt x="18" y="87"/>
                          <a:pt x="38" y="87"/>
                        </a:cubicBezTo>
                        <a:cubicBezTo>
                          <a:pt x="70" y="87"/>
                          <a:pt x="109" y="65"/>
                          <a:pt x="93" y="33"/>
                        </a:cubicBezTo>
                        <a:cubicBezTo>
                          <a:pt x="87" y="11"/>
                          <a:pt x="70" y="0"/>
                          <a:pt x="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40" name="Google Shape;6240;p22"/>
                <p:cNvSpPr/>
                <p:nvPr/>
              </p:nvSpPr>
              <p:spPr>
                <a:xfrm>
                  <a:off x="7186530" y="909550"/>
                  <a:ext cx="95332" cy="149766"/>
                </a:xfrm>
                <a:custGeom>
                  <a:avLst/>
                  <a:gdLst/>
                  <a:ahLst/>
                  <a:cxnLst/>
                  <a:rect l="l" t="t" r="r" b="b"/>
                  <a:pathLst>
                    <a:path w="1655" h="2600" extrusionOk="0">
                      <a:moveTo>
                        <a:pt x="972" y="1"/>
                      </a:moveTo>
                      <a:lnTo>
                        <a:pt x="933" y="14"/>
                      </a:lnTo>
                      <a:lnTo>
                        <a:pt x="906" y="14"/>
                      </a:lnTo>
                      <a:lnTo>
                        <a:pt x="578" y="106"/>
                      </a:lnTo>
                      <a:lnTo>
                        <a:pt x="250" y="198"/>
                      </a:lnTo>
                      <a:lnTo>
                        <a:pt x="53" y="250"/>
                      </a:lnTo>
                      <a:lnTo>
                        <a:pt x="1" y="263"/>
                      </a:lnTo>
                      <a:lnTo>
                        <a:pt x="14" y="316"/>
                      </a:lnTo>
                      <a:cubicBezTo>
                        <a:pt x="53" y="486"/>
                        <a:pt x="106" y="657"/>
                        <a:pt x="145" y="828"/>
                      </a:cubicBezTo>
                      <a:lnTo>
                        <a:pt x="290" y="1379"/>
                      </a:lnTo>
                      <a:lnTo>
                        <a:pt x="447" y="2009"/>
                      </a:lnTo>
                      <a:cubicBezTo>
                        <a:pt x="487" y="2193"/>
                        <a:pt x="539" y="2363"/>
                        <a:pt x="592" y="2547"/>
                      </a:cubicBezTo>
                      <a:lnTo>
                        <a:pt x="605" y="2599"/>
                      </a:lnTo>
                      <a:lnTo>
                        <a:pt x="644" y="2586"/>
                      </a:lnTo>
                      <a:lnTo>
                        <a:pt x="683" y="2573"/>
                      </a:lnTo>
                      <a:lnTo>
                        <a:pt x="1011" y="2494"/>
                      </a:lnTo>
                      <a:lnTo>
                        <a:pt x="1353" y="2403"/>
                      </a:lnTo>
                      <a:lnTo>
                        <a:pt x="1576" y="2337"/>
                      </a:lnTo>
                      <a:lnTo>
                        <a:pt x="1655" y="2311"/>
                      </a:lnTo>
                      <a:cubicBezTo>
                        <a:pt x="1641" y="2298"/>
                        <a:pt x="1641" y="2284"/>
                        <a:pt x="1641" y="2271"/>
                      </a:cubicBezTo>
                      <a:lnTo>
                        <a:pt x="1497" y="1812"/>
                      </a:lnTo>
                      <a:cubicBezTo>
                        <a:pt x="1445" y="1628"/>
                        <a:pt x="1392" y="1445"/>
                        <a:pt x="1340" y="1261"/>
                      </a:cubicBezTo>
                      <a:lnTo>
                        <a:pt x="1169" y="710"/>
                      </a:lnTo>
                      <a:cubicBezTo>
                        <a:pt x="1116" y="500"/>
                        <a:pt x="1051" y="303"/>
                        <a:pt x="998" y="93"/>
                      </a:cubicBezTo>
                      <a:cubicBezTo>
                        <a:pt x="985" y="80"/>
                        <a:pt x="985" y="66"/>
                        <a:pt x="985" y="53"/>
                      </a:cubicBezTo>
                      <a:lnTo>
                        <a:pt x="9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22"/>
                <p:cNvSpPr/>
                <p:nvPr/>
              </p:nvSpPr>
              <p:spPr>
                <a:xfrm>
                  <a:off x="7201679" y="922626"/>
                  <a:ext cx="37096" cy="130642"/>
                </a:xfrm>
                <a:custGeom>
                  <a:avLst/>
                  <a:gdLst/>
                  <a:ahLst/>
                  <a:cxnLst/>
                  <a:rect l="l" t="t" r="r" b="b"/>
                  <a:pathLst>
                    <a:path w="644" h="2268" extrusionOk="0">
                      <a:moveTo>
                        <a:pt x="33" y="0"/>
                      </a:moveTo>
                      <a:cubicBezTo>
                        <a:pt x="30" y="0"/>
                        <a:pt x="27" y="4"/>
                        <a:pt x="27" y="10"/>
                      </a:cubicBezTo>
                      <a:cubicBezTo>
                        <a:pt x="14" y="10"/>
                        <a:pt x="0" y="23"/>
                        <a:pt x="14" y="36"/>
                      </a:cubicBezTo>
                      <a:cubicBezTo>
                        <a:pt x="14" y="63"/>
                        <a:pt x="27" y="89"/>
                        <a:pt x="27" y="115"/>
                      </a:cubicBezTo>
                      <a:lnTo>
                        <a:pt x="53" y="207"/>
                      </a:lnTo>
                      <a:lnTo>
                        <a:pt x="132" y="496"/>
                      </a:lnTo>
                      <a:cubicBezTo>
                        <a:pt x="158" y="601"/>
                        <a:pt x="184" y="693"/>
                        <a:pt x="210" y="784"/>
                      </a:cubicBezTo>
                      <a:lnTo>
                        <a:pt x="302" y="1099"/>
                      </a:lnTo>
                      <a:cubicBezTo>
                        <a:pt x="329" y="1204"/>
                        <a:pt x="355" y="1309"/>
                        <a:pt x="381" y="1401"/>
                      </a:cubicBezTo>
                      <a:cubicBezTo>
                        <a:pt x="407" y="1480"/>
                        <a:pt x="420" y="1546"/>
                        <a:pt x="447" y="1664"/>
                      </a:cubicBezTo>
                      <a:cubicBezTo>
                        <a:pt x="486" y="1782"/>
                        <a:pt x="512" y="1887"/>
                        <a:pt x="538" y="1992"/>
                      </a:cubicBezTo>
                      <a:cubicBezTo>
                        <a:pt x="552" y="2031"/>
                        <a:pt x="578" y="2097"/>
                        <a:pt x="578" y="2123"/>
                      </a:cubicBezTo>
                      <a:cubicBezTo>
                        <a:pt x="591" y="2149"/>
                        <a:pt x="591" y="2189"/>
                        <a:pt x="604" y="2202"/>
                      </a:cubicBezTo>
                      <a:cubicBezTo>
                        <a:pt x="617" y="2215"/>
                        <a:pt x="617" y="2228"/>
                        <a:pt x="617" y="2241"/>
                      </a:cubicBezTo>
                      <a:lnTo>
                        <a:pt x="617" y="2254"/>
                      </a:lnTo>
                      <a:cubicBezTo>
                        <a:pt x="617" y="2267"/>
                        <a:pt x="617" y="2267"/>
                        <a:pt x="617" y="2267"/>
                      </a:cubicBezTo>
                      <a:lnTo>
                        <a:pt x="630" y="2267"/>
                      </a:lnTo>
                      <a:cubicBezTo>
                        <a:pt x="643" y="2267"/>
                        <a:pt x="643" y="2267"/>
                        <a:pt x="643" y="2254"/>
                      </a:cubicBezTo>
                      <a:cubicBezTo>
                        <a:pt x="643" y="2254"/>
                        <a:pt x="643" y="2241"/>
                        <a:pt x="643" y="2241"/>
                      </a:cubicBezTo>
                      <a:lnTo>
                        <a:pt x="643" y="2228"/>
                      </a:lnTo>
                      <a:cubicBezTo>
                        <a:pt x="643" y="2202"/>
                        <a:pt x="643" y="2189"/>
                        <a:pt x="630" y="2176"/>
                      </a:cubicBezTo>
                      <a:cubicBezTo>
                        <a:pt x="630" y="2149"/>
                        <a:pt x="630" y="2136"/>
                        <a:pt x="617" y="2097"/>
                      </a:cubicBezTo>
                      <a:cubicBezTo>
                        <a:pt x="604" y="2057"/>
                        <a:pt x="591" y="2018"/>
                        <a:pt x="578" y="1966"/>
                      </a:cubicBezTo>
                      <a:cubicBezTo>
                        <a:pt x="565" y="1913"/>
                        <a:pt x="552" y="1861"/>
                        <a:pt x="538" y="1808"/>
                      </a:cubicBezTo>
                      <a:lnTo>
                        <a:pt x="447" y="1493"/>
                      </a:lnTo>
                      <a:lnTo>
                        <a:pt x="381" y="1231"/>
                      </a:lnTo>
                      <a:cubicBezTo>
                        <a:pt x="355" y="1126"/>
                        <a:pt x="329" y="1021"/>
                        <a:pt x="289" y="929"/>
                      </a:cubicBezTo>
                      <a:lnTo>
                        <a:pt x="210" y="627"/>
                      </a:lnTo>
                      <a:cubicBezTo>
                        <a:pt x="184" y="522"/>
                        <a:pt x="158" y="430"/>
                        <a:pt x="132" y="325"/>
                      </a:cubicBezTo>
                      <a:lnTo>
                        <a:pt x="92" y="181"/>
                      </a:lnTo>
                      <a:cubicBezTo>
                        <a:pt x="79" y="141"/>
                        <a:pt x="66" y="89"/>
                        <a:pt x="53" y="49"/>
                      </a:cubicBezTo>
                      <a:lnTo>
                        <a:pt x="53" y="36"/>
                      </a:lnTo>
                      <a:lnTo>
                        <a:pt x="53" y="23"/>
                      </a:lnTo>
                      <a:cubicBezTo>
                        <a:pt x="53" y="10"/>
                        <a:pt x="53" y="10"/>
                        <a:pt x="40" y="10"/>
                      </a:cubicBezTo>
                      <a:cubicBezTo>
                        <a:pt x="40" y="4"/>
                        <a:pt x="37" y="0"/>
                        <a:pt x="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22"/>
                <p:cNvSpPr/>
                <p:nvPr/>
              </p:nvSpPr>
              <p:spPr>
                <a:xfrm>
                  <a:off x="7222071" y="911106"/>
                  <a:ext cx="43893" cy="136115"/>
                </a:xfrm>
                <a:custGeom>
                  <a:avLst/>
                  <a:gdLst/>
                  <a:ahLst/>
                  <a:cxnLst/>
                  <a:rect l="l" t="t" r="r" b="b"/>
                  <a:pathLst>
                    <a:path w="762" h="2363" extrusionOk="0">
                      <a:moveTo>
                        <a:pt x="27" y="0"/>
                      </a:moveTo>
                      <a:cubicBezTo>
                        <a:pt x="1" y="0"/>
                        <a:pt x="1" y="26"/>
                        <a:pt x="1" y="39"/>
                      </a:cubicBezTo>
                      <a:lnTo>
                        <a:pt x="14" y="79"/>
                      </a:lnTo>
                      <a:cubicBezTo>
                        <a:pt x="14" y="92"/>
                        <a:pt x="27" y="118"/>
                        <a:pt x="40" y="144"/>
                      </a:cubicBezTo>
                      <a:cubicBezTo>
                        <a:pt x="53" y="171"/>
                        <a:pt x="66" y="197"/>
                        <a:pt x="66" y="223"/>
                      </a:cubicBezTo>
                      <a:lnTo>
                        <a:pt x="119" y="394"/>
                      </a:lnTo>
                      <a:cubicBezTo>
                        <a:pt x="145" y="512"/>
                        <a:pt x="184" y="604"/>
                        <a:pt x="211" y="722"/>
                      </a:cubicBezTo>
                      <a:cubicBezTo>
                        <a:pt x="250" y="840"/>
                        <a:pt x="289" y="945"/>
                        <a:pt x="329" y="1063"/>
                      </a:cubicBezTo>
                      <a:lnTo>
                        <a:pt x="421" y="1391"/>
                      </a:lnTo>
                      <a:cubicBezTo>
                        <a:pt x="460" y="1509"/>
                        <a:pt x="499" y="1627"/>
                        <a:pt x="539" y="1732"/>
                      </a:cubicBezTo>
                      <a:cubicBezTo>
                        <a:pt x="565" y="1837"/>
                        <a:pt x="591" y="1929"/>
                        <a:pt x="631" y="2034"/>
                      </a:cubicBezTo>
                      <a:lnTo>
                        <a:pt x="683" y="2205"/>
                      </a:lnTo>
                      <a:lnTo>
                        <a:pt x="709" y="2271"/>
                      </a:lnTo>
                      <a:lnTo>
                        <a:pt x="723" y="2323"/>
                      </a:lnTo>
                      <a:lnTo>
                        <a:pt x="723" y="2336"/>
                      </a:lnTo>
                      <a:cubicBezTo>
                        <a:pt x="723" y="2343"/>
                        <a:pt x="723" y="2346"/>
                        <a:pt x="723" y="2349"/>
                      </a:cubicBezTo>
                      <a:cubicBezTo>
                        <a:pt x="736" y="2362"/>
                        <a:pt x="736" y="2362"/>
                        <a:pt x="749" y="2362"/>
                      </a:cubicBezTo>
                      <a:cubicBezTo>
                        <a:pt x="762" y="2362"/>
                        <a:pt x="762" y="2349"/>
                        <a:pt x="762" y="2336"/>
                      </a:cubicBezTo>
                      <a:lnTo>
                        <a:pt x="762" y="2323"/>
                      </a:lnTo>
                      <a:lnTo>
                        <a:pt x="762" y="2310"/>
                      </a:lnTo>
                      <a:cubicBezTo>
                        <a:pt x="749" y="2244"/>
                        <a:pt x="736" y="2205"/>
                        <a:pt x="723" y="2139"/>
                      </a:cubicBezTo>
                      <a:cubicBezTo>
                        <a:pt x="696" y="2087"/>
                        <a:pt x="683" y="2034"/>
                        <a:pt x="670" y="1982"/>
                      </a:cubicBezTo>
                      <a:lnTo>
                        <a:pt x="565" y="1654"/>
                      </a:lnTo>
                      <a:lnTo>
                        <a:pt x="473" y="1326"/>
                      </a:lnTo>
                      <a:lnTo>
                        <a:pt x="368" y="998"/>
                      </a:lnTo>
                      <a:lnTo>
                        <a:pt x="250" y="656"/>
                      </a:lnTo>
                      <a:lnTo>
                        <a:pt x="158" y="341"/>
                      </a:lnTo>
                      <a:cubicBezTo>
                        <a:pt x="145" y="289"/>
                        <a:pt x="119" y="236"/>
                        <a:pt x="106" y="171"/>
                      </a:cubicBezTo>
                      <a:cubicBezTo>
                        <a:pt x="93" y="158"/>
                        <a:pt x="93" y="131"/>
                        <a:pt x="79" y="105"/>
                      </a:cubicBezTo>
                      <a:cubicBezTo>
                        <a:pt x="79" y="79"/>
                        <a:pt x="66" y="39"/>
                        <a:pt x="66" y="13"/>
                      </a:cubicBezTo>
                      <a:cubicBezTo>
                        <a:pt x="53" y="0"/>
                        <a:pt x="40" y="0"/>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43" name="Google Shape;6243;p22"/>
              <p:cNvGrpSpPr/>
              <p:nvPr/>
            </p:nvGrpSpPr>
            <p:grpSpPr>
              <a:xfrm>
                <a:off x="8535177" y="795440"/>
                <a:ext cx="203452" cy="291641"/>
                <a:chOff x="8535177" y="795440"/>
                <a:chExt cx="203452" cy="291641"/>
              </a:xfrm>
            </p:grpSpPr>
            <p:sp>
              <p:nvSpPr>
                <p:cNvPr id="6244" name="Google Shape;6244;p22"/>
                <p:cNvSpPr/>
                <p:nvPr/>
              </p:nvSpPr>
              <p:spPr>
                <a:xfrm>
                  <a:off x="8538230" y="916232"/>
                  <a:ext cx="200399" cy="170849"/>
                </a:xfrm>
                <a:custGeom>
                  <a:avLst/>
                  <a:gdLst/>
                  <a:ahLst/>
                  <a:cxnLst/>
                  <a:rect l="l" t="t" r="r" b="b"/>
                  <a:pathLst>
                    <a:path w="3479" h="2966" extrusionOk="0">
                      <a:moveTo>
                        <a:pt x="2230" y="1"/>
                      </a:moveTo>
                      <a:cubicBezTo>
                        <a:pt x="2012" y="1"/>
                        <a:pt x="1794" y="41"/>
                        <a:pt x="1575" y="121"/>
                      </a:cubicBezTo>
                      <a:cubicBezTo>
                        <a:pt x="1497" y="121"/>
                        <a:pt x="1418" y="134"/>
                        <a:pt x="1339" y="160"/>
                      </a:cubicBezTo>
                      <a:cubicBezTo>
                        <a:pt x="1155" y="213"/>
                        <a:pt x="972" y="292"/>
                        <a:pt x="814" y="397"/>
                      </a:cubicBezTo>
                      <a:cubicBezTo>
                        <a:pt x="552" y="567"/>
                        <a:pt x="342" y="790"/>
                        <a:pt x="210" y="1066"/>
                      </a:cubicBezTo>
                      <a:cubicBezTo>
                        <a:pt x="0" y="1473"/>
                        <a:pt x="79" y="1945"/>
                        <a:pt x="237" y="2339"/>
                      </a:cubicBezTo>
                      <a:cubicBezTo>
                        <a:pt x="440" y="2809"/>
                        <a:pt x="826" y="2966"/>
                        <a:pt x="1254" y="2966"/>
                      </a:cubicBezTo>
                      <a:cubicBezTo>
                        <a:pt x="1544" y="2966"/>
                        <a:pt x="1854" y="2894"/>
                        <a:pt x="2140" y="2798"/>
                      </a:cubicBezTo>
                      <a:cubicBezTo>
                        <a:pt x="2717" y="2562"/>
                        <a:pt x="3321" y="2103"/>
                        <a:pt x="3426" y="1473"/>
                      </a:cubicBezTo>
                      <a:cubicBezTo>
                        <a:pt x="3478" y="1053"/>
                        <a:pt x="3360" y="515"/>
                        <a:pt x="3032" y="239"/>
                      </a:cubicBezTo>
                      <a:cubicBezTo>
                        <a:pt x="2822" y="95"/>
                        <a:pt x="2586" y="3"/>
                        <a:pt x="2323" y="3"/>
                      </a:cubicBezTo>
                      <a:cubicBezTo>
                        <a:pt x="2292" y="1"/>
                        <a:pt x="2261" y="1"/>
                        <a:pt x="22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22"/>
                <p:cNvSpPr/>
                <p:nvPr/>
              </p:nvSpPr>
              <p:spPr>
                <a:xfrm>
                  <a:off x="8566225" y="922626"/>
                  <a:ext cx="127820" cy="116184"/>
                </a:xfrm>
                <a:custGeom>
                  <a:avLst/>
                  <a:gdLst/>
                  <a:ahLst/>
                  <a:cxnLst/>
                  <a:rect l="l" t="t" r="r" b="b"/>
                  <a:pathLst>
                    <a:path w="2219" h="2017" extrusionOk="0">
                      <a:moveTo>
                        <a:pt x="1221" y="1"/>
                      </a:moveTo>
                      <a:cubicBezTo>
                        <a:pt x="991" y="1"/>
                        <a:pt x="765" y="62"/>
                        <a:pt x="564" y="181"/>
                      </a:cubicBezTo>
                      <a:cubicBezTo>
                        <a:pt x="512" y="207"/>
                        <a:pt x="263" y="404"/>
                        <a:pt x="289" y="469"/>
                      </a:cubicBezTo>
                      <a:cubicBezTo>
                        <a:pt x="79" y="758"/>
                        <a:pt x="0" y="1139"/>
                        <a:pt x="79" y="1506"/>
                      </a:cubicBezTo>
                      <a:cubicBezTo>
                        <a:pt x="154" y="1872"/>
                        <a:pt x="423" y="2017"/>
                        <a:pt x="729" y="2017"/>
                      </a:cubicBezTo>
                      <a:cubicBezTo>
                        <a:pt x="851" y="2017"/>
                        <a:pt x="979" y="1994"/>
                        <a:pt x="1102" y="1952"/>
                      </a:cubicBezTo>
                      <a:cubicBezTo>
                        <a:pt x="1549" y="1795"/>
                        <a:pt x="2008" y="1441"/>
                        <a:pt x="2139" y="968"/>
                      </a:cubicBezTo>
                      <a:cubicBezTo>
                        <a:pt x="2218" y="548"/>
                        <a:pt x="1942" y="128"/>
                        <a:pt x="1522" y="36"/>
                      </a:cubicBezTo>
                      <a:cubicBezTo>
                        <a:pt x="1422" y="12"/>
                        <a:pt x="1321" y="1"/>
                        <a:pt x="12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46" name="Google Shape;6246;p22"/>
                <p:cNvGrpSpPr/>
                <p:nvPr/>
              </p:nvGrpSpPr>
              <p:grpSpPr>
                <a:xfrm>
                  <a:off x="8566973" y="911221"/>
                  <a:ext cx="144179" cy="160653"/>
                  <a:chOff x="8566973" y="911221"/>
                  <a:chExt cx="144179" cy="160653"/>
                </a:xfrm>
              </p:grpSpPr>
              <p:sp>
                <p:nvSpPr>
                  <p:cNvPr id="6247" name="Google Shape;6247;p22"/>
                  <p:cNvSpPr/>
                  <p:nvPr/>
                </p:nvSpPr>
                <p:spPr>
                  <a:xfrm>
                    <a:off x="8588862" y="911221"/>
                    <a:ext cx="62844" cy="103857"/>
                  </a:xfrm>
                  <a:custGeom>
                    <a:avLst/>
                    <a:gdLst/>
                    <a:ahLst/>
                    <a:cxnLst/>
                    <a:rect l="l" t="t" r="r" b="b"/>
                    <a:pathLst>
                      <a:path w="1091" h="1803" extrusionOk="0">
                        <a:moveTo>
                          <a:pt x="462" y="900"/>
                        </a:moveTo>
                        <a:cubicBezTo>
                          <a:pt x="474" y="900"/>
                          <a:pt x="486" y="921"/>
                          <a:pt x="486" y="930"/>
                        </a:cubicBezTo>
                        <a:cubicBezTo>
                          <a:pt x="500" y="996"/>
                          <a:pt x="513" y="1061"/>
                          <a:pt x="513" y="1127"/>
                        </a:cubicBezTo>
                        <a:lnTo>
                          <a:pt x="513" y="1311"/>
                        </a:lnTo>
                        <a:cubicBezTo>
                          <a:pt x="447" y="1192"/>
                          <a:pt x="421" y="1048"/>
                          <a:pt x="447" y="917"/>
                        </a:cubicBezTo>
                        <a:cubicBezTo>
                          <a:pt x="451" y="904"/>
                          <a:pt x="457" y="900"/>
                          <a:pt x="462" y="900"/>
                        </a:cubicBezTo>
                        <a:close/>
                        <a:moveTo>
                          <a:pt x="318" y="1"/>
                        </a:moveTo>
                        <a:cubicBezTo>
                          <a:pt x="297" y="1"/>
                          <a:pt x="276" y="22"/>
                          <a:pt x="276" y="51"/>
                        </a:cubicBezTo>
                        <a:cubicBezTo>
                          <a:pt x="276" y="64"/>
                          <a:pt x="290" y="77"/>
                          <a:pt x="303" y="90"/>
                        </a:cubicBezTo>
                        <a:cubicBezTo>
                          <a:pt x="395" y="156"/>
                          <a:pt x="473" y="234"/>
                          <a:pt x="552" y="313"/>
                        </a:cubicBezTo>
                        <a:cubicBezTo>
                          <a:pt x="604" y="366"/>
                          <a:pt x="657" y="431"/>
                          <a:pt x="709" y="497"/>
                        </a:cubicBezTo>
                        <a:cubicBezTo>
                          <a:pt x="828" y="654"/>
                          <a:pt x="906" y="825"/>
                          <a:pt x="959" y="1022"/>
                        </a:cubicBezTo>
                        <a:cubicBezTo>
                          <a:pt x="972" y="1087"/>
                          <a:pt x="985" y="1166"/>
                          <a:pt x="998" y="1245"/>
                        </a:cubicBezTo>
                        <a:cubicBezTo>
                          <a:pt x="1011" y="1324"/>
                          <a:pt x="998" y="1416"/>
                          <a:pt x="985" y="1494"/>
                        </a:cubicBezTo>
                        <a:cubicBezTo>
                          <a:pt x="955" y="1578"/>
                          <a:pt x="911" y="1610"/>
                          <a:pt x="861" y="1610"/>
                        </a:cubicBezTo>
                        <a:cubicBezTo>
                          <a:pt x="779" y="1610"/>
                          <a:pt x="683" y="1523"/>
                          <a:pt x="618" y="1442"/>
                        </a:cubicBezTo>
                        <a:cubicBezTo>
                          <a:pt x="631" y="1337"/>
                          <a:pt x="631" y="1232"/>
                          <a:pt x="618" y="1114"/>
                        </a:cubicBezTo>
                        <a:cubicBezTo>
                          <a:pt x="604" y="1035"/>
                          <a:pt x="591" y="956"/>
                          <a:pt x="565" y="877"/>
                        </a:cubicBezTo>
                        <a:cubicBezTo>
                          <a:pt x="555" y="826"/>
                          <a:pt x="504" y="790"/>
                          <a:pt x="451" y="790"/>
                        </a:cubicBezTo>
                        <a:cubicBezTo>
                          <a:pt x="436" y="790"/>
                          <a:pt x="422" y="793"/>
                          <a:pt x="408" y="799"/>
                        </a:cubicBezTo>
                        <a:cubicBezTo>
                          <a:pt x="355" y="838"/>
                          <a:pt x="316" y="904"/>
                          <a:pt x="329" y="969"/>
                        </a:cubicBezTo>
                        <a:cubicBezTo>
                          <a:pt x="329" y="1153"/>
                          <a:pt x="381" y="1324"/>
                          <a:pt x="500" y="1468"/>
                        </a:cubicBezTo>
                        <a:cubicBezTo>
                          <a:pt x="486" y="1547"/>
                          <a:pt x="460" y="1612"/>
                          <a:pt x="421" y="1665"/>
                        </a:cubicBezTo>
                        <a:cubicBezTo>
                          <a:pt x="421" y="1678"/>
                          <a:pt x="408" y="1691"/>
                          <a:pt x="395" y="1691"/>
                        </a:cubicBezTo>
                        <a:cubicBezTo>
                          <a:pt x="368" y="1691"/>
                          <a:pt x="355" y="1665"/>
                          <a:pt x="342" y="1652"/>
                        </a:cubicBezTo>
                        <a:cubicBezTo>
                          <a:pt x="263" y="1560"/>
                          <a:pt x="198" y="1442"/>
                          <a:pt x="158" y="1324"/>
                        </a:cubicBezTo>
                        <a:cubicBezTo>
                          <a:pt x="93" y="1114"/>
                          <a:pt x="53" y="891"/>
                          <a:pt x="40" y="681"/>
                        </a:cubicBezTo>
                        <a:cubicBezTo>
                          <a:pt x="40" y="641"/>
                          <a:pt x="40" y="615"/>
                          <a:pt x="40" y="589"/>
                        </a:cubicBezTo>
                        <a:cubicBezTo>
                          <a:pt x="40" y="576"/>
                          <a:pt x="30" y="569"/>
                          <a:pt x="20" y="569"/>
                        </a:cubicBezTo>
                        <a:cubicBezTo>
                          <a:pt x="11" y="569"/>
                          <a:pt x="1" y="576"/>
                          <a:pt x="1" y="589"/>
                        </a:cubicBezTo>
                        <a:cubicBezTo>
                          <a:pt x="1" y="589"/>
                          <a:pt x="1" y="602"/>
                          <a:pt x="1" y="602"/>
                        </a:cubicBezTo>
                        <a:cubicBezTo>
                          <a:pt x="1" y="694"/>
                          <a:pt x="1" y="772"/>
                          <a:pt x="1" y="864"/>
                        </a:cubicBezTo>
                        <a:cubicBezTo>
                          <a:pt x="1" y="1048"/>
                          <a:pt x="40" y="1232"/>
                          <a:pt x="93" y="1416"/>
                        </a:cubicBezTo>
                        <a:cubicBezTo>
                          <a:pt x="132" y="1547"/>
                          <a:pt x="211" y="1678"/>
                          <a:pt x="303" y="1770"/>
                        </a:cubicBezTo>
                        <a:cubicBezTo>
                          <a:pt x="337" y="1793"/>
                          <a:pt x="369" y="1802"/>
                          <a:pt x="398" y="1802"/>
                        </a:cubicBezTo>
                        <a:cubicBezTo>
                          <a:pt x="502" y="1802"/>
                          <a:pt x="571" y="1676"/>
                          <a:pt x="591" y="1573"/>
                        </a:cubicBezTo>
                        <a:cubicBezTo>
                          <a:pt x="662" y="1655"/>
                          <a:pt x="754" y="1706"/>
                          <a:pt x="857" y="1706"/>
                        </a:cubicBezTo>
                        <a:cubicBezTo>
                          <a:pt x="869" y="1706"/>
                          <a:pt x="881" y="1706"/>
                          <a:pt x="893" y="1704"/>
                        </a:cubicBezTo>
                        <a:cubicBezTo>
                          <a:pt x="1011" y="1665"/>
                          <a:pt x="1090" y="1547"/>
                          <a:pt x="1077" y="1416"/>
                        </a:cubicBezTo>
                        <a:cubicBezTo>
                          <a:pt x="1077" y="1232"/>
                          <a:pt x="1051" y="1035"/>
                          <a:pt x="985" y="864"/>
                        </a:cubicBezTo>
                        <a:cubicBezTo>
                          <a:pt x="933" y="707"/>
                          <a:pt x="854" y="576"/>
                          <a:pt x="775" y="457"/>
                        </a:cubicBezTo>
                        <a:cubicBezTo>
                          <a:pt x="670" y="313"/>
                          <a:pt x="539" y="182"/>
                          <a:pt x="408" y="64"/>
                        </a:cubicBezTo>
                        <a:lnTo>
                          <a:pt x="342" y="11"/>
                        </a:lnTo>
                        <a:cubicBezTo>
                          <a:pt x="335" y="4"/>
                          <a:pt x="326" y="1"/>
                          <a:pt x="3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22"/>
                  <p:cNvSpPr/>
                  <p:nvPr/>
                </p:nvSpPr>
                <p:spPr>
                  <a:xfrm>
                    <a:off x="8660232" y="972049"/>
                    <a:ext cx="7546" cy="4320"/>
                  </a:xfrm>
                  <a:custGeom>
                    <a:avLst/>
                    <a:gdLst/>
                    <a:ahLst/>
                    <a:cxnLst/>
                    <a:rect l="l" t="t" r="r" b="b"/>
                    <a:pathLst>
                      <a:path w="131" h="75" extrusionOk="0">
                        <a:moveTo>
                          <a:pt x="24" y="0"/>
                        </a:moveTo>
                        <a:cubicBezTo>
                          <a:pt x="10" y="0"/>
                          <a:pt x="1" y="9"/>
                          <a:pt x="9" y="31"/>
                        </a:cubicBezTo>
                        <a:cubicBezTo>
                          <a:pt x="19" y="53"/>
                          <a:pt x="39" y="74"/>
                          <a:pt x="60" y="74"/>
                        </a:cubicBezTo>
                        <a:cubicBezTo>
                          <a:pt x="65" y="74"/>
                          <a:pt x="69" y="73"/>
                          <a:pt x="74" y="71"/>
                        </a:cubicBezTo>
                        <a:cubicBezTo>
                          <a:pt x="130" y="52"/>
                          <a:pt x="60" y="0"/>
                          <a:pt x="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22"/>
                  <p:cNvSpPr/>
                  <p:nvPr/>
                </p:nvSpPr>
                <p:spPr>
                  <a:xfrm>
                    <a:off x="8597215" y="1064558"/>
                    <a:ext cx="8468" cy="7316"/>
                  </a:xfrm>
                  <a:custGeom>
                    <a:avLst/>
                    <a:gdLst/>
                    <a:ahLst/>
                    <a:cxnLst/>
                    <a:rect l="l" t="t" r="r" b="b"/>
                    <a:pathLst>
                      <a:path w="147" h="127" extrusionOk="0">
                        <a:moveTo>
                          <a:pt x="53" y="0"/>
                        </a:moveTo>
                        <a:cubicBezTo>
                          <a:pt x="26" y="13"/>
                          <a:pt x="0" y="53"/>
                          <a:pt x="13" y="79"/>
                        </a:cubicBezTo>
                        <a:cubicBezTo>
                          <a:pt x="24" y="112"/>
                          <a:pt x="51" y="127"/>
                          <a:pt x="77" y="127"/>
                        </a:cubicBezTo>
                        <a:cubicBezTo>
                          <a:pt x="113" y="127"/>
                          <a:pt x="147" y="99"/>
                          <a:pt x="131" y="53"/>
                        </a:cubicBezTo>
                        <a:cubicBezTo>
                          <a:pt x="118" y="13"/>
                          <a:pt x="92" y="0"/>
                          <a:pt x="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0" name="Google Shape;6250;p22"/>
                  <p:cNvSpPr/>
                  <p:nvPr/>
                </p:nvSpPr>
                <p:spPr>
                  <a:xfrm>
                    <a:off x="8636039" y="1063694"/>
                    <a:ext cx="7028" cy="5530"/>
                  </a:xfrm>
                  <a:custGeom>
                    <a:avLst/>
                    <a:gdLst/>
                    <a:ahLst/>
                    <a:cxnLst/>
                    <a:rect l="l" t="t" r="r" b="b"/>
                    <a:pathLst>
                      <a:path w="122" h="96" extrusionOk="0">
                        <a:moveTo>
                          <a:pt x="67" y="0"/>
                        </a:moveTo>
                        <a:cubicBezTo>
                          <a:pt x="34" y="0"/>
                          <a:pt x="0" y="26"/>
                          <a:pt x="9" y="68"/>
                        </a:cubicBezTo>
                        <a:cubicBezTo>
                          <a:pt x="18" y="87"/>
                          <a:pt x="37" y="96"/>
                          <a:pt x="56" y="96"/>
                        </a:cubicBezTo>
                        <a:cubicBezTo>
                          <a:pt x="88" y="96"/>
                          <a:pt x="122" y="70"/>
                          <a:pt x="114" y="28"/>
                        </a:cubicBezTo>
                        <a:cubicBezTo>
                          <a:pt x="104" y="9"/>
                          <a:pt x="85" y="0"/>
                          <a:pt x="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1" name="Google Shape;6251;p22"/>
                  <p:cNvSpPr/>
                  <p:nvPr/>
                </p:nvSpPr>
                <p:spPr>
                  <a:xfrm>
                    <a:off x="8671292" y="1026771"/>
                    <a:ext cx="3802" cy="3399"/>
                  </a:xfrm>
                  <a:custGeom>
                    <a:avLst/>
                    <a:gdLst/>
                    <a:ahLst/>
                    <a:cxnLst/>
                    <a:rect l="l" t="t" r="r" b="b"/>
                    <a:pathLst>
                      <a:path w="66" h="59" extrusionOk="0">
                        <a:moveTo>
                          <a:pt x="27" y="0"/>
                        </a:moveTo>
                        <a:cubicBezTo>
                          <a:pt x="13" y="13"/>
                          <a:pt x="0" y="26"/>
                          <a:pt x="0" y="39"/>
                        </a:cubicBezTo>
                        <a:cubicBezTo>
                          <a:pt x="10" y="49"/>
                          <a:pt x="19" y="58"/>
                          <a:pt x="28" y="58"/>
                        </a:cubicBezTo>
                        <a:cubicBezTo>
                          <a:pt x="32" y="58"/>
                          <a:pt x="36" y="56"/>
                          <a:pt x="40" y="53"/>
                        </a:cubicBezTo>
                        <a:cubicBezTo>
                          <a:pt x="53" y="53"/>
                          <a:pt x="66" y="39"/>
                          <a:pt x="53" y="26"/>
                        </a:cubicBezTo>
                        <a:cubicBezTo>
                          <a:pt x="53" y="13"/>
                          <a:pt x="40" y="0"/>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22"/>
                  <p:cNvSpPr/>
                  <p:nvPr/>
                </p:nvSpPr>
                <p:spPr>
                  <a:xfrm>
                    <a:off x="8705277" y="973719"/>
                    <a:ext cx="5875" cy="4723"/>
                  </a:xfrm>
                  <a:custGeom>
                    <a:avLst/>
                    <a:gdLst/>
                    <a:ahLst/>
                    <a:cxnLst/>
                    <a:rect l="l" t="t" r="r" b="b"/>
                    <a:pathLst>
                      <a:path w="102" h="82" extrusionOk="0">
                        <a:moveTo>
                          <a:pt x="52" y="1"/>
                        </a:moveTo>
                        <a:cubicBezTo>
                          <a:pt x="48" y="1"/>
                          <a:pt x="44" y="1"/>
                          <a:pt x="40" y="2"/>
                        </a:cubicBezTo>
                        <a:cubicBezTo>
                          <a:pt x="14" y="2"/>
                          <a:pt x="1" y="29"/>
                          <a:pt x="14" y="55"/>
                        </a:cubicBezTo>
                        <a:cubicBezTo>
                          <a:pt x="14" y="68"/>
                          <a:pt x="40" y="81"/>
                          <a:pt x="53" y="81"/>
                        </a:cubicBezTo>
                        <a:cubicBezTo>
                          <a:pt x="102" y="69"/>
                          <a:pt x="94" y="1"/>
                          <a:pt x="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22"/>
                  <p:cNvSpPr/>
                  <p:nvPr/>
                </p:nvSpPr>
                <p:spPr>
                  <a:xfrm>
                    <a:off x="8566973" y="1031264"/>
                    <a:ext cx="5818" cy="5530"/>
                  </a:xfrm>
                  <a:custGeom>
                    <a:avLst/>
                    <a:gdLst/>
                    <a:ahLst/>
                    <a:cxnLst/>
                    <a:rect l="l" t="t" r="r" b="b"/>
                    <a:pathLst>
                      <a:path w="101" h="96" extrusionOk="0">
                        <a:moveTo>
                          <a:pt x="40" y="1"/>
                        </a:moveTo>
                        <a:cubicBezTo>
                          <a:pt x="13" y="14"/>
                          <a:pt x="0" y="40"/>
                          <a:pt x="0" y="66"/>
                        </a:cubicBezTo>
                        <a:cubicBezTo>
                          <a:pt x="10" y="86"/>
                          <a:pt x="28" y="95"/>
                          <a:pt x="45" y="95"/>
                        </a:cubicBezTo>
                        <a:cubicBezTo>
                          <a:pt x="73" y="95"/>
                          <a:pt x="100" y="73"/>
                          <a:pt x="92" y="40"/>
                        </a:cubicBezTo>
                        <a:cubicBezTo>
                          <a:pt x="92" y="14"/>
                          <a:pt x="66" y="1"/>
                          <a:pt x="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54" name="Google Shape;6254;p22"/>
                <p:cNvSpPr/>
                <p:nvPr/>
              </p:nvSpPr>
              <p:spPr>
                <a:xfrm>
                  <a:off x="8535177" y="795440"/>
                  <a:ext cx="104433" cy="150458"/>
                </a:xfrm>
                <a:custGeom>
                  <a:avLst/>
                  <a:gdLst/>
                  <a:ahLst/>
                  <a:cxnLst/>
                  <a:rect l="l" t="t" r="r" b="b"/>
                  <a:pathLst>
                    <a:path w="1813" h="2612" extrusionOk="0">
                      <a:moveTo>
                        <a:pt x="933" y="0"/>
                      </a:moveTo>
                      <a:lnTo>
                        <a:pt x="893" y="13"/>
                      </a:lnTo>
                      <a:lnTo>
                        <a:pt x="880" y="13"/>
                      </a:lnTo>
                      <a:lnTo>
                        <a:pt x="552" y="145"/>
                      </a:lnTo>
                      <a:lnTo>
                        <a:pt x="237" y="263"/>
                      </a:lnTo>
                      <a:lnTo>
                        <a:pt x="53" y="328"/>
                      </a:lnTo>
                      <a:lnTo>
                        <a:pt x="1" y="341"/>
                      </a:lnTo>
                      <a:lnTo>
                        <a:pt x="14" y="394"/>
                      </a:lnTo>
                      <a:cubicBezTo>
                        <a:pt x="67" y="551"/>
                        <a:pt x="119" y="696"/>
                        <a:pt x="185" y="879"/>
                      </a:cubicBezTo>
                      <a:cubicBezTo>
                        <a:pt x="250" y="1063"/>
                        <a:pt x="303" y="1221"/>
                        <a:pt x="382" y="1431"/>
                      </a:cubicBezTo>
                      <a:cubicBezTo>
                        <a:pt x="460" y="1628"/>
                        <a:pt x="526" y="1838"/>
                        <a:pt x="605" y="2034"/>
                      </a:cubicBezTo>
                      <a:cubicBezTo>
                        <a:pt x="670" y="2205"/>
                        <a:pt x="723" y="2389"/>
                        <a:pt x="788" y="2559"/>
                      </a:cubicBezTo>
                      <a:lnTo>
                        <a:pt x="815" y="2612"/>
                      </a:lnTo>
                      <a:lnTo>
                        <a:pt x="854" y="2599"/>
                      </a:lnTo>
                      <a:lnTo>
                        <a:pt x="880" y="2586"/>
                      </a:lnTo>
                      <a:lnTo>
                        <a:pt x="1195" y="2467"/>
                      </a:lnTo>
                      <a:lnTo>
                        <a:pt x="1523" y="2336"/>
                      </a:lnTo>
                      <a:lnTo>
                        <a:pt x="1733" y="2257"/>
                      </a:lnTo>
                      <a:lnTo>
                        <a:pt x="1812" y="2231"/>
                      </a:lnTo>
                      <a:cubicBezTo>
                        <a:pt x="1812" y="2218"/>
                        <a:pt x="1812" y="2205"/>
                        <a:pt x="1799" y="2192"/>
                      </a:cubicBezTo>
                      <a:lnTo>
                        <a:pt x="1628" y="1759"/>
                      </a:lnTo>
                      <a:cubicBezTo>
                        <a:pt x="1563" y="1575"/>
                        <a:pt x="1484" y="1391"/>
                        <a:pt x="1418" y="1221"/>
                      </a:cubicBezTo>
                      <a:lnTo>
                        <a:pt x="1195" y="683"/>
                      </a:lnTo>
                      <a:lnTo>
                        <a:pt x="959" y="92"/>
                      </a:lnTo>
                      <a:lnTo>
                        <a:pt x="946" y="53"/>
                      </a:lnTo>
                      <a:lnTo>
                        <a:pt x="9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5" name="Google Shape;6255;p22"/>
                <p:cNvSpPr/>
                <p:nvPr/>
              </p:nvSpPr>
              <p:spPr>
                <a:xfrm>
                  <a:off x="8549578" y="812029"/>
                  <a:ext cx="48444" cy="126322"/>
                </a:xfrm>
                <a:custGeom>
                  <a:avLst/>
                  <a:gdLst/>
                  <a:ahLst/>
                  <a:cxnLst/>
                  <a:rect l="l" t="t" r="r" b="b"/>
                  <a:pathLst>
                    <a:path w="841" h="2193" extrusionOk="0">
                      <a:moveTo>
                        <a:pt x="27" y="1"/>
                      </a:moveTo>
                      <a:cubicBezTo>
                        <a:pt x="13" y="1"/>
                        <a:pt x="0" y="27"/>
                        <a:pt x="13" y="27"/>
                      </a:cubicBezTo>
                      <a:cubicBezTo>
                        <a:pt x="27" y="67"/>
                        <a:pt x="27" y="93"/>
                        <a:pt x="40" y="119"/>
                      </a:cubicBezTo>
                      <a:lnTo>
                        <a:pt x="79" y="198"/>
                      </a:lnTo>
                      <a:cubicBezTo>
                        <a:pt x="105" y="290"/>
                        <a:pt x="145" y="381"/>
                        <a:pt x="184" y="486"/>
                      </a:cubicBezTo>
                      <a:cubicBezTo>
                        <a:pt x="210" y="578"/>
                        <a:pt x="250" y="670"/>
                        <a:pt x="289" y="762"/>
                      </a:cubicBezTo>
                      <a:lnTo>
                        <a:pt x="394" y="1064"/>
                      </a:lnTo>
                      <a:cubicBezTo>
                        <a:pt x="433" y="1169"/>
                        <a:pt x="473" y="1261"/>
                        <a:pt x="499" y="1353"/>
                      </a:cubicBezTo>
                      <a:lnTo>
                        <a:pt x="604" y="1615"/>
                      </a:lnTo>
                      <a:cubicBezTo>
                        <a:pt x="643" y="1720"/>
                        <a:pt x="683" y="1825"/>
                        <a:pt x="722" y="1930"/>
                      </a:cubicBezTo>
                      <a:cubicBezTo>
                        <a:pt x="735" y="1969"/>
                        <a:pt x="748" y="2009"/>
                        <a:pt x="775" y="2048"/>
                      </a:cubicBezTo>
                      <a:lnTo>
                        <a:pt x="801" y="2127"/>
                      </a:lnTo>
                      <a:cubicBezTo>
                        <a:pt x="801" y="2140"/>
                        <a:pt x="814" y="2153"/>
                        <a:pt x="814" y="2166"/>
                      </a:cubicBezTo>
                      <a:cubicBezTo>
                        <a:pt x="814" y="2179"/>
                        <a:pt x="814" y="2179"/>
                        <a:pt x="814" y="2179"/>
                      </a:cubicBezTo>
                      <a:cubicBezTo>
                        <a:pt x="814" y="2193"/>
                        <a:pt x="827" y="2193"/>
                        <a:pt x="827" y="2193"/>
                      </a:cubicBezTo>
                      <a:cubicBezTo>
                        <a:pt x="840" y="2193"/>
                        <a:pt x="840" y="2179"/>
                        <a:pt x="840" y="2179"/>
                      </a:cubicBezTo>
                      <a:cubicBezTo>
                        <a:pt x="840" y="2179"/>
                        <a:pt x="840" y="2166"/>
                        <a:pt x="840" y="2153"/>
                      </a:cubicBezTo>
                      <a:lnTo>
                        <a:pt x="840" y="2140"/>
                      </a:lnTo>
                      <a:lnTo>
                        <a:pt x="827" y="2101"/>
                      </a:lnTo>
                      <a:lnTo>
                        <a:pt x="801" y="2022"/>
                      </a:lnTo>
                      <a:cubicBezTo>
                        <a:pt x="788" y="1983"/>
                        <a:pt x="762" y="1943"/>
                        <a:pt x="748" y="1891"/>
                      </a:cubicBezTo>
                      <a:lnTo>
                        <a:pt x="696" y="1746"/>
                      </a:lnTo>
                      <a:cubicBezTo>
                        <a:pt x="657" y="1641"/>
                        <a:pt x="617" y="1536"/>
                        <a:pt x="578" y="1445"/>
                      </a:cubicBezTo>
                      <a:lnTo>
                        <a:pt x="486" y="1182"/>
                      </a:lnTo>
                      <a:cubicBezTo>
                        <a:pt x="447" y="1077"/>
                        <a:pt x="407" y="985"/>
                        <a:pt x="368" y="880"/>
                      </a:cubicBezTo>
                      <a:lnTo>
                        <a:pt x="263" y="591"/>
                      </a:lnTo>
                      <a:cubicBezTo>
                        <a:pt x="223" y="500"/>
                        <a:pt x="197" y="408"/>
                        <a:pt x="158" y="303"/>
                      </a:cubicBezTo>
                      <a:lnTo>
                        <a:pt x="105" y="171"/>
                      </a:lnTo>
                      <a:cubicBezTo>
                        <a:pt x="92" y="119"/>
                        <a:pt x="66" y="80"/>
                        <a:pt x="53" y="27"/>
                      </a:cubicBezTo>
                      <a:lnTo>
                        <a:pt x="53" y="14"/>
                      </a:lnTo>
                      <a:cubicBezTo>
                        <a:pt x="53" y="14"/>
                        <a:pt x="53" y="1"/>
                        <a:pt x="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22"/>
                <p:cNvSpPr/>
                <p:nvPr/>
              </p:nvSpPr>
              <p:spPr>
                <a:xfrm>
                  <a:off x="8568471" y="797686"/>
                  <a:ext cx="55990" cy="132716"/>
                </a:xfrm>
                <a:custGeom>
                  <a:avLst/>
                  <a:gdLst/>
                  <a:ahLst/>
                  <a:cxnLst/>
                  <a:rect l="l" t="t" r="r" b="b"/>
                  <a:pathLst>
                    <a:path w="972" h="2304" extrusionOk="0">
                      <a:moveTo>
                        <a:pt x="27" y="1"/>
                      </a:moveTo>
                      <a:cubicBezTo>
                        <a:pt x="0" y="14"/>
                        <a:pt x="0" y="27"/>
                        <a:pt x="0" y="40"/>
                      </a:cubicBezTo>
                      <a:lnTo>
                        <a:pt x="14" y="79"/>
                      </a:lnTo>
                      <a:lnTo>
                        <a:pt x="53" y="158"/>
                      </a:lnTo>
                      <a:lnTo>
                        <a:pt x="92" y="237"/>
                      </a:lnTo>
                      <a:lnTo>
                        <a:pt x="158" y="381"/>
                      </a:lnTo>
                      <a:lnTo>
                        <a:pt x="276" y="696"/>
                      </a:lnTo>
                      <a:lnTo>
                        <a:pt x="420" y="1024"/>
                      </a:lnTo>
                      <a:lnTo>
                        <a:pt x="552" y="1352"/>
                      </a:lnTo>
                      <a:cubicBezTo>
                        <a:pt x="604" y="1457"/>
                        <a:pt x="644" y="1589"/>
                        <a:pt x="696" y="1680"/>
                      </a:cubicBezTo>
                      <a:cubicBezTo>
                        <a:pt x="735" y="1772"/>
                        <a:pt x="775" y="1877"/>
                        <a:pt x="814" y="1982"/>
                      </a:cubicBezTo>
                      <a:lnTo>
                        <a:pt x="880" y="2140"/>
                      </a:lnTo>
                      <a:lnTo>
                        <a:pt x="919" y="2218"/>
                      </a:lnTo>
                      <a:cubicBezTo>
                        <a:pt x="919" y="2232"/>
                        <a:pt x="932" y="2245"/>
                        <a:pt x="932" y="2258"/>
                      </a:cubicBezTo>
                      <a:cubicBezTo>
                        <a:pt x="932" y="2258"/>
                        <a:pt x="932" y="2271"/>
                        <a:pt x="945" y="2284"/>
                      </a:cubicBezTo>
                      <a:cubicBezTo>
                        <a:pt x="945" y="2284"/>
                        <a:pt x="945" y="2284"/>
                        <a:pt x="945" y="2297"/>
                      </a:cubicBezTo>
                      <a:cubicBezTo>
                        <a:pt x="945" y="2297"/>
                        <a:pt x="951" y="2303"/>
                        <a:pt x="955" y="2303"/>
                      </a:cubicBezTo>
                      <a:cubicBezTo>
                        <a:pt x="957" y="2303"/>
                        <a:pt x="958" y="2302"/>
                        <a:pt x="958" y="2297"/>
                      </a:cubicBezTo>
                      <a:cubicBezTo>
                        <a:pt x="972" y="2297"/>
                        <a:pt x="972" y="2284"/>
                        <a:pt x="972" y="2284"/>
                      </a:cubicBezTo>
                      <a:lnTo>
                        <a:pt x="972" y="2258"/>
                      </a:lnTo>
                      <a:lnTo>
                        <a:pt x="972" y="2245"/>
                      </a:lnTo>
                      <a:cubicBezTo>
                        <a:pt x="958" y="2192"/>
                        <a:pt x="932" y="2140"/>
                        <a:pt x="919" y="2100"/>
                      </a:cubicBezTo>
                      <a:lnTo>
                        <a:pt x="854" y="1943"/>
                      </a:lnTo>
                      <a:lnTo>
                        <a:pt x="722" y="1615"/>
                      </a:lnTo>
                      <a:lnTo>
                        <a:pt x="591" y="1313"/>
                      </a:lnTo>
                      <a:lnTo>
                        <a:pt x="460" y="985"/>
                      </a:lnTo>
                      <a:cubicBezTo>
                        <a:pt x="407" y="867"/>
                        <a:pt x="355" y="749"/>
                        <a:pt x="315" y="644"/>
                      </a:cubicBezTo>
                      <a:cubicBezTo>
                        <a:pt x="276" y="539"/>
                        <a:pt x="237" y="447"/>
                        <a:pt x="197" y="342"/>
                      </a:cubicBezTo>
                      <a:lnTo>
                        <a:pt x="119" y="171"/>
                      </a:lnTo>
                      <a:cubicBezTo>
                        <a:pt x="119" y="145"/>
                        <a:pt x="105" y="119"/>
                        <a:pt x="92" y="92"/>
                      </a:cubicBezTo>
                      <a:cubicBezTo>
                        <a:pt x="79" y="79"/>
                        <a:pt x="79" y="40"/>
                        <a:pt x="66" y="14"/>
                      </a:cubicBezTo>
                      <a:cubicBezTo>
                        <a:pt x="53" y="1"/>
                        <a:pt x="40" y="1"/>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57" name="Google Shape;6257;p22"/>
              <p:cNvGrpSpPr/>
              <p:nvPr/>
            </p:nvGrpSpPr>
            <p:grpSpPr>
              <a:xfrm>
                <a:off x="7748269" y="553452"/>
                <a:ext cx="202646" cy="293427"/>
                <a:chOff x="7748269" y="553452"/>
                <a:chExt cx="202646" cy="293427"/>
              </a:xfrm>
            </p:grpSpPr>
            <p:sp>
              <p:nvSpPr>
                <p:cNvPr id="6258" name="Google Shape;6258;p22"/>
                <p:cNvSpPr/>
                <p:nvPr/>
              </p:nvSpPr>
              <p:spPr>
                <a:xfrm>
                  <a:off x="7748269" y="553452"/>
                  <a:ext cx="202646" cy="161575"/>
                </a:xfrm>
                <a:custGeom>
                  <a:avLst/>
                  <a:gdLst/>
                  <a:ahLst/>
                  <a:cxnLst/>
                  <a:rect l="l" t="t" r="r" b="b"/>
                  <a:pathLst>
                    <a:path w="3518" h="2805" extrusionOk="0">
                      <a:moveTo>
                        <a:pt x="2143" y="1"/>
                      </a:moveTo>
                      <a:cubicBezTo>
                        <a:pt x="1971" y="1"/>
                        <a:pt x="1796" y="17"/>
                        <a:pt x="1627" y="41"/>
                      </a:cubicBezTo>
                      <a:cubicBezTo>
                        <a:pt x="1024" y="172"/>
                        <a:pt x="341" y="526"/>
                        <a:pt x="131" y="1130"/>
                      </a:cubicBezTo>
                      <a:cubicBezTo>
                        <a:pt x="0" y="1524"/>
                        <a:pt x="26" y="2088"/>
                        <a:pt x="315" y="2416"/>
                      </a:cubicBezTo>
                      <a:cubicBezTo>
                        <a:pt x="486" y="2587"/>
                        <a:pt x="709" y="2705"/>
                        <a:pt x="958" y="2758"/>
                      </a:cubicBezTo>
                      <a:cubicBezTo>
                        <a:pt x="1098" y="2787"/>
                        <a:pt x="1238" y="2804"/>
                        <a:pt x="1378" y="2804"/>
                      </a:cubicBezTo>
                      <a:cubicBezTo>
                        <a:pt x="1487" y="2804"/>
                        <a:pt x="1597" y="2794"/>
                        <a:pt x="1706" y="2771"/>
                      </a:cubicBezTo>
                      <a:cubicBezTo>
                        <a:pt x="1752" y="2777"/>
                        <a:pt x="1795" y="2780"/>
                        <a:pt x="1836" y="2780"/>
                      </a:cubicBezTo>
                      <a:cubicBezTo>
                        <a:pt x="1877" y="2780"/>
                        <a:pt x="1916" y="2777"/>
                        <a:pt x="1955" y="2771"/>
                      </a:cubicBezTo>
                      <a:cubicBezTo>
                        <a:pt x="2152" y="2758"/>
                        <a:pt x="2336" y="2705"/>
                        <a:pt x="2520" y="2639"/>
                      </a:cubicBezTo>
                      <a:cubicBezTo>
                        <a:pt x="2795" y="2508"/>
                        <a:pt x="3045" y="2311"/>
                        <a:pt x="3242" y="2075"/>
                      </a:cubicBezTo>
                      <a:cubicBezTo>
                        <a:pt x="3517" y="1708"/>
                        <a:pt x="3517" y="1235"/>
                        <a:pt x="3412" y="815"/>
                      </a:cubicBezTo>
                      <a:cubicBezTo>
                        <a:pt x="3261" y="178"/>
                        <a:pt x="2720" y="1"/>
                        <a:pt x="21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9" name="Google Shape;6259;p22"/>
                <p:cNvSpPr/>
                <p:nvPr/>
              </p:nvSpPr>
              <p:spPr>
                <a:xfrm>
                  <a:off x="7788303" y="602299"/>
                  <a:ext cx="132371" cy="111634"/>
                </a:xfrm>
                <a:custGeom>
                  <a:avLst/>
                  <a:gdLst/>
                  <a:ahLst/>
                  <a:cxnLst/>
                  <a:rect l="l" t="t" r="r" b="b"/>
                  <a:pathLst>
                    <a:path w="2298" h="1938" extrusionOk="0">
                      <a:moveTo>
                        <a:pt x="1557" y="1"/>
                      </a:moveTo>
                      <a:cubicBezTo>
                        <a:pt x="1486" y="1"/>
                        <a:pt x="1413" y="7"/>
                        <a:pt x="1339" y="20"/>
                      </a:cubicBezTo>
                      <a:cubicBezTo>
                        <a:pt x="880" y="85"/>
                        <a:pt x="368" y="361"/>
                        <a:pt x="171" y="794"/>
                      </a:cubicBezTo>
                      <a:cubicBezTo>
                        <a:pt x="1" y="1201"/>
                        <a:pt x="197" y="1660"/>
                        <a:pt x="617" y="1831"/>
                      </a:cubicBezTo>
                      <a:cubicBezTo>
                        <a:pt x="780" y="1902"/>
                        <a:pt x="954" y="1938"/>
                        <a:pt x="1130" y="1938"/>
                      </a:cubicBezTo>
                      <a:cubicBezTo>
                        <a:pt x="1280" y="1938"/>
                        <a:pt x="1430" y="1911"/>
                        <a:pt x="1575" y="1857"/>
                      </a:cubicBezTo>
                      <a:cubicBezTo>
                        <a:pt x="1641" y="1831"/>
                        <a:pt x="1904" y="1686"/>
                        <a:pt x="1904" y="1621"/>
                      </a:cubicBezTo>
                      <a:cubicBezTo>
                        <a:pt x="2166" y="1358"/>
                        <a:pt x="2297" y="991"/>
                        <a:pt x="2271" y="623"/>
                      </a:cubicBezTo>
                      <a:cubicBezTo>
                        <a:pt x="2260" y="182"/>
                        <a:pt x="1934" y="1"/>
                        <a:pt x="15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60" name="Google Shape;6260;p22"/>
                <p:cNvGrpSpPr/>
                <p:nvPr/>
              </p:nvGrpSpPr>
              <p:grpSpPr>
                <a:xfrm>
                  <a:off x="7776207" y="567104"/>
                  <a:ext cx="151264" cy="160941"/>
                  <a:chOff x="7776207" y="567104"/>
                  <a:chExt cx="151264" cy="160941"/>
                </a:xfrm>
              </p:grpSpPr>
              <p:sp>
                <p:nvSpPr>
                  <p:cNvPr id="6261" name="Google Shape;6261;p22"/>
                  <p:cNvSpPr/>
                  <p:nvPr/>
                </p:nvSpPr>
                <p:spPr>
                  <a:xfrm>
                    <a:off x="7836689" y="625513"/>
                    <a:ext cx="59043" cy="102532"/>
                  </a:xfrm>
                  <a:custGeom>
                    <a:avLst/>
                    <a:gdLst/>
                    <a:ahLst/>
                    <a:cxnLst/>
                    <a:rect l="l" t="t" r="r" b="b"/>
                    <a:pathLst>
                      <a:path w="1025" h="1780" extrusionOk="0">
                        <a:moveTo>
                          <a:pt x="552" y="470"/>
                        </a:moveTo>
                        <a:cubicBezTo>
                          <a:pt x="604" y="601"/>
                          <a:pt x="604" y="745"/>
                          <a:pt x="565" y="877"/>
                        </a:cubicBezTo>
                        <a:cubicBezTo>
                          <a:pt x="559" y="883"/>
                          <a:pt x="553" y="885"/>
                          <a:pt x="548" y="885"/>
                        </a:cubicBezTo>
                        <a:cubicBezTo>
                          <a:pt x="533" y="885"/>
                          <a:pt x="525" y="860"/>
                          <a:pt x="525" y="850"/>
                        </a:cubicBezTo>
                        <a:cubicBezTo>
                          <a:pt x="525" y="785"/>
                          <a:pt x="525" y="719"/>
                          <a:pt x="525" y="653"/>
                        </a:cubicBezTo>
                        <a:cubicBezTo>
                          <a:pt x="525" y="588"/>
                          <a:pt x="539" y="522"/>
                          <a:pt x="552" y="470"/>
                        </a:cubicBezTo>
                        <a:close/>
                        <a:moveTo>
                          <a:pt x="736" y="0"/>
                        </a:moveTo>
                        <a:cubicBezTo>
                          <a:pt x="644" y="0"/>
                          <a:pt x="564" y="108"/>
                          <a:pt x="525" y="194"/>
                        </a:cubicBezTo>
                        <a:cubicBezTo>
                          <a:pt x="460" y="89"/>
                          <a:pt x="368" y="24"/>
                          <a:pt x="250" y="10"/>
                        </a:cubicBezTo>
                        <a:cubicBezTo>
                          <a:pt x="119" y="10"/>
                          <a:pt x="40" y="142"/>
                          <a:pt x="27" y="260"/>
                        </a:cubicBezTo>
                        <a:cubicBezTo>
                          <a:pt x="0" y="443"/>
                          <a:pt x="0" y="627"/>
                          <a:pt x="27" y="824"/>
                        </a:cubicBezTo>
                        <a:cubicBezTo>
                          <a:pt x="53" y="968"/>
                          <a:pt x="105" y="1113"/>
                          <a:pt x="171" y="1257"/>
                        </a:cubicBezTo>
                        <a:cubicBezTo>
                          <a:pt x="250" y="1402"/>
                          <a:pt x="355" y="1559"/>
                          <a:pt x="460" y="1690"/>
                        </a:cubicBezTo>
                        <a:lnTo>
                          <a:pt x="512" y="1769"/>
                        </a:lnTo>
                        <a:cubicBezTo>
                          <a:pt x="520" y="1776"/>
                          <a:pt x="529" y="1780"/>
                          <a:pt x="539" y="1780"/>
                        </a:cubicBezTo>
                        <a:cubicBezTo>
                          <a:pt x="564" y="1780"/>
                          <a:pt x="591" y="1758"/>
                          <a:pt x="591" y="1730"/>
                        </a:cubicBezTo>
                        <a:cubicBezTo>
                          <a:pt x="591" y="1717"/>
                          <a:pt x="578" y="1703"/>
                          <a:pt x="565" y="1690"/>
                        </a:cubicBezTo>
                        <a:cubicBezTo>
                          <a:pt x="499" y="1612"/>
                          <a:pt x="434" y="1520"/>
                          <a:pt x="368" y="1428"/>
                        </a:cubicBezTo>
                        <a:cubicBezTo>
                          <a:pt x="315" y="1362"/>
                          <a:pt x="276" y="1297"/>
                          <a:pt x="237" y="1218"/>
                        </a:cubicBezTo>
                        <a:cubicBezTo>
                          <a:pt x="145" y="1047"/>
                          <a:pt x="92" y="850"/>
                          <a:pt x="79" y="667"/>
                        </a:cubicBezTo>
                        <a:cubicBezTo>
                          <a:pt x="79" y="588"/>
                          <a:pt x="79" y="509"/>
                          <a:pt x="79" y="430"/>
                        </a:cubicBezTo>
                        <a:cubicBezTo>
                          <a:pt x="79" y="352"/>
                          <a:pt x="105" y="273"/>
                          <a:pt x="132" y="194"/>
                        </a:cubicBezTo>
                        <a:cubicBezTo>
                          <a:pt x="171" y="119"/>
                          <a:pt x="217" y="90"/>
                          <a:pt x="263" y="90"/>
                        </a:cubicBezTo>
                        <a:cubicBezTo>
                          <a:pt x="354" y="90"/>
                          <a:pt x="447" y="203"/>
                          <a:pt x="499" y="299"/>
                        </a:cubicBezTo>
                        <a:cubicBezTo>
                          <a:pt x="460" y="404"/>
                          <a:pt x="447" y="509"/>
                          <a:pt x="434" y="627"/>
                        </a:cubicBezTo>
                        <a:cubicBezTo>
                          <a:pt x="420" y="706"/>
                          <a:pt x="420" y="785"/>
                          <a:pt x="434" y="877"/>
                        </a:cubicBezTo>
                        <a:cubicBezTo>
                          <a:pt x="447" y="942"/>
                          <a:pt x="512" y="982"/>
                          <a:pt x="578" y="982"/>
                        </a:cubicBezTo>
                        <a:cubicBezTo>
                          <a:pt x="644" y="955"/>
                          <a:pt x="683" y="890"/>
                          <a:pt x="683" y="837"/>
                        </a:cubicBezTo>
                        <a:cubicBezTo>
                          <a:pt x="722" y="653"/>
                          <a:pt x="683" y="470"/>
                          <a:pt x="604" y="312"/>
                        </a:cubicBezTo>
                        <a:cubicBezTo>
                          <a:pt x="617" y="234"/>
                          <a:pt x="657" y="168"/>
                          <a:pt x="709" y="129"/>
                        </a:cubicBezTo>
                        <a:cubicBezTo>
                          <a:pt x="722" y="102"/>
                          <a:pt x="722" y="102"/>
                          <a:pt x="749" y="102"/>
                        </a:cubicBezTo>
                        <a:cubicBezTo>
                          <a:pt x="762" y="115"/>
                          <a:pt x="775" y="142"/>
                          <a:pt x="788" y="155"/>
                        </a:cubicBezTo>
                        <a:cubicBezTo>
                          <a:pt x="854" y="260"/>
                          <a:pt x="893" y="378"/>
                          <a:pt x="906" y="509"/>
                        </a:cubicBezTo>
                        <a:cubicBezTo>
                          <a:pt x="932" y="732"/>
                          <a:pt x="932" y="955"/>
                          <a:pt x="906" y="1165"/>
                        </a:cubicBezTo>
                        <a:cubicBezTo>
                          <a:pt x="906" y="1192"/>
                          <a:pt x="906" y="1231"/>
                          <a:pt x="906" y="1257"/>
                        </a:cubicBezTo>
                        <a:cubicBezTo>
                          <a:pt x="906" y="1266"/>
                          <a:pt x="919" y="1276"/>
                          <a:pt x="932" y="1276"/>
                        </a:cubicBezTo>
                        <a:cubicBezTo>
                          <a:pt x="937" y="1276"/>
                          <a:pt x="942" y="1274"/>
                          <a:pt x="945" y="1270"/>
                        </a:cubicBezTo>
                        <a:cubicBezTo>
                          <a:pt x="945" y="1257"/>
                          <a:pt x="945" y="1257"/>
                          <a:pt x="945" y="1257"/>
                        </a:cubicBezTo>
                        <a:cubicBezTo>
                          <a:pt x="972" y="1165"/>
                          <a:pt x="985" y="1087"/>
                          <a:pt x="998" y="995"/>
                        </a:cubicBezTo>
                        <a:cubicBezTo>
                          <a:pt x="1024" y="811"/>
                          <a:pt x="1024" y="627"/>
                          <a:pt x="998" y="443"/>
                        </a:cubicBezTo>
                        <a:cubicBezTo>
                          <a:pt x="985" y="299"/>
                          <a:pt x="919" y="168"/>
                          <a:pt x="840" y="50"/>
                        </a:cubicBezTo>
                        <a:cubicBezTo>
                          <a:pt x="805" y="15"/>
                          <a:pt x="770" y="0"/>
                          <a:pt x="7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22"/>
                  <p:cNvSpPr/>
                  <p:nvPr/>
                </p:nvSpPr>
                <p:spPr>
                  <a:xfrm>
                    <a:off x="7818602" y="656157"/>
                    <a:ext cx="6797" cy="4781"/>
                  </a:xfrm>
                  <a:custGeom>
                    <a:avLst/>
                    <a:gdLst/>
                    <a:ahLst/>
                    <a:cxnLst/>
                    <a:rect l="l" t="t" r="r" b="b"/>
                    <a:pathLst>
                      <a:path w="118" h="83" extrusionOk="0">
                        <a:moveTo>
                          <a:pt x="88" y="1"/>
                        </a:moveTo>
                        <a:cubicBezTo>
                          <a:pt x="58" y="1"/>
                          <a:pt x="1" y="83"/>
                          <a:pt x="55" y="83"/>
                        </a:cubicBezTo>
                        <a:cubicBezTo>
                          <a:pt x="58" y="83"/>
                          <a:pt x="61" y="83"/>
                          <a:pt x="65" y="82"/>
                        </a:cubicBezTo>
                        <a:cubicBezTo>
                          <a:pt x="91" y="82"/>
                          <a:pt x="118" y="56"/>
                          <a:pt x="105" y="30"/>
                        </a:cubicBezTo>
                        <a:cubicBezTo>
                          <a:pt x="105" y="9"/>
                          <a:pt x="98" y="1"/>
                          <a:pt x="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22"/>
                  <p:cNvSpPr/>
                  <p:nvPr/>
                </p:nvSpPr>
                <p:spPr>
                  <a:xfrm>
                    <a:off x="7895271" y="571079"/>
                    <a:ext cx="8007" cy="7431"/>
                  </a:xfrm>
                  <a:custGeom>
                    <a:avLst/>
                    <a:gdLst/>
                    <a:ahLst/>
                    <a:cxnLst/>
                    <a:rect l="l" t="t" r="r" b="b"/>
                    <a:pathLst>
                      <a:path w="139" h="129" extrusionOk="0">
                        <a:moveTo>
                          <a:pt x="70" y="0"/>
                        </a:moveTo>
                        <a:cubicBezTo>
                          <a:pt x="35" y="0"/>
                          <a:pt x="0" y="27"/>
                          <a:pt x="7" y="76"/>
                        </a:cubicBezTo>
                        <a:cubicBezTo>
                          <a:pt x="7" y="102"/>
                          <a:pt x="47" y="129"/>
                          <a:pt x="86" y="129"/>
                        </a:cubicBezTo>
                        <a:cubicBezTo>
                          <a:pt x="112" y="129"/>
                          <a:pt x="138" y="89"/>
                          <a:pt x="138" y="63"/>
                        </a:cubicBezTo>
                        <a:cubicBezTo>
                          <a:pt x="132" y="20"/>
                          <a:pt x="101" y="0"/>
                          <a:pt x="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22"/>
                  <p:cNvSpPr/>
                  <p:nvPr/>
                </p:nvSpPr>
                <p:spPr>
                  <a:xfrm>
                    <a:off x="7858175" y="567104"/>
                    <a:ext cx="6970" cy="6336"/>
                  </a:xfrm>
                  <a:custGeom>
                    <a:avLst/>
                    <a:gdLst/>
                    <a:ahLst/>
                    <a:cxnLst/>
                    <a:rect l="l" t="t" r="r" b="b"/>
                    <a:pathLst>
                      <a:path w="121" h="110" extrusionOk="0">
                        <a:moveTo>
                          <a:pt x="57" y="0"/>
                        </a:moveTo>
                        <a:cubicBezTo>
                          <a:pt x="29" y="0"/>
                          <a:pt x="1" y="24"/>
                          <a:pt x="8" y="66"/>
                        </a:cubicBezTo>
                        <a:cubicBezTo>
                          <a:pt x="14" y="96"/>
                          <a:pt x="39" y="109"/>
                          <a:pt x="63" y="109"/>
                        </a:cubicBezTo>
                        <a:cubicBezTo>
                          <a:pt x="92" y="109"/>
                          <a:pt x="120" y="89"/>
                          <a:pt x="113" y="53"/>
                        </a:cubicBezTo>
                        <a:cubicBezTo>
                          <a:pt x="107" y="17"/>
                          <a:pt x="82" y="0"/>
                          <a:pt x="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22"/>
                  <p:cNvSpPr/>
                  <p:nvPr/>
                </p:nvSpPr>
                <p:spPr>
                  <a:xfrm>
                    <a:off x="7820100" y="600283"/>
                    <a:ext cx="3802" cy="3168"/>
                  </a:xfrm>
                  <a:custGeom>
                    <a:avLst/>
                    <a:gdLst/>
                    <a:ahLst/>
                    <a:cxnLst/>
                    <a:rect l="l" t="t" r="r" b="b"/>
                    <a:pathLst>
                      <a:path w="66" h="55" extrusionOk="0">
                        <a:moveTo>
                          <a:pt x="29" y="0"/>
                        </a:moveTo>
                        <a:cubicBezTo>
                          <a:pt x="0" y="0"/>
                          <a:pt x="3" y="55"/>
                          <a:pt x="39" y="55"/>
                        </a:cubicBezTo>
                        <a:cubicBezTo>
                          <a:pt x="52" y="55"/>
                          <a:pt x="65" y="42"/>
                          <a:pt x="52" y="28"/>
                        </a:cubicBezTo>
                        <a:cubicBezTo>
                          <a:pt x="52" y="15"/>
                          <a:pt x="39" y="2"/>
                          <a:pt x="39" y="2"/>
                        </a:cubicBezTo>
                        <a:cubicBezTo>
                          <a:pt x="36" y="1"/>
                          <a:pt x="32" y="0"/>
                          <a:pt x="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6" name="Google Shape;6266;p22"/>
                  <p:cNvSpPr/>
                  <p:nvPr/>
                </p:nvSpPr>
                <p:spPr>
                  <a:xfrm>
                    <a:off x="7776207" y="644982"/>
                    <a:ext cx="4608" cy="5357"/>
                  </a:xfrm>
                  <a:custGeom>
                    <a:avLst/>
                    <a:gdLst/>
                    <a:ahLst/>
                    <a:cxnLst/>
                    <a:rect l="l" t="t" r="r" b="b"/>
                    <a:pathLst>
                      <a:path w="80" h="93" extrusionOk="0">
                        <a:moveTo>
                          <a:pt x="40" y="0"/>
                        </a:moveTo>
                        <a:cubicBezTo>
                          <a:pt x="14" y="14"/>
                          <a:pt x="1" y="27"/>
                          <a:pt x="1" y="53"/>
                        </a:cubicBezTo>
                        <a:cubicBezTo>
                          <a:pt x="1" y="66"/>
                          <a:pt x="14" y="92"/>
                          <a:pt x="40" y="92"/>
                        </a:cubicBezTo>
                        <a:cubicBezTo>
                          <a:pt x="66" y="79"/>
                          <a:pt x="79" y="66"/>
                          <a:pt x="79" y="40"/>
                        </a:cubicBezTo>
                        <a:cubicBezTo>
                          <a:pt x="79" y="14"/>
                          <a:pt x="53" y="0"/>
                          <a:pt x="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22"/>
                  <p:cNvSpPr/>
                  <p:nvPr/>
                </p:nvSpPr>
                <p:spPr>
                  <a:xfrm>
                    <a:off x="7922114" y="610939"/>
                    <a:ext cx="5357" cy="6106"/>
                  </a:xfrm>
                  <a:custGeom>
                    <a:avLst/>
                    <a:gdLst/>
                    <a:ahLst/>
                    <a:cxnLst/>
                    <a:rect l="l" t="t" r="r" b="b"/>
                    <a:pathLst>
                      <a:path w="93" h="106" extrusionOk="0">
                        <a:moveTo>
                          <a:pt x="40" y="1"/>
                        </a:moveTo>
                        <a:cubicBezTo>
                          <a:pt x="14" y="14"/>
                          <a:pt x="1" y="27"/>
                          <a:pt x="1" y="53"/>
                        </a:cubicBezTo>
                        <a:cubicBezTo>
                          <a:pt x="1" y="80"/>
                          <a:pt x="27" y="106"/>
                          <a:pt x="53" y="106"/>
                        </a:cubicBezTo>
                        <a:cubicBezTo>
                          <a:pt x="79" y="93"/>
                          <a:pt x="92" y="80"/>
                          <a:pt x="92" y="53"/>
                        </a:cubicBezTo>
                        <a:cubicBezTo>
                          <a:pt x="92" y="14"/>
                          <a:pt x="66" y="1"/>
                          <a:pt x="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68" name="Google Shape;6268;p22"/>
                <p:cNvSpPr/>
                <p:nvPr/>
              </p:nvSpPr>
              <p:spPr>
                <a:xfrm>
                  <a:off x="7836689" y="699417"/>
                  <a:ext cx="85482" cy="147462"/>
                </a:xfrm>
                <a:custGeom>
                  <a:avLst/>
                  <a:gdLst/>
                  <a:ahLst/>
                  <a:cxnLst/>
                  <a:rect l="l" t="t" r="r" b="b"/>
                  <a:pathLst>
                    <a:path w="1484" h="2560" extrusionOk="0">
                      <a:moveTo>
                        <a:pt x="1064" y="0"/>
                      </a:moveTo>
                      <a:lnTo>
                        <a:pt x="1011" y="14"/>
                      </a:lnTo>
                      <a:lnTo>
                        <a:pt x="985" y="14"/>
                      </a:lnTo>
                      <a:lnTo>
                        <a:pt x="657" y="66"/>
                      </a:lnTo>
                      <a:lnTo>
                        <a:pt x="302" y="132"/>
                      </a:lnTo>
                      <a:lnTo>
                        <a:pt x="79" y="184"/>
                      </a:lnTo>
                      <a:lnTo>
                        <a:pt x="0" y="197"/>
                      </a:lnTo>
                      <a:cubicBezTo>
                        <a:pt x="14" y="210"/>
                        <a:pt x="14" y="224"/>
                        <a:pt x="14" y="250"/>
                      </a:cubicBezTo>
                      <a:cubicBezTo>
                        <a:pt x="53" y="407"/>
                        <a:pt x="79" y="552"/>
                        <a:pt x="119" y="709"/>
                      </a:cubicBezTo>
                      <a:cubicBezTo>
                        <a:pt x="158" y="906"/>
                        <a:pt x="197" y="1090"/>
                        <a:pt x="237" y="1273"/>
                      </a:cubicBezTo>
                      <a:cubicBezTo>
                        <a:pt x="276" y="1470"/>
                        <a:pt x="315" y="1641"/>
                        <a:pt x="355" y="1838"/>
                      </a:cubicBezTo>
                      <a:cubicBezTo>
                        <a:pt x="394" y="2048"/>
                        <a:pt x="447" y="2258"/>
                        <a:pt x="486" y="2468"/>
                      </a:cubicBezTo>
                      <a:lnTo>
                        <a:pt x="499" y="2507"/>
                      </a:lnTo>
                      <a:lnTo>
                        <a:pt x="512" y="2560"/>
                      </a:lnTo>
                      <a:lnTo>
                        <a:pt x="552" y="2546"/>
                      </a:lnTo>
                      <a:lnTo>
                        <a:pt x="565" y="2546"/>
                      </a:lnTo>
                      <a:lnTo>
                        <a:pt x="906" y="2481"/>
                      </a:lnTo>
                      <a:lnTo>
                        <a:pt x="1234" y="2428"/>
                      </a:lnTo>
                      <a:lnTo>
                        <a:pt x="1431" y="2389"/>
                      </a:lnTo>
                      <a:lnTo>
                        <a:pt x="1484" y="2376"/>
                      </a:lnTo>
                      <a:lnTo>
                        <a:pt x="1470" y="2323"/>
                      </a:lnTo>
                      <a:lnTo>
                        <a:pt x="1379" y="1812"/>
                      </a:lnTo>
                      <a:cubicBezTo>
                        <a:pt x="1352" y="1615"/>
                        <a:pt x="1326" y="1457"/>
                        <a:pt x="1287" y="1234"/>
                      </a:cubicBezTo>
                      <a:cubicBezTo>
                        <a:pt x="1247" y="1024"/>
                        <a:pt x="1208" y="814"/>
                        <a:pt x="1169" y="604"/>
                      </a:cubicBezTo>
                      <a:lnTo>
                        <a:pt x="1077" y="53"/>
                      </a:lnTo>
                      <a:lnTo>
                        <a:pt x="10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22"/>
                <p:cNvSpPr/>
                <p:nvPr/>
              </p:nvSpPr>
              <p:spPr>
                <a:xfrm>
                  <a:off x="7880525" y="702412"/>
                  <a:ext cx="26555" cy="133868"/>
                </a:xfrm>
                <a:custGeom>
                  <a:avLst/>
                  <a:gdLst/>
                  <a:ahLst/>
                  <a:cxnLst/>
                  <a:rect l="l" t="t" r="r" b="b"/>
                  <a:pathLst>
                    <a:path w="461" h="2324" extrusionOk="0">
                      <a:moveTo>
                        <a:pt x="14" y="1"/>
                      </a:moveTo>
                      <a:cubicBezTo>
                        <a:pt x="1" y="1"/>
                        <a:pt x="1" y="1"/>
                        <a:pt x="1" y="14"/>
                      </a:cubicBezTo>
                      <a:cubicBezTo>
                        <a:pt x="1" y="14"/>
                        <a:pt x="1" y="27"/>
                        <a:pt x="1" y="27"/>
                      </a:cubicBezTo>
                      <a:cubicBezTo>
                        <a:pt x="1" y="40"/>
                        <a:pt x="1" y="40"/>
                        <a:pt x="1" y="40"/>
                      </a:cubicBezTo>
                      <a:lnTo>
                        <a:pt x="1" y="93"/>
                      </a:lnTo>
                      <a:lnTo>
                        <a:pt x="14" y="172"/>
                      </a:lnTo>
                      <a:cubicBezTo>
                        <a:pt x="27" y="224"/>
                        <a:pt x="27" y="250"/>
                        <a:pt x="40" y="303"/>
                      </a:cubicBezTo>
                      <a:cubicBezTo>
                        <a:pt x="40" y="368"/>
                        <a:pt x="53" y="421"/>
                        <a:pt x="66" y="473"/>
                      </a:cubicBezTo>
                      <a:cubicBezTo>
                        <a:pt x="93" y="591"/>
                        <a:pt x="106" y="710"/>
                        <a:pt x="132" y="801"/>
                      </a:cubicBezTo>
                      <a:cubicBezTo>
                        <a:pt x="145" y="893"/>
                        <a:pt x="158" y="985"/>
                        <a:pt x="184" y="1077"/>
                      </a:cubicBezTo>
                      <a:lnTo>
                        <a:pt x="237" y="1379"/>
                      </a:lnTo>
                      <a:lnTo>
                        <a:pt x="289" y="1681"/>
                      </a:lnTo>
                      <a:lnTo>
                        <a:pt x="355" y="1996"/>
                      </a:lnTo>
                      <a:cubicBezTo>
                        <a:pt x="368" y="2035"/>
                        <a:pt x="368" y="2088"/>
                        <a:pt x="381" y="2140"/>
                      </a:cubicBezTo>
                      <a:cubicBezTo>
                        <a:pt x="394" y="2179"/>
                        <a:pt x="408" y="2232"/>
                        <a:pt x="408" y="2284"/>
                      </a:cubicBezTo>
                      <a:lnTo>
                        <a:pt x="408" y="2298"/>
                      </a:lnTo>
                      <a:cubicBezTo>
                        <a:pt x="408" y="2311"/>
                        <a:pt x="408" y="2311"/>
                        <a:pt x="421" y="2324"/>
                      </a:cubicBezTo>
                      <a:lnTo>
                        <a:pt x="434" y="2324"/>
                      </a:lnTo>
                      <a:cubicBezTo>
                        <a:pt x="447" y="2311"/>
                        <a:pt x="460" y="2298"/>
                        <a:pt x="460" y="2284"/>
                      </a:cubicBezTo>
                      <a:cubicBezTo>
                        <a:pt x="447" y="2258"/>
                        <a:pt x="447" y="2232"/>
                        <a:pt x="434" y="2206"/>
                      </a:cubicBezTo>
                      <a:cubicBezTo>
                        <a:pt x="434" y="2179"/>
                        <a:pt x="421" y="2140"/>
                        <a:pt x="421" y="2114"/>
                      </a:cubicBezTo>
                      <a:cubicBezTo>
                        <a:pt x="408" y="2022"/>
                        <a:pt x="381" y="1917"/>
                        <a:pt x="368" y="1825"/>
                      </a:cubicBezTo>
                      <a:cubicBezTo>
                        <a:pt x="342" y="1720"/>
                        <a:pt x="329" y="1628"/>
                        <a:pt x="316" y="1523"/>
                      </a:cubicBezTo>
                      <a:cubicBezTo>
                        <a:pt x="289" y="1418"/>
                        <a:pt x="263" y="1300"/>
                        <a:pt x="250" y="1208"/>
                      </a:cubicBezTo>
                      <a:cubicBezTo>
                        <a:pt x="237" y="1103"/>
                        <a:pt x="211" y="998"/>
                        <a:pt x="198" y="906"/>
                      </a:cubicBezTo>
                      <a:cubicBezTo>
                        <a:pt x="171" y="815"/>
                        <a:pt x="158" y="723"/>
                        <a:pt x="145" y="631"/>
                      </a:cubicBezTo>
                      <a:lnTo>
                        <a:pt x="79" y="303"/>
                      </a:lnTo>
                      <a:cubicBezTo>
                        <a:pt x="66" y="263"/>
                        <a:pt x="66" y="211"/>
                        <a:pt x="53" y="172"/>
                      </a:cubicBezTo>
                      <a:lnTo>
                        <a:pt x="40" y="93"/>
                      </a:lnTo>
                      <a:lnTo>
                        <a:pt x="27" y="53"/>
                      </a:lnTo>
                      <a:lnTo>
                        <a:pt x="27" y="27"/>
                      </a:lnTo>
                      <a:cubicBezTo>
                        <a:pt x="27" y="27"/>
                        <a:pt x="27" y="27"/>
                        <a:pt x="14" y="14"/>
                      </a:cubicBezTo>
                      <a:cubicBezTo>
                        <a:pt x="14" y="14"/>
                        <a:pt x="14" y="1"/>
                        <a:pt x="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22"/>
                <p:cNvSpPr/>
                <p:nvPr/>
              </p:nvSpPr>
              <p:spPr>
                <a:xfrm>
                  <a:off x="7852587" y="706214"/>
                  <a:ext cx="34043" cy="140550"/>
                </a:xfrm>
                <a:custGeom>
                  <a:avLst/>
                  <a:gdLst/>
                  <a:ahLst/>
                  <a:cxnLst/>
                  <a:rect l="l" t="t" r="r" b="b"/>
                  <a:pathLst>
                    <a:path w="591" h="2440" extrusionOk="0">
                      <a:moveTo>
                        <a:pt x="13" y="1"/>
                      </a:moveTo>
                      <a:cubicBezTo>
                        <a:pt x="13" y="1"/>
                        <a:pt x="0" y="14"/>
                        <a:pt x="0" y="27"/>
                      </a:cubicBezTo>
                      <a:cubicBezTo>
                        <a:pt x="0" y="27"/>
                        <a:pt x="0" y="40"/>
                        <a:pt x="0" y="40"/>
                      </a:cubicBezTo>
                      <a:lnTo>
                        <a:pt x="0" y="66"/>
                      </a:lnTo>
                      <a:lnTo>
                        <a:pt x="39" y="224"/>
                      </a:lnTo>
                      <a:cubicBezTo>
                        <a:pt x="53" y="289"/>
                        <a:pt x="66" y="342"/>
                        <a:pt x="79" y="394"/>
                      </a:cubicBezTo>
                      <a:cubicBezTo>
                        <a:pt x="105" y="499"/>
                        <a:pt x="131" y="617"/>
                        <a:pt x="158" y="735"/>
                      </a:cubicBezTo>
                      <a:lnTo>
                        <a:pt x="223" y="1064"/>
                      </a:lnTo>
                      <a:cubicBezTo>
                        <a:pt x="249" y="1169"/>
                        <a:pt x="276" y="1287"/>
                        <a:pt x="302" y="1405"/>
                      </a:cubicBezTo>
                      <a:cubicBezTo>
                        <a:pt x="328" y="1523"/>
                        <a:pt x="354" y="1641"/>
                        <a:pt x="381" y="1759"/>
                      </a:cubicBezTo>
                      <a:cubicBezTo>
                        <a:pt x="407" y="1877"/>
                        <a:pt x="433" y="1982"/>
                        <a:pt x="459" y="2087"/>
                      </a:cubicBezTo>
                      <a:lnTo>
                        <a:pt x="499" y="2245"/>
                      </a:lnTo>
                      <a:lnTo>
                        <a:pt x="512" y="2323"/>
                      </a:lnTo>
                      <a:cubicBezTo>
                        <a:pt x="512" y="2363"/>
                        <a:pt x="525" y="2389"/>
                        <a:pt x="525" y="2415"/>
                      </a:cubicBezTo>
                      <a:cubicBezTo>
                        <a:pt x="531" y="2432"/>
                        <a:pt x="543" y="2439"/>
                        <a:pt x="556" y="2439"/>
                      </a:cubicBezTo>
                      <a:cubicBezTo>
                        <a:pt x="573" y="2439"/>
                        <a:pt x="591" y="2425"/>
                        <a:pt x="591" y="2402"/>
                      </a:cubicBezTo>
                      <a:cubicBezTo>
                        <a:pt x="578" y="2389"/>
                        <a:pt x="578" y="2389"/>
                        <a:pt x="578" y="2363"/>
                      </a:cubicBezTo>
                      <a:cubicBezTo>
                        <a:pt x="578" y="2337"/>
                        <a:pt x="551" y="2310"/>
                        <a:pt x="551" y="2284"/>
                      </a:cubicBezTo>
                      <a:lnTo>
                        <a:pt x="538" y="2205"/>
                      </a:lnTo>
                      <a:cubicBezTo>
                        <a:pt x="525" y="2153"/>
                        <a:pt x="512" y="2087"/>
                        <a:pt x="499" y="2035"/>
                      </a:cubicBezTo>
                      <a:lnTo>
                        <a:pt x="420" y="1707"/>
                      </a:lnTo>
                      <a:cubicBezTo>
                        <a:pt x="394" y="1589"/>
                        <a:pt x="368" y="1470"/>
                        <a:pt x="341" y="1365"/>
                      </a:cubicBezTo>
                      <a:cubicBezTo>
                        <a:pt x="315" y="1247"/>
                        <a:pt x="289" y="1142"/>
                        <a:pt x="263" y="1024"/>
                      </a:cubicBezTo>
                      <a:lnTo>
                        <a:pt x="184" y="670"/>
                      </a:lnTo>
                      <a:cubicBezTo>
                        <a:pt x="171" y="578"/>
                        <a:pt x="144" y="473"/>
                        <a:pt x="118" y="368"/>
                      </a:cubicBezTo>
                      <a:cubicBezTo>
                        <a:pt x="105" y="302"/>
                        <a:pt x="92" y="250"/>
                        <a:pt x="79" y="184"/>
                      </a:cubicBezTo>
                      <a:cubicBezTo>
                        <a:pt x="66" y="171"/>
                        <a:pt x="53" y="145"/>
                        <a:pt x="53" y="119"/>
                      </a:cubicBezTo>
                      <a:cubicBezTo>
                        <a:pt x="53" y="92"/>
                        <a:pt x="53" y="79"/>
                        <a:pt x="53" y="66"/>
                      </a:cubicBezTo>
                      <a:lnTo>
                        <a:pt x="53" y="40"/>
                      </a:lnTo>
                      <a:lnTo>
                        <a:pt x="53" y="27"/>
                      </a:lnTo>
                      <a:lnTo>
                        <a:pt x="39" y="14"/>
                      </a:lnTo>
                      <a:cubicBezTo>
                        <a:pt x="39" y="14"/>
                        <a:pt x="26" y="1"/>
                        <a:pt x="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71" name="Google Shape;6271;p22"/>
              <p:cNvGrpSpPr/>
              <p:nvPr/>
            </p:nvGrpSpPr>
            <p:grpSpPr>
              <a:xfrm>
                <a:off x="8920019" y="355530"/>
                <a:ext cx="227587" cy="285708"/>
                <a:chOff x="8920019" y="355530"/>
                <a:chExt cx="227587" cy="285708"/>
              </a:xfrm>
            </p:grpSpPr>
            <p:sp>
              <p:nvSpPr>
                <p:cNvPr id="6272" name="Google Shape;6272;p22"/>
                <p:cNvSpPr/>
                <p:nvPr/>
              </p:nvSpPr>
              <p:spPr>
                <a:xfrm>
                  <a:off x="8920019" y="355530"/>
                  <a:ext cx="195100" cy="180008"/>
                </a:xfrm>
                <a:custGeom>
                  <a:avLst/>
                  <a:gdLst/>
                  <a:ahLst/>
                  <a:cxnLst/>
                  <a:rect l="l" t="t" r="r" b="b"/>
                  <a:pathLst>
                    <a:path w="3387" h="3125" extrusionOk="0">
                      <a:moveTo>
                        <a:pt x="2151" y="0"/>
                      </a:moveTo>
                      <a:cubicBezTo>
                        <a:pt x="1795" y="0"/>
                        <a:pt x="1408" y="145"/>
                        <a:pt x="1063" y="314"/>
                      </a:cubicBezTo>
                      <a:cubicBezTo>
                        <a:pt x="538" y="642"/>
                        <a:pt x="0" y="1193"/>
                        <a:pt x="0" y="1836"/>
                      </a:cubicBezTo>
                      <a:cubicBezTo>
                        <a:pt x="13" y="2256"/>
                        <a:pt x="223" y="2768"/>
                        <a:pt x="591" y="2991"/>
                      </a:cubicBezTo>
                      <a:cubicBezTo>
                        <a:pt x="758" y="3080"/>
                        <a:pt x="940" y="3124"/>
                        <a:pt x="1131" y="3124"/>
                      </a:cubicBezTo>
                      <a:cubicBezTo>
                        <a:pt x="1195" y="3124"/>
                        <a:pt x="1260" y="3119"/>
                        <a:pt x="1326" y="3109"/>
                      </a:cubicBezTo>
                      <a:cubicBezTo>
                        <a:pt x="1575" y="3083"/>
                        <a:pt x="1824" y="3018"/>
                        <a:pt x="2047" y="2886"/>
                      </a:cubicBezTo>
                      <a:cubicBezTo>
                        <a:pt x="2126" y="2873"/>
                        <a:pt x="2205" y="2847"/>
                        <a:pt x="2271" y="2808"/>
                      </a:cubicBezTo>
                      <a:cubicBezTo>
                        <a:pt x="2454" y="2716"/>
                        <a:pt x="2612" y="2624"/>
                        <a:pt x="2756" y="2493"/>
                      </a:cubicBezTo>
                      <a:cubicBezTo>
                        <a:pt x="2979" y="2283"/>
                        <a:pt x="3150" y="2020"/>
                        <a:pt x="3242" y="1731"/>
                      </a:cubicBezTo>
                      <a:cubicBezTo>
                        <a:pt x="3386" y="1298"/>
                        <a:pt x="3242" y="839"/>
                        <a:pt x="3019" y="485"/>
                      </a:cubicBezTo>
                      <a:cubicBezTo>
                        <a:pt x="2796" y="128"/>
                        <a:pt x="2487" y="0"/>
                        <a:pt x="21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3" name="Google Shape;6273;p22"/>
                <p:cNvSpPr/>
                <p:nvPr/>
              </p:nvSpPr>
              <p:spPr>
                <a:xfrm>
                  <a:off x="8968405" y="403686"/>
                  <a:ext cx="120965" cy="120101"/>
                </a:xfrm>
                <a:custGeom>
                  <a:avLst/>
                  <a:gdLst/>
                  <a:ahLst/>
                  <a:cxnLst/>
                  <a:rect l="l" t="t" r="r" b="b"/>
                  <a:pathLst>
                    <a:path w="2100" h="2085" extrusionOk="0">
                      <a:moveTo>
                        <a:pt x="1387" y="1"/>
                      </a:moveTo>
                      <a:cubicBezTo>
                        <a:pt x="1223" y="1"/>
                        <a:pt x="1046" y="51"/>
                        <a:pt x="879" y="134"/>
                      </a:cubicBezTo>
                      <a:cubicBezTo>
                        <a:pt x="472" y="357"/>
                        <a:pt x="79" y="777"/>
                        <a:pt x="26" y="1263"/>
                      </a:cubicBezTo>
                      <a:cubicBezTo>
                        <a:pt x="0" y="1696"/>
                        <a:pt x="341" y="2063"/>
                        <a:pt x="774" y="2077"/>
                      </a:cubicBezTo>
                      <a:cubicBezTo>
                        <a:pt x="822" y="2082"/>
                        <a:pt x="869" y="2085"/>
                        <a:pt x="916" y="2085"/>
                      </a:cubicBezTo>
                      <a:cubicBezTo>
                        <a:pt x="1205" y="2085"/>
                        <a:pt x="1480" y="1982"/>
                        <a:pt x="1706" y="1801"/>
                      </a:cubicBezTo>
                      <a:cubicBezTo>
                        <a:pt x="1745" y="1762"/>
                        <a:pt x="1955" y="1525"/>
                        <a:pt x="1929" y="1473"/>
                      </a:cubicBezTo>
                      <a:cubicBezTo>
                        <a:pt x="2087" y="1145"/>
                        <a:pt x="2100" y="751"/>
                        <a:pt x="1969" y="410"/>
                      </a:cubicBezTo>
                      <a:cubicBezTo>
                        <a:pt x="1858" y="117"/>
                        <a:pt x="1637" y="1"/>
                        <a:pt x="13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74" name="Google Shape;6274;p22"/>
                <p:cNvGrpSpPr/>
                <p:nvPr/>
              </p:nvGrpSpPr>
              <p:grpSpPr>
                <a:xfrm>
                  <a:off x="8948244" y="369816"/>
                  <a:ext cx="133580" cy="158983"/>
                  <a:chOff x="8948244" y="369816"/>
                  <a:chExt cx="133580" cy="158983"/>
                </a:xfrm>
              </p:grpSpPr>
              <p:sp>
                <p:nvSpPr>
                  <p:cNvPr id="6275" name="Google Shape;6275;p22"/>
                  <p:cNvSpPr/>
                  <p:nvPr/>
                </p:nvSpPr>
                <p:spPr>
                  <a:xfrm>
                    <a:off x="9003888" y="427706"/>
                    <a:ext cx="69641" cy="101092"/>
                  </a:xfrm>
                  <a:custGeom>
                    <a:avLst/>
                    <a:gdLst/>
                    <a:ahLst/>
                    <a:cxnLst/>
                    <a:rect l="l" t="t" r="r" b="b"/>
                    <a:pathLst>
                      <a:path w="1209" h="1755" extrusionOk="0">
                        <a:moveTo>
                          <a:pt x="591" y="505"/>
                        </a:moveTo>
                        <a:cubicBezTo>
                          <a:pt x="683" y="610"/>
                          <a:pt x="736" y="741"/>
                          <a:pt x="723" y="885"/>
                        </a:cubicBezTo>
                        <a:cubicBezTo>
                          <a:pt x="723" y="898"/>
                          <a:pt x="720" y="902"/>
                          <a:pt x="716" y="902"/>
                        </a:cubicBezTo>
                        <a:cubicBezTo>
                          <a:pt x="707" y="902"/>
                          <a:pt x="692" y="881"/>
                          <a:pt x="683" y="872"/>
                        </a:cubicBezTo>
                        <a:cubicBezTo>
                          <a:pt x="657" y="806"/>
                          <a:pt x="644" y="741"/>
                          <a:pt x="631" y="688"/>
                        </a:cubicBezTo>
                        <a:cubicBezTo>
                          <a:pt x="618" y="623"/>
                          <a:pt x="591" y="557"/>
                          <a:pt x="591" y="505"/>
                        </a:cubicBezTo>
                        <a:close/>
                        <a:moveTo>
                          <a:pt x="650" y="0"/>
                        </a:moveTo>
                        <a:cubicBezTo>
                          <a:pt x="541" y="0"/>
                          <a:pt x="484" y="146"/>
                          <a:pt x="473" y="255"/>
                        </a:cubicBezTo>
                        <a:cubicBezTo>
                          <a:pt x="404" y="196"/>
                          <a:pt x="321" y="167"/>
                          <a:pt x="239" y="167"/>
                        </a:cubicBezTo>
                        <a:cubicBezTo>
                          <a:pt x="212" y="167"/>
                          <a:pt x="185" y="170"/>
                          <a:pt x="158" y="177"/>
                        </a:cubicBezTo>
                        <a:cubicBezTo>
                          <a:pt x="53" y="229"/>
                          <a:pt x="1" y="347"/>
                          <a:pt x="14" y="465"/>
                        </a:cubicBezTo>
                        <a:cubicBezTo>
                          <a:pt x="53" y="662"/>
                          <a:pt x="119" y="846"/>
                          <a:pt x="211" y="1003"/>
                        </a:cubicBezTo>
                        <a:cubicBezTo>
                          <a:pt x="276" y="1135"/>
                          <a:pt x="368" y="1266"/>
                          <a:pt x="473" y="1371"/>
                        </a:cubicBezTo>
                        <a:cubicBezTo>
                          <a:pt x="605" y="1489"/>
                          <a:pt x="749" y="1607"/>
                          <a:pt x="893" y="1699"/>
                        </a:cubicBezTo>
                        <a:cubicBezTo>
                          <a:pt x="919" y="1712"/>
                          <a:pt x="946" y="1725"/>
                          <a:pt x="972" y="1751"/>
                        </a:cubicBezTo>
                        <a:cubicBezTo>
                          <a:pt x="976" y="1753"/>
                          <a:pt x="979" y="1754"/>
                          <a:pt x="983" y="1754"/>
                        </a:cubicBezTo>
                        <a:cubicBezTo>
                          <a:pt x="1008" y="1754"/>
                          <a:pt x="1036" y="1722"/>
                          <a:pt x="1024" y="1699"/>
                        </a:cubicBezTo>
                        <a:cubicBezTo>
                          <a:pt x="1024" y="1686"/>
                          <a:pt x="1011" y="1673"/>
                          <a:pt x="998" y="1660"/>
                        </a:cubicBezTo>
                        <a:cubicBezTo>
                          <a:pt x="906" y="1607"/>
                          <a:pt x="815" y="1541"/>
                          <a:pt x="723" y="1476"/>
                        </a:cubicBezTo>
                        <a:cubicBezTo>
                          <a:pt x="657" y="1423"/>
                          <a:pt x="591" y="1371"/>
                          <a:pt x="526" y="1318"/>
                        </a:cubicBezTo>
                        <a:cubicBezTo>
                          <a:pt x="381" y="1187"/>
                          <a:pt x="276" y="1030"/>
                          <a:pt x="198" y="846"/>
                        </a:cubicBezTo>
                        <a:cubicBezTo>
                          <a:pt x="171" y="780"/>
                          <a:pt x="145" y="701"/>
                          <a:pt x="119" y="623"/>
                        </a:cubicBezTo>
                        <a:cubicBezTo>
                          <a:pt x="93" y="544"/>
                          <a:pt x="93" y="465"/>
                          <a:pt x="93" y="387"/>
                        </a:cubicBezTo>
                        <a:cubicBezTo>
                          <a:pt x="115" y="281"/>
                          <a:pt x="165" y="244"/>
                          <a:pt x="225" y="244"/>
                        </a:cubicBezTo>
                        <a:cubicBezTo>
                          <a:pt x="307" y="244"/>
                          <a:pt x="405" y="313"/>
                          <a:pt x="473" y="373"/>
                        </a:cubicBezTo>
                        <a:cubicBezTo>
                          <a:pt x="473" y="478"/>
                          <a:pt x="486" y="583"/>
                          <a:pt x="513" y="701"/>
                        </a:cubicBezTo>
                        <a:cubicBezTo>
                          <a:pt x="539" y="780"/>
                          <a:pt x="565" y="846"/>
                          <a:pt x="605" y="925"/>
                        </a:cubicBezTo>
                        <a:cubicBezTo>
                          <a:pt x="622" y="969"/>
                          <a:pt x="664" y="996"/>
                          <a:pt x="706" y="996"/>
                        </a:cubicBezTo>
                        <a:cubicBezTo>
                          <a:pt x="726" y="996"/>
                          <a:pt x="745" y="990"/>
                          <a:pt x="762" y="977"/>
                        </a:cubicBezTo>
                        <a:cubicBezTo>
                          <a:pt x="815" y="938"/>
                          <a:pt x="828" y="872"/>
                          <a:pt x="828" y="820"/>
                        </a:cubicBezTo>
                        <a:cubicBezTo>
                          <a:pt x="788" y="636"/>
                          <a:pt x="710" y="465"/>
                          <a:pt x="578" y="347"/>
                        </a:cubicBezTo>
                        <a:cubicBezTo>
                          <a:pt x="565" y="268"/>
                          <a:pt x="578" y="203"/>
                          <a:pt x="618" y="137"/>
                        </a:cubicBezTo>
                        <a:cubicBezTo>
                          <a:pt x="618" y="124"/>
                          <a:pt x="631" y="111"/>
                          <a:pt x="644" y="111"/>
                        </a:cubicBezTo>
                        <a:cubicBezTo>
                          <a:pt x="670" y="111"/>
                          <a:pt x="683" y="124"/>
                          <a:pt x="696" y="137"/>
                        </a:cubicBezTo>
                        <a:cubicBezTo>
                          <a:pt x="801" y="216"/>
                          <a:pt x="880" y="321"/>
                          <a:pt x="933" y="439"/>
                        </a:cubicBezTo>
                        <a:cubicBezTo>
                          <a:pt x="1024" y="636"/>
                          <a:pt x="1103" y="846"/>
                          <a:pt x="1143" y="1056"/>
                        </a:cubicBezTo>
                        <a:cubicBezTo>
                          <a:pt x="1156" y="1082"/>
                          <a:pt x="1156" y="1108"/>
                          <a:pt x="1169" y="1148"/>
                        </a:cubicBezTo>
                        <a:cubicBezTo>
                          <a:pt x="1169" y="1154"/>
                          <a:pt x="1175" y="1158"/>
                          <a:pt x="1184" y="1158"/>
                        </a:cubicBezTo>
                        <a:cubicBezTo>
                          <a:pt x="1192" y="1158"/>
                          <a:pt x="1202" y="1154"/>
                          <a:pt x="1208" y="1148"/>
                        </a:cubicBezTo>
                        <a:cubicBezTo>
                          <a:pt x="1208" y="1135"/>
                          <a:pt x="1208" y="1135"/>
                          <a:pt x="1208" y="1121"/>
                        </a:cubicBezTo>
                        <a:cubicBezTo>
                          <a:pt x="1195" y="1043"/>
                          <a:pt x="1182" y="951"/>
                          <a:pt x="1169" y="872"/>
                        </a:cubicBezTo>
                        <a:cubicBezTo>
                          <a:pt x="1129" y="688"/>
                          <a:pt x="1077" y="505"/>
                          <a:pt x="998" y="334"/>
                        </a:cubicBezTo>
                        <a:cubicBezTo>
                          <a:pt x="933" y="203"/>
                          <a:pt x="841" y="98"/>
                          <a:pt x="723" y="19"/>
                        </a:cubicBezTo>
                        <a:cubicBezTo>
                          <a:pt x="696" y="6"/>
                          <a:pt x="672" y="0"/>
                          <a:pt x="6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6" name="Google Shape;6276;p22"/>
                  <p:cNvSpPr/>
                  <p:nvPr/>
                </p:nvSpPr>
                <p:spPr>
                  <a:xfrm>
                    <a:off x="8991792" y="473903"/>
                    <a:ext cx="7892" cy="6567"/>
                  </a:xfrm>
                  <a:custGeom>
                    <a:avLst/>
                    <a:gdLst/>
                    <a:ahLst/>
                    <a:cxnLst/>
                    <a:rect l="l" t="t" r="r" b="b"/>
                    <a:pathLst>
                      <a:path w="137" h="114" extrusionOk="0">
                        <a:moveTo>
                          <a:pt x="76" y="1"/>
                        </a:moveTo>
                        <a:cubicBezTo>
                          <a:pt x="40" y="1"/>
                          <a:pt x="0" y="39"/>
                          <a:pt x="27" y="83"/>
                        </a:cubicBezTo>
                        <a:cubicBezTo>
                          <a:pt x="36" y="105"/>
                          <a:pt x="51" y="113"/>
                          <a:pt x="67" y="113"/>
                        </a:cubicBezTo>
                        <a:cubicBezTo>
                          <a:pt x="101" y="113"/>
                          <a:pt x="137" y="75"/>
                          <a:pt x="119" y="31"/>
                        </a:cubicBezTo>
                        <a:cubicBezTo>
                          <a:pt x="110" y="9"/>
                          <a:pt x="94" y="1"/>
                          <a:pt x="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7" name="Google Shape;6277;p22"/>
                  <p:cNvSpPr/>
                  <p:nvPr/>
                </p:nvSpPr>
                <p:spPr>
                  <a:xfrm>
                    <a:off x="9037989" y="369816"/>
                    <a:ext cx="9792" cy="7604"/>
                  </a:xfrm>
                  <a:custGeom>
                    <a:avLst/>
                    <a:gdLst/>
                    <a:ahLst/>
                    <a:cxnLst/>
                    <a:rect l="l" t="t" r="r" b="b"/>
                    <a:pathLst>
                      <a:path w="170" h="132" extrusionOk="0">
                        <a:moveTo>
                          <a:pt x="84" y="1"/>
                        </a:moveTo>
                        <a:cubicBezTo>
                          <a:pt x="41" y="1"/>
                          <a:pt x="0" y="41"/>
                          <a:pt x="26" y="92"/>
                        </a:cubicBezTo>
                        <a:cubicBezTo>
                          <a:pt x="35" y="120"/>
                          <a:pt x="57" y="131"/>
                          <a:pt x="80" y="131"/>
                        </a:cubicBezTo>
                        <a:cubicBezTo>
                          <a:pt x="123" y="131"/>
                          <a:pt x="169" y="91"/>
                          <a:pt x="144" y="40"/>
                        </a:cubicBezTo>
                        <a:cubicBezTo>
                          <a:pt x="130" y="12"/>
                          <a:pt x="107" y="1"/>
                          <a:pt x="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8" name="Google Shape;6278;p22"/>
                  <p:cNvSpPr/>
                  <p:nvPr/>
                </p:nvSpPr>
                <p:spPr>
                  <a:xfrm>
                    <a:off x="9001411" y="378456"/>
                    <a:ext cx="7085" cy="6048"/>
                  </a:xfrm>
                  <a:custGeom>
                    <a:avLst/>
                    <a:gdLst/>
                    <a:ahLst/>
                    <a:cxnLst/>
                    <a:rect l="l" t="t" r="r" b="b"/>
                    <a:pathLst>
                      <a:path w="123" h="105" extrusionOk="0">
                        <a:moveTo>
                          <a:pt x="67" y="0"/>
                        </a:moveTo>
                        <a:cubicBezTo>
                          <a:pt x="32" y="0"/>
                          <a:pt x="1" y="32"/>
                          <a:pt x="18" y="73"/>
                        </a:cubicBezTo>
                        <a:cubicBezTo>
                          <a:pt x="27" y="93"/>
                          <a:pt x="44" y="105"/>
                          <a:pt x="62" y="105"/>
                        </a:cubicBezTo>
                        <a:cubicBezTo>
                          <a:pt x="69" y="105"/>
                          <a:pt x="76" y="103"/>
                          <a:pt x="83" y="100"/>
                        </a:cubicBezTo>
                        <a:cubicBezTo>
                          <a:pt x="123" y="87"/>
                          <a:pt x="123" y="60"/>
                          <a:pt x="123" y="34"/>
                        </a:cubicBezTo>
                        <a:cubicBezTo>
                          <a:pt x="108" y="10"/>
                          <a:pt x="87" y="0"/>
                          <a:pt x="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22"/>
                  <p:cNvSpPr/>
                  <p:nvPr/>
                </p:nvSpPr>
                <p:spPr>
                  <a:xfrm>
                    <a:off x="8975951" y="422407"/>
                    <a:ext cx="3053" cy="3399"/>
                  </a:xfrm>
                  <a:custGeom>
                    <a:avLst/>
                    <a:gdLst/>
                    <a:ahLst/>
                    <a:cxnLst/>
                    <a:rect l="l" t="t" r="r" b="b"/>
                    <a:pathLst>
                      <a:path w="53" h="59" extrusionOk="0">
                        <a:moveTo>
                          <a:pt x="25" y="1"/>
                        </a:moveTo>
                        <a:cubicBezTo>
                          <a:pt x="21" y="1"/>
                          <a:pt x="17" y="2"/>
                          <a:pt x="13" y="6"/>
                        </a:cubicBezTo>
                        <a:cubicBezTo>
                          <a:pt x="0" y="6"/>
                          <a:pt x="0" y="32"/>
                          <a:pt x="0" y="45"/>
                        </a:cubicBezTo>
                        <a:cubicBezTo>
                          <a:pt x="13" y="59"/>
                          <a:pt x="26" y="59"/>
                          <a:pt x="40" y="59"/>
                        </a:cubicBezTo>
                        <a:cubicBezTo>
                          <a:pt x="53" y="45"/>
                          <a:pt x="53" y="32"/>
                          <a:pt x="53" y="19"/>
                        </a:cubicBezTo>
                        <a:cubicBezTo>
                          <a:pt x="43" y="10"/>
                          <a:pt x="34" y="1"/>
                          <a:pt x="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0" name="Google Shape;6280;p22"/>
                  <p:cNvSpPr/>
                  <p:nvPr/>
                </p:nvSpPr>
                <p:spPr>
                  <a:xfrm>
                    <a:off x="8948244" y="478742"/>
                    <a:ext cx="5818" cy="4839"/>
                  </a:xfrm>
                  <a:custGeom>
                    <a:avLst/>
                    <a:gdLst/>
                    <a:ahLst/>
                    <a:cxnLst/>
                    <a:rect l="l" t="t" r="r" b="b"/>
                    <a:pathLst>
                      <a:path w="101" h="84" extrusionOk="0">
                        <a:moveTo>
                          <a:pt x="53" y="1"/>
                        </a:moveTo>
                        <a:cubicBezTo>
                          <a:pt x="26" y="1"/>
                          <a:pt x="0" y="30"/>
                          <a:pt x="9" y="65"/>
                        </a:cubicBezTo>
                        <a:cubicBezTo>
                          <a:pt x="18" y="74"/>
                          <a:pt x="34" y="83"/>
                          <a:pt x="52" y="83"/>
                        </a:cubicBezTo>
                        <a:cubicBezTo>
                          <a:pt x="59" y="83"/>
                          <a:pt x="67" y="82"/>
                          <a:pt x="74" y="78"/>
                        </a:cubicBezTo>
                        <a:cubicBezTo>
                          <a:pt x="88" y="78"/>
                          <a:pt x="101" y="52"/>
                          <a:pt x="88" y="25"/>
                        </a:cubicBezTo>
                        <a:cubicBezTo>
                          <a:pt x="79" y="8"/>
                          <a:pt x="66" y="1"/>
                          <a:pt x="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22"/>
                  <p:cNvSpPr/>
                  <p:nvPr/>
                </p:nvSpPr>
                <p:spPr>
                  <a:xfrm>
                    <a:off x="9075719" y="399539"/>
                    <a:ext cx="6106" cy="5415"/>
                  </a:xfrm>
                  <a:custGeom>
                    <a:avLst/>
                    <a:gdLst/>
                    <a:ahLst/>
                    <a:cxnLst/>
                    <a:rect l="l" t="t" r="r" b="b"/>
                    <a:pathLst>
                      <a:path w="106" h="94" extrusionOk="0">
                        <a:moveTo>
                          <a:pt x="66" y="1"/>
                        </a:moveTo>
                        <a:cubicBezTo>
                          <a:pt x="55" y="1"/>
                          <a:pt x="45" y="4"/>
                          <a:pt x="40" y="9"/>
                        </a:cubicBezTo>
                        <a:cubicBezTo>
                          <a:pt x="14" y="9"/>
                          <a:pt x="1" y="49"/>
                          <a:pt x="14" y="62"/>
                        </a:cubicBezTo>
                        <a:cubicBezTo>
                          <a:pt x="23" y="81"/>
                          <a:pt x="40" y="93"/>
                          <a:pt x="58" y="93"/>
                        </a:cubicBezTo>
                        <a:cubicBezTo>
                          <a:pt x="65" y="93"/>
                          <a:pt x="72" y="92"/>
                          <a:pt x="79" y="88"/>
                        </a:cubicBezTo>
                        <a:cubicBezTo>
                          <a:pt x="106" y="75"/>
                          <a:pt x="106" y="49"/>
                          <a:pt x="106" y="22"/>
                        </a:cubicBezTo>
                        <a:cubicBezTo>
                          <a:pt x="98" y="7"/>
                          <a:pt x="81" y="1"/>
                          <a:pt x="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82" name="Google Shape;6282;p22"/>
                <p:cNvSpPr/>
                <p:nvPr/>
              </p:nvSpPr>
              <p:spPr>
                <a:xfrm>
                  <a:off x="9027333" y="491530"/>
                  <a:ext cx="120274" cy="149709"/>
                </a:xfrm>
                <a:custGeom>
                  <a:avLst/>
                  <a:gdLst/>
                  <a:ahLst/>
                  <a:cxnLst/>
                  <a:rect l="l" t="t" r="r" b="b"/>
                  <a:pathLst>
                    <a:path w="2088" h="2599" extrusionOk="0">
                      <a:moveTo>
                        <a:pt x="932" y="0"/>
                      </a:moveTo>
                      <a:lnTo>
                        <a:pt x="893" y="27"/>
                      </a:lnTo>
                      <a:lnTo>
                        <a:pt x="867" y="40"/>
                      </a:lnTo>
                      <a:lnTo>
                        <a:pt x="578" y="197"/>
                      </a:lnTo>
                      <a:lnTo>
                        <a:pt x="263" y="381"/>
                      </a:lnTo>
                      <a:lnTo>
                        <a:pt x="66" y="486"/>
                      </a:lnTo>
                      <a:lnTo>
                        <a:pt x="1" y="525"/>
                      </a:lnTo>
                      <a:lnTo>
                        <a:pt x="27" y="578"/>
                      </a:lnTo>
                      <a:lnTo>
                        <a:pt x="263" y="985"/>
                      </a:lnTo>
                      <a:lnTo>
                        <a:pt x="565" y="1483"/>
                      </a:lnTo>
                      <a:lnTo>
                        <a:pt x="854" y="1969"/>
                      </a:lnTo>
                      <a:lnTo>
                        <a:pt x="1182" y="2520"/>
                      </a:lnTo>
                      <a:lnTo>
                        <a:pt x="1208" y="2560"/>
                      </a:lnTo>
                      <a:lnTo>
                        <a:pt x="1234" y="2599"/>
                      </a:lnTo>
                      <a:lnTo>
                        <a:pt x="1274" y="2586"/>
                      </a:lnTo>
                      <a:lnTo>
                        <a:pt x="1287" y="2586"/>
                      </a:lnTo>
                      <a:lnTo>
                        <a:pt x="1589" y="2402"/>
                      </a:lnTo>
                      <a:lnTo>
                        <a:pt x="1877" y="2245"/>
                      </a:lnTo>
                      <a:lnTo>
                        <a:pt x="2048" y="2153"/>
                      </a:lnTo>
                      <a:lnTo>
                        <a:pt x="2087" y="2113"/>
                      </a:lnTo>
                      <a:lnTo>
                        <a:pt x="2074" y="2074"/>
                      </a:lnTo>
                      <a:cubicBezTo>
                        <a:pt x="1982" y="1916"/>
                        <a:pt x="1904" y="1785"/>
                        <a:pt x="1812" y="1615"/>
                      </a:cubicBezTo>
                      <a:cubicBezTo>
                        <a:pt x="1720" y="1444"/>
                        <a:pt x="1641" y="1300"/>
                        <a:pt x="1536" y="1103"/>
                      </a:cubicBezTo>
                      <a:cubicBezTo>
                        <a:pt x="1431" y="919"/>
                        <a:pt x="1326" y="722"/>
                        <a:pt x="1234" y="538"/>
                      </a:cubicBezTo>
                      <a:cubicBezTo>
                        <a:pt x="1142" y="368"/>
                        <a:pt x="1051" y="210"/>
                        <a:pt x="959" y="40"/>
                      </a:cubicBezTo>
                      <a:lnTo>
                        <a:pt x="9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3" name="Google Shape;6283;p22"/>
                <p:cNvSpPr/>
                <p:nvPr/>
              </p:nvSpPr>
              <p:spPr>
                <a:xfrm>
                  <a:off x="9066675" y="501322"/>
                  <a:ext cx="66588" cy="117279"/>
                </a:xfrm>
                <a:custGeom>
                  <a:avLst/>
                  <a:gdLst/>
                  <a:ahLst/>
                  <a:cxnLst/>
                  <a:rect l="l" t="t" r="r" b="b"/>
                  <a:pathLst>
                    <a:path w="1156" h="2036" extrusionOk="0">
                      <a:moveTo>
                        <a:pt x="13" y="1"/>
                      </a:moveTo>
                      <a:cubicBezTo>
                        <a:pt x="0" y="1"/>
                        <a:pt x="0" y="1"/>
                        <a:pt x="0" y="14"/>
                      </a:cubicBezTo>
                      <a:cubicBezTo>
                        <a:pt x="0" y="14"/>
                        <a:pt x="0" y="27"/>
                        <a:pt x="0" y="27"/>
                      </a:cubicBezTo>
                      <a:lnTo>
                        <a:pt x="0" y="40"/>
                      </a:lnTo>
                      <a:lnTo>
                        <a:pt x="26" y="80"/>
                      </a:lnTo>
                      <a:cubicBezTo>
                        <a:pt x="39" y="106"/>
                        <a:pt x="53" y="132"/>
                        <a:pt x="66" y="158"/>
                      </a:cubicBezTo>
                      <a:lnTo>
                        <a:pt x="131" y="277"/>
                      </a:lnTo>
                      <a:cubicBezTo>
                        <a:pt x="158" y="329"/>
                        <a:pt x="184" y="368"/>
                        <a:pt x="210" y="421"/>
                      </a:cubicBezTo>
                      <a:lnTo>
                        <a:pt x="368" y="697"/>
                      </a:lnTo>
                      <a:cubicBezTo>
                        <a:pt x="420" y="775"/>
                        <a:pt x="459" y="867"/>
                        <a:pt x="512" y="946"/>
                      </a:cubicBezTo>
                      <a:lnTo>
                        <a:pt x="656" y="1221"/>
                      </a:lnTo>
                      <a:lnTo>
                        <a:pt x="814" y="1484"/>
                      </a:lnTo>
                      <a:lnTo>
                        <a:pt x="971" y="1760"/>
                      </a:lnTo>
                      <a:cubicBezTo>
                        <a:pt x="998" y="1799"/>
                        <a:pt x="1011" y="1838"/>
                        <a:pt x="1037" y="1891"/>
                      </a:cubicBezTo>
                      <a:cubicBezTo>
                        <a:pt x="1063" y="1930"/>
                        <a:pt x="1089" y="1970"/>
                        <a:pt x="1116" y="2009"/>
                      </a:cubicBezTo>
                      <a:lnTo>
                        <a:pt x="1116" y="2022"/>
                      </a:lnTo>
                      <a:cubicBezTo>
                        <a:pt x="1116" y="2022"/>
                        <a:pt x="1116" y="2035"/>
                        <a:pt x="1129" y="2035"/>
                      </a:cubicBezTo>
                      <a:lnTo>
                        <a:pt x="1142" y="2035"/>
                      </a:lnTo>
                      <a:cubicBezTo>
                        <a:pt x="1155" y="2022"/>
                        <a:pt x="1155" y="2009"/>
                        <a:pt x="1155" y="2009"/>
                      </a:cubicBezTo>
                      <a:cubicBezTo>
                        <a:pt x="1142" y="1983"/>
                        <a:pt x="1129" y="1956"/>
                        <a:pt x="1116" y="1930"/>
                      </a:cubicBezTo>
                      <a:lnTo>
                        <a:pt x="1063" y="1851"/>
                      </a:lnTo>
                      <a:cubicBezTo>
                        <a:pt x="1011" y="1760"/>
                        <a:pt x="971" y="1681"/>
                        <a:pt x="919" y="1589"/>
                      </a:cubicBezTo>
                      <a:cubicBezTo>
                        <a:pt x="866" y="1497"/>
                        <a:pt x="827" y="1418"/>
                        <a:pt x="774" y="1326"/>
                      </a:cubicBezTo>
                      <a:cubicBezTo>
                        <a:pt x="709" y="1235"/>
                        <a:pt x="656" y="1130"/>
                        <a:pt x="604" y="1038"/>
                      </a:cubicBezTo>
                      <a:cubicBezTo>
                        <a:pt x="551" y="959"/>
                        <a:pt x="499" y="854"/>
                        <a:pt x="459" y="775"/>
                      </a:cubicBezTo>
                      <a:cubicBezTo>
                        <a:pt x="407" y="697"/>
                        <a:pt x="368" y="631"/>
                        <a:pt x="315" y="539"/>
                      </a:cubicBezTo>
                      <a:cubicBezTo>
                        <a:pt x="263" y="434"/>
                        <a:pt x="210" y="342"/>
                        <a:pt x="158" y="250"/>
                      </a:cubicBezTo>
                      <a:lnTo>
                        <a:pt x="92" y="132"/>
                      </a:lnTo>
                      <a:lnTo>
                        <a:pt x="39" y="53"/>
                      </a:lnTo>
                      <a:lnTo>
                        <a:pt x="26" y="14"/>
                      </a:lnTo>
                      <a:lnTo>
                        <a:pt x="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22"/>
                <p:cNvSpPr/>
                <p:nvPr/>
              </p:nvSpPr>
              <p:spPr>
                <a:xfrm>
                  <a:off x="9040927" y="513419"/>
                  <a:ext cx="76439" cy="122117"/>
                </a:xfrm>
                <a:custGeom>
                  <a:avLst/>
                  <a:gdLst/>
                  <a:ahLst/>
                  <a:cxnLst/>
                  <a:rect l="l" t="t" r="r" b="b"/>
                  <a:pathLst>
                    <a:path w="1327" h="2120" extrusionOk="0">
                      <a:moveTo>
                        <a:pt x="14" y="1"/>
                      </a:moveTo>
                      <a:cubicBezTo>
                        <a:pt x="1" y="14"/>
                        <a:pt x="1" y="14"/>
                        <a:pt x="14" y="27"/>
                      </a:cubicBezTo>
                      <a:cubicBezTo>
                        <a:pt x="14" y="27"/>
                        <a:pt x="14" y="40"/>
                        <a:pt x="14" y="40"/>
                      </a:cubicBezTo>
                      <a:lnTo>
                        <a:pt x="14" y="53"/>
                      </a:lnTo>
                      <a:lnTo>
                        <a:pt x="106" y="198"/>
                      </a:lnTo>
                      <a:lnTo>
                        <a:pt x="185" y="342"/>
                      </a:lnTo>
                      <a:lnTo>
                        <a:pt x="368" y="631"/>
                      </a:lnTo>
                      <a:lnTo>
                        <a:pt x="539" y="920"/>
                      </a:lnTo>
                      <a:lnTo>
                        <a:pt x="723" y="1221"/>
                      </a:lnTo>
                      <a:lnTo>
                        <a:pt x="920" y="1536"/>
                      </a:lnTo>
                      <a:lnTo>
                        <a:pt x="1090" y="1812"/>
                      </a:lnTo>
                      <a:lnTo>
                        <a:pt x="1182" y="1956"/>
                      </a:lnTo>
                      <a:lnTo>
                        <a:pt x="1221" y="2035"/>
                      </a:lnTo>
                      <a:lnTo>
                        <a:pt x="1261" y="2101"/>
                      </a:lnTo>
                      <a:cubicBezTo>
                        <a:pt x="1270" y="2110"/>
                        <a:pt x="1286" y="2119"/>
                        <a:pt x="1299" y="2119"/>
                      </a:cubicBezTo>
                      <a:cubicBezTo>
                        <a:pt x="1304" y="2119"/>
                        <a:pt x="1309" y="2118"/>
                        <a:pt x="1313" y="2114"/>
                      </a:cubicBezTo>
                      <a:cubicBezTo>
                        <a:pt x="1326" y="2101"/>
                        <a:pt x="1326" y="2088"/>
                        <a:pt x="1326" y="2075"/>
                      </a:cubicBezTo>
                      <a:lnTo>
                        <a:pt x="1300" y="2035"/>
                      </a:lnTo>
                      <a:lnTo>
                        <a:pt x="1261" y="1970"/>
                      </a:lnTo>
                      <a:lnTo>
                        <a:pt x="1208" y="1904"/>
                      </a:lnTo>
                      <a:cubicBezTo>
                        <a:pt x="1182" y="1851"/>
                        <a:pt x="1156" y="1812"/>
                        <a:pt x="1130" y="1760"/>
                      </a:cubicBezTo>
                      <a:lnTo>
                        <a:pt x="946" y="1471"/>
                      </a:lnTo>
                      <a:lnTo>
                        <a:pt x="762" y="1169"/>
                      </a:lnTo>
                      <a:lnTo>
                        <a:pt x="578" y="880"/>
                      </a:lnTo>
                      <a:lnTo>
                        <a:pt x="381" y="565"/>
                      </a:lnTo>
                      <a:cubicBezTo>
                        <a:pt x="329" y="473"/>
                        <a:pt x="276" y="395"/>
                        <a:pt x="211" y="303"/>
                      </a:cubicBezTo>
                      <a:cubicBezTo>
                        <a:pt x="185" y="250"/>
                        <a:pt x="158" y="198"/>
                        <a:pt x="119" y="145"/>
                      </a:cubicBezTo>
                      <a:cubicBezTo>
                        <a:pt x="106" y="119"/>
                        <a:pt x="93" y="93"/>
                        <a:pt x="80" y="80"/>
                      </a:cubicBezTo>
                      <a:cubicBezTo>
                        <a:pt x="67" y="67"/>
                        <a:pt x="67" y="53"/>
                        <a:pt x="53" y="40"/>
                      </a:cubicBezTo>
                      <a:lnTo>
                        <a:pt x="40" y="14"/>
                      </a:lnTo>
                      <a:lnTo>
                        <a:pt x="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85" name="Google Shape;6285;p22"/>
              <p:cNvSpPr/>
              <p:nvPr/>
            </p:nvSpPr>
            <p:spPr>
              <a:xfrm>
                <a:off x="6801745" y="235775"/>
                <a:ext cx="2585834" cy="1249283"/>
              </a:xfrm>
              <a:custGeom>
                <a:avLst/>
                <a:gdLst/>
                <a:ahLst/>
                <a:cxnLst/>
                <a:rect l="l" t="t" r="r" b="b"/>
                <a:pathLst>
                  <a:path w="44891" h="21688" extrusionOk="0">
                    <a:moveTo>
                      <a:pt x="44639" y="1"/>
                    </a:moveTo>
                    <a:cubicBezTo>
                      <a:pt x="44560" y="1"/>
                      <a:pt x="44485" y="45"/>
                      <a:pt x="44465" y="149"/>
                    </a:cubicBezTo>
                    <a:cubicBezTo>
                      <a:pt x="43861" y="3377"/>
                      <a:pt x="41420" y="5910"/>
                      <a:pt x="38598" y="7433"/>
                    </a:cubicBezTo>
                    <a:cubicBezTo>
                      <a:pt x="35160" y="9270"/>
                      <a:pt x="31131" y="9624"/>
                      <a:pt x="27299" y="9834"/>
                    </a:cubicBezTo>
                    <a:cubicBezTo>
                      <a:pt x="23020" y="10071"/>
                      <a:pt x="18742" y="10267"/>
                      <a:pt x="14463" y="10517"/>
                    </a:cubicBezTo>
                    <a:cubicBezTo>
                      <a:pt x="12377" y="10635"/>
                      <a:pt x="10277" y="10792"/>
                      <a:pt x="8203" y="11173"/>
                    </a:cubicBezTo>
                    <a:cubicBezTo>
                      <a:pt x="6523" y="11501"/>
                      <a:pt x="4817" y="12000"/>
                      <a:pt x="3361" y="12932"/>
                    </a:cubicBezTo>
                    <a:cubicBezTo>
                      <a:pt x="2009" y="13798"/>
                      <a:pt x="946" y="15005"/>
                      <a:pt x="447" y="16527"/>
                    </a:cubicBezTo>
                    <a:cubicBezTo>
                      <a:pt x="1" y="17906"/>
                      <a:pt x="1" y="19493"/>
                      <a:pt x="736" y="20780"/>
                    </a:cubicBezTo>
                    <a:cubicBezTo>
                      <a:pt x="920" y="21081"/>
                      <a:pt x="1143" y="21370"/>
                      <a:pt x="1392" y="21633"/>
                    </a:cubicBezTo>
                    <a:cubicBezTo>
                      <a:pt x="1437" y="21671"/>
                      <a:pt x="1485" y="21688"/>
                      <a:pt x="1532" y="21688"/>
                    </a:cubicBezTo>
                    <a:cubicBezTo>
                      <a:pt x="1690" y="21688"/>
                      <a:pt x="1823" y="21496"/>
                      <a:pt x="1681" y="21344"/>
                    </a:cubicBezTo>
                    <a:lnTo>
                      <a:pt x="1694" y="21344"/>
                    </a:lnTo>
                    <a:cubicBezTo>
                      <a:pt x="631" y="20294"/>
                      <a:pt x="368" y="18732"/>
                      <a:pt x="657" y="17302"/>
                    </a:cubicBezTo>
                    <a:cubicBezTo>
                      <a:pt x="985" y="15740"/>
                      <a:pt x="1917" y="14441"/>
                      <a:pt x="3229" y="13522"/>
                    </a:cubicBezTo>
                    <a:cubicBezTo>
                      <a:pt x="4634" y="12525"/>
                      <a:pt x="6300" y="11987"/>
                      <a:pt x="7980" y="11645"/>
                    </a:cubicBezTo>
                    <a:cubicBezTo>
                      <a:pt x="10001" y="11225"/>
                      <a:pt x="12075" y="11068"/>
                      <a:pt x="14122" y="10937"/>
                    </a:cubicBezTo>
                    <a:cubicBezTo>
                      <a:pt x="18387" y="10687"/>
                      <a:pt x="22640" y="10504"/>
                      <a:pt x="26905" y="10267"/>
                    </a:cubicBezTo>
                    <a:cubicBezTo>
                      <a:pt x="30724" y="10057"/>
                      <a:pt x="34700" y="9769"/>
                      <a:pt x="38205" y="8089"/>
                    </a:cubicBezTo>
                    <a:cubicBezTo>
                      <a:pt x="41026" y="6737"/>
                      <a:pt x="43572" y="4414"/>
                      <a:pt x="44570" y="1382"/>
                    </a:cubicBezTo>
                    <a:cubicBezTo>
                      <a:pt x="44688" y="1015"/>
                      <a:pt x="44793" y="634"/>
                      <a:pt x="44858" y="254"/>
                    </a:cubicBezTo>
                    <a:cubicBezTo>
                      <a:pt x="44890" y="103"/>
                      <a:pt x="44759" y="1"/>
                      <a:pt x="446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6286"/>
        <p:cNvGrpSpPr/>
        <p:nvPr/>
      </p:nvGrpSpPr>
      <p:grpSpPr>
        <a:xfrm>
          <a:off x="0" y="0"/>
          <a:ext cx="0" cy="0"/>
          <a:chOff x="0" y="0"/>
          <a:chExt cx="0" cy="0"/>
        </a:xfrm>
      </p:grpSpPr>
      <p:sp>
        <p:nvSpPr>
          <p:cNvPr id="6287" name="Google Shape;6287;p23"/>
          <p:cNvSpPr/>
          <p:nvPr/>
        </p:nvSpPr>
        <p:spPr>
          <a:xfrm rot="-5400000">
            <a:off x="8470578" y="4577488"/>
            <a:ext cx="92248" cy="113207"/>
          </a:xfrm>
          <a:custGeom>
            <a:avLst/>
            <a:gdLst/>
            <a:ahLst/>
            <a:cxnLst/>
            <a:rect l="l" t="t" r="r" b="b"/>
            <a:pathLst>
              <a:path w="2566" h="3149" extrusionOk="0">
                <a:moveTo>
                  <a:pt x="1277" y="1"/>
                </a:moveTo>
                <a:cubicBezTo>
                  <a:pt x="1213" y="1"/>
                  <a:pt x="1146" y="40"/>
                  <a:pt x="1129" y="120"/>
                </a:cubicBezTo>
                <a:lnTo>
                  <a:pt x="1129" y="1019"/>
                </a:lnTo>
                <a:lnTo>
                  <a:pt x="565" y="455"/>
                </a:lnTo>
                <a:cubicBezTo>
                  <a:pt x="534" y="420"/>
                  <a:pt x="499" y="405"/>
                  <a:pt x="466" y="405"/>
                </a:cubicBezTo>
                <a:cubicBezTo>
                  <a:pt x="364" y="405"/>
                  <a:pt x="278" y="538"/>
                  <a:pt x="371" y="631"/>
                </a:cubicBezTo>
                <a:lnTo>
                  <a:pt x="900" y="1160"/>
                </a:lnTo>
                <a:lnTo>
                  <a:pt x="177" y="1160"/>
                </a:lnTo>
                <a:cubicBezTo>
                  <a:pt x="0" y="1160"/>
                  <a:pt x="0" y="1442"/>
                  <a:pt x="177" y="1442"/>
                </a:cubicBezTo>
                <a:lnTo>
                  <a:pt x="1005" y="1442"/>
                </a:lnTo>
                <a:lnTo>
                  <a:pt x="459" y="1971"/>
                </a:lnTo>
                <a:cubicBezTo>
                  <a:pt x="388" y="2070"/>
                  <a:pt x="475" y="2191"/>
                  <a:pt x="576" y="2191"/>
                </a:cubicBezTo>
                <a:cubicBezTo>
                  <a:pt x="601" y="2191"/>
                  <a:pt x="628" y="2183"/>
                  <a:pt x="653" y="2165"/>
                </a:cubicBezTo>
                <a:lnTo>
                  <a:pt x="1146" y="1689"/>
                </a:lnTo>
                <a:lnTo>
                  <a:pt x="1146" y="3029"/>
                </a:lnTo>
                <a:cubicBezTo>
                  <a:pt x="1155" y="3109"/>
                  <a:pt x="1217" y="3148"/>
                  <a:pt x="1279" y="3148"/>
                </a:cubicBezTo>
                <a:cubicBezTo>
                  <a:pt x="1340" y="3148"/>
                  <a:pt x="1402" y="3109"/>
                  <a:pt x="1411" y="3029"/>
                </a:cubicBezTo>
                <a:lnTo>
                  <a:pt x="1411" y="1671"/>
                </a:lnTo>
                <a:lnTo>
                  <a:pt x="2275" y="2536"/>
                </a:lnTo>
                <a:cubicBezTo>
                  <a:pt x="2303" y="2563"/>
                  <a:pt x="2334" y="2575"/>
                  <a:pt x="2365" y="2575"/>
                </a:cubicBezTo>
                <a:cubicBezTo>
                  <a:pt x="2470" y="2575"/>
                  <a:pt x="2565" y="2437"/>
                  <a:pt x="2469" y="2342"/>
                </a:cubicBezTo>
                <a:cubicBezTo>
                  <a:pt x="2169" y="2042"/>
                  <a:pt x="1869" y="1742"/>
                  <a:pt x="1570" y="1442"/>
                </a:cubicBezTo>
                <a:lnTo>
                  <a:pt x="2381" y="1442"/>
                </a:lnTo>
                <a:cubicBezTo>
                  <a:pt x="2557" y="1442"/>
                  <a:pt x="2557" y="1160"/>
                  <a:pt x="2381" y="1160"/>
                </a:cubicBezTo>
                <a:lnTo>
                  <a:pt x="1658" y="1160"/>
                </a:lnTo>
                <a:lnTo>
                  <a:pt x="2469" y="349"/>
                </a:lnTo>
                <a:cubicBezTo>
                  <a:pt x="2566" y="252"/>
                  <a:pt x="2467" y="122"/>
                  <a:pt x="2361" y="122"/>
                </a:cubicBezTo>
                <a:cubicBezTo>
                  <a:pt x="2331" y="122"/>
                  <a:pt x="2302" y="132"/>
                  <a:pt x="2275" y="155"/>
                </a:cubicBezTo>
                <a:lnTo>
                  <a:pt x="1411" y="1019"/>
                </a:lnTo>
                <a:lnTo>
                  <a:pt x="1411" y="120"/>
                </a:lnTo>
                <a:cubicBezTo>
                  <a:pt x="1402" y="40"/>
                  <a:pt x="1340"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23"/>
          <p:cNvSpPr/>
          <p:nvPr/>
        </p:nvSpPr>
        <p:spPr>
          <a:xfrm rot="-5400000">
            <a:off x="8813241" y="4805445"/>
            <a:ext cx="166150" cy="192798"/>
          </a:xfrm>
          <a:custGeom>
            <a:avLst/>
            <a:gdLst/>
            <a:ahLst/>
            <a:cxnLst/>
            <a:rect l="l" t="t" r="r" b="b"/>
            <a:pathLst>
              <a:path w="2029" h="2355" extrusionOk="0">
                <a:moveTo>
                  <a:pt x="1032" y="1"/>
                </a:moveTo>
                <a:cubicBezTo>
                  <a:pt x="1010" y="1"/>
                  <a:pt x="988" y="14"/>
                  <a:pt x="988" y="40"/>
                </a:cubicBezTo>
                <a:lnTo>
                  <a:pt x="988" y="1028"/>
                </a:lnTo>
                <a:lnTo>
                  <a:pt x="935" y="1028"/>
                </a:lnTo>
                <a:lnTo>
                  <a:pt x="318" y="411"/>
                </a:lnTo>
                <a:cubicBezTo>
                  <a:pt x="310" y="403"/>
                  <a:pt x="300" y="399"/>
                  <a:pt x="290" y="399"/>
                </a:cubicBezTo>
                <a:cubicBezTo>
                  <a:pt x="256" y="399"/>
                  <a:pt x="220" y="440"/>
                  <a:pt x="247" y="481"/>
                </a:cubicBezTo>
                <a:lnTo>
                  <a:pt x="794" y="1010"/>
                </a:lnTo>
                <a:lnTo>
                  <a:pt x="71" y="1010"/>
                </a:lnTo>
                <a:cubicBezTo>
                  <a:pt x="0" y="1010"/>
                  <a:pt x="0" y="1116"/>
                  <a:pt x="71" y="1134"/>
                </a:cubicBezTo>
                <a:lnTo>
                  <a:pt x="882" y="1134"/>
                </a:lnTo>
                <a:lnTo>
                  <a:pt x="194" y="1804"/>
                </a:lnTo>
                <a:cubicBezTo>
                  <a:pt x="181" y="1845"/>
                  <a:pt x="209" y="1886"/>
                  <a:pt x="239" y="1886"/>
                </a:cubicBezTo>
                <a:cubicBezTo>
                  <a:pt x="248" y="1886"/>
                  <a:pt x="257" y="1882"/>
                  <a:pt x="265" y="1874"/>
                </a:cubicBezTo>
                <a:lnTo>
                  <a:pt x="953" y="1187"/>
                </a:lnTo>
                <a:lnTo>
                  <a:pt x="970" y="1204"/>
                </a:lnTo>
                <a:lnTo>
                  <a:pt x="970" y="2315"/>
                </a:lnTo>
                <a:cubicBezTo>
                  <a:pt x="979" y="2342"/>
                  <a:pt x="1001" y="2355"/>
                  <a:pt x="1023" y="2355"/>
                </a:cubicBezTo>
                <a:cubicBezTo>
                  <a:pt x="1045" y="2355"/>
                  <a:pt x="1067" y="2342"/>
                  <a:pt x="1076" y="2315"/>
                </a:cubicBezTo>
                <a:lnTo>
                  <a:pt x="1076" y="1310"/>
                </a:lnTo>
                <a:lnTo>
                  <a:pt x="1746" y="1980"/>
                </a:lnTo>
                <a:cubicBezTo>
                  <a:pt x="1754" y="1988"/>
                  <a:pt x="1763" y="1992"/>
                  <a:pt x="1772" y="1992"/>
                </a:cubicBezTo>
                <a:cubicBezTo>
                  <a:pt x="1802" y="1992"/>
                  <a:pt x="1830" y="1951"/>
                  <a:pt x="1817" y="1910"/>
                </a:cubicBezTo>
                <a:lnTo>
                  <a:pt x="1076" y="1187"/>
                </a:lnTo>
                <a:lnTo>
                  <a:pt x="1076" y="1134"/>
                </a:lnTo>
                <a:lnTo>
                  <a:pt x="1958" y="1134"/>
                </a:lnTo>
                <a:cubicBezTo>
                  <a:pt x="2028" y="1134"/>
                  <a:pt x="2028" y="1028"/>
                  <a:pt x="1958" y="1028"/>
                </a:cubicBezTo>
                <a:lnTo>
                  <a:pt x="1129" y="1028"/>
                </a:lnTo>
                <a:lnTo>
                  <a:pt x="1693" y="464"/>
                </a:lnTo>
                <a:cubicBezTo>
                  <a:pt x="1722" y="435"/>
                  <a:pt x="1693" y="384"/>
                  <a:pt x="1652" y="384"/>
                </a:cubicBezTo>
                <a:cubicBezTo>
                  <a:pt x="1643" y="384"/>
                  <a:pt x="1633" y="386"/>
                  <a:pt x="1623" y="393"/>
                </a:cubicBezTo>
                <a:lnTo>
                  <a:pt x="1076" y="940"/>
                </a:lnTo>
                <a:lnTo>
                  <a:pt x="1076" y="40"/>
                </a:lnTo>
                <a:cubicBezTo>
                  <a:pt x="1076" y="14"/>
                  <a:pt x="1054" y="1"/>
                  <a:pt x="10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23"/>
          <p:cNvSpPr/>
          <p:nvPr/>
        </p:nvSpPr>
        <p:spPr>
          <a:xfrm rot="-5400000">
            <a:off x="8937828" y="4485251"/>
            <a:ext cx="92248" cy="113207"/>
          </a:xfrm>
          <a:custGeom>
            <a:avLst/>
            <a:gdLst/>
            <a:ahLst/>
            <a:cxnLst/>
            <a:rect l="l" t="t" r="r" b="b"/>
            <a:pathLst>
              <a:path w="2566" h="3149" extrusionOk="0">
                <a:moveTo>
                  <a:pt x="1277" y="1"/>
                </a:moveTo>
                <a:cubicBezTo>
                  <a:pt x="1213" y="1"/>
                  <a:pt x="1146" y="40"/>
                  <a:pt x="1129" y="120"/>
                </a:cubicBezTo>
                <a:lnTo>
                  <a:pt x="1129" y="1019"/>
                </a:lnTo>
                <a:lnTo>
                  <a:pt x="565" y="455"/>
                </a:lnTo>
                <a:cubicBezTo>
                  <a:pt x="534" y="420"/>
                  <a:pt x="499" y="405"/>
                  <a:pt x="466" y="405"/>
                </a:cubicBezTo>
                <a:cubicBezTo>
                  <a:pt x="364" y="405"/>
                  <a:pt x="278" y="538"/>
                  <a:pt x="371" y="631"/>
                </a:cubicBezTo>
                <a:lnTo>
                  <a:pt x="900" y="1160"/>
                </a:lnTo>
                <a:lnTo>
                  <a:pt x="177" y="1160"/>
                </a:lnTo>
                <a:cubicBezTo>
                  <a:pt x="0" y="1160"/>
                  <a:pt x="0" y="1442"/>
                  <a:pt x="177" y="1442"/>
                </a:cubicBezTo>
                <a:lnTo>
                  <a:pt x="1005" y="1442"/>
                </a:lnTo>
                <a:lnTo>
                  <a:pt x="459" y="1971"/>
                </a:lnTo>
                <a:cubicBezTo>
                  <a:pt x="388" y="2070"/>
                  <a:pt x="475" y="2191"/>
                  <a:pt x="576" y="2191"/>
                </a:cubicBezTo>
                <a:cubicBezTo>
                  <a:pt x="601" y="2191"/>
                  <a:pt x="628" y="2183"/>
                  <a:pt x="653" y="2165"/>
                </a:cubicBezTo>
                <a:lnTo>
                  <a:pt x="1146" y="1689"/>
                </a:lnTo>
                <a:lnTo>
                  <a:pt x="1146" y="3029"/>
                </a:lnTo>
                <a:cubicBezTo>
                  <a:pt x="1155" y="3109"/>
                  <a:pt x="1217" y="3148"/>
                  <a:pt x="1279" y="3148"/>
                </a:cubicBezTo>
                <a:cubicBezTo>
                  <a:pt x="1340" y="3148"/>
                  <a:pt x="1402" y="3109"/>
                  <a:pt x="1411" y="3029"/>
                </a:cubicBezTo>
                <a:lnTo>
                  <a:pt x="1411" y="1671"/>
                </a:lnTo>
                <a:lnTo>
                  <a:pt x="2275" y="2536"/>
                </a:lnTo>
                <a:cubicBezTo>
                  <a:pt x="2303" y="2563"/>
                  <a:pt x="2334" y="2575"/>
                  <a:pt x="2365" y="2575"/>
                </a:cubicBezTo>
                <a:cubicBezTo>
                  <a:pt x="2470" y="2575"/>
                  <a:pt x="2565" y="2437"/>
                  <a:pt x="2469" y="2342"/>
                </a:cubicBezTo>
                <a:cubicBezTo>
                  <a:pt x="2169" y="2042"/>
                  <a:pt x="1869" y="1742"/>
                  <a:pt x="1570" y="1442"/>
                </a:cubicBezTo>
                <a:lnTo>
                  <a:pt x="2381" y="1442"/>
                </a:lnTo>
                <a:cubicBezTo>
                  <a:pt x="2557" y="1442"/>
                  <a:pt x="2557" y="1160"/>
                  <a:pt x="2381" y="1160"/>
                </a:cubicBezTo>
                <a:lnTo>
                  <a:pt x="1658" y="1160"/>
                </a:lnTo>
                <a:lnTo>
                  <a:pt x="2469" y="349"/>
                </a:lnTo>
                <a:cubicBezTo>
                  <a:pt x="2566" y="252"/>
                  <a:pt x="2467" y="122"/>
                  <a:pt x="2361" y="122"/>
                </a:cubicBezTo>
                <a:cubicBezTo>
                  <a:pt x="2331" y="122"/>
                  <a:pt x="2302" y="132"/>
                  <a:pt x="2275" y="155"/>
                </a:cubicBezTo>
                <a:lnTo>
                  <a:pt x="1411" y="1019"/>
                </a:lnTo>
                <a:lnTo>
                  <a:pt x="1411" y="120"/>
                </a:lnTo>
                <a:cubicBezTo>
                  <a:pt x="1402" y="40"/>
                  <a:pt x="1340"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23"/>
          <p:cNvSpPr/>
          <p:nvPr/>
        </p:nvSpPr>
        <p:spPr>
          <a:xfrm>
            <a:off x="134711" y="665371"/>
            <a:ext cx="92248" cy="113207"/>
          </a:xfrm>
          <a:custGeom>
            <a:avLst/>
            <a:gdLst/>
            <a:ahLst/>
            <a:cxnLst/>
            <a:rect l="l" t="t" r="r" b="b"/>
            <a:pathLst>
              <a:path w="2566" h="3149" extrusionOk="0">
                <a:moveTo>
                  <a:pt x="1277" y="1"/>
                </a:moveTo>
                <a:cubicBezTo>
                  <a:pt x="1213" y="1"/>
                  <a:pt x="1146" y="40"/>
                  <a:pt x="1129" y="120"/>
                </a:cubicBezTo>
                <a:lnTo>
                  <a:pt x="1129" y="1019"/>
                </a:lnTo>
                <a:lnTo>
                  <a:pt x="565" y="455"/>
                </a:lnTo>
                <a:cubicBezTo>
                  <a:pt x="534" y="420"/>
                  <a:pt x="499" y="405"/>
                  <a:pt x="466" y="405"/>
                </a:cubicBezTo>
                <a:cubicBezTo>
                  <a:pt x="364" y="405"/>
                  <a:pt x="278" y="538"/>
                  <a:pt x="371" y="631"/>
                </a:cubicBezTo>
                <a:lnTo>
                  <a:pt x="900" y="1160"/>
                </a:lnTo>
                <a:lnTo>
                  <a:pt x="177" y="1160"/>
                </a:lnTo>
                <a:cubicBezTo>
                  <a:pt x="0" y="1160"/>
                  <a:pt x="0" y="1442"/>
                  <a:pt x="177" y="1442"/>
                </a:cubicBezTo>
                <a:lnTo>
                  <a:pt x="1005" y="1442"/>
                </a:lnTo>
                <a:lnTo>
                  <a:pt x="459" y="1971"/>
                </a:lnTo>
                <a:cubicBezTo>
                  <a:pt x="388" y="2070"/>
                  <a:pt x="475" y="2191"/>
                  <a:pt x="576" y="2191"/>
                </a:cubicBezTo>
                <a:cubicBezTo>
                  <a:pt x="601" y="2191"/>
                  <a:pt x="628" y="2183"/>
                  <a:pt x="653" y="2165"/>
                </a:cubicBezTo>
                <a:lnTo>
                  <a:pt x="1146" y="1689"/>
                </a:lnTo>
                <a:lnTo>
                  <a:pt x="1146" y="3029"/>
                </a:lnTo>
                <a:cubicBezTo>
                  <a:pt x="1155" y="3109"/>
                  <a:pt x="1217" y="3148"/>
                  <a:pt x="1279" y="3148"/>
                </a:cubicBezTo>
                <a:cubicBezTo>
                  <a:pt x="1340" y="3148"/>
                  <a:pt x="1402" y="3109"/>
                  <a:pt x="1411" y="3029"/>
                </a:cubicBezTo>
                <a:lnTo>
                  <a:pt x="1411" y="1671"/>
                </a:lnTo>
                <a:lnTo>
                  <a:pt x="2275" y="2536"/>
                </a:lnTo>
                <a:cubicBezTo>
                  <a:pt x="2303" y="2563"/>
                  <a:pt x="2334" y="2575"/>
                  <a:pt x="2365" y="2575"/>
                </a:cubicBezTo>
                <a:cubicBezTo>
                  <a:pt x="2470" y="2575"/>
                  <a:pt x="2565" y="2437"/>
                  <a:pt x="2469" y="2342"/>
                </a:cubicBezTo>
                <a:cubicBezTo>
                  <a:pt x="2169" y="2042"/>
                  <a:pt x="1869" y="1742"/>
                  <a:pt x="1570" y="1442"/>
                </a:cubicBezTo>
                <a:lnTo>
                  <a:pt x="2381" y="1442"/>
                </a:lnTo>
                <a:cubicBezTo>
                  <a:pt x="2557" y="1442"/>
                  <a:pt x="2557" y="1160"/>
                  <a:pt x="2381" y="1160"/>
                </a:cubicBezTo>
                <a:lnTo>
                  <a:pt x="1658" y="1160"/>
                </a:lnTo>
                <a:lnTo>
                  <a:pt x="2469" y="349"/>
                </a:lnTo>
                <a:cubicBezTo>
                  <a:pt x="2566" y="252"/>
                  <a:pt x="2467" y="122"/>
                  <a:pt x="2361" y="122"/>
                </a:cubicBezTo>
                <a:cubicBezTo>
                  <a:pt x="2331" y="122"/>
                  <a:pt x="2302" y="132"/>
                  <a:pt x="2275" y="155"/>
                </a:cubicBezTo>
                <a:lnTo>
                  <a:pt x="1411" y="1019"/>
                </a:lnTo>
                <a:lnTo>
                  <a:pt x="1411" y="120"/>
                </a:lnTo>
                <a:cubicBezTo>
                  <a:pt x="1402" y="40"/>
                  <a:pt x="1340"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23"/>
          <p:cNvSpPr/>
          <p:nvPr/>
        </p:nvSpPr>
        <p:spPr>
          <a:xfrm>
            <a:off x="335008" y="200914"/>
            <a:ext cx="166150" cy="192798"/>
          </a:xfrm>
          <a:custGeom>
            <a:avLst/>
            <a:gdLst/>
            <a:ahLst/>
            <a:cxnLst/>
            <a:rect l="l" t="t" r="r" b="b"/>
            <a:pathLst>
              <a:path w="2029" h="2355" extrusionOk="0">
                <a:moveTo>
                  <a:pt x="1032" y="1"/>
                </a:moveTo>
                <a:cubicBezTo>
                  <a:pt x="1010" y="1"/>
                  <a:pt x="988" y="14"/>
                  <a:pt x="988" y="40"/>
                </a:cubicBezTo>
                <a:lnTo>
                  <a:pt x="988" y="1028"/>
                </a:lnTo>
                <a:lnTo>
                  <a:pt x="935" y="1028"/>
                </a:lnTo>
                <a:lnTo>
                  <a:pt x="318" y="411"/>
                </a:lnTo>
                <a:cubicBezTo>
                  <a:pt x="310" y="403"/>
                  <a:pt x="300" y="399"/>
                  <a:pt x="290" y="399"/>
                </a:cubicBezTo>
                <a:cubicBezTo>
                  <a:pt x="256" y="399"/>
                  <a:pt x="220" y="440"/>
                  <a:pt x="247" y="481"/>
                </a:cubicBezTo>
                <a:lnTo>
                  <a:pt x="794" y="1010"/>
                </a:lnTo>
                <a:lnTo>
                  <a:pt x="71" y="1010"/>
                </a:lnTo>
                <a:cubicBezTo>
                  <a:pt x="0" y="1010"/>
                  <a:pt x="0" y="1116"/>
                  <a:pt x="71" y="1134"/>
                </a:cubicBezTo>
                <a:lnTo>
                  <a:pt x="882" y="1134"/>
                </a:lnTo>
                <a:lnTo>
                  <a:pt x="194" y="1804"/>
                </a:lnTo>
                <a:cubicBezTo>
                  <a:pt x="181" y="1845"/>
                  <a:pt x="209" y="1886"/>
                  <a:pt x="239" y="1886"/>
                </a:cubicBezTo>
                <a:cubicBezTo>
                  <a:pt x="248" y="1886"/>
                  <a:pt x="257" y="1882"/>
                  <a:pt x="265" y="1874"/>
                </a:cubicBezTo>
                <a:lnTo>
                  <a:pt x="953" y="1187"/>
                </a:lnTo>
                <a:lnTo>
                  <a:pt x="970" y="1204"/>
                </a:lnTo>
                <a:lnTo>
                  <a:pt x="970" y="2315"/>
                </a:lnTo>
                <a:cubicBezTo>
                  <a:pt x="979" y="2342"/>
                  <a:pt x="1001" y="2355"/>
                  <a:pt x="1023" y="2355"/>
                </a:cubicBezTo>
                <a:cubicBezTo>
                  <a:pt x="1045" y="2355"/>
                  <a:pt x="1067" y="2342"/>
                  <a:pt x="1076" y="2315"/>
                </a:cubicBezTo>
                <a:lnTo>
                  <a:pt x="1076" y="1310"/>
                </a:lnTo>
                <a:lnTo>
                  <a:pt x="1746" y="1980"/>
                </a:lnTo>
                <a:cubicBezTo>
                  <a:pt x="1754" y="1988"/>
                  <a:pt x="1763" y="1992"/>
                  <a:pt x="1772" y="1992"/>
                </a:cubicBezTo>
                <a:cubicBezTo>
                  <a:pt x="1802" y="1992"/>
                  <a:pt x="1830" y="1951"/>
                  <a:pt x="1817" y="1910"/>
                </a:cubicBezTo>
                <a:lnTo>
                  <a:pt x="1076" y="1187"/>
                </a:lnTo>
                <a:lnTo>
                  <a:pt x="1076" y="1134"/>
                </a:lnTo>
                <a:lnTo>
                  <a:pt x="1958" y="1134"/>
                </a:lnTo>
                <a:cubicBezTo>
                  <a:pt x="2028" y="1134"/>
                  <a:pt x="2028" y="1028"/>
                  <a:pt x="1958" y="1028"/>
                </a:cubicBezTo>
                <a:lnTo>
                  <a:pt x="1129" y="1028"/>
                </a:lnTo>
                <a:lnTo>
                  <a:pt x="1693" y="464"/>
                </a:lnTo>
                <a:cubicBezTo>
                  <a:pt x="1722" y="435"/>
                  <a:pt x="1693" y="384"/>
                  <a:pt x="1652" y="384"/>
                </a:cubicBezTo>
                <a:cubicBezTo>
                  <a:pt x="1643" y="384"/>
                  <a:pt x="1633" y="386"/>
                  <a:pt x="1623" y="393"/>
                </a:cubicBezTo>
                <a:lnTo>
                  <a:pt x="1076" y="940"/>
                </a:lnTo>
                <a:lnTo>
                  <a:pt x="1076" y="40"/>
                </a:lnTo>
                <a:cubicBezTo>
                  <a:pt x="1076" y="14"/>
                  <a:pt x="1054" y="1"/>
                  <a:pt x="10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23"/>
          <p:cNvSpPr/>
          <p:nvPr/>
        </p:nvSpPr>
        <p:spPr>
          <a:xfrm>
            <a:off x="1205423" y="4485246"/>
            <a:ext cx="92248" cy="113207"/>
          </a:xfrm>
          <a:custGeom>
            <a:avLst/>
            <a:gdLst/>
            <a:ahLst/>
            <a:cxnLst/>
            <a:rect l="l" t="t" r="r" b="b"/>
            <a:pathLst>
              <a:path w="2566" h="3149" extrusionOk="0">
                <a:moveTo>
                  <a:pt x="1277" y="1"/>
                </a:moveTo>
                <a:cubicBezTo>
                  <a:pt x="1213" y="1"/>
                  <a:pt x="1146" y="40"/>
                  <a:pt x="1129" y="120"/>
                </a:cubicBezTo>
                <a:lnTo>
                  <a:pt x="1129" y="1019"/>
                </a:lnTo>
                <a:lnTo>
                  <a:pt x="565" y="455"/>
                </a:lnTo>
                <a:cubicBezTo>
                  <a:pt x="534" y="420"/>
                  <a:pt x="499" y="405"/>
                  <a:pt x="466" y="405"/>
                </a:cubicBezTo>
                <a:cubicBezTo>
                  <a:pt x="364" y="405"/>
                  <a:pt x="278" y="538"/>
                  <a:pt x="371" y="631"/>
                </a:cubicBezTo>
                <a:lnTo>
                  <a:pt x="900" y="1160"/>
                </a:lnTo>
                <a:lnTo>
                  <a:pt x="177" y="1160"/>
                </a:lnTo>
                <a:cubicBezTo>
                  <a:pt x="0" y="1160"/>
                  <a:pt x="0" y="1442"/>
                  <a:pt x="177" y="1442"/>
                </a:cubicBezTo>
                <a:lnTo>
                  <a:pt x="1005" y="1442"/>
                </a:lnTo>
                <a:lnTo>
                  <a:pt x="459" y="1971"/>
                </a:lnTo>
                <a:cubicBezTo>
                  <a:pt x="388" y="2070"/>
                  <a:pt x="475" y="2191"/>
                  <a:pt x="576" y="2191"/>
                </a:cubicBezTo>
                <a:cubicBezTo>
                  <a:pt x="601" y="2191"/>
                  <a:pt x="628" y="2183"/>
                  <a:pt x="653" y="2165"/>
                </a:cubicBezTo>
                <a:lnTo>
                  <a:pt x="1146" y="1689"/>
                </a:lnTo>
                <a:lnTo>
                  <a:pt x="1146" y="3029"/>
                </a:lnTo>
                <a:cubicBezTo>
                  <a:pt x="1155" y="3109"/>
                  <a:pt x="1217" y="3148"/>
                  <a:pt x="1279" y="3148"/>
                </a:cubicBezTo>
                <a:cubicBezTo>
                  <a:pt x="1340" y="3148"/>
                  <a:pt x="1402" y="3109"/>
                  <a:pt x="1411" y="3029"/>
                </a:cubicBezTo>
                <a:lnTo>
                  <a:pt x="1411" y="1671"/>
                </a:lnTo>
                <a:lnTo>
                  <a:pt x="2275" y="2536"/>
                </a:lnTo>
                <a:cubicBezTo>
                  <a:pt x="2303" y="2563"/>
                  <a:pt x="2334" y="2575"/>
                  <a:pt x="2365" y="2575"/>
                </a:cubicBezTo>
                <a:cubicBezTo>
                  <a:pt x="2470" y="2575"/>
                  <a:pt x="2565" y="2437"/>
                  <a:pt x="2469" y="2342"/>
                </a:cubicBezTo>
                <a:cubicBezTo>
                  <a:pt x="2169" y="2042"/>
                  <a:pt x="1869" y="1742"/>
                  <a:pt x="1570" y="1442"/>
                </a:cubicBezTo>
                <a:lnTo>
                  <a:pt x="2381" y="1442"/>
                </a:lnTo>
                <a:cubicBezTo>
                  <a:pt x="2557" y="1442"/>
                  <a:pt x="2557" y="1160"/>
                  <a:pt x="2381" y="1160"/>
                </a:cubicBezTo>
                <a:lnTo>
                  <a:pt x="1658" y="1160"/>
                </a:lnTo>
                <a:lnTo>
                  <a:pt x="2469" y="349"/>
                </a:lnTo>
                <a:cubicBezTo>
                  <a:pt x="2566" y="252"/>
                  <a:pt x="2467" y="122"/>
                  <a:pt x="2361" y="122"/>
                </a:cubicBezTo>
                <a:cubicBezTo>
                  <a:pt x="2331" y="122"/>
                  <a:pt x="2302" y="132"/>
                  <a:pt x="2275" y="155"/>
                </a:cubicBezTo>
                <a:lnTo>
                  <a:pt x="1411" y="1019"/>
                </a:lnTo>
                <a:lnTo>
                  <a:pt x="1411" y="120"/>
                </a:lnTo>
                <a:cubicBezTo>
                  <a:pt x="1402" y="40"/>
                  <a:pt x="1340"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23"/>
          <p:cNvSpPr/>
          <p:nvPr/>
        </p:nvSpPr>
        <p:spPr>
          <a:xfrm>
            <a:off x="940048" y="342996"/>
            <a:ext cx="92248" cy="113207"/>
          </a:xfrm>
          <a:custGeom>
            <a:avLst/>
            <a:gdLst/>
            <a:ahLst/>
            <a:cxnLst/>
            <a:rect l="l" t="t" r="r" b="b"/>
            <a:pathLst>
              <a:path w="2566" h="3149" extrusionOk="0">
                <a:moveTo>
                  <a:pt x="1277" y="1"/>
                </a:moveTo>
                <a:cubicBezTo>
                  <a:pt x="1213" y="1"/>
                  <a:pt x="1146" y="40"/>
                  <a:pt x="1129" y="120"/>
                </a:cubicBezTo>
                <a:lnTo>
                  <a:pt x="1129" y="1019"/>
                </a:lnTo>
                <a:lnTo>
                  <a:pt x="565" y="455"/>
                </a:lnTo>
                <a:cubicBezTo>
                  <a:pt x="534" y="420"/>
                  <a:pt x="499" y="405"/>
                  <a:pt x="466" y="405"/>
                </a:cubicBezTo>
                <a:cubicBezTo>
                  <a:pt x="364" y="405"/>
                  <a:pt x="278" y="538"/>
                  <a:pt x="371" y="631"/>
                </a:cubicBezTo>
                <a:lnTo>
                  <a:pt x="900" y="1160"/>
                </a:lnTo>
                <a:lnTo>
                  <a:pt x="177" y="1160"/>
                </a:lnTo>
                <a:cubicBezTo>
                  <a:pt x="0" y="1160"/>
                  <a:pt x="0" y="1442"/>
                  <a:pt x="177" y="1442"/>
                </a:cubicBezTo>
                <a:lnTo>
                  <a:pt x="1005" y="1442"/>
                </a:lnTo>
                <a:lnTo>
                  <a:pt x="459" y="1971"/>
                </a:lnTo>
                <a:cubicBezTo>
                  <a:pt x="388" y="2070"/>
                  <a:pt x="475" y="2191"/>
                  <a:pt x="576" y="2191"/>
                </a:cubicBezTo>
                <a:cubicBezTo>
                  <a:pt x="601" y="2191"/>
                  <a:pt x="628" y="2183"/>
                  <a:pt x="653" y="2165"/>
                </a:cubicBezTo>
                <a:lnTo>
                  <a:pt x="1146" y="1689"/>
                </a:lnTo>
                <a:lnTo>
                  <a:pt x="1146" y="3029"/>
                </a:lnTo>
                <a:cubicBezTo>
                  <a:pt x="1155" y="3109"/>
                  <a:pt x="1217" y="3148"/>
                  <a:pt x="1279" y="3148"/>
                </a:cubicBezTo>
                <a:cubicBezTo>
                  <a:pt x="1340" y="3148"/>
                  <a:pt x="1402" y="3109"/>
                  <a:pt x="1411" y="3029"/>
                </a:cubicBezTo>
                <a:lnTo>
                  <a:pt x="1411" y="1671"/>
                </a:lnTo>
                <a:lnTo>
                  <a:pt x="2275" y="2536"/>
                </a:lnTo>
                <a:cubicBezTo>
                  <a:pt x="2303" y="2563"/>
                  <a:pt x="2334" y="2575"/>
                  <a:pt x="2365" y="2575"/>
                </a:cubicBezTo>
                <a:cubicBezTo>
                  <a:pt x="2470" y="2575"/>
                  <a:pt x="2565" y="2437"/>
                  <a:pt x="2469" y="2342"/>
                </a:cubicBezTo>
                <a:cubicBezTo>
                  <a:pt x="2169" y="2042"/>
                  <a:pt x="1869" y="1742"/>
                  <a:pt x="1570" y="1442"/>
                </a:cubicBezTo>
                <a:lnTo>
                  <a:pt x="2381" y="1442"/>
                </a:lnTo>
                <a:cubicBezTo>
                  <a:pt x="2557" y="1442"/>
                  <a:pt x="2557" y="1160"/>
                  <a:pt x="2381" y="1160"/>
                </a:cubicBezTo>
                <a:lnTo>
                  <a:pt x="1658" y="1160"/>
                </a:lnTo>
                <a:lnTo>
                  <a:pt x="2469" y="349"/>
                </a:lnTo>
                <a:cubicBezTo>
                  <a:pt x="2566" y="252"/>
                  <a:pt x="2467" y="122"/>
                  <a:pt x="2361" y="122"/>
                </a:cubicBezTo>
                <a:cubicBezTo>
                  <a:pt x="2331" y="122"/>
                  <a:pt x="2302" y="132"/>
                  <a:pt x="2275" y="155"/>
                </a:cubicBezTo>
                <a:lnTo>
                  <a:pt x="1411" y="1019"/>
                </a:lnTo>
                <a:lnTo>
                  <a:pt x="1411" y="120"/>
                </a:lnTo>
                <a:cubicBezTo>
                  <a:pt x="1402" y="40"/>
                  <a:pt x="1340"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94" name="Google Shape;6294;p23"/>
          <p:cNvGrpSpPr/>
          <p:nvPr/>
        </p:nvGrpSpPr>
        <p:grpSpPr>
          <a:xfrm>
            <a:off x="4678634" y="-2098018"/>
            <a:ext cx="6329182" cy="4529841"/>
            <a:chOff x="4463134" y="-1858568"/>
            <a:chExt cx="6329182" cy="4529841"/>
          </a:xfrm>
        </p:grpSpPr>
        <p:grpSp>
          <p:nvGrpSpPr>
            <p:cNvPr id="6295" name="Google Shape;6295;p23"/>
            <p:cNvGrpSpPr/>
            <p:nvPr/>
          </p:nvGrpSpPr>
          <p:grpSpPr>
            <a:xfrm rot="445069" flipH="1">
              <a:off x="4584019" y="-1515504"/>
              <a:ext cx="5458870" cy="2226527"/>
              <a:chOff x="-1003884" y="-688576"/>
              <a:chExt cx="5459041" cy="2226596"/>
            </a:xfrm>
          </p:grpSpPr>
          <p:sp>
            <p:nvSpPr>
              <p:cNvPr id="6296" name="Google Shape;6296;p23"/>
              <p:cNvSpPr/>
              <p:nvPr/>
            </p:nvSpPr>
            <p:spPr>
              <a:xfrm rot="-486181">
                <a:off x="-905524" y="-323824"/>
                <a:ext cx="5281536" cy="1497093"/>
              </a:xfrm>
              <a:custGeom>
                <a:avLst/>
                <a:gdLst/>
                <a:ahLst/>
                <a:cxnLst/>
                <a:rect l="l" t="t" r="r" b="b"/>
                <a:pathLst>
                  <a:path w="65403" h="18539" extrusionOk="0">
                    <a:moveTo>
                      <a:pt x="11463" y="15913"/>
                    </a:moveTo>
                    <a:lnTo>
                      <a:pt x="11673" y="15926"/>
                    </a:lnTo>
                    <a:cubicBezTo>
                      <a:pt x="11587" y="15922"/>
                      <a:pt x="11500" y="15917"/>
                      <a:pt x="11413" y="15913"/>
                    </a:cubicBezTo>
                    <a:close/>
                    <a:moveTo>
                      <a:pt x="58680" y="1"/>
                    </a:moveTo>
                    <a:cubicBezTo>
                      <a:pt x="58629" y="1"/>
                      <a:pt x="58577" y="7"/>
                      <a:pt x="58526" y="20"/>
                    </a:cubicBezTo>
                    <a:cubicBezTo>
                      <a:pt x="58421" y="20"/>
                      <a:pt x="58316" y="33"/>
                      <a:pt x="58224" y="59"/>
                    </a:cubicBezTo>
                    <a:cubicBezTo>
                      <a:pt x="57896" y="138"/>
                      <a:pt x="57620" y="335"/>
                      <a:pt x="57463" y="623"/>
                    </a:cubicBezTo>
                    <a:cubicBezTo>
                      <a:pt x="57226" y="1175"/>
                      <a:pt x="57541" y="1818"/>
                      <a:pt x="58132" y="1949"/>
                    </a:cubicBezTo>
                    <a:cubicBezTo>
                      <a:pt x="58184" y="2172"/>
                      <a:pt x="58224" y="2408"/>
                      <a:pt x="58263" y="2644"/>
                    </a:cubicBezTo>
                    <a:cubicBezTo>
                      <a:pt x="57148" y="2973"/>
                      <a:pt x="55901" y="3314"/>
                      <a:pt x="54536" y="3642"/>
                    </a:cubicBezTo>
                    <a:lnTo>
                      <a:pt x="54536" y="3629"/>
                    </a:lnTo>
                    <a:lnTo>
                      <a:pt x="54536" y="3616"/>
                    </a:lnTo>
                    <a:cubicBezTo>
                      <a:pt x="54536" y="3616"/>
                      <a:pt x="54536" y="3602"/>
                      <a:pt x="54536" y="3602"/>
                    </a:cubicBezTo>
                    <a:lnTo>
                      <a:pt x="54457" y="3602"/>
                    </a:lnTo>
                    <a:lnTo>
                      <a:pt x="54247" y="3655"/>
                    </a:lnTo>
                    <a:lnTo>
                      <a:pt x="54063" y="3694"/>
                    </a:lnTo>
                    <a:lnTo>
                      <a:pt x="53958" y="3721"/>
                    </a:lnTo>
                    <a:lnTo>
                      <a:pt x="53853" y="3747"/>
                    </a:lnTo>
                    <a:lnTo>
                      <a:pt x="53670" y="3799"/>
                    </a:lnTo>
                    <a:lnTo>
                      <a:pt x="53538" y="3799"/>
                    </a:lnTo>
                    <a:lnTo>
                      <a:pt x="53538" y="3826"/>
                    </a:lnTo>
                    <a:lnTo>
                      <a:pt x="53538" y="3839"/>
                    </a:lnTo>
                    <a:cubicBezTo>
                      <a:pt x="52095" y="4180"/>
                      <a:pt x="50520" y="4508"/>
                      <a:pt x="48853" y="4823"/>
                    </a:cubicBezTo>
                    <a:cubicBezTo>
                      <a:pt x="48827" y="4705"/>
                      <a:pt x="48814" y="4587"/>
                      <a:pt x="48788" y="4469"/>
                    </a:cubicBezTo>
                    <a:cubicBezTo>
                      <a:pt x="48774" y="4403"/>
                      <a:pt x="48761" y="4337"/>
                      <a:pt x="48748" y="4272"/>
                    </a:cubicBezTo>
                    <a:lnTo>
                      <a:pt x="48748" y="4246"/>
                    </a:lnTo>
                    <a:cubicBezTo>
                      <a:pt x="48906" y="4167"/>
                      <a:pt x="49037" y="4036"/>
                      <a:pt x="49142" y="3891"/>
                    </a:cubicBezTo>
                    <a:cubicBezTo>
                      <a:pt x="49286" y="3616"/>
                      <a:pt x="49299" y="3314"/>
                      <a:pt x="49208" y="3025"/>
                    </a:cubicBezTo>
                    <a:cubicBezTo>
                      <a:pt x="49194" y="3012"/>
                      <a:pt x="49194" y="3012"/>
                      <a:pt x="49194" y="2999"/>
                    </a:cubicBezTo>
                    <a:cubicBezTo>
                      <a:pt x="49120" y="2689"/>
                      <a:pt x="48847" y="2485"/>
                      <a:pt x="48541" y="2485"/>
                    </a:cubicBezTo>
                    <a:cubicBezTo>
                      <a:pt x="48523" y="2485"/>
                      <a:pt x="48504" y="2485"/>
                      <a:pt x="48486" y="2487"/>
                    </a:cubicBezTo>
                    <a:cubicBezTo>
                      <a:pt x="48433" y="2480"/>
                      <a:pt x="48381" y="2477"/>
                      <a:pt x="48330" y="2477"/>
                    </a:cubicBezTo>
                    <a:cubicBezTo>
                      <a:pt x="48279" y="2477"/>
                      <a:pt x="48230" y="2480"/>
                      <a:pt x="48184" y="2487"/>
                    </a:cubicBezTo>
                    <a:cubicBezTo>
                      <a:pt x="47843" y="2513"/>
                      <a:pt x="47541" y="2684"/>
                      <a:pt x="47344" y="2946"/>
                    </a:cubicBezTo>
                    <a:cubicBezTo>
                      <a:pt x="47029" y="3458"/>
                      <a:pt x="47265" y="4127"/>
                      <a:pt x="47816" y="4351"/>
                    </a:cubicBezTo>
                    <a:cubicBezTo>
                      <a:pt x="47843" y="4561"/>
                      <a:pt x="47856" y="4784"/>
                      <a:pt x="47856" y="5007"/>
                    </a:cubicBezTo>
                    <a:cubicBezTo>
                      <a:pt x="47265" y="5112"/>
                      <a:pt x="46662" y="5204"/>
                      <a:pt x="46058" y="5309"/>
                    </a:cubicBezTo>
                    <a:cubicBezTo>
                      <a:pt x="43433" y="5715"/>
                      <a:pt x="40467" y="6070"/>
                      <a:pt x="37212" y="6293"/>
                    </a:cubicBezTo>
                    <a:cubicBezTo>
                      <a:pt x="37186" y="6162"/>
                      <a:pt x="37173" y="6030"/>
                      <a:pt x="37147" y="5899"/>
                    </a:cubicBezTo>
                    <a:lnTo>
                      <a:pt x="37107" y="5689"/>
                    </a:lnTo>
                    <a:lnTo>
                      <a:pt x="37107" y="5676"/>
                    </a:lnTo>
                    <a:cubicBezTo>
                      <a:pt x="37278" y="5597"/>
                      <a:pt x="37422" y="5466"/>
                      <a:pt x="37527" y="5322"/>
                    </a:cubicBezTo>
                    <a:cubicBezTo>
                      <a:pt x="37659" y="5059"/>
                      <a:pt x="37698" y="4757"/>
                      <a:pt x="37606" y="4469"/>
                    </a:cubicBezTo>
                    <a:cubicBezTo>
                      <a:pt x="37606" y="4456"/>
                      <a:pt x="37593" y="4442"/>
                      <a:pt x="37593" y="4442"/>
                    </a:cubicBezTo>
                    <a:cubicBezTo>
                      <a:pt x="37529" y="4124"/>
                      <a:pt x="37242" y="3904"/>
                      <a:pt x="36925" y="3904"/>
                    </a:cubicBezTo>
                    <a:cubicBezTo>
                      <a:pt x="36916" y="3904"/>
                      <a:pt x="36907" y="3904"/>
                      <a:pt x="36897" y="3904"/>
                    </a:cubicBezTo>
                    <a:cubicBezTo>
                      <a:pt x="36832" y="3895"/>
                      <a:pt x="36761" y="3886"/>
                      <a:pt x="36687" y="3886"/>
                    </a:cubicBezTo>
                    <a:cubicBezTo>
                      <a:pt x="36657" y="3886"/>
                      <a:pt x="36626" y="3887"/>
                      <a:pt x="36596" y="3891"/>
                    </a:cubicBezTo>
                    <a:cubicBezTo>
                      <a:pt x="36267" y="3917"/>
                      <a:pt x="35966" y="4075"/>
                      <a:pt x="35756" y="4324"/>
                    </a:cubicBezTo>
                    <a:cubicBezTo>
                      <a:pt x="35546" y="4600"/>
                      <a:pt x="35519" y="4954"/>
                      <a:pt x="35677" y="5256"/>
                    </a:cubicBezTo>
                    <a:cubicBezTo>
                      <a:pt x="35769" y="5479"/>
                      <a:pt x="35952" y="5663"/>
                      <a:pt x="36189" y="5742"/>
                    </a:cubicBezTo>
                    <a:cubicBezTo>
                      <a:pt x="36202" y="5952"/>
                      <a:pt x="36202" y="6149"/>
                      <a:pt x="36202" y="6359"/>
                    </a:cubicBezTo>
                    <a:cubicBezTo>
                      <a:pt x="34326" y="6467"/>
                      <a:pt x="32363" y="6526"/>
                      <a:pt x="30321" y="6526"/>
                    </a:cubicBezTo>
                    <a:cubicBezTo>
                      <a:pt x="29405" y="6526"/>
                      <a:pt x="28474" y="6514"/>
                      <a:pt x="27527" y="6490"/>
                    </a:cubicBezTo>
                    <a:lnTo>
                      <a:pt x="27527" y="6044"/>
                    </a:lnTo>
                    <a:lnTo>
                      <a:pt x="27527" y="5834"/>
                    </a:lnTo>
                    <a:lnTo>
                      <a:pt x="27527" y="5820"/>
                    </a:lnTo>
                    <a:cubicBezTo>
                      <a:pt x="27697" y="5768"/>
                      <a:pt x="27855" y="5663"/>
                      <a:pt x="27986" y="5532"/>
                    </a:cubicBezTo>
                    <a:cubicBezTo>
                      <a:pt x="28157" y="5295"/>
                      <a:pt x="28222" y="4994"/>
                      <a:pt x="28183" y="4692"/>
                    </a:cubicBezTo>
                    <a:cubicBezTo>
                      <a:pt x="28183" y="4692"/>
                      <a:pt x="28183" y="4679"/>
                      <a:pt x="28183" y="4666"/>
                    </a:cubicBezTo>
                    <a:cubicBezTo>
                      <a:pt x="28157" y="4337"/>
                      <a:pt x="27894" y="4075"/>
                      <a:pt x="27566" y="4036"/>
                    </a:cubicBezTo>
                    <a:cubicBezTo>
                      <a:pt x="27474" y="4009"/>
                      <a:pt x="27369" y="3996"/>
                      <a:pt x="27264" y="3983"/>
                    </a:cubicBezTo>
                    <a:cubicBezTo>
                      <a:pt x="27234" y="3981"/>
                      <a:pt x="27204" y="3979"/>
                      <a:pt x="27174" y="3979"/>
                    </a:cubicBezTo>
                    <a:cubicBezTo>
                      <a:pt x="26877" y="3979"/>
                      <a:pt x="26586" y="4096"/>
                      <a:pt x="26372" y="4298"/>
                    </a:cubicBezTo>
                    <a:cubicBezTo>
                      <a:pt x="25965" y="4744"/>
                      <a:pt x="26083" y="5453"/>
                      <a:pt x="26608" y="5755"/>
                    </a:cubicBezTo>
                    <a:cubicBezTo>
                      <a:pt x="26582" y="5991"/>
                      <a:pt x="26556" y="6227"/>
                      <a:pt x="26516" y="6464"/>
                    </a:cubicBezTo>
                    <a:cubicBezTo>
                      <a:pt x="23550" y="6359"/>
                      <a:pt x="20453" y="6109"/>
                      <a:pt x="17238" y="5702"/>
                    </a:cubicBezTo>
                    <a:cubicBezTo>
                      <a:pt x="17251" y="5558"/>
                      <a:pt x="17251" y="5414"/>
                      <a:pt x="17264" y="5269"/>
                    </a:cubicBezTo>
                    <a:lnTo>
                      <a:pt x="17277" y="5072"/>
                    </a:lnTo>
                    <a:lnTo>
                      <a:pt x="17277" y="5046"/>
                    </a:lnTo>
                    <a:cubicBezTo>
                      <a:pt x="17448" y="5007"/>
                      <a:pt x="17618" y="4915"/>
                      <a:pt x="17750" y="4797"/>
                    </a:cubicBezTo>
                    <a:cubicBezTo>
                      <a:pt x="17946" y="4574"/>
                      <a:pt x="18038" y="4272"/>
                      <a:pt x="18012" y="3970"/>
                    </a:cubicBezTo>
                    <a:cubicBezTo>
                      <a:pt x="18012" y="3970"/>
                      <a:pt x="18012" y="3957"/>
                      <a:pt x="18012" y="3944"/>
                    </a:cubicBezTo>
                    <a:cubicBezTo>
                      <a:pt x="18012" y="3616"/>
                      <a:pt x="17776" y="3327"/>
                      <a:pt x="17448" y="3274"/>
                    </a:cubicBezTo>
                    <a:cubicBezTo>
                      <a:pt x="17356" y="3235"/>
                      <a:pt x="17251" y="3209"/>
                      <a:pt x="17159" y="3196"/>
                    </a:cubicBezTo>
                    <a:cubicBezTo>
                      <a:pt x="17098" y="3186"/>
                      <a:pt x="17036" y="3181"/>
                      <a:pt x="16975" y="3181"/>
                    </a:cubicBezTo>
                    <a:cubicBezTo>
                      <a:pt x="16706" y="3181"/>
                      <a:pt x="16441" y="3272"/>
                      <a:pt x="16227" y="3432"/>
                    </a:cubicBezTo>
                    <a:cubicBezTo>
                      <a:pt x="15807" y="3865"/>
                      <a:pt x="15860" y="4561"/>
                      <a:pt x="16358" y="4915"/>
                    </a:cubicBezTo>
                    <a:cubicBezTo>
                      <a:pt x="16319" y="5125"/>
                      <a:pt x="16280" y="5348"/>
                      <a:pt x="16227" y="5558"/>
                    </a:cubicBezTo>
                    <a:cubicBezTo>
                      <a:pt x="14862" y="5374"/>
                      <a:pt x="13471" y="5151"/>
                      <a:pt x="12054" y="4889"/>
                    </a:cubicBezTo>
                    <a:lnTo>
                      <a:pt x="12054" y="4876"/>
                    </a:lnTo>
                    <a:cubicBezTo>
                      <a:pt x="12054" y="4862"/>
                      <a:pt x="12054" y="4862"/>
                      <a:pt x="12054" y="4849"/>
                    </a:cubicBezTo>
                    <a:lnTo>
                      <a:pt x="11975" y="4849"/>
                    </a:lnTo>
                    <a:lnTo>
                      <a:pt x="11765" y="4823"/>
                    </a:lnTo>
                    <a:lnTo>
                      <a:pt x="11581" y="4797"/>
                    </a:lnTo>
                    <a:lnTo>
                      <a:pt x="11476" y="4784"/>
                    </a:lnTo>
                    <a:lnTo>
                      <a:pt x="11371" y="4757"/>
                    </a:lnTo>
                    <a:lnTo>
                      <a:pt x="11174" y="4731"/>
                    </a:lnTo>
                    <a:lnTo>
                      <a:pt x="11096" y="4731"/>
                    </a:lnTo>
                    <a:cubicBezTo>
                      <a:pt x="9967" y="4521"/>
                      <a:pt x="8838" y="4272"/>
                      <a:pt x="7684" y="4009"/>
                    </a:cubicBezTo>
                    <a:lnTo>
                      <a:pt x="7684" y="3983"/>
                    </a:lnTo>
                    <a:cubicBezTo>
                      <a:pt x="7723" y="3852"/>
                      <a:pt x="7749" y="3707"/>
                      <a:pt x="7775" y="3563"/>
                    </a:cubicBezTo>
                    <a:lnTo>
                      <a:pt x="7815" y="3353"/>
                    </a:lnTo>
                    <a:lnTo>
                      <a:pt x="7815" y="3340"/>
                    </a:lnTo>
                    <a:cubicBezTo>
                      <a:pt x="7998" y="3314"/>
                      <a:pt x="8169" y="3261"/>
                      <a:pt x="8327" y="3156"/>
                    </a:cubicBezTo>
                    <a:cubicBezTo>
                      <a:pt x="8550" y="2959"/>
                      <a:pt x="8681" y="2684"/>
                      <a:pt x="8694" y="2382"/>
                    </a:cubicBezTo>
                    <a:cubicBezTo>
                      <a:pt x="8694" y="2356"/>
                      <a:pt x="8694" y="2329"/>
                      <a:pt x="8694" y="2316"/>
                    </a:cubicBezTo>
                    <a:cubicBezTo>
                      <a:pt x="8733" y="2001"/>
                      <a:pt x="8537" y="1700"/>
                      <a:pt x="8235" y="1608"/>
                    </a:cubicBezTo>
                    <a:cubicBezTo>
                      <a:pt x="8143" y="1555"/>
                      <a:pt x="8051" y="1516"/>
                      <a:pt x="7959" y="1490"/>
                    </a:cubicBezTo>
                    <a:cubicBezTo>
                      <a:pt x="7842" y="1457"/>
                      <a:pt x="7724" y="1441"/>
                      <a:pt x="7606" y="1441"/>
                    </a:cubicBezTo>
                    <a:cubicBezTo>
                      <a:pt x="7394" y="1441"/>
                      <a:pt x="7187" y="1493"/>
                      <a:pt x="7001" y="1595"/>
                    </a:cubicBezTo>
                    <a:cubicBezTo>
                      <a:pt x="6529" y="1962"/>
                      <a:pt x="6489" y="2658"/>
                      <a:pt x="6922" y="3078"/>
                    </a:cubicBezTo>
                    <a:cubicBezTo>
                      <a:pt x="6844" y="3314"/>
                      <a:pt x="6765" y="3537"/>
                      <a:pt x="6686" y="3773"/>
                    </a:cubicBezTo>
                    <a:cubicBezTo>
                      <a:pt x="5597" y="3511"/>
                      <a:pt x="4508" y="3222"/>
                      <a:pt x="3418" y="2920"/>
                    </a:cubicBezTo>
                    <a:lnTo>
                      <a:pt x="3418" y="2907"/>
                    </a:lnTo>
                    <a:lnTo>
                      <a:pt x="3340" y="2907"/>
                    </a:lnTo>
                    <a:lnTo>
                      <a:pt x="3143" y="2854"/>
                    </a:lnTo>
                    <a:lnTo>
                      <a:pt x="2946" y="2802"/>
                    </a:lnTo>
                    <a:lnTo>
                      <a:pt x="2893" y="2789"/>
                    </a:lnTo>
                    <a:cubicBezTo>
                      <a:pt x="1975" y="2526"/>
                      <a:pt x="1069" y="2251"/>
                      <a:pt x="150" y="1962"/>
                    </a:cubicBezTo>
                    <a:cubicBezTo>
                      <a:pt x="141" y="1960"/>
                      <a:pt x="133" y="1959"/>
                      <a:pt x="125" y="1959"/>
                    </a:cubicBezTo>
                    <a:cubicBezTo>
                      <a:pt x="27" y="1959"/>
                      <a:pt x="1" y="2096"/>
                      <a:pt x="98" y="2133"/>
                    </a:cubicBezTo>
                    <a:cubicBezTo>
                      <a:pt x="859" y="2369"/>
                      <a:pt x="1620" y="2605"/>
                      <a:pt x="2395" y="2828"/>
                    </a:cubicBezTo>
                    <a:lnTo>
                      <a:pt x="2316" y="3209"/>
                    </a:lnTo>
                    <a:lnTo>
                      <a:pt x="2276" y="3406"/>
                    </a:lnTo>
                    <a:lnTo>
                      <a:pt x="2276" y="3432"/>
                    </a:lnTo>
                    <a:cubicBezTo>
                      <a:pt x="2093" y="3445"/>
                      <a:pt x="1922" y="3511"/>
                      <a:pt x="1765" y="3616"/>
                    </a:cubicBezTo>
                    <a:cubicBezTo>
                      <a:pt x="1542" y="3812"/>
                      <a:pt x="1410" y="4088"/>
                      <a:pt x="1397" y="4390"/>
                    </a:cubicBezTo>
                    <a:lnTo>
                      <a:pt x="1397" y="4456"/>
                    </a:lnTo>
                    <a:cubicBezTo>
                      <a:pt x="1358" y="4771"/>
                      <a:pt x="1555" y="5072"/>
                      <a:pt x="1856" y="5164"/>
                    </a:cubicBezTo>
                    <a:cubicBezTo>
                      <a:pt x="1948" y="5217"/>
                      <a:pt x="2040" y="5256"/>
                      <a:pt x="2132" y="5282"/>
                    </a:cubicBezTo>
                    <a:cubicBezTo>
                      <a:pt x="2247" y="5315"/>
                      <a:pt x="2363" y="5331"/>
                      <a:pt x="2479" y="5331"/>
                    </a:cubicBezTo>
                    <a:cubicBezTo>
                      <a:pt x="2693" y="5331"/>
                      <a:pt x="2902" y="5275"/>
                      <a:pt x="3090" y="5164"/>
                    </a:cubicBezTo>
                    <a:cubicBezTo>
                      <a:pt x="3563" y="4810"/>
                      <a:pt x="3602" y="4101"/>
                      <a:pt x="3169" y="3694"/>
                    </a:cubicBezTo>
                    <a:cubicBezTo>
                      <a:pt x="3235" y="3498"/>
                      <a:pt x="3300" y="3301"/>
                      <a:pt x="3366" y="3117"/>
                    </a:cubicBezTo>
                    <a:cubicBezTo>
                      <a:pt x="5886" y="3812"/>
                      <a:pt x="8445" y="4429"/>
                      <a:pt x="11017" y="4928"/>
                    </a:cubicBezTo>
                    <a:cubicBezTo>
                      <a:pt x="11004" y="5046"/>
                      <a:pt x="10991" y="5177"/>
                      <a:pt x="10991" y="5295"/>
                    </a:cubicBezTo>
                    <a:cubicBezTo>
                      <a:pt x="10991" y="5361"/>
                      <a:pt x="10978" y="5440"/>
                      <a:pt x="10964" y="5505"/>
                    </a:cubicBezTo>
                    <a:lnTo>
                      <a:pt x="10964" y="5519"/>
                    </a:lnTo>
                    <a:cubicBezTo>
                      <a:pt x="10781" y="5558"/>
                      <a:pt x="10623" y="5637"/>
                      <a:pt x="10479" y="5755"/>
                    </a:cubicBezTo>
                    <a:cubicBezTo>
                      <a:pt x="10269" y="5978"/>
                      <a:pt x="10177" y="6267"/>
                      <a:pt x="10190" y="6569"/>
                    </a:cubicBezTo>
                    <a:lnTo>
                      <a:pt x="10190" y="6634"/>
                    </a:lnTo>
                    <a:cubicBezTo>
                      <a:pt x="10190" y="6949"/>
                      <a:pt x="10413" y="7225"/>
                      <a:pt x="10728" y="7290"/>
                    </a:cubicBezTo>
                    <a:cubicBezTo>
                      <a:pt x="10820" y="7330"/>
                      <a:pt x="10912" y="7356"/>
                      <a:pt x="11017" y="7382"/>
                    </a:cubicBezTo>
                    <a:cubicBezTo>
                      <a:pt x="11089" y="7394"/>
                      <a:pt x="11162" y="7400"/>
                      <a:pt x="11234" y="7400"/>
                    </a:cubicBezTo>
                    <a:cubicBezTo>
                      <a:pt x="11491" y="7400"/>
                      <a:pt x="11744" y="7326"/>
                      <a:pt x="11949" y="7172"/>
                    </a:cubicBezTo>
                    <a:cubicBezTo>
                      <a:pt x="12382" y="6752"/>
                      <a:pt x="12356" y="6057"/>
                      <a:pt x="11870" y="5689"/>
                    </a:cubicBezTo>
                    <a:cubicBezTo>
                      <a:pt x="11909" y="5505"/>
                      <a:pt x="11949" y="5309"/>
                      <a:pt x="12001" y="5125"/>
                    </a:cubicBezTo>
                    <a:cubicBezTo>
                      <a:pt x="15085" y="5689"/>
                      <a:pt x="18209" y="6122"/>
                      <a:pt x="21346" y="6398"/>
                    </a:cubicBezTo>
                    <a:lnTo>
                      <a:pt x="21346" y="6450"/>
                    </a:lnTo>
                    <a:lnTo>
                      <a:pt x="21346" y="6883"/>
                    </a:lnTo>
                    <a:lnTo>
                      <a:pt x="21346" y="7093"/>
                    </a:lnTo>
                    <a:lnTo>
                      <a:pt x="21346" y="7107"/>
                    </a:lnTo>
                    <a:cubicBezTo>
                      <a:pt x="21175" y="7172"/>
                      <a:pt x="21017" y="7264"/>
                      <a:pt x="20886" y="7395"/>
                    </a:cubicBezTo>
                    <a:cubicBezTo>
                      <a:pt x="20716" y="7632"/>
                      <a:pt x="20650" y="7933"/>
                      <a:pt x="20689" y="8235"/>
                    </a:cubicBezTo>
                    <a:lnTo>
                      <a:pt x="20689" y="8261"/>
                    </a:lnTo>
                    <a:cubicBezTo>
                      <a:pt x="20716" y="8590"/>
                      <a:pt x="20978" y="8865"/>
                      <a:pt x="21306" y="8891"/>
                    </a:cubicBezTo>
                    <a:cubicBezTo>
                      <a:pt x="21398" y="8918"/>
                      <a:pt x="21503" y="8944"/>
                      <a:pt x="21608" y="8944"/>
                    </a:cubicBezTo>
                    <a:cubicBezTo>
                      <a:pt x="21638" y="8946"/>
                      <a:pt x="21669" y="8948"/>
                      <a:pt x="21699" y="8948"/>
                    </a:cubicBezTo>
                    <a:cubicBezTo>
                      <a:pt x="21996" y="8948"/>
                      <a:pt x="22286" y="8833"/>
                      <a:pt x="22500" y="8642"/>
                    </a:cubicBezTo>
                    <a:cubicBezTo>
                      <a:pt x="22894" y="8183"/>
                      <a:pt x="22789" y="7474"/>
                      <a:pt x="22277" y="7172"/>
                    </a:cubicBezTo>
                    <a:cubicBezTo>
                      <a:pt x="22290" y="6936"/>
                      <a:pt x="22317" y="6713"/>
                      <a:pt x="22356" y="6477"/>
                    </a:cubicBezTo>
                    <a:cubicBezTo>
                      <a:pt x="23340" y="6555"/>
                      <a:pt x="24325" y="6621"/>
                      <a:pt x="25322" y="6674"/>
                    </a:cubicBezTo>
                    <a:cubicBezTo>
                      <a:pt x="26949" y="6742"/>
                      <a:pt x="28586" y="6781"/>
                      <a:pt x="30224" y="6781"/>
                    </a:cubicBezTo>
                    <a:cubicBezTo>
                      <a:pt x="30462" y="6781"/>
                      <a:pt x="30701" y="6780"/>
                      <a:pt x="30939" y="6778"/>
                    </a:cubicBezTo>
                    <a:lnTo>
                      <a:pt x="30939" y="6844"/>
                    </a:lnTo>
                    <a:cubicBezTo>
                      <a:pt x="30952" y="6988"/>
                      <a:pt x="30978" y="7133"/>
                      <a:pt x="30992" y="7277"/>
                    </a:cubicBezTo>
                    <a:cubicBezTo>
                      <a:pt x="31005" y="7343"/>
                      <a:pt x="31018" y="7408"/>
                      <a:pt x="31018" y="7474"/>
                    </a:cubicBezTo>
                    <a:lnTo>
                      <a:pt x="31018" y="7500"/>
                    </a:lnTo>
                    <a:cubicBezTo>
                      <a:pt x="30860" y="7579"/>
                      <a:pt x="30703" y="7684"/>
                      <a:pt x="30598" y="7828"/>
                    </a:cubicBezTo>
                    <a:cubicBezTo>
                      <a:pt x="30454" y="8091"/>
                      <a:pt x="30414" y="8393"/>
                      <a:pt x="30493" y="8681"/>
                    </a:cubicBezTo>
                    <a:cubicBezTo>
                      <a:pt x="30493" y="8695"/>
                      <a:pt x="30493" y="8708"/>
                      <a:pt x="30506" y="8721"/>
                    </a:cubicBezTo>
                    <a:cubicBezTo>
                      <a:pt x="30559" y="9036"/>
                      <a:pt x="30847" y="9272"/>
                      <a:pt x="31175" y="9272"/>
                    </a:cubicBezTo>
                    <a:cubicBezTo>
                      <a:pt x="31280" y="9285"/>
                      <a:pt x="31372" y="9298"/>
                      <a:pt x="31477" y="9298"/>
                    </a:cubicBezTo>
                    <a:cubicBezTo>
                      <a:pt x="31805" y="9285"/>
                      <a:pt x="32120" y="9141"/>
                      <a:pt x="32343" y="8891"/>
                    </a:cubicBezTo>
                    <a:cubicBezTo>
                      <a:pt x="32685" y="8393"/>
                      <a:pt x="32501" y="7710"/>
                      <a:pt x="31950" y="7461"/>
                    </a:cubicBezTo>
                    <a:lnTo>
                      <a:pt x="31950" y="6765"/>
                    </a:lnTo>
                    <a:cubicBezTo>
                      <a:pt x="33354" y="6739"/>
                      <a:pt x="34771" y="6687"/>
                      <a:pt x="36176" y="6595"/>
                    </a:cubicBezTo>
                    <a:lnTo>
                      <a:pt x="36254" y="6595"/>
                    </a:lnTo>
                    <a:lnTo>
                      <a:pt x="36399" y="6582"/>
                    </a:lnTo>
                    <a:cubicBezTo>
                      <a:pt x="38170" y="6477"/>
                      <a:pt x="39942" y="6319"/>
                      <a:pt x="41714" y="6122"/>
                    </a:cubicBezTo>
                    <a:cubicBezTo>
                      <a:pt x="41740" y="6254"/>
                      <a:pt x="41766" y="6398"/>
                      <a:pt x="41793" y="6542"/>
                    </a:cubicBezTo>
                    <a:cubicBezTo>
                      <a:pt x="41806" y="6608"/>
                      <a:pt x="41819" y="6674"/>
                      <a:pt x="41832" y="6739"/>
                    </a:cubicBezTo>
                    <a:lnTo>
                      <a:pt x="41832" y="6765"/>
                    </a:lnTo>
                    <a:cubicBezTo>
                      <a:pt x="41674" y="6844"/>
                      <a:pt x="41530" y="6975"/>
                      <a:pt x="41425" y="7133"/>
                    </a:cubicBezTo>
                    <a:cubicBezTo>
                      <a:pt x="41294" y="7395"/>
                      <a:pt x="41281" y="7697"/>
                      <a:pt x="41373" y="7986"/>
                    </a:cubicBezTo>
                    <a:cubicBezTo>
                      <a:pt x="41386" y="7999"/>
                      <a:pt x="41386" y="7999"/>
                      <a:pt x="41386" y="8012"/>
                    </a:cubicBezTo>
                    <a:cubicBezTo>
                      <a:pt x="41460" y="8322"/>
                      <a:pt x="41733" y="8526"/>
                      <a:pt x="42039" y="8526"/>
                    </a:cubicBezTo>
                    <a:cubicBezTo>
                      <a:pt x="42058" y="8526"/>
                      <a:pt x="42076" y="8525"/>
                      <a:pt x="42094" y="8524"/>
                    </a:cubicBezTo>
                    <a:cubicBezTo>
                      <a:pt x="42147" y="8531"/>
                      <a:pt x="42199" y="8534"/>
                      <a:pt x="42250" y="8534"/>
                    </a:cubicBezTo>
                    <a:cubicBezTo>
                      <a:pt x="42301" y="8534"/>
                      <a:pt x="42350" y="8531"/>
                      <a:pt x="42396" y="8524"/>
                    </a:cubicBezTo>
                    <a:cubicBezTo>
                      <a:pt x="42724" y="8498"/>
                      <a:pt x="43026" y="8327"/>
                      <a:pt x="43236" y="8065"/>
                    </a:cubicBezTo>
                    <a:cubicBezTo>
                      <a:pt x="43551" y="7553"/>
                      <a:pt x="43315" y="6883"/>
                      <a:pt x="42764" y="6660"/>
                    </a:cubicBezTo>
                    <a:cubicBezTo>
                      <a:pt x="42737" y="6437"/>
                      <a:pt x="42724" y="6214"/>
                      <a:pt x="42724" y="5991"/>
                    </a:cubicBezTo>
                    <a:cubicBezTo>
                      <a:pt x="43840" y="5860"/>
                      <a:pt x="44942" y="5702"/>
                      <a:pt x="46058" y="5532"/>
                    </a:cubicBezTo>
                    <a:cubicBezTo>
                      <a:pt x="46885" y="5400"/>
                      <a:pt x="47698" y="5256"/>
                      <a:pt x="48486" y="5112"/>
                    </a:cubicBezTo>
                    <a:lnTo>
                      <a:pt x="48538" y="5112"/>
                    </a:lnTo>
                    <a:lnTo>
                      <a:pt x="48722" y="5086"/>
                    </a:lnTo>
                    <a:lnTo>
                      <a:pt x="48853" y="5086"/>
                    </a:lnTo>
                    <a:lnTo>
                      <a:pt x="48853" y="5072"/>
                    </a:lnTo>
                    <a:cubicBezTo>
                      <a:pt x="50533" y="4757"/>
                      <a:pt x="52108" y="4429"/>
                      <a:pt x="53565" y="4088"/>
                    </a:cubicBezTo>
                    <a:cubicBezTo>
                      <a:pt x="53591" y="4193"/>
                      <a:pt x="53630" y="4298"/>
                      <a:pt x="53657" y="4416"/>
                    </a:cubicBezTo>
                    <a:lnTo>
                      <a:pt x="53722" y="4613"/>
                    </a:lnTo>
                    <a:lnTo>
                      <a:pt x="53722" y="4626"/>
                    </a:lnTo>
                    <a:cubicBezTo>
                      <a:pt x="53565" y="4731"/>
                      <a:pt x="53447" y="4876"/>
                      <a:pt x="53368" y="5033"/>
                    </a:cubicBezTo>
                    <a:cubicBezTo>
                      <a:pt x="53263" y="5309"/>
                      <a:pt x="53276" y="5624"/>
                      <a:pt x="53407" y="5886"/>
                    </a:cubicBezTo>
                    <a:cubicBezTo>
                      <a:pt x="53407" y="5899"/>
                      <a:pt x="53407" y="5912"/>
                      <a:pt x="53420" y="5912"/>
                    </a:cubicBezTo>
                    <a:cubicBezTo>
                      <a:pt x="53511" y="6184"/>
                      <a:pt x="53768" y="6359"/>
                      <a:pt x="54048" y="6359"/>
                    </a:cubicBezTo>
                    <a:cubicBezTo>
                      <a:pt x="54092" y="6359"/>
                      <a:pt x="54137" y="6354"/>
                      <a:pt x="54182" y="6345"/>
                    </a:cubicBezTo>
                    <a:cubicBezTo>
                      <a:pt x="54273" y="6345"/>
                      <a:pt x="54378" y="6345"/>
                      <a:pt x="54483" y="6319"/>
                    </a:cubicBezTo>
                    <a:cubicBezTo>
                      <a:pt x="54798" y="6254"/>
                      <a:pt x="55087" y="6057"/>
                      <a:pt x="55258" y="5781"/>
                    </a:cubicBezTo>
                    <a:cubicBezTo>
                      <a:pt x="55507" y="5230"/>
                      <a:pt x="55218" y="4587"/>
                      <a:pt x="54628" y="4429"/>
                    </a:cubicBezTo>
                    <a:cubicBezTo>
                      <a:pt x="54588" y="4246"/>
                      <a:pt x="54562" y="4049"/>
                      <a:pt x="54536" y="3852"/>
                    </a:cubicBezTo>
                    <a:cubicBezTo>
                      <a:pt x="59602" y="2605"/>
                      <a:pt x="63132" y="1293"/>
                      <a:pt x="64576" y="715"/>
                    </a:cubicBezTo>
                    <a:lnTo>
                      <a:pt x="64576" y="715"/>
                    </a:lnTo>
                    <a:cubicBezTo>
                      <a:pt x="62712" y="1962"/>
                      <a:pt x="56938" y="5624"/>
                      <a:pt x="48709" y="9023"/>
                    </a:cubicBezTo>
                    <a:cubicBezTo>
                      <a:pt x="48670" y="8918"/>
                      <a:pt x="48643" y="8800"/>
                      <a:pt x="48604" y="8681"/>
                    </a:cubicBezTo>
                    <a:lnTo>
                      <a:pt x="48538" y="8485"/>
                    </a:lnTo>
                    <a:lnTo>
                      <a:pt x="48538" y="8471"/>
                    </a:lnTo>
                    <a:cubicBezTo>
                      <a:pt x="48683" y="8366"/>
                      <a:pt x="48801" y="8222"/>
                      <a:pt x="48879" y="8065"/>
                    </a:cubicBezTo>
                    <a:cubicBezTo>
                      <a:pt x="48971" y="7776"/>
                      <a:pt x="48958" y="7461"/>
                      <a:pt x="48814" y="7198"/>
                    </a:cubicBezTo>
                    <a:lnTo>
                      <a:pt x="48801" y="7172"/>
                    </a:lnTo>
                    <a:cubicBezTo>
                      <a:pt x="48701" y="6918"/>
                      <a:pt x="48452" y="6747"/>
                      <a:pt x="48180" y="6747"/>
                    </a:cubicBezTo>
                    <a:cubicBezTo>
                      <a:pt x="48129" y="6747"/>
                      <a:pt x="48078" y="6753"/>
                      <a:pt x="48026" y="6765"/>
                    </a:cubicBezTo>
                    <a:cubicBezTo>
                      <a:pt x="47935" y="6765"/>
                      <a:pt x="47830" y="6778"/>
                      <a:pt x="47725" y="6792"/>
                    </a:cubicBezTo>
                    <a:cubicBezTo>
                      <a:pt x="47410" y="6870"/>
                      <a:pt x="47134" y="7080"/>
                      <a:pt x="46963" y="7369"/>
                    </a:cubicBezTo>
                    <a:cubicBezTo>
                      <a:pt x="46727" y="7920"/>
                      <a:pt x="47042" y="8550"/>
                      <a:pt x="47620" y="8695"/>
                    </a:cubicBezTo>
                    <a:cubicBezTo>
                      <a:pt x="47672" y="8931"/>
                      <a:pt x="47725" y="9167"/>
                      <a:pt x="47764" y="9416"/>
                    </a:cubicBezTo>
                    <a:cubicBezTo>
                      <a:pt x="47108" y="9679"/>
                      <a:pt x="46438" y="9941"/>
                      <a:pt x="45756" y="10191"/>
                    </a:cubicBezTo>
                    <a:cubicBezTo>
                      <a:pt x="42291" y="11503"/>
                      <a:pt x="38761" y="12606"/>
                      <a:pt x="35178" y="13498"/>
                    </a:cubicBezTo>
                    <a:cubicBezTo>
                      <a:pt x="35139" y="13367"/>
                      <a:pt x="35099" y="13235"/>
                      <a:pt x="35060" y="13091"/>
                    </a:cubicBezTo>
                    <a:cubicBezTo>
                      <a:pt x="35047" y="13025"/>
                      <a:pt x="35021" y="12960"/>
                      <a:pt x="35008" y="12894"/>
                    </a:cubicBezTo>
                    <a:lnTo>
                      <a:pt x="35008" y="12881"/>
                    </a:lnTo>
                    <a:cubicBezTo>
                      <a:pt x="35152" y="12776"/>
                      <a:pt x="35283" y="12632"/>
                      <a:pt x="35375" y="12474"/>
                    </a:cubicBezTo>
                    <a:cubicBezTo>
                      <a:pt x="35480" y="12199"/>
                      <a:pt x="35467" y="11884"/>
                      <a:pt x="35336" y="11621"/>
                    </a:cubicBezTo>
                    <a:cubicBezTo>
                      <a:pt x="35336" y="11608"/>
                      <a:pt x="35336" y="11595"/>
                      <a:pt x="35322" y="11582"/>
                    </a:cubicBezTo>
                    <a:cubicBezTo>
                      <a:pt x="35231" y="11319"/>
                      <a:pt x="34981" y="11136"/>
                      <a:pt x="34701" y="11136"/>
                    </a:cubicBezTo>
                    <a:cubicBezTo>
                      <a:pt x="34660" y="11136"/>
                      <a:pt x="34617" y="11140"/>
                      <a:pt x="34574" y="11149"/>
                    </a:cubicBezTo>
                    <a:cubicBezTo>
                      <a:pt x="34469" y="11149"/>
                      <a:pt x="34364" y="11149"/>
                      <a:pt x="34273" y="11162"/>
                    </a:cubicBezTo>
                    <a:cubicBezTo>
                      <a:pt x="33944" y="11228"/>
                      <a:pt x="33656" y="11424"/>
                      <a:pt x="33485" y="11700"/>
                    </a:cubicBezTo>
                    <a:cubicBezTo>
                      <a:pt x="33223" y="12251"/>
                      <a:pt x="33511" y="12894"/>
                      <a:pt x="34089" y="13052"/>
                    </a:cubicBezTo>
                    <a:cubicBezTo>
                      <a:pt x="34128" y="13288"/>
                      <a:pt x="34168" y="13511"/>
                      <a:pt x="34194" y="13734"/>
                    </a:cubicBezTo>
                    <a:cubicBezTo>
                      <a:pt x="31005" y="14495"/>
                      <a:pt x="27776" y="15073"/>
                      <a:pt x="24522" y="15467"/>
                    </a:cubicBezTo>
                    <a:cubicBezTo>
                      <a:pt x="24495" y="15322"/>
                      <a:pt x="24482" y="15178"/>
                      <a:pt x="24456" y="15033"/>
                    </a:cubicBezTo>
                    <a:cubicBezTo>
                      <a:pt x="24443" y="14968"/>
                      <a:pt x="24443" y="14902"/>
                      <a:pt x="24430" y="14823"/>
                    </a:cubicBezTo>
                    <a:lnTo>
                      <a:pt x="24430" y="14810"/>
                    </a:lnTo>
                    <a:cubicBezTo>
                      <a:pt x="24587" y="14732"/>
                      <a:pt x="24731" y="14613"/>
                      <a:pt x="24850" y="14469"/>
                    </a:cubicBezTo>
                    <a:cubicBezTo>
                      <a:pt x="24994" y="14207"/>
                      <a:pt x="25020" y="13905"/>
                      <a:pt x="24941" y="13616"/>
                    </a:cubicBezTo>
                    <a:cubicBezTo>
                      <a:pt x="24941" y="13603"/>
                      <a:pt x="24928" y="13590"/>
                      <a:pt x="24928" y="13577"/>
                    </a:cubicBezTo>
                    <a:cubicBezTo>
                      <a:pt x="24864" y="13270"/>
                      <a:pt x="24589" y="13038"/>
                      <a:pt x="24272" y="13038"/>
                    </a:cubicBezTo>
                    <a:cubicBezTo>
                      <a:pt x="24263" y="13038"/>
                      <a:pt x="24255" y="13038"/>
                      <a:pt x="24246" y="13039"/>
                    </a:cubicBezTo>
                    <a:cubicBezTo>
                      <a:pt x="24141" y="13025"/>
                      <a:pt x="24036" y="13012"/>
                      <a:pt x="23944" y="13012"/>
                    </a:cubicBezTo>
                    <a:cubicBezTo>
                      <a:pt x="23603" y="13039"/>
                      <a:pt x="23301" y="13183"/>
                      <a:pt x="23091" y="13432"/>
                    </a:cubicBezTo>
                    <a:cubicBezTo>
                      <a:pt x="22750" y="13944"/>
                      <a:pt x="22947" y="14627"/>
                      <a:pt x="23498" y="14863"/>
                    </a:cubicBezTo>
                    <a:cubicBezTo>
                      <a:pt x="23511" y="15099"/>
                      <a:pt x="23511" y="15348"/>
                      <a:pt x="23498" y="15585"/>
                    </a:cubicBezTo>
                    <a:cubicBezTo>
                      <a:pt x="21569" y="15795"/>
                      <a:pt x="19587" y="15926"/>
                      <a:pt x="17553" y="15992"/>
                    </a:cubicBezTo>
                    <a:lnTo>
                      <a:pt x="17316" y="15992"/>
                    </a:lnTo>
                    <a:lnTo>
                      <a:pt x="17316" y="16005"/>
                    </a:lnTo>
                    <a:cubicBezTo>
                      <a:pt x="16711" y="16019"/>
                      <a:pt x="16104" y="16027"/>
                      <a:pt x="15494" y="16027"/>
                    </a:cubicBezTo>
                    <a:cubicBezTo>
                      <a:pt x="14476" y="16027"/>
                      <a:pt x="13450" y="16006"/>
                      <a:pt x="12408" y="15965"/>
                    </a:cubicBezTo>
                    <a:lnTo>
                      <a:pt x="12408" y="15900"/>
                    </a:lnTo>
                    <a:cubicBezTo>
                      <a:pt x="12408" y="15755"/>
                      <a:pt x="12421" y="15611"/>
                      <a:pt x="12434" y="15467"/>
                    </a:cubicBezTo>
                    <a:lnTo>
                      <a:pt x="12434" y="15257"/>
                    </a:lnTo>
                    <a:lnTo>
                      <a:pt x="12434" y="15243"/>
                    </a:lnTo>
                    <a:cubicBezTo>
                      <a:pt x="12605" y="15191"/>
                      <a:pt x="12776" y="15099"/>
                      <a:pt x="12907" y="14981"/>
                    </a:cubicBezTo>
                    <a:cubicBezTo>
                      <a:pt x="13091" y="14745"/>
                      <a:pt x="13182" y="14456"/>
                      <a:pt x="13143" y="14154"/>
                    </a:cubicBezTo>
                    <a:cubicBezTo>
                      <a:pt x="13143" y="14154"/>
                      <a:pt x="13143" y="14141"/>
                      <a:pt x="13143" y="14128"/>
                    </a:cubicBezTo>
                    <a:cubicBezTo>
                      <a:pt x="13143" y="13800"/>
                      <a:pt x="12894" y="13524"/>
                      <a:pt x="12566" y="13472"/>
                    </a:cubicBezTo>
                    <a:cubicBezTo>
                      <a:pt x="12474" y="13432"/>
                      <a:pt x="12369" y="13419"/>
                      <a:pt x="12277" y="13393"/>
                    </a:cubicBezTo>
                    <a:cubicBezTo>
                      <a:pt x="12231" y="13387"/>
                      <a:pt x="12185" y="13385"/>
                      <a:pt x="12139" y="13385"/>
                    </a:cubicBezTo>
                    <a:cubicBezTo>
                      <a:pt x="11858" y="13385"/>
                      <a:pt x="11584" y="13486"/>
                      <a:pt x="11358" y="13655"/>
                    </a:cubicBezTo>
                    <a:cubicBezTo>
                      <a:pt x="11109" y="13892"/>
                      <a:pt x="11017" y="14233"/>
                      <a:pt x="11109" y="14561"/>
                    </a:cubicBezTo>
                    <a:cubicBezTo>
                      <a:pt x="11161" y="14797"/>
                      <a:pt x="11306" y="15007"/>
                      <a:pt x="11516" y="15138"/>
                    </a:cubicBezTo>
                    <a:cubicBezTo>
                      <a:pt x="11476" y="15388"/>
                      <a:pt x="11437" y="15637"/>
                      <a:pt x="11384" y="15887"/>
                    </a:cubicBezTo>
                    <a:cubicBezTo>
                      <a:pt x="11384" y="15899"/>
                      <a:pt x="11384" y="15900"/>
                      <a:pt x="11384" y="15911"/>
                    </a:cubicBezTo>
                    <a:lnTo>
                      <a:pt x="11384" y="15911"/>
                    </a:lnTo>
                    <a:cubicBezTo>
                      <a:pt x="7703" y="15717"/>
                      <a:pt x="4059" y="15223"/>
                      <a:pt x="465" y="14430"/>
                    </a:cubicBezTo>
                    <a:cubicBezTo>
                      <a:pt x="426" y="14430"/>
                      <a:pt x="387" y="14456"/>
                      <a:pt x="373" y="14495"/>
                    </a:cubicBezTo>
                    <a:cubicBezTo>
                      <a:pt x="360" y="14548"/>
                      <a:pt x="387" y="14587"/>
                      <a:pt x="439" y="14600"/>
                    </a:cubicBezTo>
                    <a:cubicBezTo>
                      <a:pt x="2381" y="15020"/>
                      <a:pt x="4363" y="15362"/>
                      <a:pt x="6358" y="15624"/>
                    </a:cubicBezTo>
                    <a:cubicBezTo>
                      <a:pt x="6345" y="15755"/>
                      <a:pt x="6332" y="15887"/>
                      <a:pt x="6332" y="16031"/>
                    </a:cubicBezTo>
                    <a:cubicBezTo>
                      <a:pt x="6332" y="16096"/>
                      <a:pt x="6319" y="16162"/>
                      <a:pt x="6319" y="16228"/>
                    </a:cubicBezTo>
                    <a:lnTo>
                      <a:pt x="6319" y="16254"/>
                    </a:lnTo>
                    <a:cubicBezTo>
                      <a:pt x="6135" y="16293"/>
                      <a:pt x="5977" y="16385"/>
                      <a:pt x="5833" y="16503"/>
                    </a:cubicBezTo>
                    <a:cubicBezTo>
                      <a:pt x="5636" y="16726"/>
                      <a:pt x="5544" y="17028"/>
                      <a:pt x="5571" y="17317"/>
                    </a:cubicBezTo>
                    <a:cubicBezTo>
                      <a:pt x="5571" y="17330"/>
                      <a:pt x="5571" y="17343"/>
                      <a:pt x="5571" y="17356"/>
                    </a:cubicBezTo>
                    <a:cubicBezTo>
                      <a:pt x="5557" y="17684"/>
                      <a:pt x="5794" y="17973"/>
                      <a:pt x="6122" y="18026"/>
                    </a:cubicBezTo>
                    <a:cubicBezTo>
                      <a:pt x="6214" y="18065"/>
                      <a:pt x="6319" y="18091"/>
                      <a:pt x="6410" y="18104"/>
                    </a:cubicBezTo>
                    <a:cubicBezTo>
                      <a:pt x="6477" y="18115"/>
                      <a:pt x="6544" y="18120"/>
                      <a:pt x="6610" y="18120"/>
                    </a:cubicBezTo>
                    <a:cubicBezTo>
                      <a:pt x="6873" y="18120"/>
                      <a:pt x="7133" y="18038"/>
                      <a:pt x="7342" y="17881"/>
                    </a:cubicBezTo>
                    <a:cubicBezTo>
                      <a:pt x="7775" y="17461"/>
                      <a:pt x="7723" y="16753"/>
                      <a:pt x="7224" y="16398"/>
                    </a:cubicBezTo>
                    <a:cubicBezTo>
                      <a:pt x="7264" y="16175"/>
                      <a:pt x="7316" y="15965"/>
                      <a:pt x="7355" y="15742"/>
                    </a:cubicBezTo>
                    <a:cubicBezTo>
                      <a:pt x="9838" y="16009"/>
                      <a:pt x="12342" y="16152"/>
                      <a:pt x="14838" y="16152"/>
                    </a:cubicBezTo>
                    <a:cubicBezTo>
                      <a:pt x="15048" y="16152"/>
                      <a:pt x="15257" y="16151"/>
                      <a:pt x="15466" y="16149"/>
                    </a:cubicBezTo>
                    <a:cubicBezTo>
                      <a:pt x="16096" y="16149"/>
                      <a:pt x="16713" y="16149"/>
                      <a:pt x="17343" y="16123"/>
                    </a:cubicBezTo>
                    <a:cubicBezTo>
                      <a:pt x="17343" y="16241"/>
                      <a:pt x="17343" y="16359"/>
                      <a:pt x="17356" y="16477"/>
                    </a:cubicBezTo>
                    <a:lnTo>
                      <a:pt x="17369" y="16687"/>
                    </a:lnTo>
                    <a:lnTo>
                      <a:pt x="17369" y="16700"/>
                    </a:lnTo>
                    <a:cubicBezTo>
                      <a:pt x="17198" y="16766"/>
                      <a:pt x="17041" y="16871"/>
                      <a:pt x="16910" y="17002"/>
                    </a:cubicBezTo>
                    <a:cubicBezTo>
                      <a:pt x="16739" y="17251"/>
                      <a:pt x="16673" y="17553"/>
                      <a:pt x="16739" y="17842"/>
                    </a:cubicBezTo>
                    <a:cubicBezTo>
                      <a:pt x="16739" y="17855"/>
                      <a:pt x="16739" y="17868"/>
                      <a:pt x="16739" y="17868"/>
                    </a:cubicBezTo>
                    <a:cubicBezTo>
                      <a:pt x="16765" y="18196"/>
                      <a:pt x="17028" y="18459"/>
                      <a:pt x="17356" y="18485"/>
                    </a:cubicBezTo>
                    <a:cubicBezTo>
                      <a:pt x="17461" y="18511"/>
                      <a:pt x="17553" y="18524"/>
                      <a:pt x="17658" y="18538"/>
                    </a:cubicBezTo>
                    <a:cubicBezTo>
                      <a:pt x="17674" y="18538"/>
                      <a:pt x="17691" y="18539"/>
                      <a:pt x="17707" y="18539"/>
                    </a:cubicBezTo>
                    <a:cubicBezTo>
                      <a:pt x="18019" y="18539"/>
                      <a:pt x="18326" y="18421"/>
                      <a:pt x="18550" y="18209"/>
                    </a:cubicBezTo>
                    <a:cubicBezTo>
                      <a:pt x="18944" y="17750"/>
                      <a:pt x="18813" y="17041"/>
                      <a:pt x="18288" y="16753"/>
                    </a:cubicBezTo>
                    <a:cubicBezTo>
                      <a:pt x="18301" y="16530"/>
                      <a:pt x="18314" y="16320"/>
                      <a:pt x="18340" y="16096"/>
                    </a:cubicBezTo>
                    <a:cubicBezTo>
                      <a:pt x="20597" y="16018"/>
                      <a:pt x="22855" y="15821"/>
                      <a:pt x="25138" y="15545"/>
                    </a:cubicBezTo>
                    <a:cubicBezTo>
                      <a:pt x="26543" y="15362"/>
                      <a:pt x="27934" y="15152"/>
                      <a:pt x="29351" y="14889"/>
                    </a:cubicBezTo>
                    <a:cubicBezTo>
                      <a:pt x="29377" y="15033"/>
                      <a:pt x="29417" y="15178"/>
                      <a:pt x="29456" y="15322"/>
                    </a:cubicBezTo>
                    <a:cubicBezTo>
                      <a:pt x="29469" y="15388"/>
                      <a:pt x="29482" y="15453"/>
                      <a:pt x="29509" y="15519"/>
                    </a:cubicBezTo>
                    <a:lnTo>
                      <a:pt x="29509" y="15532"/>
                    </a:lnTo>
                    <a:cubicBezTo>
                      <a:pt x="29351" y="15637"/>
                      <a:pt x="29220" y="15768"/>
                      <a:pt x="29128" y="15926"/>
                    </a:cubicBezTo>
                    <a:cubicBezTo>
                      <a:pt x="29010" y="16201"/>
                      <a:pt x="29010" y="16503"/>
                      <a:pt x="29128" y="16779"/>
                    </a:cubicBezTo>
                    <a:lnTo>
                      <a:pt x="29141" y="16805"/>
                    </a:lnTo>
                    <a:cubicBezTo>
                      <a:pt x="29223" y="17098"/>
                      <a:pt x="29483" y="17286"/>
                      <a:pt x="29770" y="17286"/>
                    </a:cubicBezTo>
                    <a:cubicBezTo>
                      <a:pt x="29805" y="17286"/>
                      <a:pt x="29841" y="17283"/>
                      <a:pt x="29876" y="17278"/>
                    </a:cubicBezTo>
                    <a:cubicBezTo>
                      <a:pt x="29907" y="17281"/>
                      <a:pt x="29938" y="17283"/>
                      <a:pt x="29968" y="17283"/>
                    </a:cubicBezTo>
                    <a:cubicBezTo>
                      <a:pt x="30041" y="17283"/>
                      <a:pt x="30113" y="17274"/>
                      <a:pt x="30178" y="17265"/>
                    </a:cubicBezTo>
                    <a:cubicBezTo>
                      <a:pt x="30506" y="17212"/>
                      <a:pt x="30808" y="17028"/>
                      <a:pt x="30992" y="16753"/>
                    </a:cubicBezTo>
                    <a:cubicBezTo>
                      <a:pt x="31267" y="16215"/>
                      <a:pt x="30992" y="15558"/>
                      <a:pt x="30427" y="15388"/>
                    </a:cubicBezTo>
                    <a:cubicBezTo>
                      <a:pt x="30388" y="15165"/>
                      <a:pt x="30362" y="14928"/>
                      <a:pt x="30335" y="14705"/>
                    </a:cubicBezTo>
                    <a:cubicBezTo>
                      <a:pt x="33826" y="14036"/>
                      <a:pt x="37252" y="13170"/>
                      <a:pt x="40638" y="12094"/>
                    </a:cubicBezTo>
                    <a:lnTo>
                      <a:pt x="40651" y="12133"/>
                    </a:lnTo>
                    <a:cubicBezTo>
                      <a:pt x="40703" y="12264"/>
                      <a:pt x="40743" y="12396"/>
                      <a:pt x="40795" y="12540"/>
                    </a:cubicBezTo>
                    <a:lnTo>
                      <a:pt x="40900" y="12737"/>
                    </a:lnTo>
                    <a:lnTo>
                      <a:pt x="40900" y="12750"/>
                    </a:lnTo>
                    <a:cubicBezTo>
                      <a:pt x="40756" y="12868"/>
                      <a:pt x="40638" y="13012"/>
                      <a:pt x="40572" y="13183"/>
                    </a:cubicBezTo>
                    <a:cubicBezTo>
                      <a:pt x="40480" y="13472"/>
                      <a:pt x="40520" y="13774"/>
                      <a:pt x="40664" y="14036"/>
                    </a:cubicBezTo>
                    <a:lnTo>
                      <a:pt x="40677" y="14062"/>
                    </a:lnTo>
                    <a:cubicBezTo>
                      <a:pt x="40784" y="14309"/>
                      <a:pt x="41023" y="14468"/>
                      <a:pt x="41285" y="14468"/>
                    </a:cubicBezTo>
                    <a:cubicBezTo>
                      <a:pt x="41344" y="14468"/>
                      <a:pt x="41404" y="14460"/>
                      <a:pt x="41464" y="14443"/>
                    </a:cubicBezTo>
                    <a:cubicBezTo>
                      <a:pt x="41556" y="14443"/>
                      <a:pt x="41661" y="14430"/>
                      <a:pt x="41766" y="14404"/>
                    </a:cubicBezTo>
                    <a:cubicBezTo>
                      <a:pt x="42081" y="14312"/>
                      <a:pt x="42344" y="14102"/>
                      <a:pt x="42501" y="13813"/>
                    </a:cubicBezTo>
                    <a:cubicBezTo>
                      <a:pt x="42724" y="13249"/>
                      <a:pt x="42383" y="12619"/>
                      <a:pt x="41793" y="12501"/>
                    </a:cubicBezTo>
                    <a:cubicBezTo>
                      <a:pt x="41740" y="12264"/>
                      <a:pt x="41688" y="12028"/>
                      <a:pt x="41635" y="11792"/>
                    </a:cubicBezTo>
                    <a:cubicBezTo>
                      <a:pt x="43039" y="11333"/>
                      <a:pt x="44444" y="10834"/>
                      <a:pt x="45835" y="10309"/>
                    </a:cubicBezTo>
                    <a:cubicBezTo>
                      <a:pt x="46819" y="9941"/>
                      <a:pt x="47764" y="9574"/>
                      <a:pt x="48683" y="9193"/>
                    </a:cubicBezTo>
                    <a:lnTo>
                      <a:pt x="48722" y="9180"/>
                    </a:lnTo>
                    <a:lnTo>
                      <a:pt x="48761" y="9167"/>
                    </a:lnTo>
                    <a:lnTo>
                      <a:pt x="48788" y="9167"/>
                    </a:lnTo>
                    <a:lnTo>
                      <a:pt x="48788" y="9154"/>
                    </a:lnTo>
                    <a:cubicBezTo>
                      <a:pt x="51911" y="7868"/>
                      <a:pt x="54680" y="6529"/>
                      <a:pt x="57016" y="5322"/>
                    </a:cubicBezTo>
                    <a:lnTo>
                      <a:pt x="57226" y="5702"/>
                    </a:lnTo>
                    <a:cubicBezTo>
                      <a:pt x="57266" y="5755"/>
                      <a:pt x="57305" y="5820"/>
                      <a:pt x="57344" y="5886"/>
                    </a:cubicBezTo>
                    <a:lnTo>
                      <a:pt x="57344" y="5899"/>
                    </a:lnTo>
                    <a:cubicBezTo>
                      <a:pt x="57213" y="6030"/>
                      <a:pt x="57134" y="6201"/>
                      <a:pt x="57082" y="6372"/>
                    </a:cubicBezTo>
                    <a:cubicBezTo>
                      <a:pt x="57056" y="6674"/>
                      <a:pt x="57148" y="6962"/>
                      <a:pt x="57331" y="7198"/>
                    </a:cubicBezTo>
                    <a:cubicBezTo>
                      <a:pt x="57344" y="7212"/>
                      <a:pt x="57358" y="7225"/>
                      <a:pt x="57371" y="7251"/>
                    </a:cubicBezTo>
                    <a:cubicBezTo>
                      <a:pt x="57507" y="7423"/>
                      <a:pt x="57712" y="7521"/>
                      <a:pt x="57921" y="7521"/>
                    </a:cubicBezTo>
                    <a:cubicBezTo>
                      <a:pt x="58015" y="7521"/>
                      <a:pt x="58109" y="7501"/>
                      <a:pt x="58197" y="7461"/>
                    </a:cubicBezTo>
                    <a:cubicBezTo>
                      <a:pt x="58289" y="7435"/>
                      <a:pt x="58394" y="7395"/>
                      <a:pt x="58486" y="7356"/>
                    </a:cubicBezTo>
                    <a:cubicBezTo>
                      <a:pt x="58788" y="7212"/>
                      <a:pt x="59011" y="6949"/>
                      <a:pt x="59116" y="6634"/>
                    </a:cubicBezTo>
                    <a:cubicBezTo>
                      <a:pt x="59221" y="6044"/>
                      <a:pt x="58775" y="5505"/>
                      <a:pt x="58184" y="5492"/>
                    </a:cubicBezTo>
                    <a:cubicBezTo>
                      <a:pt x="58079" y="5282"/>
                      <a:pt x="57987" y="5059"/>
                      <a:pt x="57896" y="4836"/>
                    </a:cubicBezTo>
                    <a:cubicBezTo>
                      <a:pt x="62568" y="2343"/>
                      <a:pt x="65284" y="413"/>
                      <a:pt x="65324" y="387"/>
                    </a:cubicBezTo>
                    <a:cubicBezTo>
                      <a:pt x="65376" y="361"/>
                      <a:pt x="65402" y="295"/>
                      <a:pt x="65350" y="256"/>
                    </a:cubicBezTo>
                    <a:cubicBezTo>
                      <a:pt x="65340" y="226"/>
                      <a:pt x="65308" y="212"/>
                      <a:pt x="65282" y="212"/>
                    </a:cubicBezTo>
                    <a:cubicBezTo>
                      <a:pt x="65273" y="212"/>
                      <a:pt x="65265" y="213"/>
                      <a:pt x="65258" y="217"/>
                    </a:cubicBezTo>
                    <a:cubicBezTo>
                      <a:pt x="65206" y="230"/>
                      <a:pt x="63040" y="1188"/>
                      <a:pt x="59234" y="2356"/>
                    </a:cubicBezTo>
                    <a:cubicBezTo>
                      <a:pt x="59195" y="2211"/>
                      <a:pt x="59142" y="2080"/>
                      <a:pt x="59103" y="1936"/>
                    </a:cubicBezTo>
                    <a:cubicBezTo>
                      <a:pt x="59077" y="1870"/>
                      <a:pt x="59051" y="1805"/>
                      <a:pt x="59037" y="1739"/>
                    </a:cubicBezTo>
                    <a:lnTo>
                      <a:pt x="59037" y="1726"/>
                    </a:lnTo>
                    <a:cubicBezTo>
                      <a:pt x="59182" y="1621"/>
                      <a:pt x="59300" y="1476"/>
                      <a:pt x="59379" y="1306"/>
                    </a:cubicBezTo>
                    <a:cubicBezTo>
                      <a:pt x="59470" y="1030"/>
                      <a:pt x="59444" y="715"/>
                      <a:pt x="59313" y="453"/>
                    </a:cubicBezTo>
                    <a:lnTo>
                      <a:pt x="59300" y="427"/>
                    </a:lnTo>
                    <a:cubicBezTo>
                      <a:pt x="59190" y="163"/>
                      <a:pt x="58943" y="1"/>
                      <a:pt x="58680" y="1"/>
                    </a:cubicBezTo>
                    <a:close/>
                  </a:path>
                </a:pathLst>
              </a:custGeom>
              <a:solidFill>
                <a:schemeClr val="accent5"/>
              </a:solidFill>
              <a:ln w="76200" cap="flat" cmpd="sng">
                <a:solidFill>
                  <a:schemeClr val="accent5"/>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97" name="Google Shape;6297;p23"/>
              <p:cNvGrpSpPr/>
              <p:nvPr/>
            </p:nvGrpSpPr>
            <p:grpSpPr>
              <a:xfrm>
                <a:off x="-1003884" y="-670965"/>
                <a:ext cx="5436771" cy="2111155"/>
                <a:chOff x="-1003884" y="-670965"/>
                <a:chExt cx="5436771" cy="2111155"/>
              </a:xfrm>
            </p:grpSpPr>
            <p:grpSp>
              <p:nvGrpSpPr>
                <p:cNvPr id="6298" name="Google Shape;6298;p23"/>
                <p:cNvGrpSpPr/>
                <p:nvPr/>
              </p:nvGrpSpPr>
              <p:grpSpPr>
                <a:xfrm>
                  <a:off x="1505127" y="880692"/>
                  <a:ext cx="194812" cy="231346"/>
                  <a:chOff x="1335275" y="848542"/>
                  <a:chExt cx="194812" cy="231346"/>
                </a:xfrm>
              </p:grpSpPr>
              <p:sp>
                <p:nvSpPr>
                  <p:cNvPr id="6299" name="Google Shape;6299;p23"/>
                  <p:cNvSpPr/>
                  <p:nvPr/>
                </p:nvSpPr>
                <p:spPr>
                  <a:xfrm rot="-479857">
                    <a:off x="1345323" y="911026"/>
                    <a:ext cx="174715" cy="156658"/>
                  </a:xfrm>
                  <a:custGeom>
                    <a:avLst/>
                    <a:gdLst/>
                    <a:ahLst/>
                    <a:cxnLst/>
                    <a:rect l="l" t="t" r="r" b="b"/>
                    <a:pathLst>
                      <a:path w="2893" h="2594" extrusionOk="0">
                        <a:moveTo>
                          <a:pt x="1584" y="1"/>
                        </a:moveTo>
                        <a:cubicBezTo>
                          <a:pt x="1527" y="1"/>
                          <a:pt x="1470" y="5"/>
                          <a:pt x="1412" y="13"/>
                        </a:cubicBezTo>
                        <a:cubicBezTo>
                          <a:pt x="1165" y="31"/>
                          <a:pt x="918" y="101"/>
                          <a:pt x="706" y="225"/>
                        </a:cubicBezTo>
                        <a:cubicBezTo>
                          <a:pt x="477" y="366"/>
                          <a:pt x="301" y="542"/>
                          <a:pt x="160" y="771"/>
                        </a:cubicBezTo>
                        <a:cubicBezTo>
                          <a:pt x="1" y="1142"/>
                          <a:pt x="1" y="1565"/>
                          <a:pt x="160" y="1935"/>
                        </a:cubicBezTo>
                        <a:cubicBezTo>
                          <a:pt x="348" y="2414"/>
                          <a:pt x="811" y="2594"/>
                          <a:pt x="1283" y="2594"/>
                        </a:cubicBezTo>
                        <a:cubicBezTo>
                          <a:pt x="1385" y="2594"/>
                          <a:pt x="1488" y="2586"/>
                          <a:pt x="1588" y="2570"/>
                        </a:cubicBezTo>
                        <a:cubicBezTo>
                          <a:pt x="2029" y="2499"/>
                          <a:pt x="2417" y="2252"/>
                          <a:pt x="2664" y="1900"/>
                        </a:cubicBezTo>
                        <a:cubicBezTo>
                          <a:pt x="2893" y="1512"/>
                          <a:pt x="2893" y="1018"/>
                          <a:pt x="2646" y="648"/>
                        </a:cubicBezTo>
                        <a:cubicBezTo>
                          <a:pt x="2443" y="241"/>
                          <a:pt x="2032" y="1"/>
                          <a:pt x="15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23"/>
                  <p:cNvSpPr/>
                  <p:nvPr/>
                </p:nvSpPr>
                <p:spPr>
                  <a:xfrm rot="-479857">
                    <a:off x="1357812" y="914667"/>
                    <a:ext cx="134252" cy="130327"/>
                  </a:xfrm>
                  <a:custGeom>
                    <a:avLst/>
                    <a:gdLst/>
                    <a:ahLst/>
                    <a:cxnLst/>
                    <a:rect l="l" t="t" r="r" b="b"/>
                    <a:pathLst>
                      <a:path w="2223" h="2158" extrusionOk="0">
                        <a:moveTo>
                          <a:pt x="1164" y="1"/>
                        </a:moveTo>
                        <a:cubicBezTo>
                          <a:pt x="1008" y="1"/>
                          <a:pt x="841" y="49"/>
                          <a:pt x="688" y="110"/>
                        </a:cubicBezTo>
                        <a:lnTo>
                          <a:pt x="529" y="198"/>
                        </a:lnTo>
                        <a:cubicBezTo>
                          <a:pt x="512" y="216"/>
                          <a:pt x="494" y="233"/>
                          <a:pt x="512" y="251"/>
                        </a:cubicBezTo>
                        <a:cubicBezTo>
                          <a:pt x="229" y="410"/>
                          <a:pt x="53" y="692"/>
                          <a:pt x="35" y="1009"/>
                        </a:cubicBezTo>
                        <a:cubicBezTo>
                          <a:pt x="0" y="1256"/>
                          <a:pt x="35" y="1503"/>
                          <a:pt x="141" y="1715"/>
                        </a:cubicBezTo>
                        <a:cubicBezTo>
                          <a:pt x="265" y="1909"/>
                          <a:pt x="441" y="2050"/>
                          <a:pt x="653" y="2120"/>
                        </a:cubicBezTo>
                        <a:cubicBezTo>
                          <a:pt x="729" y="2142"/>
                          <a:pt x="812" y="2157"/>
                          <a:pt x="898" y="2157"/>
                        </a:cubicBezTo>
                        <a:cubicBezTo>
                          <a:pt x="950" y="2157"/>
                          <a:pt x="1004" y="2151"/>
                          <a:pt x="1058" y="2138"/>
                        </a:cubicBezTo>
                        <a:cubicBezTo>
                          <a:pt x="1587" y="2032"/>
                          <a:pt x="2222" y="1538"/>
                          <a:pt x="2134" y="939"/>
                        </a:cubicBezTo>
                        <a:cubicBezTo>
                          <a:pt x="2063" y="498"/>
                          <a:pt x="1746" y="4"/>
                          <a:pt x="1235" y="4"/>
                        </a:cubicBezTo>
                        <a:cubicBezTo>
                          <a:pt x="1211" y="2"/>
                          <a:pt x="1188" y="1"/>
                          <a:pt x="11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23"/>
                  <p:cNvSpPr/>
                  <p:nvPr/>
                </p:nvSpPr>
                <p:spPr>
                  <a:xfrm rot="-479857">
                    <a:off x="1346384" y="916664"/>
                    <a:ext cx="166683" cy="152370"/>
                  </a:xfrm>
                  <a:custGeom>
                    <a:avLst/>
                    <a:gdLst/>
                    <a:ahLst/>
                    <a:cxnLst/>
                    <a:rect l="l" t="t" r="r" b="b"/>
                    <a:pathLst>
                      <a:path w="2760" h="2523" extrusionOk="0">
                        <a:moveTo>
                          <a:pt x="1388" y="66"/>
                        </a:moveTo>
                        <a:cubicBezTo>
                          <a:pt x="1976" y="66"/>
                          <a:pt x="2501" y="463"/>
                          <a:pt x="2636" y="1038"/>
                        </a:cubicBezTo>
                        <a:cubicBezTo>
                          <a:pt x="2707" y="1779"/>
                          <a:pt x="1913" y="2325"/>
                          <a:pt x="1261" y="2449"/>
                        </a:cubicBezTo>
                        <a:lnTo>
                          <a:pt x="1278" y="2449"/>
                        </a:lnTo>
                        <a:cubicBezTo>
                          <a:pt x="1199" y="2464"/>
                          <a:pt x="1123" y="2471"/>
                          <a:pt x="1052" y="2471"/>
                        </a:cubicBezTo>
                        <a:cubicBezTo>
                          <a:pt x="455" y="2471"/>
                          <a:pt x="130" y="1971"/>
                          <a:pt x="114" y="1373"/>
                        </a:cubicBezTo>
                        <a:cubicBezTo>
                          <a:pt x="114" y="1073"/>
                          <a:pt x="220" y="773"/>
                          <a:pt x="379" y="526"/>
                        </a:cubicBezTo>
                        <a:cubicBezTo>
                          <a:pt x="467" y="385"/>
                          <a:pt x="591" y="280"/>
                          <a:pt x="714" y="191"/>
                        </a:cubicBezTo>
                        <a:cubicBezTo>
                          <a:pt x="720" y="203"/>
                          <a:pt x="732" y="207"/>
                          <a:pt x="746" y="207"/>
                        </a:cubicBezTo>
                        <a:cubicBezTo>
                          <a:pt x="775" y="207"/>
                          <a:pt x="814" y="191"/>
                          <a:pt x="837" y="191"/>
                        </a:cubicBezTo>
                        <a:cubicBezTo>
                          <a:pt x="996" y="156"/>
                          <a:pt x="1155" y="86"/>
                          <a:pt x="1314" y="68"/>
                        </a:cubicBezTo>
                        <a:cubicBezTo>
                          <a:pt x="1339" y="67"/>
                          <a:pt x="1363" y="66"/>
                          <a:pt x="1388" y="66"/>
                        </a:cubicBezTo>
                        <a:close/>
                        <a:moveTo>
                          <a:pt x="1437" y="1"/>
                        </a:moveTo>
                        <a:cubicBezTo>
                          <a:pt x="1277" y="1"/>
                          <a:pt x="1116" y="29"/>
                          <a:pt x="961" y="86"/>
                        </a:cubicBezTo>
                        <a:lnTo>
                          <a:pt x="784" y="139"/>
                        </a:lnTo>
                        <a:cubicBezTo>
                          <a:pt x="767" y="139"/>
                          <a:pt x="749" y="139"/>
                          <a:pt x="732" y="156"/>
                        </a:cubicBezTo>
                        <a:cubicBezTo>
                          <a:pt x="727" y="152"/>
                          <a:pt x="722" y="150"/>
                          <a:pt x="716" y="150"/>
                        </a:cubicBezTo>
                        <a:cubicBezTo>
                          <a:pt x="675" y="150"/>
                          <a:pt x="604" y="249"/>
                          <a:pt x="573" y="280"/>
                        </a:cubicBezTo>
                        <a:cubicBezTo>
                          <a:pt x="308" y="509"/>
                          <a:pt x="150" y="809"/>
                          <a:pt x="97" y="1161"/>
                        </a:cubicBezTo>
                        <a:cubicBezTo>
                          <a:pt x="1" y="1835"/>
                          <a:pt x="356" y="2523"/>
                          <a:pt x="1045" y="2523"/>
                        </a:cubicBezTo>
                        <a:cubicBezTo>
                          <a:pt x="1113" y="2523"/>
                          <a:pt x="1185" y="2516"/>
                          <a:pt x="1261" y="2502"/>
                        </a:cubicBezTo>
                        <a:cubicBezTo>
                          <a:pt x="1772" y="2413"/>
                          <a:pt x="2213" y="2131"/>
                          <a:pt x="2513" y="1726"/>
                        </a:cubicBezTo>
                        <a:cubicBezTo>
                          <a:pt x="2707" y="1461"/>
                          <a:pt x="2760" y="1126"/>
                          <a:pt x="2636" y="826"/>
                        </a:cubicBezTo>
                        <a:cubicBezTo>
                          <a:pt x="2513" y="579"/>
                          <a:pt x="2354" y="368"/>
                          <a:pt x="2125" y="191"/>
                        </a:cubicBezTo>
                        <a:cubicBezTo>
                          <a:pt x="1913" y="64"/>
                          <a:pt x="1676" y="1"/>
                          <a:pt x="14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23"/>
                  <p:cNvSpPr/>
                  <p:nvPr/>
                </p:nvSpPr>
                <p:spPr>
                  <a:xfrm rot="-479857">
                    <a:off x="1385084" y="917686"/>
                    <a:ext cx="93789" cy="102124"/>
                  </a:xfrm>
                  <a:custGeom>
                    <a:avLst/>
                    <a:gdLst/>
                    <a:ahLst/>
                    <a:cxnLst/>
                    <a:rect l="l" t="t" r="r" b="b"/>
                    <a:pathLst>
                      <a:path w="1553" h="1691" extrusionOk="0">
                        <a:moveTo>
                          <a:pt x="900" y="1135"/>
                        </a:moveTo>
                        <a:lnTo>
                          <a:pt x="900" y="1135"/>
                        </a:lnTo>
                        <a:cubicBezTo>
                          <a:pt x="1005" y="1171"/>
                          <a:pt x="1005" y="1329"/>
                          <a:pt x="988" y="1417"/>
                        </a:cubicBezTo>
                        <a:cubicBezTo>
                          <a:pt x="917" y="1347"/>
                          <a:pt x="847" y="1223"/>
                          <a:pt x="900" y="1135"/>
                        </a:cubicBezTo>
                        <a:close/>
                        <a:moveTo>
                          <a:pt x="459" y="1259"/>
                        </a:moveTo>
                        <a:cubicBezTo>
                          <a:pt x="512" y="1276"/>
                          <a:pt x="476" y="1400"/>
                          <a:pt x="459" y="1453"/>
                        </a:cubicBezTo>
                        <a:lnTo>
                          <a:pt x="459" y="1435"/>
                        </a:lnTo>
                        <a:cubicBezTo>
                          <a:pt x="424" y="1382"/>
                          <a:pt x="406" y="1294"/>
                          <a:pt x="459" y="1259"/>
                        </a:cubicBezTo>
                        <a:close/>
                        <a:moveTo>
                          <a:pt x="897" y="1"/>
                        </a:moveTo>
                        <a:cubicBezTo>
                          <a:pt x="891" y="1"/>
                          <a:pt x="886" y="3"/>
                          <a:pt x="882" y="7"/>
                        </a:cubicBezTo>
                        <a:cubicBezTo>
                          <a:pt x="882" y="7"/>
                          <a:pt x="882" y="24"/>
                          <a:pt x="882" y="42"/>
                        </a:cubicBezTo>
                        <a:cubicBezTo>
                          <a:pt x="1076" y="271"/>
                          <a:pt x="1217" y="536"/>
                          <a:pt x="1305" y="800"/>
                        </a:cubicBezTo>
                        <a:cubicBezTo>
                          <a:pt x="1358" y="959"/>
                          <a:pt x="1376" y="1135"/>
                          <a:pt x="1323" y="1294"/>
                        </a:cubicBezTo>
                        <a:cubicBezTo>
                          <a:pt x="1295" y="1377"/>
                          <a:pt x="1214" y="1480"/>
                          <a:pt x="1121" y="1480"/>
                        </a:cubicBezTo>
                        <a:cubicBezTo>
                          <a:pt x="1095" y="1480"/>
                          <a:pt x="1068" y="1472"/>
                          <a:pt x="1041" y="1453"/>
                        </a:cubicBezTo>
                        <a:cubicBezTo>
                          <a:pt x="1058" y="1382"/>
                          <a:pt x="1076" y="1312"/>
                          <a:pt x="1058" y="1241"/>
                        </a:cubicBezTo>
                        <a:cubicBezTo>
                          <a:pt x="1044" y="1171"/>
                          <a:pt x="986" y="1079"/>
                          <a:pt x="919" y="1079"/>
                        </a:cubicBezTo>
                        <a:cubicBezTo>
                          <a:pt x="901" y="1079"/>
                          <a:pt x="883" y="1085"/>
                          <a:pt x="864" y="1100"/>
                        </a:cubicBezTo>
                        <a:cubicBezTo>
                          <a:pt x="776" y="1206"/>
                          <a:pt x="864" y="1400"/>
                          <a:pt x="970" y="1470"/>
                        </a:cubicBezTo>
                        <a:cubicBezTo>
                          <a:pt x="913" y="1565"/>
                          <a:pt x="815" y="1614"/>
                          <a:pt x="717" y="1614"/>
                        </a:cubicBezTo>
                        <a:cubicBezTo>
                          <a:pt x="634" y="1614"/>
                          <a:pt x="551" y="1579"/>
                          <a:pt x="494" y="1506"/>
                        </a:cubicBezTo>
                        <a:cubicBezTo>
                          <a:pt x="547" y="1417"/>
                          <a:pt x="600" y="1188"/>
                          <a:pt x="459" y="1188"/>
                        </a:cubicBezTo>
                        <a:cubicBezTo>
                          <a:pt x="335" y="1241"/>
                          <a:pt x="371" y="1417"/>
                          <a:pt x="424" y="1506"/>
                        </a:cubicBezTo>
                        <a:cubicBezTo>
                          <a:pt x="360" y="1594"/>
                          <a:pt x="307" y="1629"/>
                          <a:pt x="263" y="1629"/>
                        </a:cubicBezTo>
                        <a:cubicBezTo>
                          <a:pt x="151" y="1629"/>
                          <a:pt x="101" y="1394"/>
                          <a:pt x="88" y="1241"/>
                        </a:cubicBezTo>
                        <a:cubicBezTo>
                          <a:pt x="71" y="1082"/>
                          <a:pt x="71" y="924"/>
                          <a:pt x="106" y="765"/>
                        </a:cubicBezTo>
                        <a:cubicBezTo>
                          <a:pt x="141" y="553"/>
                          <a:pt x="177" y="324"/>
                          <a:pt x="230" y="113"/>
                        </a:cubicBezTo>
                        <a:cubicBezTo>
                          <a:pt x="220" y="106"/>
                          <a:pt x="213" y="103"/>
                          <a:pt x="206" y="103"/>
                        </a:cubicBezTo>
                        <a:cubicBezTo>
                          <a:pt x="159" y="103"/>
                          <a:pt x="157" y="240"/>
                          <a:pt x="141" y="271"/>
                        </a:cubicBezTo>
                        <a:cubicBezTo>
                          <a:pt x="124" y="377"/>
                          <a:pt x="106" y="483"/>
                          <a:pt x="71" y="589"/>
                        </a:cubicBezTo>
                        <a:cubicBezTo>
                          <a:pt x="18" y="818"/>
                          <a:pt x="0" y="1047"/>
                          <a:pt x="18" y="1276"/>
                        </a:cubicBezTo>
                        <a:cubicBezTo>
                          <a:pt x="30" y="1475"/>
                          <a:pt x="113" y="1691"/>
                          <a:pt x="252" y="1691"/>
                        </a:cubicBezTo>
                        <a:cubicBezTo>
                          <a:pt x="311" y="1691"/>
                          <a:pt x="380" y="1653"/>
                          <a:pt x="459" y="1559"/>
                        </a:cubicBezTo>
                        <a:cubicBezTo>
                          <a:pt x="529" y="1629"/>
                          <a:pt x="618" y="1682"/>
                          <a:pt x="723" y="1682"/>
                        </a:cubicBezTo>
                        <a:cubicBezTo>
                          <a:pt x="847" y="1682"/>
                          <a:pt x="953" y="1629"/>
                          <a:pt x="1023" y="1523"/>
                        </a:cubicBezTo>
                        <a:cubicBezTo>
                          <a:pt x="1051" y="1537"/>
                          <a:pt x="1082" y="1544"/>
                          <a:pt x="1113" y="1544"/>
                        </a:cubicBezTo>
                        <a:cubicBezTo>
                          <a:pt x="1198" y="1544"/>
                          <a:pt x="1284" y="1495"/>
                          <a:pt x="1323" y="1417"/>
                        </a:cubicBezTo>
                        <a:cubicBezTo>
                          <a:pt x="1552" y="1135"/>
                          <a:pt x="1305" y="589"/>
                          <a:pt x="1164" y="324"/>
                        </a:cubicBezTo>
                        <a:cubicBezTo>
                          <a:pt x="1132" y="275"/>
                          <a:pt x="964" y="1"/>
                          <a:pt x="8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23"/>
                  <p:cNvSpPr/>
                  <p:nvPr/>
                </p:nvSpPr>
                <p:spPr>
                  <a:xfrm rot="-479857">
                    <a:off x="1357116" y="854401"/>
                    <a:ext cx="89502" cy="75672"/>
                  </a:xfrm>
                  <a:custGeom>
                    <a:avLst/>
                    <a:gdLst/>
                    <a:ahLst/>
                    <a:cxnLst/>
                    <a:rect l="l" t="t" r="r" b="b"/>
                    <a:pathLst>
                      <a:path w="1482" h="1253" extrusionOk="0">
                        <a:moveTo>
                          <a:pt x="1323" y="1"/>
                        </a:moveTo>
                        <a:lnTo>
                          <a:pt x="1270" y="18"/>
                        </a:lnTo>
                        <a:lnTo>
                          <a:pt x="1235" y="18"/>
                        </a:lnTo>
                        <a:lnTo>
                          <a:pt x="952" y="71"/>
                        </a:lnTo>
                        <a:lnTo>
                          <a:pt x="706" y="124"/>
                        </a:lnTo>
                        <a:lnTo>
                          <a:pt x="564" y="159"/>
                        </a:lnTo>
                        <a:lnTo>
                          <a:pt x="423" y="177"/>
                        </a:lnTo>
                        <a:lnTo>
                          <a:pt x="177" y="230"/>
                        </a:lnTo>
                        <a:lnTo>
                          <a:pt x="0" y="230"/>
                        </a:lnTo>
                        <a:lnTo>
                          <a:pt x="0" y="248"/>
                        </a:lnTo>
                        <a:lnTo>
                          <a:pt x="0" y="283"/>
                        </a:lnTo>
                        <a:cubicBezTo>
                          <a:pt x="0" y="301"/>
                          <a:pt x="18" y="336"/>
                          <a:pt x="18" y="371"/>
                        </a:cubicBezTo>
                        <a:cubicBezTo>
                          <a:pt x="53" y="565"/>
                          <a:pt x="106" y="741"/>
                          <a:pt x="159" y="935"/>
                        </a:cubicBezTo>
                        <a:lnTo>
                          <a:pt x="229" y="1200"/>
                        </a:lnTo>
                        <a:lnTo>
                          <a:pt x="247" y="1253"/>
                        </a:lnTo>
                        <a:lnTo>
                          <a:pt x="282" y="1253"/>
                        </a:lnTo>
                        <a:lnTo>
                          <a:pt x="564" y="1218"/>
                        </a:lnTo>
                        <a:lnTo>
                          <a:pt x="917" y="1165"/>
                        </a:lnTo>
                        <a:lnTo>
                          <a:pt x="1287" y="1112"/>
                        </a:lnTo>
                        <a:lnTo>
                          <a:pt x="1429" y="1094"/>
                        </a:lnTo>
                        <a:lnTo>
                          <a:pt x="1481" y="1094"/>
                        </a:lnTo>
                        <a:lnTo>
                          <a:pt x="1481" y="1059"/>
                        </a:lnTo>
                        <a:lnTo>
                          <a:pt x="1481" y="1041"/>
                        </a:lnTo>
                        <a:cubicBezTo>
                          <a:pt x="1429" y="706"/>
                          <a:pt x="1376" y="353"/>
                          <a:pt x="1358" y="18"/>
                        </a:cubicBezTo>
                        <a:lnTo>
                          <a:pt x="13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04" name="Google Shape;6304;p23"/>
                <p:cNvGrpSpPr/>
                <p:nvPr/>
              </p:nvGrpSpPr>
              <p:grpSpPr>
                <a:xfrm>
                  <a:off x="1805926" y="540467"/>
                  <a:ext cx="195879" cy="232361"/>
                  <a:chOff x="1633184" y="508317"/>
                  <a:chExt cx="195879" cy="232361"/>
                </a:xfrm>
              </p:grpSpPr>
              <p:sp>
                <p:nvSpPr>
                  <p:cNvPr id="6305" name="Google Shape;6305;p23"/>
                  <p:cNvSpPr/>
                  <p:nvPr/>
                </p:nvSpPr>
                <p:spPr>
                  <a:xfrm rot="-479857">
                    <a:off x="1643252" y="520390"/>
                    <a:ext cx="175742" cy="157020"/>
                  </a:xfrm>
                  <a:custGeom>
                    <a:avLst/>
                    <a:gdLst/>
                    <a:ahLst/>
                    <a:cxnLst/>
                    <a:rect l="l" t="t" r="r" b="b"/>
                    <a:pathLst>
                      <a:path w="2910" h="2600" extrusionOk="0">
                        <a:moveTo>
                          <a:pt x="1646" y="1"/>
                        </a:moveTo>
                        <a:cubicBezTo>
                          <a:pt x="1526" y="1"/>
                          <a:pt x="1405" y="13"/>
                          <a:pt x="1287" y="35"/>
                        </a:cubicBezTo>
                        <a:cubicBezTo>
                          <a:pt x="847" y="123"/>
                          <a:pt x="476" y="388"/>
                          <a:pt x="229" y="758"/>
                        </a:cubicBezTo>
                        <a:cubicBezTo>
                          <a:pt x="0" y="1146"/>
                          <a:pt x="35" y="1640"/>
                          <a:pt x="300" y="2010"/>
                        </a:cubicBezTo>
                        <a:cubicBezTo>
                          <a:pt x="492" y="2379"/>
                          <a:pt x="881" y="2600"/>
                          <a:pt x="1293" y="2600"/>
                        </a:cubicBezTo>
                        <a:cubicBezTo>
                          <a:pt x="1373" y="2600"/>
                          <a:pt x="1454" y="2592"/>
                          <a:pt x="1534" y="2574"/>
                        </a:cubicBezTo>
                        <a:cubicBezTo>
                          <a:pt x="1781" y="2574"/>
                          <a:pt x="2028" y="2486"/>
                          <a:pt x="2240" y="2363"/>
                        </a:cubicBezTo>
                        <a:cubicBezTo>
                          <a:pt x="2451" y="2222"/>
                          <a:pt x="2628" y="2028"/>
                          <a:pt x="2769" y="1798"/>
                        </a:cubicBezTo>
                        <a:cubicBezTo>
                          <a:pt x="2910" y="1428"/>
                          <a:pt x="2892" y="1005"/>
                          <a:pt x="2733" y="635"/>
                        </a:cubicBezTo>
                        <a:cubicBezTo>
                          <a:pt x="2538" y="174"/>
                          <a:pt x="2100" y="1"/>
                          <a:pt x="16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23"/>
                  <p:cNvSpPr/>
                  <p:nvPr/>
                </p:nvSpPr>
                <p:spPr>
                  <a:xfrm rot="-479857">
                    <a:off x="1671271" y="543433"/>
                    <a:ext cx="135339" cy="130629"/>
                  </a:xfrm>
                  <a:custGeom>
                    <a:avLst/>
                    <a:gdLst/>
                    <a:ahLst/>
                    <a:cxnLst/>
                    <a:rect l="l" t="t" r="r" b="b"/>
                    <a:pathLst>
                      <a:path w="2241" h="2163" extrusionOk="0">
                        <a:moveTo>
                          <a:pt x="1336" y="0"/>
                        </a:moveTo>
                        <a:cubicBezTo>
                          <a:pt x="1274" y="0"/>
                          <a:pt x="1211" y="9"/>
                          <a:pt x="1147" y="25"/>
                        </a:cubicBezTo>
                        <a:cubicBezTo>
                          <a:pt x="636" y="148"/>
                          <a:pt x="1" y="660"/>
                          <a:pt x="124" y="1259"/>
                        </a:cubicBezTo>
                        <a:cubicBezTo>
                          <a:pt x="213" y="1700"/>
                          <a:pt x="530" y="2159"/>
                          <a:pt x="1041" y="2159"/>
                        </a:cubicBezTo>
                        <a:cubicBezTo>
                          <a:pt x="1066" y="2161"/>
                          <a:pt x="1091" y="2162"/>
                          <a:pt x="1116" y="2162"/>
                        </a:cubicBezTo>
                        <a:cubicBezTo>
                          <a:pt x="1285" y="2162"/>
                          <a:pt x="1450" y="2112"/>
                          <a:pt x="1588" y="2035"/>
                        </a:cubicBezTo>
                        <a:lnTo>
                          <a:pt x="1764" y="1947"/>
                        </a:lnTo>
                        <a:cubicBezTo>
                          <a:pt x="1782" y="1929"/>
                          <a:pt x="1782" y="1912"/>
                          <a:pt x="1782" y="1894"/>
                        </a:cubicBezTo>
                        <a:cubicBezTo>
                          <a:pt x="2047" y="1718"/>
                          <a:pt x="2205" y="1436"/>
                          <a:pt x="2223" y="1118"/>
                        </a:cubicBezTo>
                        <a:cubicBezTo>
                          <a:pt x="2241" y="871"/>
                          <a:pt x="2188" y="624"/>
                          <a:pt x="2082" y="413"/>
                        </a:cubicBezTo>
                        <a:cubicBezTo>
                          <a:pt x="1958" y="237"/>
                          <a:pt x="1764" y="95"/>
                          <a:pt x="1553" y="43"/>
                        </a:cubicBezTo>
                        <a:cubicBezTo>
                          <a:pt x="1485" y="13"/>
                          <a:pt x="1412" y="0"/>
                          <a:pt x="13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23"/>
                  <p:cNvSpPr/>
                  <p:nvPr/>
                </p:nvSpPr>
                <p:spPr>
                  <a:xfrm rot="-479857">
                    <a:off x="1651347" y="519093"/>
                    <a:ext cx="165596" cy="153155"/>
                  </a:xfrm>
                  <a:custGeom>
                    <a:avLst/>
                    <a:gdLst/>
                    <a:ahLst/>
                    <a:cxnLst/>
                    <a:rect l="l" t="t" r="r" b="b"/>
                    <a:pathLst>
                      <a:path w="2742" h="2536" extrusionOk="0">
                        <a:moveTo>
                          <a:pt x="1711" y="51"/>
                        </a:moveTo>
                        <a:cubicBezTo>
                          <a:pt x="2272" y="51"/>
                          <a:pt x="2597" y="541"/>
                          <a:pt x="2628" y="1125"/>
                        </a:cubicBezTo>
                        <a:cubicBezTo>
                          <a:pt x="2628" y="1442"/>
                          <a:pt x="2540" y="1724"/>
                          <a:pt x="2381" y="1989"/>
                        </a:cubicBezTo>
                        <a:cubicBezTo>
                          <a:pt x="2293" y="2112"/>
                          <a:pt x="2187" y="2236"/>
                          <a:pt x="2081" y="2341"/>
                        </a:cubicBezTo>
                        <a:cubicBezTo>
                          <a:pt x="2069" y="2324"/>
                          <a:pt x="2056" y="2318"/>
                          <a:pt x="2041" y="2318"/>
                        </a:cubicBezTo>
                        <a:cubicBezTo>
                          <a:pt x="2012" y="2318"/>
                          <a:pt x="1981" y="2341"/>
                          <a:pt x="1958" y="2341"/>
                        </a:cubicBezTo>
                        <a:cubicBezTo>
                          <a:pt x="1799" y="2377"/>
                          <a:pt x="1640" y="2430"/>
                          <a:pt x="1464" y="2465"/>
                        </a:cubicBezTo>
                        <a:cubicBezTo>
                          <a:pt x="1427" y="2468"/>
                          <a:pt x="1391" y="2470"/>
                          <a:pt x="1354" y="2470"/>
                        </a:cubicBezTo>
                        <a:cubicBezTo>
                          <a:pt x="795" y="2470"/>
                          <a:pt x="273" y="2093"/>
                          <a:pt x="124" y="1530"/>
                        </a:cubicBezTo>
                        <a:cubicBezTo>
                          <a:pt x="35" y="790"/>
                          <a:pt x="811" y="225"/>
                          <a:pt x="1446" y="84"/>
                        </a:cubicBezTo>
                        <a:cubicBezTo>
                          <a:pt x="1539" y="62"/>
                          <a:pt x="1627" y="51"/>
                          <a:pt x="1711" y="51"/>
                        </a:cubicBezTo>
                        <a:close/>
                        <a:moveTo>
                          <a:pt x="1706" y="1"/>
                        </a:moveTo>
                        <a:cubicBezTo>
                          <a:pt x="1624" y="1"/>
                          <a:pt x="1537" y="10"/>
                          <a:pt x="1446" y="31"/>
                        </a:cubicBezTo>
                        <a:cubicBezTo>
                          <a:pt x="952" y="137"/>
                          <a:pt x="512" y="437"/>
                          <a:pt x="229" y="843"/>
                        </a:cubicBezTo>
                        <a:cubicBezTo>
                          <a:pt x="35" y="1107"/>
                          <a:pt x="0" y="1460"/>
                          <a:pt x="124" y="1760"/>
                        </a:cubicBezTo>
                        <a:cubicBezTo>
                          <a:pt x="247" y="1989"/>
                          <a:pt x="441" y="2200"/>
                          <a:pt x="670" y="2359"/>
                        </a:cubicBezTo>
                        <a:cubicBezTo>
                          <a:pt x="847" y="2465"/>
                          <a:pt x="1058" y="2535"/>
                          <a:pt x="1287" y="2535"/>
                        </a:cubicBezTo>
                        <a:cubicBezTo>
                          <a:pt x="1464" y="2535"/>
                          <a:pt x="1658" y="2500"/>
                          <a:pt x="1834" y="2430"/>
                        </a:cubicBezTo>
                        <a:lnTo>
                          <a:pt x="2010" y="2394"/>
                        </a:lnTo>
                        <a:cubicBezTo>
                          <a:pt x="2010" y="2377"/>
                          <a:pt x="2046" y="2377"/>
                          <a:pt x="2063" y="2359"/>
                        </a:cubicBezTo>
                        <a:cubicBezTo>
                          <a:pt x="2068" y="2363"/>
                          <a:pt x="2073" y="2365"/>
                          <a:pt x="2079" y="2365"/>
                        </a:cubicBezTo>
                        <a:cubicBezTo>
                          <a:pt x="2120" y="2365"/>
                          <a:pt x="2191" y="2267"/>
                          <a:pt x="2222" y="2236"/>
                        </a:cubicBezTo>
                        <a:cubicBezTo>
                          <a:pt x="2469" y="2006"/>
                          <a:pt x="2628" y="1689"/>
                          <a:pt x="2663" y="1336"/>
                        </a:cubicBezTo>
                        <a:cubicBezTo>
                          <a:pt x="2742" y="675"/>
                          <a:pt x="2385" y="1"/>
                          <a:pt x="1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23"/>
                  <p:cNvSpPr/>
                  <p:nvPr/>
                </p:nvSpPr>
                <p:spPr>
                  <a:xfrm rot="-479857">
                    <a:off x="1684502" y="568190"/>
                    <a:ext cx="94876" cy="103875"/>
                  </a:xfrm>
                  <a:custGeom>
                    <a:avLst/>
                    <a:gdLst/>
                    <a:ahLst/>
                    <a:cxnLst/>
                    <a:rect l="l" t="t" r="r" b="b"/>
                    <a:pathLst>
                      <a:path w="1571" h="1720" extrusionOk="0">
                        <a:moveTo>
                          <a:pt x="1094" y="250"/>
                        </a:moveTo>
                        <a:cubicBezTo>
                          <a:pt x="1130" y="303"/>
                          <a:pt x="1165" y="409"/>
                          <a:pt x="1094" y="444"/>
                        </a:cubicBezTo>
                        <a:cubicBezTo>
                          <a:pt x="1059" y="426"/>
                          <a:pt x="1077" y="303"/>
                          <a:pt x="1094" y="250"/>
                        </a:cubicBezTo>
                        <a:close/>
                        <a:moveTo>
                          <a:pt x="583" y="303"/>
                        </a:moveTo>
                        <a:lnTo>
                          <a:pt x="583" y="303"/>
                        </a:lnTo>
                        <a:cubicBezTo>
                          <a:pt x="653" y="356"/>
                          <a:pt x="724" y="497"/>
                          <a:pt x="671" y="568"/>
                        </a:cubicBezTo>
                        <a:cubicBezTo>
                          <a:pt x="565" y="550"/>
                          <a:pt x="565" y="391"/>
                          <a:pt x="583" y="303"/>
                        </a:cubicBezTo>
                        <a:close/>
                        <a:moveTo>
                          <a:pt x="1299" y="0"/>
                        </a:moveTo>
                        <a:cubicBezTo>
                          <a:pt x="1239" y="0"/>
                          <a:pt x="1170" y="42"/>
                          <a:pt x="1094" y="144"/>
                        </a:cubicBezTo>
                        <a:cubicBezTo>
                          <a:pt x="1024" y="74"/>
                          <a:pt x="936" y="21"/>
                          <a:pt x="830" y="21"/>
                        </a:cubicBezTo>
                        <a:cubicBezTo>
                          <a:pt x="706" y="21"/>
                          <a:pt x="583" y="91"/>
                          <a:pt x="530" y="197"/>
                        </a:cubicBezTo>
                        <a:cubicBezTo>
                          <a:pt x="498" y="183"/>
                          <a:pt x="464" y="177"/>
                          <a:pt x="431" y="177"/>
                        </a:cubicBezTo>
                        <a:cubicBezTo>
                          <a:pt x="339" y="177"/>
                          <a:pt x="252" y="229"/>
                          <a:pt x="213" y="321"/>
                        </a:cubicBezTo>
                        <a:cubicBezTo>
                          <a:pt x="1" y="603"/>
                          <a:pt x="265" y="1132"/>
                          <a:pt x="424" y="1396"/>
                        </a:cubicBezTo>
                        <a:cubicBezTo>
                          <a:pt x="457" y="1445"/>
                          <a:pt x="625" y="1720"/>
                          <a:pt x="692" y="1720"/>
                        </a:cubicBezTo>
                        <a:cubicBezTo>
                          <a:pt x="697" y="1720"/>
                          <a:pt x="702" y="1718"/>
                          <a:pt x="706" y="1714"/>
                        </a:cubicBezTo>
                        <a:cubicBezTo>
                          <a:pt x="706" y="1696"/>
                          <a:pt x="706" y="1679"/>
                          <a:pt x="706" y="1679"/>
                        </a:cubicBezTo>
                        <a:cubicBezTo>
                          <a:pt x="512" y="1449"/>
                          <a:pt x="354" y="1202"/>
                          <a:pt x="265" y="920"/>
                        </a:cubicBezTo>
                        <a:cubicBezTo>
                          <a:pt x="195" y="762"/>
                          <a:pt x="177" y="603"/>
                          <a:pt x="213" y="444"/>
                        </a:cubicBezTo>
                        <a:cubicBezTo>
                          <a:pt x="241" y="358"/>
                          <a:pt x="328" y="249"/>
                          <a:pt x="426" y="249"/>
                        </a:cubicBezTo>
                        <a:cubicBezTo>
                          <a:pt x="448" y="249"/>
                          <a:pt x="472" y="255"/>
                          <a:pt x="495" y="268"/>
                        </a:cubicBezTo>
                        <a:cubicBezTo>
                          <a:pt x="477" y="338"/>
                          <a:pt x="477" y="409"/>
                          <a:pt x="495" y="479"/>
                        </a:cubicBezTo>
                        <a:cubicBezTo>
                          <a:pt x="509" y="538"/>
                          <a:pt x="573" y="633"/>
                          <a:pt x="644" y="633"/>
                        </a:cubicBezTo>
                        <a:cubicBezTo>
                          <a:pt x="659" y="633"/>
                          <a:pt x="674" y="629"/>
                          <a:pt x="689" y="620"/>
                        </a:cubicBezTo>
                        <a:cubicBezTo>
                          <a:pt x="777" y="497"/>
                          <a:pt x="689" y="321"/>
                          <a:pt x="565" y="232"/>
                        </a:cubicBezTo>
                        <a:cubicBezTo>
                          <a:pt x="622" y="137"/>
                          <a:pt x="720" y="88"/>
                          <a:pt x="818" y="88"/>
                        </a:cubicBezTo>
                        <a:cubicBezTo>
                          <a:pt x="901" y="88"/>
                          <a:pt x="984" y="124"/>
                          <a:pt x="1041" y="197"/>
                        </a:cubicBezTo>
                        <a:cubicBezTo>
                          <a:pt x="988" y="285"/>
                          <a:pt x="953" y="497"/>
                          <a:pt x="1094" y="497"/>
                        </a:cubicBezTo>
                        <a:cubicBezTo>
                          <a:pt x="1218" y="462"/>
                          <a:pt x="1182" y="268"/>
                          <a:pt x="1112" y="197"/>
                        </a:cubicBezTo>
                        <a:cubicBezTo>
                          <a:pt x="1177" y="107"/>
                          <a:pt x="1232" y="71"/>
                          <a:pt x="1279" y="71"/>
                        </a:cubicBezTo>
                        <a:cubicBezTo>
                          <a:pt x="1394" y="71"/>
                          <a:pt x="1452" y="298"/>
                          <a:pt x="1465" y="462"/>
                        </a:cubicBezTo>
                        <a:cubicBezTo>
                          <a:pt x="1482" y="603"/>
                          <a:pt x="1482" y="762"/>
                          <a:pt x="1465" y="920"/>
                        </a:cubicBezTo>
                        <a:cubicBezTo>
                          <a:pt x="1429" y="1132"/>
                          <a:pt x="1412" y="1361"/>
                          <a:pt x="1376" y="1573"/>
                        </a:cubicBezTo>
                        <a:cubicBezTo>
                          <a:pt x="1383" y="1580"/>
                          <a:pt x="1389" y="1583"/>
                          <a:pt x="1395" y="1583"/>
                        </a:cubicBezTo>
                        <a:cubicBezTo>
                          <a:pt x="1434" y="1583"/>
                          <a:pt x="1447" y="1445"/>
                          <a:pt x="1447" y="1414"/>
                        </a:cubicBezTo>
                        <a:cubicBezTo>
                          <a:pt x="1465" y="1308"/>
                          <a:pt x="1482" y="1202"/>
                          <a:pt x="1500" y="1097"/>
                        </a:cubicBezTo>
                        <a:cubicBezTo>
                          <a:pt x="1553" y="867"/>
                          <a:pt x="1570" y="638"/>
                          <a:pt x="1535" y="409"/>
                        </a:cubicBezTo>
                        <a:cubicBezTo>
                          <a:pt x="1523" y="213"/>
                          <a:pt x="1434" y="0"/>
                          <a:pt x="12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23"/>
                  <p:cNvSpPr/>
                  <p:nvPr/>
                </p:nvSpPr>
                <p:spPr>
                  <a:xfrm rot="-479857">
                    <a:off x="1720979" y="656969"/>
                    <a:ext cx="90589" cy="77785"/>
                  </a:xfrm>
                  <a:custGeom>
                    <a:avLst/>
                    <a:gdLst/>
                    <a:ahLst/>
                    <a:cxnLst/>
                    <a:rect l="l" t="t" r="r" b="b"/>
                    <a:pathLst>
                      <a:path w="1500" h="1288" extrusionOk="0">
                        <a:moveTo>
                          <a:pt x="1164" y="0"/>
                        </a:moveTo>
                        <a:lnTo>
                          <a:pt x="900" y="53"/>
                        </a:lnTo>
                        <a:lnTo>
                          <a:pt x="547" y="106"/>
                        </a:lnTo>
                        <a:lnTo>
                          <a:pt x="176" y="177"/>
                        </a:lnTo>
                        <a:lnTo>
                          <a:pt x="53" y="194"/>
                        </a:lnTo>
                        <a:lnTo>
                          <a:pt x="0" y="194"/>
                        </a:lnTo>
                        <a:lnTo>
                          <a:pt x="0" y="230"/>
                        </a:lnTo>
                        <a:lnTo>
                          <a:pt x="0" y="247"/>
                        </a:lnTo>
                        <a:cubicBezTo>
                          <a:pt x="53" y="582"/>
                          <a:pt x="106" y="917"/>
                          <a:pt x="141" y="1270"/>
                        </a:cubicBezTo>
                        <a:lnTo>
                          <a:pt x="141" y="1288"/>
                        </a:lnTo>
                        <a:lnTo>
                          <a:pt x="176" y="1288"/>
                        </a:lnTo>
                        <a:lnTo>
                          <a:pt x="229" y="1270"/>
                        </a:lnTo>
                        <a:lnTo>
                          <a:pt x="265" y="1270"/>
                        </a:lnTo>
                        <a:lnTo>
                          <a:pt x="547" y="1200"/>
                        </a:lnTo>
                        <a:lnTo>
                          <a:pt x="794" y="1147"/>
                        </a:lnTo>
                        <a:lnTo>
                          <a:pt x="935" y="1111"/>
                        </a:lnTo>
                        <a:lnTo>
                          <a:pt x="1076" y="1076"/>
                        </a:lnTo>
                        <a:lnTo>
                          <a:pt x="1323" y="1023"/>
                        </a:lnTo>
                        <a:lnTo>
                          <a:pt x="1358" y="1023"/>
                        </a:lnTo>
                        <a:lnTo>
                          <a:pt x="1411" y="1006"/>
                        </a:lnTo>
                        <a:lnTo>
                          <a:pt x="1499" y="1006"/>
                        </a:lnTo>
                        <a:lnTo>
                          <a:pt x="1499" y="988"/>
                        </a:lnTo>
                        <a:lnTo>
                          <a:pt x="1499" y="970"/>
                        </a:lnTo>
                        <a:lnTo>
                          <a:pt x="1481" y="882"/>
                        </a:lnTo>
                        <a:cubicBezTo>
                          <a:pt x="1429" y="688"/>
                          <a:pt x="1376" y="494"/>
                          <a:pt x="1323" y="318"/>
                        </a:cubicBezTo>
                        <a:cubicBezTo>
                          <a:pt x="1287" y="230"/>
                          <a:pt x="1270" y="142"/>
                          <a:pt x="1235" y="53"/>
                        </a:cubicBezTo>
                        <a:cubicBezTo>
                          <a:pt x="1235" y="36"/>
                          <a:pt x="1235" y="18"/>
                          <a:pt x="1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0" name="Google Shape;6310;p23"/>
                <p:cNvGrpSpPr/>
                <p:nvPr/>
              </p:nvGrpSpPr>
              <p:grpSpPr>
                <a:xfrm>
                  <a:off x="2389521" y="521707"/>
                  <a:ext cx="197292" cy="233642"/>
                  <a:chOff x="2222558" y="489557"/>
                  <a:chExt cx="197292" cy="233642"/>
                </a:xfrm>
              </p:grpSpPr>
              <p:sp>
                <p:nvSpPr>
                  <p:cNvPr id="6311" name="Google Shape;6311;p23"/>
                  <p:cNvSpPr/>
                  <p:nvPr/>
                </p:nvSpPr>
                <p:spPr>
                  <a:xfrm rot="-479857">
                    <a:off x="2232790" y="551344"/>
                    <a:ext cx="176829" cy="159436"/>
                  </a:xfrm>
                  <a:custGeom>
                    <a:avLst/>
                    <a:gdLst/>
                    <a:ahLst/>
                    <a:cxnLst/>
                    <a:rect l="l" t="t" r="r" b="b"/>
                    <a:pathLst>
                      <a:path w="2928" h="2640" extrusionOk="0">
                        <a:moveTo>
                          <a:pt x="1584" y="1"/>
                        </a:moveTo>
                        <a:cubicBezTo>
                          <a:pt x="1486" y="1"/>
                          <a:pt x="1386" y="13"/>
                          <a:pt x="1288" y="37"/>
                        </a:cubicBezTo>
                        <a:cubicBezTo>
                          <a:pt x="1041" y="72"/>
                          <a:pt x="811" y="178"/>
                          <a:pt x="600" y="319"/>
                        </a:cubicBezTo>
                        <a:cubicBezTo>
                          <a:pt x="406" y="478"/>
                          <a:pt x="230" y="690"/>
                          <a:pt x="124" y="937"/>
                        </a:cubicBezTo>
                        <a:cubicBezTo>
                          <a:pt x="0" y="1307"/>
                          <a:pt x="53" y="1730"/>
                          <a:pt x="247" y="2083"/>
                        </a:cubicBezTo>
                        <a:cubicBezTo>
                          <a:pt x="450" y="2489"/>
                          <a:pt x="845" y="2639"/>
                          <a:pt x="1253" y="2639"/>
                        </a:cubicBezTo>
                        <a:cubicBezTo>
                          <a:pt x="1413" y="2639"/>
                          <a:pt x="1575" y="2616"/>
                          <a:pt x="1728" y="2577"/>
                        </a:cubicBezTo>
                        <a:cubicBezTo>
                          <a:pt x="2152" y="2453"/>
                          <a:pt x="2522" y="2171"/>
                          <a:pt x="2734" y="1783"/>
                        </a:cubicBezTo>
                        <a:cubicBezTo>
                          <a:pt x="2928" y="1360"/>
                          <a:pt x="2857" y="884"/>
                          <a:pt x="2575" y="531"/>
                        </a:cubicBezTo>
                        <a:cubicBezTo>
                          <a:pt x="2349" y="192"/>
                          <a:pt x="1977" y="1"/>
                          <a:pt x="15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23"/>
                  <p:cNvSpPr/>
                  <p:nvPr/>
                </p:nvSpPr>
                <p:spPr>
                  <a:xfrm rot="-479857">
                    <a:off x="2246406" y="556360"/>
                    <a:ext cx="135279" cy="131716"/>
                  </a:xfrm>
                  <a:custGeom>
                    <a:avLst/>
                    <a:gdLst/>
                    <a:ahLst/>
                    <a:cxnLst/>
                    <a:rect l="l" t="t" r="r" b="b"/>
                    <a:pathLst>
                      <a:path w="2240" h="2181" extrusionOk="0">
                        <a:moveTo>
                          <a:pt x="1191" y="0"/>
                        </a:moveTo>
                        <a:cubicBezTo>
                          <a:pt x="1165" y="0"/>
                          <a:pt x="1138" y="2"/>
                          <a:pt x="1111" y="4"/>
                        </a:cubicBezTo>
                        <a:cubicBezTo>
                          <a:pt x="917" y="4"/>
                          <a:pt x="723" y="75"/>
                          <a:pt x="564" y="181"/>
                        </a:cubicBezTo>
                        <a:lnTo>
                          <a:pt x="406" y="269"/>
                        </a:lnTo>
                        <a:cubicBezTo>
                          <a:pt x="388" y="287"/>
                          <a:pt x="388" y="304"/>
                          <a:pt x="388" y="322"/>
                        </a:cubicBezTo>
                        <a:cubicBezTo>
                          <a:pt x="141" y="516"/>
                          <a:pt x="0" y="816"/>
                          <a:pt x="0" y="1133"/>
                        </a:cubicBezTo>
                        <a:cubicBezTo>
                          <a:pt x="0" y="1380"/>
                          <a:pt x="71" y="1609"/>
                          <a:pt x="194" y="1821"/>
                        </a:cubicBezTo>
                        <a:cubicBezTo>
                          <a:pt x="335" y="1997"/>
                          <a:pt x="529" y="2121"/>
                          <a:pt x="741" y="2156"/>
                        </a:cubicBezTo>
                        <a:cubicBezTo>
                          <a:pt x="804" y="2172"/>
                          <a:pt x="868" y="2180"/>
                          <a:pt x="929" y="2180"/>
                        </a:cubicBezTo>
                        <a:cubicBezTo>
                          <a:pt x="1005" y="2180"/>
                          <a:pt x="1078" y="2167"/>
                          <a:pt x="1146" y="2138"/>
                        </a:cubicBezTo>
                        <a:cubicBezTo>
                          <a:pt x="1658" y="1980"/>
                          <a:pt x="2240" y="1415"/>
                          <a:pt x="2099" y="833"/>
                        </a:cubicBezTo>
                        <a:cubicBezTo>
                          <a:pt x="1965" y="417"/>
                          <a:pt x="1643" y="0"/>
                          <a:pt x="1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23"/>
                  <p:cNvSpPr/>
                  <p:nvPr/>
                </p:nvSpPr>
                <p:spPr>
                  <a:xfrm rot="-479857">
                    <a:off x="2238975" y="557787"/>
                    <a:ext cx="162697" cy="154846"/>
                  </a:xfrm>
                  <a:custGeom>
                    <a:avLst/>
                    <a:gdLst/>
                    <a:ahLst/>
                    <a:cxnLst/>
                    <a:rect l="l" t="t" r="r" b="b"/>
                    <a:pathLst>
                      <a:path w="2694" h="2564" extrusionOk="0">
                        <a:moveTo>
                          <a:pt x="1347" y="57"/>
                        </a:moveTo>
                        <a:cubicBezTo>
                          <a:pt x="1599" y="57"/>
                          <a:pt x="1851" y="133"/>
                          <a:pt x="2059" y="286"/>
                        </a:cubicBezTo>
                        <a:cubicBezTo>
                          <a:pt x="2288" y="427"/>
                          <a:pt x="2464" y="656"/>
                          <a:pt x="2552" y="903"/>
                        </a:cubicBezTo>
                        <a:cubicBezTo>
                          <a:pt x="2694" y="1644"/>
                          <a:pt x="1970" y="2261"/>
                          <a:pt x="1336" y="2455"/>
                        </a:cubicBezTo>
                        <a:cubicBezTo>
                          <a:pt x="1216" y="2494"/>
                          <a:pt x="1104" y="2512"/>
                          <a:pt x="999" y="2512"/>
                        </a:cubicBezTo>
                        <a:cubicBezTo>
                          <a:pt x="481" y="2512"/>
                          <a:pt x="142" y="2074"/>
                          <a:pt x="84" y="1503"/>
                        </a:cubicBezTo>
                        <a:cubicBezTo>
                          <a:pt x="66" y="1185"/>
                          <a:pt x="119" y="885"/>
                          <a:pt x="260" y="621"/>
                        </a:cubicBezTo>
                        <a:cubicBezTo>
                          <a:pt x="330" y="480"/>
                          <a:pt x="436" y="356"/>
                          <a:pt x="542" y="251"/>
                        </a:cubicBezTo>
                        <a:cubicBezTo>
                          <a:pt x="554" y="268"/>
                          <a:pt x="568" y="274"/>
                          <a:pt x="582" y="274"/>
                        </a:cubicBezTo>
                        <a:cubicBezTo>
                          <a:pt x="611" y="274"/>
                          <a:pt x="642" y="251"/>
                          <a:pt x="666" y="251"/>
                        </a:cubicBezTo>
                        <a:cubicBezTo>
                          <a:pt x="824" y="198"/>
                          <a:pt x="983" y="127"/>
                          <a:pt x="1142" y="74"/>
                        </a:cubicBezTo>
                        <a:cubicBezTo>
                          <a:pt x="1210" y="63"/>
                          <a:pt x="1279" y="57"/>
                          <a:pt x="1347" y="57"/>
                        </a:cubicBezTo>
                        <a:close/>
                        <a:moveTo>
                          <a:pt x="1400" y="0"/>
                        </a:moveTo>
                        <a:cubicBezTo>
                          <a:pt x="1373" y="0"/>
                          <a:pt x="1345" y="1"/>
                          <a:pt x="1318" y="4"/>
                        </a:cubicBezTo>
                        <a:cubicBezTo>
                          <a:pt x="1124" y="4"/>
                          <a:pt x="948" y="57"/>
                          <a:pt x="771" y="145"/>
                        </a:cubicBezTo>
                        <a:lnTo>
                          <a:pt x="613" y="198"/>
                        </a:lnTo>
                        <a:cubicBezTo>
                          <a:pt x="595" y="215"/>
                          <a:pt x="560" y="215"/>
                          <a:pt x="560" y="233"/>
                        </a:cubicBezTo>
                        <a:cubicBezTo>
                          <a:pt x="556" y="229"/>
                          <a:pt x="551" y="227"/>
                          <a:pt x="546" y="227"/>
                        </a:cubicBezTo>
                        <a:cubicBezTo>
                          <a:pt x="506" y="227"/>
                          <a:pt x="432" y="341"/>
                          <a:pt x="401" y="356"/>
                        </a:cubicBezTo>
                        <a:cubicBezTo>
                          <a:pt x="172" y="621"/>
                          <a:pt x="48" y="956"/>
                          <a:pt x="31" y="1291"/>
                        </a:cubicBezTo>
                        <a:cubicBezTo>
                          <a:pt x="1" y="1940"/>
                          <a:pt x="371" y="2564"/>
                          <a:pt x="998" y="2564"/>
                        </a:cubicBezTo>
                        <a:cubicBezTo>
                          <a:pt x="1104" y="2564"/>
                          <a:pt x="1216" y="2546"/>
                          <a:pt x="1336" y="2508"/>
                        </a:cubicBezTo>
                        <a:cubicBezTo>
                          <a:pt x="1829" y="2367"/>
                          <a:pt x="2235" y="2049"/>
                          <a:pt x="2482" y="1608"/>
                        </a:cubicBezTo>
                        <a:cubicBezTo>
                          <a:pt x="2658" y="1326"/>
                          <a:pt x="2658" y="991"/>
                          <a:pt x="2517" y="691"/>
                        </a:cubicBezTo>
                        <a:cubicBezTo>
                          <a:pt x="2376" y="462"/>
                          <a:pt x="2182" y="268"/>
                          <a:pt x="1953" y="127"/>
                        </a:cubicBezTo>
                        <a:cubicBezTo>
                          <a:pt x="1769" y="50"/>
                          <a:pt x="1584" y="0"/>
                          <a:pt x="14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23"/>
                  <p:cNvSpPr/>
                  <p:nvPr/>
                </p:nvSpPr>
                <p:spPr>
                  <a:xfrm rot="-479857">
                    <a:off x="2272620" y="558408"/>
                    <a:ext cx="92702" cy="106170"/>
                  </a:xfrm>
                  <a:custGeom>
                    <a:avLst/>
                    <a:gdLst/>
                    <a:ahLst/>
                    <a:cxnLst/>
                    <a:rect l="l" t="t" r="r" b="b"/>
                    <a:pathLst>
                      <a:path w="1535" h="1758" extrusionOk="0">
                        <a:moveTo>
                          <a:pt x="918" y="1139"/>
                        </a:moveTo>
                        <a:cubicBezTo>
                          <a:pt x="1023" y="1139"/>
                          <a:pt x="1041" y="1315"/>
                          <a:pt x="1023" y="1404"/>
                        </a:cubicBezTo>
                        <a:cubicBezTo>
                          <a:pt x="953" y="1351"/>
                          <a:pt x="865" y="1227"/>
                          <a:pt x="918" y="1139"/>
                        </a:cubicBezTo>
                        <a:close/>
                        <a:moveTo>
                          <a:pt x="477" y="1298"/>
                        </a:moveTo>
                        <a:lnTo>
                          <a:pt x="477" y="1298"/>
                        </a:lnTo>
                        <a:cubicBezTo>
                          <a:pt x="547" y="1315"/>
                          <a:pt x="512" y="1439"/>
                          <a:pt x="494" y="1492"/>
                        </a:cubicBezTo>
                        <a:cubicBezTo>
                          <a:pt x="477" y="1439"/>
                          <a:pt x="424" y="1333"/>
                          <a:pt x="477" y="1298"/>
                        </a:cubicBezTo>
                        <a:close/>
                        <a:moveTo>
                          <a:pt x="779" y="0"/>
                        </a:moveTo>
                        <a:cubicBezTo>
                          <a:pt x="771" y="0"/>
                          <a:pt x="764" y="3"/>
                          <a:pt x="759" y="10"/>
                        </a:cubicBezTo>
                        <a:cubicBezTo>
                          <a:pt x="741" y="10"/>
                          <a:pt x="741" y="28"/>
                          <a:pt x="759" y="46"/>
                        </a:cubicBezTo>
                        <a:cubicBezTo>
                          <a:pt x="971" y="257"/>
                          <a:pt x="1129" y="487"/>
                          <a:pt x="1253" y="769"/>
                        </a:cubicBezTo>
                        <a:cubicBezTo>
                          <a:pt x="1323" y="910"/>
                          <a:pt x="1358" y="1068"/>
                          <a:pt x="1341" y="1245"/>
                        </a:cubicBezTo>
                        <a:cubicBezTo>
                          <a:pt x="1296" y="1335"/>
                          <a:pt x="1225" y="1450"/>
                          <a:pt x="1119" y="1450"/>
                        </a:cubicBezTo>
                        <a:cubicBezTo>
                          <a:pt x="1100" y="1450"/>
                          <a:pt x="1080" y="1447"/>
                          <a:pt x="1059" y="1439"/>
                        </a:cubicBezTo>
                        <a:cubicBezTo>
                          <a:pt x="1076" y="1368"/>
                          <a:pt x="1076" y="1298"/>
                          <a:pt x="1059" y="1227"/>
                        </a:cubicBezTo>
                        <a:cubicBezTo>
                          <a:pt x="1045" y="1159"/>
                          <a:pt x="990" y="1081"/>
                          <a:pt x="924" y="1081"/>
                        </a:cubicBezTo>
                        <a:cubicBezTo>
                          <a:pt x="905" y="1081"/>
                          <a:pt x="885" y="1088"/>
                          <a:pt x="865" y="1104"/>
                        </a:cubicBezTo>
                        <a:cubicBezTo>
                          <a:pt x="777" y="1227"/>
                          <a:pt x="882" y="1404"/>
                          <a:pt x="1006" y="1456"/>
                        </a:cubicBezTo>
                        <a:cubicBezTo>
                          <a:pt x="953" y="1572"/>
                          <a:pt x="844" y="1638"/>
                          <a:pt x="738" y="1638"/>
                        </a:cubicBezTo>
                        <a:cubicBezTo>
                          <a:pt x="666" y="1638"/>
                          <a:pt x="597" y="1608"/>
                          <a:pt x="547" y="1545"/>
                        </a:cubicBezTo>
                        <a:cubicBezTo>
                          <a:pt x="583" y="1456"/>
                          <a:pt x="618" y="1245"/>
                          <a:pt x="459" y="1245"/>
                        </a:cubicBezTo>
                        <a:cubicBezTo>
                          <a:pt x="336" y="1298"/>
                          <a:pt x="406" y="1474"/>
                          <a:pt x="459" y="1545"/>
                        </a:cubicBezTo>
                        <a:cubicBezTo>
                          <a:pt x="401" y="1650"/>
                          <a:pt x="348" y="1691"/>
                          <a:pt x="301" y="1691"/>
                        </a:cubicBezTo>
                        <a:cubicBezTo>
                          <a:pt x="190" y="1691"/>
                          <a:pt x="114" y="1464"/>
                          <a:pt x="89" y="1315"/>
                        </a:cubicBezTo>
                        <a:cubicBezTo>
                          <a:pt x="71" y="1157"/>
                          <a:pt x="54" y="998"/>
                          <a:pt x="71" y="857"/>
                        </a:cubicBezTo>
                        <a:cubicBezTo>
                          <a:pt x="89" y="628"/>
                          <a:pt x="106" y="416"/>
                          <a:pt x="124" y="187"/>
                        </a:cubicBezTo>
                        <a:cubicBezTo>
                          <a:pt x="116" y="180"/>
                          <a:pt x="108" y="178"/>
                          <a:pt x="102" y="178"/>
                        </a:cubicBezTo>
                        <a:cubicBezTo>
                          <a:pt x="54" y="178"/>
                          <a:pt x="54" y="332"/>
                          <a:pt x="54" y="363"/>
                        </a:cubicBezTo>
                        <a:cubicBezTo>
                          <a:pt x="54" y="469"/>
                          <a:pt x="36" y="575"/>
                          <a:pt x="36" y="680"/>
                        </a:cubicBezTo>
                        <a:cubicBezTo>
                          <a:pt x="1" y="910"/>
                          <a:pt x="1" y="1139"/>
                          <a:pt x="54" y="1368"/>
                        </a:cubicBezTo>
                        <a:cubicBezTo>
                          <a:pt x="89" y="1559"/>
                          <a:pt x="189" y="1758"/>
                          <a:pt x="316" y="1758"/>
                        </a:cubicBezTo>
                        <a:cubicBezTo>
                          <a:pt x="377" y="1758"/>
                          <a:pt x="443" y="1712"/>
                          <a:pt x="512" y="1597"/>
                        </a:cubicBezTo>
                        <a:cubicBezTo>
                          <a:pt x="583" y="1668"/>
                          <a:pt x="688" y="1703"/>
                          <a:pt x="794" y="1703"/>
                        </a:cubicBezTo>
                        <a:cubicBezTo>
                          <a:pt x="900" y="1686"/>
                          <a:pt x="1006" y="1597"/>
                          <a:pt x="1059" y="1509"/>
                        </a:cubicBezTo>
                        <a:cubicBezTo>
                          <a:pt x="1077" y="1516"/>
                          <a:pt x="1097" y="1518"/>
                          <a:pt x="1118" y="1518"/>
                        </a:cubicBezTo>
                        <a:cubicBezTo>
                          <a:pt x="1212" y="1518"/>
                          <a:pt x="1315" y="1455"/>
                          <a:pt x="1358" y="1368"/>
                        </a:cubicBezTo>
                        <a:cubicBezTo>
                          <a:pt x="1535" y="1068"/>
                          <a:pt x="1235" y="539"/>
                          <a:pt x="1059" y="293"/>
                        </a:cubicBezTo>
                        <a:cubicBezTo>
                          <a:pt x="1027" y="261"/>
                          <a:pt x="852" y="0"/>
                          <a:pt x="7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23"/>
                  <p:cNvSpPr/>
                  <p:nvPr/>
                </p:nvSpPr>
                <p:spPr>
                  <a:xfrm rot="-479857">
                    <a:off x="2234232" y="495525"/>
                    <a:ext cx="91615" cy="83160"/>
                  </a:xfrm>
                  <a:custGeom>
                    <a:avLst/>
                    <a:gdLst/>
                    <a:ahLst/>
                    <a:cxnLst/>
                    <a:rect l="l" t="t" r="r" b="b"/>
                    <a:pathLst>
                      <a:path w="1517" h="1377" extrusionOk="0">
                        <a:moveTo>
                          <a:pt x="1305" y="1"/>
                        </a:moveTo>
                        <a:lnTo>
                          <a:pt x="1270" y="18"/>
                        </a:lnTo>
                        <a:lnTo>
                          <a:pt x="1217" y="36"/>
                        </a:lnTo>
                        <a:lnTo>
                          <a:pt x="1182" y="36"/>
                        </a:lnTo>
                        <a:lnTo>
                          <a:pt x="917" y="124"/>
                        </a:lnTo>
                        <a:lnTo>
                          <a:pt x="670" y="195"/>
                        </a:lnTo>
                        <a:lnTo>
                          <a:pt x="547" y="230"/>
                        </a:lnTo>
                        <a:lnTo>
                          <a:pt x="406" y="283"/>
                        </a:lnTo>
                        <a:lnTo>
                          <a:pt x="159" y="353"/>
                        </a:lnTo>
                        <a:lnTo>
                          <a:pt x="141" y="353"/>
                        </a:lnTo>
                        <a:lnTo>
                          <a:pt x="88" y="371"/>
                        </a:lnTo>
                        <a:lnTo>
                          <a:pt x="35" y="389"/>
                        </a:lnTo>
                        <a:lnTo>
                          <a:pt x="0" y="389"/>
                        </a:lnTo>
                        <a:lnTo>
                          <a:pt x="0" y="406"/>
                        </a:lnTo>
                        <a:lnTo>
                          <a:pt x="0" y="442"/>
                        </a:lnTo>
                        <a:cubicBezTo>
                          <a:pt x="0" y="459"/>
                          <a:pt x="18" y="495"/>
                          <a:pt x="18" y="530"/>
                        </a:cubicBezTo>
                        <a:lnTo>
                          <a:pt x="229" y="1076"/>
                        </a:lnTo>
                        <a:lnTo>
                          <a:pt x="335" y="1341"/>
                        </a:lnTo>
                        <a:lnTo>
                          <a:pt x="300" y="1376"/>
                        </a:lnTo>
                        <a:lnTo>
                          <a:pt x="353" y="1376"/>
                        </a:lnTo>
                        <a:lnTo>
                          <a:pt x="635" y="1306"/>
                        </a:lnTo>
                        <a:lnTo>
                          <a:pt x="970" y="1218"/>
                        </a:lnTo>
                        <a:lnTo>
                          <a:pt x="1340" y="1129"/>
                        </a:lnTo>
                        <a:lnTo>
                          <a:pt x="1464" y="1094"/>
                        </a:lnTo>
                        <a:lnTo>
                          <a:pt x="1517" y="1076"/>
                        </a:lnTo>
                        <a:lnTo>
                          <a:pt x="1517" y="1059"/>
                        </a:lnTo>
                        <a:lnTo>
                          <a:pt x="1517" y="1024"/>
                        </a:lnTo>
                        <a:cubicBezTo>
                          <a:pt x="1446" y="689"/>
                          <a:pt x="1358" y="371"/>
                          <a:pt x="1305" y="18"/>
                        </a:cubicBezTo>
                        <a:lnTo>
                          <a:pt x="13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6" name="Google Shape;6316;p23"/>
                <p:cNvGrpSpPr/>
                <p:nvPr/>
              </p:nvGrpSpPr>
              <p:grpSpPr>
                <a:xfrm>
                  <a:off x="2834720" y="35676"/>
                  <a:ext cx="196132" cy="233216"/>
                  <a:chOff x="2667757" y="3526"/>
                  <a:chExt cx="196132" cy="233216"/>
                </a:xfrm>
              </p:grpSpPr>
              <p:sp>
                <p:nvSpPr>
                  <p:cNvPr id="6317" name="Google Shape;6317;p23"/>
                  <p:cNvSpPr/>
                  <p:nvPr/>
                </p:nvSpPr>
                <p:spPr>
                  <a:xfrm rot="-479857">
                    <a:off x="2677922" y="15573"/>
                    <a:ext cx="175802" cy="158409"/>
                  </a:xfrm>
                  <a:custGeom>
                    <a:avLst/>
                    <a:gdLst/>
                    <a:ahLst/>
                    <a:cxnLst/>
                    <a:rect l="l" t="t" r="r" b="b"/>
                    <a:pathLst>
                      <a:path w="2911" h="2623" extrusionOk="0">
                        <a:moveTo>
                          <a:pt x="1676" y="1"/>
                        </a:moveTo>
                        <a:cubicBezTo>
                          <a:pt x="1529" y="1"/>
                          <a:pt x="1379" y="21"/>
                          <a:pt x="1235" y="57"/>
                        </a:cubicBezTo>
                        <a:cubicBezTo>
                          <a:pt x="812" y="162"/>
                          <a:pt x="441" y="427"/>
                          <a:pt x="212" y="815"/>
                        </a:cubicBezTo>
                        <a:cubicBezTo>
                          <a:pt x="0" y="1221"/>
                          <a:pt x="53" y="1697"/>
                          <a:pt x="318" y="2067"/>
                        </a:cubicBezTo>
                        <a:cubicBezTo>
                          <a:pt x="537" y="2418"/>
                          <a:pt x="925" y="2623"/>
                          <a:pt x="1333" y="2623"/>
                        </a:cubicBezTo>
                        <a:cubicBezTo>
                          <a:pt x="1418" y="2623"/>
                          <a:pt x="1503" y="2614"/>
                          <a:pt x="1587" y="2596"/>
                        </a:cubicBezTo>
                        <a:cubicBezTo>
                          <a:pt x="1834" y="2561"/>
                          <a:pt x="2081" y="2473"/>
                          <a:pt x="2275" y="2332"/>
                        </a:cubicBezTo>
                        <a:cubicBezTo>
                          <a:pt x="2487" y="2190"/>
                          <a:pt x="2663" y="1979"/>
                          <a:pt x="2787" y="1750"/>
                        </a:cubicBezTo>
                        <a:cubicBezTo>
                          <a:pt x="2910" y="1362"/>
                          <a:pt x="2892" y="956"/>
                          <a:pt x="2698" y="603"/>
                        </a:cubicBezTo>
                        <a:cubicBezTo>
                          <a:pt x="2515" y="170"/>
                          <a:pt x="2106" y="1"/>
                          <a:pt x="16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23"/>
                  <p:cNvSpPr/>
                  <p:nvPr/>
                </p:nvSpPr>
                <p:spPr>
                  <a:xfrm rot="-479857">
                    <a:off x="2705921" y="38742"/>
                    <a:ext cx="135279" cy="130629"/>
                  </a:xfrm>
                  <a:custGeom>
                    <a:avLst/>
                    <a:gdLst/>
                    <a:ahLst/>
                    <a:cxnLst/>
                    <a:rect l="l" t="t" r="r" b="b"/>
                    <a:pathLst>
                      <a:path w="2240" h="2163" extrusionOk="0">
                        <a:moveTo>
                          <a:pt x="1325" y="1"/>
                        </a:moveTo>
                        <a:cubicBezTo>
                          <a:pt x="1257" y="1"/>
                          <a:pt x="1191" y="9"/>
                          <a:pt x="1129" y="27"/>
                        </a:cubicBezTo>
                        <a:cubicBezTo>
                          <a:pt x="617" y="186"/>
                          <a:pt x="0" y="715"/>
                          <a:pt x="141" y="1297"/>
                        </a:cubicBezTo>
                        <a:cubicBezTo>
                          <a:pt x="243" y="1721"/>
                          <a:pt x="574" y="2163"/>
                          <a:pt x="1040" y="2163"/>
                        </a:cubicBezTo>
                        <a:cubicBezTo>
                          <a:pt x="1058" y="2163"/>
                          <a:pt x="1076" y="2162"/>
                          <a:pt x="1094" y="2161"/>
                        </a:cubicBezTo>
                        <a:cubicBezTo>
                          <a:pt x="1288" y="2161"/>
                          <a:pt x="1482" y="2108"/>
                          <a:pt x="1658" y="2020"/>
                        </a:cubicBezTo>
                        <a:lnTo>
                          <a:pt x="1817" y="1932"/>
                        </a:lnTo>
                        <a:cubicBezTo>
                          <a:pt x="1817" y="1914"/>
                          <a:pt x="1817" y="1896"/>
                          <a:pt x="1817" y="1879"/>
                        </a:cubicBezTo>
                        <a:cubicBezTo>
                          <a:pt x="2063" y="1702"/>
                          <a:pt x="2222" y="1402"/>
                          <a:pt x="2222" y="1085"/>
                        </a:cubicBezTo>
                        <a:cubicBezTo>
                          <a:pt x="2240" y="838"/>
                          <a:pt x="2187" y="591"/>
                          <a:pt x="2063" y="380"/>
                        </a:cubicBezTo>
                        <a:cubicBezTo>
                          <a:pt x="1940" y="203"/>
                          <a:pt x="1746" y="80"/>
                          <a:pt x="1534" y="27"/>
                        </a:cubicBezTo>
                        <a:cubicBezTo>
                          <a:pt x="1464" y="9"/>
                          <a:pt x="1393" y="1"/>
                          <a:pt x="13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23"/>
                  <p:cNvSpPr/>
                  <p:nvPr/>
                </p:nvSpPr>
                <p:spPr>
                  <a:xfrm rot="-479857">
                    <a:off x="2687091" y="14151"/>
                    <a:ext cx="163543" cy="154605"/>
                  </a:xfrm>
                  <a:custGeom>
                    <a:avLst/>
                    <a:gdLst/>
                    <a:ahLst/>
                    <a:cxnLst/>
                    <a:rect l="l" t="t" r="r" b="b"/>
                    <a:pathLst>
                      <a:path w="2708" h="2560" extrusionOk="0">
                        <a:moveTo>
                          <a:pt x="1674" y="49"/>
                        </a:moveTo>
                        <a:cubicBezTo>
                          <a:pt x="2223" y="49"/>
                          <a:pt x="2565" y="508"/>
                          <a:pt x="2610" y="1095"/>
                        </a:cubicBezTo>
                        <a:cubicBezTo>
                          <a:pt x="2610" y="1395"/>
                          <a:pt x="2539" y="1695"/>
                          <a:pt x="2398" y="1960"/>
                        </a:cubicBezTo>
                        <a:cubicBezTo>
                          <a:pt x="2310" y="2101"/>
                          <a:pt x="2204" y="2206"/>
                          <a:pt x="2099" y="2312"/>
                        </a:cubicBezTo>
                        <a:cubicBezTo>
                          <a:pt x="2087" y="2295"/>
                          <a:pt x="2073" y="2289"/>
                          <a:pt x="2059" y="2289"/>
                        </a:cubicBezTo>
                        <a:cubicBezTo>
                          <a:pt x="2030" y="2289"/>
                          <a:pt x="1999" y="2312"/>
                          <a:pt x="1975" y="2312"/>
                        </a:cubicBezTo>
                        <a:cubicBezTo>
                          <a:pt x="1816" y="2365"/>
                          <a:pt x="1658" y="2436"/>
                          <a:pt x="1499" y="2471"/>
                        </a:cubicBezTo>
                        <a:cubicBezTo>
                          <a:pt x="1449" y="2477"/>
                          <a:pt x="1398" y="2480"/>
                          <a:pt x="1349" y="2480"/>
                        </a:cubicBezTo>
                        <a:cubicBezTo>
                          <a:pt x="789" y="2480"/>
                          <a:pt x="284" y="2124"/>
                          <a:pt x="106" y="1589"/>
                        </a:cubicBezTo>
                        <a:cubicBezTo>
                          <a:pt x="0" y="866"/>
                          <a:pt x="741" y="267"/>
                          <a:pt x="1393" y="90"/>
                        </a:cubicBezTo>
                        <a:lnTo>
                          <a:pt x="1376" y="90"/>
                        </a:lnTo>
                        <a:cubicBezTo>
                          <a:pt x="1481" y="62"/>
                          <a:pt x="1580" y="49"/>
                          <a:pt x="1674" y="49"/>
                        </a:cubicBezTo>
                        <a:close/>
                        <a:moveTo>
                          <a:pt x="1677" y="0"/>
                        </a:moveTo>
                        <a:cubicBezTo>
                          <a:pt x="1588" y="0"/>
                          <a:pt x="1493" y="12"/>
                          <a:pt x="1393" y="37"/>
                        </a:cubicBezTo>
                        <a:cubicBezTo>
                          <a:pt x="899" y="161"/>
                          <a:pt x="459" y="478"/>
                          <a:pt x="194" y="901"/>
                        </a:cubicBezTo>
                        <a:cubicBezTo>
                          <a:pt x="18" y="1184"/>
                          <a:pt x="0" y="1519"/>
                          <a:pt x="141" y="1818"/>
                        </a:cubicBezTo>
                        <a:cubicBezTo>
                          <a:pt x="265" y="2048"/>
                          <a:pt x="459" y="2242"/>
                          <a:pt x="688" y="2400"/>
                        </a:cubicBezTo>
                        <a:cubicBezTo>
                          <a:pt x="882" y="2489"/>
                          <a:pt x="1111" y="2541"/>
                          <a:pt x="1323" y="2559"/>
                        </a:cubicBezTo>
                        <a:cubicBezTo>
                          <a:pt x="1517" y="2541"/>
                          <a:pt x="1693" y="2506"/>
                          <a:pt x="1869" y="2418"/>
                        </a:cubicBezTo>
                        <a:lnTo>
                          <a:pt x="2028" y="2365"/>
                        </a:lnTo>
                        <a:cubicBezTo>
                          <a:pt x="2046" y="2365"/>
                          <a:pt x="2081" y="2365"/>
                          <a:pt x="2081" y="2348"/>
                        </a:cubicBezTo>
                        <a:cubicBezTo>
                          <a:pt x="2083" y="2349"/>
                          <a:pt x="2086" y="2349"/>
                          <a:pt x="2089" y="2349"/>
                        </a:cubicBezTo>
                        <a:cubicBezTo>
                          <a:pt x="2130" y="2349"/>
                          <a:pt x="2223" y="2241"/>
                          <a:pt x="2240" y="2224"/>
                        </a:cubicBezTo>
                        <a:cubicBezTo>
                          <a:pt x="2487" y="1960"/>
                          <a:pt x="2628" y="1642"/>
                          <a:pt x="2645" y="1307"/>
                        </a:cubicBezTo>
                        <a:cubicBezTo>
                          <a:pt x="2707" y="640"/>
                          <a:pt x="2333" y="0"/>
                          <a:pt x="16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23"/>
                  <p:cNvSpPr/>
                  <p:nvPr/>
                </p:nvSpPr>
                <p:spPr>
                  <a:xfrm rot="-479857">
                    <a:off x="2722332" y="61994"/>
                    <a:ext cx="92702" cy="106291"/>
                  </a:xfrm>
                  <a:custGeom>
                    <a:avLst/>
                    <a:gdLst/>
                    <a:ahLst/>
                    <a:cxnLst/>
                    <a:rect l="l" t="t" r="r" b="b"/>
                    <a:pathLst>
                      <a:path w="1535" h="1760" extrusionOk="0">
                        <a:moveTo>
                          <a:pt x="1058" y="272"/>
                        </a:moveTo>
                        <a:cubicBezTo>
                          <a:pt x="1076" y="325"/>
                          <a:pt x="1111" y="413"/>
                          <a:pt x="1058" y="449"/>
                        </a:cubicBezTo>
                        <a:cubicBezTo>
                          <a:pt x="1005" y="431"/>
                          <a:pt x="1041" y="307"/>
                          <a:pt x="1058" y="272"/>
                        </a:cubicBezTo>
                        <a:close/>
                        <a:moveTo>
                          <a:pt x="529" y="343"/>
                        </a:moveTo>
                        <a:cubicBezTo>
                          <a:pt x="600" y="396"/>
                          <a:pt x="670" y="519"/>
                          <a:pt x="617" y="607"/>
                        </a:cubicBezTo>
                        <a:cubicBezTo>
                          <a:pt x="529" y="590"/>
                          <a:pt x="512" y="413"/>
                          <a:pt x="529" y="343"/>
                        </a:cubicBezTo>
                        <a:close/>
                        <a:moveTo>
                          <a:pt x="1233" y="1"/>
                        </a:moveTo>
                        <a:cubicBezTo>
                          <a:pt x="1171" y="1"/>
                          <a:pt x="1101" y="43"/>
                          <a:pt x="1023" y="149"/>
                        </a:cubicBezTo>
                        <a:cubicBezTo>
                          <a:pt x="952" y="78"/>
                          <a:pt x="864" y="43"/>
                          <a:pt x="758" y="43"/>
                        </a:cubicBezTo>
                        <a:cubicBezTo>
                          <a:pt x="653" y="61"/>
                          <a:pt x="547" y="131"/>
                          <a:pt x="494" y="237"/>
                        </a:cubicBezTo>
                        <a:cubicBezTo>
                          <a:pt x="469" y="230"/>
                          <a:pt x="443" y="226"/>
                          <a:pt x="419" y="226"/>
                        </a:cubicBezTo>
                        <a:cubicBezTo>
                          <a:pt x="323" y="226"/>
                          <a:pt x="236" y="280"/>
                          <a:pt x="194" y="378"/>
                        </a:cubicBezTo>
                        <a:cubicBezTo>
                          <a:pt x="0" y="660"/>
                          <a:pt x="282" y="1189"/>
                          <a:pt x="441" y="1436"/>
                        </a:cubicBezTo>
                        <a:cubicBezTo>
                          <a:pt x="474" y="1485"/>
                          <a:pt x="657" y="1759"/>
                          <a:pt x="726" y="1759"/>
                        </a:cubicBezTo>
                        <a:cubicBezTo>
                          <a:pt x="732" y="1759"/>
                          <a:pt x="737" y="1758"/>
                          <a:pt x="741" y="1753"/>
                        </a:cubicBezTo>
                        <a:cubicBezTo>
                          <a:pt x="741" y="1736"/>
                          <a:pt x="741" y="1718"/>
                          <a:pt x="741" y="1701"/>
                        </a:cubicBezTo>
                        <a:cubicBezTo>
                          <a:pt x="529" y="1489"/>
                          <a:pt x="370" y="1242"/>
                          <a:pt x="265" y="978"/>
                        </a:cubicBezTo>
                        <a:cubicBezTo>
                          <a:pt x="194" y="819"/>
                          <a:pt x="176" y="660"/>
                          <a:pt x="212" y="501"/>
                        </a:cubicBezTo>
                        <a:cubicBezTo>
                          <a:pt x="240" y="401"/>
                          <a:pt x="316" y="289"/>
                          <a:pt x="410" y="289"/>
                        </a:cubicBezTo>
                        <a:cubicBezTo>
                          <a:pt x="431" y="289"/>
                          <a:pt x="453" y="294"/>
                          <a:pt x="476" y="307"/>
                        </a:cubicBezTo>
                        <a:cubicBezTo>
                          <a:pt x="459" y="378"/>
                          <a:pt x="459" y="449"/>
                          <a:pt x="476" y="519"/>
                        </a:cubicBezTo>
                        <a:cubicBezTo>
                          <a:pt x="504" y="575"/>
                          <a:pt x="565" y="664"/>
                          <a:pt x="624" y="664"/>
                        </a:cubicBezTo>
                        <a:cubicBezTo>
                          <a:pt x="640" y="664"/>
                          <a:pt x="655" y="657"/>
                          <a:pt x="670" y="643"/>
                        </a:cubicBezTo>
                        <a:cubicBezTo>
                          <a:pt x="776" y="519"/>
                          <a:pt x="653" y="343"/>
                          <a:pt x="547" y="272"/>
                        </a:cubicBezTo>
                        <a:cubicBezTo>
                          <a:pt x="597" y="162"/>
                          <a:pt x="697" y="109"/>
                          <a:pt x="798" y="109"/>
                        </a:cubicBezTo>
                        <a:cubicBezTo>
                          <a:pt x="875" y="109"/>
                          <a:pt x="952" y="140"/>
                          <a:pt x="1005" y="202"/>
                        </a:cubicBezTo>
                        <a:cubicBezTo>
                          <a:pt x="970" y="290"/>
                          <a:pt x="935" y="519"/>
                          <a:pt x="1076" y="519"/>
                        </a:cubicBezTo>
                        <a:cubicBezTo>
                          <a:pt x="1199" y="466"/>
                          <a:pt x="1146" y="290"/>
                          <a:pt x="1076" y="202"/>
                        </a:cubicBezTo>
                        <a:cubicBezTo>
                          <a:pt x="1137" y="105"/>
                          <a:pt x="1191" y="67"/>
                          <a:pt x="1237" y="67"/>
                        </a:cubicBezTo>
                        <a:cubicBezTo>
                          <a:pt x="1351" y="67"/>
                          <a:pt x="1421" y="298"/>
                          <a:pt x="1446" y="449"/>
                        </a:cubicBezTo>
                        <a:cubicBezTo>
                          <a:pt x="1464" y="607"/>
                          <a:pt x="1464" y="766"/>
                          <a:pt x="1464" y="907"/>
                        </a:cubicBezTo>
                        <a:cubicBezTo>
                          <a:pt x="1429" y="1136"/>
                          <a:pt x="1411" y="1348"/>
                          <a:pt x="1393" y="1577"/>
                        </a:cubicBezTo>
                        <a:cubicBezTo>
                          <a:pt x="1400" y="1583"/>
                          <a:pt x="1405" y="1586"/>
                          <a:pt x="1410" y="1586"/>
                        </a:cubicBezTo>
                        <a:cubicBezTo>
                          <a:pt x="1446" y="1586"/>
                          <a:pt x="1446" y="1432"/>
                          <a:pt x="1446" y="1401"/>
                        </a:cubicBezTo>
                        <a:cubicBezTo>
                          <a:pt x="1464" y="1295"/>
                          <a:pt x="1481" y="1189"/>
                          <a:pt x="1499" y="1083"/>
                        </a:cubicBezTo>
                        <a:cubicBezTo>
                          <a:pt x="1534" y="854"/>
                          <a:pt x="1534" y="625"/>
                          <a:pt x="1499" y="396"/>
                        </a:cubicBezTo>
                        <a:cubicBezTo>
                          <a:pt x="1463" y="202"/>
                          <a:pt x="1369" y="1"/>
                          <a:pt x="12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23"/>
                  <p:cNvSpPr/>
                  <p:nvPr/>
                </p:nvSpPr>
                <p:spPr>
                  <a:xfrm rot="-479857">
                    <a:off x="2758674" y="149701"/>
                    <a:ext cx="92702" cy="80986"/>
                  </a:xfrm>
                  <a:custGeom>
                    <a:avLst/>
                    <a:gdLst/>
                    <a:ahLst/>
                    <a:cxnLst/>
                    <a:rect l="l" t="t" r="r" b="b"/>
                    <a:pathLst>
                      <a:path w="1535" h="1341" extrusionOk="0">
                        <a:moveTo>
                          <a:pt x="1164" y="0"/>
                        </a:moveTo>
                        <a:lnTo>
                          <a:pt x="900" y="53"/>
                        </a:lnTo>
                        <a:lnTo>
                          <a:pt x="547" y="141"/>
                        </a:lnTo>
                        <a:lnTo>
                          <a:pt x="177" y="212"/>
                        </a:lnTo>
                        <a:lnTo>
                          <a:pt x="53" y="247"/>
                        </a:lnTo>
                        <a:lnTo>
                          <a:pt x="0" y="247"/>
                        </a:lnTo>
                        <a:lnTo>
                          <a:pt x="0" y="265"/>
                        </a:lnTo>
                        <a:lnTo>
                          <a:pt x="0" y="300"/>
                        </a:lnTo>
                        <a:cubicBezTo>
                          <a:pt x="71" y="635"/>
                          <a:pt x="141" y="970"/>
                          <a:pt x="194" y="1305"/>
                        </a:cubicBezTo>
                        <a:lnTo>
                          <a:pt x="194" y="1323"/>
                        </a:lnTo>
                        <a:lnTo>
                          <a:pt x="194" y="1340"/>
                        </a:lnTo>
                        <a:lnTo>
                          <a:pt x="230" y="1340"/>
                        </a:lnTo>
                        <a:lnTo>
                          <a:pt x="282" y="1305"/>
                        </a:lnTo>
                        <a:lnTo>
                          <a:pt x="318" y="1305"/>
                        </a:lnTo>
                        <a:lnTo>
                          <a:pt x="582" y="1217"/>
                        </a:lnTo>
                        <a:lnTo>
                          <a:pt x="829" y="1164"/>
                        </a:lnTo>
                        <a:lnTo>
                          <a:pt x="970" y="1129"/>
                        </a:lnTo>
                        <a:lnTo>
                          <a:pt x="1111" y="1076"/>
                        </a:lnTo>
                        <a:lnTo>
                          <a:pt x="1358" y="1023"/>
                        </a:lnTo>
                        <a:lnTo>
                          <a:pt x="1393" y="1023"/>
                        </a:lnTo>
                        <a:lnTo>
                          <a:pt x="1446" y="1005"/>
                        </a:lnTo>
                        <a:lnTo>
                          <a:pt x="1499" y="988"/>
                        </a:lnTo>
                        <a:lnTo>
                          <a:pt x="1535" y="988"/>
                        </a:lnTo>
                        <a:lnTo>
                          <a:pt x="1535" y="970"/>
                        </a:lnTo>
                        <a:lnTo>
                          <a:pt x="1535" y="953"/>
                        </a:lnTo>
                        <a:lnTo>
                          <a:pt x="1499" y="864"/>
                        </a:lnTo>
                        <a:cubicBezTo>
                          <a:pt x="1446" y="670"/>
                          <a:pt x="1393" y="476"/>
                          <a:pt x="1323" y="300"/>
                        </a:cubicBezTo>
                        <a:lnTo>
                          <a:pt x="1235" y="36"/>
                        </a:lnTo>
                        <a:lnTo>
                          <a:pt x="12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22" name="Google Shape;6322;p23"/>
                <p:cNvGrpSpPr/>
                <p:nvPr/>
              </p:nvGrpSpPr>
              <p:grpSpPr>
                <a:xfrm>
                  <a:off x="3626671" y="-225605"/>
                  <a:ext cx="212277" cy="233849"/>
                  <a:chOff x="3459708" y="-257755"/>
                  <a:chExt cx="212277" cy="233849"/>
                </a:xfrm>
              </p:grpSpPr>
              <p:sp>
                <p:nvSpPr>
                  <p:cNvPr id="6323" name="Google Shape;6323;p23"/>
                  <p:cNvSpPr/>
                  <p:nvPr/>
                </p:nvSpPr>
                <p:spPr>
                  <a:xfrm rot="-479857">
                    <a:off x="3487815" y="-199838"/>
                    <a:ext cx="173688" cy="162818"/>
                  </a:xfrm>
                  <a:custGeom>
                    <a:avLst/>
                    <a:gdLst/>
                    <a:ahLst/>
                    <a:cxnLst/>
                    <a:rect l="l" t="t" r="r" b="b"/>
                    <a:pathLst>
                      <a:path w="2876" h="2696" extrusionOk="0">
                        <a:moveTo>
                          <a:pt x="1533" y="0"/>
                        </a:moveTo>
                        <a:cubicBezTo>
                          <a:pt x="1361" y="0"/>
                          <a:pt x="1187" y="39"/>
                          <a:pt x="1024" y="121"/>
                        </a:cubicBezTo>
                        <a:cubicBezTo>
                          <a:pt x="794" y="191"/>
                          <a:pt x="583" y="333"/>
                          <a:pt x="407" y="509"/>
                        </a:cubicBezTo>
                        <a:cubicBezTo>
                          <a:pt x="230" y="703"/>
                          <a:pt x="107" y="950"/>
                          <a:pt x="36" y="1197"/>
                        </a:cubicBezTo>
                        <a:cubicBezTo>
                          <a:pt x="1" y="1585"/>
                          <a:pt x="124" y="1990"/>
                          <a:pt x="371" y="2308"/>
                        </a:cubicBezTo>
                        <a:cubicBezTo>
                          <a:pt x="579" y="2585"/>
                          <a:pt x="876" y="2695"/>
                          <a:pt x="1186" y="2695"/>
                        </a:cubicBezTo>
                        <a:cubicBezTo>
                          <a:pt x="1429" y="2695"/>
                          <a:pt x="1681" y="2628"/>
                          <a:pt x="1905" y="2519"/>
                        </a:cubicBezTo>
                        <a:cubicBezTo>
                          <a:pt x="2311" y="2325"/>
                          <a:pt x="2611" y="1973"/>
                          <a:pt x="2752" y="1549"/>
                        </a:cubicBezTo>
                        <a:cubicBezTo>
                          <a:pt x="2875" y="1126"/>
                          <a:pt x="2717" y="650"/>
                          <a:pt x="2382" y="368"/>
                        </a:cubicBezTo>
                        <a:cubicBezTo>
                          <a:pt x="2154" y="129"/>
                          <a:pt x="1846" y="0"/>
                          <a:pt x="15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23"/>
                  <p:cNvSpPr/>
                  <p:nvPr/>
                </p:nvSpPr>
                <p:spPr>
                  <a:xfrm rot="-479857">
                    <a:off x="3495359" y="-192250"/>
                    <a:ext cx="140593" cy="134071"/>
                  </a:xfrm>
                  <a:custGeom>
                    <a:avLst/>
                    <a:gdLst/>
                    <a:ahLst/>
                    <a:cxnLst/>
                    <a:rect l="l" t="t" r="r" b="b"/>
                    <a:pathLst>
                      <a:path w="2328" h="2220" extrusionOk="0">
                        <a:moveTo>
                          <a:pt x="1167" y="1"/>
                        </a:moveTo>
                        <a:cubicBezTo>
                          <a:pt x="1097" y="1"/>
                          <a:pt x="1025" y="11"/>
                          <a:pt x="952" y="33"/>
                        </a:cubicBezTo>
                        <a:cubicBezTo>
                          <a:pt x="758" y="68"/>
                          <a:pt x="582" y="156"/>
                          <a:pt x="441" y="297"/>
                        </a:cubicBezTo>
                        <a:lnTo>
                          <a:pt x="300" y="421"/>
                        </a:lnTo>
                        <a:cubicBezTo>
                          <a:pt x="282" y="421"/>
                          <a:pt x="282" y="456"/>
                          <a:pt x="300" y="456"/>
                        </a:cubicBezTo>
                        <a:cubicBezTo>
                          <a:pt x="88" y="703"/>
                          <a:pt x="0" y="1020"/>
                          <a:pt x="71" y="1320"/>
                        </a:cubicBezTo>
                        <a:cubicBezTo>
                          <a:pt x="106" y="1567"/>
                          <a:pt x="212" y="1796"/>
                          <a:pt x="388" y="1972"/>
                        </a:cubicBezTo>
                        <a:cubicBezTo>
                          <a:pt x="547" y="2131"/>
                          <a:pt x="758" y="2202"/>
                          <a:pt x="988" y="2219"/>
                        </a:cubicBezTo>
                        <a:cubicBezTo>
                          <a:pt x="1111" y="2219"/>
                          <a:pt x="1252" y="2184"/>
                          <a:pt x="1376" y="2113"/>
                        </a:cubicBezTo>
                        <a:cubicBezTo>
                          <a:pt x="1852" y="1867"/>
                          <a:pt x="2328" y="1214"/>
                          <a:pt x="2063" y="667"/>
                        </a:cubicBezTo>
                        <a:cubicBezTo>
                          <a:pt x="1899" y="309"/>
                          <a:pt x="1557" y="1"/>
                          <a:pt x="1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23"/>
                  <p:cNvSpPr/>
                  <p:nvPr/>
                </p:nvSpPr>
                <p:spPr>
                  <a:xfrm rot="-479857">
                    <a:off x="3493835" y="-193211"/>
                    <a:ext cx="165113" cy="158590"/>
                  </a:xfrm>
                  <a:custGeom>
                    <a:avLst/>
                    <a:gdLst/>
                    <a:ahLst/>
                    <a:cxnLst/>
                    <a:rect l="l" t="t" r="r" b="b"/>
                    <a:pathLst>
                      <a:path w="2734" h="2626" extrusionOk="0">
                        <a:moveTo>
                          <a:pt x="1368" y="74"/>
                        </a:moveTo>
                        <a:cubicBezTo>
                          <a:pt x="1538" y="74"/>
                          <a:pt x="1709" y="109"/>
                          <a:pt x="1869" y="184"/>
                        </a:cubicBezTo>
                        <a:cubicBezTo>
                          <a:pt x="2116" y="290"/>
                          <a:pt x="2328" y="466"/>
                          <a:pt x="2469" y="713"/>
                        </a:cubicBezTo>
                        <a:cubicBezTo>
                          <a:pt x="2733" y="1401"/>
                          <a:pt x="2134" y="2142"/>
                          <a:pt x="1552" y="2441"/>
                        </a:cubicBezTo>
                        <a:lnTo>
                          <a:pt x="1517" y="2441"/>
                        </a:lnTo>
                        <a:cubicBezTo>
                          <a:pt x="1351" y="2531"/>
                          <a:pt x="1192" y="2572"/>
                          <a:pt x="1043" y="2572"/>
                        </a:cubicBezTo>
                        <a:cubicBezTo>
                          <a:pt x="609" y="2572"/>
                          <a:pt x="268" y="2223"/>
                          <a:pt x="124" y="1736"/>
                        </a:cubicBezTo>
                        <a:cubicBezTo>
                          <a:pt x="53" y="1436"/>
                          <a:pt x="53" y="1137"/>
                          <a:pt x="141" y="854"/>
                        </a:cubicBezTo>
                        <a:cubicBezTo>
                          <a:pt x="194" y="696"/>
                          <a:pt x="282" y="555"/>
                          <a:pt x="370" y="431"/>
                        </a:cubicBezTo>
                        <a:cubicBezTo>
                          <a:pt x="380" y="445"/>
                          <a:pt x="390" y="450"/>
                          <a:pt x="401" y="450"/>
                        </a:cubicBezTo>
                        <a:cubicBezTo>
                          <a:pt x="432" y="450"/>
                          <a:pt x="468" y="409"/>
                          <a:pt x="494" y="396"/>
                        </a:cubicBezTo>
                        <a:cubicBezTo>
                          <a:pt x="635" y="325"/>
                          <a:pt x="776" y="220"/>
                          <a:pt x="935" y="149"/>
                        </a:cubicBezTo>
                        <a:cubicBezTo>
                          <a:pt x="1074" y="100"/>
                          <a:pt x="1221" y="74"/>
                          <a:pt x="1368" y="74"/>
                        </a:cubicBezTo>
                        <a:close/>
                        <a:moveTo>
                          <a:pt x="1361" y="1"/>
                        </a:moveTo>
                        <a:cubicBezTo>
                          <a:pt x="1266" y="1"/>
                          <a:pt x="1171" y="10"/>
                          <a:pt x="1076" y="26"/>
                        </a:cubicBezTo>
                        <a:cubicBezTo>
                          <a:pt x="882" y="78"/>
                          <a:pt x="723" y="167"/>
                          <a:pt x="564" y="272"/>
                        </a:cubicBezTo>
                        <a:lnTo>
                          <a:pt x="406" y="361"/>
                        </a:lnTo>
                        <a:cubicBezTo>
                          <a:pt x="406" y="378"/>
                          <a:pt x="370" y="378"/>
                          <a:pt x="370" y="396"/>
                        </a:cubicBezTo>
                        <a:cubicBezTo>
                          <a:pt x="367" y="395"/>
                          <a:pt x="364" y="394"/>
                          <a:pt x="361" y="394"/>
                        </a:cubicBezTo>
                        <a:cubicBezTo>
                          <a:pt x="311" y="394"/>
                          <a:pt x="263" y="521"/>
                          <a:pt x="229" y="555"/>
                        </a:cubicBezTo>
                        <a:cubicBezTo>
                          <a:pt x="71" y="854"/>
                          <a:pt x="0" y="1207"/>
                          <a:pt x="35" y="1542"/>
                        </a:cubicBezTo>
                        <a:cubicBezTo>
                          <a:pt x="118" y="2132"/>
                          <a:pt x="520" y="2625"/>
                          <a:pt x="1059" y="2625"/>
                        </a:cubicBezTo>
                        <a:cubicBezTo>
                          <a:pt x="1213" y="2625"/>
                          <a:pt x="1379" y="2585"/>
                          <a:pt x="1552" y="2494"/>
                        </a:cubicBezTo>
                        <a:cubicBezTo>
                          <a:pt x="1993" y="2265"/>
                          <a:pt x="2346" y="1877"/>
                          <a:pt x="2504" y="1401"/>
                        </a:cubicBezTo>
                        <a:cubicBezTo>
                          <a:pt x="2610" y="1101"/>
                          <a:pt x="2575" y="766"/>
                          <a:pt x="2381" y="502"/>
                        </a:cubicBezTo>
                        <a:cubicBezTo>
                          <a:pt x="2187" y="308"/>
                          <a:pt x="1958" y="149"/>
                          <a:pt x="1711" y="43"/>
                        </a:cubicBezTo>
                        <a:cubicBezTo>
                          <a:pt x="1594" y="14"/>
                          <a:pt x="1478" y="1"/>
                          <a:pt x="1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23"/>
                  <p:cNvSpPr/>
                  <p:nvPr/>
                </p:nvSpPr>
                <p:spPr>
                  <a:xfrm rot="-479857">
                    <a:off x="3518723" y="-191409"/>
                    <a:ext cx="97654" cy="111182"/>
                  </a:xfrm>
                  <a:custGeom>
                    <a:avLst/>
                    <a:gdLst/>
                    <a:ahLst/>
                    <a:cxnLst/>
                    <a:rect l="l" t="t" r="r" b="b"/>
                    <a:pathLst>
                      <a:path w="1617" h="1841" extrusionOk="0">
                        <a:moveTo>
                          <a:pt x="1017" y="1124"/>
                        </a:moveTo>
                        <a:cubicBezTo>
                          <a:pt x="1123" y="1124"/>
                          <a:pt x="1158" y="1282"/>
                          <a:pt x="1158" y="1353"/>
                        </a:cubicBezTo>
                        <a:cubicBezTo>
                          <a:pt x="1088" y="1318"/>
                          <a:pt x="965" y="1212"/>
                          <a:pt x="1017" y="1124"/>
                        </a:cubicBezTo>
                        <a:close/>
                        <a:moveTo>
                          <a:pt x="612" y="1353"/>
                        </a:moveTo>
                        <a:lnTo>
                          <a:pt x="612" y="1353"/>
                        </a:lnTo>
                        <a:cubicBezTo>
                          <a:pt x="659" y="1369"/>
                          <a:pt x="664" y="1470"/>
                          <a:pt x="665" y="1529"/>
                        </a:cubicBezTo>
                        <a:lnTo>
                          <a:pt x="665" y="1529"/>
                        </a:lnTo>
                        <a:cubicBezTo>
                          <a:pt x="647" y="1494"/>
                          <a:pt x="577" y="1406"/>
                          <a:pt x="612" y="1353"/>
                        </a:cubicBezTo>
                        <a:close/>
                        <a:moveTo>
                          <a:pt x="699" y="1"/>
                        </a:moveTo>
                        <a:cubicBezTo>
                          <a:pt x="690" y="1"/>
                          <a:pt x="684" y="4"/>
                          <a:pt x="682" y="13"/>
                        </a:cubicBezTo>
                        <a:cubicBezTo>
                          <a:pt x="665" y="30"/>
                          <a:pt x="665" y="48"/>
                          <a:pt x="682" y="65"/>
                        </a:cubicBezTo>
                        <a:cubicBezTo>
                          <a:pt x="912" y="224"/>
                          <a:pt x="1123" y="436"/>
                          <a:pt x="1282" y="665"/>
                        </a:cubicBezTo>
                        <a:cubicBezTo>
                          <a:pt x="1388" y="806"/>
                          <a:pt x="1441" y="965"/>
                          <a:pt x="1458" y="1124"/>
                        </a:cubicBezTo>
                        <a:cubicBezTo>
                          <a:pt x="1458" y="1235"/>
                          <a:pt x="1386" y="1375"/>
                          <a:pt x="1268" y="1375"/>
                        </a:cubicBezTo>
                        <a:cubicBezTo>
                          <a:pt x="1256" y="1375"/>
                          <a:pt x="1243" y="1374"/>
                          <a:pt x="1229" y="1370"/>
                        </a:cubicBezTo>
                        <a:cubicBezTo>
                          <a:pt x="1229" y="1300"/>
                          <a:pt x="1211" y="1229"/>
                          <a:pt x="1176" y="1159"/>
                        </a:cubicBezTo>
                        <a:cubicBezTo>
                          <a:pt x="1151" y="1109"/>
                          <a:pt x="1092" y="1051"/>
                          <a:pt x="1034" y="1051"/>
                        </a:cubicBezTo>
                        <a:cubicBezTo>
                          <a:pt x="1010" y="1051"/>
                          <a:pt x="986" y="1062"/>
                          <a:pt x="965" y="1088"/>
                        </a:cubicBezTo>
                        <a:cubicBezTo>
                          <a:pt x="894" y="1229"/>
                          <a:pt x="1035" y="1370"/>
                          <a:pt x="1158" y="1423"/>
                        </a:cubicBezTo>
                        <a:cubicBezTo>
                          <a:pt x="1134" y="1556"/>
                          <a:pt x="1012" y="1639"/>
                          <a:pt x="885" y="1639"/>
                        </a:cubicBezTo>
                        <a:cubicBezTo>
                          <a:pt x="827" y="1639"/>
                          <a:pt x="768" y="1621"/>
                          <a:pt x="718" y="1582"/>
                        </a:cubicBezTo>
                        <a:cubicBezTo>
                          <a:pt x="750" y="1500"/>
                          <a:pt x="737" y="1296"/>
                          <a:pt x="622" y="1296"/>
                        </a:cubicBezTo>
                        <a:cubicBezTo>
                          <a:pt x="613" y="1296"/>
                          <a:pt x="604" y="1297"/>
                          <a:pt x="594" y="1300"/>
                        </a:cubicBezTo>
                        <a:cubicBezTo>
                          <a:pt x="488" y="1370"/>
                          <a:pt x="577" y="1529"/>
                          <a:pt x="647" y="1600"/>
                        </a:cubicBezTo>
                        <a:cubicBezTo>
                          <a:pt x="607" y="1721"/>
                          <a:pt x="557" y="1766"/>
                          <a:pt x="506" y="1766"/>
                        </a:cubicBezTo>
                        <a:cubicBezTo>
                          <a:pt x="401" y="1766"/>
                          <a:pt x="289" y="1572"/>
                          <a:pt x="241" y="1441"/>
                        </a:cubicBezTo>
                        <a:cubicBezTo>
                          <a:pt x="189" y="1300"/>
                          <a:pt x="153" y="1141"/>
                          <a:pt x="136" y="1000"/>
                        </a:cubicBezTo>
                        <a:cubicBezTo>
                          <a:pt x="118" y="771"/>
                          <a:pt x="83" y="559"/>
                          <a:pt x="65" y="330"/>
                        </a:cubicBezTo>
                        <a:cubicBezTo>
                          <a:pt x="59" y="327"/>
                          <a:pt x="53" y="325"/>
                          <a:pt x="49" y="325"/>
                        </a:cubicBezTo>
                        <a:cubicBezTo>
                          <a:pt x="1" y="325"/>
                          <a:pt x="30" y="474"/>
                          <a:pt x="30" y="506"/>
                        </a:cubicBezTo>
                        <a:cubicBezTo>
                          <a:pt x="48" y="612"/>
                          <a:pt x="65" y="736"/>
                          <a:pt x="65" y="841"/>
                        </a:cubicBezTo>
                        <a:cubicBezTo>
                          <a:pt x="65" y="1071"/>
                          <a:pt x="118" y="1300"/>
                          <a:pt x="206" y="1511"/>
                        </a:cubicBezTo>
                        <a:cubicBezTo>
                          <a:pt x="262" y="1680"/>
                          <a:pt x="382" y="1841"/>
                          <a:pt x="503" y="1841"/>
                        </a:cubicBezTo>
                        <a:cubicBezTo>
                          <a:pt x="573" y="1841"/>
                          <a:pt x="642" y="1788"/>
                          <a:pt x="700" y="1653"/>
                        </a:cubicBezTo>
                        <a:cubicBezTo>
                          <a:pt x="766" y="1692"/>
                          <a:pt x="842" y="1712"/>
                          <a:pt x="913" y="1712"/>
                        </a:cubicBezTo>
                        <a:cubicBezTo>
                          <a:pt x="937" y="1712"/>
                          <a:pt x="960" y="1710"/>
                          <a:pt x="982" y="1705"/>
                        </a:cubicBezTo>
                        <a:cubicBezTo>
                          <a:pt x="1106" y="1653"/>
                          <a:pt x="1194" y="1564"/>
                          <a:pt x="1229" y="1441"/>
                        </a:cubicBezTo>
                        <a:cubicBezTo>
                          <a:pt x="1240" y="1442"/>
                          <a:pt x="1250" y="1443"/>
                          <a:pt x="1261" y="1443"/>
                        </a:cubicBezTo>
                        <a:cubicBezTo>
                          <a:pt x="1373" y="1443"/>
                          <a:pt x="1477" y="1360"/>
                          <a:pt x="1494" y="1247"/>
                        </a:cubicBezTo>
                        <a:cubicBezTo>
                          <a:pt x="1617" y="930"/>
                          <a:pt x="1247" y="471"/>
                          <a:pt x="1017" y="242"/>
                        </a:cubicBezTo>
                        <a:cubicBezTo>
                          <a:pt x="986" y="211"/>
                          <a:pt x="763" y="1"/>
                          <a:pt x="6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23"/>
                  <p:cNvSpPr/>
                  <p:nvPr/>
                </p:nvSpPr>
                <p:spPr>
                  <a:xfrm rot="-479857">
                    <a:off x="3465670" y="-251240"/>
                    <a:ext cx="100131" cy="92702"/>
                  </a:xfrm>
                  <a:custGeom>
                    <a:avLst/>
                    <a:gdLst/>
                    <a:ahLst/>
                    <a:cxnLst/>
                    <a:rect l="l" t="t" r="r" b="b"/>
                    <a:pathLst>
                      <a:path w="1658" h="1535" extrusionOk="0">
                        <a:moveTo>
                          <a:pt x="1235" y="1"/>
                        </a:moveTo>
                        <a:lnTo>
                          <a:pt x="1199" y="18"/>
                        </a:lnTo>
                        <a:lnTo>
                          <a:pt x="1111" y="53"/>
                        </a:lnTo>
                        <a:lnTo>
                          <a:pt x="1076" y="71"/>
                        </a:lnTo>
                        <a:lnTo>
                          <a:pt x="829" y="195"/>
                        </a:lnTo>
                        <a:lnTo>
                          <a:pt x="617" y="318"/>
                        </a:lnTo>
                        <a:lnTo>
                          <a:pt x="476" y="389"/>
                        </a:lnTo>
                        <a:lnTo>
                          <a:pt x="353" y="459"/>
                        </a:lnTo>
                        <a:cubicBezTo>
                          <a:pt x="282" y="494"/>
                          <a:pt x="212" y="530"/>
                          <a:pt x="141" y="565"/>
                        </a:cubicBezTo>
                        <a:lnTo>
                          <a:pt x="71" y="600"/>
                        </a:lnTo>
                        <a:lnTo>
                          <a:pt x="35" y="618"/>
                        </a:lnTo>
                        <a:lnTo>
                          <a:pt x="18" y="635"/>
                        </a:lnTo>
                        <a:lnTo>
                          <a:pt x="0" y="635"/>
                        </a:lnTo>
                        <a:lnTo>
                          <a:pt x="0" y="653"/>
                        </a:lnTo>
                        <a:lnTo>
                          <a:pt x="0" y="671"/>
                        </a:lnTo>
                        <a:lnTo>
                          <a:pt x="53" y="759"/>
                        </a:lnTo>
                        <a:lnTo>
                          <a:pt x="353" y="1253"/>
                        </a:lnTo>
                        <a:cubicBezTo>
                          <a:pt x="406" y="1341"/>
                          <a:pt x="441" y="1411"/>
                          <a:pt x="494" y="1500"/>
                        </a:cubicBezTo>
                        <a:lnTo>
                          <a:pt x="529" y="1535"/>
                        </a:lnTo>
                        <a:lnTo>
                          <a:pt x="565" y="1517"/>
                        </a:lnTo>
                        <a:lnTo>
                          <a:pt x="829" y="1394"/>
                        </a:lnTo>
                        <a:lnTo>
                          <a:pt x="1146" y="1253"/>
                        </a:lnTo>
                        <a:lnTo>
                          <a:pt x="1482" y="1094"/>
                        </a:lnTo>
                        <a:lnTo>
                          <a:pt x="1605" y="1041"/>
                        </a:lnTo>
                        <a:lnTo>
                          <a:pt x="1658" y="1006"/>
                        </a:lnTo>
                        <a:lnTo>
                          <a:pt x="1658" y="988"/>
                        </a:lnTo>
                        <a:lnTo>
                          <a:pt x="1640" y="970"/>
                        </a:lnTo>
                        <a:cubicBezTo>
                          <a:pt x="1499" y="653"/>
                          <a:pt x="1358" y="336"/>
                          <a:pt x="1235" y="18"/>
                        </a:cubicBezTo>
                        <a:lnTo>
                          <a:pt x="12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28" name="Google Shape;6328;p23"/>
                <p:cNvSpPr/>
                <p:nvPr/>
              </p:nvSpPr>
              <p:spPr>
                <a:xfrm rot="-479857">
                  <a:off x="-939653" y="-307983"/>
                  <a:ext cx="5308309" cy="1294390"/>
                </a:xfrm>
                <a:custGeom>
                  <a:avLst/>
                  <a:gdLst/>
                  <a:ahLst/>
                  <a:cxnLst/>
                  <a:rect l="l" t="t" r="r" b="b"/>
                  <a:pathLst>
                    <a:path w="87897" h="21433" extrusionOk="0">
                      <a:moveTo>
                        <a:pt x="87770" y="0"/>
                      </a:moveTo>
                      <a:cubicBezTo>
                        <a:pt x="87758" y="0"/>
                        <a:pt x="87747" y="2"/>
                        <a:pt x="87738" y="7"/>
                      </a:cubicBezTo>
                      <a:cubicBezTo>
                        <a:pt x="87632" y="77"/>
                        <a:pt x="77633" y="4451"/>
                        <a:pt x="61903" y="6902"/>
                      </a:cubicBezTo>
                      <a:cubicBezTo>
                        <a:pt x="55981" y="7831"/>
                        <a:pt x="48726" y="8560"/>
                        <a:pt x="40529" y="8560"/>
                      </a:cubicBezTo>
                      <a:cubicBezTo>
                        <a:pt x="28663" y="8560"/>
                        <a:pt x="14823" y="7032"/>
                        <a:pt x="200" y="2370"/>
                      </a:cubicBezTo>
                      <a:cubicBezTo>
                        <a:pt x="189" y="2367"/>
                        <a:pt x="179" y="2366"/>
                        <a:pt x="169" y="2366"/>
                      </a:cubicBezTo>
                      <a:cubicBezTo>
                        <a:pt x="50" y="2366"/>
                        <a:pt x="1" y="2550"/>
                        <a:pt x="147" y="2599"/>
                      </a:cubicBezTo>
                      <a:cubicBezTo>
                        <a:pt x="11133" y="6091"/>
                        <a:pt x="22543" y="8136"/>
                        <a:pt x="34058" y="8665"/>
                      </a:cubicBezTo>
                      <a:cubicBezTo>
                        <a:pt x="36192" y="8766"/>
                        <a:pt x="38326" y="8816"/>
                        <a:pt x="40460" y="8816"/>
                      </a:cubicBezTo>
                      <a:cubicBezTo>
                        <a:pt x="47656" y="8816"/>
                        <a:pt x="54843" y="8246"/>
                        <a:pt x="61956" y="7131"/>
                      </a:cubicBezTo>
                      <a:cubicBezTo>
                        <a:pt x="74882" y="5103"/>
                        <a:pt x="83946" y="1770"/>
                        <a:pt x="86839" y="624"/>
                      </a:cubicBezTo>
                      <a:lnTo>
                        <a:pt x="86839" y="624"/>
                      </a:lnTo>
                      <a:cubicBezTo>
                        <a:pt x="84035" y="2493"/>
                        <a:pt x="74724" y="8383"/>
                        <a:pt x="61551" y="13356"/>
                      </a:cubicBezTo>
                      <a:cubicBezTo>
                        <a:pt x="51154" y="17283"/>
                        <a:pt x="36777" y="21183"/>
                        <a:pt x="20709" y="21183"/>
                      </a:cubicBezTo>
                      <a:cubicBezTo>
                        <a:pt x="14266" y="21183"/>
                        <a:pt x="7551" y="20556"/>
                        <a:pt x="711" y="19052"/>
                      </a:cubicBezTo>
                      <a:cubicBezTo>
                        <a:pt x="659" y="19052"/>
                        <a:pt x="606" y="19087"/>
                        <a:pt x="588" y="19140"/>
                      </a:cubicBezTo>
                      <a:cubicBezTo>
                        <a:pt x="570" y="19211"/>
                        <a:pt x="606" y="19264"/>
                        <a:pt x="676" y="19281"/>
                      </a:cubicBezTo>
                      <a:cubicBezTo>
                        <a:pt x="7289" y="20727"/>
                        <a:pt x="14061" y="21433"/>
                        <a:pt x="20832" y="21433"/>
                      </a:cubicBezTo>
                      <a:cubicBezTo>
                        <a:pt x="25188" y="21415"/>
                        <a:pt x="29526" y="21150"/>
                        <a:pt x="33847" y="20604"/>
                      </a:cubicBezTo>
                      <a:cubicBezTo>
                        <a:pt x="42999" y="19440"/>
                        <a:pt x="52363" y="17077"/>
                        <a:pt x="61639" y="13568"/>
                      </a:cubicBezTo>
                      <a:cubicBezTo>
                        <a:pt x="77457" y="7590"/>
                        <a:pt x="87738" y="271"/>
                        <a:pt x="87844" y="201"/>
                      </a:cubicBezTo>
                      <a:cubicBezTo>
                        <a:pt x="87879" y="165"/>
                        <a:pt x="87897" y="112"/>
                        <a:pt x="87861" y="60"/>
                      </a:cubicBezTo>
                      <a:cubicBezTo>
                        <a:pt x="87848" y="20"/>
                        <a:pt x="87805" y="0"/>
                        <a:pt x="87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29" name="Google Shape;6329;p23"/>
                <p:cNvGrpSpPr/>
                <p:nvPr/>
              </p:nvGrpSpPr>
              <p:grpSpPr>
                <a:xfrm rot="-709743">
                  <a:off x="-848940" y="240043"/>
                  <a:ext cx="192750" cy="223125"/>
                  <a:chOff x="5318197" y="-566537"/>
                  <a:chExt cx="192743" cy="223116"/>
                </a:xfrm>
              </p:grpSpPr>
              <p:sp>
                <p:nvSpPr>
                  <p:cNvPr id="6330" name="Google Shape;6330;p23"/>
                  <p:cNvSpPr/>
                  <p:nvPr/>
                </p:nvSpPr>
                <p:spPr>
                  <a:xfrm rot="229867">
                    <a:off x="5330146" y="-504624"/>
                    <a:ext cx="175795" cy="155504"/>
                  </a:xfrm>
                  <a:custGeom>
                    <a:avLst/>
                    <a:gdLst/>
                    <a:ahLst/>
                    <a:cxnLst/>
                    <a:rect l="l" t="t" r="r" b="b"/>
                    <a:pathLst>
                      <a:path w="2911" h="2575" extrusionOk="0">
                        <a:moveTo>
                          <a:pt x="1408" y="1"/>
                        </a:moveTo>
                        <a:cubicBezTo>
                          <a:pt x="1368" y="1"/>
                          <a:pt x="1328" y="2"/>
                          <a:pt x="1288" y="5"/>
                        </a:cubicBezTo>
                        <a:cubicBezTo>
                          <a:pt x="1023" y="23"/>
                          <a:pt x="776" y="111"/>
                          <a:pt x="565" y="252"/>
                        </a:cubicBezTo>
                        <a:cubicBezTo>
                          <a:pt x="265" y="534"/>
                          <a:pt x="71" y="904"/>
                          <a:pt x="53" y="1310"/>
                        </a:cubicBezTo>
                        <a:cubicBezTo>
                          <a:pt x="0" y="1927"/>
                          <a:pt x="512" y="2333"/>
                          <a:pt x="1059" y="2509"/>
                        </a:cubicBezTo>
                        <a:cubicBezTo>
                          <a:pt x="1207" y="2552"/>
                          <a:pt x="1359" y="2574"/>
                          <a:pt x="1511" y="2574"/>
                        </a:cubicBezTo>
                        <a:cubicBezTo>
                          <a:pt x="1794" y="2574"/>
                          <a:pt x="2076" y="2500"/>
                          <a:pt x="2328" y="2351"/>
                        </a:cubicBezTo>
                        <a:cubicBezTo>
                          <a:pt x="2699" y="2104"/>
                          <a:pt x="2910" y="1663"/>
                          <a:pt x="2857" y="1222"/>
                        </a:cubicBezTo>
                        <a:cubicBezTo>
                          <a:pt x="2840" y="711"/>
                          <a:pt x="2505" y="270"/>
                          <a:pt x="2011" y="129"/>
                        </a:cubicBezTo>
                        <a:cubicBezTo>
                          <a:pt x="1819" y="40"/>
                          <a:pt x="1614" y="1"/>
                          <a:pt x="1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23"/>
                  <p:cNvSpPr/>
                  <p:nvPr/>
                </p:nvSpPr>
                <p:spPr>
                  <a:xfrm rot="229867">
                    <a:off x="5350259" y="-502213"/>
                    <a:ext cx="136421" cy="121686"/>
                  </a:xfrm>
                  <a:custGeom>
                    <a:avLst/>
                    <a:gdLst/>
                    <a:ahLst/>
                    <a:cxnLst/>
                    <a:rect l="l" t="t" r="r" b="b"/>
                    <a:pathLst>
                      <a:path w="2259" h="2015" extrusionOk="0">
                        <a:moveTo>
                          <a:pt x="1006" y="0"/>
                        </a:moveTo>
                        <a:cubicBezTo>
                          <a:pt x="988" y="0"/>
                          <a:pt x="971" y="18"/>
                          <a:pt x="971" y="36"/>
                        </a:cubicBezTo>
                        <a:cubicBezTo>
                          <a:pt x="653" y="71"/>
                          <a:pt x="371" y="247"/>
                          <a:pt x="212" y="512"/>
                        </a:cubicBezTo>
                        <a:cubicBezTo>
                          <a:pt x="71" y="723"/>
                          <a:pt x="1" y="953"/>
                          <a:pt x="1" y="1200"/>
                        </a:cubicBezTo>
                        <a:cubicBezTo>
                          <a:pt x="36" y="1429"/>
                          <a:pt x="124" y="1640"/>
                          <a:pt x="301" y="1781"/>
                        </a:cubicBezTo>
                        <a:cubicBezTo>
                          <a:pt x="389" y="1887"/>
                          <a:pt x="512" y="1958"/>
                          <a:pt x="636" y="1975"/>
                        </a:cubicBezTo>
                        <a:cubicBezTo>
                          <a:pt x="746" y="2001"/>
                          <a:pt x="869" y="2015"/>
                          <a:pt x="994" y="2015"/>
                        </a:cubicBezTo>
                        <a:cubicBezTo>
                          <a:pt x="1470" y="2015"/>
                          <a:pt x="1995" y="1822"/>
                          <a:pt x="2135" y="1376"/>
                        </a:cubicBezTo>
                        <a:cubicBezTo>
                          <a:pt x="2258" y="935"/>
                          <a:pt x="2170" y="371"/>
                          <a:pt x="1729" y="141"/>
                        </a:cubicBezTo>
                        <a:cubicBezTo>
                          <a:pt x="1570" y="36"/>
                          <a:pt x="1376" y="0"/>
                          <a:pt x="1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32" name="Google Shape;6332;p23"/>
                  <p:cNvGrpSpPr/>
                  <p:nvPr/>
                </p:nvGrpSpPr>
                <p:grpSpPr>
                  <a:xfrm>
                    <a:off x="5318197" y="-509618"/>
                    <a:ext cx="185191" cy="157925"/>
                    <a:chOff x="5318197" y="-509618"/>
                    <a:chExt cx="185191" cy="157925"/>
                  </a:xfrm>
                </p:grpSpPr>
                <p:sp>
                  <p:nvSpPr>
                    <p:cNvPr id="6333" name="Google Shape;6333;p23"/>
                    <p:cNvSpPr/>
                    <p:nvPr/>
                  </p:nvSpPr>
                  <p:spPr>
                    <a:xfrm rot="229867">
                      <a:off x="5322895" y="-503909"/>
                      <a:ext cx="175795" cy="146506"/>
                    </a:xfrm>
                    <a:custGeom>
                      <a:avLst/>
                      <a:gdLst/>
                      <a:ahLst/>
                      <a:cxnLst/>
                      <a:rect l="l" t="t" r="r" b="b"/>
                      <a:pathLst>
                        <a:path w="2911" h="2426" extrusionOk="0">
                          <a:moveTo>
                            <a:pt x="1412" y="38"/>
                          </a:moveTo>
                          <a:cubicBezTo>
                            <a:pt x="1412" y="91"/>
                            <a:pt x="1500" y="73"/>
                            <a:pt x="1535" y="91"/>
                          </a:cubicBezTo>
                          <a:cubicBezTo>
                            <a:pt x="1694" y="126"/>
                            <a:pt x="1870" y="144"/>
                            <a:pt x="2029" y="197"/>
                          </a:cubicBezTo>
                          <a:cubicBezTo>
                            <a:pt x="2593" y="444"/>
                            <a:pt x="2911" y="1043"/>
                            <a:pt x="2787" y="1660"/>
                          </a:cubicBezTo>
                          <a:cubicBezTo>
                            <a:pt x="2590" y="2173"/>
                            <a:pt x="2010" y="2382"/>
                            <a:pt x="1465" y="2382"/>
                          </a:cubicBezTo>
                          <a:cubicBezTo>
                            <a:pt x="1279" y="2382"/>
                            <a:pt x="1097" y="2358"/>
                            <a:pt x="936" y="2313"/>
                          </a:cubicBezTo>
                          <a:cubicBezTo>
                            <a:pt x="213" y="2137"/>
                            <a:pt x="72" y="1466"/>
                            <a:pt x="371" y="849"/>
                          </a:cubicBezTo>
                          <a:cubicBezTo>
                            <a:pt x="512" y="585"/>
                            <a:pt x="724" y="355"/>
                            <a:pt x="971" y="197"/>
                          </a:cubicBezTo>
                          <a:cubicBezTo>
                            <a:pt x="1112" y="126"/>
                            <a:pt x="1271" y="73"/>
                            <a:pt x="1412" y="38"/>
                          </a:cubicBezTo>
                          <a:close/>
                          <a:moveTo>
                            <a:pt x="1409" y="1"/>
                          </a:moveTo>
                          <a:cubicBezTo>
                            <a:pt x="1359" y="1"/>
                            <a:pt x="1274" y="38"/>
                            <a:pt x="1235" y="38"/>
                          </a:cubicBezTo>
                          <a:cubicBezTo>
                            <a:pt x="918" y="144"/>
                            <a:pt x="618" y="355"/>
                            <a:pt x="424" y="638"/>
                          </a:cubicBezTo>
                          <a:cubicBezTo>
                            <a:pt x="1" y="1272"/>
                            <a:pt x="72" y="2137"/>
                            <a:pt x="900" y="2348"/>
                          </a:cubicBezTo>
                          <a:cubicBezTo>
                            <a:pt x="1080" y="2399"/>
                            <a:pt x="1264" y="2425"/>
                            <a:pt x="1447" y="2425"/>
                          </a:cubicBezTo>
                          <a:cubicBezTo>
                            <a:pt x="1767" y="2425"/>
                            <a:pt x="2083" y="2347"/>
                            <a:pt x="2364" y="2189"/>
                          </a:cubicBezTo>
                          <a:cubicBezTo>
                            <a:pt x="2646" y="2048"/>
                            <a:pt x="2840" y="1749"/>
                            <a:pt x="2875" y="1431"/>
                          </a:cubicBezTo>
                          <a:cubicBezTo>
                            <a:pt x="2875" y="1167"/>
                            <a:pt x="2805" y="884"/>
                            <a:pt x="2681" y="655"/>
                          </a:cubicBezTo>
                          <a:cubicBezTo>
                            <a:pt x="2558" y="461"/>
                            <a:pt x="2399" y="320"/>
                            <a:pt x="2205" y="214"/>
                          </a:cubicBezTo>
                          <a:cubicBezTo>
                            <a:pt x="2047" y="126"/>
                            <a:pt x="1853" y="73"/>
                            <a:pt x="1676" y="56"/>
                          </a:cubicBezTo>
                          <a:lnTo>
                            <a:pt x="1500" y="20"/>
                          </a:lnTo>
                          <a:lnTo>
                            <a:pt x="1447" y="20"/>
                          </a:lnTo>
                          <a:cubicBezTo>
                            <a:pt x="1442" y="6"/>
                            <a:pt x="1428" y="1"/>
                            <a:pt x="14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23"/>
                    <p:cNvSpPr/>
                    <p:nvPr/>
                  </p:nvSpPr>
                  <p:spPr>
                    <a:xfrm rot="229867">
                      <a:off x="5374302" y="-499358"/>
                      <a:ext cx="94691" cy="103267"/>
                    </a:xfrm>
                    <a:custGeom>
                      <a:avLst/>
                      <a:gdLst/>
                      <a:ahLst/>
                      <a:cxnLst/>
                      <a:rect l="l" t="t" r="r" b="b"/>
                      <a:pathLst>
                        <a:path w="1568" h="1710" extrusionOk="0">
                          <a:moveTo>
                            <a:pt x="509" y="1138"/>
                          </a:moveTo>
                          <a:cubicBezTo>
                            <a:pt x="544" y="1191"/>
                            <a:pt x="456" y="1279"/>
                            <a:pt x="421" y="1314"/>
                          </a:cubicBezTo>
                          <a:cubicBezTo>
                            <a:pt x="421" y="1261"/>
                            <a:pt x="439" y="1156"/>
                            <a:pt x="509" y="1138"/>
                          </a:cubicBezTo>
                          <a:close/>
                          <a:moveTo>
                            <a:pt x="950" y="1244"/>
                          </a:moveTo>
                          <a:lnTo>
                            <a:pt x="950" y="1244"/>
                          </a:lnTo>
                          <a:cubicBezTo>
                            <a:pt x="1038" y="1297"/>
                            <a:pt x="968" y="1455"/>
                            <a:pt x="897" y="1508"/>
                          </a:cubicBezTo>
                          <a:cubicBezTo>
                            <a:pt x="862" y="1438"/>
                            <a:pt x="862" y="1279"/>
                            <a:pt x="950" y="1244"/>
                          </a:cubicBezTo>
                          <a:close/>
                          <a:moveTo>
                            <a:pt x="752" y="1"/>
                          </a:moveTo>
                          <a:cubicBezTo>
                            <a:pt x="715" y="1"/>
                            <a:pt x="647" y="105"/>
                            <a:pt x="633" y="133"/>
                          </a:cubicBezTo>
                          <a:cubicBezTo>
                            <a:pt x="562" y="221"/>
                            <a:pt x="509" y="309"/>
                            <a:pt x="439" y="397"/>
                          </a:cubicBezTo>
                          <a:cubicBezTo>
                            <a:pt x="280" y="574"/>
                            <a:pt x="174" y="768"/>
                            <a:pt x="86" y="979"/>
                          </a:cubicBezTo>
                          <a:cubicBezTo>
                            <a:pt x="14" y="1194"/>
                            <a:pt x="1" y="1468"/>
                            <a:pt x="197" y="1468"/>
                          </a:cubicBezTo>
                          <a:cubicBezTo>
                            <a:pt x="243" y="1468"/>
                            <a:pt x="299" y="1453"/>
                            <a:pt x="368" y="1420"/>
                          </a:cubicBezTo>
                          <a:cubicBezTo>
                            <a:pt x="403" y="1526"/>
                            <a:pt x="456" y="1596"/>
                            <a:pt x="544" y="1649"/>
                          </a:cubicBezTo>
                          <a:cubicBezTo>
                            <a:pt x="586" y="1670"/>
                            <a:pt x="633" y="1680"/>
                            <a:pt x="682" y="1680"/>
                          </a:cubicBezTo>
                          <a:cubicBezTo>
                            <a:pt x="756" y="1680"/>
                            <a:pt x="833" y="1657"/>
                            <a:pt x="897" y="1614"/>
                          </a:cubicBezTo>
                          <a:cubicBezTo>
                            <a:pt x="940" y="1678"/>
                            <a:pt x="1007" y="1709"/>
                            <a:pt x="1081" y="1709"/>
                          </a:cubicBezTo>
                          <a:cubicBezTo>
                            <a:pt x="1131" y="1709"/>
                            <a:pt x="1183" y="1695"/>
                            <a:pt x="1232" y="1667"/>
                          </a:cubicBezTo>
                          <a:cubicBezTo>
                            <a:pt x="1532" y="1526"/>
                            <a:pt x="1567" y="926"/>
                            <a:pt x="1532" y="609"/>
                          </a:cubicBezTo>
                          <a:cubicBezTo>
                            <a:pt x="1532" y="557"/>
                            <a:pt x="1515" y="203"/>
                            <a:pt x="1449" y="203"/>
                          </a:cubicBezTo>
                          <a:cubicBezTo>
                            <a:pt x="1447" y="203"/>
                            <a:pt x="1445" y="203"/>
                            <a:pt x="1444" y="203"/>
                          </a:cubicBezTo>
                          <a:cubicBezTo>
                            <a:pt x="1426" y="203"/>
                            <a:pt x="1409" y="221"/>
                            <a:pt x="1409" y="239"/>
                          </a:cubicBezTo>
                          <a:cubicBezTo>
                            <a:pt x="1479" y="521"/>
                            <a:pt x="1497" y="820"/>
                            <a:pt x="1461" y="1103"/>
                          </a:cubicBezTo>
                          <a:cubicBezTo>
                            <a:pt x="1444" y="1261"/>
                            <a:pt x="1373" y="1420"/>
                            <a:pt x="1268" y="1544"/>
                          </a:cubicBezTo>
                          <a:cubicBezTo>
                            <a:pt x="1213" y="1598"/>
                            <a:pt x="1133" y="1645"/>
                            <a:pt x="1058" y="1645"/>
                          </a:cubicBezTo>
                          <a:cubicBezTo>
                            <a:pt x="1011" y="1645"/>
                            <a:pt x="966" y="1626"/>
                            <a:pt x="932" y="1579"/>
                          </a:cubicBezTo>
                          <a:cubicBezTo>
                            <a:pt x="985" y="1526"/>
                            <a:pt x="1021" y="1455"/>
                            <a:pt x="1038" y="1385"/>
                          </a:cubicBezTo>
                          <a:cubicBezTo>
                            <a:pt x="1055" y="1318"/>
                            <a:pt x="1040" y="1189"/>
                            <a:pt x="950" y="1189"/>
                          </a:cubicBezTo>
                          <a:cubicBezTo>
                            <a:pt x="944" y="1189"/>
                            <a:pt x="939" y="1190"/>
                            <a:pt x="932" y="1191"/>
                          </a:cubicBezTo>
                          <a:cubicBezTo>
                            <a:pt x="791" y="1244"/>
                            <a:pt x="809" y="1455"/>
                            <a:pt x="862" y="1561"/>
                          </a:cubicBezTo>
                          <a:cubicBezTo>
                            <a:pt x="812" y="1600"/>
                            <a:pt x="753" y="1618"/>
                            <a:pt x="694" y="1618"/>
                          </a:cubicBezTo>
                          <a:cubicBezTo>
                            <a:pt x="568" y="1618"/>
                            <a:pt x="445" y="1535"/>
                            <a:pt x="421" y="1402"/>
                          </a:cubicBezTo>
                          <a:cubicBezTo>
                            <a:pt x="509" y="1350"/>
                            <a:pt x="650" y="1156"/>
                            <a:pt x="527" y="1103"/>
                          </a:cubicBezTo>
                          <a:cubicBezTo>
                            <a:pt x="515" y="1100"/>
                            <a:pt x="504" y="1098"/>
                            <a:pt x="494" y="1098"/>
                          </a:cubicBezTo>
                          <a:cubicBezTo>
                            <a:pt x="378" y="1098"/>
                            <a:pt x="334" y="1270"/>
                            <a:pt x="351" y="1367"/>
                          </a:cubicBezTo>
                          <a:cubicBezTo>
                            <a:pt x="291" y="1398"/>
                            <a:pt x="244" y="1412"/>
                            <a:pt x="208" y="1412"/>
                          </a:cubicBezTo>
                          <a:cubicBezTo>
                            <a:pt x="40" y="1412"/>
                            <a:pt x="99" y="1121"/>
                            <a:pt x="157" y="962"/>
                          </a:cubicBezTo>
                          <a:cubicBezTo>
                            <a:pt x="227" y="820"/>
                            <a:pt x="298" y="679"/>
                            <a:pt x="386" y="556"/>
                          </a:cubicBezTo>
                          <a:cubicBezTo>
                            <a:pt x="509" y="380"/>
                            <a:pt x="650" y="203"/>
                            <a:pt x="774" y="27"/>
                          </a:cubicBezTo>
                          <a:cubicBezTo>
                            <a:pt x="770" y="8"/>
                            <a:pt x="762" y="1"/>
                            <a:pt x="7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35" name="Google Shape;6335;p23"/>
                  <p:cNvSpPr/>
                  <p:nvPr/>
                </p:nvSpPr>
                <p:spPr>
                  <a:xfrm rot="229867">
                    <a:off x="5413215" y="-563572"/>
                    <a:ext cx="91612" cy="85271"/>
                  </a:xfrm>
                  <a:custGeom>
                    <a:avLst/>
                    <a:gdLst/>
                    <a:ahLst/>
                    <a:cxnLst/>
                    <a:rect l="l" t="t" r="r" b="b"/>
                    <a:pathLst>
                      <a:path w="1517" h="1412" extrusionOk="0">
                        <a:moveTo>
                          <a:pt x="194" y="0"/>
                        </a:moveTo>
                        <a:lnTo>
                          <a:pt x="194" y="18"/>
                        </a:lnTo>
                        <a:lnTo>
                          <a:pt x="194" y="53"/>
                        </a:lnTo>
                        <a:lnTo>
                          <a:pt x="159" y="141"/>
                        </a:lnTo>
                        <a:cubicBezTo>
                          <a:pt x="124" y="335"/>
                          <a:pt x="88" y="512"/>
                          <a:pt x="53" y="706"/>
                        </a:cubicBezTo>
                        <a:lnTo>
                          <a:pt x="0" y="988"/>
                        </a:lnTo>
                        <a:lnTo>
                          <a:pt x="0" y="1023"/>
                        </a:lnTo>
                        <a:lnTo>
                          <a:pt x="35" y="1041"/>
                        </a:lnTo>
                        <a:lnTo>
                          <a:pt x="300" y="1129"/>
                        </a:lnTo>
                        <a:lnTo>
                          <a:pt x="653" y="1235"/>
                        </a:lnTo>
                        <a:lnTo>
                          <a:pt x="1005" y="1358"/>
                        </a:lnTo>
                        <a:lnTo>
                          <a:pt x="1129" y="1393"/>
                        </a:lnTo>
                        <a:lnTo>
                          <a:pt x="1182" y="1411"/>
                        </a:lnTo>
                        <a:lnTo>
                          <a:pt x="1182" y="1393"/>
                        </a:lnTo>
                        <a:lnTo>
                          <a:pt x="1182" y="1358"/>
                        </a:lnTo>
                        <a:cubicBezTo>
                          <a:pt x="1287" y="1041"/>
                          <a:pt x="1393" y="706"/>
                          <a:pt x="1517" y="388"/>
                        </a:cubicBezTo>
                        <a:cubicBezTo>
                          <a:pt x="1517" y="388"/>
                          <a:pt x="1517" y="371"/>
                          <a:pt x="1517" y="371"/>
                        </a:cubicBezTo>
                        <a:lnTo>
                          <a:pt x="1481" y="371"/>
                        </a:lnTo>
                        <a:lnTo>
                          <a:pt x="1446" y="318"/>
                        </a:lnTo>
                        <a:lnTo>
                          <a:pt x="1411" y="318"/>
                        </a:lnTo>
                        <a:lnTo>
                          <a:pt x="1146" y="230"/>
                        </a:lnTo>
                        <a:lnTo>
                          <a:pt x="899" y="177"/>
                        </a:lnTo>
                        <a:lnTo>
                          <a:pt x="758" y="141"/>
                        </a:lnTo>
                        <a:lnTo>
                          <a:pt x="617" y="106"/>
                        </a:lnTo>
                        <a:lnTo>
                          <a:pt x="353" y="36"/>
                        </a:lnTo>
                        <a:lnTo>
                          <a:pt x="335" y="36"/>
                        </a:lnTo>
                        <a:lnTo>
                          <a:pt x="282" y="18"/>
                        </a:lnTo>
                        <a:lnTo>
                          <a:pt x="2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36" name="Google Shape;6336;p23"/>
                <p:cNvGrpSpPr/>
                <p:nvPr/>
              </p:nvGrpSpPr>
              <p:grpSpPr>
                <a:xfrm>
                  <a:off x="-120172" y="297642"/>
                  <a:ext cx="203674" cy="233118"/>
                  <a:chOff x="-301585" y="265492"/>
                  <a:chExt cx="203674" cy="233118"/>
                </a:xfrm>
              </p:grpSpPr>
              <p:sp>
                <p:nvSpPr>
                  <p:cNvPr id="6337" name="Google Shape;6337;p23"/>
                  <p:cNvSpPr/>
                  <p:nvPr/>
                </p:nvSpPr>
                <p:spPr>
                  <a:xfrm rot="-479857">
                    <a:off x="-283711" y="331146"/>
                    <a:ext cx="175802" cy="155994"/>
                  </a:xfrm>
                  <a:custGeom>
                    <a:avLst/>
                    <a:gdLst/>
                    <a:ahLst/>
                    <a:cxnLst/>
                    <a:rect l="l" t="t" r="r" b="b"/>
                    <a:pathLst>
                      <a:path w="2911" h="2583" extrusionOk="0">
                        <a:moveTo>
                          <a:pt x="1390" y="1"/>
                        </a:moveTo>
                        <a:cubicBezTo>
                          <a:pt x="1297" y="1"/>
                          <a:pt x="1204" y="11"/>
                          <a:pt x="1112" y="30"/>
                        </a:cubicBezTo>
                        <a:cubicBezTo>
                          <a:pt x="865" y="83"/>
                          <a:pt x="618" y="207"/>
                          <a:pt x="406" y="365"/>
                        </a:cubicBezTo>
                        <a:cubicBezTo>
                          <a:pt x="142" y="665"/>
                          <a:pt x="1" y="1071"/>
                          <a:pt x="36" y="1476"/>
                        </a:cubicBezTo>
                        <a:cubicBezTo>
                          <a:pt x="54" y="2094"/>
                          <a:pt x="583" y="2446"/>
                          <a:pt x="1147" y="2552"/>
                        </a:cubicBezTo>
                        <a:cubicBezTo>
                          <a:pt x="1249" y="2573"/>
                          <a:pt x="1353" y="2583"/>
                          <a:pt x="1455" y="2583"/>
                        </a:cubicBezTo>
                        <a:cubicBezTo>
                          <a:pt x="1795" y="2583"/>
                          <a:pt x="2128" y="2473"/>
                          <a:pt x="2399" y="2270"/>
                        </a:cubicBezTo>
                        <a:cubicBezTo>
                          <a:pt x="2752" y="1988"/>
                          <a:pt x="2911" y="1512"/>
                          <a:pt x="2805" y="1088"/>
                        </a:cubicBezTo>
                        <a:cubicBezTo>
                          <a:pt x="2734" y="577"/>
                          <a:pt x="2346" y="171"/>
                          <a:pt x="1852" y="83"/>
                        </a:cubicBezTo>
                        <a:cubicBezTo>
                          <a:pt x="1698" y="28"/>
                          <a:pt x="1544" y="1"/>
                          <a:pt x="1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23"/>
                  <p:cNvSpPr/>
                  <p:nvPr/>
                </p:nvSpPr>
                <p:spPr>
                  <a:xfrm rot="-479857">
                    <a:off x="-269565" y="334468"/>
                    <a:ext cx="135279" cy="123502"/>
                  </a:xfrm>
                  <a:custGeom>
                    <a:avLst/>
                    <a:gdLst/>
                    <a:ahLst/>
                    <a:cxnLst/>
                    <a:rect l="l" t="t" r="r" b="b"/>
                    <a:pathLst>
                      <a:path w="2240" h="2045" extrusionOk="0">
                        <a:moveTo>
                          <a:pt x="1158" y="1"/>
                        </a:moveTo>
                        <a:cubicBezTo>
                          <a:pt x="1125" y="1"/>
                          <a:pt x="1092" y="2"/>
                          <a:pt x="1058" y="5"/>
                        </a:cubicBezTo>
                        <a:lnTo>
                          <a:pt x="882" y="23"/>
                        </a:lnTo>
                        <a:cubicBezTo>
                          <a:pt x="864" y="23"/>
                          <a:pt x="847" y="58"/>
                          <a:pt x="847" y="76"/>
                        </a:cubicBezTo>
                        <a:cubicBezTo>
                          <a:pt x="547" y="128"/>
                          <a:pt x="283" y="340"/>
                          <a:pt x="159" y="640"/>
                        </a:cubicBezTo>
                        <a:cubicBezTo>
                          <a:pt x="36" y="851"/>
                          <a:pt x="0" y="1098"/>
                          <a:pt x="36" y="1345"/>
                        </a:cubicBezTo>
                        <a:cubicBezTo>
                          <a:pt x="71" y="1557"/>
                          <a:pt x="194" y="1751"/>
                          <a:pt x="371" y="1874"/>
                        </a:cubicBezTo>
                        <a:cubicBezTo>
                          <a:pt x="476" y="1962"/>
                          <a:pt x="600" y="2033"/>
                          <a:pt x="741" y="2033"/>
                        </a:cubicBezTo>
                        <a:cubicBezTo>
                          <a:pt x="800" y="2041"/>
                          <a:pt x="861" y="2045"/>
                          <a:pt x="925" y="2045"/>
                        </a:cubicBezTo>
                        <a:cubicBezTo>
                          <a:pt x="1434" y="2045"/>
                          <a:pt x="2058" y="1792"/>
                          <a:pt x="2152" y="1275"/>
                        </a:cubicBezTo>
                        <a:cubicBezTo>
                          <a:pt x="2240" y="816"/>
                          <a:pt x="2099" y="270"/>
                          <a:pt x="1623" y="93"/>
                        </a:cubicBezTo>
                        <a:cubicBezTo>
                          <a:pt x="1477" y="35"/>
                          <a:pt x="1318" y="1"/>
                          <a:pt x="11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23"/>
                  <p:cNvSpPr/>
                  <p:nvPr/>
                </p:nvSpPr>
                <p:spPr>
                  <a:xfrm rot="-479857">
                    <a:off x="-292224" y="336546"/>
                    <a:ext cx="172601" cy="146633"/>
                  </a:xfrm>
                  <a:custGeom>
                    <a:avLst/>
                    <a:gdLst/>
                    <a:ahLst/>
                    <a:cxnLst/>
                    <a:rect l="l" t="t" r="r" b="b"/>
                    <a:pathLst>
                      <a:path w="2858" h="2428" extrusionOk="0">
                        <a:moveTo>
                          <a:pt x="1270" y="35"/>
                        </a:moveTo>
                        <a:cubicBezTo>
                          <a:pt x="1270" y="88"/>
                          <a:pt x="1341" y="70"/>
                          <a:pt x="1376" y="88"/>
                        </a:cubicBezTo>
                        <a:cubicBezTo>
                          <a:pt x="1553" y="105"/>
                          <a:pt x="1711" y="105"/>
                          <a:pt x="1888" y="141"/>
                        </a:cubicBezTo>
                        <a:cubicBezTo>
                          <a:pt x="2187" y="211"/>
                          <a:pt x="2470" y="423"/>
                          <a:pt x="2628" y="705"/>
                        </a:cubicBezTo>
                        <a:cubicBezTo>
                          <a:pt x="2769" y="934"/>
                          <a:pt x="2822" y="1216"/>
                          <a:pt x="2805" y="1499"/>
                        </a:cubicBezTo>
                        <a:cubicBezTo>
                          <a:pt x="2636" y="2113"/>
                          <a:pt x="1904" y="2380"/>
                          <a:pt x="1299" y="2380"/>
                        </a:cubicBezTo>
                        <a:cubicBezTo>
                          <a:pt x="1209" y="2380"/>
                          <a:pt x="1123" y="2374"/>
                          <a:pt x="1041" y="2363"/>
                        </a:cubicBezTo>
                        <a:lnTo>
                          <a:pt x="1041" y="2345"/>
                        </a:lnTo>
                        <a:cubicBezTo>
                          <a:pt x="301" y="2239"/>
                          <a:pt x="89" y="1587"/>
                          <a:pt x="318" y="952"/>
                        </a:cubicBezTo>
                        <a:cubicBezTo>
                          <a:pt x="424" y="670"/>
                          <a:pt x="618" y="423"/>
                          <a:pt x="847" y="247"/>
                        </a:cubicBezTo>
                        <a:cubicBezTo>
                          <a:pt x="988" y="158"/>
                          <a:pt x="1129" y="88"/>
                          <a:pt x="1270" y="35"/>
                        </a:cubicBezTo>
                        <a:close/>
                        <a:moveTo>
                          <a:pt x="1253" y="1"/>
                        </a:moveTo>
                        <a:cubicBezTo>
                          <a:pt x="1202" y="1"/>
                          <a:pt x="1121" y="57"/>
                          <a:pt x="1094" y="70"/>
                        </a:cubicBezTo>
                        <a:cubicBezTo>
                          <a:pt x="777" y="194"/>
                          <a:pt x="512" y="441"/>
                          <a:pt x="353" y="740"/>
                        </a:cubicBezTo>
                        <a:cubicBezTo>
                          <a:pt x="1" y="1410"/>
                          <a:pt x="159" y="2275"/>
                          <a:pt x="1006" y="2398"/>
                        </a:cubicBezTo>
                        <a:cubicBezTo>
                          <a:pt x="1118" y="2418"/>
                          <a:pt x="1231" y="2428"/>
                          <a:pt x="1344" y="2428"/>
                        </a:cubicBezTo>
                        <a:cubicBezTo>
                          <a:pt x="1728" y="2428"/>
                          <a:pt x="2107" y="2312"/>
                          <a:pt x="2434" y="2081"/>
                        </a:cubicBezTo>
                        <a:cubicBezTo>
                          <a:pt x="2699" y="1904"/>
                          <a:pt x="2858" y="1604"/>
                          <a:pt x="2858" y="1287"/>
                        </a:cubicBezTo>
                        <a:cubicBezTo>
                          <a:pt x="2822" y="1005"/>
                          <a:pt x="2734" y="740"/>
                          <a:pt x="2575" y="511"/>
                        </a:cubicBezTo>
                        <a:cubicBezTo>
                          <a:pt x="2434" y="352"/>
                          <a:pt x="2258" y="211"/>
                          <a:pt x="2064" y="123"/>
                        </a:cubicBezTo>
                        <a:cubicBezTo>
                          <a:pt x="1918" y="65"/>
                          <a:pt x="1772" y="30"/>
                          <a:pt x="1616" y="30"/>
                        </a:cubicBezTo>
                        <a:cubicBezTo>
                          <a:pt x="1583" y="30"/>
                          <a:pt x="1551" y="32"/>
                          <a:pt x="1517" y="35"/>
                        </a:cubicBezTo>
                        <a:lnTo>
                          <a:pt x="1341" y="17"/>
                        </a:lnTo>
                        <a:lnTo>
                          <a:pt x="1288" y="17"/>
                        </a:lnTo>
                        <a:cubicBezTo>
                          <a:pt x="1280" y="5"/>
                          <a:pt x="1268" y="1"/>
                          <a:pt x="12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23"/>
                  <p:cNvSpPr/>
                  <p:nvPr/>
                </p:nvSpPr>
                <p:spPr>
                  <a:xfrm rot="-479857">
                    <a:off x="-245215" y="337398"/>
                    <a:ext cx="92823" cy="101761"/>
                  </a:xfrm>
                  <a:custGeom>
                    <a:avLst/>
                    <a:gdLst/>
                    <a:ahLst/>
                    <a:cxnLst/>
                    <a:rect l="l" t="t" r="r" b="b"/>
                    <a:pathLst>
                      <a:path w="1537" h="1685" extrusionOk="0">
                        <a:moveTo>
                          <a:pt x="479" y="1165"/>
                        </a:moveTo>
                        <a:lnTo>
                          <a:pt x="479" y="1165"/>
                        </a:lnTo>
                        <a:cubicBezTo>
                          <a:pt x="532" y="1218"/>
                          <a:pt x="461" y="1324"/>
                          <a:pt x="426" y="1359"/>
                        </a:cubicBezTo>
                        <a:cubicBezTo>
                          <a:pt x="408" y="1288"/>
                          <a:pt x="408" y="1182"/>
                          <a:pt x="479" y="1165"/>
                        </a:cubicBezTo>
                        <a:close/>
                        <a:moveTo>
                          <a:pt x="937" y="1218"/>
                        </a:moveTo>
                        <a:lnTo>
                          <a:pt x="937" y="1218"/>
                        </a:lnTo>
                        <a:cubicBezTo>
                          <a:pt x="1025" y="1271"/>
                          <a:pt x="972" y="1429"/>
                          <a:pt x="920" y="1500"/>
                        </a:cubicBezTo>
                        <a:cubicBezTo>
                          <a:pt x="884" y="1412"/>
                          <a:pt x="849" y="1271"/>
                          <a:pt x="937" y="1218"/>
                        </a:cubicBezTo>
                        <a:close/>
                        <a:moveTo>
                          <a:pt x="614" y="1"/>
                        </a:moveTo>
                        <a:cubicBezTo>
                          <a:pt x="573" y="1"/>
                          <a:pt x="511" y="113"/>
                          <a:pt x="496" y="142"/>
                        </a:cubicBezTo>
                        <a:cubicBezTo>
                          <a:pt x="443" y="230"/>
                          <a:pt x="391" y="336"/>
                          <a:pt x="338" y="424"/>
                        </a:cubicBezTo>
                        <a:cubicBezTo>
                          <a:pt x="214" y="618"/>
                          <a:pt x="108" y="830"/>
                          <a:pt x="55" y="1059"/>
                        </a:cubicBezTo>
                        <a:cubicBezTo>
                          <a:pt x="0" y="1267"/>
                          <a:pt x="10" y="1529"/>
                          <a:pt x="188" y="1529"/>
                        </a:cubicBezTo>
                        <a:cubicBezTo>
                          <a:pt x="237" y="1529"/>
                          <a:pt x="297" y="1510"/>
                          <a:pt x="373" y="1465"/>
                        </a:cubicBezTo>
                        <a:cubicBezTo>
                          <a:pt x="426" y="1553"/>
                          <a:pt x="496" y="1623"/>
                          <a:pt x="585" y="1659"/>
                        </a:cubicBezTo>
                        <a:cubicBezTo>
                          <a:pt x="620" y="1676"/>
                          <a:pt x="659" y="1684"/>
                          <a:pt x="699" y="1684"/>
                        </a:cubicBezTo>
                        <a:cubicBezTo>
                          <a:pt x="779" y="1684"/>
                          <a:pt x="861" y="1653"/>
                          <a:pt x="920" y="1606"/>
                        </a:cubicBezTo>
                        <a:cubicBezTo>
                          <a:pt x="964" y="1650"/>
                          <a:pt x="1025" y="1672"/>
                          <a:pt x="1087" y="1672"/>
                        </a:cubicBezTo>
                        <a:cubicBezTo>
                          <a:pt x="1149" y="1672"/>
                          <a:pt x="1211" y="1650"/>
                          <a:pt x="1255" y="1606"/>
                        </a:cubicBezTo>
                        <a:cubicBezTo>
                          <a:pt x="1537" y="1412"/>
                          <a:pt x="1502" y="812"/>
                          <a:pt x="1449" y="512"/>
                        </a:cubicBezTo>
                        <a:cubicBezTo>
                          <a:pt x="1432" y="462"/>
                          <a:pt x="1383" y="122"/>
                          <a:pt x="1317" y="122"/>
                        </a:cubicBezTo>
                        <a:cubicBezTo>
                          <a:pt x="1314" y="122"/>
                          <a:pt x="1311" y="123"/>
                          <a:pt x="1308" y="124"/>
                        </a:cubicBezTo>
                        <a:cubicBezTo>
                          <a:pt x="1290" y="124"/>
                          <a:pt x="1290" y="142"/>
                          <a:pt x="1290" y="160"/>
                        </a:cubicBezTo>
                        <a:cubicBezTo>
                          <a:pt x="1396" y="442"/>
                          <a:pt x="1431" y="724"/>
                          <a:pt x="1431" y="1024"/>
                        </a:cubicBezTo>
                        <a:cubicBezTo>
                          <a:pt x="1431" y="1182"/>
                          <a:pt x="1378" y="1341"/>
                          <a:pt x="1290" y="1482"/>
                        </a:cubicBezTo>
                        <a:cubicBezTo>
                          <a:pt x="1230" y="1542"/>
                          <a:pt x="1147" y="1601"/>
                          <a:pt x="1066" y="1601"/>
                        </a:cubicBezTo>
                        <a:cubicBezTo>
                          <a:pt x="1028" y="1601"/>
                          <a:pt x="989" y="1587"/>
                          <a:pt x="955" y="1553"/>
                        </a:cubicBezTo>
                        <a:cubicBezTo>
                          <a:pt x="1008" y="1482"/>
                          <a:pt x="1025" y="1429"/>
                          <a:pt x="1043" y="1359"/>
                        </a:cubicBezTo>
                        <a:cubicBezTo>
                          <a:pt x="1059" y="1280"/>
                          <a:pt x="1032" y="1159"/>
                          <a:pt x="951" y="1159"/>
                        </a:cubicBezTo>
                        <a:cubicBezTo>
                          <a:pt x="942" y="1159"/>
                          <a:pt x="931" y="1161"/>
                          <a:pt x="920" y="1165"/>
                        </a:cubicBezTo>
                        <a:cubicBezTo>
                          <a:pt x="779" y="1235"/>
                          <a:pt x="814" y="1447"/>
                          <a:pt x="884" y="1553"/>
                        </a:cubicBezTo>
                        <a:cubicBezTo>
                          <a:pt x="828" y="1597"/>
                          <a:pt x="762" y="1618"/>
                          <a:pt x="698" y="1618"/>
                        </a:cubicBezTo>
                        <a:cubicBezTo>
                          <a:pt x="582" y="1618"/>
                          <a:pt x="471" y="1548"/>
                          <a:pt x="426" y="1412"/>
                        </a:cubicBezTo>
                        <a:cubicBezTo>
                          <a:pt x="514" y="1359"/>
                          <a:pt x="637" y="1165"/>
                          <a:pt x="496" y="1112"/>
                        </a:cubicBezTo>
                        <a:cubicBezTo>
                          <a:pt x="490" y="1111"/>
                          <a:pt x="484" y="1111"/>
                          <a:pt x="479" y="1111"/>
                        </a:cubicBezTo>
                        <a:cubicBezTo>
                          <a:pt x="354" y="1111"/>
                          <a:pt x="338" y="1293"/>
                          <a:pt x="355" y="1394"/>
                        </a:cubicBezTo>
                        <a:cubicBezTo>
                          <a:pt x="291" y="1437"/>
                          <a:pt x="240" y="1455"/>
                          <a:pt x="202" y="1455"/>
                        </a:cubicBezTo>
                        <a:cubicBezTo>
                          <a:pt x="53" y="1455"/>
                          <a:pt x="84" y="1178"/>
                          <a:pt x="126" y="1024"/>
                        </a:cubicBezTo>
                        <a:cubicBezTo>
                          <a:pt x="161" y="865"/>
                          <a:pt x="232" y="724"/>
                          <a:pt x="302" y="600"/>
                        </a:cubicBezTo>
                        <a:cubicBezTo>
                          <a:pt x="408" y="407"/>
                          <a:pt x="514" y="213"/>
                          <a:pt x="637" y="19"/>
                        </a:cubicBezTo>
                        <a:cubicBezTo>
                          <a:pt x="631" y="6"/>
                          <a:pt x="623" y="1"/>
                          <a:pt x="6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23"/>
                  <p:cNvSpPr/>
                  <p:nvPr/>
                </p:nvSpPr>
                <p:spPr>
                  <a:xfrm rot="-479857">
                    <a:off x="-231419" y="271198"/>
                    <a:ext cx="87388" cy="76759"/>
                  </a:xfrm>
                  <a:custGeom>
                    <a:avLst/>
                    <a:gdLst/>
                    <a:ahLst/>
                    <a:cxnLst/>
                    <a:rect l="l" t="t" r="r" b="b"/>
                    <a:pathLst>
                      <a:path w="1447" h="1271" extrusionOk="0">
                        <a:moveTo>
                          <a:pt x="71" y="1"/>
                        </a:moveTo>
                        <a:lnTo>
                          <a:pt x="71" y="36"/>
                        </a:lnTo>
                        <a:lnTo>
                          <a:pt x="71" y="142"/>
                        </a:lnTo>
                        <a:cubicBezTo>
                          <a:pt x="53" y="336"/>
                          <a:pt x="35" y="530"/>
                          <a:pt x="18" y="724"/>
                        </a:cubicBezTo>
                        <a:cubicBezTo>
                          <a:pt x="18" y="812"/>
                          <a:pt x="0" y="900"/>
                          <a:pt x="0" y="1006"/>
                        </a:cubicBezTo>
                        <a:lnTo>
                          <a:pt x="0" y="1041"/>
                        </a:lnTo>
                        <a:lnTo>
                          <a:pt x="53" y="1041"/>
                        </a:lnTo>
                        <a:lnTo>
                          <a:pt x="318" y="1094"/>
                        </a:lnTo>
                        <a:lnTo>
                          <a:pt x="670" y="1165"/>
                        </a:lnTo>
                        <a:lnTo>
                          <a:pt x="1041" y="1235"/>
                        </a:lnTo>
                        <a:lnTo>
                          <a:pt x="1164" y="1271"/>
                        </a:lnTo>
                        <a:lnTo>
                          <a:pt x="1217" y="1271"/>
                        </a:lnTo>
                        <a:lnTo>
                          <a:pt x="1217" y="1235"/>
                        </a:lnTo>
                        <a:lnTo>
                          <a:pt x="1217" y="1218"/>
                        </a:lnTo>
                        <a:cubicBezTo>
                          <a:pt x="1288" y="883"/>
                          <a:pt x="1358" y="548"/>
                          <a:pt x="1446" y="212"/>
                        </a:cubicBezTo>
                        <a:cubicBezTo>
                          <a:pt x="1446" y="212"/>
                          <a:pt x="1446" y="195"/>
                          <a:pt x="1446" y="195"/>
                        </a:cubicBezTo>
                        <a:lnTo>
                          <a:pt x="1411" y="195"/>
                        </a:lnTo>
                        <a:lnTo>
                          <a:pt x="1358" y="160"/>
                        </a:lnTo>
                        <a:lnTo>
                          <a:pt x="1323" y="160"/>
                        </a:lnTo>
                        <a:lnTo>
                          <a:pt x="1058" y="124"/>
                        </a:lnTo>
                        <a:lnTo>
                          <a:pt x="794" y="89"/>
                        </a:lnTo>
                        <a:lnTo>
                          <a:pt x="653" y="54"/>
                        </a:lnTo>
                        <a:lnTo>
                          <a:pt x="512" y="36"/>
                        </a:lnTo>
                        <a:lnTo>
                          <a:pt x="2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42" name="Google Shape;6342;p23"/>
                <p:cNvGrpSpPr/>
                <p:nvPr/>
              </p:nvGrpSpPr>
              <p:grpSpPr>
                <a:xfrm rot="-709743">
                  <a:off x="-431864" y="75173"/>
                  <a:ext cx="191646" cy="222097"/>
                  <a:chOff x="5759721" y="-639680"/>
                  <a:chExt cx="191639" cy="222089"/>
                </a:xfrm>
              </p:grpSpPr>
              <p:sp>
                <p:nvSpPr>
                  <p:cNvPr id="6343" name="Google Shape;6343;p23"/>
                  <p:cNvSpPr/>
                  <p:nvPr/>
                </p:nvSpPr>
                <p:spPr>
                  <a:xfrm rot="229867">
                    <a:off x="5764684" y="-633979"/>
                    <a:ext cx="175795" cy="154417"/>
                  </a:xfrm>
                  <a:custGeom>
                    <a:avLst/>
                    <a:gdLst/>
                    <a:ahLst/>
                    <a:cxnLst/>
                    <a:rect l="l" t="t" r="r" b="b"/>
                    <a:pathLst>
                      <a:path w="2911" h="2557" extrusionOk="0">
                        <a:moveTo>
                          <a:pt x="1379" y="1"/>
                        </a:moveTo>
                        <a:cubicBezTo>
                          <a:pt x="1096" y="1"/>
                          <a:pt x="821" y="71"/>
                          <a:pt x="583" y="207"/>
                        </a:cubicBezTo>
                        <a:cubicBezTo>
                          <a:pt x="195" y="454"/>
                          <a:pt x="1" y="895"/>
                          <a:pt x="54" y="1353"/>
                        </a:cubicBezTo>
                        <a:cubicBezTo>
                          <a:pt x="71" y="1847"/>
                          <a:pt x="406" y="2288"/>
                          <a:pt x="882" y="2429"/>
                        </a:cubicBezTo>
                        <a:cubicBezTo>
                          <a:pt x="1074" y="2518"/>
                          <a:pt x="1279" y="2557"/>
                          <a:pt x="1496" y="2557"/>
                        </a:cubicBezTo>
                        <a:cubicBezTo>
                          <a:pt x="1538" y="2557"/>
                          <a:pt x="1580" y="2555"/>
                          <a:pt x="1623" y="2553"/>
                        </a:cubicBezTo>
                        <a:cubicBezTo>
                          <a:pt x="1870" y="2535"/>
                          <a:pt x="2117" y="2447"/>
                          <a:pt x="2346" y="2306"/>
                        </a:cubicBezTo>
                        <a:cubicBezTo>
                          <a:pt x="2646" y="2041"/>
                          <a:pt x="2822" y="1653"/>
                          <a:pt x="2840" y="1265"/>
                        </a:cubicBezTo>
                        <a:cubicBezTo>
                          <a:pt x="2910" y="630"/>
                          <a:pt x="2399" y="225"/>
                          <a:pt x="1852" y="66"/>
                        </a:cubicBezTo>
                        <a:cubicBezTo>
                          <a:pt x="1695" y="22"/>
                          <a:pt x="1536" y="1"/>
                          <a:pt x="13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23"/>
                  <p:cNvSpPr/>
                  <p:nvPr/>
                </p:nvSpPr>
                <p:spPr>
                  <a:xfrm rot="229867">
                    <a:off x="5782918" y="-603671"/>
                    <a:ext cx="136361" cy="122712"/>
                  </a:xfrm>
                  <a:custGeom>
                    <a:avLst/>
                    <a:gdLst/>
                    <a:ahLst/>
                    <a:cxnLst/>
                    <a:rect l="l" t="t" r="r" b="b"/>
                    <a:pathLst>
                      <a:path w="2258" h="2032" extrusionOk="0">
                        <a:moveTo>
                          <a:pt x="1273" y="0"/>
                        </a:moveTo>
                        <a:cubicBezTo>
                          <a:pt x="801" y="0"/>
                          <a:pt x="263" y="196"/>
                          <a:pt x="123" y="656"/>
                        </a:cubicBezTo>
                        <a:cubicBezTo>
                          <a:pt x="0" y="1097"/>
                          <a:pt x="88" y="1662"/>
                          <a:pt x="529" y="1873"/>
                        </a:cubicBezTo>
                        <a:cubicBezTo>
                          <a:pt x="705" y="1979"/>
                          <a:pt x="882" y="2032"/>
                          <a:pt x="1076" y="2032"/>
                        </a:cubicBezTo>
                        <a:lnTo>
                          <a:pt x="1270" y="2032"/>
                        </a:lnTo>
                        <a:cubicBezTo>
                          <a:pt x="1287" y="2032"/>
                          <a:pt x="1305" y="2014"/>
                          <a:pt x="1305" y="1979"/>
                        </a:cubicBezTo>
                        <a:cubicBezTo>
                          <a:pt x="1622" y="1961"/>
                          <a:pt x="1905" y="1785"/>
                          <a:pt x="2063" y="1503"/>
                        </a:cubicBezTo>
                        <a:cubicBezTo>
                          <a:pt x="2187" y="1309"/>
                          <a:pt x="2257" y="1062"/>
                          <a:pt x="2257" y="815"/>
                        </a:cubicBezTo>
                        <a:cubicBezTo>
                          <a:pt x="2240" y="604"/>
                          <a:pt x="2134" y="392"/>
                          <a:pt x="1975" y="233"/>
                        </a:cubicBezTo>
                        <a:cubicBezTo>
                          <a:pt x="1887" y="145"/>
                          <a:pt x="1763" y="75"/>
                          <a:pt x="1622" y="39"/>
                        </a:cubicBezTo>
                        <a:cubicBezTo>
                          <a:pt x="1516" y="14"/>
                          <a:pt x="1397" y="0"/>
                          <a:pt x="12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45" name="Google Shape;6345;p23"/>
                  <p:cNvGrpSpPr/>
                  <p:nvPr/>
                </p:nvGrpSpPr>
                <p:grpSpPr>
                  <a:xfrm>
                    <a:off x="5769350" y="-632049"/>
                    <a:ext cx="182010" cy="157891"/>
                    <a:chOff x="5769350" y="-632049"/>
                    <a:chExt cx="182010" cy="157891"/>
                  </a:xfrm>
                </p:grpSpPr>
                <p:sp>
                  <p:nvSpPr>
                    <p:cNvPr id="6346" name="Google Shape;6346;p23"/>
                    <p:cNvSpPr/>
                    <p:nvPr/>
                  </p:nvSpPr>
                  <p:spPr>
                    <a:xfrm rot="229867">
                      <a:off x="5774058" y="-626447"/>
                      <a:ext cx="172594" cy="146687"/>
                    </a:xfrm>
                    <a:custGeom>
                      <a:avLst/>
                      <a:gdLst/>
                      <a:ahLst/>
                      <a:cxnLst/>
                      <a:rect l="l" t="t" r="r" b="b"/>
                      <a:pathLst>
                        <a:path w="2858" h="2429" extrusionOk="0">
                          <a:moveTo>
                            <a:pt x="1440" y="50"/>
                          </a:moveTo>
                          <a:cubicBezTo>
                            <a:pt x="1616" y="50"/>
                            <a:pt x="1787" y="71"/>
                            <a:pt x="1940" y="109"/>
                          </a:cubicBezTo>
                          <a:cubicBezTo>
                            <a:pt x="2663" y="303"/>
                            <a:pt x="2787" y="973"/>
                            <a:pt x="2504" y="1590"/>
                          </a:cubicBezTo>
                          <a:cubicBezTo>
                            <a:pt x="2363" y="1855"/>
                            <a:pt x="2152" y="2084"/>
                            <a:pt x="1887" y="2225"/>
                          </a:cubicBezTo>
                          <a:cubicBezTo>
                            <a:pt x="1746" y="2296"/>
                            <a:pt x="1605" y="2366"/>
                            <a:pt x="1446" y="2384"/>
                          </a:cubicBezTo>
                          <a:cubicBezTo>
                            <a:pt x="1446" y="2331"/>
                            <a:pt x="1376" y="2348"/>
                            <a:pt x="1341" y="2331"/>
                          </a:cubicBezTo>
                          <a:cubicBezTo>
                            <a:pt x="1182" y="2296"/>
                            <a:pt x="1005" y="2278"/>
                            <a:pt x="847" y="2225"/>
                          </a:cubicBezTo>
                          <a:cubicBezTo>
                            <a:pt x="547" y="2102"/>
                            <a:pt x="300" y="1872"/>
                            <a:pt x="177" y="1573"/>
                          </a:cubicBezTo>
                          <a:cubicBezTo>
                            <a:pt x="53" y="1326"/>
                            <a:pt x="18" y="1043"/>
                            <a:pt x="88" y="779"/>
                          </a:cubicBezTo>
                          <a:cubicBezTo>
                            <a:pt x="289" y="257"/>
                            <a:pt x="887" y="50"/>
                            <a:pt x="1440" y="50"/>
                          </a:cubicBezTo>
                          <a:close/>
                          <a:moveTo>
                            <a:pt x="1447" y="1"/>
                          </a:moveTo>
                          <a:cubicBezTo>
                            <a:pt x="1124" y="1"/>
                            <a:pt x="799" y="83"/>
                            <a:pt x="512" y="232"/>
                          </a:cubicBezTo>
                          <a:cubicBezTo>
                            <a:pt x="212" y="391"/>
                            <a:pt x="36" y="673"/>
                            <a:pt x="0" y="991"/>
                          </a:cubicBezTo>
                          <a:cubicBezTo>
                            <a:pt x="0" y="1273"/>
                            <a:pt x="71" y="1537"/>
                            <a:pt x="194" y="1784"/>
                          </a:cubicBezTo>
                          <a:cubicBezTo>
                            <a:pt x="318" y="1960"/>
                            <a:pt x="476" y="2119"/>
                            <a:pt x="653" y="2225"/>
                          </a:cubicBezTo>
                          <a:cubicBezTo>
                            <a:pt x="829" y="2313"/>
                            <a:pt x="1005" y="2366"/>
                            <a:pt x="1199" y="2384"/>
                          </a:cubicBezTo>
                          <a:lnTo>
                            <a:pt x="1376" y="2419"/>
                          </a:lnTo>
                          <a:lnTo>
                            <a:pt x="1429" y="2419"/>
                          </a:lnTo>
                          <a:cubicBezTo>
                            <a:pt x="1432" y="2426"/>
                            <a:pt x="1441" y="2429"/>
                            <a:pt x="1452" y="2429"/>
                          </a:cubicBezTo>
                          <a:cubicBezTo>
                            <a:pt x="1499" y="2429"/>
                            <a:pt x="1594" y="2384"/>
                            <a:pt x="1623" y="2384"/>
                          </a:cubicBezTo>
                          <a:cubicBezTo>
                            <a:pt x="1958" y="2278"/>
                            <a:pt x="2240" y="2066"/>
                            <a:pt x="2434" y="1784"/>
                          </a:cubicBezTo>
                          <a:cubicBezTo>
                            <a:pt x="2857" y="1167"/>
                            <a:pt x="2804" y="285"/>
                            <a:pt x="1958" y="74"/>
                          </a:cubicBezTo>
                          <a:cubicBezTo>
                            <a:pt x="1792" y="24"/>
                            <a:pt x="1619" y="1"/>
                            <a:pt x="14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23"/>
                    <p:cNvSpPr/>
                    <p:nvPr/>
                  </p:nvSpPr>
                  <p:spPr>
                    <a:xfrm rot="229867">
                      <a:off x="5801611" y="-587074"/>
                      <a:ext cx="94631" cy="102844"/>
                    </a:xfrm>
                    <a:custGeom>
                      <a:avLst/>
                      <a:gdLst/>
                      <a:ahLst/>
                      <a:cxnLst/>
                      <a:rect l="l" t="t" r="r" b="b"/>
                      <a:pathLst>
                        <a:path w="1567" h="1703" extrusionOk="0">
                          <a:moveTo>
                            <a:pt x="653" y="185"/>
                          </a:moveTo>
                          <a:cubicBezTo>
                            <a:pt x="688" y="274"/>
                            <a:pt x="706" y="415"/>
                            <a:pt x="600" y="468"/>
                          </a:cubicBezTo>
                          <a:cubicBezTo>
                            <a:pt x="529" y="415"/>
                            <a:pt x="600" y="256"/>
                            <a:pt x="653" y="185"/>
                          </a:cubicBezTo>
                          <a:close/>
                          <a:moveTo>
                            <a:pt x="1147" y="379"/>
                          </a:moveTo>
                          <a:cubicBezTo>
                            <a:pt x="1147" y="450"/>
                            <a:pt x="1129" y="538"/>
                            <a:pt x="1059" y="556"/>
                          </a:cubicBezTo>
                          <a:cubicBezTo>
                            <a:pt x="1023" y="503"/>
                            <a:pt x="1111" y="415"/>
                            <a:pt x="1147" y="379"/>
                          </a:cubicBezTo>
                          <a:close/>
                          <a:moveTo>
                            <a:pt x="479" y="1"/>
                          </a:moveTo>
                          <a:cubicBezTo>
                            <a:pt x="430" y="1"/>
                            <a:pt x="380" y="15"/>
                            <a:pt x="336" y="44"/>
                          </a:cubicBezTo>
                          <a:cubicBezTo>
                            <a:pt x="18" y="185"/>
                            <a:pt x="0" y="785"/>
                            <a:pt x="18" y="1102"/>
                          </a:cubicBezTo>
                          <a:cubicBezTo>
                            <a:pt x="18" y="1154"/>
                            <a:pt x="52" y="1509"/>
                            <a:pt x="119" y="1509"/>
                          </a:cubicBezTo>
                          <a:cubicBezTo>
                            <a:pt x="121" y="1509"/>
                            <a:pt x="122" y="1508"/>
                            <a:pt x="124" y="1508"/>
                          </a:cubicBezTo>
                          <a:cubicBezTo>
                            <a:pt x="124" y="1490"/>
                            <a:pt x="142" y="1490"/>
                            <a:pt x="142" y="1473"/>
                          </a:cubicBezTo>
                          <a:cubicBezTo>
                            <a:pt x="71" y="1191"/>
                            <a:pt x="53" y="891"/>
                            <a:pt x="89" y="609"/>
                          </a:cubicBezTo>
                          <a:cubicBezTo>
                            <a:pt x="106" y="432"/>
                            <a:pt x="177" y="274"/>
                            <a:pt x="283" y="150"/>
                          </a:cubicBezTo>
                          <a:cubicBezTo>
                            <a:pt x="336" y="108"/>
                            <a:pt x="415" y="65"/>
                            <a:pt x="488" y="65"/>
                          </a:cubicBezTo>
                          <a:cubicBezTo>
                            <a:pt x="537" y="65"/>
                            <a:pt x="583" y="84"/>
                            <a:pt x="618" y="133"/>
                          </a:cubicBezTo>
                          <a:cubicBezTo>
                            <a:pt x="565" y="185"/>
                            <a:pt x="529" y="238"/>
                            <a:pt x="512" y="309"/>
                          </a:cubicBezTo>
                          <a:cubicBezTo>
                            <a:pt x="495" y="376"/>
                            <a:pt x="510" y="522"/>
                            <a:pt x="602" y="522"/>
                          </a:cubicBezTo>
                          <a:cubicBezTo>
                            <a:pt x="607" y="522"/>
                            <a:pt x="612" y="521"/>
                            <a:pt x="618" y="521"/>
                          </a:cubicBezTo>
                          <a:cubicBezTo>
                            <a:pt x="759" y="450"/>
                            <a:pt x="759" y="256"/>
                            <a:pt x="688" y="133"/>
                          </a:cubicBezTo>
                          <a:cubicBezTo>
                            <a:pt x="743" y="94"/>
                            <a:pt x="803" y="76"/>
                            <a:pt x="861" y="76"/>
                          </a:cubicBezTo>
                          <a:cubicBezTo>
                            <a:pt x="989" y="76"/>
                            <a:pt x="1105" y="163"/>
                            <a:pt x="1129" y="309"/>
                          </a:cubicBezTo>
                          <a:cubicBezTo>
                            <a:pt x="1059" y="362"/>
                            <a:pt x="917" y="538"/>
                            <a:pt x="1041" y="609"/>
                          </a:cubicBezTo>
                          <a:cubicBezTo>
                            <a:pt x="1047" y="610"/>
                            <a:pt x="1052" y="610"/>
                            <a:pt x="1058" y="610"/>
                          </a:cubicBezTo>
                          <a:cubicBezTo>
                            <a:pt x="1169" y="610"/>
                            <a:pt x="1216" y="445"/>
                            <a:pt x="1200" y="344"/>
                          </a:cubicBezTo>
                          <a:cubicBezTo>
                            <a:pt x="1264" y="312"/>
                            <a:pt x="1314" y="298"/>
                            <a:pt x="1352" y="298"/>
                          </a:cubicBezTo>
                          <a:cubicBezTo>
                            <a:pt x="1521" y="298"/>
                            <a:pt x="1451" y="577"/>
                            <a:pt x="1394" y="750"/>
                          </a:cubicBezTo>
                          <a:cubicBezTo>
                            <a:pt x="1341" y="891"/>
                            <a:pt x="1270" y="1014"/>
                            <a:pt x="1182" y="1138"/>
                          </a:cubicBezTo>
                          <a:cubicBezTo>
                            <a:pt x="1041" y="1314"/>
                            <a:pt x="917" y="1508"/>
                            <a:pt x="776" y="1684"/>
                          </a:cubicBezTo>
                          <a:cubicBezTo>
                            <a:pt x="783" y="1697"/>
                            <a:pt x="791" y="1702"/>
                            <a:pt x="800" y="1702"/>
                          </a:cubicBezTo>
                          <a:cubicBezTo>
                            <a:pt x="842" y="1702"/>
                            <a:pt x="906" y="1593"/>
                            <a:pt x="935" y="1579"/>
                          </a:cubicBezTo>
                          <a:cubicBezTo>
                            <a:pt x="988" y="1490"/>
                            <a:pt x="1059" y="1402"/>
                            <a:pt x="1129" y="1314"/>
                          </a:cubicBezTo>
                          <a:cubicBezTo>
                            <a:pt x="1270" y="1138"/>
                            <a:pt x="1394" y="926"/>
                            <a:pt x="1464" y="715"/>
                          </a:cubicBezTo>
                          <a:cubicBezTo>
                            <a:pt x="1550" y="499"/>
                            <a:pt x="1566" y="226"/>
                            <a:pt x="1361" y="226"/>
                          </a:cubicBezTo>
                          <a:cubicBezTo>
                            <a:pt x="1314" y="226"/>
                            <a:pt x="1255" y="241"/>
                            <a:pt x="1182" y="274"/>
                          </a:cubicBezTo>
                          <a:cubicBezTo>
                            <a:pt x="1164" y="185"/>
                            <a:pt x="1094" y="97"/>
                            <a:pt x="1006" y="62"/>
                          </a:cubicBezTo>
                          <a:cubicBezTo>
                            <a:pt x="959" y="31"/>
                            <a:pt x="906" y="17"/>
                            <a:pt x="852" y="17"/>
                          </a:cubicBezTo>
                          <a:cubicBezTo>
                            <a:pt x="783" y="17"/>
                            <a:pt x="712" y="40"/>
                            <a:pt x="653" y="80"/>
                          </a:cubicBezTo>
                          <a:cubicBezTo>
                            <a:pt x="612" y="28"/>
                            <a:pt x="547" y="1"/>
                            <a:pt x="4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48" name="Google Shape;6348;p23"/>
                  <p:cNvSpPr/>
                  <p:nvPr/>
                </p:nvSpPr>
                <p:spPr>
                  <a:xfrm rot="229867">
                    <a:off x="5764743" y="-505863"/>
                    <a:ext cx="92699" cy="85271"/>
                  </a:xfrm>
                  <a:custGeom>
                    <a:avLst/>
                    <a:gdLst/>
                    <a:ahLst/>
                    <a:cxnLst/>
                    <a:rect l="l" t="t" r="r" b="b"/>
                    <a:pathLst>
                      <a:path w="1535" h="1412" extrusionOk="0">
                        <a:moveTo>
                          <a:pt x="335" y="1"/>
                        </a:moveTo>
                        <a:lnTo>
                          <a:pt x="335" y="36"/>
                        </a:lnTo>
                        <a:lnTo>
                          <a:pt x="335" y="54"/>
                        </a:lnTo>
                        <a:cubicBezTo>
                          <a:pt x="247" y="389"/>
                          <a:pt x="124" y="706"/>
                          <a:pt x="0" y="1023"/>
                        </a:cubicBezTo>
                        <a:cubicBezTo>
                          <a:pt x="0" y="1041"/>
                          <a:pt x="0" y="1041"/>
                          <a:pt x="0" y="1059"/>
                        </a:cubicBezTo>
                        <a:lnTo>
                          <a:pt x="36" y="1059"/>
                        </a:lnTo>
                        <a:lnTo>
                          <a:pt x="89" y="1112"/>
                        </a:lnTo>
                        <a:lnTo>
                          <a:pt x="106" y="1112"/>
                        </a:lnTo>
                        <a:lnTo>
                          <a:pt x="388" y="1182"/>
                        </a:lnTo>
                        <a:lnTo>
                          <a:pt x="635" y="1253"/>
                        </a:lnTo>
                        <a:lnTo>
                          <a:pt x="776" y="1288"/>
                        </a:lnTo>
                        <a:lnTo>
                          <a:pt x="917" y="1323"/>
                        </a:lnTo>
                        <a:lnTo>
                          <a:pt x="1164" y="1394"/>
                        </a:lnTo>
                        <a:lnTo>
                          <a:pt x="1200" y="1394"/>
                        </a:lnTo>
                        <a:lnTo>
                          <a:pt x="1252" y="1411"/>
                        </a:lnTo>
                        <a:lnTo>
                          <a:pt x="1341" y="1411"/>
                        </a:lnTo>
                        <a:lnTo>
                          <a:pt x="1341" y="1394"/>
                        </a:lnTo>
                        <a:lnTo>
                          <a:pt x="1341" y="1376"/>
                        </a:lnTo>
                        <a:cubicBezTo>
                          <a:pt x="1341" y="1341"/>
                          <a:pt x="1358" y="1306"/>
                          <a:pt x="1358" y="1270"/>
                        </a:cubicBezTo>
                        <a:cubicBezTo>
                          <a:pt x="1394" y="1094"/>
                          <a:pt x="1446" y="900"/>
                          <a:pt x="1482" y="706"/>
                        </a:cubicBezTo>
                        <a:lnTo>
                          <a:pt x="1535" y="424"/>
                        </a:lnTo>
                        <a:lnTo>
                          <a:pt x="1535" y="389"/>
                        </a:lnTo>
                        <a:lnTo>
                          <a:pt x="1482" y="371"/>
                        </a:lnTo>
                        <a:lnTo>
                          <a:pt x="1217" y="283"/>
                        </a:lnTo>
                        <a:lnTo>
                          <a:pt x="865" y="177"/>
                        </a:lnTo>
                        <a:lnTo>
                          <a:pt x="512" y="71"/>
                        </a:lnTo>
                        <a:lnTo>
                          <a:pt x="388" y="18"/>
                        </a:lnTo>
                        <a:lnTo>
                          <a:pt x="3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49" name="Google Shape;6349;p23"/>
                <p:cNvGrpSpPr/>
                <p:nvPr/>
              </p:nvGrpSpPr>
              <p:grpSpPr>
                <a:xfrm>
                  <a:off x="305733" y="107810"/>
                  <a:ext cx="203597" cy="231852"/>
                  <a:chOff x="138770" y="75660"/>
                  <a:chExt cx="203597" cy="231852"/>
                </a:xfrm>
              </p:grpSpPr>
              <p:sp>
                <p:nvSpPr>
                  <p:cNvPr id="6350" name="Google Shape;6350;p23"/>
                  <p:cNvSpPr/>
                  <p:nvPr/>
                </p:nvSpPr>
                <p:spPr>
                  <a:xfrm rot="-479857">
                    <a:off x="148679" y="87133"/>
                    <a:ext cx="175742" cy="154725"/>
                  </a:xfrm>
                  <a:custGeom>
                    <a:avLst/>
                    <a:gdLst/>
                    <a:ahLst/>
                    <a:cxnLst/>
                    <a:rect l="l" t="t" r="r" b="b"/>
                    <a:pathLst>
                      <a:path w="2910" h="2562" extrusionOk="0">
                        <a:moveTo>
                          <a:pt x="1481" y="0"/>
                        </a:moveTo>
                        <a:cubicBezTo>
                          <a:pt x="1120" y="0"/>
                          <a:pt x="763" y="122"/>
                          <a:pt x="476" y="337"/>
                        </a:cubicBezTo>
                        <a:cubicBezTo>
                          <a:pt x="141" y="637"/>
                          <a:pt x="0" y="1096"/>
                          <a:pt x="124" y="1536"/>
                        </a:cubicBezTo>
                        <a:cubicBezTo>
                          <a:pt x="212" y="2030"/>
                          <a:pt x="600" y="2436"/>
                          <a:pt x="1111" y="2506"/>
                        </a:cubicBezTo>
                        <a:cubicBezTo>
                          <a:pt x="1234" y="2544"/>
                          <a:pt x="1367" y="2562"/>
                          <a:pt x="1499" y="2562"/>
                        </a:cubicBezTo>
                        <a:cubicBezTo>
                          <a:pt x="1614" y="2562"/>
                          <a:pt x="1728" y="2549"/>
                          <a:pt x="1834" y="2524"/>
                        </a:cubicBezTo>
                        <a:cubicBezTo>
                          <a:pt x="2099" y="2453"/>
                          <a:pt x="2328" y="2330"/>
                          <a:pt x="2522" y="2171"/>
                        </a:cubicBezTo>
                        <a:cubicBezTo>
                          <a:pt x="2786" y="1854"/>
                          <a:pt x="2910" y="1466"/>
                          <a:pt x="2875" y="1060"/>
                        </a:cubicBezTo>
                        <a:cubicBezTo>
                          <a:pt x="2839" y="443"/>
                          <a:pt x="2293" y="108"/>
                          <a:pt x="1728" y="20"/>
                        </a:cubicBezTo>
                        <a:cubicBezTo>
                          <a:pt x="1646" y="7"/>
                          <a:pt x="1563" y="0"/>
                          <a:pt x="14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23"/>
                  <p:cNvSpPr/>
                  <p:nvPr/>
                </p:nvSpPr>
                <p:spPr>
                  <a:xfrm rot="-479857">
                    <a:off x="177107" y="114688"/>
                    <a:ext cx="134252" cy="124348"/>
                  </a:xfrm>
                  <a:custGeom>
                    <a:avLst/>
                    <a:gdLst/>
                    <a:ahLst/>
                    <a:cxnLst/>
                    <a:rect l="l" t="t" r="r" b="b"/>
                    <a:pathLst>
                      <a:path w="2223" h="2059" extrusionOk="0">
                        <a:moveTo>
                          <a:pt x="1316" y="0"/>
                        </a:moveTo>
                        <a:cubicBezTo>
                          <a:pt x="799" y="0"/>
                          <a:pt x="134" y="283"/>
                          <a:pt x="53" y="835"/>
                        </a:cubicBezTo>
                        <a:cubicBezTo>
                          <a:pt x="0" y="1276"/>
                          <a:pt x="141" y="1823"/>
                          <a:pt x="617" y="1981"/>
                        </a:cubicBezTo>
                        <a:cubicBezTo>
                          <a:pt x="752" y="2035"/>
                          <a:pt x="897" y="2058"/>
                          <a:pt x="1044" y="2058"/>
                        </a:cubicBezTo>
                        <a:cubicBezTo>
                          <a:pt x="1090" y="2058"/>
                          <a:pt x="1136" y="2056"/>
                          <a:pt x="1182" y="2052"/>
                        </a:cubicBezTo>
                        <a:lnTo>
                          <a:pt x="1376" y="2017"/>
                        </a:lnTo>
                        <a:cubicBezTo>
                          <a:pt x="1393" y="2017"/>
                          <a:pt x="1393" y="1999"/>
                          <a:pt x="1393" y="1981"/>
                        </a:cubicBezTo>
                        <a:cubicBezTo>
                          <a:pt x="1711" y="1911"/>
                          <a:pt x="1958" y="1699"/>
                          <a:pt x="2081" y="1400"/>
                        </a:cubicBezTo>
                        <a:cubicBezTo>
                          <a:pt x="2187" y="1170"/>
                          <a:pt x="2222" y="923"/>
                          <a:pt x="2187" y="694"/>
                        </a:cubicBezTo>
                        <a:cubicBezTo>
                          <a:pt x="2134" y="465"/>
                          <a:pt x="1993" y="289"/>
                          <a:pt x="1816" y="165"/>
                        </a:cubicBezTo>
                        <a:cubicBezTo>
                          <a:pt x="1711" y="77"/>
                          <a:pt x="1587" y="24"/>
                          <a:pt x="1446" y="6"/>
                        </a:cubicBezTo>
                        <a:cubicBezTo>
                          <a:pt x="1404" y="2"/>
                          <a:pt x="1361" y="0"/>
                          <a:pt x="13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23"/>
                  <p:cNvSpPr/>
                  <p:nvPr/>
                </p:nvSpPr>
                <p:spPr>
                  <a:xfrm rot="-479857">
                    <a:off x="159387" y="91104"/>
                    <a:ext cx="173628" cy="146572"/>
                  </a:xfrm>
                  <a:custGeom>
                    <a:avLst/>
                    <a:gdLst/>
                    <a:ahLst/>
                    <a:cxnLst/>
                    <a:rect l="l" t="t" r="r" b="b"/>
                    <a:pathLst>
                      <a:path w="2875" h="2427" extrusionOk="0">
                        <a:moveTo>
                          <a:pt x="1603" y="44"/>
                        </a:moveTo>
                        <a:cubicBezTo>
                          <a:pt x="1676" y="44"/>
                          <a:pt x="1748" y="48"/>
                          <a:pt x="1817" y="55"/>
                        </a:cubicBezTo>
                        <a:cubicBezTo>
                          <a:pt x="2558" y="143"/>
                          <a:pt x="2787" y="796"/>
                          <a:pt x="2575" y="1431"/>
                        </a:cubicBezTo>
                        <a:cubicBezTo>
                          <a:pt x="2469" y="1713"/>
                          <a:pt x="2293" y="1977"/>
                          <a:pt x="2064" y="2154"/>
                        </a:cubicBezTo>
                        <a:cubicBezTo>
                          <a:pt x="1940" y="2260"/>
                          <a:pt x="1799" y="2330"/>
                          <a:pt x="1658" y="2383"/>
                        </a:cubicBezTo>
                        <a:cubicBezTo>
                          <a:pt x="1648" y="2351"/>
                          <a:pt x="1618" y="2345"/>
                          <a:pt x="1588" y="2345"/>
                        </a:cubicBezTo>
                        <a:cubicBezTo>
                          <a:pt x="1569" y="2345"/>
                          <a:pt x="1549" y="2348"/>
                          <a:pt x="1535" y="2348"/>
                        </a:cubicBezTo>
                        <a:cubicBezTo>
                          <a:pt x="1358" y="2330"/>
                          <a:pt x="1200" y="2330"/>
                          <a:pt x="1023" y="2313"/>
                        </a:cubicBezTo>
                        <a:cubicBezTo>
                          <a:pt x="724" y="2224"/>
                          <a:pt x="441" y="2030"/>
                          <a:pt x="283" y="1766"/>
                        </a:cubicBezTo>
                        <a:cubicBezTo>
                          <a:pt x="124" y="1519"/>
                          <a:pt x="53" y="1254"/>
                          <a:pt x="71" y="972"/>
                        </a:cubicBezTo>
                        <a:cubicBezTo>
                          <a:pt x="229" y="324"/>
                          <a:pt x="969" y="44"/>
                          <a:pt x="1603" y="44"/>
                        </a:cubicBezTo>
                        <a:close/>
                        <a:moveTo>
                          <a:pt x="1564" y="1"/>
                        </a:moveTo>
                        <a:cubicBezTo>
                          <a:pt x="1158" y="1"/>
                          <a:pt x="756" y="131"/>
                          <a:pt x="424" y="390"/>
                        </a:cubicBezTo>
                        <a:cubicBezTo>
                          <a:pt x="159" y="567"/>
                          <a:pt x="1" y="884"/>
                          <a:pt x="18" y="1202"/>
                        </a:cubicBezTo>
                        <a:cubicBezTo>
                          <a:pt x="53" y="1466"/>
                          <a:pt x="159" y="1731"/>
                          <a:pt x="318" y="1960"/>
                        </a:cubicBezTo>
                        <a:cubicBezTo>
                          <a:pt x="459" y="2119"/>
                          <a:pt x="653" y="2242"/>
                          <a:pt x="847" y="2330"/>
                        </a:cubicBezTo>
                        <a:cubicBezTo>
                          <a:pt x="1023" y="2401"/>
                          <a:pt x="1217" y="2418"/>
                          <a:pt x="1394" y="2418"/>
                        </a:cubicBezTo>
                        <a:lnTo>
                          <a:pt x="1641" y="2418"/>
                        </a:lnTo>
                        <a:cubicBezTo>
                          <a:pt x="1643" y="2424"/>
                          <a:pt x="1649" y="2427"/>
                          <a:pt x="1657" y="2427"/>
                        </a:cubicBezTo>
                        <a:cubicBezTo>
                          <a:pt x="1697" y="2427"/>
                          <a:pt x="1790" y="2363"/>
                          <a:pt x="1835" y="2348"/>
                        </a:cubicBezTo>
                        <a:cubicBezTo>
                          <a:pt x="2134" y="2207"/>
                          <a:pt x="2399" y="1960"/>
                          <a:pt x="2540" y="1660"/>
                        </a:cubicBezTo>
                        <a:cubicBezTo>
                          <a:pt x="2875" y="972"/>
                          <a:pt x="2699" y="108"/>
                          <a:pt x="1835" y="20"/>
                        </a:cubicBezTo>
                        <a:cubicBezTo>
                          <a:pt x="1745" y="7"/>
                          <a:pt x="1654" y="1"/>
                          <a:pt x="15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23"/>
                  <p:cNvSpPr/>
                  <p:nvPr/>
                </p:nvSpPr>
                <p:spPr>
                  <a:xfrm rot="-479857">
                    <a:off x="193140" y="135151"/>
                    <a:ext cx="93125" cy="100976"/>
                  </a:xfrm>
                  <a:custGeom>
                    <a:avLst/>
                    <a:gdLst/>
                    <a:ahLst/>
                    <a:cxnLst/>
                    <a:rect l="l" t="t" r="r" b="b"/>
                    <a:pathLst>
                      <a:path w="1542" h="1672" extrusionOk="0">
                        <a:moveTo>
                          <a:pt x="618" y="191"/>
                        </a:moveTo>
                        <a:cubicBezTo>
                          <a:pt x="653" y="261"/>
                          <a:pt x="689" y="420"/>
                          <a:pt x="618" y="473"/>
                        </a:cubicBezTo>
                        <a:cubicBezTo>
                          <a:pt x="512" y="420"/>
                          <a:pt x="565" y="261"/>
                          <a:pt x="618" y="191"/>
                        </a:cubicBezTo>
                        <a:close/>
                        <a:moveTo>
                          <a:pt x="1130" y="314"/>
                        </a:moveTo>
                        <a:cubicBezTo>
                          <a:pt x="1130" y="385"/>
                          <a:pt x="1130" y="491"/>
                          <a:pt x="1059" y="508"/>
                        </a:cubicBezTo>
                        <a:cubicBezTo>
                          <a:pt x="1024" y="455"/>
                          <a:pt x="1094" y="349"/>
                          <a:pt x="1130" y="314"/>
                        </a:cubicBezTo>
                        <a:close/>
                        <a:moveTo>
                          <a:pt x="855" y="1"/>
                        </a:moveTo>
                        <a:cubicBezTo>
                          <a:pt x="760" y="1"/>
                          <a:pt x="666" y="37"/>
                          <a:pt x="601" y="103"/>
                        </a:cubicBezTo>
                        <a:cubicBezTo>
                          <a:pt x="556" y="59"/>
                          <a:pt x="499" y="36"/>
                          <a:pt x="442" y="36"/>
                        </a:cubicBezTo>
                        <a:cubicBezTo>
                          <a:pt x="385" y="36"/>
                          <a:pt x="327" y="59"/>
                          <a:pt x="283" y="103"/>
                        </a:cubicBezTo>
                        <a:cubicBezTo>
                          <a:pt x="1" y="297"/>
                          <a:pt x="54" y="879"/>
                          <a:pt x="107" y="1178"/>
                        </a:cubicBezTo>
                        <a:cubicBezTo>
                          <a:pt x="124" y="1229"/>
                          <a:pt x="205" y="1569"/>
                          <a:pt x="258" y="1569"/>
                        </a:cubicBezTo>
                        <a:cubicBezTo>
                          <a:pt x="261" y="1569"/>
                          <a:pt x="263" y="1568"/>
                          <a:pt x="265" y="1566"/>
                        </a:cubicBezTo>
                        <a:cubicBezTo>
                          <a:pt x="283" y="1566"/>
                          <a:pt x="283" y="1549"/>
                          <a:pt x="283" y="1531"/>
                        </a:cubicBezTo>
                        <a:cubicBezTo>
                          <a:pt x="177" y="1266"/>
                          <a:pt x="124" y="967"/>
                          <a:pt x="124" y="685"/>
                        </a:cubicBezTo>
                        <a:cubicBezTo>
                          <a:pt x="107" y="526"/>
                          <a:pt x="160" y="349"/>
                          <a:pt x="248" y="208"/>
                        </a:cubicBezTo>
                        <a:cubicBezTo>
                          <a:pt x="295" y="149"/>
                          <a:pt x="383" y="90"/>
                          <a:pt x="462" y="90"/>
                        </a:cubicBezTo>
                        <a:cubicBezTo>
                          <a:pt x="500" y="90"/>
                          <a:pt x="537" y="103"/>
                          <a:pt x="565" y="138"/>
                        </a:cubicBezTo>
                        <a:cubicBezTo>
                          <a:pt x="530" y="191"/>
                          <a:pt x="512" y="261"/>
                          <a:pt x="495" y="332"/>
                        </a:cubicBezTo>
                        <a:cubicBezTo>
                          <a:pt x="495" y="411"/>
                          <a:pt x="523" y="531"/>
                          <a:pt x="604" y="531"/>
                        </a:cubicBezTo>
                        <a:cubicBezTo>
                          <a:pt x="614" y="531"/>
                          <a:pt x="624" y="530"/>
                          <a:pt x="636" y="526"/>
                        </a:cubicBezTo>
                        <a:cubicBezTo>
                          <a:pt x="759" y="438"/>
                          <a:pt x="724" y="244"/>
                          <a:pt x="653" y="138"/>
                        </a:cubicBezTo>
                        <a:cubicBezTo>
                          <a:pt x="708" y="84"/>
                          <a:pt x="777" y="58"/>
                          <a:pt x="847" y="58"/>
                        </a:cubicBezTo>
                        <a:cubicBezTo>
                          <a:pt x="958" y="58"/>
                          <a:pt x="1068" y="124"/>
                          <a:pt x="1112" y="244"/>
                        </a:cubicBezTo>
                        <a:cubicBezTo>
                          <a:pt x="1024" y="314"/>
                          <a:pt x="918" y="508"/>
                          <a:pt x="1041" y="561"/>
                        </a:cubicBezTo>
                        <a:cubicBezTo>
                          <a:pt x="1182" y="561"/>
                          <a:pt x="1200" y="367"/>
                          <a:pt x="1182" y="279"/>
                        </a:cubicBezTo>
                        <a:cubicBezTo>
                          <a:pt x="1253" y="228"/>
                          <a:pt x="1306" y="207"/>
                          <a:pt x="1346" y="207"/>
                        </a:cubicBezTo>
                        <a:cubicBezTo>
                          <a:pt x="1484" y="207"/>
                          <a:pt x="1457" y="467"/>
                          <a:pt x="1429" y="632"/>
                        </a:cubicBezTo>
                        <a:cubicBezTo>
                          <a:pt x="1376" y="790"/>
                          <a:pt x="1324" y="931"/>
                          <a:pt x="1253" y="1073"/>
                        </a:cubicBezTo>
                        <a:cubicBezTo>
                          <a:pt x="1147" y="1266"/>
                          <a:pt x="1059" y="1460"/>
                          <a:pt x="953" y="1654"/>
                        </a:cubicBezTo>
                        <a:cubicBezTo>
                          <a:pt x="959" y="1666"/>
                          <a:pt x="966" y="1671"/>
                          <a:pt x="973" y="1671"/>
                        </a:cubicBezTo>
                        <a:cubicBezTo>
                          <a:pt x="1010" y="1671"/>
                          <a:pt x="1062" y="1546"/>
                          <a:pt x="1077" y="1531"/>
                        </a:cubicBezTo>
                        <a:cubicBezTo>
                          <a:pt x="1130" y="1425"/>
                          <a:pt x="1182" y="1337"/>
                          <a:pt x="1235" y="1249"/>
                        </a:cubicBezTo>
                        <a:cubicBezTo>
                          <a:pt x="1359" y="1037"/>
                          <a:pt x="1447" y="826"/>
                          <a:pt x="1500" y="596"/>
                        </a:cubicBezTo>
                        <a:cubicBezTo>
                          <a:pt x="1541" y="390"/>
                          <a:pt x="1518" y="142"/>
                          <a:pt x="1339" y="142"/>
                        </a:cubicBezTo>
                        <a:cubicBezTo>
                          <a:pt x="1289" y="142"/>
                          <a:pt x="1225" y="162"/>
                          <a:pt x="1147" y="208"/>
                        </a:cubicBezTo>
                        <a:cubicBezTo>
                          <a:pt x="1112" y="120"/>
                          <a:pt x="1041" y="50"/>
                          <a:pt x="953" y="14"/>
                        </a:cubicBezTo>
                        <a:cubicBezTo>
                          <a:pt x="921" y="5"/>
                          <a:pt x="888" y="1"/>
                          <a:pt x="8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23"/>
                  <p:cNvSpPr/>
                  <p:nvPr/>
                </p:nvSpPr>
                <p:spPr>
                  <a:xfrm rot="-479857">
                    <a:off x="189193" y="227226"/>
                    <a:ext cx="86301" cy="74645"/>
                  </a:xfrm>
                  <a:custGeom>
                    <a:avLst/>
                    <a:gdLst/>
                    <a:ahLst/>
                    <a:cxnLst/>
                    <a:rect l="l" t="t" r="r" b="b"/>
                    <a:pathLst>
                      <a:path w="1429" h="1236" extrusionOk="0">
                        <a:moveTo>
                          <a:pt x="194" y="1"/>
                        </a:moveTo>
                        <a:lnTo>
                          <a:pt x="194" y="18"/>
                        </a:lnTo>
                        <a:lnTo>
                          <a:pt x="194" y="54"/>
                        </a:lnTo>
                        <a:cubicBezTo>
                          <a:pt x="141" y="389"/>
                          <a:pt x="88" y="724"/>
                          <a:pt x="0" y="1059"/>
                        </a:cubicBezTo>
                        <a:cubicBezTo>
                          <a:pt x="0" y="1059"/>
                          <a:pt x="0" y="1076"/>
                          <a:pt x="0" y="1076"/>
                        </a:cubicBezTo>
                        <a:lnTo>
                          <a:pt x="35" y="1076"/>
                        </a:lnTo>
                        <a:lnTo>
                          <a:pt x="71" y="1094"/>
                        </a:lnTo>
                        <a:lnTo>
                          <a:pt x="106" y="1094"/>
                        </a:lnTo>
                        <a:lnTo>
                          <a:pt x="388" y="1129"/>
                        </a:lnTo>
                        <a:lnTo>
                          <a:pt x="653" y="1165"/>
                        </a:lnTo>
                        <a:lnTo>
                          <a:pt x="794" y="1182"/>
                        </a:lnTo>
                        <a:lnTo>
                          <a:pt x="952" y="1200"/>
                        </a:lnTo>
                        <a:lnTo>
                          <a:pt x="1199" y="1235"/>
                        </a:lnTo>
                        <a:lnTo>
                          <a:pt x="1376" y="1235"/>
                        </a:lnTo>
                        <a:lnTo>
                          <a:pt x="1376" y="1182"/>
                        </a:lnTo>
                        <a:lnTo>
                          <a:pt x="1376" y="1094"/>
                        </a:lnTo>
                        <a:cubicBezTo>
                          <a:pt x="1393" y="900"/>
                          <a:pt x="1411" y="706"/>
                          <a:pt x="1411" y="512"/>
                        </a:cubicBezTo>
                        <a:lnTo>
                          <a:pt x="1428" y="230"/>
                        </a:lnTo>
                        <a:lnTo>
                          <a:pt x="1428" y="195"/>
                        </a:lnTo>
                        <a:lnTo>
                          <a:pt x="1376" y="195"/>
                        </a:lnTo>
                        <a:lnTo>
                          <a:pt x="1111" y="142"/>
                        </a:lnTo>
                        <a:lnTo>
                          <a:pt x="758" y="89"/>
                        </a:lnTo>
                        <a:lnTo>
                          <a:pt x="388" y="18"/>
                        </a:lnTo>
                        <a:lnTo>
                          <a:pt x="2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55" name="Google Shape;6355;p23"/>
                <p:cNvGrpSpPr/>
                <p:nvPr/>
              </p:nvGrpSpPr>
              <p:grpSpPr>
                <a:xfrm>
                  <a:off x="740346" y="306551"/>
                  <a:ext cx="202396" cy="229631"/>
                  <a:chOff x="561824" y="274401"/>
                  <a:chExt cx="202396" cy="229631"/>
                </a:xfrm>
              </p:grpSpPr>
              <p:sp>
                <p:nvSpPr>
                  <p:cNvPr id="6356" name="Google Shape;6356;p23"/>
                  <p:cNvSpPr/>
                  <p:nvPr/>
                </p:nvSpPr>
                <p:spPr>
                  <a:xfrm rot="-479857">
                    <a:off x="577474" y="337578"/>
                    <a:ext cx="176829" cy="154906"/>
                  </a:xfrm>
                  <a:custGeom>
                    <a:avLst/>
                    <a:gdLst/>
                    <a:ahLst/>
                    <a:cxnLst/>
                    <a:rect l="l" t="t" r="r" b="b"/>
                    <a:pathLst>
                      <a:path w="2928" h="2565" extrusionOk="0">
                        <a:moveTo>
                          <a:pt x="1379" y="0"/>
                        </a:moveTo>
                        <a:cubicBezTo>
                          <a:pt x="1244" y="0"/>
                          <a:pt x="1111" y="18"/>
                          <a:pt x="988" y="56"/>
                        </a:cubicBezTo>
                        <a:cubicBezTo>
                          <a:pt x="741" y="144"/>
                          <a:pt x="512" y="285"/>
                          <a:pt x="318" y="479"/>
                        </a:cubicBezTo>
                        <a:cubicBezTo>
                          <a:pt x="89" y="796"/>
                          <a:pt x="0" y="1202"/>
                          <a:pt x="53" y="1607"/>
                        </a:cubicBezTo>
                        <a:cubicBezTo>
                          <a:pt x="142" y="2225"/>
                          <a:pt x="723" y="2507"/>
                          <a:pt x="1288" y="2560"/>
                        </a:cubicBezTo>
                        <a:cubicBezTo>
                          <a:pt x="1328" y="2563"/>
                          <a:pt x="1369" y="2564"/>
                          <a:pt x="1409" y="2564"/>
                        </a:cubicBezTo>
                        <a:cubicBezTo>
                          <a:pt x="1809" y="2564"/>
                          <a:pt x="2200" y="2409"/>
                          <a:pt x="2505" y="2136"/>
                        </a:cubicBezTo>
                        <a:cubicBezTo>
                          <a:pt x="2822" y="1819"/>
                          <a:pt x="2928" y="1343"/>
                          <a:pt x="2769" y="920"/>
                        </a:cubicBezTo>
                        <a:cubicBezTo>
                          <a:pt x="2646" y="426"/>
                          <a:pt x="2222" y="73"/>
                          <a:pt x="1729" y="38"/>
                        </a:cubicBezTo>
                        <a:cubicBezTo>
                          <a:pt x="1614" y="13"/>
                          <a:pt x="1496" y="0"/>
                          <a:pt x="13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23"/>
                  <p:cNvSpPr/>
                  <p:nvPr/>
                </p:nvSpPr>
                <p:spPr>
                  <a:xfrm rot="-479857">
                    <a:off x="591631" y="339986"/>
                    <a:ext cx="132139" cy="125556"/>
                  </a:xfrm>
                  <a:custGeom>
                    <a:avLst/>
                    <a:gdLst/>
                    <a:ahLst/>
                    <a:cxnLst/>
                    <a:rect l="l" t="t" r="r" b="b"/>
                    <a:pathLst>
                      <a:path w="2188" h="2079" extrusionOk="0">
                        <a:moveTo>
                          <a:pt x="1182" y="1"/>
                        </a:moveTo>
                        <a:cubicBezTo>
                          <a:pt x="1104" y="1"/>
                          <a:pt x="1027" y="10"/>
                          <a:pt x="953" y="33"/>
                        </a:cubicBezTo>
                        <a:lnTo>
                          <a:pt x="777" y="68"/>
                        </a:lnTo>
                        <a:cubicBezTo>
                          <a:pt x="742" y="68"/>
                          <a:pt x="742" y="85"/>
                          <a:pt x="742" y="121"/>
                        </a:cubicBezTo>
                        <a:cubicBezTo>
                          <a:pt x="442" y="209"/>
                          <a:pt x="195" y="438"/>
                          <a:pt x="107" y="738"/>
                        </a:cubicBezTo>
                        <a:cubicBezTo>
                          <a:pt x="19" y="967"/>
                          <a:pt x="1" y="1214"/>
                          <a:pt x="54" y="1461"/>
                        </a:cubicBezTo>
                        <a:cubicBezTo>
                          <a:pt x="124" y="1673"/>
                          <a:pt x="266" y="1849"/>
                          <a:pt x="459" y="1972"/>
                        </a:cubicBezTo>
                        <a:cubicBezTo>
                          <a:pt x="565" y="2043"/>
                          <a:pt x="706" y="2078"/>
                          <a:pt x="847" y="2078"/>
                        </a:cubicBezTo>
                        <a:cubicBezTo>
                          <a:pt x="861" y="2079"/>
                          <a:pt x="874" y="2079"/>
                          <a:pt x="888" y="2079"/>
                        </a:cubicBezTo>
                        <a:cubicBezTo>
                          <a:pt x="1413" y="2079"/>
                          <a:pt x="2118" y="1746"/>
                          <a:pt x="2170" y="1161"/>
                        </a:cubicBezTo>
                        <a:cubicBezTo>
                          <a:pt x="2188" y="720"/>
                          <a:pt x="1994" y="174"/>
                          <a:pt x="1500" y="50"/>
                        </a:cubicBezTo>
                        <a:cubicBezTo>
                          <a:pt x="1397" y="19"/>
                          <a:pt x="1289" y="1"/>
                          <a:pt x="11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23"/>
                  <p:cNvSpPr/>
                  <p:nvPr/>
                </p:nvSpPr>
                <p:spPr>
                  <a:xfrm rot="-479857">
                    <a:off x="571160" y="343110"/>
                    <a:ext cx="172601" cy="146270"/>
                  </a:xfrm>
                  <a:custGeom>
                    <a:avLst/>
                    <a:gdLst/>
                    <a:ahLst/>
                    <a:cxnLst/>
                    <a:rect l="l" t="t" r="r" b="b"/>
                    <a:pathLst>
                      <a:path w="2858" h="2422" extrusionOk="0">
                        <a:moveTo>
                          <a:pt x="1094" y="36"/>
                        </a:moveTo>
                        <a:cubicBezTo>
                          <a:pt x="1105" y="68"/>
                          <a:pt x="1134" y="75"/>
                          <a:pt x="1164" y="75"/>
                        </a:cubicBezTo>
                        <a:cubicBezTo>
                          <a:pt x="1184" y="75"/>
                          <a:pt x="1203" y="72"/>
                          <a:pt x="1217" y="72"/>
                        </a:cubicBezTo>
                        <a:cubicBezTo>
                          <a:pt x="1335" y="72"/>
                          <a:pt x="1445" y="64"/>
                          <a:pt x="1557" y="64"/>
                        </a:cubicBezTo>
                        <a:cubicBezTo>
                          <a:pt x="1613" y="64"/>
                          <a:pt x="1670" y="66"/>
                          <a:pt x="1729" y="72"/>
                        </a:cubicBezTo>
                        <a:cubicBezTo>
                          <a:pt x="2046" y="125"/>
                          <a:pt x="2328" y="301"/>
                          <a:pt x="2522" y="565"/>
                        </a:cubicBezTo>
                        <a:cubicBezTo>
                          <a:pt x="2681" y="777"/>
                          <a:pt x="2769" y="1059"/>
                          <a:pt x="2769" y="1324"/>
                        </a:cubicBezTo>
                        <a:cubicBezTo>
                          <a:pt x="2669" y="2029"/>
                          <a:pt x="1864" y="2367"/>
                          <a:pt x="1208" y="2367"/>
                        </a:cubicBezTo>
                        <a:cubicBezTo>
                          <a:pt x="1176" y="2367"/>
                          <a:pt x="1143" y="2366"/>
                          <a:pt x="1112" y="2364"/>
                        </a:cubicBezTo>
                        <a:cubicBezTo>
                          <a:pt x="371" y="2347"/>
                          <a:pt x="106" y="1729"/>
                          <a:pt x="248" y="1059"/>
                        </a:cubicBezTo>
                        <a:cubicBezTo>
                          <a:pt x="353" y="601"/>
                          <a:pt x="671" y="230"/>
                          <a:pt x="1094" y="36"/>
                        </a:cubicBezTo>
                        <a:close/>
                        <a:moveTo>
                          <a:pt x="1551" y="0"/>
                        </a:moveTo>
                        <a:cubicBezTo>
                          <a:pt x="1486" y="0"/>
                          <a:pt x="1421" y="6"/>
                          <a:pt x="1359" y="19"/>
                        </a:cubicBezTo>
                        <a:lnTo>
                          <a:pt x="1182" y="19"/>
                        </a:lnTo>
                        <a:cubicBezTo>
                          <a:pt x="1170" y="19"/>
                          <a:pt x="1151" y="11"/>
                          <a:pt x="1134" y="11"/>
                        </a:cubicBezTo>
                        <a:cubicBezTo>
                          <a:pt x="1125" y="11"/>
                          <a:pt x="1118" y="13"/>
                          <a:pt x="1112" y="19"/>
                        </a:cubicBezTo>
                        <a:cubicBezTo>
                          <a:pt x="1109" y="13"/>
                          <a:pt x="1103" y="11"/>
                          <a:pt x="1095" y="11"/>
                        </a:cubicBezTo>
                        <a:cubicBezTo>
                          <a:pt x="1056" y="11"/>
                          <a:pt x="965" y="75"/>
                          <a:pt x="935" y="89"/>
                        </a:cubicBezTo>
                        <a:cubicBezTo>
                          <a:pt x="636" y="266"/>
                          <a:pt x="389" y="530"/>
                          <a:pt x="265" y="848"/>
                        </a:cubicBezTo>
                        <a:cubicBezTo>
                          <a:pt x="1" y="1535"/>
                          <a:pt x="230" y="2399"/>
                          <a:pt x="1094" y="2417"/>
                        </a:cubicBezTo>
                        <a:cubicBezTo>
                          <a:pt x="1141" y="2420"/>
                          <a:pt x="1187" y="2422"/>
                          <a:pt x="1234" y="2422"/>
                        </a:cubicBezTo>
                        <a:cubicBezTo>
                          <a:pt x="1695" y="2422"/>
                          <a:pt x="2135" y="2263"/>
                          <a:pt x="2487" y="1959"/>
                        </a:cubicBezTo>
                        <a:cubicBezTo>
                          <a:pt x="2734" y="1765"/>
                          <a:pt x="2857" y="1447"/>
                          <a:pt x="2822" y="1112"/>
                        </a:cubicBezTo>
                        <a:cubicBezTo>
                          <a:pt x="2752" y="848"/>
                          <a:pt x="2646" y="601"/>
                          <a:pt x="2469" y="389"/>
                        </a:cubicBezTo>
                        <a:cubicBezTo>
                          <a:pt x="2311" y="230"/>
                          <a:pt x="2117" y="125"/>
                          <a:pt x="1905" y="54"/>
                        </a:cubicBezTo>
                        <a:cubicBezTo>
                          <a:pt x="1791" y="20"/>
                          <a:pt x="1670" y="0"/>
                          <a:pt x="1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23"/>
                  <p:cNvSpPr/>
                  <p:nvPr/>
                </p:nvSpPr>
                <p:spPr>
                  <a:xfrm rot="-479857">
                    <a:off x="616549" y="343241"/>
                    <a:ext cx="93306" cy="101459"/>
                  </a:xfrm>
                  <a:custGeom>
                    <a:avLst/>
                    <a:gdLst/>
                    <a:ahLst/>
                    <a:cxnLst/>
                    <a:rect l="l" t="t" r="r" b="b"/>
                    <a:pathLst>
                      <a:path w="1545" h="1680" extrusionOk="0">
                        <a:moveTo>
                          <a:pt x="468" y="1181"/>
                        </a:moveTo>
                        <a:cubicBezTo>
                          <a:pt x="516" y="1229"/>
                          <a:pt x="464" y="1319"/>
                          <a:pt x="427" y="1363"/>
                        </a:cubicBezTo>
                        <a:lnTo>
                          <a:pt x="427" y="1363"/>
                        </a:lnTo>
                        <a:cubicBezTo>
                          <a:pt x="416" y="1295"/>
                          <a:pt x="423" y="1212"/>
                          <a:pt x="468" y="1181"/>
                        </a:cubicBezTo>
                        <a:close/>
                        <a:moveTo>
                          <a:pt x="927" y="1181"/>
                        </a:moveTo>
                        <a:cubicBezTo>
                          <a:pt x="1027" y="1231"/>
                          <a:pt x="985" y="1376"/>
                          <a:pt x="951" y="1451"/>
                        </a:cubicBezTo>
                        <a:lnTo>
                          <a:pt x="951" y="1451"/>
                        </a:lnTo>
                        <a:cubicBezTo>
                          <a:pt x="888" y="1377"/>
                          <a:pt x="860" y="1248"/>
                          <a:pt x="927" y="1181"/>
                        </a:cubicBezTo>
                        <a:close/>
                        <a:moveTo>
                          <a:pt x="485" y="1"/>
                        </a:moveTo>
                        <a:cubicBezTo>
                          <a:pt x="452" y="1"/>
                          <a:pt x="413" y="129"/>
                          <a:pt x="398" y="159"/>
                        </a:cubicBezTo>
                        <a:cubicBezTo>
                          <a:pt x="345" y="264"/>
                          <a:pt x="310" y="352"/>
                          <a:pt x="257" y="458"/>
                        </a:cubicBezTo>
                        <a:cubicBezTo>
                          <a:pt x="151" y="670"/>
                          <a:pt x="63" y="882"/>
                          <a:pt x="27" y="1111"/>
                        </a:cubicBezTo>
                        <a:cubicBezTo>
                          <a:pt x="1" y="1324"/>
                          <a:pt x="45" y="1567"/>
                          <a:pt x="204" y="1567"/>
                        </a:cubicBezTo>
                        <a:cubicBezTo>
                          <a:pt x="256" y="1567"/>
                          <a:pt x="320" y="1542"/>
                          <a:pt x="398" y="1481"/>
                        </a:cubicBezTo>
                        <a:cubicBezTo>
                          <a:pt x="451" y="1569"/>
                          <a:pt x="521" y="1640"/>
                          <a:pt x="627" y="1675"/>
                        </a:cubicBezTo>
                        <a:cubicBezTo>
                          <a:pt x="645" y="1678"/>
                          <a:pt x="663" y="1679"/>
                          <a:pt x="681" y="1679"/>
                        </a:cubicBezTo>
                        <a:cubicBezTo>
                          <a:pt x="773" y="1679"/>
                          <a:pt x="871" y="1643"/>
                          <a:pt x="944" y="1569"/>
                        </a:cubicBezTo>
                        <a:cubicBezTo>
                          <a:pt x="990" y="1607"/>
                          <a:pt x="1043" y="1626"/>
                          <a:pt x="1094" y="1626"/>
                        </a:cubicBezTo>
                        <a:cubicBezTo>
                          <a:pt x="1162" y="1626"/>
                          <a:pt x="1229" y="1594"/>
                          <a:pt x="1280" y="1534"/>
                        </a:cubicBezTo>
                        <a:cubicBezTo>
                          <a:pt x="1544" y="1322"/>
                          <a:pt x="1438" y="723"/>
                          <a:pt x="1350" y="441"/>
                        </a:cubicBezTo>
                        <a:cubicBezTo>
                          <a:pt x="1334" y="391"/>
                          <a:pt x="1240" y="65"/>
                          <a:pt x="1185" y="65"/>
                        </a:cubicBezTo>
                        <a:cubicBezTo>
                          <a:pt x="1181" y="65"/>
                          <a:pt x="1177" y="67"/>
                          <a:pt x="1174" y="70"/>
                        </a:cubicBezTo>
                        <a:cubicBezTo>
                          <a:pt x="1156" y="70"/>
                          <a:pt x="1156" y="106"/>
                          <a:pt x="1174" y="106"/>
                        </a:cubicBezTo>
                        <a:cubicBezTo>
                          <a:pt x="1297" y="370"/>
                          <a:pt x="1368" y="652"/>
                          <a:pt x="1403" y="952"/>
                        </a:cubicBezTo>
                        <a:cubicBezTo>
                          <a:pt x="1421" y="1111"/>
                          <a:pt x="1385" y="1269"/>
                          <a:pt x="1315" y="1411"/>
                        </a:cubicBezTo>
                        <a:cubicBezTo>
                          <a:pt x="1265" y="1472"/>
                          <a:pt x="1181" y="1543"/>
                          <a:pt x="1099" y="1543"/>
                        </a:cubicBezTo>
                        <a:cubicBezTo>
                          <a:pt x="1064" y="1543"/>
                          <a:pt x="1029" y="1530"/>
                          <a:pt x="997" y="1499"/>
                        </a:cubicBezTo>
                        <a:cubicBezTo>
                          <a:pt x="1033" y="1446"/>
                          <a:pt x="1050" y="1375"/>
                          <a:pt x="1068" y="1305"/>
                        </a:cubicBezTo>
                        <a:cubicBezTo>
                          <a:pt x="1068" y="1242"/>
                          <a:pt x="1026" y="1123"/>
                          <a:pt x="942" y="1123"/>
                        </a:cubicBezTo>
                        <a:cubicBezTo>
                          <a:pt x="931" y="1123"/>
                          <a:pt x="921" y="1125"/>
                          <a:pt x="909" y="1128"/>
                        </a:cubicBezTo>
                        <a:cubicBezTo>
                          <a:pt x="786" y="1217"/>
                          <a:pt x="839" y="1411"/>
                          <a:pt x="927" y="1516"/>
                        </a:cubicBezTo>
                        <a:cubicBezTo>
                          <a:pt x="870" y="1580"/>
                          <a:pt x="796" y="1610"/>
                          <a:pt x="723" y="1610"/>
                        </a:cubicBezTo>
                        <a:cubicBezTo>
                          <a:pt x="613" y="1610"/>
                          <a:pt x="503" y="1544"/>
                          <a:pt x="451" y="1428"/>
                        </a:cubicBezTo>
                        <a:cubicBezTo>
                          <a:pt x="521" y="1375"/>
                          <a:pt x="627" y="1164"/>
                          <a:pt x="486" y="1128"/>
                        </a:cubicBezTo>
                        <a:cubicBezTo>
                          <a:pt x="363" y="1128"/>
                          <a:pt x="345" y="1322"/>
                          <a:pt x="380" y="1428"/>
                        </a:cubicBezTo>
                        <a:cubicBezTo>
                          <a:pt x="312" y="1484"/>
                          <a:pt x="259" y="1508"/>
                          <a:pt x="219" y="1508"/>
                        </a:cubicBezTo>
                        <a:cubicBezTo>
                          <a:pt x="82" y="1508"/>
                          <a:pt x="88" y="1239"/>
                          <a:pt x="116" y="1075"/>
                        </a:cubicBezTo>
                        <a:cubicBezTo>
                          <a:pt x="133" y="917"/>
                          <a:pt x="186" y="776"/>
                          <a:pt x="239" y="635"/>
                        </a:cubicBezTo>
                        <a:cubicBezTo>
                          <a:pt x="327" y="423"/>
                          <a:pt x="415" y="211"/>
                          <a:pt x="504" y="17"/>
                        </a:cubicBezTo>
                        <a:cubicBezTo>
                          <a:pt x="498" y="6"/>
                          <a:pt x="492" y="1"/>
                          <a:pt x="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23"/>
                  <p:cNvSpPr/>
                  <p:nvPr/>
                </p:nvSpPr>
                <p:spPr>
                  <a:xfrm rot="-479857">
                    <a:off x="619981" y="279840"/>
                    <a:ext cx="83100" cy="70357"/>
                  </a:xfrm>
                  <a:custGeom>
                    <a:avLst/>
                    <a:gdLst/>
                    <a:ahLst/>
                    <a:cxnLst/>
                    <a:rect l="l" t="t" r="r" b="b"/>
                    <a:pathLst>
                      <a:path w="1376" h="1165" extrusionOk="0">
                        <a:moveTo>
                          <a:pt x="0" y="0"/>
                        </a:moveTo>
                        <a:lnTo>
                          <a:pt x="0" y="53"/>
                        </a:lnTo>
                        <a:lnTo>
                          <a:pt x="0" y="141"/>
                        </a:lnTo>
                        <a:lnTo>
                          <a:pt x="0" y="741"/>
                        </a:lnTo>
                        <a:lnTo>
                          <a:pt x="0" y="1006"/>
                        </a:lnTo>
                        <a:lnTo>
                          <a:pt x="0" y="1058"/>
                        </a:lnTo>
                        <a:lnTo>
                          <a:pt x="53" y="1058"/>
                        </a:lnTo>
                        <a:lnTo>
                          <a:pt x="335" y="1094"/>
                        </a:lnTo>
                        <a:lnTo>
                          <a:pt x="705" y="1129"/>
                        </a:lnTo>
                        <a:lnTo>
                          <a:pt x="1076" y="1164"/>
                        </a:lnTo>
                        <a:lnTo>
                          <a:pt x="1252" y="1164"/>
                        </a:lnTo>
                        <a:lnTo>
                          <a:pt x="1252" y="1111"/>
                        </a:lnTo>
                        <a:cubicBezTo>
                          <a:pt x="1287" y="776"/>
                          <a:pt x="1323" y="424"/>
                          <a:pt x="1376" y="89"/>
                        </a:cubicBezTo>
                        <a:cubicBezTo>
                          <a:pt x="1376" y="89"/>
                          <a:pt x="1376" y="71"/>
                          <a:pt x="1376" y="71"/>
                        </a:cubicBezTo>
                        <a:lnTo>
                          <a:pt x="1340" y="71"/>
                        </a:lnTo>
                        <a:lnTo>
                          <a:pt x="1358" y="18"/>
                        </a:lnTo>
                        <a:lnTo>
                          <a:pt x="988" y="18"/>
                        </a:lnTo>
                        <a:lnTo>
                          <a:pt x="7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61" name="Google Shape;6361;p23"/>
                <p:cNvGrpSpPr/>
                <p:nvPr/>
              </p:nvGrpSpPr>
              <p:grpSpPr>
                <a:xfrm>
                  <a:off x="-372411" y="1208123"/>
                  <a:ext cx="202648" cy="232067"/>
                  <a:chOff x="-548044" y="1175973"/>
                  <a:chExt cx="202648" cy="232067"/>
                </a:xfrm>
              </p:grpSpPr>
              <p:sp>
                <p:nvSpPr>
                  <p:cNvPr id="6362" name="Google Shape;6362;p23"/>
                  <p:cNvSpPr/>
                  <p:nvPr/>
                </p:nvSpPr>
                <p:spPr>
                  <a:xfrm rot="-479857">
                    <a:off x="-530033" y="1241792"/>
                    <a:ext cx="174715" cy="154846"/>
                  </a:xfrm>
                  <a:custGeom>
                    <a:avLst/>
                    <a:gdLst/>
                    <a:ahLst/>
                    <a:cxnLst/>
                    <a:rect l="l" t="t" r="r" b="b"/>
                    <a:pathLst>
                      <a:path w="2893" h="2564" extrusionOk="0">
                        <a:moveTo>
                          <a:pt x="1419" y="1"/>
                        </a:moveTo>
                        <a:cubicBezTo>
                          <a:pt x="1305" y="1"/>
                          <a:pt x="1190" y="14"/>
                          <a:pt x="1076" y="39"/>
                        </a:cubicBezTo>
                        <a:cubicBezTo>
                          <a:pt x="829" y="91"/>
                          <a:pt x="582" y="215"/>
                          <a:pt x="388" y="391"/>
                        </a:cubicBezTo>
                        <a:cubicBezTo>
                          <a:pt x="123" y="691"/>
                          <a:pt x="0" y="1097"/>
                          <a:pt x="18" y="1485"/>
                        </a:cubicBezTo>
                        <a:cubicBezTo>
                          <a:pt x="53" y="2102"/>
                          <a:pt x="600" y="2454"/>
                          <a:pt x="1164" y="2543"/>
                        </a:cubicBezTo>
                        <a:cubicBezTo>
                          <a:pt x="1253" y="2557"/>
                          <a:pt x="1343" y="2564"/>
                          <a:pt x="1432" y="2564"/>
                        </a:cubicBezTo>
                        <a:cubicBezTo>
                          <a:pt x="1786" y="2564"/>
                          <a:pt x="2135" y="2454"/>
                          <a:pt x="2416" y="2243"/>
                        </a:cubicBezTo>
                        <a:cubicBezTo>
                          <a:pt x="2751" y="1943"/>
                          <a:pt x="2892" y="1485"/>
                          <a:pt x="2786" y="1044"/>
                        </a:cubicBezTo>
                        <a:cubicBezTo>
                          <a:pt x="2698" y="532"/>
                          <a:pt x="2310" y="144"/>
                          <a:pt x="1816" y="56"/>
                        </a:cubicBezTo>
                        <a:cubicBezTo>
                          <a:pt x="1684" y="18"/>
                          <a:pt x="1552" y="1"/>
                          <a:pt x="14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23"/>
                  <p:cNvSpPr/>
                  <p:nvPr/>
                </p:nvSpPr>
                <p:spPr>
                  <a:xfrm rot="-479857">
                    <a:off x="-516982" y="1244526"/>
                    <a:ext cx="135339" cy="124348"/>
                  </a:xfrm>
                  <a:custGeom>
                    <a:avLst/>
                    <a:gdLst/>
                    <a:ahLst/>
                    <a:cxnLst/>
                    <a:rect l="l" t="t" r="r" b="b"/>
                    <a:pathLst>
                      <a:path w="2241" h="2059" extrusionOk="0">
                        <a:moveTo>
                          <a:pt x="1178" y="0"/>
                        </a:moveTo>
                        <a:cubicBezTo>
                          <a:pt x="1133" y="0"/>
                          <a:pt x="1087" y="2"/>
                          <a:pt x="1041" y="7"/>
                        </a:cubicBezTo>
                        <a:lnTo>
                          <a:pt x="865" y="42"/>
                        </a:lnTo>
                        <a:cubicBezTo>
                          <a:pt x="847" y="42"/>
                          <a:pt x="830" y="59"/>
                          <a:pt x="830" y="77"/>
                        </a:cubicBezTo>
                        <a:cubicBezTo>
                          <a:pt x="530" y="148"/>
                          <a:pt x="265" y="359"/>
                          <a:pt x="142" y="659"/>
                        </a:cubicBezTo>
                        <a:cubicBezTo>
                          <a:pt x="36" y="871"/>
                          <a:pt x="1" y="1117"/>
                          <a:pt x="36" y="1364"/>
                        </a:cubicBezTo>
                        <a:cubicBezTo>
                          <a:pt x="89" y="1576"/>
                          <a:pt x="213" y="1770"/>
                          <a:pt x="389" y="1893"/>
                        </a:cubicBezTo>
                        <a:cubicBezTo>
                          <a:pt x="495" y="1982"/>
                          <a:pt x="636" y="2034"/>
                          <a:pt x="777" y="2052"/>
                        </a:cubicBezTo>
                        <a:cubicBezTo>
                          <a:pt x="821" y="2057"/>
                          <a:pt x="866" y="2059"/>
                          <a:pt x="913" y="2059"/>
                        </a:cubicBezTo>
                        <a:cubicBezTo>
                          <a:pt x="1427" y="2059"/>
                          <a:pt x="2073" y="1791"/>
                          <a:pt x="2170" y="1241"/>
                        </a:cubicBezTo>
                        <a:cubicBezTo>
                          <a:pt x="2240" y="800"/>
                          <a:pt x="2082" y="253"/>
                          <a:pt x="1606" y="77"/>
                        </a:cubicBezTo>
                        <a:cubicBezTo>
                          <a:pt x="1471" y="23"/>
                          <a:pt x="1326" y="0"/>
                          <a:pt x="11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23"/>
                  <p:cNvSpPr/>
                  <p:nvPr/>
                </p:nvSpPr>
                <p:spPr>
                  <a:xfrm rot="-479857">
                    <a:off x="-538691" y="1246044"/>
                    <a:ext cx="172601" cy="146512"/>
                  </a:xfrm>
                  <a:custGeom>
                    <a:avLst/>
                    <a:gdLst/>
                    <a:ahLst/>
                    <a:cxnLst/>
                    <a:rect l="l" t="t" r="r" b="b"/>
                    <a:pathLst>
                      <a:path w="2858" h="2426" extrusionOk="0">
                        <a:moveTo>
                          <a:pt x="1235" y="43"/>
                        </a:moveTo>
                        <a:cubicBezTo>
                          <a:pt x="1235" y="75"/>
                          <a:pt x="1261" y="82"/>
                          <a:pt x="1289" y="82"/>
                        </a:cubicBezTo>
                        <a:cubicBezTo>
                          <a:pt x="1307" y="82"/>
                          <a:pt x="1327" y="79"/>
                          <a:pt x="1341" y="79"/>
                        </a:cubicBezTo>
                        <a:cubicBezTo>
                          <a:pt x="1518" y="96"/>
                          <a:pt x="1676" y="96"/>
                          <a:pt x="1853" y="132"/>
                        </a:cubicBezTo>
                        <a:cubicBezTo>
                          <a:pt x="2452" y="290"/>
                          <a:pt x="2840" y="855"/>
                          <a:pt x="2787" y="1472"/>
                        </a:cubicBezTo>
                        <a:cubicBezTo>
                          <a:pt x="2645" y="2104"/>
                          <a:pt x="1893" y="2382"/>
                          <a:pt x="1256" y="2382"/>
                        </a:cubicBezTo>
                        <a:cubicBezTo>
                          <a:pt x="1183" y="2382"/>
                          <a:pt x="1111" y="2378"/>
                          <a:pt x="1041" y="2371"/>
                        </a:cubicBezTo>
                        <a:cubicBezTo>
                          <a:pt x="301" y="2283"/>
                          <a:pt x="89" y="1631"/>
                          <a:pt x="301" y="978"/>
                        </a:cubicBezTo>
                        <a:cubicBezTo>
                          <a:pt x="407" y="696"/>
                          <a:pt x="583" y="449"/>
                          <a:pt x="812" y="255"/>
                        </a:cubicBezTo>
                        <a:cubicBezTo>
                          <a:pt x="953" y="167"/>
                          <a:pt x="1094" y="96"/>
                          <a:pt x="1235" y="43"/>
                        </a:cubicBezTo>
                        <a:close/>
                        <a:moveTo>
                          <a:pt x="1239" y="1"/>
                        </a:moveTo>
                        <a:cubicBezTo>
                          <a:pt x="1197" y="1"/>
                          <a:pt x="1089" y="79"/>
                          <a:pt x="1059" y="79"/>
                        </a:cubicBezTo>
                        <a:cubicBezTo>
                          <a:pt x="742" y="220"/>
                          <a:pt x="495" y="467"/>
                          <a:pt x="336" y="766"/>
                        </a:cubicBezTo>
                        <a:cubicBezTo>
                          <a:pt x="1" y="1454"/>
                          <a:pt x="177" y="2301"/>
                          <a:pt x="1024" y="2406"/>
                        </a:cubicBezTo>
                        <a:cubicBezTo>
                          <a:pt x="1114" y="2419"/>
                          <a:pt x="1205" y="2426"/>
                          <a:pt x="1296" y="2426"/>
                        </a:cubicBezTo>
                        <a:cubicBezTo>
                          <a:pt x="1702" y="2426"/>
                          <a:pt x="2107" y="2299"/>
                          <a:pt x="2452" y="2054"/>
                        </a:cubicBezTo>
                        <a:cubicBezTo>
                          <a:pt x="2717" y="1877"/>
                          <a:pt x="2858" y="1560"/>
                          <a:pt x="2858" y="1243"/>
                        </a:cubicBezTo>
                        <a:cubicBezTo>
                          <a:pt x="2822" y="960"/>
                          <a:pt x="2717" y="714"/>
                          <a:pt x="2558" y="484"/>
                        </a:cubicBezTo>
                        <a:cubicBezTo>
                          <a:pt x="2417" y="326"/>
                          <a:pt x="2241" y="184"/>
                          <a:pt x="2029" y="96"/>
                        </a:cubicBezTo>
                        <a:cubicBezTo>
                          <a:pt x="1853" y="43"/>
                          <a:pt x="1676" y="8"/>
                          <a:pt x="1482" y="8"/>
                        </a:cubicBezTo>
                        <a:lnTo>
                          <a:pt x="1253" y="8"/>
                        </a:lnTo>
                        <a:cubicBezTo>
                          <a:pt x="1250" y="3"/>
                          <a:pt x="1245" y="1"/>
                          <a:pt x="12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23"/>
                  <p:cNvSpPr/>
                  <p:nvPr/>
                </p:nvSpPr>
                <p:spPr>
                  <a:xfrm rot="-479857">
                    <a:off x="-491746" y="1248470"/>
                    <a:ext cx="93065" cy="101036"/>
                  </a:xfrm>
                  <a:custGeom>
                    <a:avLst/>
                    <a:gdLst/>
                    <a:ahLst/>
                    <a:cxnLst/>
                    <a:rect l="l" t="t" r="r" b="b"/>
                    <a:pathLst>
                      <a:path w="1541" h="1673" extrusionOk="0">
                        <a:moveTo>
                          <a:pt x="483" y="1165"/>
                        </a:moveTo>
                        <a:cubicBezTo>
                          <a:pt x="518" y="1218"/>
                          <a:pt x="448" y="1306"/>
                          <a:pt x="412" y="1359"/>
                        </a:cubicBezTo>
                        <a:lnTo>
                          <a:pt x="412" y="1341"/>
                        </a:lnTo>
                        <a:cubicBezTo>
                          <a:pt x="412" y="1271"/>
                          <a:pt x="412" y="1183"/>
                          <a:pt x="483" y="1165"/>
                        </a:cubicBezTo>
                        <a:close/>
                        <a:moveTo>
                          <a:pt x="924" y="1200"/>
                        </a:moveTo>
                        <a:lnTo>
                          <a:pt x="924" y="1200"/>
                        </a:lnTo>
                        <a:cubicBezTo>
                          <a:pt x="1020" y="1264"/>
                          <a:pt x="985" y="1387"/>
                          <a:pt x="938" y="1461"/>
                        </a:cubicBezTo>
                        <a:lnTo>
                          <a:pt x="938" y="1461"/>
                        </a:lnTo>
                        <a:cubicBezTo>
                          <a:pt x="870" y="1390"/>
                          <a:pt x="854" y="1252"/>
                          <a:pt x="924" y="1200"/>
                        </a:cubicBezTo>
                        <a:close/>
                        <a:moveTo>
                          <a:pt x="585" y="1"/>
                        </a:moveTo>
                        <a:cubicBezTo>
                          <a:pt x="548" y="1"/>
                          <a:pt x="497" y="113"/>
                          <a:pt x="483" y="142"/>
                        </a:cubicBezTo>
                        <a:cubicBezTo>
                          <a:pt x="430" y="230"/>
                          <a:pt x="377" y="336"/>
                          <a:pt x="307" y="424"/>
                        </a:cubicBezTo>
                        <a:cubicBezTo>
                          <a:pt x="183" y="618"/>
                          <a:pt x="95" y="830"/>
                          <a:pt x="42" y="1059"/>
                        </a:cubicBezTo>
                        <a:cubicBezTo>
                          <a:pt x="0" y="1267"/>
                          <a:pt x="24" y="1529"/>
                          <a:pt x="199" y="1529"/>
                        </a:cubicBezTo>
                        <a:cubicBezTo>
                          <a:pt x="247" y="1529"/>
                          <a:pt x="305" y="1510"/>
                          <a:pt x="377" y="1465"/>
                        </a:cubicBezTo>
                        <a:cubicBezTo>
                          <a:pt x="412" y="1553"/>
                          <a:pt x="501" y="1623"/>
                          <a:pt x="589" y="1659"/>
                        </a:cubicBezTo>
                        <a:cubicBezTo>
                          <a:pt x="622" y="1668"/>
                          <a:pt x="655" y="1673"/>
                          <a:pt x="687" y="1673"/>
                        </a:cubicBezTo>
                        <a:cubicBezTo>
                          <a:pt x="776" y="1673"/>
                          <a:pt x="859" y="1640"/>
                          <a:pt x="924" y="1588"/>
                        </a:cubicBezTo>
                        <a:cubicBezTo>
                          <a:pt x="968" y="1623"/>
                          <a:pt x="1030" y="1641"/>
                          <a:pt x="1091" y="1641"/>
                        </a:cubicBezTo>
                        <a:cubicBezTo>
                          <a:pt x="1153" y="1641"/>
                          <a:pt x="1215" y="1623"/>
                          <a:pt x="1259" y="1588"/>
                        </a:cubicBezTo>
                        <a:cubicBezTo>
                          <a:pt x="1541" y="1394"/>
                          <a:pt x="1488" y="795"/>
                          <a:pt x="1435" y="495"/>
                        </a:cubicBezTo>
                        <a:cubicBezTo>
                          <a:pt x="1418" y="444"/>
                          <a:pt x="1353" y="104"/>
                          <a:pt x="1286" y="104"/>
                        </a:cubicBezTo>
                        <a:cubicBezTo>
                          <a:pt x="1283" y="104"/>
                          <a:pt x="1280" y="105"/>
                          <a:pt x="1276" y="107"/>
                        </a:cubicBezTo>
                        <a:cubicBezTo>
                          <a:pt x="1259" y="107"/>
                          <a:pt x="1259" y="124"/>
                          <a:pt x="1259" y="142"/>
                        </a:cubicBezTo>
                        <a:cubicBezTo>
                          <a:pt x="1365" y="407"/>
                          <a:pt x="1418" y="706"/>
                          <a:pt x="1418" y="989"/>
                        </a:cubicBezTo>
                        <a:cubicBezTo>
                          <a:pt x="1418" y="1165"/>
                          <a:pt x="1382" y="1324"/>
                          <a:pt x="1294" y="1465"/>
                        </a:cubicBezTo>
                        <a:cubicBezTo>
                          <a:pt x="1235" y="1524"/>
                          <a:pt x="1151" y="1584"/>
                          <a:pt x="1071" y="1584"/>
                        </a:cubicBezTo>
                        <a:cubicBezTo>
                          <a:pt x="1032" y="1584"/>
                          <a:pt x="994" y="1570"/>
                          <a:pt x="959" y="1535"/>
                        </a:cubicBezTo>
                        <a:cubicBezTo>
                          <a:pt x="1012" y="1482"/>
                          <a:pt x="1030" y="1412"/>
                          <a:pt x="1047" y="1341"/>
                        </a:cubicBezTo>
                        <a:cubicBezTo>
                          <a:pt x="1047" y="1263"/>
                          <a:pt x="1019" y="1142"/>
                          <a:pt x="938" y="1142"/>
                        </a:cubicBezTo>
                        <a:cubicBezTo>
                          <a:pt x="928" y="1142"/>
                          <a:pt x="918" y="1143"/>
                          <a:pt x="906" y="1147"/>
                        </a:cubicBezTo>
                        <a:cubicBezTo>
                          <a:pt x="783" y="1218"/>
                          <a:pt x="818" y="1429"/>
                          <a:pt x="888" y="1535"/>
                        </a:cubicBezTo>
                        <a:cubicBezTo>
                          <a:pt x="831" y="1586"/>
                          <a:pt x="765" y="1609"/>
                          <a:pt x="700" y="1609"/>
                        </a:cubicBezTo>
                        <a:cubicBezTo>
                          <a:pt x="585" y="1609"/>
                          <a:pt x="475" y="1536"/>
                          <a:pt x="430" y="1412"/>
                        </a:cubicBezTo>
                        <a:cubicBezTo>
                          <a:pt x="501" y="1359"/>
                          <a:pt x="624" y="1165"/>
                          <a:pt x="483" y="1112"/>
                        </a:cubicBezTo>
                        <a:cubicBezTo>
                          <a:pt x="359" y="1112"/>
                          <a:pt x="342" y="1288"/>
                          <a:pt x="359" y="1394"/>
                        </a:cubicBezTo>
                        <a:cubicBezTo>
                          <a:pt x="291" y="1444"/>
                          <a:pt x="239" y="1464"/>
                          <a:pt x="200" y="1464"/>
                        </a:cubicBezTo>
                        <a:cubicBezTo>
                          <a:pt x="57" y="1464"/>
                          <a:pt x="85" y="1190"/>
                          <a:pt x="113" y="1024"/>
                        </a:cubicBezTo>
                        <a:cubicBezTo>
                          <a:pt x="148" y="883"/>
                          <a:pt x="218" y="724"/>
                          <a:pt x="289" y="601"/>
                        </a:cubicBezTo>
                        <a:cubicBezTo>
                          <a:pt x="395" y="407"/>
                          <a:pt x="501" y="195"/>
                          <a:pt x="606" y="19"/>
                        </a:cubicBezTo>
                        <a:cubicBezTo>
                          <a:pt x="600" y="6"/>
                          <a:pt x="593" y="1"/>
                          <a:pt x="5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23"/>
                  <p:cNvSpPr/>
                  <p:nvPr/>
                </p:nvSpPr>
                <p:spPr>
                  <a:xfrm rot="-479857">
                    <a:off x="-481047" y="1181684"/>
                    <a:ext cx="87388" cy="75672"/>
                  </a:xfrm>
                  <a:custGeom>
                    <a:avLst/>
                    <a:gdLst/>
                    <a:ahLst/>
                    <a:cxnLst/>
                    <a:rect l="l" t="t" r="r" b="b"/>
                    <a:pathLst>
                      <a:path w="1447" h="1253" extrusionOk="0">
                        <a:moveTo>
                          <a:pt x="71" y="0"/>
                        </a:moveTo>
                        <a:lnTo>
                          <a:pt x="71" y="36"/>
                        </a:lnTo>
                        <a:lnTo>
                          <a:pt x="71" y="141"/>
                        </a:lnTo>
                        <a:cubicBezTo>
                          <a:pt x="53" y="335"/>
                          <a:pt x="36" y="529"/>
                          <a:pt x="18" y="723"/>
                        </a:cubicBezTo>
                        <a:cubicBezTo>
                          <a:pt x="0" y="812"/>
                          <a:pt x="0" y="900"/>
                          <a:pt x="0" y="1006"/>
                        </a:cubicBezTo>
                        <a:lnTo>
                          <a:pt x="0" y="1041"/>
                        </a:lnTo>
                        <a:lnTo>
                          <a:pt x="53" y="1041"/>
                        </a:lnTo>
                        <a:lnTo>
                          <a:pt x="336" y="1094"/>
                        </a:lnTo>
                        <a:lnTo>
                          <a:pt x="688" y="1164"/>
                        </a:lnTo>
                        <a:lnTo>
                          <a:pt x="1059" y="1217"/>
                        </a:lnTo>
                        <a:lnTo>
                          <a:pt x="1182" y="1252"/>
                        </a:lnTo>
                        <a:lnTo>
                          <a:pt x="1235" y="1252"/>
                        </a:lnTo>
                        <a:lnTo>
                          <a:pt x="1235" y="1217"/>
                        </a:lnTo>
                        <a:lnTo>
                          <a:pt x="1235" y="1199"/>
                        </a:lnTo>
                        <a:cubicBezTo>
                          <a:pt x="1288" y="847"/>
                          <a:pt x="1358" y="529"/>
                          <a:pt x="1446" y="194"/>
                        </a:cubicBezTo>
                        <a:cubicBezTo>
                          <a:pt x="1446" y="177"/>
                          <a:pt x="1446" y="177"/>
                          <a:pt x="1446" y="159"/>
                        </a:cubicBezTo>
                        <a:lnTo>
                          <a:pt x="1411" y="159"/>
                        </a:lnTo>
                        <a:lnTo>
                          <a:pt x="1358" y="141"/>
                        </a:lnTo>
                        <a:lnTo>
                          <a:pt x="1323" y="141"/>
                        </a:lnTo>
                        <a:lnTo>
                          <a:pt x="1041" y="106"/>
                        </a:lnTo>
                        <a:lnTo>
                          <a:pt x="794" y="71"/>
                        </a:lnTo>
                        <a:lnTo>
                          <a:pt x="653" y="53"/>
                        </a:lnTo>
                        <a:lnTo>
                          <a:pt x="494" y="36"/>
                        </a:lnTo>
                        <a:lnTo>
                          <a:pt x="2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67" name="Google Shape;6367;p23"/>
                <p:cNvGrpSpPr/>
                <p:nvPr/>
              </p:nvGrpSpPr>
              <p:grpSpPr>
                <a:xfrm rot="-1185565">
                  <a:off x="997873" y="801616"/>
                  <a:ext cx="202892" cy="236072"/>
                  <a:chOff x="-879939" y="959642"/>
                  <a:chExt cx="202874" cy="236052"/>
                </a:xfrm>
              </p:grpSpPr>
              <p:sp>
                <p:nvSpPr>
                  <p:cNvPr id="6368" name="Google Shape;6368;p23"/>
                  <p:cNvSpPr/>
                  <p:nvPr/>
                </p:nvSpPr>
                <p:spPr>
                  <a:xfrm rot="-479857">
                    <a:off x="-869993" y="971117"/>
                    <a:ext cx="175802" cy="155269"/>
                  </a:xfrm>
                  <a:custGeom>
                    <a:avLst/>
                    <a:gdLst/>
                    <a:ahLst/>
                    <a:cxnLst/>
                    <a:rect l="l" t="t" r="r" b="b"/>
                    <a:pathLst>
                      <a:path w="2911" h="2571" extrusionOk="0">
                        <a:moveTo>
                          <a:pt x="1411" y="1"/>
                        </a:moveTo>
                        <a:cubicBezTo>
                          <a:pt x="1119" y="1"/>
                          <a:pt x="826" y="75"/>
                          <a:pt x="565" y="229"/>
                        </a:cubicBezTo>
                        <a:cubicBezTo>
                          <a:pt x="195" y="476"/>
                          <a:pt x="1" y="935"/>
                          <a:pt x="71" y="1375"/>
                        </a:cubicBezTo>
                        <a:cubicBezTo>
                          <a:pt x="89" y="1887"/>
                          <a:pt x="442" y="2310"/>
                          <a:pt x="918" y="2451"/>
                        </a:cubicBezTo>
                        <a:cubicBezTo>
                          <a:pt x="1090" y="2530"/>
                          <a:pt x="1281" y="2570"/>
                          <a:pt x="1471" y="2570"/>
                        </a:cubicBezTo>
                        <a:cubicBezTo>
                          <a:pt x="1534" y="2570"/>
                          <a:pt x="1597" y="2566"/>
                          <a:pt x="1658" y="2557"/>
                        </a:cubicBezTo>
                        <a:cubicBezTo>
                          <a:pt x="1923" y="2522"/>
                          <a:pt x="2170" y="2433"/>
                          <a:pt x="2381" y="2292"/>
                        </a:cubicBezTo>
                        <a:cubicBezTo>
                          <a:pt x="2681" y="2010"/>
                          <a:pt x="2840" y="1640"/>
                          <a:pt x="2858" y="1234"/>
                        </a:cubicBezTo>
                        <a:cubicBezTo>
                          <a:pt x="2910" y="599"/>
                          <a:pt x="2381" y="212"/>
                          <a:pt x="1835" y="53"/>
                        </a:cubicBezTo>
                        <a:cubicBezTo>
                          <a:pt x="1696" y="18"/>
                          <a:pt x="1554" y="1"/>
                          <a:pt x="14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23"/>
                  <p:cNvSpPr/>
                  <p:nvPr/>
                </p:nvSpPr>
                <p:spPr>
                  <a:xfrm rot="-479857">
                    <a:off x="-846782" y="1000971"/>
                    <a:ext cx="135279" cy="122355"/>
                  </a:xfrm>
                  <a:custGeom>
                    <a:avLst/>
                    <a:gdLst/>
                    <a:ahLst/>
                    <a:cxnLst/>
                    <a:rect l="l" t="t" r="r" b="b"/>
                    <a:pathLst>
                      <a:path w="2240" h="2026" extrusionOk="0">
                        <a:moveTo>
                          <a:pt x="1281" y="1"/>
                        </a:moveTo>
                        <a:cubicBezTo>
                          <a:pt x="793" y="1"/>
                          <a:pt x="236" y="205"/>
                          <a:pt x="106" y="682"/>
                        </a:cubicBezTo>
                        <a:cubicBezTo>
                          <a:pt x="0" y="1123"/>
                          <a:pt x="89" y="1688"/>
                          <a:pt x="529" y="1899"/>
                        </a:cubicBezTo>
                        <a:cubicBezTo>
                          <a:pt x="683" y="1976"/>
                          <a:pt x="850" y="2026"/>
                          <a:pt x="1019" y="2026"/>
                        </a:cubicBezTo>
                        <a:cubicBezTo>
                          <a:pt x="1044" y="2026"/>
                          <a:pt x="1069" y="2025"/>
                          <a:pt x="1094" y="2023"/>
                        </a:cubicBezTo>
                        <a:lnTo>
                          <a:pt x="1270" y="2023"/>
                        </a:lnTo>
                        <a:cubicBezTo>
                          <a:pt x="1288" y="2023"/>
                          <a:pt x="1305" y="2005"/>
                          <a:pt x="1305" y="1987"/>
                        </a:cubicBezTo>
                        <a:cubicBezTo>
                          <a:pt x="1623" y="1952"/>
                          <a:pt x="1905" y="1776"/>
                          <a:pt x="2046" y="1494"/>
                        </a:cubicBezTo>
                        <a:cubicBezTo>
                          <a:pt x="2187" y="1282"/>
                          <a:pt x="2240" y="1035"/>
                          <a:pt x="2240" y="806"/>
                        </a:cubicBezTo>
                        <a:cubicBezTo>
                          <a:pt x="2222" y="577"/>
                          <a:pt x="2117" y="383"/>
                          <a:pt x="1940" y="224"/>
                        </a:cubicBezTo>
                        <a:cubicBezTo>
                          <a:pt x="1852" y="136"/>
                          <a:pt x="1729" y="65"/>
                          <a:pt x="1588" y="30"/>
                        </a:cubicBezTo>
                        <a:cubicBezTo>
                          <a:pt x="1492" y="11"/>
                          <a:pt x="1388" y="1"/>
                          <a:pt x="1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23"/>
                  <p:cNvSpPr/>
                  <p:nvPr/>
                </p:nvSpPr>
                <p:spPr>
                  <a:xfrm rot="-479857">
                    <a:off x="-861173" y="976745"/>
                    <a:ext cx="174715" cy="147237"/>
                  </a:xfrm>
                  <a:custGeom>
                    <a:avLst/>
                    <a:gdLst/>
                    <a:ahLst/>
                    <a:cxnLst/>
                    <a:rect l="l" t="t" r="r" b="b"/>
                    <a:pathLst>
                      <a:path w="2893" h="2438" extrusionOk="0">
                        <a:moveTo>
                          <a:pt x="1460" y="61"/>
                        </a:moveTo>
                        <a:cubicBezTo>
                          <a:pt x="1629" y="61"/>
                          <a:pt x="1793" y="80"/>
                          <a:pt x="1941" y="117"/>
                        </a:cubicBezTo>
                        <a:cubicBezTo>
                          <a:pt x="2681" y="276"/>
                          <a:pt x="2822" y="946"/>
                          <a:pt x="2540" y="1563"/>
                        </a:cubicBezTo>
                        <a:cubicBezTo>
                          <a:pt x="2417" y="1828"/>
                          <a:pt x="2205" y="2057"/>
                          <a:pt x="1941" y="2233"/>
                        </a:cubicBezTo>
                        <a:cubicBezTo>
                          <a:pt x="1817" y="2304"/>
                          <a:pt x="1658" y="2357"/>
                          <a:pt x="1500" y="2392"/>
                        </a:cubicBezTo>
                        <a:cubicBezTo>
                          <a:pt x="1500" y="2339"/>
                          <a:pt x="1429" y="2357"/>
                          <a:pt x="1394" y="2339"/>
                        </a:cubicBezTo>
                        <a:cubicBezTo>
                          <a:pt x="1235" y="2304"/>
                          <a:pt x="1059" y="2286"/>
                          <a:pt x="900" y="2251"/>
                        </a:cubicBezTo>
                        <a:cubicBezTo>
                          <a:pt x="336" y="2022"/>
                          <a:pt x="1" y="1422"/>
                          <a:pt x="107" y="805"/>
                        </a:cubicBezTo>
                        <a:cubicBezTo>
                          <a:pt x="296" y="277"/>
                          <a:pt x="902" y="61"/>
                          <a:pt x="1460" y="61"/>
                        </a:cubicBezTo>
                        <a:close/>
                        <a:moveTo>
                          <a:pt x="1467" y="1"/>
                        </a:moveTo>
                        <a:cubicBezTo>
                          <a:pt x="1134" y="1"/>
                          <a:pt x="804" y="83"/>
                          <a:pt x="512" y="258"/>
                        </a:cubicBezTo>
                        <a:cubicBezTo>
                          <a:pt x="230" y="399"/>
                          <a:pt x="54" y="699"/>
                          <a:pt x="18" y="1016"/>
                        </a:cubicBezTo>
                        <a:cubicBezTo>
                          <a:pt x="36" y="1299"/>
                          <a:pt x="107" y="1563"/>
                          <a:pt x="230" y="1810"/>
                        </a:cubicBezTo>
                        <a:cubicBezTo>
                          <a:pt x="353" y="1986"/>
                          <a:pt x="530" y="2127"/>
                          <a:pt x="724" y="2251"/>
                        </a:cubicBezTo>
                        <a:cubicBezTo>
                          <a:pt x="883" y="2321"/>
                          <a:pt x="1059" y="2374"/>
                          <a:pt x="1253" y="2392"/>
                        </a:cubicBezTo>
                        <a:lnTo>
                          <a:pt x="1429" y="2427"/>
                        </a:lnTo>
                        <a:lnTo>
                          <a:pt x="1482" y="2427"/>
                        </a:lnTo>
                        <a:cubicBezTo>
                          <a:pt x="1486" y="2434"/>
                          <a:pt x="1494" y="2437"/>
                          <a:pt x="1506" y="2437"/>
                        </a:cubicBezTo>
                        <a:cubicBezTo>
                          <a:pt x="1553" y="2437"/>
                          <a:pt x="1651" y="2392"/>
                          <a:pt x="1694" y="2392"/>
                        </a:cubicBezTo>
                        <a:cubicBezTo>
                          <a:pt x="2011" y="2269"/>
                          <a:pt x="2293" y="2057"/>
                          <a:pt x="2487" y="1775"/>
                        </a:cubicBezTo>
                        <a:cubicBezTo>
                          <a:pt x="2893" y="1140"/>
                          <a:pt x="2805" y="258"/>
                          <a:pt x="1976" y="64"/>
                        </a:cubicBezTo>
                        <a:cubicBezTo>
                          <a:pt x="1809" y="22"/>
                          <a:pt x="1638" y="1"/>
                          <a:pt x="1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23"/>
                  <p:cNvSpPr/>
                  <p:nvPr/>
                </p:nvSpPr>
                <p:spPr>
                  <a:xfrm rot="-479857">
                    <a:off x="-826492" y="1018691"/>
                    <a:ext cx="92883" cy="103513"/>
                  </a:xfrm>
                  <a:custGeom>
                    <a:avLst/>
                    <a:gdLst/>
                    <a:ahLst/>
                    <a:cxnLst/>
                    <a:rect l="l" t="t" r="r" b="b"/>
                    <a:pathLst>
                      <a:path w="1538" h="1714" extrusionOk="0">
                        <a:moveTo>
                          <a:pt x="636" y="181"/>
                        </a:moveTo>
                        <a:lnTo>
                          <a:pt x="636" y="181"/>
                        </a:lnTo>
                        <a:cubicBezTo>
                          <a:pt x="671" y="269"/>
                          <a:pt x="689" y="410"/>
                          <a:pt x="583" y="463"/>
                        </a:cubicBezTo>
                        <a:cubicBezTo>
                          <a:pt x="495" y="410"/>
                          <a:pt x="565" y="251"/>
                          <a:pt x="636" y="181"/>
                        </a:cubicBezTo>
                        <a:close/>
                        <a:moveTo>
                          <a:pt x="1129" y="375"/>
                        </a:moveTo>
                        <a:cubicBezTo>
                          <a:pt x="1129" y="428"/>
                          <a:pt x="1112" y="533"/>
                          <a:pt x="1041" y="551"/>
                        </a:cubicBezTo>
                        <a:cubicBezTo>
                          <a:pt x="1006" y="498"/>
                          <a:pt x="1077" y="410"/>
                          <a:pt x="1129" y="375"/>
                        </a:cubicBezTo>
                        <a:close/>
                        <a:moveTo>
                          <a:pt x="468" y="1"/>
                        </a:moveTo>
                        <a:cubicBezTo>
                          <a:pt x="416" y="1"/>
                          <a:pt x="364" y="19"/>
                          <a:pt x="318" y="57"/>
                        </a:cubicBezTo>
                        <a:cubicBezTo>
                          <a:pt x="18" y="216"/>
                          <a:pt x="1" y="816"/>
                          <a:pt x="18" y="1115"/>
                        </a:cubicBezTo>
                        <a:cubicBezTo>
                          <a:pt x="36" y="1167"/>
                          <a:pt x="70" y="1522"/>
                          <a:pt x="121" y="1522"/>
                        </a:cubicBezTo>
                        <a:cubicBezTo>
                          <a:pt x="122" y="1522"/>
                          <a:pt x="123" y="1521"/>
                          <a:pt x="124" y="1521"/>
                        </a:cubicBezTo>
                        <a:cubicBezTo>
                          <a:pt x="142" y="1521"/>
                          <a:pt x="160" y="1503"/>
                          <a:pt x="160" y="1486"/>
                        </a:cubicBezTo>
                        <a:cubicBezTo>
                          <a:pt x="71" y="1204"/>
                          <a:pt x="54" y="904"/>
                          <a:pt x="89" y="622"/>
                        </a:cubicBezTo>
                        <a:cubicBezTo>
                          <a:pt x="107" y="463"/>
                          <a:pt x="160" y="304"/>
                          <a:pt x="265" y="163"/>
                        </a:cubicBezTo>
                        <a:cubicBezTo>
                          <a:pt x="322" y="118"/>
                          <a:pt x="406" y="66"/>
                          <a:pt x="483" y="66"/>
                        </a:cubicBezTo>
                        <a:cubicBezTo>
                          <a:pt x="527" y="66"/>
                          <a:pt x="568" y="83"/>
                          <a:pt x="600" y="128"/>
                        </a:cubicBezTo>
                        <a:cubicBezTo>
                          <a:pt x="548" y="181"/>
                          <a:pt x="512" y="251"/>
                          <a:pt x="495" y="322"/>
                        </a:cubicBezTo>
                        <a:cubicBezTo>
                          <a:pt x="495" y="385"/>
                          <a:pt x="509" y="521"/>
                          <a:pt x="589" y="521"/>
                        </a:cubicBezTo>
                        <a:cubicBezTo>
                          <a:pt x="598" y="521"/>
                          <a:pt x="608" y="519"/>
                          <a:pt x="618" y="516"/>
                        </a:cubicBezTo>
                        <a:cubicBezTo>
                          <a:pt x="759" y="463"/>
                          <a:pt x="741" y="251"/>
                          <a:pt x="671" y="146"/>
                        </a:cubicBezTo>
                        <a:cubicBezTo>
                          <a:pt x="727" y="106"/>
                          <a:pt x="788" y="89"/>
                          <a:pt x="847" y="89"/>
                        </a:cubicBezTo>
                        <a:cubicBezTo>
                          <a:pt x="973" y="89"/>
                          <a:pt x="1088" y="172"/>
                          <a:pt x="1112" y="304"/>
                        </a:cubicBezTo>
                        <a:cubicBezTo>
                          <a:pt x="1024" y="357"/>
                          <a:pt x="900" y="533"/>
                          <a:pt x="1024" y="604"/>
                        </a:cubicBezTo>
                        <a:cubicBezTo>
                          <a:pt x="1030" y="605"/>
                          <a:pt x="1037" y="605"/>
                          <a:pt x="1043" y="605"/>
                        </a:cubicBezTo>
                        <a:cubicBezTo>
                          <a:pt x="1168" y="605"/>
                          <a:pt x="1199" y="440"/>
                          <a:pt x="1182" y="339"/>
                        </a:cubicBezTo>
                        <a:cubicBezTo>
                          <a:pt x="1250" y="302"/>
                          <a:pt x="1302" y="287"/>
                          <a:pt x="1341" y="287"/>
                        </a:cubicBezTo>
                        <a:cubicBezTo>
                          <a:pt x="1508" y="287"/>
                          <a:pt x="1451" y="571"/>
                          <a:pt x="1394" y="727"/>
                        </a:cubicBezTo>
                        <a:cubicBezTo>
                          <a:pt x="1323" y="869"/>
                          <a:pt x="1253" y="1010"/>
                          <a:pt x="1165" y="1133"/>
                        </a:cubicBezTo>
                        <a:cubicBezTo>
                          <a:pt x="1041" y="1327"/>
                          <a:pt x="918" y="1503"/>
                          <a:pt x="794" y="1697"/>
                        </a:cubicBezTo>
                        <a:cubicBezTo>
                          <a:pt x="797" y="1709"/>
                          <a:pt x="802" y="1714"/>
                          <a:pt x="808" y="1714"/>
                        </a:cubicBezTo>
                        <a:cubicBezTo>
                          <a:pt x="840" y="1714"/>
                          <a:pt x="906" y="1589"/>
                          <a:pt x="935" y="1574"/>
                        </a:cubicBezTo>
                        <a:cubicBezTo>
                          <a:pt x="988" y="1486"/>
                          <a:pt x="1059" y="1398"/>
                          <a:pt x="1129" y="1309"/>
                        </a:cubicBezTo>
                        <a:cubicBezTo>
                          <a:pt x="1271" y="1133"/>
                          <a:pt x="1376" y="921"/>
                          <a:pt x="1464" y="710"/>
                        </a:cubicBezTo>
                        <a:cubicBezTo>
                          <a:pt x="1535" y="484"/>
                          <a:pt x="1538" y="213"/>
                          <a:pt x="1347" y="213"/>
                        </a:cubicBezTo>
                        <a:cubicBezTo>
                          <a:pt x="1299" y="213"/>
                          <a:pt x="1239" y="230"/>
                          <a:pt x="1165" y="269"/>
                        </a:cubicBezTo>
                        <a:cubicBezTo>
                          <a:pt x="1129" y="163"/>
                          <a:pt x="1077" y="93"/>
                          <a:pt x="988" y="40"/>
                        </a:cubicBezTo>
                        <a:cubicBezTo>
                          <a:pt x="947" y="28"/>
                          <a:pt x="906" y="22"/>
                          <a:pt x="866" y="22"/>
                        </a:cubicBezTo>
                        <a:cubicBezTo>
                          <a:pt x="787" y="22"/>
                          <a:pt x="712" y="46"/>
                          <a:pt x="653" y="93"/>
                        </a:cubicBezTo>
                        <a:cubicBezTo>
                          <a:pt x="603" y="33"/>
                          <a:pt x="536" y="1"/>
                          <a:pt x="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23"/>
                  <p:cNvSpPr/>
                  <p:nvPr/>
                </p:nvSpPr>
                <p:spPr>
                  <a:xfrm rot="-479857">
                    <a:off x="-845640" y="1106641"/>
                    <a:ext cx="90528" cy="83160"/>
                  </a:xfrm>
                  <a:custGeom>
                    <a:avLst/>
                    <a:gdLst/>
                    <a:ahLst/>
                    <a:cxnLst/>
                    <a:rect l="l" t="t" r="r" b="b"/>
                    <a:pathLst>
                      <a:path w="1499" h="1377" extrusionOk="0">
                        <a:moveTo>
                          <a:pt x="300" y="1"/>
                        </a:moveTo>
                        <a:lnTo>
                          <a:pt x="300" y="18"/>
                        </a:lnTo>
                        <a:lnTo>
                          <a:pt x="300" y="53"/>
                        </a:lnTo>
                        <a:cubicBezTo>
                          <a:pt x="212" y="371"/>
                          <a:pt x="106" y="706"/>
                          <a:pt x="0" y="1023"/>
                        </a:cubicBezTo>
                        <a:lnTo>
                          <a:pt x="0" y="1041"/>
                        </a:lnTo>
                        <a:cubicBezTo>
                          <a:pt x="0" y="1041"/>
                          <a:pt x="0" y="1059"/>
                          <a:pt x="0" y="1059"/>
                        </a:cubicBezTo>
                        <a:lnTo>
                          <a:pt x="35" y="1059"/>
                        </a:lnTo>
                        <a:lnTo>
                          <a:pt x="88" y="1112"/>
                        </a:lnTo>
                        <a:lnTo>
                          <a:pt x="124" y="1112"/>
                        </a:lnTo>
                        <a:lnTo>
                          <a:pt x="388" y="1164"/>
                        </a:lnTo>
                        <a:lnTo>
                          <a:pt x="635" y="1235"/>
                        </a:lnTo>
                        <a:lnTo>
                          <a:pt x="776" y="1270"/>
                        </a:lnTo>
                        <a:lnTo>
                          <a:pt x="917" y="1306"/>
                        </a:lnTo>
                        <a:lnTo>
                          <a:pt x="1164" y="1358"/>
                        </a:lnTo>
                        <a:lnTo>
                          <a:pt x="1182" y="1358"/>
                        </a:lnTo>
                        <a:lnTo>
                          <a:pt x="1234" y="1376"/>
                        </a:lnTo>
                        <a:lnTo>
                          <a:pt x="1323" y="1376"/>
                        </a:lnTo>
                        <a:lnTo>
                          <a:pt x="1323" y="1358"/>
                        </a:lnTo>
                        <a:lnTo>
                          <a:pt x="1323" y="1341"/>
                        </a:lnTo>
                        <a:cubicBezTo>
                          <a:pt x="1340" y="1306"/>
                          <a:pt x="1340" y="1288"/>
                          <a:pt x="1340" y="1253"/>
                        </a:cubicBezTo>
                        <a:cubicBezTo>
                          <a:pt x="1376" y="1059"/>
                          <a:pt x="1411" y="865"/>
                          <a:pt x="1446" y="671"/>
                        </a:cubicBezTo>
                        <a:lnTo>
                          <a:pt x="1499" y="389"/>
                        </a:lnTo>
                        <a:lnTo>
                          <a:pt x="1499" y="353"/>
                        </a:lnTo>
                        <a:lnTo>
                          <a:pt x="1446" y="336"/>
                        </a:lnTo>
                        <a:lnTo>
                          <a:pt x="1182" y="265"/>
                        </a:lnTo>
                        <a:lnTo>
                          <a:pt x="847" y="159"/>
                        </a:lnTo>
                        <a:lnTo>
                          <a:pt x="476" y="53"/>
                        </a:lnTo>
                        <a:lnTo>
                          <a:pt x="353" y="18"/>
                        </a:lnTo>
                        <a:lnTo>
                          <a:pt x="3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73" name="Google Shape;6373;p23"/>
                <p:cNvGrpSpPr/>
                <p:nvPr/>
              </p:nvGrpSpPr>
              <p:grpSpPr>
                <a:xfrm>
                  <a:off x="43323" y="972276"/>
                  <a:ext cx="202513" cy="230936"/>
                  <a:chOff x="-132310" y="940126"/>
                  <a:chExt cx="202513" cy="230936"/>
                </a:xfrm>
              </p:grpSpPr>
              <p:sp>
                <p:nvSpPr>
                  <p:cNvPr id="6374" name="Google Shape;6374;p23"/>
                  <p:cNvSpPr/>
                  <p:nvPr/>
                </p:nvSpPr>
                <p:spPr>
                  <a:xfrm rot="-479857">
                    <a:off x="-122443" y="951607"/>
                    <a:ext cx="175802" cy="154121"/>
                  </a:xfrm>
                  <a:custGeom>
                    <a:avLst/>
                    <a:gdLst/>
                    <a:ahLst/>
                    <a:cxnLst/>
                    <a:rect l="l" t="t" r="r" b="b"/>
                    <a:pathLst>
                      <a:path w="2911" h="2552" extrusionOk="0">
                        <a:moveTo>
                          <a:pt x="1494" y="0"/>
                        </a:moveTo>
                        <a:cubicBezTo>
                          <a:pt x="1121" y="0"/>
                          <a:pt x="759" y="125"/>
                          <a:pt x="459" y="365"/>
                        </a:cubicBezTo>
                        <a:cubicBezTo>
                          <a:pt x="124" y="665"/>
                          <a:pt x="1" y="1141"/>
                          <a:pt x="142" y="1564"/>
                        </a:cubicBezTo>
                        <a:cubicBezTo>
                          <a:pt x="230" y="2058"/>
                          <a:pt x="635" y="2446"/>
                          <a:pt x="1129" y="2499"/>
                        </a:cubicBezTo>
                        <a:cubicBezTo>
                          <a:pt x="1253" y="2534"/>
                          <a:pt x="1376" y="2552"/>
                          <a:pt x="1500" y="2552"/>
                        </a:cubicBezTo>
                        <a:cubicBezTo>
                          <a:pt x="1623" y="2552"/>
                          <a:pt x="1746" y="2534"/>
                          <a:pt x="1870" y="2499"/>
                        </a:cubicBezTo>
                        <a:cubicBezTo>
                          <a:pt x="2117" y="2446"/>
                          <a:pt x="2346" y="2322"/>
                          <a:pt x="2540" y="2128"/>
                        </a:cubicBezTo>
                        <a:cubicBezTo>
                          <a:pt x="2805" y="1829"/>
                          <a:pt x="2910" y="1423"/>
                          <a:pt x="2875" y="1035"/>
                        </a:cubicBezTo>
                        <a:cubicBezTo>
                          <a:pt x="2822" y="418"/>
                          <a:pt x="2258" y="83"/>
                          <a:pt x="1694" y="12"/>
                        </a:cubicBezTo>
                        <a:cubicBezTo>
                          <a:pt x="1627" y="4"/>
                          <a:pt x="1560" y="0"/>
                          <a:pt x="14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23"/>
                  <p:cNvSpPr/>
                  <p:nvPr/>
                </p:nvSpPr>
                <p:spPr>
                  <a:xfrm rot="-479857">
                    <a:off x="-92900" y="978786"/>
                    <a:ext cx="133165" cy="124831"/>
                  </a:xfrm>
                  <a:custGeom>
                    <a:avLst/>
                    <a:gdLst/>
                    <a:ahLst/>
                    <a:cxnLst/>
                    <a:rect l="l" t="t" r="r" b="b"/>
                    <a:pathLst>
                      <a:path w="2205" h="2067" extrusionOk="0">
                        <a:moveTo>
                          <a:pt x="1321" y="1"/>
                        </a:moveTo>
                        <a:cubicBezTo>
                          <a:pt x="800" y="1"/>
                          <a:pt x="119" y="284"/>
                          <a:pt x="35" y="850"/>
                        </a:cubicBezTo>
                        <a:cubicBezTo>
                          <a:pt x="0" y="1309"/>
                          <a:pt x="159" y="1855"/>
                          <a:pt x="635" y="1996"/>
                        </a:cubicBezTo>
                        <a:cubicBezTo>
                          <a:pt x="753" y="2043"/>
                          <a:pt x="886" y="2067"/>
                          <a:pt x="1014" y="2067"/>
                        </a:cubicBezTo>
                        <a:cubicBezTo>
                          <a:pt x="1078" y="2067"/>
                          <a:pt x="1140" y="2061"/>
                          <a:pt x="1199" y="2049"/>
                        </a:cubicBezTo>
                        <a:lnTo>
                          <a:pt x="1393" y="2032"/>
                        </a:lnTo>
                        <a:cubicBezTo>
                          <a:pt x="1411" y="2014"/>
                          <a:pt x="1429" y="1996"/>
                          <a:pt x="1411" y="1979"/>
                        </a:cubicBezTo>
                        <a:cubicBezTo>
                          <a:pt x="1728" y="1908"/>
                          <a:pt x="1975" y="1679"/>
                          <a:pt x="2081" y="1379"/>
                        </a:cubicBezTo>
                        <a:cubicBezTo>
                          <a:pt x="2187" y="1168"/>
                          <a:pt x="2204" y="903"/>
                          <a:pt x="2169" y="674"/>
                        </a:cubicBezTo>
                        <a:cubicBezTo>
                          <a:pt x="2116" y="462"/>
                          <a:pt x="1975" y="268"/>
                          <a:pt x="1799" y="145"/>
                        </a:cubicBezTo>
                        <a:cubicBezTo>
                          <a:pt x="1693" y="57"/>
                          <a:pt x="1552" y="21"/>
                          <a:pt x="1411" y="4"/>
                        </a:cubicBezTo>
                        <a:cubicBezTo>
                          <a:pt x="1381" y="2"/>
                          <a:pt x="1351" y="1"/>
                          <a:pt x="13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23"/>
                  <p:cNvSpPr/>
                  <p:nvPr/>
                </p:nvSpPr>
                <p:spPr>
                  <a:xfrm rot="-479857">
                    <a:off x="-112768" y="955363"/>
                    <a:ext cx="173628" cy="146452"/>
                  </a:xfrm>
                  <a:custGeom>
                    <a:avLst/>
                    <a:gdLst/>
                    <a:ahLst/>
                    <a:cxnLst/>
                    <a:rect l="l" t="t" r="r" b="b"/>
                    <a:pathLst>
                      <a:path w="2875" h="2425" extrusionOk="0">
                        <a:moveTo>
                          <a:pt x="1639" y="47"/>
                        </a:moveTo>
                        <a:cubicBezTo>
                          <a:pt x="1693" y="47"/>
                          <a:pt x="1747" y="50"/>
                          <a:pt x="1799" y="54"/>
                        </a:cubicBezTo>
                        <a:lnTo>
                          <a:pt x="1817" y="54"/>
                        </a:lnTo>
                        <a:cubicBezTo>
                          <a:pt x="2557" y="124"/>
                          <a:pt x="2787" y="759"/>
                          <a:pt x="2593" y="1411"/>
                        </a:cubicBezTo>
                        <a:cubicBezTo>
                          <a:pt x="2452" y="1870"/>
                          <a:pt x="2116" y="2223"/>
                          <a:pt x="1693" y="2381"/>
                        </a:cubicBezTo>
                        <a:cubicBezTo>
                          <a:pt x="1683" y="2350"/>
                          <a:pt x="1653" y="2343"/>
                          <a:pt x="1623" y="2343"/>
                        </a:cubicBezTo>
                        <a:cubicBezTo>
                          <a:pt x="1604" y="2343"/>
                          <a:pt x="1584" y="2346"/>
                          <a:pt x="1570" y="2346"/>
                        </a:cubicBezTo>
                        <a:cubicBezTo>
                          <a:pt x="1482" y="2337"/>
                          <a:pt x="1398" y="2337"/>
                          <a:pt x="1314" y="2337"/>
                        </a:cubicBezTo>
                        <a:cubicBezTo>
                          <a:pt x="1230" y="2337"/>
                          <a:pt x="1147" y="2337"/>
                          <a:pt x="1058" y="2328"/>
                        </a:cubicBezTo>
                        <a:cubicBezTo>
                          <a:pt x="459" y="2170"/>
                          <a:pt x="53" y="1623"/>
                          <a:pt x="89" y="1006"/>
                        </a:cubicBezTo>
                        <a:cubicBezTo>
                          <a:pt x="219" y="339"/>
                          <a:pt x="993" y="47"/>
                          <a:pt x="1639" y="47"/>
                        </a:cubicBezTo>
                        <a:close/>
                        <a:moveTo>
                          <a:pt x="1565" y="1"/>
                        </a:moveTo>
                        <a:cubicBezTo>
                          <a:pt x="1153" y="1"/>
                          <a:pt x="743" y="143"/>
                          <a:pt x="406" y="406"/>
                        </a:cubicBezTo>
                        <a:cubicBezTo>
                          <a:pt x="141" y="583"/>
                          <a:pt x="0" y="900"/>
                          <a:pt x="36" y="1218"/>
                        </a:cubicBezTo>
                        <a:cubicBezTo>
                          <a:pt x="71" y="1500"/>
                          <a:pt x="177" y="1747"/>
                          <a:pt x="335" y="1976"/>
                        </a:cubicBezTo>
                        <a:cubicBezTo>
                          <a:pt x="594" y="2250"/>
                          <a:pt x="955" y="2421"/>
                          <a:pt x="1326" y="2421"/>
                        </a:cubicBezTo>
                        <a:cubicBezTo>
                          <a:pt x="1360" y="2421"/>
                          <a:pt x="1394" y="2420"/>
                          <a:pt x="1429" y="2417"/>
                        </a:cubicBezTo>
                        <a:lnTo>
                          <a:pt x="1676" y="2417"/>
                        </a:lnTo>
                        <a:cubicBezTo>
                          <a:pt x="1679" y="2422"/>
                          <a:pt x="1684" y="2425"/>
                          <a:pt x="1692" y="2425"/>
                        </a:cubicBezTo>
                        <a:cubicBezTo>
                          <a:pt x="1732" y="2425"/>
                          <a:pt x="1825" y="2361"/>
                          <a:pt x="1870" y="2346"/>
                        </a:cubicBezTo>
                        <a:cubicBezTo>
                          <a:pt x="2169" y="2205"/>
                          <a:pt x="2416" y="1941"/>
                          <a:pt x="2557" y="1641"/>
                        </a:cubicBezTo>
                        <a:cubicBezTo>
                          <a:pt x="2875" y="935"/>
                          <a:pt x="2681" y="89"/>
                          <a:pt x="1817" y="18"/>
                        </a:cubicBezTo>
                        <a:cubicBezTo>
                          <a:pt x="1733" y="6"/>
                          <a:pt x="1649" y="1"/>
                          <a:pt x="15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23"/>
                  <p:cNvSpPr/>
                  <p:nvPr/>
                </p:nvSpPr>
                <p:spPr>
                  <a:xfrm rot="-479857">
                    <a:off x="-77896" y="999140"/>
                    <a:ext cx="93065" cy="101701"/>
                  </a:xfrm>
                  <a:custGeom>
                    <a:avLst/>
                    <a:gdLst/>
                    <a:ahLst/>
                    <a:cxnLst/>
                    <a:rect l="l" t="t" r="r" b="b"/>
                    <a:pathLst>
                      <a:path w="1541" h="1684" extrusionOk="0">
                        <a:moveTo>
                          <a:pt x="600" y="209"/>
                        </a:moveTo>
                        <a:cubicBezTo>
                          <a:pt x="653" y="279"/>
                          <a:pt x="688" y="420"/>
                          <a:pt x="600" y="491"/>
                        </a:cubicBezTo>
                        <a:cubicBezTo>
                          <a:pt x="512" y="420"/>
                          <a:pt x="565" y="279"/>
                          <a:pt x="600" y="209"/>
                        </a:cubicBezTo>
                        <a:close/>
                        <a:moveTo>
                          <a:pt x="1111" y="315"/>
                        </a:moveTo>
                        <a:cubicBezTo>
                          <a:pt x="1129" y="385"/>
                          <a:pt x="1129" y="491"/>
                          <a:pt x="1058" y="509"/>
                        </a:cubicBezTo>
                        <a:cubicBezTo>
                          <a:pt x="1023" y="456"/>
                          <a:pt x="1076" y="367"/>
                          <a:pt x="1111" y="315"/>
                        </a:cubicBezTo>
                        <a:close/>
                        <a:moveTo>
                          <a:pt x="836" y="1"/>
                        </a:moveTo>
                        <a:cubicBezTo>
                          <a:pt x="748" y="1"/>
                          <a:pt x="664" y="34"/>
                          <a:pt x="600" y="85"/>
                        </a:cubicBezTo>
                        <a:cubicBezTo>
                          <a:pt x="560" y="46"/>
                          <a:pt x="510" y="27"/>
                          <a:pt x="458" y="27"/>
                        </a:cubicBezTo>
                        <a:cubicBezTo>
                          <a:pt x="395" y="27"/>
                          <a:pt x="331" y="54"/>
                          <a:pt x="283" y="103"/>
                        </a:cubicBezTo>
                        <a:cubicBezTo>
                          <a:pt x="0" y="315"/>
                          <a:pt x="71" y="896"/>
                          <a:pt x="141" y="1196"/>
                        </a:cubicBezTo>
                        <a:cubicBezTo>
                          <a:pt x="141" y="1247"/>
                          <a:pt x="222" y="1587"/>
                          <a:pt x="290" y="1587"/>
                        </a:cubicBezTo>
                        <a:cubicBezTo>
                          <a:pt x="294" y="1587"/>
                          <a:pt x="297" y="1586"/>
                          <a:pt x="300" y="1584"/>
                        </a:cubicBezTo>
                        <a:cubicBezTo>
                          <a:pt x="318" y="1584"/>
                          <a:pt x="318" y="1567"/>
                          <a:pt x="318" y="1549"/>
                        </a:cubicBezTo>
                        <a:cubicBezTo>
                          <a:pt x="212" y="1284"/>
                          <a:pt x="141" y="985"/>
                          <a:pt x="141" y="702"/>
                        </a:cubicBezTo>
                        <a:cubicBezTo>
                          <a:pt x="124" y="544"/>
                          <a:pt x="159" y="367"/>
                          <a:pt x="247" y="226"/>
                        </a:cubicBezTo>
                        <a:cubicBezTo>
                          <a:pt x="297" y="164"/>
                          <a:pt x="381" y="94"/>
                          <a:pt x="463" y="94"/>
                        </a:cubicBezTo>
                        <a:cubicBezTo>
                          <a:pt x="498" y="94"/>
                          <a:pt x="533" y="107"/>
                          <a:pt x="565" y="138"/>
                        </a:cubicBezTo>
                        <a:cubicBezTo>
                          <a:pt x="529" y="209"/>
                          <a:pt x="512" y="279"/>
                          <a:pt x="494" y="350"/>
                        </a:cubicBezTo>
                        <a:cubicBezTo>
                          <a:pt x="494" y="413"/>
                          <a:pt x="522" y="532"/>
                          <a:pt x="603" y="532"/>
                        </a:cubicBezTo>
                        <a:cubicBezTo>
                          <a:pt x="613" y="532"/>
                          <a:pt x="624" y="530"/>
                          <a:pt x="635" y="526"/>
                        </a:cubicBezTo>
                        <a:cubicBezTo>
                          <a:pt x="759" y="456"/>
                          <a:pt x="723" y="244"/>
                          <a:pt x="653" y="138"/>
                        </a:cubicBezTo>
                        <a:cubicBezTo>
                          <a:pt x="707" y="84"/>
                          <a:pt x="777" y="58"/>
                          <a:pt x="846" y="58"/>
                        </a:cubicBezTo>
                        <a:cubicBezTo>
                          <a:pt x="957" y="58"/>
                          <a:pt x="1068" y="124"/>
                          <a:pt x="1111" y="244"/>
                        </a:cubicBezTo>
                        <a:cubicBezTo>
                          <a:pt x="1023" y="315"/>
                          <a:pt x="917" y="509"/>
                          <a:pt x="1058" y="561"/>
                        </a:cubicBezTo>
                        <a:cubicBezTo>
                          <a:pt x="1200" y="561"/>
                          <a:pt x="1200" y="367"/>
                          <a:pt x="1182" y="262"/>
                        </a:cubicBezTo>
                        <a:cubicBezTo>
                          <a:pt x="1247" y="212"/>
                          <a:pt x="1297" y="191"/>
                          <a:pt x="1336" y="191"/>
                        </a:cubicBezTo>
                        <a:cubicBezTo>
                          <a:pt x="1479" y="191"/>
                          <a:pt x="1470" y="466"/>
                          <a:pt x="1429" y="632"/>
                        </a:cubicBezTo>
                        <a:cubicBezTo>
                          <a:pt x="1394" y="773"/>
                          <a:pt x="1341" y="932"/>
                          <a:pt x="1288" y="1073"/>
                        </a:cubicBezTo>
                        <a:cubicBezTo>
                          <a:pt x="1182" y="1267"/>
                          <a:pt x="1076" y="1478"/>
                          <a:pt x="988" y="1672"/>
                        </a:cubicBezTo>
                        <a:cubicBezTo>
                          <a:pt x="993" y="1680"/>
                          <a:pt x="999" y="1683"/>
                          <a:pt x="1005" y="1683"/>
                        </a:cubicBezTo>
                        <a:cubicBezTo>
                          <a:pt x="1042" y="1683"/>
                          <a:pt x="1096" y="1562"/>
                          <a:pt x="1111" y="1531"/>
                        </a:cubicBezTo>
                        <a:cubicBezTo>
                          <a:pt x="1147" y="1443"/>
                          <a:pt x="1200" y="1337"/>
                          <a:pt x="1252" y="1249"/>
                        </a:cubicBezTo>
                        <a:cubicBezTo>
                          <a:pt x="1376" y="1038"/>
                          <a:pt x="1464" y="826"/>
                          <a:pt x="1499" y="597"/>
                        </a:cubicBezTo>
                        <a:cubicBezTo>
                          <a:pt x="1540" y="392"/>
                          <a:pt x="1518" y="135"/>
                          <a:pt x="1342" y="135"/>
                        </a:cubicBezTo>
                        <a:cubicBezTo>
                          <a:pt x="1291" y="135"/>
                          <a:pt x="1227" y="157"/>
                          <a:pt x="1147" y="209"/>
                        </a:cubicBezTo>
                        <a:cubicBezTo>
                          <a:pt x="1111" y="121"/>
                          <a:pt x="1023" y="50"/>
                          <a:pt x="935" y="15"/>
                        </a:cubicBezTo>
                        <a:cubicBezTo>
                          <a:pt x="902" y="5"/>
                          <a:pt x="869" y="1"/>
                          <a:pt x="8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23"/>
                  <p:cNvSpPr/>
                  <p:nvPr/>
                </p:nvSpPr>
                <p:spPr>
                  <a:xfrm rot="-479857">
                    <a:off x="-78704" y="1091930"/>
                    <a:ext cx="85274" cy="73558"/>
                  </a:xfrm>
                  <a:custGeom>
                    <a:avLst/>
                    <a:gdLst/>
                    <a:ahLst/>
                    <a:cxnLst/>
                    <a:rect l="l" t="t" r="r" b="b"/>
                    <a:pathLst>
                      <a:path w="1412" h="1218" extrusionOk="0">
                        <a:moveTo>
                          <a:pt x="177" y="1"/>
                        </a:moveTo>
                        <a:lnTo>
                          <a:pt x="177" y="36"/>
                        </a:lnTo>
                        <a:lnTo>
                          <a:pt x="177" y="54"/>
                        </a:lnTo>
                        <a:cubicBezTo>
                          <a:pt x="124" y="406"/>
                          <a:pt x="71" y="724"/>
                          <a:pt x="0" y="1059"/>
                        </a:cubicBezTo>
                        <a:lnTo>
                          <a:pt x="0" y="1076"/>
                        </a:lnTo>
                        <a:cubicBezTo>
                          <a:pt x="0" y="1076"/>
                          <a:pt x="0" y="1094"/>
                          <a:pt x="0" y="1094"/>
                        </a:cubicBezTo>
                        <a:lnTo>
                          <a:pt x="36" y="1094"/>
                        </a:lnTo>
                        <a:lnTo>
                          <a:pt x="36" y="1112"/>
                        </a:lnTo>
                        <a:lnTo>
                          <a:pt x="124" y="1112"/>
                        </a:lnTo>
                        <a:lnTo>
                          <a:pt x="388" y="1147"/>
                        </a:lnTo>
                        <a:lnTo>
                          <a:pt x="653" y="1165"/>
                        </a:lnTo>
                        <a:lnTo>
                          <a:pt x="794" y="1182"/>
                        </a:lnTo>
                        <a:lnTo>
                          <a:pt x="935" y="1182"/>
                        </a:lnTo>
                        <a:lnTo>
                          <a:pt x="1200" y="1217"/>
                        </a:lnTo>
                        <a:lnTo>
                          <a:pt x="1376" y="1217"/>
                        </a:lnTo>
                        <a:lnTo>
                          <a:pt x="1376" y="1182"/>
                        </a:lnTo>
                        <a:lnTo>
                          <a:pt x="1376" y="1076"/>
                        </a:lnTo>
                        <a:cubicBezTo>
                          <a:pt x="1394" y="882"/>
                          <a:pt x="1411" y="688"/>
                          <a:pt x="1411" y="494"/>
                        </a:cubicBezTo>
                        <a:lnTo>
                          <a:pt x="1411" y="212"/>
                        </a:lnTo>
                        <a:lnTo>
                          <a:pt x="1411" y="177"/>
                        </a:lnTo>
                        <a:lnTo>
                          <a:pt x="1358" y="177"/>
                        </a:lnTo>
                        <a:lnTo>
                          <a:pt x="1076" y="124"/>
                        </a:lnTo>
                        <a:lnTo>
                          <a:pt x="723" y="71"/>
                        </a:lnTo>
                        <a:lnTo>
                          <a:pt x="353" y="18"/>
                        </a:lnTo>
                        <a:lnTo>
                          <a:pt x="2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79" name="Google Shape;6379;p23"/>
                <p:cNvGrpSpPr/>
                <p:nvPr/>
              </p:nvGrpSpPr>
              <p:grpSpPr>
                <a:xfrm>
                  <a:off x="531330" y="1124608"/>
                  <a:ext cx="202270" cy="227004"/>
                  <a:chOff x="352807" y="1092458"/>
                  <a:chExt cx="202270" cy="227004"/>
                </a:xfrm>
              </p:grpSpPr>
              <p:sp>
                <p:nvSpPr>
                  <p:cNvPr id="6380" name="Google Shape;6380;p23"/>
                  <p:cNvSpPr/>
                  <p:nvPr/>
                </p:nvSpPr>
                <p:spPr>
                  <a:xfrm rot="-479857">
                    <a:off x="367275" y="1153293"/>
                    <a:ext cx="177916" cy="154544"/>
                  </a:xfrm>
                  <a:custGeom>
                    <a:avLst/>
                    <a:gdLst/>
                    <a:ahLst/>
                    <a:cxnLst/>
                    <a:rect l="l" t="t" r="r" b="b"/>
                    <a:pathLst>
                      <a:path w="2946" h="2559" extrusionOk="0">
                        <a:moveTo>
                          <a:pt x="1465" y="0"/>
                        </a:moveTo>
                        <a:cubicBezTo>
                          <a:pt x="1300" y="0"/>
                          <a:pt x="1135" y="24"/>
                          <a:pt x="971" y="71"/>
                        </a:cubicBezTo>
                        <a:cubicBezTo>
                          <a:pt x="724" y="159"/>
                          <a:pt x="495" y="300"/>
                          <a:pt x="318" y="494"/>
                        </a:cubicBezTo>
                        <a:cubicBezTo>
                          <a:pt x="89" y="829"/>
                          <a:pt x="1" y="1235"/>
                          <a:pt x="89" y="1623"/>
                        </a:cubicBezTo>
                        <a:cubicBezTo>
                          <a:pt x="177" y="2240"/>
                          <a:pt x="759" y="2522"/>
                          <a:pt x="1341" y="2557"/>
                        </a:cubicBezTo>
                        <a:cubicBezTo>
                          <a:pt x="1363" y="2558"/>
                          <a:pt x="1385" y="2559"/>
                          <a:pt x="1407" y="2559"/>
                        </a:cubicBezTo>
                        <a:cubicBezTo>
                          <a:pt x="1824" y="2559"/>
                          <a:pt x="2222" y="2401"/>
                          <a:pt x="2540" y="2117"/>
                        </a:cubicBezTo>
                        <a:cubicBezTo>
                          <a:pt x="2840" y="1782"/>
                          <a:pt x="2946" y="1305"/>
                          <a:pt x="2769" y="900"/>
                        </a:cubicBezTo>
                        <a:cubicBezTo>
                          <a:pt x="2646" y="406"/>
                          <a:pt x="2223" y="53"/>
                          <a:pt x="1711" y="18"/>
                        </a:cubicBezTo>
                        <a:cubicBezTo>
                          <a:pt x="1629" y="6"/>
                          <a:pt x="1547" y="0"/>
                          <a:pt x="1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23"/>
                  <p:cNvSpPr/>
                  <p:nvPr/>
                </p:nvSpPr>
                <p:spPr>
                  <a:xfrm rot="-479857">
                    <a:off x="381619" y="1156243"/>
                    <a:ext cx="132139" cy="125979"/>
                  </a:xfrm>
                  <a:custGeom>
                    <a:avLst/>
                    <a:gdLst/>
                    <a:ahLst/>
                    <a:cxnLst/>
                    <a:rect l="l" t="t" r="r" b="b"/>
                    <a:pathLst>
                      <a:path w="2188" h="2086" extrusionOk="0">
                        <a:moveTo>
                          <a:pt x="1208" y="0"/>
                        </a:moveTo>
                        <a:cubicBezTo>
                          <a:pt x="1111" y="0"/>
                          <a:pt x="1014" y="14"/>
                          <a:pt x="917" y="40"/>
                        </a:cubicBezTo>
                        <a:lnTo>
                          <a:pt x="741" y="75"/>
                        </a:lnTo>
                        <a:cubicBezTo>
                          <a:pt x="723" y="75"/>
                          <a:pt x="706" y="93"/>
                          <a:pt x="723" y="128"/>
                        </a:cubicBezTo>
                        <a:cubicBezTo>
                          <a:pt x="424" y="216"/>
                          <a:pt x="194" y="463"/>
                          <a:pt x="89" y="763"/>
                        </a:cubicBezTo>
                        <a:cubicBezTo>
                          <a:pt x="18" y="992"/>
                          <a:pt x="0" y="1239"/>
                          <a:pt x="71" y="1486"/>
                        </a:cubicBezTo>
                        <a:cubicBezTo>
                          <a:pt x="141" y="1698"/>
                          <a:pt x="283" y="1874"/>
                          <a:pt x="476" y="1980"/>
                        </a:cubicBezTo>
                        <a:cubicBezTo>
                          <a:pt x="582" y="2050"/>
                          <a:pt x="723" y="2086"/>
                          <a:pt x="864" y="2086"/>
                        </a:cubicBezTo>
                        <a:cubicBezTo>
                          <a:pt x="1393" y="2086"/>
                          <a:pt x="2134" y="1751"/>
                          <a:pt x="2169" y="1133"/>
                        </a:cubicBezTo>
                        <a:cubicBezTo>
                          <a:pt x="2187" y="675"/>
                          <a:pt x="1975" y="146"/>
                          <a:pt x="1499" y="40"/>
                        </a:cubicBezTo>
                        <a:cubicBezTo>
                          <a:pt x="1402" y="14"/>
                          <a:pt x="1305" y="0"/>
                          <a:pt x="12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23"/>
                  <p:cNvSpPr/>
                  <p:nvPr/>
                </p:nvSpPr>
                <p:spPr>
                  <a:xfrm rot="-479857">
                    <a:off x="362156" y="1157335"/>
                    <a:ext cx="172601" cy="146452"/>
                  </a:xfrm>
                  <a:custGeom>
                    <a:avLst/>
                    <a:gdLst/>
                    <a:ahLst/>
                    <a:cxnLst/>
                    <a:rect l="l" t="t" r="r" b="b"/>
                    <a:pathLst>
                      <a:path w="2858" h="2425" extrusionOk="0">
                        <a:moveTo>
                          <a:pt x="1076" y="43"/>
                        </a:moveTo>
                        <a:cubicBezTo>
                          <a:pt x="1084" y="66"/>
                          <a:pt x="1101" y="72"/>
                          <a:pt x="1121" y="72"/>
                        </a:cubicBezTo>
                        <a:cubicBezTo>
                          <a:pt x="1148" y="72"/>
                          <a:pt x="1180" y="61"/>
                          <a:pt x="1200" y="61"/>
                        </a:cubicBezTo>
                        <a:cubicBezTo>
                          <a:pt x="1317" y="61"/>
                          <a:pt x="1427" y="53"/>
                          <a:pt x="1539" y="53"/>
                        </a:cubicBezTo>
                        <a:cubicBezTo>
                          <a:pt x="1596" y="53"/>
                          <a:pt x="1652" y="55"/>
                          <a:pt x="1711" y="61"/>
                        </a:cubicBezTo>
                        <a:cubicBezTo>
                          <a:pt x="2311" y="166"/>
                          <a:pt x="2769" y="678"/>
                          <a:pt x="2787" y="1295"/>
                        </a:cubicBezTo>
                        <a:cubicBezTo>
                          <a:pt x="2684" y="2018"/>
                          <a:pt x="1841" y="2371"/>
                          <a:pt x="1194" y="2371"/>
                        </a:cubicBezTo>
                        <a:cubicBezTo>
                          <a:pt x="1178" y="2371"/>
                          <a:pt x="1162" y="2371"/>
                          <a:pt x="1147" y="2371"/>
                        </a:cubicBezTo>
                        <a:cubicBezTo>
                          <a:pt x="389" y="2371"/>
                          <a:pt x="106" y="1753"/>
                          <a:pt x="248" y="1066"/>
                        </a:cubicBezTo>
                        <a:cubicBezTo>
                          <a:pt x="318" y="766"/>
                          <a:pt x="477" y="501"/>
                          <a:pt x="688" y="290"/>
                        </a:cubicBezTo>
                        <a:cubicBezTo>
                          <a:pt x="812" y="184"/>
                          <a:pt x="935" y="96"/>
                          <a:pt x="1076" y="43"/>
                        </a:cubicBezTo>
                        <a:close/>
                        <a:moveTo>
                          <a:pt x="1479" y="1"/>
                        </a:moveTo>
                        <a:cubicBezTo>
                          <a:pt x="1427" y="1"/>
                          <a:pt x="1375" y="3"/>
                          <a:pt x="1323" y="8"/>
                        </a:cubicBezTo>
                        <a:lnTo>
                          <a:pt x="1094" y="8"/>
                        </a:lnTo>
                        <a:cubicBezTo>
                          <a:pt x="1091" y="6"/>
                          <a:pt x="1087" y="5"/>
                          <a:pt x="1083" y="5"/>
                        </a:cubicBezTo>
                        <a:cubicBezTo>
                          <a:pt x="1040" y="5"/>
                          <a:pt x="948" y="80"/>
                          <a:pt x="900" y="96"/>
                        </a:cubicBezTo>
                        <a:cubicBezTo>
                          <a:pt x="618" y="272"/>
                          <a:pt x="389" y="537"/>
                          <a:pt x="265" y="854"/>
                        </a:cubicBezTo>
                        <a:cubicBezTo>
                          <a:pt x="1" y="1577"/>
                          <a:pt x="265" y="2424"/>
                          <a:pt x="1129" y="2424"/>
                        </a:cubicBezTo>
                        <a:cubicBezTo>
                          <a:pt x="1154" y="2424"/>
                          <a:pt x="1179" y="2425"/>
                          <a:pt x="1203" y="2425"/>
                        </a:cubicBezTo>
                        <a:cubicBezTo>
                          <a:pt x="1672" y="2425"/>
                          <a:pt x="2136" y="2266"/>
                          <a:pt x="2505" y="1947"/>
                        </a:cubicBezTo>
                        <a:cubicBezTo>
                          <a:pt x="2752" y="1736"/>
                          <a:pt x="2857" y="1401"/>
                          <a:pt x="2822" y="1083"/>
                        </a:cubicBezTo>
                        <a:cubicBezTo>
                          <a:pt x="2752" y="819"/>
                          <a:pt x="2628" y="572"/>
                          <a:pt x="2452" y="360"/>
                        </a:cubicBezTo>
                        <a:cubicBezTo>
                          <a:pt x="2293" y="219"/>
                          <a:pt x="2099" y="113"/>
                          <a:pt x="1888" y="43"/>
                        </a:cubicBezTo>
                        <a:cubicBezTo>
                          <a:pt x="1758" y="17"/>
                          <a:pt x="1620" y="1"/>
                          <a:pt x="14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23"/>
                  <p:cNvSpPr/>
                  <p:nvPr/>
                </p:nvSpPr>
                <p:spPr>
                  <a:xfrm rot="-479857">
                    <a:off x="407511" y="1157820"/>
                    <a:ext cx="94333" cy="100372"/>
                  </a:xfrm>
                  <a:custGeom>
                    <a:avLst/>
                    <a:gdLst/>
                    <a:ahLst/>
                    <a:cxnLst/>
                    <a:rect l="l" t="t" r="r" b="b"/>
                    <a:pathLst>
                      <a:path w="1562" h="1662" extrusionOk="0">
                        <a:moveTo>
                          <a:pt x="468" y="1163"/>
                        </a:moveTo>
                        <a:lnTo>
                          <a:pt x="468" y="1163"/>
                        </a:lnTo>
                        <a:cubicBezTo>
                          <a:pt x="521" y="1216"/>
                          <a:pt x="451" y="1322"/>
                          <a:pt x="433" y="1357"/>
                        </a:cubicBezTo>
                        <a:lnTo>
                          <a:pt x="433" y="1375"/>
                        </a:lnTo>
                        <a:cubicBezTo>
                          <a:pt x="415" y="1304"/>
                          <a:pt x="398" y="1216"/>
                          <a:pt x="468" y="1163"/>
                        </a:cubicBezTo>
                        <a:close/>
                        <a:moveTo>
                          <a:pt x="927" y="1163"/>
                        </a:moveTo>
                        <a:lnTo>
                          <a:pt x="927" y="1163"/>
                        </a:lnTo>
                        <a:cubicBezTo>
                          <a:pt x="1033" y="1198"/>
                          <a:pt x="997" y="1357"/>
                          <a:pt x="944" y="1445"/>
                        </a:cubicBezTo>
                        <a:cubicBezTo>
                          <a:pt x="892" y="1375"/>
                          <a:pt x="856" y="1234"/>
                          <a:pt x="927" y="1163"/>
                        </a:cubicBezTo>
                        <a:close/>
                        <a:moveTo>
                          <a:pt x="450" y="0"/>
                        </a:moveTo>
                        <a:cubicBezTo>
                          <a:pt x="417" y="0"/>
                          <a:pt x="377" y="128"/>
                          <a:pt x="363" y="158"/>
                        </a:cubicBezTo>
                        <a:cubicBezTo>
                          <a:pt x="327" y="264"/>
                          <a:pt x="274" y="352"/>
                          <a:pt x="239" y="458"/>
                        </a:cubicBezTo>
                        <a:cubicBezTo>
                          <a:pt x="133" y="669"/>
                          <a:pt x="63" y="881"/>
                          <a:pt x="27" y="1110"/>
                        </a:cubicBezTo>
                        <a:cubicBezTo>
                          <a:pt x="1" y="1323"/>
                          <a:pt x="45" y="1567"/>
                          <a:pt x="212" y="1567"/>
                        </a:cubicBezTo>
                        <a:cubicBezTo>
                          <a:pt x="266" y="1567"/>
                          <a:pt x="333" y="1541"/>
                          <a:pt x="415" y="1481"/>
                        </a:cubicBezTo>
                        <a:cubicBezTo>
                          <a:pt x="451" y="1569"/>
                          <a:pt x="539" y="1622"/>
                          <a:pt x="627" y="1657"/>
                        </a:cubicBezTo>
                        <a:cubicBezTo>
                          <a:pt x="648" y="1660"/>
                          <a:pt x="668" y="1661"/>
                          <a:pt x="689" y="1661"/>
                        </a:cubicBezTo>
                        <a:cubicBezTo>
                          <a:pt x="791" y="1661"/>
                          <a:pt x="889" y="1625"/>
                          <a:pt x="962" y="1551"/>
                        </a:cubicBezTo>
                        <a:cubicBezTo>
                          <a:pt x="1004" y="1579"/>
                          <a:pt x="1052" y="1593"/>
                          <a:pt x="1100" y="1593"/>
                        </a:cubicBezTo>
                        <a:cubicBezTo>
                          <a:pt x="1172" y="1593"/>
                          <a:pt x="1244" y="1562"/>
                          <a:pt x="1297" y="1498"/>
                        </a:cubicBezTo>
                        <a:cubicBezTo>
                          <a:pt x="1562" y="1287"/>
                          <a:pt x="1438" y="687"/>
                          <a:pt x="1350" y="405"/>
                        </a:cubicBezTo>
                        <a:cubicBezTo>
                          <a:pt x="1334" y="355"/>
                          <a:pt x="1240" y="29"/>
                          <a:pt x="1171" y="29"/>
                        </a:cubicBezTo>
                        <a:cubicBezTo>
                          <a:pt x="1166" y="29"/>
                          <a:pt x="1161" y="31"/>
                          <a:pt x="1156" y="35"/>
                        </a:cubicBezTo>
                        <a:cubicBezTo>
                          <a:pt x="1138" y="35"/>
                          <a:pt x="1138" y="52"/>
                          <a:pt x="1138" y="70"/>
                        </a:cubicBezTo>
                        <a:cubicBezTo>
                          <a:pt x="1280" y="334"/>
                          <a:pt x="1368" y="616"/>
                          <a:pt x="1385" y="899"/>
                        </a:cubicBezTo>
                        <a:cubicBezTo>
                          <a:pt x="1421" y="1075"/>
                          <a:pt x="1385" y="1234"/>
                          <a:pt x="1315" y="1375"/>
                        </a:cubicBezTo>
                        <a:cubicBezTo>
                          <a:pt x="1265" y="1450"/>
                          <a:pt x="1180" y="1524"/>
                          <a:pt x="1097" y="1524"/>
                        </a:cubicBezTo>
                        <a:cubicBezTo>
                          <a:pt x="1062" y="1524"/>
                          <a:pt x="1028" y="1512"/>
                          <a:pt x="997" y="1481"/>
                        </a:cubicBezTo>
                        <a:cubicBezTo>
                          <a:pt x="1033" y="1428"/>
                          <a:pt x="1050" y="1357"/>
                          <a:pt x="1050" y="1287"/>
                        </a:cubicBezTo>
                        <a:cubicBezTo>
                          <a:pt x="1050" y="1209"/>
                          <a:pt x="1009" y="1104"/>
                          <a:pt x="927" y="1104"/>
                        </a:cubicBezTo>
                        <a:cubicBezTo>
                          <a:pt x="916" y="1104"/>
                          <a:pt x="904" y="1106"/>
                          <a:pt x="892" y="1110"/>
                        </a:cubicBezTo>
                        <a:cubicBezTo>
                          <a:pt x="786" y="1198"/>
                          <a:pt x="839" y="1392"/>
                          <a:pt x="927" y="1498"/>
                        </a:cubicBezTo>
                        <a:cubicBezTo>
                          <a:pt x="867" y="1566"/>
                          <a:pt x="788" y="1598"/>
                          <a:pt x="710" y="1598"/>
                        </a:cubicBezTo>
                        <a:cubicBezTo>
                          <a:pt x="604" y="1598"/>
                          <a:pt x="501" y="1539"/>
                          <a:pt x="451" y="1428"/>
                        </a:cubicBezTo>
                        <a:cubicBezTo>
                          <a:pt x="521" y="1357"/>
                          <a:pt x="627" y="1145"/>
                          <a:pt x="486" y="1110"/>
                        </a:cubicBezTo>
                        <a:lnTo>
                          <a:pt x="486" y="1110"/>
                        </a:lnTo>
                        <a:cubicBezTo>
                          <a:pt x="345" y="1128"/>
                          <a:pt x="345" y="1322"/>
                          <a:pt x="380" y="1410"/>
                        </a:cubicBezTo>
                        <a:cubicBezTo>
                          <a:pt x="309" y="1473"/>
                          <a:pt x="254" y="1499"/>
                          <a:pt x="213" y="1499"/>
                        </a:cubicBezTo>
                        <a:cubicBezTo>
                          <a:pt x="81" y="1499"/>
                          <a:pt x="85" y="1236"/>
                          <a:pt x="98" y="1075"/>
                        </a:cubicBezTo>
                        <a:cubicBezTo>
                          <a:pt x="116" y="916"/>
                          <a:pt x="169" y="775"/>
                          <a:pt x="221" y="634"/>
                        </a:cubicBezTo>
                        <a:cubicBezTo>
                          <a:pt x="310" y="422"/>
                          <a:pt x="380" y="211"/>
                          <a:pt x="468" y="17"/>
                        </a:cubicBezTo>
                        <a:cubicBezTo>
                          <a:pt x="463" y="5"/>
                          <a:pt x="456" y="0"/>
                          <a:pt x="4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23"/>
                  <p:cNvSpPr/>
                  <p:nvPr/>
                </p:nvSpPr>
                <p:spPr>
                  <a:xfrm rot="-479857">
                    <a:off x="407849" y="1097907"/>
                    <a:ext cx="83100" cy="68243"/>
                  </a:xfrm>
                  <a:custGeom>
                    <a:avLst/>
                    <a:gdLst/>
                    <a:ahLst/>
                    <a:cxnLst/>
                    <a:rect l="l" t="t" r="r" b="b"/>
                    <a:pathLst>
                      <a:path w="1376" h="1130" extrusionOk="0">
                        <a:moveTo>
                          <a:pt x="0" y="0"/>
                        </a:moveTo>
                        <a:lnTo>
                          <a:pt x="0" y="53"/>
                        </a:lnTo>
                        <a:lnTo>
                          <a:pt x="0" y="142"/>
                        </a:lnTo>
                        <a:cubicBezTo>
                          <a:pt x="18" y="336"/>
                          <a:pt x="18" y="529"/>
                          <a:pt x="18" y="723"/>
                        </a:cubicBezTo>
                        <a:lnTo>
                          <a:pt x="35" y="1006"/>
                        </a:lnTo>
                        <a:lnTo>
                          <a:pt x="35" y="1059"/>
                        </a:lnTo>
                        <a:lnTo>
                          <a:pt x="88" y="1059"/>
                        </a:lnTo>
                        <a:lnTo>
                          <a:pt x="371" y="1076"/>
                        </a:lnTo>
                        <a:lnTo>
                          <a:pt x="723" y="1094"/>
                        </a:lnTo>
                        <a:lnTo>
                          <a:pt x="1094" y="1129"/>
                        </a:lnTo>
                        <a:lnTo>
                          <a:pt x="1288" y="1129"/>
                        </a:lnTo>
                        <a:lnTo>
                          <a:pt x="1288" y="1076"/>
                        </a:lnTo>
                        <a:cubicBezTo>
                          <a:pt x="1305" y="723"/>
                          <a:pt x="1340" y="388"/>
                          <a:pt x="1376" y="53"/>
                        </a:cubicBezTo>
                        <a:lnTo>
                          <a:pt x="1376" y="36"/>
                        </a:lnTo>
                        <a:cubicBezTo>
                          <a:pt x="1376" y="36"/>
                          <a:pt x="1376" y="18"/>
                          <a:pt x="1376" y="18"/>
                        </a:cubicBezTo>
                        <a:lnTo>
                          <a:pt x="1340" y="18"/>
                        </a:lnTo>
                        <a:lnTo>
                          <a:pt x="13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5" name="Google Shape;6385;p23"/>
                <p:cNvGrpSpPr/>
                <p:nvPr/>
              </p:nvGrpSpPr>
              <p:grpSpPr>
                <a:xfrm>
                  <a:off x="1521918" y="224450"/>
                  <a:ext cx="198773" cy="228544"/>
                  <a:chOff x="1354956" y="192300"/>
                  <a:chExt cx="198773" cy="228544"/>
                </a:xfrm>
              </p:grpSpPr>
              <p:sp>
                <p:nvSpPr>
                  <p:cNvPr id="6386" name="Google Shape;6386;p23"/>
                  <p:cNvSpPr/>
                  <p:nvPr/>
                </p:nvSpPr>
                <p:spPr>
                  <a:xfrm rot="-479857">
                    <a:off x="1366988" y="254449"/>
                    <a:ext cx="176829" cy="154846"/>
                  </a:xfrm>
                  <a:custGeom>
                    <a:avLst/>
                    <a:gdLst/>
                    <a:ahLst/>
                    <a:cxnLst/>
                    <a:rect l="l" t="t" r="r" b="b"/>
                    <a:pathLst>
                      <a:path w="2928" h="2564" extrusionOk="0">
                        <a:moveTo>
                          <a:pt x="1478" y="1"/>
                        </a:moveTo>
                        <a:cubicBezTo>
                          <a:pt x="1261" y="1"/>
                          <a:pt x="1056" y="40"/>
                          <a:pt x="864" y="129"/>
                        </a:cubicBezTo>
                        <a:cubicBezTo>
                          <a:pt x="635" y="234"/>
                          <a:pt x="423" y="393"/>
                          <a:pt x="265" y="605"/>
                        </a:cubicBezTo>
                        <a:cubicBezTo>
                          <a:pt x="53" y="940"/>
                          <a:pt x="0" y="1363"/>
                          <a:pt x="124" y="1751"/>
                        </a:cubicBezTo>
                        <a:cubicBezTo>
                          <a:pt x="243" y="2329"/>
                          <a:pt x="821" y="2563"/>
                          <a:pt x="1384" y="2563"/>
                        </a:cubicBezTo>
                        <a:cubicBezTo>
                          <a:pt x="1405" y="2563"/>
                          <a:pt x="1426" y="2563"/>
                          <a:pt x="1446" y="2562"/>
                        </a:cubicBezTo>
                        <a:cubicBezTo>
                          <a:pt x="1887" y="2544"/>
                          <a:pt x="2293" y="2351"/>
                          <a:pt x="2592" y="2015"/>
                        </a:cubicBezTo>
                        <a:cubicBezTo>
                          <a:pt x="2875" y="1663"/>
                          <a:pt x="2928" y="1187"/>
                          <a:pt x="2734" y="781"/>
                        </a:cubicBezTo>
                        <a:cubicBezTo>
                          <a:pt x="2562" y="318"/>
                          <a:pt x="2123" y="4"/>
                          <a:pt x="1644" y="4"/>
                        </a:cubicBezTo>
                        <a:cubicBezTo>
                          <a:pt x="1631" y="4"/>
                          <a:pt x="1618" y="5"/>
                          <a:pt x="1605" y="5"/>
                        </a:cubicBezTo>
                        <a:cubicBezTo>
                          <a:pt x="1562" y="2"/>
                          <a:pt x="1520" y="1"/>
                          <a:pt x="14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23"/>
                  <p:cNvSpPr/>
                  <p:nvPr/>
                </p:nvSpPr>
                <p:spPr>
                  <a:xfrm rot="-479857">
                    <a:off x="1380304" y="256932"/>
                    <a:ext cx="132078" cy="128153"/>
                  </a:xfrm>
                  <a:custGeom>
                    <a:avLst/>
                    <a:gdLst/>
                    <a:ahLst/>
                    <a:cxnLst/>
                    <a:rect l="l" t="t" r="r" b="b"/>
                    <a:pathLst>
                      <a:path w="2187" h="2122" extrusionOk="0">
                        <a:moveTo>
                          <a:pt x="1200" y="1"/>
                        </a:moveTo>
                        <a:cubicBezTo>
                          <a:pt x="1072" y="1"/>
                          <a:pt x="946" y="24"/>
                          <a:pt x="829" y="71"/>
                        </a:cubicBezTo>
                        <a:lnTo>
                          <a:pt x="653" y="124"/>
                        </a:lnTo>
                        <a:cubicBezTo>
                          <a:pt x="635" y="124"/>
                          <a:pt x="617" y="142"/>
                          <a:pt x="635" y="177"/>
                        </a:cubicBezTo>
                        <a:cubicBezTo>
                          <a:pt x="335" y="301"/>
                          <a:pt x="124" y="565"/>
                          <a:pt x="71" y="865"/>
                        </a:cubicBezTo>
                        <a:cubicBezTo>
                          <a:pt x="0" y="1112"/>
                          <a:pt x="18" y="1359"/>
                          <a:pt x="106" y="1588"/>
                        </a:cubicBezTo>
                        <a:cubicBezTo>
                          <a:pt x="176" y="1782"/>
                          <a:pt x="353" y="1958"/>
                          <a:pt x="547" y="2046"/>
                        </a:cubicBezTo>
                        <a:cubicBezTo>
                          <a:pt x="648" y="2090"/>
                          <a:pt x="762" y="2121"/>
                          <a:pt x="877" y="2121"/>
                        </a:cubicBezTo>
                        <a:cubicBezTo>
                          <a:pt x="902" y="2121"/>
                          <a:pt x="927" y="2120"/>
                          <a:pt x="952" y="2117"/>
                        </a:cubicBezTo>
                        <a:cubicBezTo>
                          <a:pt x="1481" y="2064"/>
                          <a:pt x="2187" y="1658"/>
                          <a:pt x="2169" y="1059"/>
                        </a:cubicBezTo>
                        <a:cubicBezTo>
                          <a:pt x="2134" y="600"/>
                          <a:pt x="1887" y="89"/>
                          <a:pt x="1393" y="18"/>
                        </a:cubicBezTo>
                        <a:cubicBezTo>
                          <a:pt x="1329" y="7"/>
                          <a:pt x="1264" y="1"/>
                          <a:pt x="1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23"/>
                  <p:cNvSpPr/>
                  <p:nvPr/>
                </p:nvSpPr>
                <p:spPr>
                  <a:xfrm rot="-479857">
                    <a:off x="1364476" y="259326"/>
                    <a:ext cx="171031" cy="148807"/>
                  </a:xfrm>
                  <a:custGeom>
                    <a:avLst/>
                    <a:gdLst/>
                    <a:ahLst/>
                    <a:cxnLst/>
                    <a:rect l="l" t="t" r="r" b="b"/>
                    <a:pathLst>
                      <a:path w="2832" h="2464" extrusionOk="0">
                        <a:moveTo>
                          <a:pt x="1562" y="78"/>
                        </a:moveTo>
                        <a:cubicBezTo>
                          <a:pt x="2179" y="113"/>
                          <a:pt x="2673" y="590"/>
                          <a:pt x="2743" y="1207"/>
                        </a:cubicBezTo>
                        <a:cubicBezTo>
                          <a:pt x="2708" y="1930"/>
                          <a:pt x="1862" y="2371"/>
                          <a:pt x="1191" y="2424"/>
                        </a:cubicBezTo>
                        <a:cubicBezTo>
                          <a:pt x="1162" y="2426"/>
                          <a:pt x="1132" y="2427"/>
                          <a:pt x="1104" y="2427"/>
                        </a:cubicBezTo>
                        <a:cubicBezTo>
                          <a:pt x="440" y="2427"/>
                          <a:pt x="119" y="1849"/>
                          <a:pt x="204" y="1207"/>
                        </a:cubicBezTo>
                        <a:cubicBezTo>
                          <a:pt x="257" y="907"/>
                          <a:pt x="380" y="625"/>
                          <a:pt x="574" y="396"/>
                        </a:cubicBezTo>
                        <a:cubicBezTo>
                          <a:pt x="680" y="290"/>
                          <a:pt x="803" y="184"/>
                          <a:pt x="945" y="113"/>
                        </a:cubicBezTo>
                        <a:cubicBezTo>
                          <a:pt x="952" y="136"/>
                          <a:pt x="969" y="143"/>
                          <a:pt x="989" y="143"/>
                        </a:cubicBezTo>
                        <a:cubicBezTo>
                          <a:pt x="1016" y="143"/>
                          <a:pt x="1048" y="131"/>
                          <a:pt x="1068" y="131"/>
                        </a:cubicBezTo>
                        <a:cubicBezTo>
                          <a:pt x="1227" y="113"/>
                          <a:pt x="1403" y="78"/>
                          <a:pt x="1562" y="78"/>
                        </a:cubicBezTo>
                        <a:close/>
                        <a:moveTo>
                          <a:pt x="1478" y="1"/>
                        </a:moveTo>
                        <a:cubicBezTo>
                          <a:pt x="1373" y="1"/>
                          <a:pt x="1271" y="14"/>
                          <a:pt x="1174" y="43"/>
                        </a:cubicBezTo>
                        <a:lnTo>
                          <a:pt x="997" y="61"/>
                        </a:lnTo>
                        <a:cubicBezTo>
                          <a:pt x="989" y="69"/>
                          <a:pt x="980" y="69"/>
                          <a:pt x="971" y="69"/>
                        </a:cubicBezTo>
                        <a:cubicBezTo>
                          <a:pt x="962" y="69"/>
                          <a:pt x="953" y="69"/>
                          <a:pt x="945" y="78"/>
                        </a:cubicBezTo>
                        <a:cubicBezTo>
                          <a:pt x="940" y="73"/>
                          <a:pt x="933" y="71"/>
                          <a:pt x="926" y="71"/>
                        </a:cubicBezTo>
                        <a:cubicBezTo>
                          <a:pt x="881" y="71"/>
                          <a:pt x="799" y="151"/>
                          <a:pt x="768" y="166"/>
                        </a:cubicBezTo>
                        <a:cubicBezTo>
                          <a:pt x="486" y="360"/>
                          <a:pt x="274" y="660"/>
                          <a:pt x="186" y="995"/>
                        </a:cubicBezTo>
                        <a:cubicBezTo>
                          <a:pt x="0" y="1689"/>
                          <a:pt x="301" y="2463"/>
                          <a:pt x="1072" y="2463"/>
                        </a:cubicBezTo>
                        <a:cubicBezTo>
                          <a:pt x="1105" y="2463"/>
                          <a:pt x="1139" y="2462"/>
                          <a:pt x="1174" y="2459"/>
                        </a:cubicBezTo>
                        <a:cubicBezTo>
                          <a:pt x="1685" y="2441"/>
                          <a:pt x="2161" y="2230"/>
                          <a:pt x="2514" y="1859"/>
                        </a:cubicBezTo>
                        <a:cubicBezTo>
                          <a:pt x="2743" y="1612"/>
                          <a:pt x="2831" y="1295"/>
                          <a:pt x="2761" y="978"/>
                        </a:cubicBezTo>
                        <a:cubicBezTo>
                          <a:pt x="2673" y="713"/>
                          <a:pt x="2514" y="484"/>
                          <a:pt x="2320" y="290"/>
                        </a:cubicBezTo>
                        <a:cubicBezTo>
                          <a:pt x="2144" y="149"/>
                          <a:pt x="1950" y="61"/>
                          <a:pt x="1738" y="25"/>
                        </a:cubicBezTo>
                        <a:cubicBezTo>
                          <a:pt x="1651" y="9"/>
                          <a:pt x="1564" y="1"/>
                          <a:pt x="14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23"/>
                  <p:cNvSpPr/>
                  <p:nvPr/>
                </p:nvSpPr>
                <p:spPr>
                  <a:xfrm rot="-479857">
                    <a:off x="1407918" y="259927"/>
                    <a:ext cx="91374" cy="101399"/>
                  </a:xfrm>
                  <a:custGeom>
                    <a:avLst/>
                    <a:gdLst/>
                    <a:ahLst/>
                    <a:cxnLst/>
                    <a:rect l="l" t="t" r="r" b="b"/>
                    <a:pathLst>
                      <a:path w="1513" h="1679" extrusionOk="0">
                        <a:moveTo>
                          <a:pt x="455" y="1220"/>
                        </a:moveTo>
                        <a:cubicBezTo>
                          <a:pt x="508" y="1255"/>
                          <a:pt x="455" y="1361"/>
                          <a:pt x="419" y="1414"/>
                        </a:cubicBezTo>
                        <a:cubicBezTo>
                          <a:pt x="402" y="1361"/>
                          <a:pt x="384" y="1255"/>
                          <a:pt x="455" y="1220"/>
                        </a:cubicBezTo>
                        <a:close/>
                        <a:moveTo>
                          <a:pt x="913" y="1167"/>
                        </a:moveTo>
                        <a:lnTo>
                          <a:pt x="913" y="1167"/>
                        </a:lnTo>
                        <a:cubicBezTo>
                          <a:pt x="1001" y="1202"/>
                          <a:pt x="984" y="1361"/>
                          <a:pt x="948" y="1449"/>
                        </a:cubicBezTo>
                        <a:cubicBezTo>
                          <a:pt x="896" y="1379"/>
                          <a:pt x="825" y="1238"/>
                          <a:pt x="913" y="1167"/>
                        </a:cubicBezTo>
                        <a:close/>
                        <a:moveTo>
                          <a:pt x="1027" y="1"/>
                        </a:moveTo>
                        <a:cubicBezTo>
                          <a:pt x="1024" y="1"/>
                          <a:pt x="1022" y="2"/>
                          <a:pt x="1019" y="3"/>
                        </a:cubicBezTo>
                        <a:cubicBezTo>
                          <a:pt x="1001" y="21"/>
                          <a:pt x="1001" y="39"/>
                          <a:pt x="1019" y="56"/>
                        </a:cubicBezTo>
                        <a:cubicBezTo>
                          <a:pt x="1178" y="303"/>
                          <a:pt x="1284" y="568"/>
                          <a:pt x="1336" y="850"/>
                        </a:cubicBezTo>
                        <a:cubicBezTo>
                          <a:pt x="1372" y="1026"/>
                          <a:pt x="1354" y="1185"/>
                          <a:pt x="1301" y="1344"/>
                        </a:cubicBezTo>
                        <a:cubicBezTo>
                          <a:pt x="1262" y="1422"/>
                          <a:pt x="1175" y="1500"/>
                          <a:pt x="1089" y="1500"/>
                        </a:cubicBezTo>
                        <a:cubicBezTo>
                          <a:pt x="1059" y="1500"/>
                          <a:pt x="1029" y="1490"/>
                          <a:pt x="1001" y="1467"/>
                        </a:cubicBezTo>
                        <a:cubicBezTo>
                          <a:pt x="1019" y="1414"/>
                          <a:pt x="1037" y="1344"/>
                          <a:pt x="1037" y="1273"/>
                        </a:cubicBezTo>
                        <a:cubicBezTo>
                          <a:pt x="1022" y="1198"/>
                          <a:pt x="981" y="1085"/>
                          <a:pt x="905" y="1085"/>
                        </a:cubicBezTo>
                        <a:cubicBezTo>
                          <a:pt x="891" y="1085"/>
                          <a:pt x="876" y="1089"/>
                          <a:pt x="860" y="1097"/>
                        </a:cubicBezTo>
                        <a:cubicBezTo>
                          <a:pt x="755" y="1202"/>
                          <a:pt x="825" y="1396"/>
                          <a:pt x="913" y="1485"/>
                        </a:cubicBezTo>
                        <a:cubicBezTo>
                          <a:pt x="863" y="1568"/>
                          <a:pt x="777" y="1608"/>
                          <a:pt x="691" y="1608"/>
                        </a:cubicBezTo>
                        <a:cubicBezTo>
                          <a:pt x="596" y="1608"/>
                          <a:pt x="501" y="1560"/>
                          <a:pt x="455" y="1467"/>
                        </a:cubicBezTo>
                        <a:cubicBezTo>
                          <a:pt x="525" y="1396"/>
                          <a:pt x="596" y="1167"/>
                          <a:pt x="455" y="1150"/>
                        </a:cubicBezTo>
                        <a:cubicBezTo>
                          <a:pt x="314" y="1167"/>
                          <a:pt x="331" y="1361"/>
                          <a:pt x="384" y="1449"/>
                        </a:cubicBezTo>
                        <a:cubicBezTo>
                          <a:pt x="312" y="1522"/>
                          <a:pt x="256" y="1551"/>
                          <a:pt x="212" y="1551"/>
                        </a:cubicBezTo>
                        <a:cubicBezTo>
                          <a:pt x="86" y="1551"/>
                          <a:pt x="67" y="1302"/>
                          <a:pt x="67" y="1132"/>
                        </a:cubicBezTo>
                        <a:cubicBezTo>
                          <a:pt x="84" y="991"/>
                          <a:pt x="102" y="832"/>
                          <a:pt x="155" y="691"/>
                        </a:cubicBezTo>
                        <a:cubicBezTo>
                          <a:pt x="225" y="479"/>
                          <a:pt x="278" y="285"/>
                          <a:pt x="349" y="56"/>
                        </a:cubicBezTo>
                        <a:cubicBezTo>
                          <a:pt x="341" y="45"/>
                          <a:pt x="333" y="41"/>
                          <a:pt x="326" y="41"/>
                        </a:cubicBezTo>
                        <a:cubicBezTo>
                          <a:pt x="286" y="41"/>
                          <a:pt x="258" y="185"/>
                          <a:pt x="243" y="215"/>
                        </a:cubicBezTo>
                        <a:cubicBezTo>
                          <a:pt x="225" y="321"/>
                          <a:pt x="190" y="427"/>
                          <a:pt x="155" y="515"/>
                        </a:cubicBezTo>
                        <a:cubicBezTo>
                          <a:pt x="67" y="744"/>
                          <a:pt x="14" y="973"/>
                          <a:pt x="14" y="1202"/>
                        </a:cubicBezTo>
                        <a:cubicBezTo>
                          <a:pt x="1" y="1396"/>
                          <a:pt x="63" y="1627"/>
                          <a:pt x="215" y="1627"/>
                        </a:cubicBezTo>
                        <a:cubicBezTo>
                          <a:pt x="271" y="1627"/>
                          <a:pt x="339" y="1596"/>
                          <a:pt x="419" y="1520"/>
                        </a:cubicBezTo>
                        <a:cubicBezTo>
                          <a:pt x="472" y="1608"/>
                          <a:pt x="561" y="1661"/>
                          <a:pt x="649" y="1679"/>
                        </a:cubicBezTo>
                        <a:cubicBezTo>
                          <a:pt x="772" y="1679"/>
                          <a:pt x="878" y="1626"/>
                          <a:pt x="948" y="1537"/>
                        </a:cubicBezTo>
                        <a:cubicBezTo>
                          <a:pt x="986" y="1556"/>
                          <a:pt x="1029" y="1566"/>
                          <a:pt x="1072" y="1566"/>
                        </a:cubicBezTo>
                        <a:cubicBezTo>
                          <a:pt x="1149" y="1566"/>
                          <a:pt x="1227" y="1535"/>
                          <a:pt x="1284" y="1467"/>
                        </a:cubicBezTo>
                        <a:cubicBezTo>
                          <a:pt x="1513" y="1220"/>
                          <a:pt x="1354" y="638"/>
                          <a:pt x="1248" y="356"/>
                        </a:cubicBezTo>
                        <a:cubicBezTo>
                          <a:pt x="1215" y="322"/>
                          <a:pt x="1085" y="1"/>
                          <a:pt x="10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23"/>
                  <p:cNvSpPr/>
                  <p:nvPr/>
                </p:nvSpPr>
                <p:spPr>
                  <a:xfrm rot="-479857">
                    <a:off x="1395395" y="197758"/>
                    <a:ext cx="83160" cy="67156"/>
                  </a:xfrm>
                  <a:custGeom>
                    <a:avLst/>
                    <a:gdLst/>
                    <a:ahLst/>
                    <a:cxnLst/>
                    <a:rect l="l" t="t" r="r" b="b"/>
                    <a:pathLst>
                      <a:path w="1377" h="1112" extrusionOk="0">
                        <a:moveTo>
                          <a:pt x="1253" y="0"/>
                        </a:moveTo>
                        <a:lnTo>
                          <a:pt x="988" y="18"/>
                        </a:lnTo>
                        <a:lnTo>
                          <a:pt x="741" y="35"/>
                        </a:lnTo>
                        <a:lnTo>
                          <a:pt x="600" y="53"/>
                        </a:lnTo>
                        <a:lnTo>
                          <a:pt x="441" y="53"/>
                        </a:lnTo>
                        <a:lnTo>
                          <a:pt x="195" y="71"/>
                        </a:lnTo>
                        <a:lnTo>
                          <a:pt x="1" y="71"/>
                        </a:lnTo>
                        <a:lnTo>
                          <a:pt x="1" y="106"/>
                        </a:lnTo>
                        <a:lnTo>
                          <a:pt x="18" y="194"/>
                        </a:lnTo>
                        <a:cubicBezTo>
                          <a:pt x="36" y="388"/>
                          <a:pt x="71" y="582"/>
                          <a:pt x="89" y="776"/>
                        </a:cubicBezTo>
                        <a:cubicBezTo>
                          <a:pt x="106" y="864"/>
                          <a:pt x="124" y="970"/>
                          <a:pt x="124" y="1058"/>
                        </a:cubicBezTo>
                        <a:lnTo>
                          <a:pt x="124" y="1111"/>
                        </a:lnTo>
                        <a:lnTo>
                          <a:pt x="1376" y="1111"/>
                        </a:lnTo>
                        <a:lnTo>
                          <a:pt x="1376" y="1058"/>
                        </a:lnTo>
                        <a:cubicBezTo>
                          <a:pt x="1358" y="706"/>
                          <a:pt x="1358" y="371"/>
                          <a:pt x="1376" y="35"/>
                        </a:cubicBezTo>
                        <a:cubicBezTo>
                          <a:pt x="1376" y="18"/>
                          <a:pt x="1376" y="0"/>
                          <a:pt x="13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91" name="Google Shape;6391;p23"/>
                <p:cNvGrpSpPr/>
                <p:nvPr/>
              </p:nvGrpSpPr>
              <p:grpSpPr>
                <a:xfrm>
                  <a:off x="1141749" y="56780"/>
                  <a:ext cx="202303" cy="228610"/>
                  <a:chOff x="966116" y="24630"/>
                  <a:chExt cx="202303" cy="228610"/>
                </a:xfrm>
              </p:grpSpPr>
              <p:sp>
                <p:nvSpPr>
                  <p:cNvPr id="6392" name="Google Shape;6392;p23"/>
                  <p:cNvSpPr/>
                  <p:nvPr/>
                </p:nvSpPr>
                <p:spPr>
                  <a:xfrm rot="-479857">
                    <a:off x="976008" y="36180"/>
                    <a:ext cx="176829" cy="154544"/>
                  </a:xfrm>
                  <a:custGeom>
                    <a:avLst/>
                    <a:gdLst/>
                    <a:ahLst/>
                    <a:cxnLst/>
                    <a:rect l="l" t="t" r="r" b="b"/>
                    <a:pathLst>
                      <a:path w="2928" h="2559" extrusionOk="0">
                        <a:moveTo>
                          <a:pt x="1490" y="1"/>
                        </a:moveTo>
                        <a:cubicBezTo>
                          <a:pt x="1095" y="1"/>
                          <a:pt x="709" y="142"/>
                          <a:pt x="424" y="412"/>
                        </a:cubicBezTo>
                        <a:cubicBezTo>
                          <a:pt x="106" y="729"/>
                          <a:pt x="1" y="1205"/>
                          <a:pt x="159" y="1628"/>
                        </a:cubicBezTo>
                        <a:cubicBezTo>
                          <a:pt x="265" y="2122"/>
                          <a:pt x="688" y="2492"/>
                          <a:pt x="1200" y="2528"/>
                        </a:cubicBezTo>
                        <a:cubicBezTo>
                          <a:pt x="1297" y="2549"/>
                          <a:pt x="1395" y="2558"/>
                          <a:pt x="1492" y="2558"/>
                        </a:cubicBezTo>
                        <a:cubicBezTo>
                          <a:pt x="1641" y="2558"/>
                          <a:pt x="1791" y="2535"/>
                          <a:pt x="1940" y="2492"/>
                        </a:cubicBezTo>
                        <a:cubicBezTo>
                          <a:pt x="2187" y="2404"/>
                          <a:pt x="2417" y="2263"/>
                          <a:pt x="2593" y="2087"/>
                        </a:cubicBezTo>
                        <a:cubicBezTo>
                          <a:pt x="2822" y="1752"/>
                          <a:pt x="2928" y="1346"/>
                          <a:pt x="2857" y="958"/>
                        </a:cubicBezTo>
                        <a:cubicBezTo>
                          <a:pt x="2787" y="341"/>
                          <a:pt x="2205" y="41"/>
                          <a:pt x="1623" y="6"/>
                        </a:cubicBezTo>
                        <a:cubicBezTo>
                          <a:pt x="1579" y="2"/>
                          <a:pt x="1534" y="1"/>
                          <a:pt x="14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23"/>
                  <p:cNvSpPr/>
                  <p:nvPr/>
                </p:nvSpPr>
                <p:spPr>
                  <a:xfrm rot="-479857">
                    <a:off x="1006531" y="63121"/>
                    <a:ext cx="132139" cy="125073"/>
                  </a:xfrm>
                  <a:custGeom>
                    <a:avLst/>
                    <a:gdLst/>
                    <a:ahLst/>
                    <a:cxnLst/>
                    <a:rect l="l" t="t" r="r" b="b"/>
                    <a:pathLst>
                      <a:path w="2188" h="2071" extrusionOk="0">
                        <a:moveTo>
                          <a:pt x="1301" y="1"/>
                        </a:moveTo>
                        <a:cubicBezTo>
                          <a:pt x="775" y="1"/>
                          <a:pt x="70" y="334"/>
                          <a:pt x="18" y="918"/>
                        </a:cubicBezTo>
                        <a:cubicBezTo>
                          <a:pt x="1" y="1359"/>
                          <a:pt x="195" y="1888"/>
                          <a:pt x="689" y="2012"/>
                        </a:cubicBezTo>
                        <a:cubicBezTo>
                          <a:pt x="792" y="2053"/>
                          <a:pt x="901" y="2070"/>
                          <a:pt x="1009" y="2070"/>
                        </a:cubicBezTo>
                        <a:cubicBezTo>
                          <a:pt x="1086" y="2070"/>
                          <a:pt x="1162" y="2062"/>
                          <a:pt x="1235" y="2047"/>
                        </a:cubicBezTo>
                        <a:lnTo>
                          <a:pt x="1412" y="2012"/>
                        </a:lnTo>
                        <a:cubicBezTo>
                          <a:pt x="1447" y="2012"/>
                          <a:pt x="1447" y="1994"/>
                          <a:pt x="1447" y="1977"/>
                        </a:cubicBezTo>
                        <a:cubicBezTo>
                          <a:pt x="1747" y="1871"/>
                          <a:pt x="1993" y="1641"/>
                          <a:pt x="2082" y="1342"/>
                        </a:cubicBezTo>
                        <a:cubicBezTo>
                          <a:pt x="2170" y="1112"/>
                          <a:pt x="2187" y="866"/>
                          <a:pt x="2135" y="619"/>
                        </a:cubicBezTo>
                        <a:cubicBezTo>
                          <a:pt x="2064" y="407"/>
                          <a:pt x="1923" y="231"/>
                          <a:pt x="1729" y="125"/>
                        </a:cubicBezTo>
                        <a:cubicBezTo>
                          <a:pt x="1623" y="37"/>
                          <a:pt x="1482" y="1"/>
                          <a:pt x="1341" y="1"/>
                        </a:cubicBezTo>
                        <a:cubicBezTo>
                          <a:pt x="1328" y="1"/>
                          <a:pt x="1314" y="1"/>
                          <a:pt x="1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23"/>
                  <p:cNvSpPr/>
                  <p:nvPr/>
                </p:nvSpPr>
                <p:spPr>
                  <a:xfrm rot="-479857">
                    <a:off x="986457" y="38263"/>
                    <a:ext cx="172601" cy="146633"/>
                  </a:xfrm>
                  <a:custGeom>
                    <a:avLst/>
                    <a:gdLst/>
                    <a:ahLst/>
                    <a:cxnLst/>
                    <a:rect l="l" t="t" r="r" b="b"/>
                    <a:pathLst>
                      <a:path w="2858" h="2428" extrusionOk="0">
                        <a:moveTo>
                          <a:pt x="1639" y="55"/>
                        </a:moveTo>
                        <a:cubicBezTo>
                          <a:pt x="1669" y="55"/>
                          <a:pt x="1699" y="56"/>
                          <a:pt x="1729" y="58"/>
                        </a:cubicBezTo>
                        <a:lnTo>
                          <a:pt x="1747" y="58"/>
                        </a:lnTo>
                        <a:cubicBezTo>
                          <a:pt x="2487" y="75"/>
                          <a:pt x="2752" y="710"/>
                          <a:pt x="2593" y="1380"/>
                        </a:cubicBezTo>
                        <a:cubicBezTo>
                          <a:pt x="2523" y="1663"/>
                          <a:pt x="2364" y="1927"/>
                          <a:pt x="2135" y="2139"/>
                        </a:cubicBezTo>
                        <a:cubicBezTo>
                          <a:pt x="2011" y="2227"/>
                          <a:pt x="1888" y="2315"/>
                          <a:pt x="1747" y="2386"/>
                        </a:cubicBezTo>
                        <a:cubicBezTo>
                          <a:pt x="1736" y="2354"/>
                          <a:pt x="1707" y="2347"/>
                          <a:pt x="1677" y="2347"/>
                        </a:cubicBezTo>
                        <a:cubicBezTo>
                          <a:pt x="1657" y="2347"/>
                          <a:pt x="1637" y="2350"/>
                          <a:pt x="1623" y="2350"/>
                        </a:cubicBezTo>
                        <a:cubicBezTo>
                          <a:pt x="1518" y="2350"/>
                          <a:pt x="1404" y="2358"/>
                          <a:pt x="1293" y="2358"/>
                        </a:cubicBezTo>
                        <a:cubicBezTo>
                          <a:pt x="1237" y="2358"/>
                          <a:pt x="1182" y="2356"/>
                          <a:pt x="1130" y="2350"/>
                        </a:cubicBezTo>
                        <a:cubicBezTo>
                          <a:pt x="812" y="2297"/>
                          <a:pt x="512" y="2121"/>
                          <a:pt x="336" y="1856"/>
                        </a:cubicBezTo>
                        <a:cubicBezTo>
                          <a:pt x="160" y="1645"/>
                          <a:pt x="72" y="1380"/>
                          <a:pt x="72" y="1098"/>
                        </a:cubicBezTo>
                        <a:cubicBezTo>
                          <a:pt x="173" y="408"/>
                          <a:pt x="996" y="55"/>
                          <a:pt x="1639" y="55"/>
                        </a:cubicBezTo>
                        <a:close/>
                        <a:moveTo>
                          <a:pt x="1635" y="0"/>
                        </a:moveTo>
                        <a:cubicBezTo>
                          <a:pt x="1170" y="0"/>
                          <a:pt x="726" y="173"/>
                          <a:pt x="371" y="463"/>
                        </a:cubicBezTo>
                        <a:cubicBezTo>
                          <a:pt x="124" y="675"/>
                          <a:pt x="1" y="992"/>
                          <a:pt x="36" y="1310"/>
                        </a:cubicBezTo>
                        <a:cubicBezTo>
                          <a:pt x="89" y="1574"/>
                          <a:pt x="213" y="1821"/>
                          <a:pt x="389" y="2033"/>
                        </a:cubicBezTo>
                        <a:cubicBezTo>
                          <a:pt x="548" y="2192"/>
                          <a:pt x="742" y="2297"/>
                          <a:pt x="936" y="2368"/>
                        </a:cubicBezTo>
                        <a:cubicBezTo>
                          <a:pt x="1081" y="2408"/>
                          <a:pt x="1217" y="2427"/>
                          <a:pt x="1357" y="2427"/>
                        </a:cubicBezTo>
                        <a:cubicBezTo>
                          <a:pt x="1404" y="2427"/>
                          <a:pt x="1451" y="2425"/>
                          <a:pt x="1500" y="2421"/>
                        </a:cubicBezTo>
                        <a:lnTo>
                          <a:pt x="1729" y="2421"/>
                        </a:lnTo>
                        <a:cubicBezTo>
                          <a:pt x="1734" y="2426"/>
                          <a:pt x="1741" y="2428"/>
                          <a:pt x="1749" y="2428"/>
                        </a:cubicBezTo>
                        <a:cubicBezTo>
                          <a:pt x="1798" y="2428"/>
                          <a:pt x="1893" y="2350"/>
                          <a:pt x="1923" y="2350"/>
                        </a:cubicBezTo>
                        <a:cubicBezTo>
                          <a:pt x="2223" y="2174"/>
                          <a:pt x="2452" y="1909"/>
                          <a:pt x="2576" y="1592"/>
                        </a:cubicBezTo>
                        <a:cubicBezTo>
                          <a:pt x="2858" y="887"/>
                          <a:pt x="2611" y="40"/>
                          <a:pt x="1764" y="5"/>
                        </a:cubicBezTo>
                        <a:cubicBezTo>
                          <a:pt x="1721" y="2"/>
                          <a:pt x="1678" y="0"/>
                          <a:pt x="16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23"/>
                  <p:cNvSpPr/>
                  <p:nvPr/>
                </p:nvSpPr>
                <p:spPr>
                  <a:xfrm rot="-479857">
                    <a:off x="1018326" y="83643"/>
                    <a:ext cx="95118" cy="100855"/>
                  </a:xfrm>
                  <a:custGeom>
                    <a:avLst/>
                    <a:gdLst/>
                    <a:ahLst/>
                    <a:cxnLst/>
                    <a:rect l="l" t="t" r="r" b="b"/>
                    <a:pathLst>
                      <a:path w="1575" h="1670" extrusionOk="0">
                        <a:moveTo>
                          <a:pt x="635" y="207"/>
                        </a:moveTo>
                        <a:lnTo>
                          <a:pt x="635" y="207"/>
                        </a:lnTo>
                        <a:cubicBezTo>
                          <a:pt x="688" y="296"/>
                          <a:pt x="723" y="437"/>
                          <a:pt x="653" y="490"/>
                        </a:cubicBezTo>
                        <a:cubicBezTo>
                          <a:pt x="547" y="454"/>
                          <a:pt x="582" y="296"/>
                          <a:pt x="635" y="207"/>
                        </a:cubicBezTo>
                        <a:close/>
                        <a:moveTo>
                          <a:pt x="1146" y="296"/>
                        </a:moveTo>
                        <a:lnTo>
                          <a:pt x="1146" y="313"/>
                        </a:lnTo>
                        <a:cubicBezTo>
                          <a:pt x="1164" y="366"/>
                          <a:pt x="1164" y="472"/>
                          <a:pt x="1111" y="490"/>
                        </a:cubicBezTo>
                        <a:cubicBezTo>
                          <a:pt x="1058" y="454"/>
                          <a:pt x="1129" y="349"/>
                          <a:pt x="1146" y="296"/>
                        </a:cubicBezTo>
                        <a:close/>
                        <a:moveTo>
                          <a:pt x="858" y="0"/>
                        </a:moveTo>
                        <a:cubicBezTo>
                          <a:pt x="762" y="0"/>
                          <a:pt x="666" y="40"/>
                          <a:pt x="600" y="119"/>
                        </a:cubicBezTo>
                        <a:cubicBezTo>
                          <a:pt x="552" y="80"/>
                          <a:pt x="497" y="61"/>
                          <a:pt x="445" y="61"/>
                        </a:cubicBezTo>
                        <a:cubicBezTo>
                          <a:pt x="381" y="61"/>
                          <a:pt x="321" y="88"/>
                          <a:pt x="282" y="137"/>
                        </a:cubicBezTo>
                        <a:cubicBezTo>
                          <a:pt x="0" y="366"/>
                          <a:pt x="106" y="948"/>
                          <a:pt x="194" y="1248"/>
                        </a:cubicBezTo>
                        <a:cubicBezTo>
                          <a:pt x="211" y="1298"/>
                          <a:pt x="308" y="1621"/>
                          <a:pt x="363" y="1621"/>
                        </a:cubicBezTo>
                        <a:cubicBezTo>
                          <a:pt x="365" y="1621"/>
                          <a:pt x="368" y="1620"/>
                          <a:pt x="370" y="1618"/>
                        </a:cubicBezTo>
                        <a:cubicBezTo>
                          <a:pt x="388" y="1618"/>
                          <a:pt x="388" y="1601"/>
                          <a:pt x="388" y="1583"/>
                        </a:cubicBezTo>
                        <a:cubicBezTo>
                          <a:pt x="265" y="1318"/>
                          <a:pt x="194" y="1036"/>
                          <a:pt x="176" y="754"/>
                        </a:cubicBezTo>
                        <a:cubicBezTo>
                          <a:pt x="141" y="578"/>
                          <a:pt x="176" y="419"/>
                          <a:pt x="247" y="260"/>
                        </a:cubicBezTo>
                        <a:cubicBezTo>
                          <a:pt x="296" y="199"/>
                          <a:pt x="381" y="128"/>
                          <a:pt x="463" y="128"/>
                        </a:cubicBezTo>
                        <a:cubicBezTo>
                          <a:pt x="498" y="128"/>
                          <a:pt x="533" y="141"/>
                          <a:pt x="564" y="172"/>
                        </a:cubicBezTo>
                        <a:cubicBezTo>
                          <a:pt x="529" y="225"/>
                          <a:pt x="512" y="296"/>
                          <a:pt x="512" y="366"/>
                        </a:cubicBezTo>
                        <a:cubicBezTo>
                          <a:pt x="512" y="441"/>
                          <a:pt x="550" y="554"/>
                          <a:pt x="615" y="554"/>
                        </a:cubicBezTo>
                        <a:cubicBezTo>
                          <a:pt x="627" y="554"/>
                          <a:pt x="639" y="551"/>
                          <a:pt x="653" y="543"/>
                        </a:cubicBezTo>
                        <a:cubicBezTo>
                          <a:pt x="794" y="454"/>
                          <a:pt x="741" y="260"/>
                          <a:pt x="653" y="155"/>
                        </a:cubicBezTo>
                        <a:cubicBezTo>
                          <a:pt x="710" y="97"/>
                          <a:pt x="785" y="69"/>
                          <a:pt x="859" y="69"/>
                        </a:cubicBezTo>
                        <a:cubicBezTo>
                          <a:pt x="966" y="69"/>
                          <a:pt x="1069" y="128"/>
                          <a:pt x="1111" y="243"/>
                        </a:cubicBezTo>
                        <a:cubicBezTo>
                          <a:pt x="1058" y="313"/>
                          <a:pt x="952" y="507"/>
                          <a:pt x="1093" y="560"/>
                        </a:cubicBezTo>
                        <a:cubicBezTo>
                          <a:pt x="1217" y="543"/>
                          <a:pt x="1235" y="349"/>
                          <a:pt x="1199" y="260"/>
                        </a:cubicBezTo>
                        <a:cubicBezTo>
                          <a:pt x="1269" y="203"/>
                          <a:pt x="1323" y="179"/>
                          <a:pt x="1364" y="179"/>
                        </a:cubicBezTo>
                        <a:cubicBezTo>
                          <a:pt x="1497" y="179"/>
                          <a:pt x="1491" y="437"/>
                          <a:pt x="1464" y="613"/>
                        </a:cubicBezTo>
                        <a:cubicBezTo>
                          <a:pt x="1446" y="754"/>
                          <a:pt x="1393" y="895"/>
                          <a:pt x="1340" y="1054"/>
                        </a:cubicBezTo>
                        <a:cubicBezTo>
                          <a:pt x="1252" y="1248"/>
                          <a:pt x="1164" y="1460"/>
                          <a:pt x="1076" y="1654"/>
                        </a:cubicBezTo>
                        <a:cubicBezTo>
                          <a:pt x="1082" y="1665"/>
                          <a:pt x="1088" y="1670"/>
                          <a:pt x="1094" y="1670"/>
                        </a:cubicBezTo>
                        <a:cubicBezTo>
                          <a:pt x="1127" y="1670"/>
                          <a:pt x="1167" y="1542"/>
                          <a:pt x="1182" y="1512"/>
                        </a:cubicBezTo>
                        <a:cubicBezTo>
                          <a:pt x="1235" y="1424"/>
                          <a:pt x="1270" y="1318"/>
                          <a:pt x="1323" y="1230"/>
                        </a:cubicBezTo>
                        <a:cubicBezTo>
                          <a:pt x="1429" y="1019"/>
                          <a:pt x="1499" y="789"/>
                          <a:pt x="1534" y="560"/>
                        </a:cubicBezTo>
                        <a:cubicBezTo>
                          <a:pt x="1574" y="347"/>
                          <a:pt x="1534" y="104"/>
                          <a:pt x="1375" y="104"/>
                        </a:cubicBezTo>
                        <a:cubicBezTo>
                          <a:pt x="1323" y="104"/>
                          <a:pt x="1259" y="129"/>
                          <a:pt x="1182" y="190"/>
                        </a:cubicBezTo>
                        <a:cubicBezTo>
                          <a:pt x="1129" y="102"/>
                          <a:pt x="1041" y="31"/>
                          <a:pt x="952" y="14"/>
                        </a:cubicBezTo>
                        <a:cubicBezTo>
                          <a:pt x="922" y="5"/>
                          <a:pt x="890" y="0"/>
                          <a:pt x="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23"/>
                  <p:cNvSpPr/>
                  <p:nvPr/>
                </p:nvSpPr>
                <p:spPr>
                  <a:xfrm rot="-479857">
                    <a:off x="1027190" y="178598"/>
                    <a:ext cx="82073" cy="69270"/>
                  </a:xfrm>
                  <a:custGeom>
                    <a:avLst/>
                    <a:gdLst/>
                    <a:ahLst/>
                    <a:cxnLst/>
                    <a:rect l="l" t="t" r="r" b="b"/>
                    <a:pathLst>
                      <a:path w="1359" h="1147" extrusionOk="0">
                        <a:moveTo>
                          <a:pt x="124" y="0"/>
                        </a:moveTo>
                        <a:lnTo>
                          <a:pt x="124" y="53"/>
                        </a:lnTo>
                        <a:cubicBezTo>
                          <a:pt x="89" y="388"/>
                          <a:pt x="54" y="723"/>
                          <a:pt x="1" y="1058"/>
                        </a:cubicBezTo>
                        <a:lnTo>
                          <a:pt x="1" y="1094"/>
                        </a:lnTo>
                        <a:lnTo>
                          <a:pt x="36" y="1094"/>
                        </a:lnTo>
                        <a:lnTo>
                          <a:pt x="18" y="1129"/>
                        </a:lnTo>
                        <a:lnTo>
                          <a:pt x="89" y="1129"/>
                        </a:lnTo>
                        <a:lnTo>
                          <a:pt x="371" y="1147"/>
                        </a:lnTo>
                        <a:lnTo>
                          <a:pt x="1359" y="1147"/>
                        </a:lnTo>
                        <a:lnTo>
                          <a:pt x="1359" y="1111"/>
                        </a:lnTo>
                        <a:lnTo>
                          <a:pt x="1359" y="1006"/>
                        </a:lnTo>
                        <a:lnTo>
                          <a:pt x="1359" y="424"/>
                        </a:lnTo>
                        <a:lnTo>
                          <a:pt x="1359" y="141"/>
                        </a:lnTo>
                        <a:lnTo>
                          <a:pt x="1359" y="106"/>
                        </a:lnTo>
                        <a:lnTo>
                          <a:pt x="1306" y="106"/>
                        </a:lnTo>
                        <a:lnTo>
                          <a:pt x="1024" y="71"/>
                        </a:lnTo>
                        <a:lnTo>
                          <a:pt x="671" y="36"/>
                        </a:lnTo>
                        <a:lnTo>
                          <a:pt x="3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97" name="Google Shape;6397;p23"/>
                <p:cNvGrpSpPr/>
                <p:nvPr/>
              </p:nvGrpSpPr>
              <p:grpSpPr>
                <a:xfrm>
                  <a:off x="1900316" y="-57511"/>
                  <a:ext cx="197687" cy="229350"/>
                  <a:chOff x="1727574" y="-89661"/>
                  <a:chExt cx="197687" cy="229350"/>
                </a:xfrm>
              </p:grpSpPr>
              <p:sp>
                <p:nvSpPr>
                  <p:cNvPr id="6398" name="Google Shape;6398;p23"/>
                  <p:cNvSpPr/>
                  <p:nvPr/>
                </p:nvSpPr>
                <p:spPr>
                  <a:xfrm rot="-479857">
                    <a:off x="1737495" y="-78185"/>
                    <a:ext cx="175802" cy="154906"/>
                  </a:xfrm>
                  <a:custGeom>
                    <a:avLst/>
                    <a:gdLst/>
                    <a:ahLst/>
                    <a:cxnLst/>
                    <a:rect l="l" t="t" r="r" b="b"/>
                    <a:pathLst>
                      <a:path w="2911" h="2565" extrusionOk="0">
                        <a:moveTo>
                          <a:pt x="1573" y="1"/>
                        </a:moveTo>
                        <a:cubicBezTo>
                          <a:pt x="1531" y="1"/>
                          <a:pt x="1489" y="2"/>
                          <a:pt x="1446" y="5"/>
                        </a:cubicBezTo>
                        <a:cubicBezTo>
                          <a:pt x="1006" y="22"/>
                          <a:pt x="582" y="234"/>
                          <a:pt x="300" y="586"/>
                        </a:cubicBezTo>
                        <a:cubicBezTo>
                          <a:pt x="36" y="939"/>
                          <a:pt x="0" y="1433"/>
                          <a:pt x="212" y="1821"/>
                        </a:cubicBezTo>
                        <a:cubicBezTo>
                          <a:pt x="379" y="2272"/>
                          <a:pt x="815" y="2564"/>
                          <a:pt x="1294" y="2564"/>
                        </a:cubicBezTo>
                        <a:cubicBezTo>
                          <a:pt x="1321" y="2564"/>
                          <a:pt x="1349" y="2563"/>
                          <a:pt x="1376" y="2562"/>
                        </a:cubicBezTo>
                        <a:cubicBezTo>
                          <a:pt x="1407" y="2564"/>
                          <a:pt x="1439" y="2565"/>
                          <a:pt x="1470" y="2565"/>
                        </a:cubicBezTo>
                        <a:cubicBezTo>
                          <a:pt x="1685" y="2565"/>
                          <a:pt x="1899" y="2513"/>
                          <a:pt x="2099" y="2420"/>
                        </a:cubicBezTo>
                        <a:cubicBezTo>
                          <a:pt x="2328" y="2297"/>
                          <a:pt x="2540" y="2138"/>
                          <a:pt x="2698" y="1927"/>
                        </a:cubicBezTo>
                        <a:cubicBezTo>
                          <a:pt x="2875" y="1574"/>
                          <a:pt x="2910" y="1151"/>
                          <a:pt x="2804" y="780"/>
                        </a:cubicBezTo>
                        <a:cubicBezTo>
                          <a:pt x="2641" y="209"/>
                          <a:pt x="2100" y="1"/>
                          <a:pt x="1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23"/>
                  <p:cNvSpPr/>
                  <p:nvPr/>
                </p:nvSpPr>
                <p:spPr>
                  <a:xfrm rot="-479857">
                    <a:off x="1767727" y="-54990"/>
                    <a:ext cx="133165" cy="128636"/>
                  </a:xfrm>
                  <a:custGeom>
                    <a:avLst/>
                    <a:gdLst/>
                    <a:ahLst/>
                    <a:cxnLst/>
                    <a:rect l="l" t="t" r="r" b="b"/>
                    <a:pathLst>
                      <a:path w="2205" h="2130" extrusionOk="0">
                        <a:moveTo>
                          <a:pt x="1317" y="1"/>
                        </a:moveTo>
                        <a:cubicBezTo>
                          <a:pt x="1284" y="1"/>
                          <a:pt x="1251" y="3"/>
                          <a:pt x="1217" y="7"/>
                        </a:cubicBezTo>
                        <a:cubicBezTo>
                          <a:pt x="706" y="78"/>
                          <a:pt x="1" y="501"/>
                          <a:pt x="36" y="1118"/>
                        </a:cubicBezTo>
                        <a:cubicBezTo>
                          <a:pt x="71" y="1559"/>
                          <a:pt x="353" y="2070"/>
                          <a:pt x="847" y="2123"/>
                        </a:cubicBezTo>
                        <a:cubicBezTo>
                          <a:pt x="889" y="2127"/>
                          <a:pt x="932" y="2130"/>
                          <a:pt x="977" y="2130"/>
                        </a:cubicBezTo>
                        <a:cubicBezTo>
                          <a:pt x="1121" y="2130"/>
                          <a:pt x="1277" y="2107"/>
                          <a:pt x="1411" y="2053"/>
                        </a:cubicBezTo>
                        <a:lnTo>
                          <a:pt x="1588" y="1982"/>
                        </a:lnTo>
                        <a:cubicBezTo>
                          <a:pt x="1605" y="1982"/>
                          <a:pt x="1605" y="1965"/>
                          <a:pt x="1605" y="1947"/>
                        </a:cubicBezTo>
                        <a:cubicBezTo>
                          <a:pt x="1887" y="1806"/>
                          <a:pt x="2081" y="1541"/>
                          <a:pt x="2134" y="1224"/>
                        </a:cubicBezTo>
                        <a:cubicBezTo>
                          <a:pt x="2205" y="995"/>
                          <a:pt x="2187" y="748"/>
                          <a:pt x="2081" y="519"/>
                        </a:cubicBezTo>
                        <a:cubicBezTo>
                          <a:pt x="1993" y="307"/>
                          <a:pt x="1835" y="148"/>
                          <a:pt x="1623" y="78"/>
                        </a:cubicBezTo>
                        <a:cubicBezTo>
                          <a:pt x="1529" y="24"/>
                          <a:pt x="1424" y="1"/>
                          <a:pt x="13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23"/>
                  <p:cNvSpPr/>
                  <p:nvPr/>
                </p:nvSpPr>
                <p:spPr>
                  <a:xfrm rot="-479857">
                    <a:off x="1745754" y="-78038"/>
                    <a:ext cx="169884" cy="150196"/>
                  </a:xfrm>
                  <a:custGeom>
                    <a:avLst/>
                    <a:gdLst/>
                    <a:ahLst/>
                    <a:cxnLst/>
                    <a:rect l="l" t="t" r="r" b="b"/>
                    <a:pathLst>
                      <a:path w="2813" h="2487" extrusionOk="0">
                        <a:moveTo>
                          <a:pt x="1733" y="51"/>
                        </a:moveTo>
                        <a:cubicBezTo>
                          <a:pt x="2376" y="51"/>
                          <a:pt x="2694" y="599"/>
                          <a:pt x="2628" y="1224"/>
                        </a:cubicBezTo>
                        <a:cubicBezTo>
                          <a:pt x="2593" y="1524"/>
                          <a:pt x="2469" y="1806"/>
                          <a:pt x="2275" y="2053"/>
                        </a:cubicBezTo>
                        <a:cubicBezTo>
                          <a:pt x="2187" y="2159"/>
                          <a:pt x="2064" y="2264"/>
                          <a:pt x="1923" y="2353"/>
                        </a:cubicBezTo>
                        <a:cubicBezTo>
                          <a:pt x="1917" y="2335"/>
                          <a:pt x="1907" y="2329"/>
                          <a:pt x="1895" y="2329"/>
                        </a:cubicBezTo>
                        <a:cubicBezTo>
                          <a:pt x="1870" y="2329"/>
                          <a:pt x="1834" y="2353"/>
                          <a:pt x="1799" y="2353"/>
                        </a:cubicBezTo>
                        <a:cubicBezTo>
                          <a:pt x="1640" y="2370"/>
                          <a:pt x="1482" y="2423"/>
                          <a:pt x="1305" y="2423"/>
                        </a:cubicBezTo>
                        <a:cubicBezTo>
                          <a:pt x="988" y="2405"/>
                          <a:pt x="671" y="2264"/>
                          <a:pt x="459" y="2035"/>
                        </a:cubicBezTo>
                        <a:cubicBezTo>
                          <a:pt x="247" y="1841"/>
                          <a:pt x="124" y="1594"/>
                          <a:pt x="89" y="1330"/>
                        </a:cubicBezTo>
                        <a:cubicBezTo>
                          <a:pt x="89" y="589"/>
                          <a:pt x="935" y="113"/>
                          <a:pt x="1588" y="60"/>
                        </a:cubicBezTo>
                        <a:cubicBezTo>
                          <a:pt x="1638" y="54"/>
                          <a:pt x="1686" y="51"/>
                          <a:pt x="1733" y="51"/>
                        </a:cubicBezTo>
                        <a:close/>
                        <a:moveTo>
                          <a:pt x="1732" y="0"/>
                        </a:moveTo>
                        <a:cubicBezTo>
                          <a:pt x="1691" y="0"/>
                          <a:pt x="1649" y="3"/>
                          <a:pt x="1605" y="7"/>
                        </a:cubicBezTo>
                        <a:cubicBezTo>
                          <a:pt x="1094" y="42"/>
                          <a:pt x="635" y="289"/>
                          <a:pt x="300" y="677"/>
                        </a:cubicBezTo>
                        <a:cubicBezTo>
                          <a:pt x="89" y="907"/>
                          <a:pt x="0" y="1242"/>
                          <a:pt x="89" y="1559"/>
                        </a:cubicBezTo>
                        <a:cubicBezTo>
                          <a:pt x="177" y="1806"/>
                          <a:pt x="336" y="2035"/>
                          <a:pt x="530" y="2229"/>
                        </a:cubicBezTo>
                        <a:cubicBezTo>
                          <a:pt x="706" y="2353"/>
                          <a:pt x="917" y="2441"/>
                          <a:pt x="1129" y="2476"/>
                        </a:cubicBezTo>
                        <a:cubicBezTo>
                          <a:pt x="1200" y="2482"/>
                          <a:pt x="1269" y="2487"/>
                          <a:pt x="1337" y="2487"/>
                        </a:cubicBezTo>
                        <a:cubicBezTo>
                          <a:pt x="1455" y="2487"/>
                          <a:pt x="1570" y="2474"/>
                          <a:pt x="1693" y="2441"/>
                        </a:cubicBezTo>
                        <a:lnTo>
                          <a:pt x="1870" y="2405"/>
                        </a:lnTo>
                        <a:lnTo>
                          <a:pt x="1923" y="2405"/>
                        </a:lnTo>
                        <a:cubicBezTo>
                          <a:pt x="1925" y="2407"/>
                          <a:pt x="1928" y="2407"/>
                          <a:pt x="1932" y="2407"/>
                        </a:cubicBezTo>
                        <a:cubicBezTo>
                          <a:pt x="1974" y="2407"/>
                          <a:pt x="2066" y="2316"/>
                          <a:pt x="2099" y="2300"/>
                        </a:cubicBezTo>
                        <a:cubicBezTo>
                          <a:pt x="2364" y="2088"/>
                          <a:pt x="2557" y="1788"/>
                          <a:pt x="2646" y="1453"/>
                        </a:cubicBezTo>
                        <a:cubicBezTo>
                          <a:pt x="2813" y="751"/>
                          <a:pt x="2488" y="0"/>
                          <a:pt x="17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23"/>
                  <p:cNvSpPr/>
                  <p:nvPr/>
                </p:nvSpPr>
                <p:spPr>
                  <a:xfrm rot="-479857">
                    <a:off x="1779794" y="-30140"/>
                    <a:ext cx="92763" cy="100734"/>
                  </a:xfrm>
                  <a:custGeom>
                    <a:avLst/>
                    <a:gdLst/>
                    <a:ahLst/>
                    <a:cxnLst/>
                    <a:rect l="l" t="t" r="r" b="b"/>
                    <a:pathLst>
                      <a:path w="1536" h="1668" extrusionOk="0">
                        <a:moveTo>
                          <a:pt x="1112" y="269"/>
                        </a:moveTo>
                        <a:lnTo>
                          <a:pt x="1112" y="269"/>
                        </a:lnTo>
                        <a:cubicBezTo>
                          <a:pt x="1129" y="321"/>
                          <a:pt x="1147" y="427"/>
                          <a:pt x="1094" y="445"/>
                        </a:cubicBezTo>
                        <a:cubicBezTo>
                          <a:pt x="1041" y="410"/>
                          <a:pt x="1077" y="304"/>
                          <a:pt x="1112" y="269"/>
                        </a:cubicBezTo>
                        <a:close/>
                        <a:moveTo>
                          <a:pt x="583" y="251"/>
                        </a:moveTo>
                        <a:lnTo>
                          <a:pt x="583" y="251"/>
                        </a:lnTo>
                        <a:cubicBezTo>
                          <a:pt x="636" y="304"/>
                          <a:pt x="706" y="445"/>
                          <a:pt x="636" y="515"/>
                        </a:cubicBezTo>
                        <a:cubicBezTo>
                          <a:pt x="530" y="480"/>
                          <a:pt x="548" y="321"/>
                          <a:pt x="583" y="251"/>
                        </a:cubicBezTo>
                        <a:close/>
                        <a:moveTo>
                          <a:pt x="824" y="1"/>
                        </a:moveTo>
                        <a:cubicBezTo>
                          <a:pt x="729" y="1"/>
                          <a:pt x="627" y="53"/>
                          <a:pt x="565" y="145"/>
                        </a:cubicBezTo>
                        <a:cubicBezTo>
                          <a:pt x="528" y="120"/>
                          <a:pt x="486" y="108"/>
                          <a:pt x="444" y="108"/>
                        </a:cubicBezTo>
                        <a:cubicBezTo>
                          <a:pt x="368" y="108"/>
                          <a:pt x="293" y="147"/>
                          <a:pt x="248" y="216"/>
                        </a:cubicBezTo>
                        <a:cubicBezTo>
                          <a:pt x="1" y="480"/>
                          <a:pt x="195" y="1045"/>
                          <a:pt x="318" y="1327"/>
                        </a:cubicBezTo>
                        <a:cubicBezTo>
                          <a:pt x="335" y="1359"/>
                          <a:pt x="473" y="1667"/>
                          <a:pt x="535" y="1667"/>
                        </a:cubicBezTo>
                        <a:cubicBezTo>
                          <a:pt x="540" y="1667"/>
                          <a:pt x="544" y="1665"/>
                          <a:pt x="548" y="1662"/>
                        </a:cubicBezTo>
                        <a:cubicBezTo>
                          <a:pt x="565" y="1662"/>
                          <a:pt x="565" y="1644"/>
                          <a:pt x="548" y="1626"/>
                        </a:cubicBezTo>
                        <a:cubicBezTo>
                          <a:pt x="389" y="1380"/>
                          <a:pt x="283" y="1115"/>
                          <a:pt x="212" y="833"/>
                        </a:cubicBezTo>
                        <a:cubicBezTo>
                          <a:pt x="177" y="674"/>
                          <a:pt x="177" y="498"/>
                          <a:pt x="230" y="339"/>
                        </a:cubicBezTo>
                        <a:cubicBezTo>
                          <a:pt x="271" y="271"/>
                          <a:pt x="355" y="170"/>
                          <a:pt x="448" y="170"/>
                        </a:cubicBezTo>
                        <a:cubicBezTo>
                          <a:pt x="475" y="170"/>
                          <a:pt x="502" y="178"/>
                          <a:pt x="530" y="198"/>
                        </a:cubicBezTo>
                        <a:cubicBezTo>
                          <a:pt x="512" y="269"/>
                          <a:pt x="495" y="339"/>
                          <a:pt x="495" y="410"/>
                        </a:cubicBezTo>
                        <a:cubicBezTo>
                          <a:pt x="509" y="483"/>
                          <a:pt x="561" y="581"/>
                          <a:pt x="629" y="581"/>
                        </a:cubicBezTo>
                        <a:cubicBezTo>
                          <a:pt x="642" y="581"/>
                          <a:pt x="656" y="577"/>
                          <a:pt x="671" y="568"/>
                        </a:cubicBezTo>
                        <a:cubicBezTo>
                          <a:pt x="777" y="463"/>
                          <a:pt x="706" y="269"/>
                          <a:pt x="600" y="180"/>
                        </a:cubicBezTo>
                        <a:cubicBezTo>
                          <a:pt x="661" y="103"/>
                          <a:pt x="750" y="63"/>
                          <a:pt x="838" y="63"/>
                        </a:cubicBezTo>
                        <a:cubicBezTo>
                          <a:pt x="931" y="63"/>
                          <a:pt x="1022" y="108"/>
                          <a:pt x="1077" y="198"/>
                        </a:cubicBezTo>
                        <a:cubicBezTo>
                          <a:pt x="1024" y="269"/>
                          <a:pt x="953" y="498"/>
                          <a:pt x="1094" y="515"/>
                        </a:cubicBezTo>
                        <a:cubicBezTo>
                          <a:pt x="1218" y="480"/>
                          <a:pt x="1200" y="304"/>
                          <a:pt x="1147" y="198"/>
                        </a:cubicBezTo>
                        <a:cubicBezTo>
                          <a:pt x="1215" y="126"/>
                          <a:pt x="1269" y="96"/>
                          <a:pt x="1311" y="96"/>
                        </a:cubicBezTo>
                        <a:cubicBezTo>
                          <a:pt x="1435" y="96"/>
                          <a:pt x="1465" y="345"/>
                          <a:pt x="1465" y="515"/>
                        </a:cubicBezTo>
                        <a:cubicBezTo>
                          <a:pt x="1465" y="657"/>
                          <a:pt x="1447" y="815"/>
                          <a:pt x="1412" y="956"/>
                        </a:cubicBezTo>
                        <a:cubicBezTo>
                          <a:pt x="1341" y="1168"/>
                          <a:pt x="1288" y="1380"/>
                          <a:pt x="1235" y="1609"/>
                        </a:cubicBezTo>
                        <a:cubicBezTo>
                          <a:pt x="1241" y="1620"/>
                          <a:pt x="1246" y="1624"/>
                          <a:pt x="1251" y="1624"/>
                        </a:cubicBezTo>
                        <a:cubicBezTo>
                          <a:pt x="1281" y="1624"/>
                          <a:pt x="1309" y="1480"/>
                          <a:pt x="1323" y="1450"/>
                        </a:cubicBezTo>
                        <a:cubicBezTo>
                          <a:pt x="1341" y="1344"/>
                          <a:pt x="1376" y="1238"/>
                          <a:pt x="1412" y="1133"/>
                        </a:cubicBezTo>
                        <a:cubicBezTo>
                          <a:pt x="1500" y="921"/>
                          <a:pt x="1535" y="692"/>
                          <a:pt x="1535" y="463"/>
                        </a:cubicBezTo>
                        <a:cubicBezTo>
                          <a:pt x="1535" y="259"/>
                          <a:pt x="1471" y="28"/>
                          <a:pt x="1322" y="28"/>
                        </a:cubicBezTo>
                        <a:cubicBezTo>
                          <a:pt x="1265" y="28"/>
                          <a:pt x="1195" y="62"/>
                          <a:pt x="1112" y="145"/>
                        </a:cubicBezTo>
                        <a:cubicBezTo>
                          <a:pt x="1059" y="57"/>
                          <a:pt x="971" y="4"/>
                          <a:pt x="865" y="4"/>
                        </a:cubicBezTo>
                        <a:cubicBezTo>
                          <a:pt x="852" y="2"/>
                          <a:pt x="838" y="1"/>
                          <a:pt x="8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23"/>
                  <p:cNvSpPr/>
                  <p:nvPr/>
                </p:nvSpPr>
                <p:spPr>
                  <a:xfrm rot="-479857">
                    <a:off x="1804841" y="63746"/>
                    <a:ext cx="85214" cy="70357"/>
                  </a:xfrm>
                  <a:custGeom>
                    <a:avLst/>
                    <a:gdLst/>
                    <a:ahLst/>
                    <a:cxnLst/>
                    <a:rect l="l" t="t" r="r" b="b"/>
                    <a:pathLst>
                      <a:path w="1411" h="1165" extrusionOk="0">
                        <a:moveTo>
                          <a:pt x="1199" y="0"/>
                        </a:moveTo>
                        <a:lnTo>
                          <a:pt x="917" y="18"/>
                        </a:lnTo>
                        <a:lnTo>
                          <a:pt x="564" y="35"/>
                        </a:lnTo>
                        <a:lnTo>
                          <a:pt x="194" y="53"/>
                        </a:lnTo>
                        <a:lnTo>
                          <a:pt x="0" y="53"/>
                        </a:lnTo>
                        <a:lnTo>
                          <a:pt x="0" y="106"/>
                        </a:lnTo>
                        <a:cubicBezTo>
                          <a:pt x="35" y="441"/>
                          <a:pt x="35" y="776"/>
                          <a:pt x="35" y="1129"/>
                        </a:cubicBezTo>
                        <a:lnTo>
                          <a:pt x="35" y="1164"/>
                        </a:lnTo>
                        <a:lnTo>
                          <a:pt x="71" y="1164"/>
                        </a:lnTo>
                        <a:lnTo>
                          <a:pt x="106" y="1146"/>
                        </a:lnTo>
                        <a:lnTo>
                          <a:pt x="141" y="1146"/>
                        </a:lnTo>
                        <a:lnTo>
                          <a:pt x="423" y="1111"/>
                        </a:lnTo>
                        <a:lnTo>
                          <a:pt x="670" y="1094"/>
                        </a:lnTo>
                        <a:lnTo>
                          <a:pt x="811" y="1076"/>
                        </a:lnTo>
                        <a:lnTo>
                          <a:pt x="970" y="1058"/>
                        </a:lnTo>
                        <a:lnTo>
                          <a:pt x="1235" y="1041"/>
                        </a:lnTo>
                        <a:lnTo>
                          <a:pt x="1411" y="1041"/>
                        </a:lnTo>
                        <a:lnTo>
                          <a:pt x="1411" y="1005"/>
                        </a:lnTo>
                        <a:lnTo>
                          <a:pt x="1411" y="988"/>
                        </a:lnTo>
                        <a:cubicBezTo>
                          <a:pt x="1393" y="970"/>
                          <a:pt x="1393" y="935"/>
                          <a:pt x="1393" y="900"/>
                        </a:cubicBezTo>
                        <a:cubicBezTo>
                          <a:pt x="1358" y="706"/>
                          <a:pt x="1340" y="512"/>
                          <a:pt x="1305" y="318"/>
                        </a:cubicBezTo>
                        <a:lnTo>
                          <a:pt x="1252" y="35"/>
                        </a:lnTo>
                        <a:lnTo>
                          <a:pt x="12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03" name="Google Shape;6403;p23"/>
                <p:cNvGrpSpPr/>
                <p:nvPr/>
              </p:nvGrpSpPr>
              <p:grpSpPr>
                <a:xfrm>
                  <a:off x="2388688" y="39226"/>
                  <a:ext cx="196642" cy="230165"/>
                  <a:chOff x="2221726" y="7076"/>
                  <a:chExt cx="196642" cy="230165"/>
                </a:xfrm>
              </p:grpSpPr>
              <p:sp>
                <p:nvSpPr>
                  <p:cNvPr id="6404" name="Google Shape;6404;p23"/>
                  <p:cNvSpPr/>
                  <p:nvPr/>
                </p:nvSpPr>
                <p:spPr>
                  <a:xfrm rot="-479857">
                    <a:off x="2232600" y="69359"/>
                    <a:ext cx="175742" cy="156416"/>
                  </a:xfrm>
                  <a:custGeom>
                    <a:avLst/>
                    <a:gdLst/>
                    <a:ahLst/>
                    <a:cxnLst/>
                    <a:rect l="l" t="t" r="r" b="b"/>
                    <a:pathLst>
                      <a:path w="2910" h="2590" extrusionOk="0">
                        <a:moveTo>
                          <a:pt x="1622" y="0"/>
                        </a:moveTo>
                        <a:cubicBezTo>
                          <a:pt x="1581" y="0"/>
                          <a:pt x="1540" y="2"/>
                          <a:pt x="1499" y="7"/>
                        </a:cubicBezTo>
                        <a:cubicBezTo>
                          <a:pt x="1252" y="7"/>
                          <a:pt x="1005" y="60"/>
                          <a:pt x="776" y="165"/>
                        </a:cubicBezTo>
                        <a:cubicBezTo>
                          <a:pt x="547" y="289"/>
                          <a:pt x="353" y="465"/>
                          <a:pt x="194" y="677"/>
                        </a:cubicBezTo>
                        <a:cubicBezTo>
                          <a:pt x="18" y="1047"/>
                          <a:pt x="0" y="1453"/>
                          <a:pt x="124" y="1841"/>
                        </a:cubicBezTo>
                        <a:cubicBezTo>
                          <a:pt x="298" y="2378"/>
                          <a:pt x="811" y="2590"/>
                          <a:pt x="1322" y="2590"/>
                        </a:cubicBezTo>
                        <a:cubicBezTo>
                          <a:pt x="1382" y="2590"/>
                          <a:pt x="1441" y="2587"/>
                          <a:pt x="1499" y="2581"/>
                        </a:cubicBezTo>
                        <a:cubicBezTo>
                          <a:pt x="1940" y="2528"/>
                          <a:pt x="2346" y="2317"/>
                          <a:pt x="2628" y="1964"/>
                        </a:cubicBezTo>
                        <a:cubicBezTo>
                          <a:pt x="2892" y="1594"/>
                          <a:pt x="2910" y="1100"/>
                          <a:pt x="2681" y="712"/>
                        </a:cubicBezTo>
                        <a:cubicBezTo>
                          <a:pt x="2502" y="274"/>
                          <a:pt x="2085" y="0"/>
                          <a:pt x="16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23"/>
                  <p:cNvSpPr/>
                  <p:nvPr/>
                </p:nvSpPr>
                <p:spPr>
                  <a:xfrm rot="-479857">
                    <a:off x="2244909" y="72622"/>
                    <a:ext cx="133165" cy="129300"/>
                  </a:xfrm>
                  <a:custGeom>
                    <a:avLst/>
                    <a:gdLst/>
                    <a:ahLst/>
                    <a:cxnLst/>
                    <a:rect l="l" t="t" r="r" b="b"/>
                    <a:pathLst>
                      <a:path w="2205" h="2141" extrusionOk="0">
                        <a:moveTo>
                          <a:pt x="1192" y="1"/>
                        </a:moveTo>
                        <a:cubicBezTo>
                          <a:pt x="1043" y="1"/>
                          <a:pt x="895" y="27"/>
                          <a:pt x="759" y="95"/>
                        </a:cubicBezTo>
                        <a:lnTo>
                          <a:pt x="582" y="166"/>
                        </a:lnTo>
                        <a:cubicBezTo>
                          <a:pt x="582" y="166"/>
                          <a:pt x="565" y="183"/>
                          <a:pt x="565" y="201"/>
                        </a:cubicBezTo>
                        <a:cubicBezTo>
                          <a:pt x="283" y="342"/>
                          <a:pt x="106" y="624"/>
                          <a:pt x="53" y="942"/>
                        </a:cubicBezTo>
                        <a:cubicBezTo>
                          <a:pt x="0" y="1171"/>
                          <a:pt x="36" y="1418"/>
                          <a:pt x="124" y="1647"/>
                        </a:cubicBezTo>
                        <a:cubicBezTo>
                          <a:pt x="230" y="1841"/>
                          <a:pt x="406" y="2000"/>
                          <a:pt x="600" y="2070"/>
                        </a:cubicBezTo>
                        <a:cubicBezTo>
                          <a:pt x="694" y="2117"/>
                          <a:pt x="780" y="2141"/>
                          <a:pt x="869" y="2141"/>
                        </a:cubicBezTo>
                        <a:cubicBezTo>
                          <a:pt x="914" y="2141"/>
                          <a:pt x="959" y="2135"/>
                          <a:pt x="1006" y="2123"/>
                        </a:cubicBezTo>
                        <a:cubicBezTo>
                          <a:pt x="1535" y="2053"/>
                          <a:pt x="2205" y="1594"/>
                          <a:pt x="2152" y="994"/>
                        </a:cubicBezTo>
                        <a:cubicBezTo>
                          <a:pt x="2117" y="536"/>
                          <a:pt x="1817" y="60"/>
                          <a:pt x="1323" y="7"/>
                        </a:cubicBezTo>
                        <a:cubicBezTo>
                          <a:pt x="1279" y="3"/>
                          <a:pt x="1236" y="1"/>
                          <a:pt x="1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23"/>
                  <p:cNvSpPr/>
                  <p:nvPr/>
                </p:nvSpPr>
                <p:spPr>
                  <a:xfrm rot="-479857">
                    <a:off x="2231438" y="74263"/>
                    <a:ext cx="168676" cy="151404"/>
                  </a:xfrm>
                  <a:custGeom>
                    <a:avLst/>
                    <a:gdLst/>
                    <a:ahLst/>
                    <a:cxnLst/>
                    <a:rect l="l" t="t" r="r" b="b"/>
                    <a:pathLst>
                      <a:path w="2793" h="2507" extrusionOk="0">
                        <a:moveTo>
                          <a:pt x="1435" y="78"/>
                        </a:moveTo>
                        <a:cubicBezTo>
                          <a:pt x="2052" y="78"/>
                          <a:pt x="2581" y="519"/>
                          <a:pt x="2687" y="1136"/>
                        </a:cubicBezTo>
                        <a:cubicBezTo>
                          <a:pt x="2705" y="1876"/>
                          <a:pt x="1893" y="2353"/>
                          <a:pt x="1223" y="2441"/>
                        </a:cubicBezTo>
                        <a:lnTo>
                          <a:pt x="1241" y="2441"/>
                        </a:lnTo>
                        <a:cubicBezTo>
                          <a:pt x="1182" y="2449"/>
                          <a:pt x="1125" y="2453"/>
                          <a:pt x="1071" y="2453"/>
                        </a:cubicBezTo>
                        <a:cubicBezTo>
                          <a:pt x="444" y="2453"/>
                          <a:pt x="131" y="1911"/>
                          <a:pt x="148" y="1295"/>
                        </a:cubicBezTo>
                        <a:cubicBezTo>
                          <a:pt x="183" y="995"/>
                          <a:pt x="289" y="713"/>
                          <a:pt x="483" y="466"/>
                        </a:cubicBezTo>
                        <a:cubicBezTo>
                          <a:pt x="571" y="342"/>
                          <a:pt x="694" y="236"/>
                          <a:pt x="818" y="166"/>
                        </a:cubicBezTo>
                        <a:cubicBezTo>
                          <a:pt x="824" y="178"/>
                          <a:pt x="835" y="182"/>
                          <a:pt x="850" y="182"/>
                        </a:cubicBezTo>
                        <a:cubicBezTo>
                          <a:pt x="879" y="182"/>
                          <a:pt x="918" y="166"/>
                          <a:pt x="941" y="166"/>
                        </a:cubicBezTo>
                        <a:cubicBezTo>
                          <a:pt x="1118" y="131"/>
                          <a:pt x="1276" y="78"/>
                          <a:pt x="1435" y="78"/>
                        </a:cubicBezTo>
                        <a:close/>
                        <a:moveTo>
                          <a:pt x="1460" y="1"/>
                        </a:moveTo>
                        <a:cubicBezTo>
                          <a:pt x="1328" y="1"/>
                          <a:pt x="1196" y="20"/>
                          <a:pt x="1065" y="60"/>
                        </a:cubicBezTo>
                        <a:lnTo>
                          <a:pt x="888" y="95"/>
                        </a:lnTo>
                        <a:cubicBezTo>
                          <a:pt x="888" y="104"/>
                          <a:pt x="880" y="104"/>
                          <a:pt x="868" y="104"/>
                        </a:cubicBezTo>
                        <a:cubicBezTo>
                          <a:pt x="857" y="104"/>
                          <a:pt x="844" y="104"/>
                          <a:pt x="835" y="113"/>
                        </a:cubicBezTo>
                        <a:cubicBezTo>
                          <a:pt x="831" y="109"/>
                          <a:pt x="826" y="107"/>
                          <a:pt x="819" y="107"/>
                        </a:cubicBezTo>
                        <a:cubicBezTo>
                          <a:pt x="775" y="107"/>
                          <a:pt x="690" y="203"/>
                          <a:pt x="659" y="219"/>
                        </a:cubicBezTo>
                        <a:cubicBezTo>
                          <a:pt x="395" y="430"/>
                          <a:pt x="218" y="748"/>
                          <a:pt x="148" y="1083"/>
                        </a:cubicBezTo>
                        <a:cubicBezTo>
                          <a:pt x="0" y="1772"/>
                          <a:pt x="325" y="2506"/>
                          <a:pt x="1053" y="2506"/>
                        </a:cubicBezTo>
                        <a:cubicBezTo>
                          <a:pt x="1107" y="2506"/>
                          <a:pt x="1164" y="2502"/>
                          <a:pt x="1223" y="2494"/>
                        </a:cubicBezTo>
                        <a:cubicBezTo>
                          <a:pt x="1735" y="2441"/>
                          <a:pt x="2193" y="2176"/>
                          <a:pt x="2511" y="1788"/>
                        </a:cubicBezTo>
                        <a:cubicBezTo>
                          <a:pt x="2722" y="1541"/>
                          <a:pt x="2793" y="1206"/>
                          <a:pt x="2705" y="907"/>
                        </a:cubicBezTo>
                        <a:cubicBezTo>
                          <a:pt x="2599" y="660"/>
                          <a:pt x="2440" y="430"/>
                          <a:pt x="2229" y="254"/>
                        </a:cubicBezTo>
                        <a:cubicBezTo>
                          <a:pt x="2002" y="87"/>
                          <a:pt x="1734" y="1"/>
                          <a:pt x="14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23"/>
                  <p:cNvSpPr/>
                  <p:nvPr/>
                </p:nvSpPr>
                <p:spPr>
                  <a:xfrm rot="-479857">
                    <a:off x="2273321" y="75726"/>
                    <a:ext cx="92702" cy="101520"/>
                  </a:xfrm>
                  <a:custGeom>
                    <a:avLst/>
                    <a:gdLst/>
                    <a:ahLst/>
                    <a:cxnLst/>
                    <a:rect l="l" t="t" r="r" b="b"/>
                    <a:pathLst>
                      <a:path w="1535" h="1681" extrusionOk="0">
                        <a:moveTo>
                          <a:pt x="441" y="1222"/>
                        </a:moveTo>
                        <a:cubicBezTo>
                          <a:pt x="494" y="1258"/>
                          <a:pt x="459" y="1381"/>
                          <a:pt x="441" y="1416"/>
                        </a:cubicBezTo>
                        <a:cubicBezTo>
                          <a:pt x="406" y="1363"/>
                          <a:pt x="388" y="1275"/>
                          <a:pt x="441" y="1222"/>
                        </a:cubicBezTo>
                        <a:close/>
                        <a:moveTo>
                          <a:pt x="900" y="1152"/>
                        </a:moveTo>
                        <a:lnTo>
                          <a:pt x="900" y="1152"/>
                        </a:lnTo>
                        <a:cubicBezTo>
                          <a:pt x="1005" y="1169"/>
                          <a:pt x="988" y="1346"/>
                          <a:pt x="953" y="1416"/>
                        </a:cubicBezTo>
                        <a:cubicBezTo>
                          <a:pt x="900" y="1363"/>
                          <a:pt x="829" y="1222"/>
                          <a:pt x="900" y="1152"/>
                        </a:cubicBezTo>
                        <a:close/>
                        <a:moveTo>
                          <a:pt x="965" y="0"/>
                        </a:moveTo>
                        <a:cubicBezTo>
                          <a:pt x="960" y="0"/>
                          <a:pt x="956" y="2"/>
                          <a:pt x="953" y="5"/>
                        </a:cubicBezTo>
                        <a:cubicBezTo>
                          <a:pt x="935" y="23"/>
                          <a:pt x="935" y="41"/>
                          <a:pt x="953" y="41"/>
                        </a:cubicBezTo>
                        <a:cubicBezTo>
                          <a:pt x="1111" y="288"/>
                          <a:pt x="1235" y="552"/>
                          <a:pt x="1305" y="834"/>
                        </a:cubicBezTo>
                        <a:cubicBezTo>
                          <a:pt x="1358" y="993"/>
                          <a:pt x="1358" y="1169"/>
                          <a:pt x="1305" y="1310"/>
                        </a:cubicBezTo>
                        <a:cubicBezTo>
                          <a:pt x="1264" y="1393"/>
                          <a:pt x="1180" y="1497"/>
                          <a:pt x="1086" y="1497"/>
                        </a:cubicBezTo>
                        <a:cubicBezTo>
                          <a:pt x="1060" y="1497"/>
                          <a:pt x="1033" y="1489"/>
                          <a:pt x="1005" y="1469"/>
                        </a:cubicBezTo>
                        <a:cubicBezTo>
                          <a:pt x="1041" y="1399"/>
                          <a:pt x="1041" y="1328"/>
                          <a:pt x="1041" y="1258"/>
                        </a:cubicBezTo>
                        <a:cubicBezTo>
                          <a:pt x="1026" y="1184"/>
                          <a:pt x="975" y="1086"/>
                          <a:pt x="907" y="1086"/>
                        </a:cubicBezTo>
                        <a:cubicBezTo>
                          <a:pt x="893" y="1086"/>
                          <a:pt x="879" y="1090"/>
                          <a:pt x="864" y="1099"/>
                        </a:cubicBezTo>
                        <a:cubicBezTo>
                          <a:pt x="759" y="1205"/>
                          <a:pt x="829" y="1399"/>
                          <a:pt x="935" y="1487"/>
                        </a:cubicBezTo>
                        <a:cubicBezTo>
                          <a:pt x="882" y="1575"/>
                          <a:pt x="794" y="1619"/>
                          <a:pt x="703" y="1619"/>
                        </a:cubicBezTo>
                        <a:cubicBezTo>
                          <a:pt x="613" y="1619"/>
                          <a:pt x="520" y="1575"/>
                          <a:pt x="459" y="1487"/>
                        </a:cubicBezTo>
                        <a:cubicBezTo>
                          <a:pt x="529" y="1399"/>
                          <a:pt x="582" y="1187"/>
                          <a:pt x="441" y="1169"/>
                        </a:cubicBezTo>
                        <a:cubicBezTo>
                          <a:pt x="318" y="1205"/>
                          <a:pt x="335" y="1381"/>
                          <a:pt x="388" y="1487"/>
                        </a:cubicBezTo>
                        <a:cubicBezTo>
                          <a:pt x="325" y="1559"/>
                          <a:pt x="273" y="1589"/>
                          <a:pt x="231" y="1589"/>
                        </a:cubicBezTo>
                        <a:cubicBezTo>
                          <a:pt x="110" y="1589"/>
                          <a:pt x="71" y="1344"/>
                          <a:pt x="71" y="1187"/>
                        </a:cubicBezTo>
                        <a:cubicBezTo>
                          <a:pt x="53" y="1028"/>
                          <a:pt x="71" y="870"/>
                          <a:pt x="124" y="729"/>
                        </a:cubicBezTo>
                        <a:cubicBezTo>
                          <a:pt x="177" y="517"/>
                          <a:pt x="229" y="305"/>
                          <a:pt x="282" y="76"/>
                        </a:cubicBezTo>
                        <a:cubicBezTo>
                          <a:pt x="276" y="69"/>
                          <a:pt x="269" y="66"/>
                          <a:pt x="263" y="66"/>
                        </a:cubicBezTo>
                        <a:cubicBezTo>
                          <a:pt x="221" y="66"/>
                          <a:pt x="192" y="204"/>
                          <a:pt x="177" y="235"/>
                        </a:cubicBezTo>
                        <a:cubicBezTo>
                          <a:pt x="159" y="341"/>
                          <a:pt x="124" y="446"/>
                          <a:pt x="106" y="552"/>
                        </a:cubicBezTo>
                        <a:cubicBezTo>
                          <a:pt x="36" y="764"/>
                          <a:pt x="0" y="993"/>
                          <a:pt x="0" y="1240"/>
                        </a:cubicBezTo>
                        <a:cubicBezTo>
                          <a:pt x="0" y="1441"/>
                          <a:pt x="72" y="1661"/>
                          <a:pt x="216" y="1661"/>
                        </a:cubicBezTo>
                        <a:cubicBezTo>
                          <a:pt x="274" y="1661"/>
                          <a:pt x="343" y="1625"/>
                          <a:pt x="423" y="1540"/>
                        </a:cubicBezTo>
                        <a:cubicBezTo>
                          <a:pt x="494" y="1610"/>
                          <a:pt x="582" y="1663"/>
                          <a:pt x="670" y="1681"/>
                        </a:cubicBezTo>
                        <a:cubicBezTo>
                          <a:pt x="794" y="1681"/>
                          <a:pt x="917" y="1628"/>
                          <a:pt x="988" y="1540"/>
                        </a:cubicBezTo>
                        <a:cubicBezTo>
                          <a:pt x="1021" y="1556"/>
                          <a:pt x="1057" y="1564"/>
                          <a:pt x="1093" y="1564"/>
                        </a:cubicBezTo>
                        <a:cubicBezTo>
                          <a:pt x="1174" y="1564"/>
                          <a:pt x="1257" y="1525"/>
                          <a:pt x="1305" y="1452"/>
                        </a:cubicBezTo>
                        <a:cubicBezTo>
                          <a:pt x="1534" y="1187"/>
                          <a:pt x="1323" y="623"/>
                          <a:pt x="1199" y="341"/>
                        </a:cubicBezTo>
                        <a:cubicBezTo>
                          <a:pt x="1167" y="308"/>
                          <a:pt x="1027" y="0"/>
                          <a:pt x="9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23"/>
                  <p:cNvSpPr/>
                  <p:nvPr/>
                </p:nvSpPr>
                <p:spPr>
                  <a:xfrm rot="-479857">
                    <a:off x="2252610" y="12661"/>
                    <a:ext cx="85274" cy="71384"/>
                  </a:xfrm>
                  <a:custGeom>
                    <a:avLst/>
                    <a:gdLst/>
                    <a:ahLst/>
                    <a:cxnLst/>
                    <a:rect l="l" t="t" r="r" b="b"/>
                    <a:pathLst>
                      <a:path w="1412" h="1182" extrusionOk="0">
                        <a:moveTo>
                          <a:pt x="1323" y="0"/>
                        </a:moveTo>
                        <a:lnTo>
                          <a:pt x="1288" y="18"/>
                        </a:lnTo>
                        <a:lnTo>
                          <a:pt x="1253" y="18"/>
                        </a:lnTo>
                        <a:lnTo>
                          <a:pt x="970" y="53"/>
                        </a:lnTo>
                        <a:lnTo>
                          <a:pt x="724" y="88"/>
                        </a:lnTo>
                        <a:lnTo>
                          <a:pt x="582" y="106"/>
                        </a:lnTo>
                        <a:lnTo>
                          <a:pt x="424" y="124"/>
                        </a:lnTo>
                        <a:lnTo>
                          <a:pt x="177" y="159"/>
                        </a:lnTo>
                        <a:lnTo>
                          <a:pt x="1" y="159"/>
                        </a:lnTo>
                        <a:lnTo>
                          <a:pt x="1" y="176"/>
                        </a:lnTo>
                        <a:lnTo>
                          <a:pt x="1" y="194"/>
                        </a:lnTo>
                        <a:cubicBezTo>
                          <a:pt x="1" y="229"/>
                          <a:pt x="18" y="265"/>
                          <a:pt x="18" y="282"/>
                        </a:cubicBezTo>
                        <a:cubicBezTo>
                          <a:pt x="53" y="476"/>
                          <a:pt x="71" y="670"/>
                          <a:pt x="124" y="864"/>
                        </a:cubicBezTo>
                        <a:cubicBezTo>
                          <a:pt x="142" y="952"/>
                          <a:pt x="159" y="1058"/>
                          <a:pt x="177" y="1146"/>
                        </a:cubicBezTo>
                        <a:lnTo>
                          <a:pt x="177" y="1182"/>
                        </a:lnTo>
                        <a:lnTo>
                          <a:pt x="230" y="1182"/>
                        </a:lnTo>
                        <a:lnTo>
                          <a:pt x="512" y="1164"/>
                        </a:lnTo>
                        <a:lnTo>
                          <a:pt x="865" y="1129"/>
                        </a:lnTo>
                        <a:lnTo>
                          <a:pt x="1235" y="1111"/>
                        </a:lnTo>
                        <a:lnTo>
                          <a:pt x="1411" y="1111"/>
                        </a:lnTo>
                        <a:lnTo>
                          <a:pt x="1411" y="1058"/>
                        </a:lnTo>
                        <a:cubicBezTo>
                          <a:pt x="1394" y="706"/>
                          <a:pt x="1358" y="370"/>
                          <a:pt x="1358" y="35"/>
                        </a:cubicBezTo>
                        <a:lnTo>
                          <a:pt x="13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09" name="Google Shape;6409;p23"/>
                <p:cNvGrpSpPr/>
                <p:nvPr/>
              </p:nvGrpSpPr>
              <p:grpSpPr>
                <a:xfrm>
                  <a:off x="3327005" y="-276259"/>
                  <a:ext cx="196107" cy="232438"/>
                  <a:chOff x="3160042" y="-308409"/>
                  <a:chExt cx="196107" cy="232438"/>
                </a:xfrm>
              </p:grpSpPr>
              <p:sp>
                <p:nvSpPr>
                  <p:cNvPr id="6410" name="Google Shape;6410;p23"/>
                  <p:cNvSpPr/>
                  <p:nvPr/>
                </p:nvSpPr>
                <p:spPr>
                  <a:xfrm rot="-479857">
                    <a:off x="3170195" y="-246367"/>
                    <a:ext cx="175802" cy="158228"/>
                  </a:xfrm>
                  <a:custGeom>
                    <a:avLst/>
                    <a:gdLst/>
                    <a:ahLst/>
                    <a:cxnLst/>
                    <a:rect l="l" t="t" r="r" b="b"/>
                    <a:pathLst>
                      <a:path w="2911" h="2620" extrusionOk="0">
                        <a:moveTo>
                          <a:pt x="1600" y="0"/>
                        </a:moveTo>
                        <a:cubicBezTo>
                          <a:pt x="1520" y="0"/>
                          <a:pt x="1439" y="9"/>
                          <a:pt x="1358" y="26"/>
                        </a:cubicBezTo>
                        <a:cubicBezTo>
                          <a:pt x="1112" y="43"/>
                          <a:pt x="865" y="132"/>
                          <a:pt x="671" y="273"/>
                        </a:cubicBezTo>
                        <a:cubicBezTo>
                          <a:pt x="441" y="414"/>
                          <a:pt x="265" y="608"/>
                          <a:pt x="142" y="837"/>
                        </a:cubicBezTo>
                        <a:cubicBezTo>
                          <a:pt x="1" y="1225"/>
                          <a:pt x="18" y="1631"/>
                          <a:pt x="195" y="2001"/>
                        </a:cubicBezTo>
                        <a:cubicBezTo>
                          <a:pt x="387" y="2455"/>
                          <a:pt x="816" y="2619"/>
                          <a:pt x="1263" y="2619"/>
                        </a:cubicBezTo>
                        <a:cubicBezTo>
                          <a:pt x="1389" y="2619"/>
                          <a:pt x="1517" y="2606"/>
                          <a:pt x="1641" y="2583"/>
                        </a:cubicBezTo>
                        <a:cubicBezTo>
                          <a:pt x="2081" y="2495"/>
                          <a:pt x="2452" y="2230"/>
                          <a:pt x="2699" y="1842"/>
                        </a:cubicBezTo>
                        <a:cubicBezTo>
                          <a:pt x="2910" y="1454"/>
                          <a:pt x="2875" y="960"/>
                          <a:pt x="2610" y="590"/>
                        </a:cubicBezTo>
                        <a:cubicBezTo>
                          <a:pt x="2404" y="221"/>
                          <a:pt x="2012" y="0"/>
                          <a:pt x="16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23"/>
                  <p:cNvSpPr/>
                  <p:nvPr/>
                </p:nvSpPr>
                <p:spPr>
                  <a:xfrm rot="-479857">
                    <a:off x="3182666" y="-241753"/>
                    <a:ext cx="135339" cy="130568"/>
                  </a:xfrm>
                  <a:custGeom>
                    <a:avLst/>
                    <a:gdLst/>
                    <a:ahLst/>
                    <a:cxnLst/>
                    <a:rect l="l" t="t" r="r" b="b"/>
                    <a:pathLst>
                      <a:path w="2241" h="2162" extrusionOk="0">
                        <a:moveTo>
                          <a:pt x="1211" y="1"/>
                        </a:moveTo>
                        <a:cubicBezTo>
                          <a:pt x="1201" y="1"/>
                          <a:pt x="1192" y="1"/>
                          <a:pt x="1182" y="1"/>
                        </a:cubicBezTo>
                        <a:cubicBezTo>
                          <a:pt x="1006" y="1"/>
                          <a:pt x="812" y="54"/>
                          <a:pt x="636" y="142"/>
                        </a:cubicBezTo>
                        <a:lnTo>
                          <a:pt x="477" y="230"/>
                        </a:lnTo>
                        <a:cubicBezTo>
                          <a:pt x="459" y="230"/>
                          <a:pt x="459" y="266"/>
                          <a:pt x="459" y="283"/>
                        </a:cubicBezTo>
                        <a:cubicBezTo>
                          <a:pt x="195" y="442"/>
                          <a:pt x="36" y="742"/>
                          <a:pt x="18" y="1059"/>
                        </a:cubicBezTo>
                        <a:cubicBezTo>
                          <a:pt x="1" y="1306"/>
                          <a:pt x="54" y="1553"/>
                          <a:pt x="177" y="1765"/>
                        </a:cubicBezTo>
                        <a:cubicBezTo>
                          <a:pt x="301" y="1941"/>
                          <a:pt x="477" y="2082"/>
                          <a:pt x="689" y="2135"/>
                        </a:cubicBezTo>
                        <a:cubicBezTo>
                          <a:pt x="759" y="2152"/>
                          <a:pt x="830" y="2161"/>
                          <a:pt x="898" y="2161"/>
                        </a:cubicBezTo>
                        <a:cubicBezTo>
                          <a:pt x="966" y="2161"/>
                          <a:pt x="1032" y="2152"/>
                          <a:pt x="1094" y="2135"/>
                        </a:cubicBezTo>
                        <a:cubicBezTo>
                          <a:pt x="1623" y="1994"/>
                          <a:pt x="2240" y="1482"/>
                          <a:pt x="2117" y="883"/>
                        </a:cubicBezTo>
                        <a:cubicBezTo>
                          <a:pt x="2030" y="450"/>
                          <a:pt x="1706" y="1"/>
                          <a:pt x="1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23"/>
                  <p:cNvSpPr/>
                  <p:nvPr/>
                </p:nvSpPr>
                <p:spPr>
                  <a:xfrm rot="-479857">
                    <a:off x="3173327" y="-240660"/>
                    <a:ext cx="163543" cy="154061"/>
                  </a:xfrm>
                  <a:custGeom>
                    <a:avLst/>
                    <a:gdLst/>
                    <a:ahLst/>
                    <a:cxnLst/>
                    <a:rect l="l" t="t" r="r" b="b"/>
                    <a:pathLst>
                      <a:path w="2708" h="2551" extrusionOk="0">
                        <a:moveTo>
                          <a:pt x="1356" y="75"/>
                        </a:moveTo>
                        <a:cubicBezTo>
                          <a:pt x="1929" y="75"/>
                          <a:pt x="2436" y="450"/>
                          <a:pt x="2602" y="997"/>
                        </a:cubicBezTo>
                        <a:cubicBezTo>
                          <a:pt x="2708" y="1738"/>
                          <a:pt x="1932" y="2302"/>
                          <a:pt x="1297" y="2461"/>
                        </a:cubicBezTo>
                        <a:cubicBezTo>
                          <a:pt x="1199" y="2484"/>
                          <a:pt x="1107" y="2496"/>
                          <a:pt x="1020" y="2496"/>
                        </a:cubicBezTo>
                        <a:cubicBezTo>
                          <a:pt x="462" y="2496"/>
                          <a:pt x="128" y="2033"/>
                          <a:pt x="98" y="1438"/>
                        </a:cubicBezTo>
                        <a:cubicBezTo>
                          <a:pt x="98" y="1120"/>
                          <a:pt x="186" y="821"/>
                          <a:pt x="345" y="574"/>
                        </a:cubicBezTo>
                        <a:cubicBezTo>
                          <a:pt x="415" y="433"/>
                          <a:pt x="521" y="327"/>
                          <a:pt x="644" y="221"/>
                        </a:cubicBezTo>
                        <a:cubicBezTo>
                          <a:pt x="650" y="239"/>
                          <a:pt x="662" y="244"/>
                          <a:pt x="676" y="244"/>
                        </a:cubicBezTo>
                        <a:cubicBezTo>
                          <a:pt x="705" y="244"/>
                          <a:pt x="744" y="221"/>
                          <a:pt x="768" y="221"/>
                        </a:cubicBezTo>
                        <a:cubicBezTo>
                          <a:pt x="926" y="186"/>
                          <a:pt x="1085" y="115"/>
                          <a:pt x="1244" y="80"/>
                        </a:cubicBezTo>
                        <a:cubicBezTo>
                          <a:pt x="1282" y="77"/>
                          <a:pt x="1319" y="75"/>
                          <a:pt x="1356" y="75"/>
                        </a:cubicBezTo>
                        <a:close/>
                        <a:moveTo>
                          <a:pt x="1400" y="1"/>
                        </a:moveTo>
                        <a:cubicBezTo>
                          <a:pt x="1223" y="1"/>
                          <a:pt x="1045" y="37"/>
                          <a:pt x="874" y="115"/>
                        </a:cubicBezTo>
                        <a:lnTo>
                          <a:pt x="715" y="168"/>
                        </a:lnTo>
                        <a:cubicBezTo>
                          <a:pt x="697" y="186"/>
                          <a:pt x="662" y="186"/>
                          <a:pt x="644" y="203"/>
                        </a:cubicBezTo>
                        <a:cubicBezTo>
                          <a:pt x="642" y="199"/>
                          <a:pt x="639" y="197"/>
                          <a:pt x="634" y="197"/>
                        </a:cubicBezTo>
                        <a:cubicBezTo>
                          <a:pt x="602" y="197"/>
                          <a:pt x="516" y="294"/>
                          <a:pt x="486" y="309"/>
                        </a:cubicBezTo>
                        <a:cubicBezTo>
                          <a:pt x="256" y="556"/>
                          <a:pt x="98" y="873"/>
                          <a:pt x="62" y="1226"/>
                        </a:cubicBezTo>
                        <a:cubicBezTo>
                          <a:pt x="0" y="1895"/>
                          <a:pt x="363" y="2550"/>
                          <a:pt x="1019" y="2550"/>
                        </a:cubicBezTo>
                        <a:cubicBezTo>
                          <a:pt x="1106" y="2550"/>
                          <a:pt x="1199" y="2538"/>
                          <a:pt x="1297" y="2513"/>
                        </a:cubicBezTo>
                        <a:cubicBezTo>
                          <a:pt x="1791" y="2408"/>
                          <a:pt x="2214" y="2108"/>
                          <a:pt x="2496" y="1685"/>
                        </a:cubicBezTo>
                        <a:cubicBezTo>
                          <a:pt x="2672" y="1420"/>
                          <a:pt x="2708" y="1067"/>
                          <a:pt x="2584" y="768"/>
                        </a:cubicBezTo>
                        <a:cubicBezTo>
                          <a:pt x="2461" y="538"/>
                          <a:pt x="2267" y="327"/>
                          <a:pt x="2055" y="168"/>
                        </a:cubicBezTo>
                        <a:cubicBezTo>
                          <a:pt x="1848" y="60"/>
                          <a:pt x="1624" y="1"/>
                          <a:pt x="14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23"/>
                  <p:cNvSpPr/>
                  <p:nvPr/>
                </p:nvSpPr>
                <p:spPr>
                  <a:xfrm rot="-479857">
                    <a:off x="3209897" y="-239864"/>
                    <a:ext cx="93789" cy="104116"/>
                  </a:xfrm>
                  <a:custGeom>
                    <a:avLst/>
                    <a:gdLst/>
                    <a:ahLst/>
                    <a:cxnLst/>
                    <a:rect l="l" t="t" r="r" b="b"/>
                    <a:pathLst>
                      <a:path w="1553" h="1724" extrusionOk="0">
                        <a:moveTo>
                          <a:pt x="900" y="1152"/>
                        </a:moveTo>
                        <a:lnTo>
                          <a:pt x="900" y="1152"/>
                        </a:lnTo>
                        <a:cubicBezTo>
                          <a:pt x="1006" y="1170"/>
                          <a:pt x="1024" y="1329"/>
                          <a:pt x="988" y="1417"/>
                        </a:cubicBezTo>
                        <a:cubicBezTo>
                          <a:pt x="936" y="1364"/>
                          <a:pt x="847" y="1223"/>
                          <a:pt x="900" y="1152"/>
                        </a:cubicBezTo>
                        <a:close/>
                        <a:moveTo>
                          <a:pt x="477" y="1276"/>
                        </a:moveTo>
                        <a:cubicBezTo>
                          <a:pt x="530" y="1311"/>
                          <a:pt x="495" y="1417"/>
                          <a:pt x="477" y="1470"/>
                        </a:cubicBezTo>
                        <a:cubicBezTo>
                          <a:pt x="442" y="1417"/>
                          <a:pt x="407" y="1329"/>
                          <a:pt x="477" y="1276"/>
                        </a:cubicBezTo>
                        <a:close/>
                        <a:moveTo>
                          <a:pt x="862" y="0"/>
                        </a:moveTo>
                        <a:cubicBezTo>
                          <a:pt x="856" y="0"/>
                          <a:pt x="851" y="2"/>
                          <a:pt x="847" y="6"/>
                        </a:cubicBezTo>
                        <a:cubicBezTo>
                          <a:pt x="830" y="24"/>
                          <a:pt x="830" y="41"/>
                          <a:pt x="847" y="41"/>
                        </a:cubicBezTo>
                        <a:cubicBezTo>
                          <a:pt x="1041" y="271"/>
                          <a:pt x="1182" y="517"/>
                          <a:pt x="1288" y="782"/>
                        </a:cubicBezTo>
                        <a:cubicBezTo>
                          <a:pt x="1359" y="941"/>
                          <a:pt x="1376" y="1117"/>
                          <a:pt x="1341" y="1276"/>
                        </a:cubicBezTo>
                        <a:cubicBezTo>
                          <a:pt x="1312" y="1362"/>
                          <a:pt x="1237" y="1471"/>
                          <a:pt x="1134" y="1471"/>
                        </a:cubicBezTo>
                        <a:cubicBezTo>
                          <a:pt x="1111" y="1471"/>
                          <a:pt x="1085" y="1465"/>
                          <a:pt x="1059" y="1452"/>
                        </a:cubicBezTo>
                        <a:cubicBezTo>
                          <a:pt x="1077" y="1381"/>
                          <a:pt x="1077" y="1311"/>
                          <a:pt x="1059" y="1240"/>
                        </a:cubicBezTo>
                        <a:cubicBezTo>
                          <a:pt x="1045" y="1169"/>
                          <a:pt x="984" y="1085"/>
                          <a:pt x="914" y="1085"/>
                        </a:cubicBezTo>
                        <a:cubicBezTo>
                          <a:pt x="898" y="1085"/>
                          <a:pt x="881" y="1089"/>
                          <a:pt x="865" y="1099"/>
                        </a:cubicBezTo>
                        <a:cubicBezTo>
                          <a:pt x="759" y="1223"/>
                          <a:pt x="883" y="1399"/>
                          <a:pt x="988" y="1470"/>
                        </a:cubicBezTo>
                        <a:cubicBezTo>
                          <a:pt x="940" y="1576"/>
                          <a:pt x="843" y="1630"/>
                          <a:pt x="743" y="1630"/>
                        </a:cubicBezTo>
                        <a:cubicBezTo>
                          <a:pt x="661" y="1630"/>
                          <a:pt x="576" y="1594"/>
                          <a:pt x="512" y="1523"/>
                        </a:cubicBezTo>
                        <a:cubicBezTo>
                          <a:pt x="565" y="1434"/>
                          <a:pt x="601" y="1223"/>
                          <a:pt x="459" y="1223"/>
                        </a:cubicBezTo>
                        <a:cubicBezTo>
                          <a:pt x="336" y="1258"/>
                          <a:pt x="389" y="1452"/>
                          <a:pt x="442" y="1523"/>
                        </a:cubicBezTo>
                        <a:cubicBezTo>
                          <a:pt x="381" y="1619"/>
                          <a:pt x="327" y="1657"/>
                          <a:pt x="281" y="1657"/>
                        </a:cubicBezTo>
                        <a:cubicBezTo>
                          <a:pt x="168" y="1657"/>
                          <a:pt x="102" y="1426"/>
                          <a:pt x="89" y="1276"/>
                        </a:cubicBezTo>
                        <a:cubicBezTo>
                          <a:pt x="71" y="1117"/>
                          <a:pt x="71" y="958"/>
                          <a:pt x="89" y="817"/>
                        </a:cubicBezTo>
                        <a:cubicBezTo>
                          <a:pt x="124" y="588"/>
                          <a:pt x="142" y="376"/>
                          <a:pt x="177" y="147"/>
                        </a:cubicBezTo>
                        <a:cubicBezTo>
                          <a:pt x="169" y="141"/>
                          <a:pt x="162" y="138"/>
                          <a:pt x="155" y="138"/>
                        </a:cubicBezTo>
                        <a:cubicBezTo>
                          <a:pt x="107" y="138"/>
                          <a:pt x="107" y="292"/>
                          <a:pt x="107" y="323"/>
                        </a:cubicBezTo>
                        <a:cubicBezTo>
                          <a:pt x="89" y="429"/>
                          <a:pt x="71" y="535"/>
                          <a:pt x="54" y="641"/>
                        </a:cubicBezTo>
                        <a:cubicBezTo>
                          <a:pt x="1" y="870"/>
                          <a:pt x="1" y="1099"/>
                          <a:pt x="19" y="1329"/>
                        </a:cubicBezTo>
                        <a:cubicBezTo>
                          <a:pt x="43" y="1522"/>
                          <a:pt x="133" y="1724"/>
                          <a:pt x="267" y="1724"/>
                        </a:cubicBezTo>
                        <a:cubicBezTo>
                          <a:pt x="329" y="1724"/>
                          <a:pt x="399" y="1681"/>
                          <a:pt x="477" y="1575"/>
                        </a:cubicBezTo>
                        <a:cubicBezTo>
                          <a:pt x="548" y="1646"/>
                          <a:pt x="653" y="1699"/>
                          <a:pt x="742" y="1699"/>
                        </a:cubicBezTo>
                        <a:cubicBezTo>
                          <a:pt x="865" y="1699"/>
                          <a:pt x="988" y="1628"/>
                          <a:pt x="1041" y="1505"/>
                        </a:cubicBezTo>
                        <a:cubicBezTo>
                          <a:pt x="1074" y="1519"/>
                          <a:pt x="1108" y="1526"/>
                          <a:pt x="1139" y="1526"/>
                        </a:cubicBezTo>
                        <a:cubicBezTo>
                          <a:pt x="1226" y="1526"/>
                          <a:pt x="1302" y="1477"/>
                          <a:pt x="1341" y="1399"/>
                        </a:cubicBezTo>
                        <a:cubicBezTo>
                          <a:pt x="1553" y="1117"/>
                          <a:pt x="1288" y="570"/>
                          <a:pt x="1130" y="306"/>
                        </a:cubicBezTo>
                        <a:cubicBezTo>
                          <a:pt x="1097" y="273"/>
                          <a:pt x="929" y="0"/>
                          <a:pt x="8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23"/>
                  <p:cNvSpPr/>
                  <p:nvPr/>
                </p:nvSpPr>
                <p:spPr>
                  <a:xfrm rot="-479857">
                    <a:off x="3175587" y="-302410"/>
                    <a:ext cx="91676" cy="77785"/>
                  </a:xfrm>
                  <a:custGeom>
                    <a:avLst/>
                    <a:gdLst/>
                    <a:ahLst/>
                    <a:cxnLst/>
                    <a:rect l="l" t="t" r="r" b="b"/>
                    <a:pathLst>
                      <a:path w="1518" h="1288" extrusionOk="0">
                        <a:moveTo>
                          <a:pt x="1324" y="0"/>
                        </a:moveTo>
                        <a:lnTo>
                          <a:pt x="1271" y="18"/>
                        </a:lnTo>
                        <a:lnTo>
                          <a:pt x="1235" y="18"/>
                        </a:lnTo>
                        <a:lnTo>
                          <a:pt x="971" y="71"/>
                        </a:lnTo>
                        <a:lnTo>
                          <a:pt x="706" y="141"/>
                        </a:lnTo>
                        <a:lnTo>
                          <a:pt x="583" y="176"/>
                        </a:lnTo>
                        <a:lnTo>
                          <a:pt x="424" y="212"/>
                        </a:lnTo>
                        <a:lnTo>
                          <a:pt x="177" y="265"/>
                        </a:lnTo>
                        <a:lnTo>
                          <a:pt x="160" y="265"/>
                        </a:lnTo>
                        <a:lnTo>
                          <a:pt x="89" y="282"/>
                        </a:lnTo>
                        <a:lnTo>
                          <a:pt x="36" y="300"/>
                        </a:lnTo>
                        <a:lnTo>
                          <a:pt x="1" y="300"/>
                        </a:lnTo>
                        <a:lnTo>
                          <a:pt x="1" y="317"/>
                        </a:lnTo>
                        <a:lnTo>
                          <a:pt x="1" y="335"/>
                        </a:lnTo>
                        <a:lnTo>
                          <a:pt x="36" y="423"/>
                        </a:lnTo>
                        <a:cubicBezTo>
                          <a:pt x="89" y="617"/>
                          <a:pt x="142" y="794"/>
                          <a:pt x="195" y="988"/>
                        </a:cubicBezTo>
                        <a:lnTo>
                          <a:pt x="283" y="1252"/>
                        </a:lnTo>
                        <a:lnTo>
                          <a:pt x="301" y="1287"/>
                        </a:lnTo>
                        <a:lnTo>
                          <a:pt x="354" y="1287"/>
                        </a:lnTo>
                        <a:lnTo>
                          <a:pt x="618" y="1252"/>
                        </a:lnTo>
                        <a:lnTo>
                          <a:pt x="971" y="1182"/>
                        </a:lnTo>
                        <a:lnTo>
                          <a:pt x="1341" y="1111"/>
                        </a:lnTo>
                        <a:lnTo>
                          <a:pt x="1465" y="1076"/>
                        </a:lnTo>
                        <a:lnTo>
                          <a:pt x="1518" y="1076"/>
                        </a:lnTo>
                        <a:lnTo>
                          <a:pt x="1518" y="1058"/>
                        </a:lnTo>
                        <a:lnTo>
                          <a:pt x="1518" y="1040"/>
                        </a:lnTo>
                        <a:cubicBezTo>
                          <a:pt x="1465" y="688"/>
                          <a:pt x="1394" y="353"/>
                          <a:pt x="1359" y="18"/>
                        </a:cubicBezTo>
                        <a:cubicBezTo>
                          <a:pt x="1359" y="18"/>
                          <a:pt x="1359" y="0"/>
                          <a:pt x="1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15" name="Google Shape;6415;p23"/>
                <p:cNvGrpSpPr/>
                <p:nvPr/>
              </p:nvGrpSpPr>
              <p:grpSpPr>
                <a:xfrm>
                  <a:off x="2811774" y="-302812"/>
                  <a:ext cx="196559" cy="230221"/>
                  <a:chOff x="2644811" y="-334962"/>
                  <a:chExt cx="196559" cy="230221"/>
                </a:xfrm>
              </p:grpSpPr>
              <p:sp>
                <p:nvSpPr>
                  <p:cNvPr id="6416" name="Google Shape;6416;p23"/>
                  <p:cNvSpPr/>
                  <p:nvPr/>
                </p:nvSpPr>
                <p:spPr>
                  <a:xfrm rot="-479857">
                    <a:off x="2654766" y="-323487"/>
                    <a:ext cx="175802" cy="155390"/>
                  </a:xfrm>
                  <a:custGeom>
                    <a:avLst/>
                    <a:gdLst/>
                    <a:ahLst/>
                    <a:cxnLst/>
                    <a:rect l="l" t="t" r="r" b="b"/>
                    <a:pathLst>
                      <a:path w="2911" h="2573" extrusionOk="0">
                        <a:moveTo>
                          <a:pt x="1600" y="0"/>
                        </a:moveTo>
                        <a:cubicBezTo>
                          <a:pt x="1537" y="0"/>
                          <a:pt x="1474" y="3"/>
                          <a:pt x="1412" y="9"/>
                        </a:cubicBezTo>
                        <a:cubicBezTo>
                          <a:pt x="971" y="44"/>
                          <a:pt x="565" y="274"/>
                          <a:pt x="283" y="626"/>
                        </a:cubicBezTo>
                        <a:cubicBezTo>
                          <a:pt x="19" y="997"/>
                          <a:pt x="1" y="1473"/>
                          <a:pt x="230" y="1861"/>
                        </a:cubicBezTo>
                        <a:cubicBezTo>
                          <a:pt x="409" y="2299"/>
                          <a:pt x="826" y="2572"/>
                          <a:pt x="1289" y="2572"/>
                        </a:cubicBezTo>
                        <a:cubicBezTo>
                          <a:pt x="1330" y="2572"/>
                          <a:pt x="1371" y="2570"/>
                          <a:pt x="1412" y="2566"/>
                        </a:cubicBezTo>
                        <a:cubicBezTo>
                          <a:pt x="1437" y="2568"/>
                          <a:pt x="1463" y="2569"/>
                          <a:pt x="1488" y="2569"/>
                        </a:cubicBezTo>
                        <a:cubicBezTo>
                          <a:pt x="1709" y="2569"/>
                          <a:pt x="1929" y="2502"/>
                          <a:pt x="2135" y="2407"/>
                        </a:cubicBezTo>
                        <a:cubicBezTo>
                          <a:pt x="2364" y="2284"/>
                          <a:pt x="2558" y="2107"/>
                          <a:pt x="2717" y="1896"/>
                        </a:cubicBezTo>
                        <a:cubicBezTo>
                          <a:pt x="2893" y="1526"/>
                          <a:pt x="2911" y="1120"/>
                          <a:pt x="2787" y="732"/>
                        </a:cubicBezTo>
                        <a:cubicBezTo>
                          <a:pt x="2615" y="199"/>
                          <a:pt x="2107" y="0"/>
                          <a:pt x="16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23"/>
                  <p:cNvSpPr/>
                  <p:nvPr/>
                </p:nvSpPr>
                <p:spPr>
                  <a:xfrm rot="-479857">
                    <a:off x="2685062" y="-300060"/>
                    <a:ext cx="133165" cy="128696"/>
                  </a:xfrm>
                  <a:custGeom>
                    <a:avLst/>
                    <a:gdLst/>
                    <a:ahLst/>
                    <a:cxnLst/>
                    <a:rect l="l" t="t" r="r" b="b"/>
                    <a:pathLst>
                      <a:path w="2205" h="2131" extrusionOk="0">
                        <a:moveTo>
                          <a:pt x="1302" y="1"/>
                        </a:moveTo>
                        <a:cubicBezTo>
                          <a:pt x="1269" y="1"/>
                          <a:pt x="1235" y="3"/>
                          <a:pt x="1199" y="8"/>
                        </a:cubicBezTo>
                        <a:cubicBezTo>
                          <a:pt x="670" y="96"/>
                          <a:pt x="0" y="537"/>
                          <a:pt x="53" y="1136"/>
                        </a:cubicBezTo>
                        <a:cubicBezTo>
                          <a:pt x="106" y="1595"/>
                          <a:pt x="388" y="2088"/>
                          <a:pt x="882" y="2124"/>
                        </a:cubicBezTo>
                        <a:cubicBezTo>
                          <a:pt x="928" y="2128"/>
                          <a:pt x="973" y="2130"/>
                          <a:pt x="1019" y="2130"/>
                        </a:cubicBezTo>
                        <a:cubicBezTo>
                          <a:pt x="1166" y="2130"/>
                          <a:pt x="1311" y="2107"/>
                          <a:pt x="1446" y="2053"/>
                        </a:cubicBezTo>
                        <a:lnTo>
                          <a:pt x="1622" y="1983"/>
                        </a:lnTo>
                        <a:cubicBezTo>
                          <a:pt x="1640" y="1965"/>
                          <a:pt x="1640" y="1947"/>
                          <a:pt x="1640" y="1930"/>
                        </a:cubicBezTo>
                        <a:cubicBezTo>
                          <a:pt x="1905" y="1789"/>
                          <a:pt x="2099" y="1524"/>
                          <a:pt x="2152" y="1207"/>
                        </a:cubicBezTo>
                        <a:cubicBezTo>
                          <a:pt x="2204" y="960"/>
                          <a:pt x="2169" y="713"/>
                          <a:pt x="2081" y="484"/>
                        </a:cubicBezTo>
                        <a:cubicBezTo>
                          <a:pt x="1975" y="290"/>
                          <a:pt x="1799" y="131"/>
                          <a:pt x="1605" y="60"/>
                        </a:cubicBezTo>
                        <a:cubicBezTo>
                          <a:pt x="1499" y="21"/>
                          <a:pt x="1403" y="1"/>
                          <a:pt x="13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23"/>
                  <p:cNvSpPr/>
                  <p:nvPr/>
                </p:nvSpPr>
                <p:spPr>
                  <a:xfrm rot="-479857">
                    <a:off x="2663053" y="-323383"/>
                    <a:ext cx="168676" cy="150377"/>
                  </a:xfrm>
                  <a:custGeom>
                    <a:avLst/>
                    <a:gdLst/>
                    <a:ahLst/>
                    <a:cxnLst/>
                    <a:rect l="l" t="t" r="r" b="b"/>
                    <a:pathLst>
                      <a:path w="2793" h="2490" extrusionOk="0">
                        <a:moveTo>
                          <a:pt x="1701" y="40"/>
                        </a:moveTo>
                        <a:cubicBezTo>
                          <a:pt x="2344" y="40"/>
                          <a:pt x="2677" y="572"/>
                          <a:pt x="2628" y="1195"/>
                        </a:cubicBezTo>
                        <a:cubicBezTo>
                          <a:pt x="2592" y="1495"/>
                          <a:pt x="2487" y="1777"/>
                          <a:pt x="2310" y="2024"/>
                        </a:cubicBezTo>
                        <a:cubicBezTo>
                          <a:pt x="2204" y="2147"/>
                          <a:pt x="2081" y="2253"/>
                          <a:pt x="1957" y="2341"/>
                        </a:cubicBezTo>
                        <a:cubicBezTo>
                          <a:pt x="1952" y="2330"/>
                          <a:pt x="1940" y="2326"/>
                          <a:pt x="1925" y="2326"/>
                        </a:cubicBezTo>
                        <a:cubicBezTo>
                          <a:pt x="1897" y="2326"/>
                          <a:pt x="1858" y="2341"/>
                          <a:pt x="1834" y="2341"/>
                        </a:cubicBezTo>
                        <a:cubicBezTo>
                          <a:pt x="1675" y="2359"/>
                          <a:pt x="1517" y="2430"/>
                          <a:pt x="1340" y="2430"/>
                        </a:cubicBezTo>
                        <a:cubicBezTo>
                          <a:pt x="1023" y="2430"/>
                          <a:pt x="705" y="2306"/>
                          <a:pt x="476" y="2077"/>
                        </a:cubicBezTo>
                        <a:cubicBezTo>
                          <a:pt x="265" y="1883"/>
                          <a:pt x="141" y="1636"/>
                          <a:pt x="88" y="1371"/>
                        </a:cubicBezTo>
                        <a:cubicBezTo>
                          <a:pt x="71" y="631"/>
                          <a:pt x="899" y="137"/>
                          <a:pt x="1552" y="49"/>
                        </a:cubicBezTo>
                        <a:cubicBezTo>
                          <a:pt x="1603" y="43"/>
                          <a:pt x="1653" y="40"/>
                          <a:pt x="1701" y="40"/>
                        </a:cubicBezTo>
                        <a:close/>
                        <a:moveTo>
                          <a:pt x="1743" y="1"/>
                        </a:moveTo>
                        <a:cubicBezTo>
                          <a:pt x="1688" y="1"/>
                          <a:pt x="1630" y="5"/>
                          <a:pt x="1570" y="14"/>
                        </a:cubicBezTo>
                        <a:cubicBezTo>
                          <a:pt x="1058" y="67"/>
                          <a:pt x="600" y="313"/>
                          <a:pt x="282" y="701"/>
                        </a:cubicBezTo>
                        <a:cubicBezTo>
                          <a:pt x="71" y="948"/>
                          <a:pt x="0" y="1283"/>
                          <a:pt x="88" y="1583"/>
                        </a:cubicBezTo>
                        <a:cubicBezTo>
                          <a:pt x="194" y="1848"/>
                          <a:pt x="353" y="2077"/>
                          <a:pt x="564" y="2253"/>
                        </a:cubicBezTo>
                        <a:cubicBezTo>
                          <a:pt x="741" y="2377"/>
                          <a:pt x="952" y="2447"/>
                          <a:pt x="1164" y="2482"/>
                        </a:cubicBezTo>
                        <a:cubicBezTo>
                          <a:pt x="1212" y="2487"/>
                          <a:pt x="1260" y="2489"/>
                          <a:pt x="1307" y="2489"/>
                        </a:cubicBezTo>
                        <a:cubicBezTo>
                          <a:pt x="1447" y="2489"/>
                          <a:pt x="1583" y="2469"/>
                          <a:pt x="1728" y="2430"/>
                        </a:cubicBezTo>
                        <a:lnTo>
                          <a:pt x="1905" y="2394"/>
                        </a:lnTo>
                        <a:cubicBezTo>
                          <a:pt x="1905" y="2385"/>
                          <a:pt x="1913" y="2385"/>
                          <a:pt x="1924" y="2385"/>
                        </a:cubicBezTo>
                        <a:cubicBezTo>
                          <a:pt x="1935" y="2385"/>
                          <a:pt x="1949" y="2385"/>
                          <a:pt x="1957" y="2377"/>
                        </a:cubicBezTo>
                        <a:cubicBezTo>
                          <a:pt x="1962" y="2382"/>
                          <a:pt x="1969" y="2384"/>
                          <a:pt x="1976" y="2384"/>
                        </a:cubicBezTo>
                        <a:cubicBezTo>
                          <a:pt x="2021" y="2384"/>
                          <a:pt x="2103" y="2301"/>
                          <a:pt x="2134" y="2271"/>
                        </a:cubicBezTo>
                        <a:cubicBezTo>
                          <a:pt x="2398" y="2059"/>
                          <a:pt x="2575" y="1759"/>
                          <a:pt x="2645" y="1424"/>
                        </a:cubicBezTo>
                        <a:cubicBezTo>
                          <a:pt x="2793" y="720"/>
                          <a:pt x="2468" y="1"/>
                          <a:pt x="17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23"/>
                  <p:cNvSpPr/>
                  <p:nvPr/>
                </p:nvSpPr>
                <p:spPr>
                  <a:xfrm rot="-479857">
                    <a:off x="2697129" y="-275145"/>
                    <a:ext cx="92702" cy="100674"/>
                  </a:xfrm>
                  <a:custGeom>
                    <a:avLst/>
                    <a:gdLst/>
                    <a:ahLst/>
                    <a:cxnLst/>
                    <a:rect l="l" t="t" r="r" b="b"/>
                    <a:pathLst>
                      <a:path w="1535" h="1667" extrusionOk="0">
                        <a:moveTo>
                          <a:pt x="1111" y="250"/>
                        </a:moveTo>
                        <a:lnTo>
                          <a:pt x="1111" y="250"/>
                        </a:lnTo>
                        <a:cubicBezTo>
                          <a:pt x="1129" y="303"/>
                          <a:pt x="1147" y="409"/>
                          <a:pt x="1094" y="444"/>
                        </a:cubicBezTo>
                        <a:cubicBezTo>
                          <a:pt x="1041" y="409"/>
                          <a:pt x="1076" y="303"/>
                          <a:pt x="1111" y="250"/>
                        </a:cubicBezTo>
                        <a:close/>
                        <a:moveTo>
                          <a:pt x="582" y="250"/>
                        </a:moveTo>
                        <a:lnTo>
                          <a:pt x="582" y="250"/>
                        </a:lnTo>
                        <a:cubicBezTo>
                          <a:pt x="635" y="321"/>
                          <a:pt x="706" y="444"/>
                          <a:pt x="635" y="533"/>
                        </a:cubicBezTo>
                        <a:cubicBezTo>
                          <a:pt x="529" y="497"/>
                          <a:pt x="547" y="339"/>
                          <a:pt x="582" y="250"/>
                        </a:cubicBezTo>
                        <a:close/>
                        <a:moveTo>
                          <a:pt x="817" y="0"/>
                        </a:moveTo>
                        <a:cubicBezTo>
                          <a:pt x="710" y="0"/>
                          <a:pt x="609" y="50"/>
                          <a:pt x="547" y="127"/>
                        </a:cubicBezTo>
                        <a:cubicBezTo>
                          <a:pt x="514" y="111"/>
                          <a:pt x="478" y="103"/>
                          <a:pt x="442" y="103"/>
                        </a:cubicBezTo>
                        <a:cubicBezTo>
                          <a:pt x="361" y="103"/>
                          <a:pt x="278" y="142"/>
                          <a:pt x="230" y="215"/>
                        </a:cubicBezTo>
                        <a:cubicBezTo>
                          <a:pt x="0" y="480"/>
                          <a:pt x="212" y="1044"/>
                          <a:pt x="335" y="1326"/>
                        </a:cubicBezTo>
                        <a:cubicBezTo>
                          <a:pt x="368" y="1375"/>
                          <a:pt x="507" y="1667"/>
                          <a:pt x="569" y="1667"/>
                        </a:cubicBezTo>
                        <a:cubicBezTo>
                          <a:pt x="574" y="1667"/>
                          <a:pt x="579" y="1665"/>
                          <a:pt x="582" y="1661"/>
                        </a:cubicBezTo>
                        <a:cubicBezTo>
                          <a:pt x="600" y="1644"/>
                          <a:pt x="600" y="1626"/>
                          <a:pt x="582" y="1626"/>
                        </a:cubicBezTo>
                        <a:cubicBezTo>
                          <a:pt x="424" y="1379"/>
                          <a:pt x="300" y="1115"/>
                          <a:pt x="230" y="832"/>
                        </a:cubicBezTo>
                        <a:cubicBezTo>
                          <a:pt x="177" y="674"/>
                          <a:pt x="177" y="515"/>
                          <a:pt x="230" y="356"/>
                        </a:cubicBezTo>
                        <a:cubicBezTo>
                          <a:pt x="271" y="274"/>
                          <a:pt x="355" y="170"/>
                          <a:pt x="449" y="170"/>
                        </a:cubicBezTo>
                        <a:cubicBezTo>
                          <a:pt x="475" y="170"/>
                          <a:pt x="502" y="178"/>
                          <a:pt x="529" y="198"/>
                        </a:cubicBezTo>
                        <a:cubicBezTo>
                          <a:pt x="494" y="268"/>
                          <a:pt x="494" y="339"/>
                          <a:pt x="494" y="409"/>
                        </a:cubicBezTo>
                        <a:cubicBezTo>
                          <a:pt x="509" y="483"/>
                          <a:pt x="560" y="581"/>
                          <a:pt x="628" y="581"/>
                        </a:cubicBezTo>
                        <a:cubicBezTo>
                          <a:pt x="642" y="581"/>
                          <a:pt x="656" y="577"/>
                          <a:pt x="671" y="568"/>
                        </a:cubicBezTo>
                        <a:cubicBezTo>
                          <a:pt x="776" y="462"/>
                          <a:pt x="706" y="268"/>
                          <a:pt x="600" y="198"/>
                        </a:cubicBezTo>
                        <a:cubicBezTo>
                          <a:pt x="653" y="109"/>
                          <a:pt x="741" y="65"/>
                          <a:pt x="831" y="65"/>
                        </a:cubicBezTo>
                        <a:cubicBezTo>
                          <a:pt x="922" y="65"/>
                          <a:pt x="1014" y="109"/>
                          <a:pt x="1076" y="198"/>
                        </a:cubicBezTo>
                        <a:cubicBezTo>
                          <a:pt x="1006" y="268"/>
                          <a:pt x="953" y="480"/>
                          <a:pt x="1094" y="497"/>
                        </a:cubicBezTo>
                        <a:cubicBezTo>
                          <a:pt x="1217" y="480"/>
                          <a:pt x="1200" y="286"/>
                          <a:pt x="1147" y="198"/>
                        </a:cubicBezTo>
                        <a:cubicBezTo>
                          <a:pt x="1213" y="118"/>
                          <a:pt x="1267" y="85"/>
                          <a:pt x="1312" y="85"/>
                        </a:cubicBezTo>
                        <a:cubicBezTo>
                          <a:pt x="1434" y="85"/>
                          <a:pt x="1482" y="329"/>
                          <a:pt x="1482" y="497"/>
                        </a:cubicBezTo>
                        <a:cubicBezTo>
                          <a:pt x="1464" y="638"/>
                          <a:pt x="1446" y="797"/>
                          <a:pt x="1429" y="956"/>
                        </a:cubicBezTo>
                        <a:cubicBezTo>
                          <a:pt x="1358" y="1150"/>
                          <a:pt x="1323" y="1379"/>
                          <a:pt x="1270" y="1591"/>
                        </a:cubicBezTo>
                        <a:cubicBezTo>
                          <a:pt x="1278" y="1601"/>
                          <a:pt x="1285" y="1606"/>
                          <a:pt x="1292" y="1606"/>
                        </a:cubicBezTo>
                        <a:cubicBezTo>
                          <a:pt x="1328" y="1606"/>
                          <a:pt x="1343" y="1462"/>
                          <a:pt x="1358" y="1432"/>
                        </a:cubicBezTo>
                        <a:cubicBezTo>
                          <a:pt x="1376" y="1344"/>
                          <a:pt x="1411" y="1220"/>
                          <a:pt x="1429" y="1115"/>
                        </a:cubicBezTo>
                        <a:cubicBezTo>
                          <a:pt x="1499" y="903"/>
                          <a:pt x="1535" y="674"/>
                          <a:pt x="1535" y="444"/>
                        </a:cubicBezTo>
                        <a:cubicBezTo>
                          <a:pt x="1535" y="243"/>
                          <a:pt x="1463" y="24"/>
                          <a:pt x="1319" y="24"/>
                        </a:cubicBezTo>
                        <a:cubicBezTo>
                          <a:pt x="1261" y="24"/>
                          <a:pt x="1192" y="59"/>
                          <a:pt x="1111" y="145"/>
                        </a:cubicBezTo>
                        <a:cubicBezTo>
                          <a:pt x="1041" y="56"/>
                          <a:pt x="953" y="4"/>
                          <a:pt x="865" y="4"/>
                        </a:cubicBezTo>
                        <a:cubicBezTo>
                          <a:pt x="849" y="1"/>
                          <a:pt x="833" y="0"/>
                          <a:pt x="8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23"/>
                  <p:cNvSpPr/>
                  <p:nvPr/>
                </p:nvSpPr>
                <p:spPr>
                  <a:xfrm rot="-479857">
                    <a:off x="2725285" y="-182792"/>
                    <a:ext cx="85274" cy="72471"/>
                  </a:xfrm>
                  <a:custGeom>
                    <a:avLst/>
                    <a:gdLst/>
                    <a:ahLst/>
                    <a:cxnLst/>
                    <a:rect l="l" t="t" r="r" b="b"/>
                    <a:pathLst>
                      <a:path w="1412" h="1200" extrusionOk="0">
                        <a:moveTo>
                          <a:pt x="1182" y="0"/>
                        </a:moveTo>
                        <a:lnTo>
                          <a:pt x="900" y="18"/>
                        </a:lnTo>
                        <a:lnTo>
                          <a:pt x="547" y="53"/>
                        </a:lnTo>
                        <a:lnTo>
                          <a:pt x="177" y="71"/>
                        </a:lnTo>
                        <a:lnTo>
                          <a:pt x="53" y="88"/>
                        </a:lnTo>
                        <a:lnTo>
                          <a:pt x="1" y="88"/>
                        </a:lnTo>
                        <a:lnTo>
                          <a:pt x="1" y="123"/>
                        </a:lnTo>
                        <a:cubicBezTo>
                          <a:pt x="18" y="476"/>
                          <a:pt x="53" y="811"/>
                          <a:pt x="53" y="1164"/>
                        </a:cubicBezTo>
                        <a:lnTo>
                          <a:pt x="53" y="1199"/>
                        </a:lnTo>
                        <a:lnTo>
                          <a:pt x="89" y="1199"/>
                        </a:lnTo>
                        <a:lnTo>
                          <a:pt x="124" y="1164"/>
                        </a:lnTo>
                        <a:lnTo>
                          <a:pt x="159" y="1164"/>
                        </a:lnTo>
                        <a:lnTo>
                          <a:pt x="441" y="1129"/>
                        </a:lnTo>
                        <a:lnTo>
                          <a:pt x="688" y="1093"/>
                        </a:lnTo>
                        <a:lnTo>
                          <a:pt x="829" y="1076"/>
                        </a:lnTo>
                        <a:lnTo>
                          <a:pt x="970" y="1058"/>
                        </a:lnTo>
                        <a:lnTo>
                          <a:pt x="1235" y="1023"/>
                        </a:lnTo>
                        <a:lnTo>
                          <a:pt x="1411" y="1023"/>
                        </a:lnTo>
                        <a:lnTo>
                          <a:pt x="1411" y="1005"/>
                        </a:lnTo>
                        <a:lnTo>
                          <a:pt x="1411" y="988"/>
                        </a:lnTo>
                        <a:cubicBezTo>
                          <a:pt x="1411" y="952"/>
                          <a:pt x="1394" y="917"/>
                          <a:pt x="1394" y="899"/>
                        </a:cubicBezTo>
                        <a:cubicBezTo>
                          <a:pt x="1358" y="705"/>
                          <a:pt x="1323" y="511"/>
                          <a:pt x="1288" y="317"/>
                        </a:cubicBezTo>
                        <a:cubicBezTo>
                          <a:pt x="1270" y="229"/>
                          <a:pt x="1253" y="141"/>
                          <a:pt x="1235" y="35"/>
                        </a:cubicBezTo>
                        <a:lnTo>
                          <a:pt x="12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21" name="Google Shape;6421;p23"/>
                <p:cNvSpPr/>
                <p:nvPr/>
              </p:nvSpPr>
              <p:spPr>
                <a:xfrm rot="-479857">
                  <a:off x="3611930" y="-608540"/>
                  <a:ext cx="175802" cy="158470"/>
                </a:xfrm>
                <a:custGeom>
                  <a:avLst/>
                  <a:gdLst/>
                  <a:ahLst/>
                  <a:cxnLst/>
                  <a:rect l="l" t="t" r="r" b="b"/>
                  <a:pathLst>
                    <a:path w="2911" h="2624" extrusionOk="0">
                      <a:moveTo>
                        <a:pt x="1660" y="1"/>
                      </a:moveTo>
                      <a:cubicBezTo>
                        <a:pt x="1512" y="1"/>
                        <a:pt x="1362" y="21"/>
                        <a:pt x="1217" y="57"/>
                      </a:cubicBezTo>
                      <a:cubicBezTo>
                        <a:pt x="794" y="163"/>
                        <a:pt x="424" y="427"/>
                        <a:pt x="194" y="815"/>
                      </a:cubicBezTo>
                      <a:cubicBezTo>
                        <a:pt x="0" y="1221"/>
                        <a:pt x="36" y="1697"/>
                        <a:pt x="318" y="2067"/>
                      </a:cubicBezTo>
                      <a:cubicBezTo>
                        <a:pt x="537" y="2418"/>
                        <a:pt x="925" y="2623"/>
                        <a:pt x="1333" y="2623"/>
                      </a:cubicBezTo>
                      <a:cubicBezTo>
                        <a:pt x="1418" y="2623"/>
                        <a:pt x="1503" y="2615"/>
                        <a:pt x="1587" y="2596"/>
                      </a:cubicBezTo>
                      <a:cubicBezTo>
                        <a:pt x="1834" y="2561"/>
                        <a:pt x="2081" y="2473"/>
                        <a:pt x="2275" y="2332"/>
                      </a:cubicBezTo>
                      <a:cubicBezTo>
                        <a:pt x="2487" y="2173"/>
                        <a:pt x="2663" y="1979"/>
                        <a:pt x="2787" y="1732"/>
                      </a:cubicBezTo>
                      <a:cubicBezTo>
                        <a:pt x="2910" y="1362"/>
                        <a:pt x="2875" y="939"/>
                        <a:pt x="2698" y="586"/>
                      </a:cubicBezTo>
                      <a:cubicBezTo>
                        <a:pt x="2489" y="167"/>
                        <a:pt x="2085" y="1"/>
                        <a:pt x="1660" y="1"/>
                      </a:cubicBezTo>
                      <a:close/>
                    </a:path>
                  </a:pathLst>
                </a:custGeom>
                <a:solidFill>
                  <a:srgbClr val="6086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23"/>
                <p:cNvSpPr/>
                <p:nvPr/>
              </p:nvSpPr>
              <p:spPr>
                <a:xfrm rot="-479857">
                  <a:off x="3639874" y="-586152"/>
                  <a:ext cx="135279" cy="131474"/>
                </a:xfrm>
                <a:custGeom>
                  <a:avLst/>
                  <a:gdLst/>
                  <a:ahLst/>
                  <a:cxnLst/>
                  <a:rect l="l" t="t" r="r" b="b"/>
                  <a:pathLst>
                    <a:path w="2240" h="2177" extrusionOk="0">
                      <a:moveTo>
                        <a:pt x="1321" y="1"/>
                      </a:moveTo>
                      <a:cubicBezTo>
                        <a:pt x="1252" y="1"/>
                        <a:pt x="1182" y="14"/>
                        <a:pt x="1111" y="40"/>
                      </a:cubicBezTo>
                      <a:cubicBezTo>
                        <a:pt x="600" y="181"/>
                        <a:pt x="0" y="728"/>
                        <a:pt x="141" y="1310"/>
                      </a:cubicBezTo>
                      <a:cubicBezTo>
                        <a:pt x="243" y="1735"/>
                        <a:pt x="574" y="2176"/>
                        <a:pt x="1040" y="2176"/>
                      </a:cubicBezTo>
                      <a:cubicBezTo>
                        <a:pt x="1058" y="2176"/>
                        <a:pt x="1076" y="2175"/>
                        <a:pt x="1094" y="2174"/>
                      </a:cubicBezTo>
                      <a:cubicBezTo>
                        <a:pt x="1288" y="2174"/>
                        <a:pt x="1482" y="2121"/>
                        <a:pt x="1640" y="2015"/>
                      </a:cubicBezTo>
                      <a:lnTo>
                        <a:pt x="1799" y="1927"/>
                      </a:lnTo>
                      <a:cubicBezTo>
                        <a:pt x="1817" y="1927"/>
                        <a:pt x="1817" y="1892"/>
                        <a:pt x="1817" y="1874"/>
                      </a:cubicBezTo>
                      <a:cubicBezTo>
                        <a:pt x="2063" y="1698"/>
                        <a:pt x="2222" y="1398"/>
                        <a:pt x="2222" y="1081"/>
                      </a:cubicBezTo>
                      <a:cubicBezTo>
                        <a:pt x="2240" y="834"/>
                        <a:pt x="2187" y="605"/>
                        <a:pt x="2046" y="393"/>
                      </a:cubicBezTo>
                      <a:cubicBezTo>
                        <a:pt x="1922" y="217"/>
                        <a:pt x="1728" y="76"/>
                        <a:pt x="1517" y="40"/>
                      </a:cubicBezTo>
                      <a:cubicBezTo>
                        <a:pt x="1455" y="14"/>
                        <a:pt x="1389" y="1"/>
                        <a:pt x="1321" y="1"/>
                      </a:cubicBezTo>
                      <a:close/>
                    </a:path>
                  </a:pathLst>
                </a:custGeom>
                <a:solidFill>
                  <a:srgbClr val="83A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23"/>
                <p:cNvSpPr/>
                <p:nvPr/>
              </p:nvSpPr>
              <p:spPr>
                <a:xfrm rot="-479857">
                  <a:off x="3619917" y="-610174"/>
                  <a:ext cx="163663" cy="153880"/>
                </a:xfrm>
                <a:custGeom>
                  <a:avLst/>
                  <a:gdLst/>
                  <a:ahLst/>
                  <a:cxnLst/>
                  <a:rect l="l" t="t" r="r" b="b"/>
                  <a:pathLst>
                    <a:path w="2710" h="2548" extrusionOk="0">
                      <a:moveTo>
                        <a:pt x="1693" y="48"/>
                      </a:moveTo>
                      <a:cubicBezTo>
                        <a:pt x="2232" y="48"/>
                        <a:pt x="2566" y="503"/>
                        <a:pt x="2610" y="1084"/>
                      </a:cubicBezTo>
                      <a:cubicBezTo>
                        <a:pt x="2628" y="1384"/>
                        <a:pt x="2557" y="1684"/>
                        <a:pt x="2416" y="1948"/>
                      </a:cubicBezTo>
                      <a:cubicBezTo>
                        <a:pt x="2328" y="2089"/>
                        <a:pt x="2240" y="2213"/>
                        <a:pt x="2117" y="2319"/>
                      </a:cubicBezTo>
                      <a:cubicBezTo>
                        <a:pt x="2111" y="2301"/>
                        <a:pt x="2099" y="2295"/>
                        <a:pt x="2085" y="2295"/>
                      </a:cubicBezTo>
                      <a:cubicBezTo>
                        <a:pt x="2056" y="2295"/>
                        <a:pt x="2017" y="2319"/>
                        <a:pt x="1993" y="2319"/>
                      </a:cubicBezTo>
                      <a:cubicBezTo>
                        <a:pt x="1834" y="2354"/>
                        <a:pt x="1676" y="2424"/>
                        <a:pt x="1517" y="2460"/>
                      </a:cubicBezTo>
                      <a:cubicBezTo>
                        <a:pt x="1449" y="2471"/>
                        <a:pt x="1380" y="2477"/>
                        <a:pt x="1311" y="2477"/>
                      </a:cubicBezTo>
                      <a:cubicBezTo>
                        <a:pt x="1059" y="2477"/>
                        <a:pt x="808" y="2401"/>
                        <a:pt x="600" y="2248"/>
                      </a:cubicBezTo>
                      <a:cubicBezTo>
                        <a:pt x="388" y="2089"/>
                        <a:pt x="212" y="1860"/>
                        <a:pt x="124" y="1596"/>
                      </a:cubicBezTo>
                      <a:cubicBezTo>
                        <a:pt x="0" y="873"/>
                        <a:pt x="759" y="273"/>
                        <a:pt x="1394" y="97"/>
                      </a:cubicBezTo>
                      <a:lnTo>
                        <a:pt x="1376" y="97"/>
                      </a:lnTo>
                      <a:cubicBezTo>
                        <a:pt x="1488" y="64"/>
                        <a:pt x="1594" y="48"/>
                        <a:pt x="1693" y="48"/>
                      </a:cubicBezTo>
                      <a:close/>
                      <a:moveTo>
                        <a:pt x="1696" y="1"/>
                      </a:moveTo>
                      <a:cubicBezTo>
                        <a:pt x="1601" y="1"/>
                        <a:pt x="1500" y="14"/>
                        <a:pt x="1394" y="44"/>
                      </a:cubicBezTo>
                      <a:cubicBezTo>
                        <a:pt x="900" y="167"/>
                        <a:pt x="477" y="485"/>
                        <a:pt x="212" y="908"/>
                      </a:cubicBezTo>
                      <a:cubicBezTo>
                        <a:pt x="36" y="1190"/>
                        <a:pt x="18" y="1525"/>
                        <a:pt x="159" y="1825"/>
                      </a:cubicBezTo>
                      <a:cubicBezTo>
                        <a:pt x="300" y="2054"/>
                        <a:pt x="494" y="2266"/>
                        <a:pt x="723" y="2407"/>
                      </a:cubicBezTo>
                      <a:cubicBezTo>
                        <a:pt x="917" y="2495"/>
                        <a:pt x="1129" y="2548"/>
                        <a:pt x="1341" y="2548"/>
                      </a:cubicBezTo>
                      <a:cubicBezTo>
                        <a:pt x="1535" y="2548"/>
                        <a:pt x="1711" y="2495"/>
                        <a:pt x="1887" y="2424"/>
                      </a:cubicBezTo>
                      <a:lnTo>
                        <a:pt x="2064" y="2372"/>
                      </a:lnTo>
                      <a:cubicBezTo>
                        <a:pt x="2081" y="2354"/>
                        <a:pt x="2099" y="2354"/>
                        <a:pt x="2117" y="2336"/>
                      </a:cubicBezTo>
                      <a:cubicBezTo>
                        <a:pt x="2121" y="2341"/>
                        <a:pt x="2126" y="2343"/>
                        <a:pt x="2132" y="2343"/>
                      </a:cubicBezTo>
                      <a:cubicBezTo>
                        <a:pt x="2173" y="2343"/>
                        <a:pt x="2244" y="2244"/>
                        <a:pt x="2275" y="2213"/>
                      </a:cubicBezTo>
                      <a:cubicBezTo>
                        <a:pt x="2505" y="1966"/>
                        <a:pt x="2646" y="1631"/>
                        <a:pt x="2663" y="1296"/>
                      </a:cubicBezTo>
                      <a:cubicBezTo>
                        <a:pt x="2709" y="635"/>
                        <a:pt x="2340" y="1"/>
                        <a:pt x="16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23"/>
                <p:cNvSpPr/>
                <p:nvPr/>
              </p:nvSpPr>
              <p:spPr>
                <a:xfrm rot="-479857">
                  <a:off x="3656291" y="-561980"/>
                  <a:ext cx="91615" cy="105445"/>
                </a:xfrm>
                <a:custGeom>
                  <a:avLst/>
                  <a:gdLst/>
                  <a:ahLst/>
                  <a:cxnLst/>
                  <a:rect l="l" t="t" r="r" b="b"/>
                  <a:pathLst>
                    <a:path w="1517" h="1746" extrusionOk="0">
                      <a:moveTo>
                        <a:pt x="1023" y="272"/>
                      </a:moveTo>
                      <a:cubicBezTo>
                        <a:pt x="1076" y="325"/>
                        <a:pt x="1093" y="413"/>
                        <a:pt x="1023" y="466"/>
                      </a:cubicBezTo>
                      <a:cubicBezTo>
                        <a:pt x="988" y="430"/>
                        <a:pt x="1005" y="307"/>
                        <a:pt x="1023" y="272"/>
                      </a:cubicBezTo>
                      <a:close/>
                      <a:moveTo>
                        <a:pt x="512" y="342"/>
                      </a:moveTo>
                      <a:cubicBezTo>
                        <a:pt x="582" y="395"/>
                        <a:pt x="670" y="518"/>
                        <a:pt x="600" y="607"/>
                      </a:cubicBezTo>
                      <a:cubicBezTo>
                        <a:pt x="512" y="589"/>
                        <a:pt x="494" y="430"/>
                        <a:pt x="512" y="342"/>
                      </a:cubicBezTo>
                      <a:close/>
                      <a:moveTo>
                        <a:pt x="1221" y="0"/>
                      </a:moveTo>
                      <a:cubicBezTo>
                        <a:pt x="1162" y="0"/>
                        <a:pt x="1095" y="43"/>
                        <a:pt x="1023" y="148"/>
                      </a:cubicBezTo>
                      <a:cubicBezTo>
                        <a:pt x="952" y="78"/>
                        <a:pt x="847" y="42"/>
                        <a:pt x="741" y="42"/>
                      </a:cubicBezTo>
                      <a:cubicBezTo>
                        <a:pt x="635" y="60"/>
                        <a:pt x="529" y="131"/>
                        <a:pt x="476" y="236"/>
                      </a:cubicBezTo>
                      <a:cubicBezTo>
                        <a:pt x="450" y="229"/>
                        <a:pt x="425" y="225"/>
                        <a:pt x="400" y="225"/>
                      </a:cubicBezTo>
                      <a:cubicBezTo>
                        <a:pt x="304" y="225"/>
                        <a:pt x="218" y="276"/>
                        <a:pt x="176" y="360"/>
                      </a:cubicBezTo>
                      <a:cubicBezTo>
                        <a:pt x="0" y="660"/>
                        <a:pt x="265" y="1189"/>
                        <a:pt x="441" y="1435"/>
                      </a:cubicBezTo>
                      <a:cubicBezTo>
                        <a:pt x="457" y="1483"/>
                        <a:pt x="630" y="1745"/>
                        <a:pt x="703" y="1745"/>
                      </a:cubicBezTo>
                      <a:cubicBezTo>
                        <a:pt x="711" y="1745"/>
                        <a:pt x="718" y="1742"/>
                        <a:pt x="723" y="1735"/>
                      </a:cubicBezTo>
                      <a:cubicBezTo>
                        <a:pt x="741" y="1735"/>
                        <a:pt x="741" y="1718"/>
                        <a:pt x="723" y="1700"/>
                      </a:cubicBezTo>
                      <a:cubicBezTo>
                        <a:pt x="529" y="1488"/>
                        <a:pt x="370" y="1241"/>
                        <a:pt x="265" y="977"/>
                      </a:cubicBezTo>
                      <a:cubicBezTo>
                        <a:pt x="176" y="818"/>
                        <a:pt x="159" y="660"/>
                        <a:pt x="194" y="483"/>
                      </a:cubicBezTo>
                      <a:cubicBezTo>
                        <a:pt x="224" y="393"/>
                        <a:pt x="305" y="278"/>
                        <a:pt x="405" y="278"/>
                      </a:cubicBezTo>
                      <a:cubicBezTo>
                        <a:pt x="422" y="278"/>
                        <a:pt x="440" y="281"/>
                        <a:pt x="459" y="289"/>
                      </a:cubicBezTo>
                      <a:cubicBezTo>
                        <a:pt x="441" y="377"/>
                        <a:pt x="441" y="448"/>
                        <a:pt x="459" y="518"/>
                      </a:cubicBezTo>
                      <a:cubicBezTo>
                        <a:pt x="486" y="574"/>
                        <a:pt x="547" y="663"/>
                        <a:pt x="607" y="663"/>
                      </a:cubicBezTo>
                      <a:cubicBezTo>
                        <a:pt x="622" y="663"/>
                        <a:pt x="638" y="657"/>
                        <a:pt x="653" y="642"/>
                      </a:cubicBezTo>
                      <a:cubicBezTo>
                        <a:pt x="758" y="518"/>
                        <a:pt x="635" y="342"/>
                        <a:pt x="529" y="272"/>
                      </a:cubicBezTo>
                      <a:cubicBezTo>
                        <a:pt x="579" y="172"/>
                        <a:pt x="679" y="117"/>
                        <a:pt x="780" y="117"/>
                      </a:cubicBezTo>
                      <a:cubicBezTo>
                        <a:pt x="857" y="117"/>
                        <a:pt x="934" y="150"/>
                        <a:pt x="988" y="219"/>
                      </a:cubicBezTo>
                      <a:cubicBezTo>
                        <a:pt x="952" y="289"/>
                        <a:pt x="917" y="518"/>
                        <a:pt x="1058" y="518"/>
                      </a:cubicBezTo>
                      <a:cubicBezTo>
                        <a:pt x="1182" y="466"/>
                        <a:pt x="1129" y="289"/>
                        <a:pt x="1058" y="201"/>
                      </a:cubicBezTo>
                      <a:cubicBezTo>
                        <a:pt x="1119" y="104"/>
                        <a:pt x="1173" y="66"/>
                        <a:pt x="1219" y="66"/>
                      </a:cubicBezTo>
                      <a:cubicBezTo>
                        <a:pt x="1334" y="66"/>
                        <a:pt x="1403" y="297"/>
                        <a:pt x="1429" y="448"/>
                      </a:cubicBezTo>
                      <a:cubicBezTo>
                        <a:pt x="1446" y="607"/>
                        <a:pt x="1464" y="765"/>
                        <a:pt x="1446" y="906"/>
                      </a:cubicBezTo>
                      <a:cubicBezTo>
                        <a:pt x="1411" y="1136"/>
                        <a:pt x="1393" y="1347"/>
                        <a:pt x="1376" y="1577"/>
                      </a:cubicBezTo>
                      <a:cubicBezTo>
                        <a:pt x="1384" y="1583"/>
                        <a:pt x="1391" y="1586"/>
                        <a:pt x="1398" y="1586"/>
                      </a:cubicBezTo>
                      <a:cubicBezTo>
                        <a:pt x="1446" y="1586"/>
                        <a:pt x="1446" y="1431"/>
                        <a:pt x="1446" y="1400"/>
                      </a:cubicBezTo>
                      <a:cubicBezTo>
                        <a:pt x="1446" y="1294"/>
                        <a:pt x="1464" y="1189"/>
                        <a:pt x="1481" y="1083"/>
                      </a:cubicBezTo>
                      <a:cubicBezTo>
                        <a:pt x="1517" y="854"/>
                        <a:pt x="1517" y="624"/>
                        <a:pt x="1481" y="395"/>
                      </a:cubicBezTo>
                      <a:cubicBezTo>
                        <a:pt x="1445" y="202"/>
                        <a:pt x="1351" y="0"/>
                        <a:pt x="12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23"/>
                <p:cNvSpPr/>
                <p:nvPr/>
              </p:nvSpPr>
              <p:spPr>
                <a:xfrm rot="-479857">
                  <a:off x="3692678" y="-474411"/>
                  <a:ext cx="92702" cy="80986"/>
                </a:xfrm>
                <a:custGeom>
                  <a:avLst/>
                  <a:gdLst/>
                  <a:ahLst/>
                  <a:cxnLst/>
                  <a:rect l="l" t="t" r="r" b="b"/>
                  <a:pathLst>
                    <a:path w="1535" h="1341" extrusionOk="0">
                      <a:moveTo>
                        <a:pt x="1164" y="1"/>
                      </a:moveTo>
                      <a:lnTo>
                        <a:pt x="900" y="54"/>
                      </a:lnTo>
                      <a:lnTo>
                        <a:pt x="547" y="142"/>
                      </a:lnTo>
                      <a:lnTo>
                        <a:pt x="177" y="230"/>
                      </a:lnTo>
                      <a:lnTo>
                        <a:pt x="53" y="248"/>
                      </a:lnTo>
                      <a:lnTo>
                        <a:pt x="0" y="265"/>
                      </a:lnTo>
                      <a:lnTo>
                        <a:pt x="0" y="283"/>
                      </a:lnTo>
                      <a:lnTo>
                        <a:pt x="0" y="318"/>
                      </a:lnTo>
                      <a:cubicBezTo>
                        <a:pt x="71" y="635"/>
                        <a:pt x="141" y="971"/>
                        <a:pt x="194" y="1323"/>
                      </a:cubicBezTo>
                      <a:lnTo>
                        <a:pt x="194" y="1341"/>
                      </a:lnTo>
                      <a:lnTo>
                        <a:pt x="230" y="1341"/>
                      </a:lnTo>
                      <a:lnTo>
                        <a:pt x="282" y="1306"/>
                      </a:lnTo>
                      <a:lnTo>
                        <a:pt x="318" y="1306"/>
                      </a:lnTo>
                      <a:lnTo>
                        <a:pt x="582" y="1235"/>
                      </a:lnTo>
                      <a:lnTo>
                        <a:pt x="829" y="1165"/>
                      </a:lnTo>
                      <a:lnTo>
                        <a:pt x="970" y="1129"/>
                      </a:lnTo>
                      <a:lnTo>
                        <a:pt x="1111" y="1094"/>
                      </a:lnTo>
                      <a:lnTo>
                        <a:pt x="1358" y="1023"/>
                      </a:lnTo>
                      <a:lnTo>
                        <a:pt x="1393" y="1023"/>
                      </a:lnTo>
                      <a:lnTo>
                        <a:pt x="1446" y="1006"/>
                      </a:lnTo>
                      <a:lnTo>
                        <a:pt x="1499" y="988"/>
                      </a:lnTo>
                      <a:lnTo>
                        <a:pt x="1535" y="988"/>
                      </a:lnTo>
                      <a:lnTo>
                        <a:pt x="1535" y="971"/>
                      </a:lnTo>
                      <a:lnTo>
                        <a:pt x="1535" y="953"/>
                      </a:lnTo>
                      <a:cubicBezTo>
                        <a:pt x="1535" y="918"/>
                        <a:pt x="1499" y="900"/>
                        <a:pt x="1499" y="865"/>
                      </a:cubicBezTo>
                      <a:cubicBezTo>
                        <a:pt x="1446" y="671"/>
                        <a:pt x="1393" y="494"/>
                        <a:pt x="1323" y="300"/>
                      </a:cubicBezTo>
                      <a:cubicBezTo>
                        <a:pt x="1288" y="212"/>
                        <a:pt x="1252" y="124"/>
                        <a:pt x="1235" y="36"/>
                      </a:cubicBezTo>
                      <a:lnTo>
                        <a:pt x="1217" y="1"/>
                      </a:ln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426" name="Google Shape;6426;p23"/>
            <p:cNvGrpSpPr/>
            <p:nvPr/>
          </p:nvGrpSpPr>
          <p:grpSpPr>
            <a:xfrm rot="616969" flipH="1">
              <a:off x="5178604" y="-24575"/>
              <a:ext cx="5458827" cy="2226509"/>
              <a:chOff x="-1003884" y="-688576"/>
              <a:chExt cx="5459041" cy="2226596"/>
            </a:xfrm>
          </p:grpSpPr>
          <p:sp>
            <p:nvSpPr>
              <p:cNvPr id="6427" name="Google Shape;6427;p23"/>
              <p:cNvSpPr/>
              <p:nvPr/>
            </p:nvSpPr>
            <p:spPr>
              <a:xfrm rot="-486181">
                <a:off x="-905524" y="-323824"/>
                <a:ext cx="5281536" cy="1497093"/>
              </a:xfrm>
              <a:custGeom>
                <a:avLst/>
                <a:gdLst/>
                <a:ahLst/>
                <a:cxnLst/>
                <a:rect l="l" t="t" r="r" b="b"/>
                <a:pathLst>
                  <a:path w="65403" h="18539" extrusionOk="0">
                    <a:moveTo>
                      <a:pt x="11463" y="15913"/>
                    </a:moveTo>
                    <a:lnTo>
                      <a:pt x="11673" y="15926"/>
                    </a:lnTo>
                    <a:cubicBezTo>
                      <a:pt x="11587" y="15922"/>
                      <a:pt x="11500" y="15917"/>
                      <a:pt x="11413" y="15913"/>
                    </a:cubicBezTo>
                    <a:close/>
                    <a:moveTo>
                      <a:pt x="58680" y="1"/>
                    </a:moveTo>
                    <a:cubicBezTo>
                      <a:pt x="58629" y="1"/>
                      <a:pt x="58577" y="7"/>
                      <a:pt x="58526" y="20"/>
                    </a:cubicBezTo>
                    <a:cubicBezTo>
                      <a:pt x="58421" y="20"/>
                      <a:pt x="58316" y="33"/>
                      <a:pt x="58224" y="59"/>
                    </a:cubicBezTo>
                    <a:cubicBezTo>
                      <a:pt x="57896" y="138"/>
                      <a:pt x="57620" y="335"/>
                      <a:pt x="57463" y="623"/>
                    </a:cubicBezTo>
                    <a:cubicBezTo>
                      <a:pt x="57226" y="1175"/>
                      <a:pt x="57541" y="1818"/>
                      <a:pt x="58132" y="1949"/>
                    </a:cubicBezTo>
                    <a:cubicBezTo>
                      <a:pt x="58184" y="2172"/>
                      <a:pt x="58224" y="2408"/>
                      <a:pt x="58263" y="2644"/>
                    </a:cubicBezTo>
                    <a:cubicBezTo>
                      <a:pt x="57148" y="2973"/>
                      <a:pt x="55901" y="3314"/>
                      <a:pt x="54536" y="3642"/>
                    </a:cubicBezTo>
                    <a:lnTo>
                      <a:pt x="54536" y="3629"/>
                    </a:lnTo>
                    <a:lnTo>
                      <a:pt x="54536" y="3616"/>
                    </a:lnTo>
                    <a:cubicBezTo>
                      <a:pt x="54536" y="3616"/>
                      <a:pt x="54536" y="3602"/>
                      <a:pt x="54536" y="3602"/>
                    </a:cubicBezTo>
                    <a:lnTo>
                      <a:pt x="54457" y="3602"/>
                    </a:lnTo>
                    <a:lnTo>
                      <a:pt x="54247" y="3655"/>
                    </a:lnTo>
                    <a:lnTo>
                      <a:pt x="54063" y="3694"/>
                    </a:lnTo>
                    <a:lnTo>
                      <a:pt x="53958" y="3721"/>
                    </a:lnTo>
                    <a:lnTo>
                      <a:pt x="53853" y="3747"/>
                    </a:lnTo>
                    <a:lnTo>
                      <a:pt x="53670" y="3799"/>
                    </a:lnTo>
                    <a:lnTo>
                      <a:pt x="53538" y="3799"/>
                    </a:lnTo>
                    <a:lnTo>
                      <a:pt x="53538" y="3826"/>
                    </a:lnTo>
                    <a:lnTo>
                      <a:pt x="53538" y="3839"/>
                    </a:lnTo>
                    <a:cubicBezTo>
                      <a:pt x="52095" y="4180"/>
                      <a:pt x="50520" y="4508"/>
                      <a:pt x="48853" y="4823"/>
                    </a:cubicBezTo>
                    <a:cubicBezTo>
                      <a:pt x="48827" y="4705"/>
                      <a:pt x="48814" y="4587"/>
                      <a:pt x="48788" y="4469"/>
                    </a:cubicBezTo>
                    <a:cubicBezTo>
                      <a:pt x="48774" y="4403"/>
                      <a:pt x="48761" y="4337"/>
                      <a:pt x="48748" y="4272"/>
                    </a:cubicBezTo>
                    <a:lnTo>
                      <a:pt x="48748" y="4246"/>
                    </a:lnTo>
                    <a:cubicBezTo>
                      <a:pt x="48906" y="4167"/>
                      <a:pt x="49037" y="4036"/>
                      <a:pt x="49142" y="3891"/>
                    </a:cubicBezTo>
                    <a:cubicBezTo>
                      <a:pt x="49286" y="3616"/>
                      <a:pt x="49299" y="3314"/>
                      <a:pt x="49208" y="3025"/>
                    </a:cubicBezTo>
                    <a:cubicBezTo>
                      <a:pt x="49194" y="3012"/>
                      <a:pt x="49194" y="3012"/>
                      <a:pt x="49194" y="2999"/>
                    </a:cubicBezTo>
                    <a:cubicBezTo>
                      <a:pt x="49120" y="2689"/>
                      <a:pt x="48847" y="2485"/>
                      <a:pt x="48541" y="2485"/>
                    </a:cubicBezTo>
                    <a:cubicBezTo>
                      <a:pt x="48523" y="2485"/>
                      <a:pt x="48504" y="2485"/>
                      <a:pt x="48486" y="2487"/>
                    </a:cubicBezTo>
                    <a:cubicBezTo>
                      <a:pt x="48433" y="2480"/>
                      <a:pt x="48381" y="2477"/>
                      <a:pt x="48330" y="2477"/>
                    </a:cubicBezTo>
                    <a:cubicBezTo>
                      <a:pt x="48279" y="2477"/>
                      <a:pt x="48230" y="2480"/>
                      <a:pt x="48184" y="2487"/>
                    </a:cubicBezTo>
                    <a:cubicBezTo>
                      <a:pt x="47843" y="2513"/>
                      <a:pt x="47541" y="2684"/>
                      <a:pt x="47344" y="2946"/>
                    </a:cubicBezTo>
                    <a:cubicBezTo>
                      <a:pt x="47029" y="3458"/>
                      <a:pt x="47265" y="4127"/>
                      <a:pt x="47816" y="4351"/>
                    </a:cubicBezTo>
                    <a:cubicBezTo>
                      <a:pt x="47843" y="4561"/>
                      <a:pt x="47856" y="4784"/>
                      <a:pt x="47856" y="5007"/>
                    </a:cubicBezTo>
                    <a:cubicBezTo>
                      <a:pt x="47265" y="5112"/>
                      <a:pt x="46662" y="5204"/>
                      <a:pt x="46058" y="5309"/>
                    </a:cubicBezTo>
                    <a:cubicBezTo>
                      <a:pt x="43433" y="5715"/>
                      <a:pt x="40467" y="6070"/>
                      <a:pt x="37212" y="6293"/>
                    </a:cubicBezTo>
                    <a:cubicBezTo>
                      <a:pt x="37186" y="6162"/>
                      <a:pt x="37173" y="6030"/>
                      <a:pt x="37147" y="5899"/>
                    </a:cubicBezTo>
                    <a:lnTo>
                      <a:pt x="37107" y="5689"/>
                    </a:lnTo>
                    <a:lnTo>
                      <a:pt x="37107" y="5676"/>
                    </a:lnTo>
                    <a:cubicBezTo>
                      <a:pt x="37278" y="5597"/>
                      <a:pt x="37422" y="5466"/>
                      <a:pt x="37527" y="5322"/>
                    </a:cubicBezTo>
                    <a:cubicBezTo>
                      <a:pt x="37659" y="5059"/>
                      <a:pt x="37698" y="4757"/>
                      <a:pt x="37606" y="4469"/>
                    </a:cubicBezTo>
                    <a:cubicBezTo>
                      <a:pt x="37606" y="4456"/>
                      <a:pt x="37593" y="4442"/>
                      <a:pt x="37593" y="4442"/>
                    </a:cubicBezTo>
                    <a:cubicBezTo>
                      <a:pt x="37529" y="4124"/>
                      <a:pt x="37242" y="3904"/>
                      <a:pt x="36925" y="3904"/>
                    </a:cubicBezTo>
                    <a:cubicBezTo>
                      <a:pt x="36916" y="3904"/>
                      <a:pt x="36907" y="3904"/>
                      <a:pt x="36897" y="3904"/>
                    </a:cubicBezTo>
                    <a:cubicBezTo>
                      <a:pt x="36832" y="3895"/>
                      <a:pt x="36761" y="3886"/>
                      <a:pt x="36687" y="3886"/>
                    </a:cubicBezTo>
                    <a:cubicBezTo>
                      <a:pt x="36657" y="3886"/>
                      <a:pt x="36626" y="3887"/>
                      <a:pt x="36596" y="3891"/>
                    </a:cubicBezTo>
                    <a:cubicBezTo>
                      <a:pt x="36267" y="3917"/>
                      <a:pt x="35966" y="4075"/>
                      <a:pt x="35756" y="4324"/>
                    </a:cubicBezTo>
                    <a:cubicBezTo>
                      <a:pt x="35546" y="4600"/>
                      <a:pt x="35519" y="4954"/>
                      <a:pt x="35677" y="5256"/>
                    </a:cubicBezTo>
                    <a:cubicBezTo>
                      <a:pt x="35769" y="5479"/>
                      <a:pt x="35952" y="5663"/>
                      <a:pt x="36189" y="5742"/>
                    </a:cubicBezTo>
                    <a:cubicBezTo>
                      <a:pt x="36202" y="5952"/>
                      <a:pt x="36202" y="6149"/>
                      <a:pt x="36202" y="6359"/>
                    </a:cubicBezTo>
                    <a:cubicBezTo>
                      <a:pt x="34326" y="6467"/>
                      <a:pt x="32363" y="6526"/>
                      <a:pt x="30321" y="6526"/>
                    </a:cubicBezTo>
                    <a:cubicBezTo>
                      <a:pt x="29405" y="6526"/>
                      <a:pt x="28474" y="6514"/>
                      <a:pt x="27527" y="6490"/>
                    </a:cubicBezTo>
                    <a:lnTo>
                      <a:pt x="27527" y="6044"/>
                    </a:lnTo>
                    <a:lnTo>
                      <a:pt x="27527" y="5834"/>
                    </a:lnTo>
                    <a:lnTo>
                      <a:pt x="27527" y="5820"/>
                    </a:lnTo>
                    <a:cubicBezTo>
                      <a:pt x="27697" y="5768"/>
                      <a:pt x="27855" y="5663"/>
                      <a:pt x="27986" y="5532"/>
                    </a:cubicBezTo>
                    <a:cubicBezTo>
                      <a:pt x="28157" y="5295"/>
                      <a:pt x="28222" y="4994"/>
                      <a:pt x="28183" y="4692"/>
                    </a:cubicBezTo>
                    <a:cubicBezTo>
                      <a:pt x="28183" y="4692"/>
                      <a:pt x="28183" y="4679"/>
                      <a:pt x="28183" y="4666"/>
                    </a:cubicBezTo>
                    <a:cubicBezTo>
                      <a:pt x="28157" y="4337"/>
                      <a:pt x="27894" y="4075"/>
                      <a:pt x="27566" y="4036"/>
                    </a:cubicBezTo>
                    <a:cubicBezTo>
                      <a:pt x="27474" y="4009"/>
                      <a:pt x="27369" y="3996"/>
                      <a:pt x="27264" y="3983"/>
                    </a:cubicBezTo>
                    <a:cubicBezTo>
                      <a:pt x="27234" y="3981"/>
                      <a:pt x="27204" y="3979"/>
                      <a:pt x="27174" y="3979"/>
                    </a:cubicBezTo>
                    <a:cubicBezTo>
                      <a:pt x="26877" y="3979"/>
                      <a:pt x="26586" y="4096"/>
                      <a:pt x="26372" y="4298"/>
                    </a:cubicBezTo>
                    <a:cubicBezTo>
                      <a:pt x="25965" y="4744"/>
                      <a:pt x="26083" y="5453"/>
                      <a:pt x="26608" y="5755"/>
                    </a:cubicBezTo>
                    <a:cubicBezTo>
                      <a:pt x="26582" y="5991"/>
                      <a:pt x="26556" y="6227"/>
                      <a:pt x="26516" y="6464"/>
                    </a:cubicBezTo>
                    <a:cubicBezTo>
                      <a:pt x="23550" y="6359"/>
                      <a:pt x="20453" y="6109"/>
                      <a:pt x="17238" y="5702"/>
                    </a:cubicBezTo>
                    <a:cubicBezTo>
                      <a:pt x="17251" y="5558"/>
                      <a:pt x="17251" y="5414"/>
                      <a:pt x="17264" y="5269"/>
                    </a:cubicBezTo>
                    <a:lnTo>
                      <a:pt x="17277" y="5072"/>
                    </a:lnTo>
                    <a:lnTo>
                      <a:pt x="17277" y="5046"/>
                    </a:lnTo>
                    <a:cubicBezTo>
                      <a:pt x="17448" y="5007"/>
                      <a:pt x="17618" y="4915"/>
                      <a:pt x="17750" y="4797"/>
                    </a:cubicBezTo>
                    <a:cubicBezTo>
                      <a:pt x="17946" y="4574"/>
                      <a:pt x="18038" y="4272"/>
                      <a:pt x="18012" y="3970"/>
                    </a:cubicBezTo>
                    <a:cubicBezTo>
                      <a:pt x="18012" y="3970"/>
                      <a:pt x="18012" y="3957"/>
                      <a:pt x="18012" y="3944"/>
                    </a:cubicBezTo>
                    <a:cubicBezTo>
                      <a:pt x="18012" y="3616"/>
                      <a:pt x="17776" y="3327"/>
                      <a:pt x="17448" y="3274"/>
                    </a:cubicBezTo>
                    <a:cubicBezTo>
                      <a:pt x="17356" y="3235"/>
                      <a:pt x="17251" y="3209"/>
                      <a:pt x="17159" y="3196"/>
                    </a:cubicBezTo>
                    <a:cubicBezTo>
                      <a:pt x="17098" y="3186"/>
                      <a:pt x="17036" y="3181"/>
                      <a:pt x="16975" y="3181"/>
                    </a:cubicBezTo>
                    <a:cubicBezTo>
                      <a:pt x="16706" y="3181"/>
                      <a:pt x="16441" y="3272"/>
                      <a:pt x="16227" y="3432"/>
                    </a:cubicBezTo>
                    <a:cubicBezTo>
                      <a:pt x="15807" y="3865"/>
                      <a:pt x="15860" y="4561"/>
                      <a:pt x="16358" y="4915"/>
                    </a:cubicBezTo>
                    <a:cubicBezTo>
                      <a:pt x="16319" y="5125"/>
                      <a:pt x="16280" y="5348"/>
                      <a:pt x="16227" y="5558"/>
                    </a:cubicBezTo>
                    <a:cubicBezTo>
                      <a:pt x="14862" y="5374"/>
                      <a:pt x="13471" y="5151"/>
                      <a:pt x="12054" y="4889"/>
                    </a:cubicBezTo>
                    <a:lnTo>
                      <a:pt x="12054" y="4876"/>
                    </a:lnTo>
                    <a:cubicBezTo>
                      <a:pt x="12054" y="4862"/>
                      <a:pt x="12054" y="4862"/>
                      <a:pt x="12054" y="4849"/>
                    </a:cubicBezTo>
                    <a:lnTo>
                      <a:pt x="11975" y="4849"/>
                    </a:lnTo>
                    <a:lnTo>
                      <a:pt x="11765" y="4823"/>
                    </a:lnTo>
                    <a:lnTo>
                      <a:pt x="11581" y="4797"/>
                    </a:lnTo>
                    <a:lnTo>
                      <a:pt x="11476" y="4784"/>
                    </a:lnTo>
                    <a:lnTo>
                      <a:pt x="11371" y="4757"/>
                    </a:lnTo>
                    <a:lnTo>
                      <a:pt x="11174" y="4731"/>
                    </a:lnTo>
                    <a:lnTo>
                      <a:pt x="11096" y="4731"/>
                    </a:lnTo>
                    <a:cubicBezTo>
                      <a:pt x="9967" y="4521"/>
                      <a:pt x="8838" y="4272"/>
                      <a:pt x="7684" y="4009"/>
                    </a:cubicBezTo>
                    <a:lnTo>
                      <a:pt x="7684" y="3983"/>
                    </a:lnTo>
                    <a:cubicBezTo>
                      <a:pt x="7723" y="3852"/>
                      <a:pt x="7749" y="3707"/>
                      <a:pt x="7775" y="3563"/>
                    </a:cubicBezTo>
                    <a:lnTo>
                      <a:pt x="7815" y="3353"/>
                    </a:lnTo>
                    <a:lnTo>
                      <a:pt x="7815" y="3340"/>
                    </a:lnTo>
                    <a:cubicBezTo>
                      <a:pt x="7998" y="3314"/>
                      <a:pt x="8169" y="3261"/>
                      <a:pt x="8327" y="3156"/>
                    </a:cubicBezTo>
                    <a:cubicBezTo>
                      <a:pt x="8550" y="2959"/>
                      <a:pt x="8681" y="2684"/>
                      <a:pt x="8694" y="2382"/>
                    </a:cubicBezTo>
                    <a:cubicBezTo>
                      <a:pt x="8694" y="2356"/>
                      <a:pt x="8694" y="2329"/>
                      <a:pt x="8694" y="2316"/>
                    </a:cubicBezTo>
                    <a:cubicBezTo>
                      <a:pt x="8733" y="2001"/>
                      <a:pt x="8537" y="1700"/>
                      <a:pt x="8235" y="1608"/>
                    </a:cubicBezTo>
                    <a:cubicBezTo>
                      <a:pt x="8143" y="1555"/>
                      <a:pt x="8051" y="1516"/>
                      <a:pt x="7959" y="1490"/>
                    </a:cubicBezTo>
                    <a:cubicBezTo>
                      <a:pt x="7842" y="1457"/>
                      <a:pt x="7724" y="1441"/>
                      <a:pt x="7606" y="1441"/>
                    </a:cubicBezTo>
                    <a:cubicBezTo>
                      <a:pt x="7394" y="1441"/>
                      <a:pt x="7187" y="1493"/>
                      <a:pt x="7001" y="1595"/>
                    </a:cubicBezTo>
                    <a:cubicBezTo>
                      <a:pt x="6529" y="1962"/>
                      <a:pt x="6489" y="2658"/>
                      <a:pt x="6922" y="3078"/>
                    </a:cubicBezTo>
                    <a:cubicBezTo>
                      <a:pt x="6844" y="3314"/>
                      <a:pt x="6765" y="3537"/>
                      <a:pt x="6686" y="3773"/>
                    </a:cubicBezTo>
                    <a:cubicBezTo>
                      <a:pt x="5597" y="3511"/>
                      <a:pt x="4508" y="3222"/>
                      <a:pt x="3418" y="2920"/>
                    </a:cubicBezTo>
                    <a:lnTo>
                      <a:pt x="3418" y="2907"/>
                    </a:lnTo>
                    <a:lnTo>
                      <a:pt x="3340" y="2907"/>
                    </a:lnTo>
                    <a:lnTo>
                      <a:pt x="3143" y="2854"/>
                    </a:lnTo>
                    <a:lnTo>
                      <a:pt x="2946" y="2802"/>
                    </a:lnTo>
                    <a:lnTo>
                      <a:pt x="2893" y="2789"/>
                    </a:lnTo>
                    <a:cubicBezTo>
                      <a:pt x="1975" y="2526"/>
                      <a:pt x="1069" y="2251"/>
                      <a:pt x="150" y="1962"/>
                    </a:cubicBezTo>
                    <a:cubicBezTo>
                      <a:pt x="141" y="1960"/>
                      <a:pt x="133" y="1959"/>
                      <a:pt x="125" y="1959"/>
                    </a:cubicBezTo>
                    <a:cubicBezTo>
                      <a:pt x="27" y="1959"/>
                      <a:pt x="1" y="2096"/>
                      <a:pt x="98" y="2133"/>
                    </a:cubicBezTo>
                    <a:cubicBezTo>
                      <a:pt x="859" y="2369"/>
                      <a:pt x="1620" y="2605"/>
                      <a:pt x="2395" y="2828"/>
                    </a:cubicBezTo>
                    <a:lnTo>
                      <a:pt x="2316" y="3209"/>
                    </a:lnTo>
                    <a:lnTo>
                      <a:pt x="2276" y="3406"/>
                    </a:lnTo>
                    <a:lnTo>
                      <a:pt x="2276" y="3432"/>
                    </a:lnTo>
                    <a:cubicBezTo>
                      <a:pt x="2093" y="3445"/>
                      <a:pt x="1922" y="3511"/>
                      <a:pt x="1765" y="3616"/>
                    </a:cubicBezTo>
                    <a:cubicBezTo>
                      <a:pt x="1542" y="3812"/>
                      <a:pt x="1410" y="4088"/>
                      <a:pt x="1397" y="4390"/>
                    </a:cubicBezTo>
                    <a:lnTo>
                      <a:pt x="1397" y="4456"/>
                    </a:lnTo>
                    <a:cubicBezTo>
                      <a:pt x="1358" y="4771"/>
                      <a:pt x="1555" y="5072"/>
                      <a:pt x="1856" y="5164"/>
                    </a:cubicBezTo>
                    <a:cubicBezTo>
                      <a:pt x="1948" y="5217"/>
                      <a:pt x="2040" y="5256"/>
                      <a:pt x="2132" y="5282"/>
                    </a:cubicBezTo>
                    <a:cubicBezTo>
                      <a:pt x="2247" y="5315"/>
                      <a:pt x="2363" y="5331"/>
                      <a:pt x="2479" y="5331"/>
                    </a:cubicBezTo>
                    <a:cubicBezTo>
                      <a:pt x="2693" y="5331"/>
                      <a:pt x="2902" y="5275"/>
                      <a:pt x="3090" y="5164"/>
                    </a:cubicBezTo>
                    <a:cubicBezTo>
                      <a:pt x="3563" y="4810"/>
                      <a:pt x="3602" y="4101"/>
                      <a:pt x="3169" y="3694"/>
                    </a:cubicBezTo>
                    <a:cubicBezTo>
                      <a:pt x="3235" y="3498"/>
                      <a:pt x="3300" y="3301"/>
                      <a:pt x="3366" y="3117"/>
                    </a:cubicBezTo>
                    <a:cubicBezTo>
                      <a:pt x="5886" y="3812"/>
                      <a:pt x="8445" y="4429"/>
                      <a:pt x="11017" y="4928"/>
                    </a:cubicBezTo>
                    <a:cubicBezTo>
                      <a:pt x="11004" y="5046"/>
                      <a:pt x="10991" y="5177"/>
                      <a:pt x="10991" y="5295"/>
                    </a:cubicBezTo>
                    <a:cubicBezTo>
                      <a:pt x="10991" y="5361"/>
                      <a:pt x="10978" y="5440"/>
                      <a:pt x="10964" y="5505"/>
                    </a:cubicBezTo>
                    <a:lnTo>
                      <a:pt x="10964" y="5519"/>
                    </a:lnTo>
                    <a:cubicBezTo>
                      <a:pt x="10781" y="5558"/>
                      <a:pt x="10623" y="5637"/>
                      <a:pt x="10479" y="5755"/>
                    </a:cubicBezTo>
                    <a:cubicBezTo>
                      <a:pt x="10269" y="5978"/>
                      <a:pt x="10177" y="6267"/>
                      <a:pt x="10190" y="6569"/>
                    </a:cubicBezTo>
                    <a:lnTo>
                      <a:pt x="10190" y="6634"/>
                    </a:lnTo>
                    <a:cubicBezTo>
                      <a:pt x="10190" y="6949"/>
                      <a:pt x="10413" y="7225"/>
                      <a:pt x="10728" y="7290"/>
                    </a:cubicBezTo>
                    <a:cubicBezTo>
                      <a:pt x="10820" y="7330"/>
                      <a:pt x="10912" y="7356"/>
                      <a:pt x="11017" y="7382"/>
                    </a:cubicBezTo>
                    <a:cubicBezTo>
                      <a:pt x="11089" y="7394"/>
                      <a:pt x="11162" y="7400"/>
                      <a:pt x="11234" y="7400"/>
                    </a:cubicBezTo>
                    <a:cubicBezTo>
                      <a:pt x="11491" y="7400"/>
                      <a:pt x="11744" y="7326"/>
                      <a:pt x="11949" y="7172"/>
                    </a:cubicBezTo>
                    <a:cubicBezTo>
                      <a:pt x="12382" y="6752"/>
                      <a:pt x="12356" y="6057"/>
                      <a:pt x="11870" y="5689"/>
                    </a:cubicBezTo>
                    <a:cubicBezTo>
                      <a:pt x="11909" y="5505"/>
                      <a:pt x="11949" y="5309"/>
                      <a:pt x="12001" y="5125"/>
                    </a:cubicBezTo>
                    <a:cubicBezTo>
                      <a:pt x="15085" y="5689"/>
                      <a:pt x="18209" y="6122"/>
                      <a:pt x="21346" y="6398"/>
                    </a:cubicBezTo>
                    <a:lnTo>
                      <a:pt x="21346" y="6450"/>
                    </a:lnTo>
                    <a:lnTo>
                      <a:pt x="21346" y="6883"/>
                    </a:lnTo>
                    <a:lnTo>
                      <a:pt x="21346" y="7093"/>
                    </a:lnTo>
                    <a:lnTo>
                      <a:pt x="21346" y="7107"/>
                    </a:lnTo>
                    <a:cubicBezTo>
                      <a:pt x="21175" y="7172"/>
                      <a:pt x="21017" y="7264"/>
                      <a:pt x="20886" y="7395"/>
                    </a:cubicBezTo>
                    <a:cubicBezTo>
                      <a:pt x="20716" y="7632"/>
                      <a:pt x="20650" y="7933"/>
                      <a:pt x="20689" y="8235"/>
                    </a:cubicBezTo>
                    <a:lnTo>
                      <a:pt x="20689" y="8261"/>
                    </a:lnTo>
                    <a:cubicBezTo>
                      <a:pt x="20716" y="8590"/>
                      <a:pt x="20978" y="8865"/>
                      <a:pt x="21306" y="8891"/>
                    </a:cubicBezTo>
                    <a:cubicBezTo>
                      <a:pt x="21398" y="8918"/>
                      <a:pt x="21503" y="8944"/>
                      <a:pt x="21608" y="8944"/>
                    </a:cubicBezTo>
                    <a:cubicBezTo>
                      <a:pt x="21638" y="8946"/>
                      <a:pt x="21669" y="8948"/>
                      <a:pt x="21699" y="8948"/>
                    </a:cubicBezTo>
                    <a:cubicBezTo>
                      <a:pt x="21996" y="8948"/>
                      <a:pt x="22286" y="8833"/>
                      <a:pt x="22500" y="8642"/>
                    </a:cubicBezTo>
                    <a:cubicBezTo>
                      <a:pt x="22894" y="8183"/>
                      <a:pt x="22789" y="7474"/>
                      <a:pt x="22277" y="7172"/>
                    </a:cubicBezTo>
                    <a:cubicBezTo>
                      <a:pt x="22290" y="6936"/>
                      <a:pt x="22317" y="6713"/>
                      <a:pt x="22356" y="6477"/>
                    </a:cubicBezTo>
                    <a:cubicBezTo>
                      <a:pt x="23340" y="6555"/>
                      <a:pt x="24325" y="6621"/>
                      <a:pt x="25322" y="6674"/>
                    </a:cubicBezTo>
                    <a:cubicBezTo>
                      <a:pt x="26949" y="6742"/>
                      <a:pt x="28586" y="6781"/>
                      <a:pt x="30224" y="6781"/>
                    </a:cubicBezTo>
                    <a:cubicBezTo>
                      <a:pt x="30462" y="6781"/>
                      <a:pt x="30701" y="6780"/>
                      <a:pt x="30939" y="6778"/>
                    </a:cubicBezTo>
                    <a:lnTo>
                      <a:pt x="30939" y="6844"/>
                    </a:lnTo>
                    <a:cubicBezTo>
                      <a:pt x="30952" y="6988"/>
                      <a:pt x="30978" y="7133"/>
                      <a:pt x="30992" y="7277"/>
                    </a:cubicBezTo>
                    <a:cubicBezTo>
                      <a:pt x="31005" y="7343"/>
                      <a:pt x="31018" y="7408"/>
                      <a:pt x="31018" y="7474"/>
                    </a:cubicBezTo>
                    <a:lnTo>
                      <a:pt x="31018" y="7500"/>
                    </a:lnTo>
                    <a:cubicBezTo>
                      <a:pt x="30860" y="7579"/>
                      <a:pt x="30703" y="7684"/>
                      <a:pt x="30598" y="7828"/>
                    </a:cubicBezTo>
                    <a:cubicBezTo>
                      <a:pt x="30454" y="8091"/>
                      <a:pt x="30414" y="8393"/>
                      <a:pt x="30493" y="8681"/>
                    </a:cubicBezTo>
                    <a:cubicBezTo>
                      <a:pt x="30493" y="8695"/>
                      <a:pt x="30493" y="8708"/>
                      <a:pt x="30506" y="8721"/>
                    </a:cubicBezTo>
                    <a:cubicBezTo>
                      <a:pt x="30559" y="9036"/>
                      <a:pt x="30847" y="9272"/>
                      <a:pt x="31175" y="9272"/>
                    </a:cubicBezTo>
                    <a:cubicBezTo>
                      <a:pt x="31280" y="9285"/>
                      <a:pt x="31372" y="9298"/>
                      <a:pt x="31477" y="9298"/>
                    </a:cubicBezTo>
                    <a:cubicBezTo>
                      <a:pt x="31805" y="9285"/>
                      <a:pt x="32120" y="9141"/>
                      <a:pt x="32343" y="8891"/>
                    </a:cubicBezTo>
                    <a:cubicBezTo>
                      <a:pt x="32685" y="8393"/>
                      <a:pt x="32501" y="7710"/>
                      <a:pt x="31950" y="7461"/>
                    </a:cubicBezTo>
                    <a:lnTo>
                      <a:pt x="31950" y="6765"/>
                    </a:lnTo>
                    <a:cubicBezTo>
                      <a:pt x="33354" y="6739"/>
                      <a:pt x="34771" y="6687"/>
                      <a:pt x="36176" y="6595"/>
                    </a:cubicBezTo>
                    <a:lnTo>
                      <a:pt x="36254" y="6595"/>
                    </a:lnTo>
                    <a:lnTo>
                      <a:pt x="36399" y="6582"/>
                    </a:lnTo>
                    <a:cubicBezTo>
                      <a:pt x="38170" y="6477"/>
                      <a:pt x="39942" y="6319"/>
                      <a:pt x="41714" y="6122"/>
                    </a:cubicBezTo>
                    <a:cubicBezTo>
                      <a:pt x="41740" y="6254"/>
                      <a:pt x="41766" y="6398"/>
                      <a:pt x="41793" y="6542"/>
                    </a:cubicBezTo>
                    <a:cubicBezTo>
                      <a:pt x="41806" y="6608"/>
                      <a:pt x="41819" y="6674"/>
                      <a:pt x="41832" y="6739"/>
                    </a:cubicBezTo>
                    <a:lnTo>
                      <a:pt x="41832" y="6765"/>
                    </a:lnTo>
                    <a:cubicBezTo>
                      <a:pt x="41674" y="6844"/>
                      <a:pt x="41530" y="6975"/>
                      <a:pt x="41425" y="7133"/>
                    </a:cubicBezTo>
                    <a:cubicBezTo>
                      <a:pt x="41294" y="7395"/>
                      <a:pt x="41281" y="7697"/>
                      <a:pt x="41373" y="7986"/>
                    </a:cubicBezTo>
                    <a:cubicBezTo>
                      <a:pt x="41386" y="7999"/>
                      <a:pt x="41386" y="7999"/>
                      <a:pt x="41386" y="8012"/>
                    </a:cubicBezTo>
                    <a:cubicBezTo>
                      <a:pt x="41460" y="8322"/>
                      <a:pt x="41733" y="8526"/>
                      <a:pt x="42039" y="8526"/>
                    </a:cubicBezTo>
                    <a:cubicBezTo>
                      <a:pt x="42058" y="8526"/>
                      <a:pt x="42076" y="8525"/>
                      <a:pt x="42094" y="8524"/>
                    </a:cubicBezTo>
                    <a:cubicBezTo>
                      <a:pt x="42147" y="8531"/>
                      <a:pt x="42199" y="8534"/>
                      <a:pt x="42250" y="8534"/>
                    </a:cubicBezTo>
                    <a:cubicBezTo>
                      <a:pt x="42301" y="8534"/>
                      <a:pt x="42350" y="8531"/>
                      <a:pt x="42396" y="8524"/>
                    </a:cubicBezTo>
                    <a:cubicBezTo>
                      <a:pt x="42724" y="8498"/>
                      <a:pt x="43026" y="8327"/>
                      <a:pt x="43236" y="8065"/>
                    </a:cubicBezTo>
                    <a:cubicBezTo>
                      <a:pt x="43551" y="7553"/>
                      <a:pt x="43315" y="6883"/>
                      <a:pt x="42764" y="6660"/>
                    </a:cubicBezTo>
                    <a:cubicBezTo>
                      <a:pt x="42737" y="6437"/>
                      <a:pt x="42724" y="6214"/>
                      <a:pt x="42724" y="5991"/>
                    </a:cubicBezTo>
                    <a:cubicBezTo>
                      <a:pt x="43840" y="5860"/>
                      <a:pt x="44942" y="5702"/>
                      <a:pt x="46058" y="5532"/>
                    </a:cubicBezTo>
                    <a:cubicBezTo>
                      <a:pt x="46885" y="5400"/>
                      <a:pt x="47698" y="5256"/>
                      <a:pt x="48486" y="5112"/>
                    </a:cubicBezTo>
                    <a:lnTo>
                      <a:pt x="48538" y="5112"/>
                    </a:lnTo>
                    <a:lnTo>
                      <a:pt x="48722" y="5086"/>
                    </a:lnTo>
                    <a:lnTo>
                      <a:pt x="48853" y="5086"/>
                    </a:lnTo>
                    <a:lnTo>
                      <a:pt x="48853" y="5072"/>
                    </a:lnTo>
                    <a:cubicBezTo>
                      <a:pt x="50533" y="4757"/>
                      <a:pt x="52108" y="4429"/>
                      <a:pt x="53565" y="4088"/>
                    </a:cubicBezTo>
                    <a:cubicBezTo>
                      <a:pt x="53591" y="4193"/>
                      <a:pt x="53630" y="4298"/>
                      <a:pt x="53657" y="4416"/>
                    </a:cubicBezTo>
                    <a:lnTo>
                      <a:pt x="53722" y="4613"/>
                    </a:lnTo>
                    <a:lnTo>
                      <a:pt x="53722" y="4626"/>
                    </a:lnTo>
                    <a:cubicBezTo>
                      <a:pt x="53565" y="4731"/>
                      <a:pt x="53447" y="4876"/>
                      <a:pt x="53368" y="5033"/>
                    </a:cubicBezTo>
                    <a:cubicBezTo>
                      <a:pt x="53263" y="5309"/>
                      <a:pt x="53276" y="5624"/>
                      <a:pt x="53407" y="5886"/>
                    </a:cubicBezTo>
                    <a:cubicBezTo>
                      <a:pt x="53407" y="5899"/>
                      <a:pt x="53407" y="5912"/>
                      <a:pt x="53420" y="5912"/>
                    </a:cubicBezTo>
                    <a:cubicBezTo>
                      <a:pt x="53511" y="6184"/>
                      <a:pt x="53768" y="6359"/>
                      <a:pt x="54048" y="6359"/>
                    </a:cubicBezTo>
                    <a:cubicBezTo>
                      <a:pt x="54092" y="6359"/>
                      <a:pt x="54137" y="6354"/>
                      <a:pt x="54182" y="6345"/>
                    </a:cubicBezTo>
                    <a:cubicBezTo>
                      <a:pt x="54273" y="6345"/>
                      <a:pt x="54378" y="6345"/>
                      <a:pt x="54483" y="6319"/>
                    </a:cubicBezTo>
                    <a:cubicBezTo>
                      <a:pt x="54798" y="6254"/>
                      <a:pt x="55087" y="6057"/>
                      <a:pt x="55258" y="5781"/>
                    </a:cubicBezTo>
                    <a:cubicBezTo>
                      <a:pt x="55507" y="5230"/>
                      <a:pt x="55218" y="4587"/>
                      <a:pt x="54628" y="4429"/>
                    </a:cubicBezTo>
                    <a:cubicBezTo>
                      <a:pt x="54588" y="4246"/>
                      <a:pt x="54562" y="4049"/>
                      <a:pt x="54536" y="3852"/>
                    </a:cubicBezTo>
                    <a:cubicBezTo>
                      <a:pt x="59602" y="2605"/>
                      <a:pt x="63132" y="1293"/>
                      <a:pt x="64576" y="715"/>
                    </a:cubicBezTo>
                    <a:lnTo>
                      <a:pt x="64576" y="715"/>
                    </a:lnTo>
                    <a:cubicBezTo>
                      <a:pt x="62712" y="1962"/>
                      <a:pt x="56938" y="5624"/>
                      <a:pt x="48709" y="9023"/>
                    </a:cubicBezTo>
                    <a:cubicBezTo>
                      <a:pt x="48670" y="8918"/>
                      <a:pt x="48643" y="8800"/>
                      <a:pt x="48604" y="8681"/>
                    </a:cubicBezTo>
                    <a:lnTo>
                      <a:pt x="48538" y="8485"/>
                    </a:lnTo>
                    <a:lnTo>
                      <a:pt x="48538" y="8471"/>
                    </a:lnTo>
                    <a:cubicBezTo>
                      <a:pt x="48683" y="8366"/>
                      <a:pt x="48801" y="8222"/>
                      <a:pt x="48879" y="8065"/>
                    </a:cubicBezTo>
                    <a:cubicBezTo>
                      <a:pt x="48971" y="7776"/>
                      <a:pt x="48958" y="7461"/>
                      <a:pt x="48814" y="7198"/>
                    </a:cubicBezTo>
                    <a:lnTo>
                      <a:pt x="48801" y="7172"/>
                    </a:lnTo>
                    <a:cubicBezTo>
                      <a:pt x="48701" y="6918"/>
                      <a:pt x="48452" y="6747"/>
                      <a:pt x="48180" y="6747"/>
                    </a:cubicBezTo>
                    <a:cubicBezTo>
                      <a:pt x="48129" y="6747"/>
                      <a:pt x="48078" y="6753"/>
                      <a:pt x="48026" y="6765"/>
                    </a:cubicBezTo>
                    <a:cubicBezTo>
                      <a:pt x="47935" y="6765"/>
                      <a:pt x="47830" y="6778"/>
                      <a:pt x="47725" y="6792"/>
                    </a:cubicBezTo>
                    <a:cubicBezTo>
                      <a:pt x="47410" y="6870"/>
                      <a:pt x="47134" y="7080"/>
                      <a:pt x="46963" y="7369"/>
                    </a:cubicBezTo>
                    <a:cubicBezTo>
                      <a:pt x="46727" y="7920"/>
                      <a:pt x="47042" y="8550"/>
                      <a:pt x="47620" y="8695"/>
                    </a:cubicBezTo>
                    <a:cubicBezTo>
                      <a:pt x="47672" y="8931"/>
                      <a:pt x="47725" y="9167"/>
                      <a:pt x="47764" y="9416"/>
                    </a:cubicBezTo>
                    <a:cubicBezTo>
                      <a:pt x="47108" y="9679"/>
                      <a:pt x="46438" y="9941"/>
                      <a:pt x="45756" y="10191"/>
                    </a:cubicBezTo>
                    <a:cubicBezTo>
                      <a:pt x="42291" y="11503"/>
                      <a:pt x="38761" y="12606"/>
                      <a:pt x="35178" y="13498"/>
                    </a:cubicBezTo>
                    <a:cubicBezTo>
                      <a:pt x="35139" y="13367"/>
                      <a:pt x="35099" y="13235"/>
                      <a:pt x="35060" y="13091"/>
                    </a:cubicBezTo>
                    <a:cubicBezTo>
                      <a:pt x="35047" y="13025"/>
                      <a:pt x="35021" y="12960"/>
                      <a:pt x="35008" y="12894"/>
                    </a:cubicBezTo>
                    <a:lnTo>
                      <a:pt x="35008" y="12881"/>
                    </a:lnTo>
                    <a:cubicBezTo>
                      <a:pt x="35152" y="12776"/>
                      <a:pt x="35283" y="12632"/>
                      <a:pt x="35375" y="12474"/>
                    </a:cubicBezTo>
                    <a:cubicBezTo>
                      <a:pt x="35480" y="12199"/>
                      <a:pt x="35467" y="11884"/>
                      <a:pt x="35336" y="11621"/>
                    </a:cubicBezTo>
                    <a:cubicBezTo>
                      <a:pt x="35336" y="11608"/>
                      <a:pt x="35336" y="11595"/>
                      <a:pt x="35322" y="11582"/>
                    </a:cubicBezTo>
                    <a:cubicBezTo>
                      <a:pt x="35231" y="11319"/>
                      <a:pt x="34981" y="11136"/>
                      <a:pt x="34701" y="11136"/>
                    </a:cubicBezTo>
                    <a:cubicBezTo>
                      <a:pt x="34660" y="11136"/>
                      <a:pt x="34617" y="11140"/>
                      <a:pt x="34574" y="11149"/>
                    </a:cubicBezTo>
                    <a:cubicBezTo>
                      <a:pt x="34469" y="11149"/>
                      <a:pt x="34364" y="11149"/>
                      <a:pt x="34273" y="11162"/>
                    </a:cubicBezTo>
                    <a:cubicBezTo>
                      <a:pt x="33944" y="11228"/>
                      <a:pt x="33656" y="11424"/>
                      <a:pt x="33485" y="11700"/>
                    </a:cubicBezTo>
                    <a:cubicBezTo>
                      <a:pt x="33223" y="12251"/>
                      <a:pt x="33511" y="12894"/>
                      <a:pt x="34089" y="13052"/>
                    </a:cubicBezTo>
                    <a:cubicBezTo>
                      <a:pt x="34128" y="13288"/>
                      <a:pt x="34168" y="13511"/>
                      <a:pt x="34194" y="13734"/>
                    </a:cubicBezTo>
                    <a:cubicBezTo>
                      <a:pt x="31005" y="14495"/>
                      <a:pt x="27776" y="15073"/>
                      <a:pt x="24522" y="15467"/>
                    </a:cubicBezTo>
                    <a:cubicBezTo>
                      <a:pt x="24495" y="15322"/>
                      <a:pt x="24482" y="15178"/>
                      <a:pt x="24456" y="15033"/>
                    </a:cubicBezTo>
                    <a:cubicBezTo>
                      <a:pt x="24443" y="14968"/>
                      <a:pt x="24443" y="14902"/>
                      <a:pt x="24430" y="14823"/>
                    </a:cubicBezTo>
                    <a:lnTo>
                      <a:pt x="24430" y="14810"/>
                    </a:lnTo>
                    <a:cubicBezTo>
                      <a:pt x="24587" y="14732"/>
                      <a:pt x="24731" y="14613"/>
                      <a:pt x="24850" y="14469"/>
                    </a:cubicBezTo>
                    <a:cubicBezTo>
                      <a:pt x="24994" y="14207"/>
                      <a:pt x="25020" y="13905"/>
                      <a:pt x="24941" y="13616"/>
                    </a:cubicBezTo>
                    <a:cubicBezTo>
                      <a:pt x="24941" y="13603"/>
                      <a:pt x="24928" y="13590"/>
                      <a:pt x="24928" y="13577"/>
                    </a:cubicBezTo>
                    <a:cubicBezTo>
                      <a:pt x="24864" y="13270"/>
                      <a:pt x="24589" y="13038"/>
                      <a:pt x="24272" y="13038"/>
                    </a:cubicBezTo>
                    <a:cubicBezTo>
                      <a:pt x="24263" y="13038"/>
                      <a:pt x="24255" y="13038"/>
                      <a:pt x="24246" y="13039"/>
                    </a:cubicBezTo>
                    <a:cubicBezTo>
                      <a:pt x="24141" y="13025"/>
                      <a:pt x="24036" y="13012"/>
                      <a:pt x="23944" y="13012"/>
                    </a:cubicBezTo>
                    <a:cubicBezTo>
                      <a:pt x="23603" y="13039"/>
                      <a:pt x="23301" y="13183"/>
                      <a:pt x="23091" y="13432"/>
                    </a:cubicBezTo>
                    <a:cubicBezTo>
                      <a:pt x="22750" y="13944"/>
                      <a:pt x="22947" y="14627"/>
                      <a:pt x="23498" y="14863"/>
                    </a:cubicBezTo>
                    <a:cubicBezTo>
                      <a:pt x="23511" y="15099"/>
                      <a:pt x="23511" y="15348"/>
                      <a:pt x="23498" y="15585"/>
                    </a:cubicBezTo>
                    <a:cubicBezTo>
                      <a:pt x="21569" y="15795"/>
                      <a:pt x="19587" y="15926"/>
                      <a:pt x="17553" y="15992"/>
                    </a:cubicBezTo>
                    <a:lnTo>
                      <a:pt x="17316" y="15992"/>
                    </a:lnTo>
                    <a:lnTo>
                      <a:pt x="17316" y="16005"/>
                    </a:lnTo>
                    <a:cubicBezTo>
                      <a:pt x="16711" y="16019"/>
                      <a:pt x="16104" y="16027"/>
                      <a:pt x="15494" y="16027"/>
                    </a:cubicBezTo>
                    <a:cubicBezTo>
                      <a:pt x="14476" y="16027"/>
                      <a:pt x="13450" y="16006"/>
                      <a:pt x="12408" y="15965"/>
                    </a:cubicBezTo>
                    <a:lnTo>
                      <a:pt x="12408" y="15900"/>
                    </a:lnTo>
                    <a:cubicBezTo>
                      <a:pt x="12408" y="15755"/>
                      <a:pt x="12421" y="15611"/>
                      <a:pt x="12434" y="15467"/>
                    </a:cubicBezTo>
                    <a:lnTo>
                      <a:pt x="12434" y="15257"/>
                    </a:lnTo>
                    <a:lnTo>
                      <a:pt x="12434" y="15243"/>
                    </a:lnTo>
                    <a:cubicBezTo>
                      <a:pt x="12605" y="15191"/>
                      <a:pt x="12776" y="15099"/>
                      <a:pt x="12907" y="14981"/>
                    </a:cubicBezTo>
                    <a:cubicBezTo>
                      <a:pt x="13091" y="14745"/>
                      <a:pt x="13182" y="14456"/>
                      <a:pt x="13143" y="14154"/>
                    </a:cubicBezTo>
                    <a:cubicBezTo>
                      <a:pt x="13143" y="14154"/>
                      <a:pt x="13143" y="14141"/>
                      <a:pt x="13143" y="14128"/>
                    </a:cubicBezTo>
                    <a:cubicBezTo>
                      <a:pt x="13143" y="13800"/>
                      <a:pt x="12894" y="13524"/>
                      <a:pt x="12566" y="13472"/>
                    </a:cubicBezTo>
                    <a:cubicBezTo>
                      <a:pt x="12474" y="13432"/>
                      <a:pt x="12369" y="13419"/>
                      <a:pt x="12277" y="13393"/>
                    </a:cubicBezTo>
                    <a:cubicBezTo>
                      <a:pt x="12231" y="13387"/>
                      <a:pt x="12185" y="13385"/>
                      <a:pt x="12139" y="13385"/>
                    </a:cubicBezTo>
                    <a:cubicBezTo>
                      <a:pt x="11858" y="13385"/>
                      <a:pt x="11584" y="13486"/>
                      <a:pt x="11358" y="13655"/>
                    </a:cubicBezTo>
                    <a:cubicBezTo>
                      <a:pt x="11109" y="13892"/>
                      <a:pt x="11017" y="14233"/>
                      <a:pt x="11109" y="14561"/>
                    </a:cubicBezTo>
                    <a:cubicBezTo>
                      <a:pt x="11161" y="14797"/>
                      <a:pt x="11306" y="15007"/>
                      <a:pt x="11516" y="15138"/>
                    </a:cubicBezTo>
                    <a:cubicBezTo>
                      <a:pt x="11476" y="15388"/>
                      <a:pt x="11437" y="15637"/>
                      <a:pt x="11384" y="15887"/>
                    </a:cubicBezTo>
                    <a:cubicBezTo>
                      <a:pt x="11384" y="15899"/>
                      <a:pt x="11384" y="15900"/>
                      <a:pt x="11384" y="15911"/>
                    </a:cubicBezTo>
                    <a:lnTo>
                      <a:pt x="11384" y="15911"/>
                    </a:lnTo>
                    <a:cubicBezTo>
                      <a:pt x="7703" y="15717"/>
                      <a:pt x="4059" y="15223"/>
                      <a:pt x="465" y="14430"/>
                    </a:cubicBezTo>
                    <a:cubicBezTo>
                      <a:pt x="426" y="14430"/>
                      <a:pt x="387" y="14456"/>
                      <a:pt x="373" y="14495"/>
                    </a:cubicBezTo>
                    <a:cubicBezTo>
                      <a:pt x="360" y="14548"/>
                      <a:pt x="387" y="14587"/>
                      <a:pt x="439" y="14600"/>
                    </a:cubicBezTo>
                    <a:cubicBezTo>
                      <a:pt x="2381" y="15020"/>
                      <a:pt x="4363" y="15362"/>
                      <a:pt x="6358" y="15624"/>
                    </a:cubicBezTo>
                    <a:cubicBezTo>
                      <a:pt x="6345" y="15755"/>
                      <a:pt x="6332" y="15887"/>
                      <a:pt x="6332" y="16031"/>
                    </a:cubicBezTo>
                    <a:cubicBezTo>
                      <a:pt x="6332" y="16096"/>
                      <a:pt x="6319" y="16162"/>
                      <a:pt x="6319" y="16228"/>
                    </a:cubicBezTo>
                    <a:lnTo>
                      <a:pt x="6319" y="16254"/>
                    </a:lnTo>
                    <a:cubicBezTo>
                      <a:pt x="6135" y="16293"/>
                      <a:pt x="5977" y="16385"/>
                      <a:pt x="5833" y="16503"/>
                    </a:cubicBezTo>
                    <a:cubicBezTo>
                      <a:pt x="5636" y="16726"/>
                      <a:pt x="5544" y="17028"/>
                      <a:pt x="5571" y="17317"/>
                    </a:cubicBezTo>
                    <a:cubicBezTo>
                      <a:pt x="5571" y="17330"/>
                      <a:pt x="5571" y="17343"/>
                      <a:pt x="5571" y="17356"/>
                    </a:cubicBezTo>
                    <a:cubicBezTo>
                      <a:pt x="5557" y="17684"/>
                      <a:pt x="5794" y="17973"/>
                      <a:pt x="6122" y="18026"/>
                    </a:cubicBezTo>
                    <a:cubicBezTo>
                      <a:pt x="6214" y="18065"/>
                      <a:pt x="6319" y="18091"/>
                      <a:pt x="6410" y="18104"/>
                    </a:cubicBezTo>
                    <a:cubicBezTo>
                      <a:pt x="6477" y="18115"/>
                      <a:pt x="6544" y="18120"/>
                      <a:pt x="6610" y="18120"/>
                    </a:cubicBezTo>
                    <a:cubicBezTo>
                      <a:pt x="6873" y="18120"/>
                      <a:pt x="7133" y="18038"/>
                      <a:pt x="7342" y="17881"/>
                    </a:cubicBezTo>
                    <a:cubicBezTo>
                      <a:pt x="7775" y="17461"/>
                      <a:pt x="7723" y="16753"/>
                      <a:pt x="7224" y="16398"/>
                    </a:cubicBezTo>
                    <a:cubicBezTo>
                      <a:pt x="7264" y="16175"/>
                      <a:pt x="7316" y="15965"/>
                      <a:pt x="7355" y="15742"/>
                    </a:cubicBezTo>
                    <a:cubicBezTo>
                      <a:pt x="9838" y="16009"/>
                      <a:pt x="12342" y="16152"/>
                      <a:pt x="14838" y="16152"/>
                    </a:cubicBezTo>
                    <a:cubicBezTo>
                      <a:pt x="15048" y="16152"/>
                      <a:pt x="15257" y="16151"/>
                      <a:pt x="15466" y="16149"/>
                    </a:cubicBezTo>
                    <a:cubicBezTo>
                      <a:pt x="16096" y="16149"/>
                      <a:pt x="16713" y="16149"/>
                      <a:pt x="17343" y="16123"/>
                    </a:cubicBezTo>
                    <a:cubicBezTo>
                      <a:pt x="17343" y="16241"/>
                      <a:pt x="17343" y="16359"/>
                      <a:pt x="17356" y="16477"/>
                    </a:cubicBezTo>
                    <a:lnTo>
                      <a:pt x="17369" y="16687"/>
                    </a:lnTo>
                    <a:lnTo>
                      <a:pt x="17369" y="16700"/>
                    </a:lnTo>
                    <a:cubicBezTo>
                      <a:pt x="17198" y="16766"/>
                      <a:pt x="17041" y="16871"/>
                      <a:pt x="16910" y="17002"/>
                    </a:cubicBezTo>
                    <a:cubicBezTo>
                      <a:pt x="16739" y="17251"/>
                      <a:pt x="16673" y="17553"/>
                      <a:pt x="16739" y="17842"/>
                    </a:cubicBezTo>
                    <a:cubicBezTo>
                      <a:pt x="16739" y="17855"/>
                      <a:pt x="16739" y="17868"/>
                      <a:pt x="16739" y="17868"/>
                    </a:cubicBezTo>
                    <a:cubicBezTo>
                      <a:pt x="16765" y="18196"/>
                      <a:pt x="17028" y="18459"/>
                      <a:pt x="17356" y="18485"/>
                    </a:cubicBezTo>
                    <a:cubicBezTo>
                      <a:pt x="17461" y="18511"/>
                      <a:pt x="17553" y="18524"/>
                      <a:pt x="17658" y="18538"/>
                    </a:cubicBezTo>
                    <a:cubicBezTo>
                      <a:pt x="17674" y="18538"/>
                      <a:pt x="17691" y="18539"/>
                      <a:pt x="17707" y="18539"/>
                    </a:cubicBezTo>
                    <a:cubicBezTo>
                      <a:pt x="18019" y="18539"/>
                      <a:pt x="18326" y="18421"/>
                      <a:pt x="18550" y="18209"/>
                    </a:cubicBezTo>
                    <a:cubicBezTo>
                      <a:pt x="18944" y="17750"/>
                      <a:pt x="18813" y="17041"/>
                      <a:pt x="18288" y="16753"/>
                    </a:cubicBezTo>
                    <a:cubicBezTo>
                      <a:pt x="18301" y="16530"/>
                      <a:pt x="18314" y="16320"/>
                      <a:pt x="18340" y="16096"/>
                    </a:cubicBezTo>
                    <a:cubicBezTo>
                      <a:pt x="20597" y="16018"/>
                      <a:pt x="22855" y="15821"/>
                      <a:pt x="25138" y="15545"/>
                    </a:cubicBezTo>
                    <a:cubicBezTo>
                      <a:pt x="26543" y="15362"/>
                      <a:pt x="27934" y="15152"/>
                      <a:pt x="29351" y="14889"/>
                    </a:cubicBezTo>
                    <a:cubicBezTo>
                      <a:pt x="29377" y="15033"/>
                      <a:pt x="29417" y="15178"/>
                      <a:pt x="29456" y="15322"/>
                    </a:cubicBezTo>
                    <a:cubicBezTo>
                      <a:pt x="29469" y="15388"/>
                      <a:pt x="29482" y="15453"/>
                      <a:pt x="29509" y="15519"/>
                    </a:cubicBezTo>
                    <a:lnTo>
                      <a:pt x="29509" y="15532"/>
                    </a:lnTo>
                    <a:cubicBezTo>
                      <a:pt x="29351" y="15637"/>
                      <a:pt x="29220" y="15768"/>
                      <a:pt x="29128" y="15926"/>
                    </a:cubicBezTo>
                    <a:cubicBezTo>
                      <a:pt x="29010" y="16201"/>
                      <a:pt x="29010" y="16503"/>
                      <a:pt x="29128" y="16779"/>
                    </a:cubicBezTo>
                    <a:lnTo>
                      <a:pt x="29141" y="16805"/>
                    </a:lnTo>
                    <a:cubicBezTo>
                      <a:pt x="29223" y="17098"/>
                      <a:pt x="29483" y="17286"/>
                      <a:pt x="29770" y="17286"/>
                    </a:cubicBezTo>
                    <a:cubicBezTo>
                      <a:pt x="29805" y="17286"/>
                      <a:pt x="29841" y="17283"/>
                      <a:pt x="29876" y="17278"/>
                    </a:cubicBezTo>
                    <a:cubicBezTo>
                      <a:pt x="29907" y="17281"/>
                      <a:pt x="29938" y="17283"/>
                      <a:pt x="29968" y="17283"/>
                    </a:cubicBezTo>
                    <a:cubicBezTo>
                      <a:pt x="30041" y="17283"/>
                      <a:pt x="30113" y="17274"/>
                      <a:pt x="30178" y="17265"/>
                    </a:cubicBezTo>
                    <a:cubicBezTo>
                      <a:pt x="30506" y="17212"/>
                      <a:pt x="30808" y="17028"/>
                      <a:pt x="30992" y="16753"/>
                    </a:cubicBezTo>
                    <a:cubicBezTo>
                      <a:pt x="31267" y="16215"/>
                      <a:pt x="30992" y="15558"/>
                      <a:pt x="30427" y="15388"/>
                    </a:cubicBezTo>
                    <a:cubicBezTo>
                      <a:pt x="30388" y="15165"/>
                      <a:pt x="30362" y="14928"/>
                      <a:pt x="30335" y="14705"/>
                    </a:cubicBezTo>
                    <a:cubicBezTo>
                      <a:pt x="33826" y="14036"/>
                      <a:pt x="37252" y="13170"/>
                      <a:pt x="40638" y="12094"/>
                    </a:cubicBezTo>
                    <a:lnTo>
                      <a:pt x="40651" y="12133"/>
                    </a:lnTo>
                    <a:cubicBezTo>
                      <a:pt x="40703" y="12264"/>
                      <a:pt x="40743" y="12396"/>
                      <a:pt x="40795" y="12540"/>
                    </a:cubicBezTo>
                    <a:lnTo>
                      <a:pt x="40900" y="12737"/>
                    </a:lnTo>
                    <a:lnTo>
                      <a:pt x="40900" y="12750"/>
                    </a:lnTo>
                    <a:cubicBezTo>
                      <a:pt x="40756" y="12868"/>
                      <a:pt x="40638" y="13012"/>
                      <a:pt x="40572" y="13183"/>
                    </a:cubicBezTo>
                    <a:cubicBezTo>
                      <a:pt x="40480" y="13472"/>
                      <a:pt x="40520" y="13774"/>
                      <a:pt x="40664" y="14036"/>
                    </a:cubicBezTo>
                    <a:lnTo>
                      <a:pt x="40677" y="14062"/>
                    </a:lnTo>
                    <a:cubicBezTo>
                      <a:pt x="40784" y="14309"/>
                      <a:pt x="41023" y="14468"/>
                      <a:pt x="41285" y="14468"/>
                    </a:cubicBezTo>
                    <a:cubicBezTo>
                      <a:pt x="41344" y="14468"/>
                      <a:pt x="41404" y="14460"/>
                      <a:pt x="41464" y="14443"/>
                    </a:cubicBezTo>
                    <a:cubicBezTo>
                      <a:pt x="41556" y="14443"/>
                      <a:pt x="41661" y="14430"/>
                      <a:pt x="41766" y="14404"/>
                    </a:cubicBezTo>
                    <a:cubicBezTo>
                      <a:pt x="42081" y="14312"/>
                      <a:pt x="42344" y="14102"/>
                      <a:pt x="42501" y="13813"/>
                    </a:cubicBezTo>
                    <a:cubicBezTo>
                      <a:pt x="42724" y="13249"/>
                      <a:pt x="42383" y="12619"/>
                      <a:pt x="41793" y="12501"/>
                    </a:cubicBezTo>
                    <a:cubicBezTo>
                      <a:pt x="41740" y="12264"/>
                      <a:pt x="41688" y="12028"/>
                      <a:pt x="41635" y="11792"/>
                    </a:cubicBezTo>
                    <a:cubicBezTo>
                      <a:pt x="43039" y="11333"/>
                      <a:pt x="44444" y="10834"/>
                      <a:pt x="45835" y="10309"/>
                    </a:cubicBezTo>
                    <a:cubicBezTo>
                      <a:pt x="46819" y="9941"/>
                      <a:pt x="47764" y="9574"/>
                      <a:pt x="48683" y="9193"/>
                    </a:cubicBezTo>
                    <a:lnTo>
                      <a:pt x="48722" y="9180"/>
                    </a:lnTo>
                    <a:lnTo>
                      <a:pt x="48761" y="9167"/>
                    </a:lnTo>
                    <a:lnTo>
                      <a:pt x="48788" y="9167"/>
                    </a:lnTo>
                    <a:lnTo>
                      <a:pt x="48788" y="9154"/>
                    </a:lnTo>
                    <a:cubicBezTo>
                      <a:pt x="51911" y="7868"/>
                      <a:pt x="54680" y="6529"/>
                      <a:pt x="57016" y="5322"/>
                    </a:cubicBezTo>
                    <a:lnTo>
                      <a:pt x="57226" y="5702"/>
                    </a:lnTo>
                    <a:cubicBezTo>
                      <a:pt x="57266" y="5755"/>
                      <a:pt x="57305" y="5820"/>
                      <a:pt x="57344" y="5886"/>
                    </a:cubicBezTo>
                    <a:lnTo>
                      <a:pt x="57344" y="5899"/>
                    </a:lnTo>
                    <a:cubicBezTo>
                      <a:pt x="57213" y="6030"/>
                      <a:pt x="57134" y="6201"/>
                      <a:pt x="57082" y="6372"/>
                    </a:cubicBezTo>
                    <a:cubicBezTo>
                      <a:pt x="57056" y="6674"/>
                      <a:pt x="57148" y="6962"/>
                      <a:pt x="57331" y="7198"/>
                    </a:cubicBezTo>
                    <a:cubicBezTo>
                      <a:pt x="57344" y="7212"/>
                      <a:pt x="57358" y="7225"/>
                      <a:pt x="57371" y="7251"/>
                    </a:cubicBezTo>
                    <a:cubicBezTo>
                      <a:pt x="57507" y="7423"/>
                      <a:pt x="57712" y="7521"/>
                      <a:pt x="57921" y="7521"/>
                    </a:cubicBezTo>
                    <a:cubicBezTo>
                      <a:pt x="58015" y="7521"/>
                      <a:pt x="58109" y="7501"/>
                      <a:pt x="58197" y="7461"/>
                    </a:cubicBezTo>
                    <a:cubicBezTo>
                      <a:pt x="58289" y="7435"/>
                      <a:pt x="58394" y="7395"/>
                      <a:pt x="58486" y="7356"/>
                    </a:cubicBezTo>
                    <a:cubicBezTo>
                      <a:pt x="58788" y="7212"/>
                      <a:pt x="59011" y="6949"/>
                      <a:pt x="59116" y="6634"/>
                    </a:cubicBezTo>
                    <a:cubicBezTo>
                      <a:pt x="59221" y="6044"/>
                      <a:pt x="58775" y="5505"/>
                      <a:pt x="58184" y="5492"/>
                    </a:cubicBezTo>
                    <a:cubicBezTo>
                      <a:pt x="58079" y="5282"/>
                      <a:pt x="57987" y="5059"/>
                      <a:pt x="57896" y="4836"/>
                    </a:cubicBezTo>
                    <a:cubicBezTo>
                      <a:pt x="62568" y="2343"/>
                      <a:pt x="65284" y="413"/>
                      <a:pt x="65324" y="387"/>
                    </a:cubicBezTo>
                    <a:cubicBezTo>
                      <a:pt x="65376" y="361"/>
                      <a:pt x="65402" y="295"/>
                      <a:pt x="65350" y="256"/>
                    </a:cubicBezTo>
                    <a:cubicBezTo>
                      <a:pt x="65340" y="226"/>
                      <a:pt x="65308" y="212"/>
                      <a:pt x="65282" y="212"/>
                    </a:cubicBezTo>
                    <a:cubicBezTo>
                      <a:pt x="65273" y="212"/>
                      <a:pt x="65265" y="213"/>
                      <a:pt x="65258" y="217"/>
                    </a:cubicBezTo>
                    <a:cubicBezTo>
                      <a:pt x="65206" y="230"/>
                      <a:pt x="63040" y="1188"/>
                      <a:pt x="59234" y="2356"/>
                    </a:cubicBezTo>
                    <a:cubicBezTo>
                      <a:pt x="59195" y="2211"/>
                      <a:pt x="59142" y="2080"/>
                      <a:pt x="59103" y="1936"/>
                    </a:cubicBezTo>
                    <a:cubicBezTo>
                      <a:pt x="59077" y="1870"/>
                      <a:pt x="59051" y="1805"/>
                      <a:pt x="59037" y="1739"/>
                    </a:cubicBezTo>
                    <a:lnTo>
                      <a:pt x="59037" y="1726"/>
                    </a:lnTo>
                    <a:cubicBezTo>
                      <a:pt x="59182" y="1621"/>
                      <a:pt x="59300" y="1476"/>
                      <a:pt x="59379" y="1306"/>
                    </a:cubicBezTo>
                    <a:cubicBezTo>
                      <a:pt x="59470" y="1030"/>
                      <a:pt x="59444" y="715"/>
                      <a:pt x="59313" y="453"/>
                    </a:cubicBezTo>
                    <a:lnTo>
                      <a:pt x="59300" y="427"/>
                    </a:lnTo>
                    <a:cubicBezTo>
                      <a:pt x="59190" y="163"/>
                      <a:pt x="58943" y="1"/>
                      <a:pt x="58680" y="1"/>
                    </a:cubicBezTo>
                    <a:close/>
                  </a:path>
                </a:pathLst>
              </a:custGeom>
              <a:solidFill>
                <a:schemeClr val="accent5"/>
              </a:solidFill>
              <a:ln w="76200" cap="flat" cmpd="sng">
                <a:solidFill>
                  <a:schemeClr val="accent5"/>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28" name="Google Shape;6428;p23"/>
              <p:cNvGrpSpPr/>
              <p:nvPr/>
            </p:nvGrpSpPr>
            <p:grpSpPr>
              <a:xfrm>
                <a:off x="-1003884" y="-670965"/>
                <a:ext cx="5436771" cy="2111155"/>
                <a:chOff x="-1003884" y="-670965"/>
                <a:chExt cx="5436771" cy="2111155"/>
              </a:xfrm>
            </p:grpSpPr>
            <p:grpSp>
              <p:nvGrpSpPr>
                <p:cNvPr id="6429" name="Google Shape;6429;p23"/>
                <p:cNvGrpSpPr/>
                <p:nvPr/>
              </p:nvGrpSpPr>
              <p:grpSpPr>
                <a:xfrm>
                  <a:off x="1505127" y="880692"/>
                  <a:ext cx="194812" cy="231346"/>
                  <a:chOff x="1335275" y="848542"/>
                  <a:chExt cx="194812" cy="231346"/>
                </a:xfrm>
              </p:grpSpPr>
              <p:sp>
                <p:nvSpPr>
                  <p:cNvPr id="6430" name="Google Shape;6430;p23"/>
                  <p:cNvSpPr/>
                  <p:nvPr/>
                </p:nvSpPr>
                <p:spPr>
                  <a:xfrm rot="-479857">
                    <a:off x="1345323" y="911026"/>
                    <a:ext cx="174715" cy="156658"/>
                  </a:xfrm>
                  <a:custGeom>
                    <a:avLst/>
                    <a:gdLst/>
                    <a:ahLst/>
                    <a:cxnLst/>
                    <a:rect l="l" t="t" r="r" b="b"/>
                    <a:pathLst>
                      <a:path w="2893" h="2594" extrusionOk="0">
                        <a:moveTo>
                          <a:pt x="1584" y="1"/>
                        </a:moveTo>
                        <a:cubicBezTo>
                          <a:pt x="1527" y="1"/>
                          <a:pt x="1470" y="5"/>
                          <a:pt x="1412" y="13"/>
                        </a:cubicBezTo>
                        <a:cubicBezTo>
                          <a:pt x="1165" y="31"/>
                          <a:pt x="918" y="101"/>
                          <a:pt x="706" y="225"/>
                        </a:cubicBezTo>
                        <a:cubicBezTo>
                          <a:pt x="477" y="366"/>
                          <a:pt x="301" y="542"/>
                          <a:pt x="160" y="771"/>
                        </a:cubicBezTo>
                        <a:cubicBezTo>
                          <a:pt x="1" y="1142"/>
                          <a:pt x="1" y="1565"/>
                          <a:pt x="160" y="1935"/>
                        </a:cubicBezTo>
                        <a:cubicBezTo>
                          <a:pt x="348" y="2414"/>
                          <a:pt x="811" y="2594"/>
                          <a:pt x="1283" y="2594"/>
                        </a:cubicBezTo>
                        <a:cubicBezTo>
                          <a:pt x="1385" y="2594"/>
                          <a:pt x="1488" y="2586"/>
                          <a:pt x="1588" y="2570"/>
                        </a:cubicBezTo>
                        <a:cubicBezTo>
                          <a:pt x="2029" y="2499"/>
                          <a:pt x="2417" y="2252"/>
                          <a:pt x="2664" y="1900"/>
                        </a:cubicBezTo>
                        <a:cubicBezTo>
                          <a:pt x="2893" y="1512"/>
                          <a:pt x="2893" y="1018"/>
                          <a:pt x="2646" y="648"/>
                        </a:cubicBezTo>
                        <a:cubicBezTo>
                          <a:pt x="2443" y="241"/>
                          <a:pt x="2032" y="1"/>
                          <a:pt x="15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23"/>
                  <p:cNvSpPr/>
                  <p:nvPr/>
                </p:nvSpPr>
                <p:spPr>
                  <a:xfrm rot="-479857">
                    <a:off x="1357812" y="914667"/>
                    <a:ext cx="134252" cy="130327"/>
                  </a:xfrm>
                  <a:custGeom>
                    <a:avLst/>
                    <a:gdLst/>
                    <a:ahLst/>
                    <a:cxnLst/>
                    <a:rect l="l" t="t" r="r" b="b"/>
                    <a:pathLst>
                      <a:path w="2223" h="2158" extrusionOk="0">
                        <a:moveTo>
                          <a:pt x="1164" y="1"/>
                        </a:moveTo>
                        <a:cubicBezTo>
                          <a:pt x="1008" y="1"/>
                          <a:pt x="841" y="49"/>
                          <a:pt x="688" y="110"/>
                        </a:cubicBezTo>
                        <a:lnTo>
                          <a:pt x="529" y="198"/>
                        </a:lnTo>
                        <a:cubicBezTo>
                          <a:pt x="512" y="216"/>
                          <a:pt x="494" y="233"/>
                          <a:pt x="512" y="251"/>
                        </a:cubicBezTo>
                        <a:cubicBezTo>
                          <a:pt x="229" y="410"/>
                          <a:pt x="53" y="692"/>
                          <a:pt x="35" y="1009"/>
                        </a:cubicBezTo>
                        <a:cubicBezTo>
                          <a:pt x="0" y="1256"/>
                          <a:pt x="35" y="1503"/>
                          <a:pt x="141" y="1715"/>
                        </a:cubicBezTo>
                        <a:cubicBezTo>
                          <a:pt x="265" y="1909"/>
                          <a:pt x="441" y="2050"/>
                          <a:pt x="653" y="2120"/>
                        </a:cubicBezTo>
                        <a:cubicBezTo>
                          <a:pt x="729" y="2142"/>
                          <a:pt x="812" y="2157"/>
                          <a:pt x="898" y="2157"/>
                        </a:cubicBezTo>
                        <a:cubicBezTo>
                          <a:pt x="950" y="2157"/>
                          <a:pt x="1004" y="2151"/>
                          <a:pt x="1058" y="2138"/>
                        </a:cubicBezTo>
                        <a:cubicBezTo>
                          <a:pt x="1587" y="2032"/>
                          <a:pt x="2222" y="1538"/>
                          <a:pt x="2134" y="939"/>
                        </a:cubicBezTo>
                        <a:cubicBezTo>
                          <a:pt x="2063" y="498"/>
                          <a:pt x="1746" y="4"/>
                          <a:pt x="1235" y="4"/>
                        </a:cubicBezTo>
                        <a:cubicBezTo>
                          <a:pt x="1211" y="2"/>
                          <a:pt x="1188" y="1"/>
                          <a:pt x="11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23"/>
                  <p:cNvSpPr/>
                  <p:nvPr/>
                </p:nvSpPr>
                <p:spPr>
                  <a:xfrm rot="-479857">
                    <a:off x="1346384" y="916664"/>
                    <a:ext cx="166683" cy="152370"/>
                  </a:xfrm>
                  <a:custGeom>
                    <a:avLst/>
                    <a:gdLst/>
                    <a:ahLst/>
                    <a:cxnLst/>
                    <a:rect l="l" t="t" r="r" b="b"/>
                    <a:pathLst>
                      <a:path w="2760" h="2523" extrusionOk="0">
                        <a:moveTo>
                          <a:pt x="1388" y="66"/>
                        </a:moveTo>
                        <a:cubicBezTo>
                          <a:pt x="1976" y="66"/>
                          <a:pt x="2501" y="463"/>
                          <a:pt x="2636" y="1038"/>
                        </a:cubicBezTo>
                        <a:cubicBezTo>
                          <a:pt x="2707" y="1779"/>
                          <a:pt x="1913" y="2325"/>
                          <a:pt x="1261" y="2449"/>
                        </a:cubicBezTo>
                        <a:lnTo>
                          <a:pt x="1278" y="2449"/>
                        </a:lnTo>
                        <a:cubicBezTo>
                          <a:pt x="1199" y="2464"/>
                          <a:pt x="1123" y="2471"/>
                          <a:pt x="1052" y="2471"/>
                        </a:cubicBezTo>
                        <a:cubicBezTo>
                          <a:pt x="455" y="2471"/>
                          <a:pt x="130" y="1971"/>
                          <a:pt x="114" y="1373"/>
                        </a:cubicBezTo>
                        <a:cubicBezTo>
                          <a:pt x="114" y="1073"/>
                          <a:pt x="220" y="773"/>
                          <a:pt x="379" y="526"/>
                        </a:cubicBezTo>
                        <a:cubicBezTo>
                          <a:pt x="467" y="385"/>
                          <a:pt x="591" y="280"/>
                          <a:pt x="714" y="191"/>
                        </a:cubicBezTo>
                        <a:cubicBezTo>
                          <a:pt x="720" y="203"/>
                          <a:pt x="732" y="207"/>
                          <a:pt x="746" y="207"/>
                        </a:cubicBezTo>
                        <a:cubicBezTo>
                          <a:pt x="775" y="207"/>
                          <a:pt x="814" y="191"/>
                          <a:pt x="837" y="191"/>
                        </a:cubicBezTo>
                        <a:cubicBezTo>
                          <a:pt x="996" y="156"/>
                          <a:pt x="1155" y="86"/>
                          <a:pt x="1314" y="68"/>
                        </a:cubicBezTo>
                        <a:cubicBezTo>
                          <a:pt x="1339" y="67"/>
                          <a:pt x="1363" y="66"/>
                          <a:pt x="1388" y="66"/>
                        </a:cubicBezTo>
                        <a:close/>
                        <a:moveTo>
                          <a:pt x="1437" y="1"/>
                        </a:moveTo>
                        <a:cubicBezTo>
                          <a:pt x="1277" y="1"/>
                          <a:pt x="1116" y="29"/>
                          <a:pt x="961" y="86"/>
                        </a:cubicBezTo>
                        <a:lnTo>
                          <a:pt x="784" y="139"/>
                        </a:lnTo>
                        <a:cubicBezTo>
                          <a:pt x="767" y="139"/>
                          <a:pt x="749" y="139"/>
                          <a:pt x="732" y="156"/>
                        </a:cubicBezTo>
                        <a:cubicBezTo>
                          <a:pt x="727" y="152"/>
                          <a:pt x="722" y="150"/>
                          <a:pt x="716" y="150"/>
                        </a:cubicBezTo>
                        <a:cubicBezTo>
                          <a:pt x="675" y="150"/>
                          <a:pt x="604" y="249"/>
                          <a:pt x="573" y="280"/>
                        </a:cubicBezTo>
                        <a:cubicBezTo>
                          <a:pt x="308" y="509"/>
                          <a:pt x="150" y="809"/>
                          <a:pt x="97" y="1161"/>
                        </a:cubicBezTo>
                        <a:cubicBezTo>
                          <a:pt x="1" y="1835"/>
                          <a:pt x="356" y="2523"/>
                          <a:pt x="1045" y="2523"/>
                        </a:cubicBezTo>
                        <a:cubicBezTo>
                          <a:pt x="1113" y="2523"/>
                          <a:pt x="1185" y="2516"/>
                          <a:pt x="1261" y="2502"/>
                        </a:cubicBezTo>
                        <a:cubicBezTo>
                          <a:pt x="1772" y="2413"/>
                          <a:pt x="2213" y="2131"/>
                          <a:pt x="2513" y="1726"/>
                        </a:cubicBezTo>
                        <a:cubicBezTo>
                          <a:pt x="2707" y="1461"/>
                          <a:pt x="2760" y="1126"/>
                          <a:pt x="2636" y="826"/>
                        </a:cubicBezTo>
                        <a:cubicBezTo>
                          <a:pt x="2513" y="579"/>
                          <a:pt x="2354" y="368"/>
                          <a:pt x="2125" y="191"/>
                        </a:cubicBezTo>
                        <a:cubicBezTo>
                          <a:pt x="1913" y="64"/>
                          <a:pt x="1676" y="1"/>
                          <a:pt x="14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23"/>
                  <p:cNvSpPr/>
                  <p:nvPr/>
                </p:nvSpPr>
                <p:spPr>
                  <a:xfrm rot="-479857">
                    <a:off x="1385084" y="917686"/>
                    <a:ext cx="93789" cy="102124"/>
                  </a:xfrm>
                  <a:custGeom>
                    <a:avLst/>
                    <a:gdLst/>
                    <a:ahLst/>
                    <a:cxnLst/>
                    <a:rect l="l" t="t" r="r" b="b"/>
                    <a:pathLst>
                      <a:path w="1553" h="1691" extrusionOk="0">
                        <a:moveTo>
                          <a:pt x="900" y="1135"/>
                        </a:moveTo>
                        <a:lnTo>
                          <a:pt x="900" y="1135"/>
                        </a:lnTo>
                        <a:cubicBezTo>
                          <a:pt x="1005" y="1171"/>
                          <a:pt x="1005" y="1329"/>
                          <a:pt x="988" y="1417"/>
                        </a:cubicBezTo>
                        <a:cubicBezTo>
                          <a:pt x="917" y="1347"/>
                          <a:pt x="847" y="1223"/>
                          <a:pt x="900" y="1135"/>
                        </a:cubicBezTo>
                        <a:close/>
                        <a:moveTo>
                          <a:pt x="459" y="1259"/>
                        </a:moveTo>
                        <a:cubicBezTo>
                          <a:pt x="512" y="1276"/>
                          <a:pt x="476" y="1400"/>
                          <a:pt x="459" y="1453"/>
                        </a:cubicBezTo>
                        <a:lnTo>
                          <a:pt x="459" y="1435"/>
                        </a:lnTo>
                        <a:cubicBezTo>
                          <a:pt x="424" y="1382"/>
                          <a:pt x="406" y="1294"/>
                          <a:pt x="459" y="1259"/>
                        </a:cubicBezTo>
                        <a:close/>
                        <a:moveTo>
                          <a:pt x="897" y="1"/>
                        </a:moveTo>
                        <a:cubicBezTo>
                          <a:pt x="891" y="1"/>
                          <a:pt x="886" y="3"/>
                          <a:pt x="882" y="7"/>
                        </a:cubicBezTo>
                        <a:cubicBezTo>
                          <a:pt x="882" y="7"/>
                          <a:pt x="882" y="24"/>
                          <a:pt x="882" y="42"/>
                        </a:cubicBezTo>
                        <a:cubicBezTo>
                          <a:pt x="1076" y="271"/>
                          <a:pt x="1217" y="536"/>
                          <a:pt x="1305" y="800"/>
                        </a:cubicBezTo>
                        <a:cubicBezTo>
                          <a:pt x="1358" y="959"/>
                          <a:pt x="1376" y="1135"/>
                          <a:pt x="1323" y="1294"/>
                        </a:cubicBezTo>
                        <a:cubicBezTo>
                          <a:pt x="1295" y="1377"/>
                          <a:pt x="1214" y="1480"/>
                          <a:pt x="1121" y="1480"/>
                        </a:cubicBezTo>
                        <a:cubicBezTo>
                          <a:pt x="1095" y="1480"/>
                          <a:pt x="1068" y="1472"/>
                          <a:pt x="1041" y="1453"/>
                        </a:cubicBezTo>
                        <a:cubicBezTo>
                          <a:pt x="1058" y="1382"/>
                          <a:pt x="1076" y="1312"/>
                          <a:pt x="1058" y="1241"/>
                        </a:cubicBezTo>
                        <a:cubicBezTo>
                          <a:pt x="1044" y="1171"/>
                          <a:pt x="986" y="1079"/>
                          <a:pt x="919" y="1079"/>
                        </a:cubicBezTo>
                        <a:cubicBezTo>
                          <a:pt x="901" y="1079"/>
                          <a:pt x="883" y="1085"/>
                          <a:pt x="864" y="1100"/>
                        </a:cubicBezTo>
                        <a:cubicBezTo>
                          <a:pt x="776" y="1206"/>
                          <a:pt x="864" y="1400"/>
                          <a:pt x="970" y="1470"/>
                        </a:cubicBezTo>
                        <a:cubicBezTo>
                          <a:pt x="913" y="1565"/>
                          <a:pt x="815" y="1614"/>
                          <a:pt x="717" y="1614"/>
                        </a:cubicBezTo>
                        <a:cubicBezTo>
                          <a:pt x="634" y="1614"/>
                          <a:pt x="551" y="1579"/>
                          <a:pt x="494" y="1506"/>
                        </a:cubicBezTo>
                        <a:cubicBezTo>
                          <a:pt x="547" y="1417"/>
                          <a:pt x="600" y="1188"/>
                          <a:pt x="459" y="1188"/>
                        </a:cubicBezTo>
                        <a:cubicBezTo>
                          <a:pt x="335" y="1241"/>
                          <a:pt x="371" y="1417"/>
                          <a:pt x="424" y="1506"/>
                        </a:cubicBezTo>
                        <a:cubicBezTo>
                          <a:pt x="360" y="1594"/>
                          <a:pt x="307" y="1629"/>
                          <a:pt x="263" y="1629"/>
                        </a:cubicBezTo>
                        <a:cubicBezTo>
                          <a:pt x="151" y="1629"/>
                          <a:pt x="101" y="1394"/>
                          <a:pt x="88" y="1241"/>
                        </a:cubicBezTo>
                        <a:cubicBezTo>
                          <a:pt x="71" y="1082"/>
                          <a:pt x="71" y="924"/>
                          <a:pt x="106" y="765"/>
                        </a:cubicBezTo>
                        <a:cubicBezTo>
                          <a:pt x="141" y="553"/>
                          <a:pt x="177" y="324"/>
                          <a:pt x="230" y="113"/>
                        </a:cubicBezTo>
                        <a:cubicBezTo>
                          <a:pt x="220" y="106"/>
                          <a:pt x="213" y="103"/>
                          <a:pt x="206" y="103"/>
                        </a:cubicBezTo>
                        <a:cubicBezTo>
                          <a:pt x="159" y="103"/>
                          <a:pt x="157" y="240"/>
                          <a:pt x="141" y="271"/>
                        </a:cubicBezTo>
                        <a:cubicBezTo>
                          <a:pt x="124" y="377"/>
                          <a:pt x="106" y="483"/>
                          <a:pt x="71" y="589"/>
                        </a:cubicBezTo>
                        <a:cubicBezTo>
                          <a:pt x="18" y="818"/>
                          <a:pt x="0" y="1047"/>
                          <a:pt x="18" y="1276"/>
                        </a:cubicBezTo>
                        <a:cubicBezTo>
                          <a:pt x="30" y="1475"/>
                          <a:pt x="113" y="1691"/>
                          <a:pt x="252" y="1691"/>
                        </a:cubicBezTo>
                        <a:cubicBezTo>
                          <a:pt x="311" y="1691"/>
                          <a:pt x="380" y="1653"/>
                          <a:pt x="459" y="1559"/>
                        </a:cubicBezTo>
                        <a:cubicBezTo>
                          <a:pt x="529" y="1629"/>
                          <a:pt x="618" y="1682"/>
                          <a:pt x="723" y="1682"/>
                        </a:cubicBezTo>
                        <a:cubicBezTo>
                          <a:pt x="847" y="1682"/>
                          <a:pt x="953" y="1629"/>
                          <a:pt x="1023" y="1523"/>
                        </a:cubicBezTo>
                        <a:cubicBezTo>
                          <a:pt x="1051" y="1537"/>
                          <a:pt x="1082" y="1544"/>
                          <a:pt x="1113" y="1544"/>
                        </a:cubicBezTo>
                        <a:cubicBezTo>
                          <a:pt x="1198" y="1544"/>
                          <a:pt x="1284" y="1495"/>
                          <a:pt x="1323" y="1417"/>
                        </a:cubicBezTo>
                        <a:cubicBezTo>
                          <a:pt x="1552" y="1135"/>
                          <a:pt x="1305" y="589"/>
                          <a:pt x="1164" y="324"/>
                        </a:cubicBezTo>
                        <a:cubicBezTo>
                          <a:pt x="1132" y="275"/>
                          <a:pt x="964" y="1"/>
                          <a:pt x="8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23"/>
                  <p:cNvSpPr/>
                  <p:nvPr/>
                </p:nvSpPr>
                <p:spPr>
                  <a:xfrm rot="-479857">
                    <a:off x="1357116" y="854401"/>
                    <a:ext cx="89502" cy="75672"/>
                  </a:xfrm>
                  <a:custGeom>
                    <a:avLst/>
                    <a:gdLst/>
                    <a:ahLst/>
                    <a:cxnLst/>
                    <a:rect l="l" t="t" r="r" b="b"/>
                    <a:pathLst>
                      <a:path w="1482" h="1253" extrusionOk="0">
                        <a:moveTo>
                          <a:pt x="1323" y="1"/>
                        </a:moveTo>
                        <a:lnTo>
                          <a:pt x="1270" y="18"/>
                        </a:lnTo>
                        <a:lnTo>
                          <a:pt x="1235" y="18"/>
                        </a:lnTo>
                        <a:lnTo>
                          <a:pt x="952" y="71"/>
                        </a:lnTo>
                        <a:lnTo>
                          <a:pt x="706" y="124"/>
                        </a:lnTo>
                        <a:lnTo>
                          <a:pt x="564" y="159"/>
                        </a:lnTo>
                        <a:lnTo>
                          <a:pt x="423" y="177"/>
                        </a:lnTo>
                        <a:lnTo>
                          <a:pt x="177" y="230"/>
                        </a:lnTo>
                        <a:lnTo>
                          <a:pt x="0" y="230"/>
                        </a:lnTo>
                        <a:lnTo>
                          <a:pt x="0" y="248"/>
                        </a:lnTo>
                        <a:lnTo>
                          <a:pt x="0" y="283"/>
                        </a:lnTo>
                        <a:cubicBezTo>
                          <a:pt x="0" y="301"/>
                          <a:pt x="18" y="336"/>
                          <a:pt x="18" y="371"/>
                        </a:cubicBezTo>
                        <a:cubicBezTo>
                          <a:pt x="53" y="565"/>
                          <a:pt x="106" y="741"/>
                          <a:pt x="159" y="935"/>
                        </a:cubicBezTo>
                        <a:lnTo>
                          <a:pt x="229" y="1200"/>
                        </a:lnTo>
                        <a:lnTo>
                          <a:pt x="247" y="1253"/>
                        </a:lnTo>
                        <a:lnTo>
                          <a:pt x="282" y="1253"/>
                        </a:lnTo>
                        <a:lnTo>
                          <a:pt x="564" y="1218"/>
                        </a:lnTo>
                        <a:lnTo>
                          <a:pt x="917" y="1165"/>
                        </a:lnTo>
                        <a:lnTo>
                          <a:pt x="1287" y="1112"/>
                        </a:lnTo>
                        <a:lnTo>
                          <a:pt x="1429" y="1094"/>
                        </a:lnTo>
                        <a:lnTo>
                          <a:pt x="1481" y="1094"/>
                        </a:lnTo>
                        <a:lnTo>
                          <a:pt x="1481" y="1059"/>
                        </a:lnTo>
                        <a:lnTo>
                          <a:pt x="1481" y="1041"/>
                        </a:lnTo>
                        <a:cubicBezTo>
                          <a:pt x="1429" y="706"/>
                          <a:pt x="1376" y="353"/>
                          <a:pt x="1358" y="18"/>
                        </a:cubicBezTo>
                        <a:lnTo>
                          <a:pt x="13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35" name="Google Shape;6435;p23"/>
                <p:cNvGrpSpPr/>
                <p:nvPr/>
              </p:nvGrpSpPr>
              <p:grpSpPr>
                <a:xfrm>
                  <a:off x="1805926" y="540467"/>
                  <a:ext cx="195879" cy="232361"/>
                  <a:chOff x="1633184" y="508317"/>
                  <a:chExt cx="195879" cy="232361"/>
                </a:xfrm>
              </p:grpSpPr>
              <p:sp>
                <p:nvSpPr>
                  <p:cNvPr id="6436" name="Google Shape;6436;p23"/>
                  <p:cNvSpPr/>
                  <p:nvPr/>
                </p:nvSpPr>
                <p:spPr>
                  <a:xfrm rot="-479857">
                    <a:off x="1643252" y="520390"/>
                    <a:ext cx="175742" cy="157020"/>
                  </a:xfrm>
                  <a:custGeom>
                    <a:avLst/>
                    <a:gdLst/>
                    <a:ahLst/>
                    <a:cxnLst/>
                    <a:rect l="l" t="t" r="r" b="b"/>
                    <a:pathLst>
                      <a:path w="2910" h="2600" extrusionOk="0">
                        <a:moveTo>
                          <a:pt x="1646" y="1"/>
                        </a:moveTo>
                        <a:cubicBezTo>
                          <a:pt x="1526" y="1"/>
                          <a:pt x="1405" y="13"/>
                          <a:pt x="1287" y="35"/>
                        </a:cubicBezTo>
                        <a:cubicBezTo>
                          <a:pt x="847" y="123"/>
                          <a:pt x="476" y="388"/>
                          <a:pt x="229" y="758"/>
                        </a:cubicBezTo>
                        <a:cubicBezTo>
                          <a:pt x="0" y="1146"/>
                          <a:pt x="35" y="1640"/>
                          <a:pt x="300" y="2010"/>
                        </a:cubicBezTo>
                        <a:cubicBezTo>
                          <a:pt x="492" y="2379"/>
                          <a:pt x="881" y="2600"/>
                          <a:pt x="1293" y="2600"/>
                        </a:cubicBezTo>
                        <a:cubicBezTo>
                          <a:pt x="1373" y="2600"/>
                          <a:pt x="1454" y="2592"/>
                          <a:pt x="1534" y="2574"/>
                        </a:cubicBezTo>
                        <a:cubicBezTo>
                          <a:pt x="1781" y="2574"/>
                          <a:pt x="2028" y="2486"/>
                          <a:pt x="2240" y="2363"/>
                        </a:cubicBezTo>
                        <a:cubicBezTo>
                          <a:pt x="2451" y="2222"/>
                          <a:pt x="2628" y="2028"/>
                          <a:pt x="2769" y="1798"/>
                        </a:cubicBezTo>
                        <a:cubicBezTo>
                          <a:pt x="2910" y="1428"/>
                          <a:pt x="2892" y="1005"/>
                          <a:pt x="2733" y="635"/>
                        </a:cubicBezTo>
                        <a:cubicBezTo>
                          <a:pt x="2538" y="174"/>
                          <a:pt x="2100" y="1"/>
                          <a:pt x="16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23"/>
                  <p:cNvSpPr/>
                  <p:nvPr/>
                </p:nvSpPr>
                <p:spPr>
                  <a:xfrm rot="-479857">
                    <a:off x="1671271" y="543433"/>
                    <a:ext cx="135339" cy="130629"/>
                  </a:xfrm>
                  <a:custGeom>
                    <a:avLst/>
                    <a:gdLst/>
                    <a:ahLst/>
                    <a:cxnLst/>
                    <a:rect l="l" t="t" r="r" b="b"/>
                    <a:pathLst>
                      <a:path w="2241" h="2163" extrusionOk="0">
                        <a:moveTo>
                          <a:pt x="1336" y="0"/>
                        </a:moveTo>
                        <a:cubicBezTo>
                          <a:pt x="1274" y="0"/>
                          <a:pt x="1211" y="9"/>
                          <a:pt x="1147" y="25"/>
                        </a:cubicBezTo>
                        <a:cubicBezTo>
                          <a:pt x="636" y="148"/>
                          <a:pt x="1" y="660"/>
                          <a:pt x="124" y="1259"/>
                        </a:cubicBezTo>
                        <a:cubicBezTo>
                          <a:pt x="213" y="1700"/>
                          <a:pt x="530" y="2159"/>
                          <a:pt x="1041" y="2159"/>
                        </a:cubicBezTo>
                        <a:cubicBezTo>
                          <a:pt x="1066" y="2161"/>
                          <a:pt x="1091" y="2162"/>
                          <a:pt x="1116" y="2162"/>
                        </a:cubicBezTo>
                        <a:cubicBezTo>
                          <a:pt x="1285" y="2162"/>
                          <a:pt x="1450" y="2112"/>
                          <a:pt x="1588" y="2035"/>
                        </a:cubicBezTo>
                        <a:lnTo>
                          <a:pt x="1764" y="1947"/>
                        </a:lnTo>
                        <a:cubicBezTo>
                          <a:pt x="1782" y="1929"/>
                          <a:pt x="1782" y="1912"/>
                          <a:pt x="1782" y="1894"/>
                        </a:cubicBezTo>
                        <a:cubicBezTo>
                          <a:pt x="2047" y="1718"/>
                          <a:pt x="2205" y="1436"/>
                          <a:pt x="2223" y="1118"/>
                        </a:cubicBezTo>
                        <a:cubicBezTo>
                          <a:pt x="2241" y="871"/>
                          <a:pt x="2188" y="624"/>
                          <a:pt x="2082" y="413"/>
                        </a:cubicBezTo>
                        <a:cubicBezTo>
                          <a:pt x="1958" y="237"/>
                          <a:pt x="1764" y="95"/>
                          <a:pt x="1553" y="43"/>
                        </a:cubicBezTo>
                        <a:cubicBezTo>
                          <a:pt x="1485" y="13"/>
                          <a:pt x="1412" y="0"/>
                          <a:pt x="13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23"/>
                  <p:cNvSpPr/>
                  <p:nvPr/>
                </p:nvSpPr>
                <p:spPr>
                  <a:xfrm rot="-479857">
                    <a:off x="1651347" y="519093"/>
                    <a:ext cx="165596" cy="153155"/>
                  </a:xfrm>
                  <a:custGeom>
                    <a:avLst/>
                    <a:gdLst/>
                    <a:ahLst/>
                    <a:cxnLst/>
                    <a:rect l="l" t="t" r="r" b="b"/>
                    <a:pathLst>
                      <a:path w="2742" h="2536" extrusionOk="0">
                        <a:moveTo>
                          <a:pt x="1711" y="51"/>
                        </a:moveTo>
                        <a:cubicBezTo>
                          <a:pt x="2272" y="51"/>
                          <a:pt x="2597" y="541"/>
                          <a:pt x="2628" y="1125"/>
                        </a:cubicBezTo>
                        <a:cubicBezTo>
                          <a:pt x="2628" y="1442"/>
                          <a:pt x="2540" y="1724"/>
                          <a:pt x="2381" y="1989"/>
                        </a:cubicBezTo>
                        <a:cubicBezTo>
                          <a:pt x="2293" y="2112"/>
                          <a:pt x="2187" y="2236"/>
                          <a:pt x="2081" y="2341"/>
                        </a:cubicBezTo>
                        <a:cubicBezTo>
                          <a:pt x="2069" y="2324"/>
                          <a:pt x="2056" y="2318"/>
                          <a:pt x="2041" y="2318"/>
                        </a:cubicBezTo>
                        <a:cubicBezTo>
                          <a:pt x="2012" y="2318"/>
                          <a:pt x="1981" y="2341"/>
                          <a:pt x="1958" y="2341"/>
                        </a:cubicBezTo>
                        <a:cubicBezTo>
                          <a:pt x="1799" y="2377"/>
                          <a:pt x="1640" y="2430"/>
                          <a:pt x="1464" y="2465"/>
                        </a:cubicBezTo>
                        <a:cubicBezTo>
                          <a:pt x="1427" y="2468"/>
                          <a:pt x="1391" y="2470"/>
                          <a:pt x="1354" y="2470"/>
                        </a:cubicBezTo>
                        <a:cubicBezTo>
                          <a:pt x="795" y="2470"/>
                          <a:pt x="273" y="2093"/>
                          <a:pt x="124" y="1530"/>
                        </a:cubicBezTo>
                        <a:cubicBezTo>
                          <a:pt x="35" y="790"/>
                          <a:pt x="811" y="225"/>
                          <a:pt x="1446" y="84"/>
                        </a:cubicBezTo>
                        <a:cubicBezTo>
                          <a:pt x="1539" y="62"/>
                          <a:pt x="1627" y="51"/>
                          <a:pt x="1711" y="51"/>
                        </a:cubicBezTo>
                        <a:close/>
                        <a:moveTo>
                          <a:pt x="1706" y="1"/>
                        </a:moveTo>
                        <a:cubicBezTo>
                          <a:pt x="1624" y="1"/>
                          <a:pt x="1537" y="10"/>
                          <a:pt x="1446" y="31"/>
                        </a:cubicBezTo>
                        <a:cubicBezTo>
                          <a:pt x="952" y="137"/>
                          <a:pt x="512" y="437"/>
                          <a:pt x="229" y="843"/>
                        </a:cubicBezTo>
                        <a:cubicBezTo>
                          <a:pt x="35" y="1107"/>
                          <a:pt x="0" y="1460"/>
                          <a:pt x="124" y="1760"/>
                        </a:cubicBezTo>
                        <a:cubicBezTo>
                          <a:pt x="247" y="1989"/>
                          <a:pt x="441" y="2200"/>
                          <a:pt x="670" y="2359"/>
                        </a:cubicBezTo>
                        <a:cubicBezTo>
                          <a:pt x="847" y="2465"/>
                          <a:pt x="1058" y="2535"/>
                          <a:pt x="1287" y="2535"/>
                        </a:cubicBezTo>
                        <a:cubicBezTo>
                          <a:pt x="1464" y="2535"/>
                          <a:pt x="1658" y="2500"/>
                          <a:pt x="1834" y="2430"/>
                        </a:cubicBezTo>
                        <a:lnTo>
                          <a:pt x="2010" y="2394"/>
                        </a:lnTo>
                        <a:cubicBezTo>
                          <a:pt x="2010" y="2377"/>
                          <a:pt x="2046" y="2377"/>
                          <a:pt x="2063" y="2359"/>
                        </a:cubicBezTo>
                        <a:cubicBezTo>
                          <a:pt x="2068" y="2363"/>
                          <a:pt x="2073" y="2365"/>
                          <a:pt x="2079" y="2365"/>
                        </a:cubicBezTo>
                        <a:cubicBezTo>
                          <a:pt x="2120" y="2365"/>
                          <a:pt x="2191" y="2267"/>
                          <a:pt x="2222" y="2236"/>
                        </a:cubicBezTo>
                        <a:cubicBezTo>
                          <a:pt x="2469" y="2006"/>
                          <a:pt x="2628" y="1689"/>
                          <a:pt x="2663" y="1336"/>
                        </a:cubicBezTo>
                        <a:cubicBezTo>
                          <a:pt x="2742" y="675"/>
                          <a:pt x="2385" y="1"/>
                          <a:pt x="1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23"/>
                  <p:cNvSpPr/>
                  <p:nvPr/>
                </p:nvSpPr>
                <p:spPr>
                  <a:xfrm rot="-479857">
                    <a:off x="1684502" y="568190"/>
                    <a:ext cx="94876" cy="103875"/>
                  </a:xfrm>
                  <a:custGeom>
                    <a:avLst/>
                    <a:gdLst/>
                    <a:ahLst/>
                    <a:cxnLst/>
                    <a:rect l="l" t="t" r="r" b="b"/>
                    <a:pathLst>
                      <a:path w="1571" h="1720" extrusionOk="0">
                        <a:moveTo>
                          <a:pt x="1094" y="250"/>
                        </a:moveTo>
                        <a:cubicBezTo>
                          <a:pt x="1130" y="303"/>
                          <a:pt x="1165" y="409"/>
                          <a:pt x="1094" y="444"/>
                        </a:cubicBezTo>
                        <a:cubicBezTo>
                          <a:pt x="1059" y="426"/>
                          <a:pt x="1077" y="303"/>
                          <a:pt x="1094" y="250"/>
                        </a:cubicBezTo>
                        <a:close/>
                        <a:moveTo>
                          <a:pt x="583" y="303"/>
                        </a:moveTo>
                        <a:lnTo>
                          <a:pt x="583" y="303"/>
                        </a:lnTo>
                        <a:cubicBezTo>
                          <a:pt x="653" y="356"/>
                          <a:pt x="724" y="497"/>
                          <a:pt x="671" y="568"/>
                        </a:cubicBezTo>
                        <a:cubicBezTo>
                          <a:pt x="565" y="550"/>
                          <a:pt x="565" y="391"/>
                          <a:pt x="583" y="303"/>
                        </a:cubicBezTo>
                        <a:close/>
                        <a:moveTo>
                          <a:pt x="1299" y="0"/>
                        </a:moveTo>
                        <a:cubicBezTo>
                          <a:pt x="1239" y="0"/>
                          <a:pt x="1170" y="42"/>
                          <a:pt x="1094" y="144"/>
                        </a:cubicBezTo>
                        <a:cubicBezTo>
                          <a:pt x="1024" y="74"/>
                          <a:pt x="936" y="21"/>
                          <a:pt x="830" y="21"/>
                        </a:cubicBezTo>
                        <a:cubicBezTo>
                          <a:pt x="706" y="21"/>
                          <a:pt x="583" y="91"/>
                          <a:pt x="530" y="197"/>
                        </a:cubicBezTo>
                        <a:cubicBezTo>
                          <a:pt x="498" y="183"/>
                          <a:pt x="464" y="177"/>
                          <a:pt x="431" y="177"/>
                        </a:cubicBezTo>
                        <a:cubicBezTo>
                          <a:pt x="339" y="177"/>
                          <a:pt x="252" y="229"/>
                          <a:pt x="213" y="321"/>
                        </a:cubicBezTo>
                        <a:cubicBezTo>
                          <a:pt x="1" y="603"/>
                          <a:pt x="265" y="1132"/>
                          <a:pt x="424" y="1396"/>
                        </a:cubicBezTo>
                        <a:cubicBezTo>
                          <a:pt x="457" y="1445"/>
                          <a:pt x="625" y="1720"/>
                          <a:pt x="692" y="1720"/>
                        </a:cubicBezTo>
                        <a:cubicBezTo>
                          <a:pt x="697" y="1720"/>
                          <a:pt x="702" y="1718"/>
                          <a:pt x="706" y="1714"/>
                        </a:cubicBezTo>
                        <a:cubicBezTo>
                          <a:pt x="706" y="1696"/>
                          <a:pt x="706" y="1679"/>
                          <a:pt x="706" y="1679"/>
                        </a:cubicBezTo>
                        <a:cubicBezTo>
                          <a:pt x="512" y="1449"/>
                          <a:pt x="354" y="1202"/>
                          <a:pt x="265" y="920"/>
                        </a:cubicBezTo>
                        <a:cubicBezTo>
                          <a:pt x="195" y="762"/>
                          <a:pt x="177" y="603"/>
                          <a:pt x="213" y="444"/>
                        </a:cubicBezTo>
                        <a:cubicBezTo>
                          <a:pt x="241" y="358"/>
                          <a:pt x="328" y="249"/>
                          <a:pt x="426" y="249"/>
                        </a:cubicBezTo>
                        <a:cubicBezTo>
                          <a:pt x="448" y="249"/>
                          <a:pt x="472" y="255"/>
                          <a:pt x="495" y="268"/>
                        </a:cubicBezTo>
                        <a:cubicBezTo>
                          <a:pt x="477" y="338"/>
                          <a:pt x="477" y="409"/>
                          <a:pt x="495" y="479"/>
                        </a:cubicBezTo>
                        <a:cubicBezTo>
                          <a:pt x="509" y="538"/>
                          <a:pt x="573" y="633"/>
                          <a:pt x="644" y="633"/>
                        </a:cubicBezTo>
                        <a:cubicBezTo>
                          <a:pt x="659" y="633"/>
                          <a:pt x="674" y="629"/>
                          <a:pt x="689" y="620"/>
                        </a:cubicBezTo>
                        <a:cubicBezTo>
                          <a:pt x="777" y="497"/>
                          <a:pt x="689" y="321"/>
                          <a:pt x="565" y="232"/>
                        </a:cubicBezTo>
                        <a:cubicBezTo>
                          <a:pt x="622" y="137"/>
                          <a:pt x="720" y="88"/>
                          <a:pt x="818" y="88"/>
                        </a:cubicBezTo>
                        <a:cubicBezTo>
                          <a:pt x="901" y="88"/>
                          <a:pt x="984" y="124"/>
                          <a:pt x="1041" y="197"/>
                        </a:cubicBezTo>
                        <a:cubicBezTo>
                          <a:pt x="988" y="285"/>
                          <a:pt x="953" y="497"/>
                          <a:pt x="1094" y="497"/>
                        </a:cubicBezTo>
                        <a:cubicBezTo>
                          <a:pt x="1218" y="462"/>
                          <a:pt x="1182" y="268"/>
                          <a:pt x="1112" y="197"/>
                        </a:cubicBezTo>
                        <a:cubicBezTo>
                          <a:pt x="1177" y="107"/>
                          <a:pt x="1232" y="71"/>
                          <a:pt x="1279" y="71"/>
                        </a:cubicBezTo>
                        <a:cubicBezTo>
                          <a:pt x="1394" y="71"/>
                          <a:pt x="1452" y="298"/>
                          <a:pt x="1465" y="462"/>
                        </a:cubicBezTo>
                        <a:cubicBezTo>
                          <a:pt x="1482" y="603"/>
                          <a:pt x="1482" y="762"/>
                          <a:pt x="1465" y="920"/>
                        </a:cubicBezTo>
                        <a:cubicBezTo>
                          <a:pt x="1429" y="1132"/>
                          <a:pt x="1412" y="1361"/>
                          <a:pt x="1376" y="1573"/>
                        </a:cubicBezTo>
                        <a:cubicBezTo>
                          <a:pt x="1383" y="1580"/>
                          <a:pt x="1389" y="1583"/>
                          <a:pt x="1395" y="1583"/>
                        </a:cubicBezTo>
                        <a:cubicBezTo>
                          <a:pt x="1434" y="1583"/>
                          <a:pt x="1447" y="1445"/>
                          <a:pt x="1447" y="1414"/>
                        </a:cubicBezTo>
                        <a:cubicBezTo>
                          <a:pt x="1465" y="1308"/>
                          <a:pt x="1482" y="1202"/>
                          <a:pt x="1500" y="1097"/>
                        </a:cubicBezTo>
                        <a:cubicBezTo>
                          <a:pt x="1553" y="867"/>
                          <a:pt x="1570" y="638"/>
                          <a:pt x="1535" y="409"/>
                        </a:cubicBezTo>
                        <a:cubicBezTo>
                          <a:pt x="1523" y="213"/>
                          <a:pt x="1434" y="0"/>
                          <a:pt x="12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23"/>
                  <p:cNvSpPr/>
                  <p:nvPr/>
                </p:nvSpPr>
                <p:spPr>
                  <a:xfrm rot="-479857">
                    <a:off x="1720979" y="656969"/>
                    <a:ext cx="90589" cy="77785"/>
                  </a:xfrm>
                  <a:custGeom>
                    <a:avLst/>
                    <a:gdLst/>
                    <a:ahLst/>
                    <a:cxnLst/>
                    <a:rect l="l" t="t" r="r" b="b"/>
                    <a:pathLst>
                      <a:path w="1500" h="1288" extrusionOk="0">
                        <a:moveTo>
                          <a:pt x="1164" y="0"/>
                        </a:moveTo>
                        <a:lnTo>
                          <a:pt x="900" y="53"/>
                        </a:lnTo>
                        <a:lnTo>
                          <a:pt x="547" y="106"/>
                        </a:lnTo>
                        <a:lnTo>
                          <a:pt x="176" y="177"/>
                        </a:lnTo>
                        <a:lnTo>
                          <a:pt x="53" y="194"/>
                        </a:lnTo>
                        <a:lnTo>
                          <a:pt x="0" y="194"/>
                        </a:lnTo>
                        <a:lnTo>
                          <a:pt x="0" y="230"/>
                        </a:lnTo>
                        <a:lnTo>
                          <a:pt x="0" y="247"/>
                        </a:lnTo>
                        <a:cubicBezTo>
                          <a:pt x="53" y="582"/>
                          <a:pt x="106" y="917"/>
                          <a:pt x="141" y="1270"/>
                        </a:cubicBezTo>
                        <a:lnTo>
                          <a:pt x="141" y="1288"/>
                        </a:lnTo>
                        <a:lnTo>
                          <a:pt x="176" y="1288"/>
                        </a:lnTo>
                        <a:lnTo>
                          <a:pt x="229" y="1270"/>
                        </a:lnTo>
                        <a:lnTo>
                          <a:pt x="265" y="1270"/>
                        </a:lnTo>
                        <a:lnTo>
                          <a:pt x="547" y="1200"/>
                        </a:lnTo>
                        <a:lnTo>
                          <a:pt x="794" y="1147"/>
                        </a:lnTo>
                        <a:lnTo>
                          <a:pt x="935" y="1111"/>
                        </a:lnTo>
                        <a:lnTo>
                          <a:pt x="1076" y="1076"/>
                        </a:lnTo>
                        <a:lnTo>
                          <a:pt x="1323" y="1023"/>
                        </a:lnTo>
                        <a:lnTo>
                          <a:pt x="1358" y="1023"/>
                        </a:lnTo>
                        <a:lnTo>
                          <a:pt x="1411" y="1006"/>
                        </a:lnTo>
                        <a:lnTo>
                          <a:pt x="1499" y="1006"/>
                        </a:lnTo>
                        <a:lnTo>
                          <a:pt x="1499" y="988"/>
                        </a:lnTo>
                        <a:lnTo>
                          <a:pt x="1499" y="970"/>
                        </a:lnTo>
                        <a:lnTo>
                          <a:pt x="1481" y="882"/>
                        </a:lnTo>
                        <a:cubicBezTo>
                          <a:pt x="1429" y="688"/>
                          <a:pt x="1376" y="494"/>
                          <a:pt x="1323" y="318"/>
                        </a:cubicBezTo>
                        <a:cubicBezTo>
                          <a:pt x="1287" y="230"/>
                          <a:pt x="1270" y="142"/>
                          <a:pt x="1235" y="53"/>
                        </a:cubicBezTo>
                        <a:cubicBezTo>
                          <a:pt x="1235" y="36"/>
                          <a:pt x="1235" y="18"/>
                          <a:pt x="1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41" name="Google Shape;6441;p23"/>
                <p:cNvGrpSpPr/>
                <p:nvPr/>
              </p:nvGrpSpPr>
              <p:grpSpPr>
                <a:xfrm>
                  <a:off x="2389521" y="521707"/>
                  <a:ext cx="197292" cy="233642"/>
                  <a:chOff x="2222558" y="489557"/>
                  <a:chExt cx="197292" cy="233642"/>
                </a:xfrm>
              </p:grpSpPr>
              <p:sp>
                <p:nvSpPr>
                  <p:cNvPr id="6442" name="Google Shape;6442;p23"/>
                  <p:cNvSpPr/>
                  <p:nvPr/>
                </p:nvSpPr>
                <p:spPr>
                  <a:xfrm rot="-479857">
                    <a:off x="2232790" y="551344"/>
                    <a:ext cx="176829" cy="159436"/>
                  </a:xfrm>
                  <a:custGeom>
                    <a:avLst/>
                    <a:gdLst/>
                    <a:ahLst/>
                    <a:cxnLst/>
                    <a:rect l="l" t="t" r="r" b="b"/>
                    <a:pathLst>
                      <a:path w="2928" h="2640" extrusionOk="0">
                        <a:moveTo>
                          <a:pt x="1584" y="1"/>
                        </a:moveTo>
                        <a:cubicBezTo>
                          <a:pt x="1486" y="1"/>
                          <a:pt x="1386" y="13"/>
                          <a:pt x="1288" y="37"/>
                        </a:cubicBezTo>
                        <a:cubicBezTo>
                          <a:pt x="1041" y="72"/>
                          <a:pt x="811" y="178"/>
                          <a:pt x="600" y="319"/>
                        </a:cubicBezTo>
                        <a:cubicBezTo>
                          <a:pt x="406" y="478"/>
                          <a:pt x="230" y="690"/>
                          <a:pt x="124" y="937"/>
                        </a:cubicBezTo>
                        <a:cubicBezTo>
                          <a:pt x="0" y="1307"/>
                          <a:pt x="53" y="1730"/>
                          <a:pt x="247" y="2083"/>
                        </a:cubicBezTo>
                        <a:cubicBezTo>
                          <a:pt x="450" y="2489"/>
                          <a:pt x="845" y="2639"/>
                          <a:pt x="1253" y="2639"/>
                        </a:cubicBezTo>
                        <a:cubicBezTo>
                          <a:pt x="1413" y="2639"/>
                          <a:pt x="1575" y="2616"/>
                          <a:pt x="1728" y="2577"/>
                        </a:cubicBezTo>
                        <a:cubicBezTo>
                          <a:pt x="2152" y="2453"/>
                          <a:pt x="2522" y="2171"/>
                          <a:pt x="2734" y="1783"/>
                        </a:cubicBezTo>
                        <a:cubicBezTo>
                          <a:pt x="2928" y="1360"/>
                          <a:pt x="2857" y="884"/>
                          <a:pt x="2575" y="531"/>
                        </a:cubicBezTo>
                        <a:cubicBezTo>
                          <a:pt x="2349" y="192"/>
                          <a:pt x="1977" y="1"/>
                          <a:pt x="15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23"/>
                  <p:cNvSpPr/>
                  <p:nvPr/>
                </p:nvSpPr>
                <p:spPr>
                  <a:xfrm rot="-479857">
                    <a:off x="2246406" y="556360"/>
                    <a:ext cx="135279" cy="131716"/>
                  </a:xfrm>
                  <a:custGeom>
                    <a:avLst/>
                    <a:gdLst/>
                    <a:ahLst/>
                    <a:cxnLst/>
                    <a:rect l="l" t="t" r="r" b="b"/>
                    <a:pathLst>
                      <a:path w="2240" h="2181" extrusionOk="0">
                        <a:moveTo>
                          <a:pt x="1191" y="0"/>
                        </a:moveTo>
                        <a:cubicBezTo>
                          <a:pt x="1165" y="0"/>
                          <a:pt x="1138" y="2"/>
                          <a:pt x="1111" y="4"/>
                        </a:cubicBezTo>
                        <a:cubicBezTo>
                          <a:pt x="917" y="4"/>
                          <a:pt x="723" y="75"/>
                          <a:pt x="564" y="181"/>
                        </a:cubicBezTo>
                        <a:lnTo>
                          <a:pt x="406" y="269"/>
                        </a:lnTo>
                        <a:cubicBezTo>
                          <a:pt x="388" y="287"/>
                          <a:pt x="388" y="304"/>
                          <a:pt x="388" y="322"/>
                        </a:cubicBezTo>
                        <a:cubicBezTo>
                          <a:pt x="141" y="516"/>
                          <a:pt x="0" y="816"/>
                          <a:pt x="0" y="1133"/>
                        </a:cubicBezTo>
                        <a:cubicBezTo>
                          <a:pt x="0" y="1380"/>
                          <a:pt x="71" y="1609"/>
                          <a:pt x="194" y="1821"/>
                        </a:cubicBezTo>
                        <a:cubicBezTo>
                          <a:pt x="335" y="1997"/>
                          <a:pt x="529" y="2121"/>
                          <a:pt x="741" y="2156"/>
                        </a:cubicBezTo>
                        <a:cubicBezTo>
                          <a:pt x="804" y="2172"/>
                          <a:pt x="868" y="2180"/>
                          <a:pt x="929" y="2180"/>
                        </a:cubicBezTo>
                        <a:cubicBezTo>
                          <a:pt x="1005" y="2180"/>
                          <a:pt x="1078" y="2167"/>
                          <a:pt x="1146" y="2138"/>
                        </a:cubicBezTo>
                        <a:cubicBezTo>
                          <a:pt x="1658" y="1980"/>
                          <a:pt x="2240" y="1415"/>
                          <a:pt x="2099" y="833"/>
                        </a:cubicBezTo>
                        <a:cubicBezTo>
                          <a:pt x="1965" y="417"/>
                          <a:pt x="1643" y="0"/>
                          <a:pt x="1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23"/>
                  <p:cNvSpPr/>
                  <p:nvPr/>
                </p:nvSpPr>
                <p:spPr>
                  <a:xfrm rot="-479857">
                    <a:off x="2238975" y="557787"/>
                    <a:ext cx="162697" cy="154846"/>
                  </a:xfrm>
                  <a:custGeom>
                    <a:avLst/>
                    <a:gdLst/>
                    <a:ahLst/>
                    <a:cxnLst/>
                    <a:rect l="l" t="t" r="r" b="b"/>
                    <a:pathLst>
                      <a:path w="2694" h="2564" extrusionOk="0">
                        <a:moveTo>
                          <a:pt x="1347" y="57"/>
                        </a:moveTo>
                        <a:cubicBezTo>
                          <a:pt x="1599" y="57"/>
                          <a:pt x="1851" y="133"/>
                          <a:pt x="2059" y="286"/>
                        </a:cubicBezTo>
                        <a:cubicBezTo>
                          <a:pt x="2288" y="427"/>
                          <a:pt x="2464" y="656"/>
                          <a:pt x="2552" y="903"/>
                        </a:cubicBezTo>
                        <a:cubicBezTo>
                          <a:pt x="2694" y="1644"/>
                          <a:pt x="1970" y="2261"/>
                          <a:pt x="1336" y="2455"/>
                        </a:cubicBezTo>
                        <a:cubicBezTo>
                          <a:pt x="1216" y="2494"/>
                          <a:pt x="1104" y="2512"/>
                          <a:pt x="999" y="2512"/>
                        </a:cubicBezTo>
                        <a:cubicBezTo>
                          <a:pt x="481" y="2512"/>
                          <a:pt x="142" y="2074"/>
                          <a:pt x="84" y="1503"/>
                        </a:cubicBezTo>
                        <a:cubicBezTo>
                          <a:pt x="66" y="1185"/>
                          <a:pt x="119" y="885"/>
                          <a:pt x="260" y="621"/>
                        </a:cubicBezTo>
                        <a:cubicBezTo>
                          <a:pt x="330" y="480"/>
                          <a:pt x="436" y="356"/>
                          <a:pt x="542" y="251"/>
                        </a:cubicBezTo>
                        <a:cubicBezTo>
                          <a:pt x="554" y="268"/>
                          <a:pt x="568" y="274"/>
                          <a:pt x="582" y="274"/>
                        </a:cubicBezTo>
                        <a:cubicBezTo>
                          <a:pt x="611" y="274"/>
                          <a:pt x="642" y="251"/>
                          <a:pt x="666" y="251"/>
                        </a:cubicBezTo>
                        <a:cubicBezTo>
                          <a:pt x="824" y="198"/>
                          <a:pt x="983" y="127"/>
                          <a:pt x="1142" y="74"/>
                        </a:cubicBezTo>
                        <a:cubicBezTo>
                          <a:pt x="1210" y="63"/>
                          <a:pt x="1279" y="57"/>
                          <a:pt x="1347" y="57"/>
                        </a:cubicBezTo>
                        <a:close/>
                        <a:moveTo>
                          <a:pt x="1400" y="0"/>
                        </a:moveTo>
                        <a:cubicBezTo>
                          <a:pt x="1373" y="0"/>
                          <a:pt x="1345" y="1"/>
                          <a:pt x="1318" y="4"/>
                        </a:cubicBezTo>
                        <a:cubicBezTo>
                          <a:pt x="1124" y="4"/>
                          <a:pt x="948" y="57"/>
                          <a:pt x="771" y="145"/>
                        </a:cubicBezTo>
                        <a:lnTo>
                          <a:pt x="613" y="198"/>
                        </a:lnTo>
                        <a:cubicBezTo>
                          <a:pt x="595" y="215"/>
                          <a:pt x="560" y="215"/>
                          <a:pt x="560" y="233"/>
                        </a:cubicBezTo>
                        <a:cubicBezTo>
                          <a:pt x="556" y="229"/>
                          <a:pt x="551" y="227"/>
                          <a:pt x="546" y="227"/>
                        </a:cubicBezTo>
                        <a:cubicBezTo>
                          <a:pt x="506" y="227"/>
                          <a:pt x="432" y="341"/>
                          <a:pt x="401" y="356"/>
                        </a:cubicBezTo>
                        <a:cubicBezTo>
                          <a:pt x="172" y="621"/>
                          <a:pt x="48" y="956"/>
                          <a:pt x="31" y="1291"/>
                        </a:cubicBezTo>
                        <a:cubicBezTo>
                          <a:pt x="1" y="1940"/>
                          <a:pt x="371" y="2564"/>
                          <a:pt x="998" y="2564"/>
                        </a:cubicBezTo>
                        <a:cubicBezTo>
                          <a:pt x="1104" y="2564"/>
                          <a:pt x="1216" y="2546"/>
                          <a:pt x="1336" y="2508"/>
                        </a:cubicBezTo>
                        <a:cubicBezTo>
                          <a:pt x="1829" y="2367"/>
                          <a:pt x="2235" y="2049"/>
                          <a:pt x="2482" y="1608"/>
                        </a:cubicBezTo>
                        <a:cubicBezTo>
                          <a:pt x="2658" y="1326"/>
                          <a:pt x="2658" y="991"/>
                          <a:pt x="2517" y="691"/>
                        </a:cubicBezTo>
                        <a:cubicBezTo>
                          <a:pt x="2376" y="462"/>
                          <a:pt x="2182" y="268"/>
                          <a:pt x="1953" y="127"/>
                        </a:cubicBezTo>
                        <a:cubicBezTo>
                          <a:pt x="1769" y="50"/>
                          <a:pt x="1584" y="0"/>
                          <a:pt x="14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23"/>
                  <p:cNvSpPr/>
                  <p:nvPr/>
                </p:nvSpPr>
                <p:spPr>
                  <a:xfrm rot="-479857">
                    <a:off x="2272620" y="558408"/>
                    <a:ext cx="92702" cy="106170"/>
                  </a:xfrm>
                  <a:custGeom>
                    <a:avLst/>
                    <a:gdLst/>
                    <a:ahLst/>
                    <a:cxnLst/>
                    <a:rect l="l" t="t" r="r" b="b"/>
                    <a:pathLst>
                      <a:path w="1535" h="1758" extrusionOk="0">
                        <a:moveTo>
                          <a:pt x="918" y="1139"/>
                        </a:moveTo>
                        <a:cubicBezTo>
                          <a:pt x="1023" y="1139"/>
                          <a:pt x="1041" y="1315"/>
                          <a:pt x="1023" y="1404"/>
                        </a:cubicBezTo>
                        <a:cubicBezTo>
                          <a:pt x="953" y="1351"/>
                          <a:pt x="865" y="1227"/>
                          <a:pt x="918" y="1139"/>
                        </a:cubicBezTo>
                        <a:close/>
                        <a:moveTo>
                          <a:pt x="477" y="1298"/>
                        </a:moveTo>
                        <a:lnTo>
                          <a:pt x="477" y="1298"/>
                        </a:lnTo>
                        <a:cubicBezTo>
                          <a:pt x="547" y="1315"/>
                          <a:pt x="512" y="1439"/>
                          <a:pt x="494" y="1492"/>
                        </a:cubicBezTo>
                        <a:cubicBezTo>
                          <a:pt x="477" y="1439"/>
                          <a:pt x="424" y="1333"/>
                          <a:pt x="477" y="1298"/>
                        </a:cubicBezTo>
                        <a:close/>
                        <a:moveTo>
                          <a:pt x="779" y="0"/>
                        </a:moveTo>
                        <a:cubicBezTo>
                          <a:pt x="771" y="0"/>
                          <a:pt x="764" y="3"/>
                          <a:pt x="759" y="10"/>
                        </a:cubicBezTo>
                        <a:cubicBezTo>
                          <a:pt x="741" y="10"/>
                          <a:pt x="741" y="28"/>
                          <a:pt x="759" y="46"/>
                        </a:cubicBezTo>
                        <a:cubicBezTo>
                          <a:pt x="971" y="257"/>
                          <a:pt x="1129" y="487"/>
                          <a:pt x="1253" y="769"/>
                        </a:cubicBezTo>
                        <a:cubicBezTo>
                          <a:pt x="1323" y="910"/>
                          <a:pt x="1358" y="1068"/>
                          <a:pt x="1341" y="1245"/>
                        </a:cubicBezTo>
                        <a:cubicBezTo>
                          <a:pt x="1296" y="1335"/>
                          <a:pt x="1225" y="1450"/>
                          <a:pt x="1119" y="1450"/>
                        </a:cubicBezTo>
                        <a:cubicBezTo>
                          <a:pt x="1100" y="1450"/>
                          <a:pt x="1080" y="1447"/>
                          <a:pt x="1059" y="1439"/>
                        </a:cubicBezTo>
                        <a:cubicBezTo>
                          <a:pt x="1076" y="1368"/>
                          <a:pt x="1076" y="1298"/>
                          <a:pt x="1059" y="1227"/>
                        </a:cubicBezTo>
                        <a:cubicBezTo>
                          <a:pt x="1045" y="1159"/>
                          <a:pt x="990" y="1081"/>
                          <a:pt x="924" y="1081"/>
                        </a:cubicBezTo>
                        <a:cubicBezTo>
                          <a:pt x="905" y="1081"/>
                          <a:pt x="885" y="1088"/>
                          <a:pt x="865" y="1104"/>
                        </a:cubicBezTo>
                        <a:cubicBezTo>
                          <a:pt x="777" y="1227"/>
                          <a:pt x="882" y="1404"/>
                          <a:pt x="1006" y="1456"/>
                        </a:cubicBezTo>
                        <a:cubicBezTo>
                          <a:pt x="953" y="1572"/>
                          <a:pt x="844" y="1638"/>
                          <a:pt x="738" y="1638"/>
                        </a:cubicBezTo>
                        <a:cubicBezTo>
                          <a:pt x="666" y="1638"/>
                          <a:pt x="597" y="1608"/>
                          <a:pt x="547" y="1545"/>
                        </a:cubicBezTo>
                        <a:cubicBezTo>
                          <a:pt x="583" y="1456"/>
                          <a:pt x="618" y="1245"/>
                          <a:pt x="459" y="1245"/>
                        </a:cubicBezTo>
                        <a:cubicBezTo>
                          <a:pt x="336" y="1298"/>
                          <a:pt x="406" y="1474"/>
                          <a:pt x="459" y="1545"/>
                        </a:cubicBezTo>
                        <a:cubicBezTo>
                          <a:pt x="401" y="1650"/>
                          <a:pt x="348" y="1691"/>
                          <a:pt x="301" y="1691"/>
                        </a:cubicBezTo>
                        <a:cubicBezTo>
                          <a:pt x="190" y="1691"/>
                          <a:pt x="114" y="1464"/>
                          <a:pt x="89" y="1315"/>
                        </a:cubicBezTo>
                        <a:cubicBezTo>
                          <a:pt x="71" y="1157"/>
                          <a:pt x="54" y="998"/>
                          <a:pt x="71" y="857"/>
                        </a:cubicBezTo>
                        <a:cubicBezTo>
                          <a:pt x="89" y="628"/>
                          <a:pt x="106" y="416"/>
                          <a:pt x="124" y="187"/>
                        </a:cubicBezTo>
                        <a:cubicBezTo>
                          <a:pt x="116" y="180"/>
                          <a:pt x="108" y="178"/>
                          <a:pt x="102" y="178"/>
                        </a:cubicBezTo>
                        <a:cubicBezTo>
                          <a:pt x="54" y="178"/>
                          <a:pt x="54" y="332"/>
                          <a:pt x="54" y="363"/>
                        </a:cubicBezTo>
                        <a:cubicBezTo>
                          <a:pt x="54" y="469"/>
                          <a:pt x="36" y="575"/>
                          <a:pt x="36" y="680"/>
                        </a:cubicBezTo>
                        <a:cubicBezTo>
                          <a:pt x="1" y="910"/>
                          <a:pt x="1" y="1139"/>
                          <a:pt x="54" y="1368"/>
                        </a:cubicBezTo>
                        <a:cubicBezTo>
                          <a:pt x="89" y="1559"/>
                          <a:pt x="189" y="1758"/>
                          <a:pt x="316" y="1758"/>
                        </a:cubicBezTo>
                        <a:cubicBezTo>
                          <a:pt x="377" y="1758"/>
                          <a:pt x="443" y="1712"/>
                          <a:pt x="512" y="1597"/>
                        </a:cubicBezTo>
                        <a:cubicBezTo>
                          <a:pt x="583" y="1668"/>
                          <a:pt x="688" y="1703"/>
                          <a:pt x="794" y="1703"/>
                        </a:cubicBezTo>
                        <a:cubicBezTo>
                          <a:pt x="900" y="1686"/>
                          <a:pt x="1006" y="1597"/>
                          <a:pt x="1059" y="1509"/>
                        </a:cubicBezTo>
                        <a:cubicBezTo>
                          <a:pt x="1077" y="1516"/>
                          <a:pt x="1097" y="1518"/>
                          <a:pt x="1118" y="1518"/>
                        </a:cubicBezTo>
                        <a:cubicBezTo>
                          <a:pt x="1212" y="1518"/>
                          <a:pt x="1315" y="1455"/>
                          <a:pt x="1358" y="1368"/>
                        </a:cubicBezTo>
                        <a:cubicBezTo>
                          <a:pt x="1535" y="1068"/>
                          <a:pt x="1235" y="539"/>
                          <a:pt x="1059" y="293"/>
                        </a:cubicBezTo>
                        <a:cubicBezTo>
                          <a:pt x="1027" y="261"/>
                          <a:pt x="852" y="0"/>
                          <a:pt x="7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23"/>
                  <p:cNvSpPr/>
                  <p:nvPr/>
                </p:nvSpPr>
                <p:spPr>
                  <a:xfrm rot="-479857">
                    <a:off x="2234232" y="495525"/>
                    <a:ext cx="91615" cy="83160"/>
                  </a:xfrm>
                  <a:custGeom>
                    <a:avLst/>
                    <a:gdLst/>
                    <a:ahLst/>
                    <a:cxnLst/>
                    <a:rect l="l" t="t" r="r" b="b"/>
                    <a:pathLst>
                      <a:path w="1517" h="1377" extrusionOk="0">
                        <a:moveTo>
                          <a:pt x="1305" y="1"/>
                        </a:moveTo>
                        <a:lnTo>
                          <a:pt x="1270" y="18"/>
                        </a:lnTo>
                        <a:lnTo>
                          <a:pt x="1217" y="36"/>
                        </a:lnTo>
                        <a:lnTo>
                          <a:pt x="1182" y="36"/>
                        </a:lnTo>
                        <a:lnTo>
                          <a:pt x="917" y="124"/>
                        </a:lnTo>
                        <a:lnTo>
                          <a:pt x="670" y="195"/>
                        </a:lnTo>
                        <a:lnTo>
                          <a:pt x="547" y="230"/>
                        </a:lnTo>
                        <a:lnTo>
                          <a:pt x="406" y="283"/>
                        </a:lnTo>
                        <a:lnTo>
                          <a:pt x="159" y="353"/>
                        </a:lnTo>
                        <a:lnTo>
                          <a:pt x="141" y="353"/>
                        </a:lnTo>
                        <a:lnTo>
                          <a:pt x="88" y="371"/>
                        </a:lnTo>
                        <a:lnTo>
                          <a:pt x="35" y="389"/>
                        </a:lnTo>
                        <a:lnTo>
                          <a:pt x="0" y="389"/>
                        </a:lnTo>
                        <a:lnTo>
                          <a:pt x="0" y="406"/>
                        </a:lnTo>
                        <a:lnTo>
                          <a:pt x="0" y="442"/>
                        </a:lnTo>
                        <a:cubicBezTo>
                          <a:pt x="0" y="459"/>
                          <a:pt x="18" y="495"/>
                          <a:pt x="18" y="530"/>
                        </a:cubicBezTo>
                        <a:lnTo>
                          <a:pt x="229" y="1076"/>
                        </a:lnTo>
                        <a:lnTo>
                          <a:pt x="335" y="1341"/>
                        </a:lnTo>
                        <a:lnTo>
                          <a:pt x="300" y="1376"/>
                        </a:lnTo>
                        <a:lnTo>
                          <a:pt x="353" y="1376"/>
                        </a:lnTo>
                        <a:lnTo>
                          <a:pt x="635" y="1306"/>
                        </a:lnTo>
                        <a:lnTo>
                          <a:pt x="970" y="1218"/>
                        </a:lnTo>
                        <a:lnTo>
                          <a:pt x="1340" y="1129"/>
                        </a:lnTo>
                        <a:lnTo>
                          <a:pt x="1464" y="1094"/>
                        </a:lnTo>
                        <a:lnTo>
                          <a:pt x="1517" y="1076"/>
                        </a:lnTo>
                        <a:lnTo>
                          <a:pt x="1517" y="1059"/>
                        </a:lnTo>
                        <a:lnTo>
                          <a:pt x="1517" y="1024"/>
                        </a:lnTo>
                        <a:cubicBezTo>
                          <a:pt x="1446" y="689"/>
                          <a:pt x="1358" y="371"/>
                          <a:pt x="1305" y="18"/>
                        </a:cubicBezTo>
                        <a:lnTo>
                          <a:pt x="13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47" name="Google Shape;6447;p23"/>
                <p:cNvGrpSpPr/>
                <p:nvPr/>
              </p:nvGrpSpPr>
              <p:grpSpPr>
                <a:xfrm>
                  <a:off x="2834720" y="35676"/>
                  <a:ext cx="196132" cy="233216"/>
                  <a:chOff x="2667757" y="3526"/>
                  <a:chExt cx="196132" cy="233216"/>
                </a:xfrm>
              </p:grpSpPr>
              <p:sp>
                <p:nvSpPr>
                  <p:cNvPr id="6448" name="Google Shape;6448;p23"/>
                  <p:cNvSpPr/>
                  <p:nvPr/>
                </p:nvSpPr>
                <p:spPr>
                  <a:xfrm rot="-479857">
                    <a:off x="2677922" y="15573"/>
                    <a:ext cx="175802" cy="158409"/>
                  </a:xfrm>
                  <a:custGeom>
                    <a:avLst/>
                    <a:gdLst/>
                    <a:ahLst/>
                    <a:cxnLst/>
                    <a:rect l="l" t="t" r="r" b="b"/>
                    <a:pathLst>
                      <a:path w="2911" h="2623" extrusionOk="0">
                        <a:moveTo>
                          <a:pt x="1676" y="1"/>
                        </a:moveTo>
                        <a:cubicBezTo>
                          <a:pt x="1529" y="1"/>
                          <a:pt x="1379" y="21"/>
                          <a:pt x="1235" y="57"/>
                        </a:cubicBezTo>
                        <a:cubicBezTo>
                          <a:pt x="812" y="162"/>
                          <a:pt x="441" y="427"/>
                          <a:pt x="212" y="815"/>
                        </a:cubicBezTo>
                        <a:cubicBezTo>
                          <a:pt x="0" y="1221"/>
                          <a:pt x="53" y="1697"/>
                          <a:pt x="318" y="2067"/>
                        </a:cubicBezTo>
                        <a:cubicBezTo>
                          <a:pt x="537" y="2418"/>
                          <a:pt x="925" y="2623"/>
                          <a:pt x="1333" y="2623"/>
                        </a:cubicBezTo>
                        <a:cubicBezTo>
                          <a:pt x="1418" y="2623"/>
                          <a:pt x="1503" y="2614"/>
                          <a:pt x="1587" y="2596"/>
                        </a:cubicBezTo>
                        <a:cubicBezTo>
                          <a:pt x="1834" y="2561"/>
                          <a:pt x="2081" y="2473"/>
                          <a:pt x="2275" y="2332"/>
                        </a:cubicBezTo>
                        <a:cubicBezTo>
                          <a:pt x="2487" y="2190"/>
                          <a:pt x="2663" y="1979"/>
                          <a:pt x="2787" y="1750"/>
                        </a:cubicBezTo>
                        <a:cubicBezTo>
                          <a:pt x="2910" y="1362"/>
                          <a:pt x="2892" y="956"/>
                          <a:pt x="2698" y="603"/>
                        </a:cubicBezTo>
                        <a:cubicBezTo>
                          <a:pt x="2515" y="170"/>
                          <a:pt x="2106" y="1"/>
                          <a:pt x="16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23"/>
                  <p:cNvSpPr/>
                  <p:nvPr/>
                </p:nvSpPr>
                <p:spPr>
                  <a:xfrm rot="-479857">
                    <a:off x="2705921" y="38742"/>
                    <a:ext cx="135279" cy="130629"/>
                  </a:xfrm>
                  <a:custGeom>
                    <a:avLst/>
                    <a:gdLst/>
                    <a:ahLst/>
                    <a:cxnLst/>
                    <a:rect l="l" t="t" r="r" b="b"/>
                    <a:pathLst>
                      <a:path w="2240" h="2163" extrusionOk="0">
                        <a:moveTo>
                          <a:pt x="1325" y="1"/>
                        </a:moveTo>
                        <a:cubicBezTo>
                          <a:pt x="1257" y="1"/>
                          <a:pt x="1191" y="9"/>
                          <a:pt x="1129" y="27"/>
                        </a:cubicBezTo>
                        <a:cubicBezTo>
                          <a:pt x="617" y="186"/>
                          <a:pt x="0" y="715"/>
                          <a:pt x="141" y="1297"/>
                        </a:cubicBezTo>
                        <a:cubicBezTo>
                          <a:pt x="243" y="1721"/>
                          <a:pt x="574" y="2163"/>
                          <a:pt x="1040" y="2163"/>
                        </a:cubicBezTo>
                        <a:cubicBezTo>
                          <a:pt x="1058" y="2163"/>
                          <a:pt x="1076" y="2162"/>
                          <a:pt x="1094" y="2161"/>
                        </a:cubicBezTo>
                        <a:cubicBezTo>
                          <a:pt x="1288" y="2161"/>
                          <a:pt x="1482" y="2108"/>
                          <a:pt x="1658" y="2020"/>
                        </a:cubicBezTo>
                        <a:lnTo>
                          <a:pt x="1817" y="1932"/>
                        </a:lnTo>
                        <a:cubicBezTo>
                          <a:pt x="1817" y="1914"/>
                          <a:pt x="1817" y="1896"/>
                          <a:pt x="1817" y="1879"/>
                        </a:cubicBezTo>
                        <a:cubicBezTo>
                          <a:pt x="2063" y="1702"/>
                          <a:pt x="2222" y="1402"/>
                          <a:pt x="2222" y="1085"/>
                        </a:cubicBezTo>
                        <a:cubicBezTo>
                          <a:pt x="2240" y="838"/>
                          <a:pt x="2187" y="591"/>
                          <a:pt x="2063" y="380"/>
                        </a:cubicBezTo>
                        <a:cubicBezTo>
                          <a:pt x="1940" y="203"/>
                          <a:pt x="1746" y="80"/>
                          <a:pt x="1534" y="27"/>
                        </a:cubicBezTo>
                        <a:cubicBezTo>
                          <a:pt x="1464" y="9"/>
                          <a:pt x="1393" y="1"/>
                          <a:pt x="13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23"/>
                  <p:cNvSpPr/>
                  <p:nvPr/>
                </p:nvSpPr>
                <p:spPr>
                  <a:xfrm rot="-479857">
                    <a:off x="2687091" y="14151"/>
                    <a:ext cx="163543" cy="154605"/>
                  </a:xfrm>
                  <a:custGeom>
                    <a:avLst/>
                    <a:gdLst/>
                    <a:ahLst/>
                    <a:cxnLst/>
                    <a:rect l="l" t="t" r="r" b="b"/>
                    <a:pathLst>
                      <a:path w="2708" h="2560" extrusionOk="0">
                        <a:moveTo>
                          <a:pt x="1674" y="49"/>
                        </a:moveTo>
                        <a:cubicBezTo>
                          <a:pt x="2223" y="49"/>
                          <a:pt x="2565" y="508"/>
                          <a:pt x="2610" y="1095"/>
                        </a:cubicBezTo>
                        <a:cubicBezTo>
                          <a:pt x="2610" y="1395"/>
                          <a:pt x="2539" y="1695"/>
                          <a:pt x="2398" y="1960"/>
                        </a:cubicBezTo>
                        <a:cubicBezTo>
                          <a:pt x="2310" y="2101"/>
                          <a:pt x="2204" y="2206"/>
                          <a:pt x="2099" y="2312"/>
                        </a:cubicBezTo>
                        <a:cubicBezTo>
                          <a:pt x="2087" y="2295"/>
                          <a:pt x="2073" y="2289"/>
                          <a:pt x="2059" y="2289"/>
                        </a:cubicBezTo>
                        <a:cubicBezTo>
                          <a:pt x="2030" y="2289"/>
                          <a:pt x="1999" y="2312"/>
                          <a:pt x="1975" y="2312"/>
                        </a:cubicBezTo>
                        <a:cubicBezTo>
                          <a:pt x="1816" y="2365"/>
                          <a:pt x="1658" y="2436"/>
                          <a:pt x="1499" y="2471"/>
                        </a:cubicBezTo>
                        <a:cubicBezTo>
                          <a:pt x="1449" y="2477"/>
                          <a:pt x="1398" y="2480"/>
                          <a:pt x="1349" y="2480"/>
                        </a:cubicBezTo>
                        <a:cubicBezTo>
                          <a:pt x="789" y="2480"/>
                          <a:pt x="284" y="2124"/>
                          <a:pt x="106" y="1589"/>
                        </a:cubicBezTo>
                        <a:cubicBezTo>
                          <a:pt x="0" y="866"/>
                          <a:pt x="741" y="267"/>
                          <a:pt x="1393" y="90"/>
                        </a:cubicBezTo>
                        <a:lnTo>
                          <a:pt x="1376" y="90"/>
                        </a:lnTo>
                        <a:cubicBezTo>
                          <a:pt x="1481" y="62"/>
                          <a:pt x="1580" y="49"/>
                          <a:pt x="1674" y="49"/>
                        </a:cubicBezTo>
                        <a:close/>
                        <a:moveTo>
                          <a:pt x="1677" y="0"/>
                        </a:moveTo>
                        <a:cubicBezTo>
                          <a:pt x="1588" y="0"/>
                          <a:pt x="1493" y="12"/>
                          <a:pt x="1393" y="37"/>
                        </a:cubicBezTo>
                        <a:cubicBezTo>
                          <a:pt x="899" y="161"/>
                          <a:pt x="459" y="478"/>
                          <a:pt x="194" y="901"/>
                        </a:cubicBezTo>
                        <a:cubicBezTo>
                          <a:pt x="18" y="1184"/>
                          <a:pt x="0" y="1519"/>
                          <a:pt x="141" y="1818"/>
                        </a:cubicBezTo>
                        <a:cubicBezTo>
                          <a:pt x="265" y="2048"/>
                          <a:pt x="459" y="2242"/>
                          <a:pt x="688" y="2400"/>
                        </a:cubicBezTo>
                        <a:cubicBezTo>
                          <a:pt x="882" y="2489"/>
                          <a:pt x="1111" y="2541"/>
                          <a:pt x="1323" y="2559"/>
                        </a:cubicBezTo>
                        <a:cubicBezTo>
                          <a:pt x="1517" y="2541"/>
                          <a:pt x="1693" y="2506"/>
                          <a:pt x="1869" y="2418"/>
                        </a:cubicBezTo>
                        <a:lnTo>
                          <a:pt x="2028" y="2365"/>
                        </a:lnTo>
                        <a:cubicBezTo>
                          <a:pt x="2046" y="2365"/>
                          <a:pt x="2081" y="2365"/>
                          <a:pt x="2081" y="2348"/>
                        </a:cubicBezTo>
                        <a:cubicBezTo>
                          <a:pt x="2083" y="2349"/>
                          <a:pt x="2086" y="2349"/>
                          <a:pt x="2089" y="2349"/>
                        </a:cubicBezTo>
                        <a:cubicBezTo>
                          <a:pt x="2130" y="2349"/>
                          <a:pt x="2223" y="2241"/>
                          <a:pt x="2240" y="2224"/>
                        </a:cubicBezTo>
                        <a:cubicBezTo>
                          <a:pt x="2487" y="1960"/>
                          <a:pt x="2628" y="1642"/>
                          <a:pt x="2645" y="1307"/>
                        </a:cubicBezTo>
                        <a:cubicBezTo>
                          <a:pt x="2707" y="640"/>
                          <a:pt x="2333" y="0"/>
                          <a:pt x="16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23"/>
                  <p:cNvSpPr/>
                  <p:nvPr/>
                </p:nvSpPr>
                <p:spPr>
                  <a:xfrm rot="-479857">
                    <a:off x="2722332" y="61994"/>
                    <a:ext cx="92702" cy="106291"/>
                  </a:xfrm>
                  <a:custGeom>
                    <a:avLst/>
                    <a:gdLst/>
                    <a:ahLst/>
                    <a:cxnLst/>
                    <a:rect l="l" t="t" r="r" b="b"/>
                    <a:pathLst>
                      <a:path w="1535" h="1760" extrusionOk="0">
                        <a:moveTo>
                          <a:pt x="1058" y="272"/>
                        </a:moveTo>
                        <a:cubicBezTo>
                          <a:pt x="1076" y="325"/>
                          <a:pt x="1111" y="413"/>
                          <a:pt x="1058" y="449"/>
                        </a:cubicBezTo>
                        <a:cubicBezTo>
                          <a:pt x="1005" y="431"/>
                          <a:pt x="1041" y="307"/>
                          <a:pt x="1058" y="272"/>
                        </a:cubicBezTo>
                        <a:close/>
                        <a:moveTo>
                          <a:pt x="529" y="343"/>
                        </a:moveTo>
                        <a:cubicBezTo>
                          <a:pt x="600" y="396"/>
                          <a:pt x="670" y="519"/>
                          <a:pt x="617" y="607"/>
                        </a:cubicBezTo>
                        <a:cubicBezTo>
                          <a:pt x="529" y="590"/>
                          <a:pt x="512" y="413"/>
                          <a:pt x="529" y="343"/>
                        </a:cubicBezTo>
                        <a:close/>
                        <a:moveTo>
                          <a:pt x="1233" y="1"/>
                        </a:moveTo>
                        <a:cubicBezTo>
                          <a:pt x="1171" y="1"/>
                          <a:pt x="1101" y="43"/>
                          <a:pt x="1023" y="149"/>
                        </a:cubicBezTo>
                        <a:cubicBezTo>
                          <a:pt x="952" y="78"/>
                          <a:pt x="864" y="43"/>
                          <a:pt x="758" y="43"/>
                        </a:cubicBezTo>
                        <a:cubicBezTo>
                          <a:pt x="653" y="61"/>
                          <a:pt x="547" y="131"/>
                          <a:pt x="494" y="237"/>
                        </a:cubicBezTo>
                        <a:cubicBezTo>
                          <a:pt x="469" y="230"/>
                          <a:pt x="443" y="226"/>
                          <a:pt x="419" y="226"/>
                        </a:cubicBezTo>
                        <a:cubicBezTo>
                          <a:pt x="323" y="226"/>
                          <a:pt x="236" y="280"/>
                          <a:pt x="194" y="378"/>
                        </a:cubicBezTo>
                        <a:cubicBezTo>
                          <a:pt x="0" y="660"/>
                          <a:pt x="282" y="1189"/>
                          <a:pt x="441" y="1436"/>
                        </a:cubicBezTo>
                        <a:cubicBezTo>
                          <a:pt x="474" y="1485"/>
                          <a:pt x="657" y="1759"/>
                          <a:pt x="726" y="1759"/>
                        </a:cubicBezTo>
                        <a:cubicBezTo>
                          <a:pt x="732" y="1759"/>
                          <a:pt x="737" y="1758"/>
                          <a:pt x="741" y="1753"/>
                        </a:cubicBezTo>
                        <a:cubicBezTo>
                          <a:pt x="741" y="1736"/>
                          <a:pt x="741" y="1718"/>
                          <a:pt x="741" y="1701"/>
                        </a:cubicBezTo>
                        <a:cubicBezTo>
                          <a:pt x="529" y="1489"/>
                          <a:pt x="370" y="1242"/>
                          <a:pt x="265" y="978"/>
                        </a:cubicBezTo>
                        <a:cubicBezTo>
                          <a:pt x="194" y="819"/>
                          <a:pt x="176" y="660"/>
                          <a:pt x="212" y="501"/>
                        </a:cubicBezTo>
                        <a:cubicBezTo>
                          <a:pt x="240" y="401"/>
                          <a:pt x="316" y="289"/>
                          <a:pt x="410" y="289"/>
                        </a:cubicBezTo>
                        <a:cubicBezTo>
                          <a:pt x="431" y="289"/>
                          <a:pt x="453" y="294"/>
                          <a:pt x="476" y="307"/>
                        </a:cubicBezTo>
                        <a:cubicBezTo>
                          <a:pt x="459" y="378"/>
                          <a:pt x="459" y="449"/>
                          <a:pt x="476" y="519"/>
                        </a:cubicBezTo>
                        <a:cubicBezTo>
                          <a:pt x="504" y="575"/>
                          <a:pt x="565" y="664"/>
                          <a:pt x="624" y="664"/>
                        </a:cubicBezTo>
                        <a:cubicBezTo>
                          <a:pt x="640" y="664"/>
                          <a:pt x="655" y="657"/>
                          <a:pt x="670" y="643"/>
                        </a:cubicBezTo>
                        <a:cubicBezTo>
                          <a:pt x="776" y="519"/>
                          <a:pt x="653" y="343"/>
                          <a:pt x="547" y="272"/>
                        </a:cubicBezTo>
                        <a:cubicBezTo>
                          <a:pt x="597" y="162"/>
                          <a:pt x="697" y="109"/>
                          <a:pt x="798" y="109"/>
                        </a:cubicBezTo>
                        <a:cubicBezTo>
                          <a:pt x="875" y="109"/>
                          <a:pt x="952" y="140"/>
                          <a:pt x="1005" y="202"/>
                        </a:cubicBezTo>
                        <a:cubicBezTo>
                          <a:pt x="970" y="290"/>
                          <a:pt x="935" y="519"/>
                          <a:pt x="1076" y="519"/>
                        </a:cubicBezTo>
                        <a:cubicBezTo>
                          <a:pt x="1199" y="466"/>
                          <a:pt x="1146" y="290"/>
                          <a:pt x="1076" y="202"/>
                        </a:cubicBezTo>
                        <a:cubicBezTo>
                          <a:pt x="1137" y="105"/>
                          <a:pt x="1191" y="67"/>
                          <a:pt x="1237" y="67"/>
                        </a:cubicBezTo>
                        <a:cubicBezTo>
                          <a:pt x="1351" y="67"/>
                          <a:pt x="1421" y="298"/>
                          <a:pt x="1446" y="449"/>
                        </a:cubicBezTo>
                        <a:cubicBezTo>
                          <a:pt x="1464" y="607"/>
                          <a:pt x="1464" y="766"/>
                          <a:pt x="1464" y="907"/>
                        </a:cubicBezTo>
                        <a:cubicBezTo>
                          <a:pt x="1429" y="1136"/>
                          <a:pt x="1411" y="1348"/>
                          <a:pt x="1393" y="1577"/>
                        </a:cubicBezTo>
                        <a:cubicBezTo>
                          <a:pt x="1400" y="1583"/>
                          <a:pt x="1405" y="1586"/>
                          <a:pt x="1410" y="1586"/>
                        </a:cubicBezTo>
                        <a:cubicBezTo>
                          <a:pt x="1446" y="1586"/>
                          <a:pt x="1446" y="1432"/>
                          <a:pt x="1446" y="1401"/>
                        </a:cubicBezTo>
                        <a:cubicBezTo>
                          <a:pt x="1464" y="1295"/>
                          <a:pt x="1481" y="1189"/>
                          <a:pt x="1499" y="1083"/>
                        </a:cubicBezTo>
                        <a:cubicBezTo>
                          <a:pt x="1534" y="854"/>
                          <a:pt x="1534" y="625"/>
                          <a:pt x="1499" y="396"/>
                        </a:cubicBezTo>
                        <a:cubicBezTo>
                          <a:pt x="1463" y="202"/>
                          <a:pt x="1369" y="1"/>
                          <a:pt x="12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23"/>
                  <p:cNvSpPr/>
                  <p:nvPr/>
                </p:nvSpPr>
                <p:spPr>
                  <a:xfrm rot="-479857">
                    <a:off x="2758674" y="149701"/>
                    <a:ext cx="92702" cy="80986"/>
                  </a:xfrm>
                  <a:custGeom>
                    <a:avLst/>
                    <a:gdLst/>
                    <a:ahLst/>
                    <a:cxnLst/>
                    <a:rect l="l" t="t" r="r" b="b"/>
                    <a:pathLst>
                      <a:path w="1535" h="1341" extrusionOk="0">
                        <a:moveTo>
                          <a:pt x="1164" y="0"/>
                        </a:moveTo>
                        <a:lnTo>
                          <a:pt x="900" y="53"/>
                        </a:lnTo>
                        <a:lnTo>
                          <a:pt x="547" y="141"/>
                        </a:lnTo>
                        <a:lnTo>
                          <a:pt x="177" y="212"/>
                        </a:lnTo>
                        <a:lnTo>
                          <a:pt x="53" y="247"/>
                        </a:lnTo>
                        <a:lnTo>
                          <a:pt x="0" y="247"/>
                        </a:lnTo>
                        <a:lnTo>
                          <a:pt x="0" y="265"/>
                        </a:lnTo>
                        <a:lnTo>
                          <a:pt x="0" y="300"/>
                        </a:lnTo>
                        <a:cubicBezTo>
                          <a:pt x="71" y="635"/>
                          <a:pt x="141" y="970"/>
                          <a:pt x="194" y="1305"/>
                        </a:cubicBezTo>
                        <a:lnTo>
                          <a:pt x="194" y="1323"/>
                        </a:lnTo>
                        <a:lnTo>
                          <a:pt x="194" y="1340"/>
                        </a:lnTo>
                        <a:lnTo>
                          <a:pt x="230" y="1340"/>
                        </a:lnTo>
                        <a:lnTo>
                          <a:pt x="282" y="1305"/>
                        </a:lnTo>
                        <a:lnTo>
                          <a:pt x="318" y="1305"/>
                        </a:lnTo>
                        <a:lnTo>
                          <a:pt x="582" y="1217"/>
                        </a:lnTo>
                        <a:lnTo>
                          <a:pt x="829" y="1164"/>
                        </a:lnTo>
                        <a:lnTo>
                          <a:pt x="970" y="1129"/>
                        </a:lnTo>
                        <a:lnTo>
                          <a:pt x="1111" y="1076"/>
                        </a:lnTo>
                        <a:lnTo>
                          <a:pt x="1358" y="1023"/>
                        </a:lnTo>
                        <a:lnTo>
                          <a:pt x="1393" y="1023"/>
                        </a:lnTo>
                        <a:lnTo>
                          <a:pt x="1446" y="1005"/>
                        </a:lnTo>
                        <a:lnTo>
                          <a:pt x="1499" y="988"/>
                        </a:lnTo>
                        <a:lnTo>
                          <a:pt x="1535" y="988"/>
                        </a:lnTo>
                        <a:lnTo>
                          <a:pt x="1535" y="970"/>
                        </a:lnTo>
                        <a:lnTo>
                          <a:pt x="1535" y="953"/>
                        </a:lnTo>
                        <a:lnTo>
                          <a:pt x="1499" y="864"/>
                        </a:lnTo>
                        <a:cubicBezTo>
                          <a:pt x="1446" y="670"/>
                          <a:pt x="1393" y="476"/>
                          <a:pt x="1323" y="300"/>
                        </a:cubicBezTo>
                        <a:lnTo>
                          <a:pt x="1235" y="36"/>
                        </a:lnTo>
                        <a:lnTo>
                          <a:pt x="12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53" name="Google Shape;6453;p23"/>
                <p:cNvGrpSpPr/>
                <p:nvPr/>
              </p:nvGrpSpPr>
              <p:grpSpPr>
                <a:xfrm>
                  <a:off x="3626671" y="-225605"/>
                  <a:ext cx="212277" cy="233849"/>
                  <a:chOff x="3459708" y="-257755"/>
                  <a:chExt cx="212277" cy="233849"/>
                </a:xfrm>
              </p:grpSpPr>
              <p:sp>
                <p:nvSpPr>
                  <p:cNvPr id="6454" name="Google Shape;6454;p23"/>
                  <p:cNvSpPr/>
                  <p:nvPr/>
                </p:nvSpPr>
                <p:spPr>
                  <a:xfrm rot="-479857">
                    <a:off x="3487815" y="-199838"/>
                    <a:ext cx="173688" cy="162818"/>
                  </a:xfrm>
                  <a:custGeom>
                    <a:avLst/>
                    <a:gdLst/>
                    <a:ahLst/>
                    <a:cxnLst/>
                    <a:rect l="l" t="t" r="r" b="b"/>
                    <a:pathLst>
                      <a:path w="2876" h="2696" extrusionOk="0">
                        <a:moveTo>
                          <a:pt x="1533" y="0"/>
                        </a:moveTo>
                        <a:cubicBezTo>
                          <a:pt x="1361" y="0"/>
                          <a:pt x="1187" y="39"/>
                          <a:pt x="1024" y="121"/>
                        </a:cubicBezTo>
                        <a:cubicBezTo>
                          <a:pt x="794" y="191"/>
                          <a:pt x="583" y="333"/>
                          <a:pt x="407" y="509"/>
                        </a:cubicBezTo>
                        <a:cubicBezTo>
                          <a:pt x="230" y="703"/>
                          <a:pt x="107" y="950"/>
                          <a:pt x="36" y="1197"/>
                        </a:cubicBezTo>
                        <a:cubicBezTo>
                          <a:pt x="1" y="1585"/>
                          <a:pt x="124" y="1990"/>
                          <a:pt x="371" y="2308"/>
                        </a:cubicBezTo>
                        <a:cubicBezTo>
                          <a:pt x="579" y="2585"/>
                          <a:pt x="876" y="2695"/>
                          <a:pt x="1186" y="2695"/>
                        </a:cubicBezTo>
                        <a:cubicBezTo>
                          <a:pt x="1429" y="2695"/>
                          <a:pt x="1681" y="2628"/>
                          <a:pt x="1905" y="2519"/>
                        </a:cubicBezTo>
                        <a:cubicBezTo>
                          <a:pt x="2311" y="2325"/>
                          <a:pt x="2611" y="1973"/>
                          <a:pt x="2752" y="1549"/>
                        </a:cubicBezTo>
                        <a:cubicBezTo>
                          <a:pt x="2875" y="1126"/>
                          <a:pt x="2717" y="650"/>
                          <a:pt x="2382" y="368"/>
                        </a:cubicBezTo>
                        <a:cubicBezTo>
                          <a:pt x="2154" y="129"/>
                          <a:pt x="1846" y="0"/>
                          <a:pt x="15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23"/>
                  <p:cNvSpPr/>
                  <p:nvPr/>
                </p:nvSpPr>
                <p:spPr>
                  <a:xfrm rot="-479857">
                    <a:off x="3495359" y="-192250"/>
                    <a:ext cx="140593" cy="134071"/>
                  </a:xfrm>
                  <a:custGeom>
                    <a:avLst/>
                    <a:gdLst/>
                    <a:ahLst/>
                    <a:cxnLst/>
                    <a:rect l="l" t="t" r="r" b="b"/>
                    <a:pathLst>
                      <a:path w="2328" h="2220" extrusionOk="0">
                        <a:moveTo>
                          <a:pt x="1167" y="1"/>
                        </a:moveTo>
                        <a:cubicBezTo>
                          <a:pt x="1097" y="1"/>
                          <a:pt x="1025" y="11"/>
                          <a:pt x="952" y="33"/>
                        </a:cubicBezTo>
                        <a:cubicBezTo>
                          <a:pt x="758" y="68"/>
                          <a:pt x="582" y="156"/>
                          <a:pt x="441" y="297"/>
                        </a:cubicBezTo>
                        <a:lnTo>
                          <a:pt x="300" y="421"/>
                        </a:lnTo>
                        <a:cubicBezTo>
                          <a:pt x="282" y="421"/>
                          <a:pt x="282" y="456"/>
                          <a:pt x="300" y="456"/>
                        </a:cubicBezTo>
                        <a:cubicBezTo>
                          <a:pt x="88" y="703"/>
                          <a:pt x="0" y="1020"/>
                          <a:pt x="71" y="1320"/>
                        </a:cubicBezTo>
                        <a:cubicBezTo>
                          <a:pt x="106" y="1567"/>
                          <a:pt x="212" y="1796"/>
                          <a:pt x="388" y="1972"/>
                        </a:cubicBezTo>
                        <a:cubicBezTo>
                          <a:pt x="547" y="2131"/>
                          <a:pt x="758" y="2202"/>
                          <a:pt x="988" y="2219"/>
                        </a:cubicBezTo>
                        <a:cubicBezTo>
                          <a:pt x="1111" y="2219"/>
                          <a:pt x="1252" y="2184"/>
                          <a:pt x="1376" y="2113"/>
                        </a:cubicBezTo>
                        <a:cubicBezTo>
                          <a:pt x="1852" y="1867"/>
                          <a:pt x="2328" y="1214"/>
                          <a:pt x="2063" y="667"/>
                        </a:cubicBezTo>
                        <a:cubicBezTo>
                          <a:pt x="1899" y="309"/>
                          <a:pt x="1557" y="1"/>
                          <a:pt x="1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23"/>
                  <p:cNvSpPr/>
                  <p:nvPr/>
                </p:nvSpPr>
                <p:spPr>
                  <a:xfrm rot="-479857">
                    <a:off x="3493835" y="-193211"/>
                    <a:ext cx="165113" cy="158590"/>
                  </a:xfrm>
                  <a:custGeom>
                    <a:avLst/>
                    <a:gdLst/>
                    <a:ahLst/>
                    <a:cxnLst/>
                    <a:rect l="l" t="t" r="r" b="b"/>
                    <a:pathLst>
                      <a:path w="2734" h="2626" extrusionOk="0">
                        <a:moveTo>
                          <a:pt x="1368" y="74"/>
                        </a:moveTo>
                        <a:cubicBezTo>
                          <a:pt x="1538" y="74"/>
                          <a:pt x="1709" y="109"/>
                          <a:pt x="1869" y="184"/>
                        </a:cubicBezTo>
                        <a:cubicBezTo>
                          <a:pt x="2116" y="290"/>
                          <a:pt x="2328" y="466"/>
                          <a:pt x="2469" y="713"/>
                        </a:cubicBezTo>
                        <a:cubicBezTo>
                          <a:pt x="2733" y="1401"/>
                          <a:pt x="2134" y="2142"/>
                          <a:pt x="1552" y="2441"/>
                        </a:cubicBezTo>
                        <a:lnTo>
                          <a:pt x="1517" y="2441"/>
                        </a:lnTo>
                        <a:cubicBezTo>
                          <a:pt x="1351" y="2531"/>
                          <a:pt x="1192" y="2572"/>
                          <a:pt x="1043" y="2572"/>
                        </a:cubicBezTo>
                        <a:cubicBezTo>
                          <a:pt x="609" y="2572"/>
                          <a:pt x="268" y="2223"/>
                          <a:pt x="124" y="1736"/>
                        </a:cubicBezTo>
                        <a:cubicBezTo>
                          <a:pt x="53" y="1436"/>
                          <a:pt x="53" y="1137"/>
                          <a:pt x="141" y="854"/>
                        </a:cubicBezTo>
                        <a:cubicBezTo>
                          <a:pt x="194" y="696"/>
                          <a:pt x="282" y="555"/>
                          <a:pt x="370" y="431"/>
                        </a:cubicBezTo>
                        <a:cubicBezTo>
                          <a:pt x="380" y="445"/>
                          <a:pt x="390" y="450"/>
                          <a:pt x="401" y="450"/>
                        </a:cubicBezTo>
                        <a:cubicBezTo>
                          <a:pt x="432" y="450"/>
                          <a:pt x="468" y="409"/>
                          <a:pt x="494" y="396"/>
                        </a:cubicBezTo>
                        <a:cubicBezTo>
                          <a:pt x="635" y="325"/>
                          <a:pt x="776" y="220"/>
                          <a:pt x="935" y="149"/>
                        </a:cubicBezTo>
                        <a:cubicBezTo>
                          <a:pt x="1074" y="100"/>
                          <a:pt x="1221" y="74"/>
                          <a:pt x="1368" y="74"/>
                        </a:cubicBezTo>
                        <a:close/>
                        <a:moveTo>
                          <a:pt x="1361" y="1"/>
                        </a:moveTo>
                        <a:cubicBezTo>
                          <a:pt x="1266" y="1"/>
                          <a:pt x="1171" y="10"/>
                          <a:pt x="1076" y="26"/>
                        </a:cubicBezTo>
                        <a:cubicBezTo>
                          <a:pt x="882" y="78"/>
                          <a:pt x="723" y="167"/>
                          <a:pt x="564" y="272"/>
                        </a:cubicBezTo>
                        <a:lnTo>
                          <a:pt x="406" y="361"/>
                        </a:lnTo>
                        <a:cubicBezTo>
                          <a:pt x="406" y="378"/>
                          <a:pt x="370" y="378"/>
                          <a:pt x="370" y="396"/>
                        </a:cubicBezTo>
                        <a:cubicBezTo>
                          <a:pt x="367" y="395"/>
                          <a:pt x="364" y="394"/>
                          <a:pt x="361" y="394"/>
                        </a:cubicBezTo>
                        <a:cubicBezTo>
                          <a:pt x="311" y="394"/>
                          <a:pt x="263" y="521"/>
                          <a:pt x="229" y="555"/>
                        </a:cubicBezTo>
                        <a:cubicBezTo>
                          <a:pt x="71" y="854"/>
                          <a:pt x="0" y="1207"/>
                          <a:pt x="35" y="1542"/>
                        </a:cubicBezTo>
                        <a:cubicBezTo>
                          <a:pt x="118" y="2132"/>
                          <a:pt x="520" y="2625"/>
                          <a:pt x="1059" y="2625"/>
                        </a:cubicBezTo>
                        <a:cubicBezTo>
                          <a:pt x="1213" y="2625"/>
                          <a:pt x="1379" y="2585"/>
                          <a:pt x="1552" y="2494"/>
                        </a:cubicBezTo>
                        <a:cubicBezTo>
                          <a:pt x="1993" y="2265"/>
                          <a:pt x="2346" y="1877"/>
                          <a:pt x="2504" y="1401"/>
                        </a:cubicBezTo>
                        <a:cubicBezTo>
                          <a:pt x="2610" y="1101"/>
                          <a:pt x="2575" y="766"/>
                          <a:pt x="2381" y="502"/>
                        </a:cubicBezTo>
                        <a:cubicBezTo>
                          <a:pt x="2187" y="308"/>
                          <a:pt x="1958" y="149"/>
                          <a:pt x="1711" y="43"/>
                        </a:cubicBezTo>
                        <a:cubicBezTo>
                          <a:pt x="1594" y="14"/>
                          <a:pt x="1478" y="1"/>
                          <a:pt x="1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23"/>
                  <p:cNvSpPr/>
                  <p:nvPr/>
                </p:nvSpPr>
                <p:spPr>
                  <a:xfrm rot="-479857">
                    <a:off x="3518723" y="-191409"/>
                    <a:ext cx="97654" cy="111182"/>
                  </a:xfrm>
                  <a:custGeom>
                    <a:avLst/>
                    <a:gdLst/>
                    <a:ahLst/>
                    <a:cxnLst/>
                    <a:rect l="l" t="t" r="r" b="b"/>
                    <a:pathLst>
                      <a:path w="1617" h="1841" extrusionOk="0">
                        <a:moveTo>
                          <a:pt x="1017" y="1124"/>
                        </a:moveTo>
                        <a:cubicBezTo>
                          <a:pt x="1123" y="1124"/>
                          <a:pt x="1158" y="1282"/>
                          <a:pt x="1158" y="1353"/>
                        </a:cubicBezTo>
                        <a:cubicBezTo>
                          <a:pt x="1088" y="1318"/>
                          <a:pt x="965" y="1212"/>
                          <a:pt x="1017" y="1124"/>
                        </a:cubicBezTo>
                        <a:close/>
                        <a:moveTo>
                          <a:pt x="612" y="1353"/>
                        </a:moveTo>
                        <a:lnTo>
                          <a:pt x="612" y="1353"/>
                        </a:lnTo>
                        <a:cubicBezTo>
                          <a:pt x="659" y="1369"/>
                          <a:pt x="664" y="1470"/>
                          <a:pt x="665" y="1529"/>
                        </a:cubicBezTo>
                        <a:lnTo>
                          <a:pt x="665" y="1529"/>
                        </a:lnTo>
                        <a:cubicBezTo>
                          <a:pt x="647" y="1494"/>
                          <a:pt x="577" y="1406"/>
                          <a:pt x="612" y="1353"/>
                        </a:cubicBezTo>
                        <a:close/>
                        <a:moveTo>
                          <a:pt x="699" y="1"/>
                        </a:moveTo>
                        <a:cubicBezTo>
                          <a:pt x="690" y="1"/>
                          <a:pt x="684" y="4"/>
                          <a:pt x="682" y="13"/>
                        </a:cubicBezTo>
                        <a:cubicBezTo>
                          <a:pt x="665" y="30"/>
                          <a:pt x="665" y="48"/>
                          <a:pt x="682" y="65"/>
                        </a:cubicBezTo>
                        <a:cubicBezTo>
                          <a:pt x="912" y="224"/>
                          <a:pt x="1123" y="436"/>
                          <a:pt x="1282" y="665"/>
                        </a:cubicBezTo>
                        <a:cubicBezTo>
                          <a:pt x="1388" y="806"/>
                          <a:pt x="1441" y="965"/>
                          <a:pt x="1458" y="1124"/>
                        </a:cubicBezTo>
                        <a:cubicBezTo>
                          <a:pt x="1458" y="1235"/>
                          <a:pt x="1386" y="1375"/>
                          <a:pt x="1268" y="1375"/>
                        </a:cubicBezTo>
                        <a:cubicBezTo>
                          <a:pt x="1256" y="1375"/>
                          <a:pt x="1243" y="1374"/>
                          <a:pt x="1229" y="1370"/>
                        </a:cubicBezTo>
                        <a:cubicBezTo>
                          <a:pt x="1229" y="1300"/>
                          <a:pt x="1211" y="1229"/>
                          <a:pt x="1176" y="1159"/>
                        </a:cubicBezTo>
                        <a:cubicBezTo>
                          <a:pt x="1151" y="1109"/>
                          <a:pt x="1092" y="1051"/>
                          <a:pt x="1034" y="1051"/>
                        </a:cubicBezTo>
                        <a:cubicBezTo>
                          <a:pt x="1010" y="1051"/>
                          <a:pt x="986" y="1062"/>
                          <a:pt x="965" y="1088"/>
                        </a:cubicBezTo>
                        <a:cubicBezTo>
                          <a:pt x="894" y="1229"/>
                          <a:pt x="1035" y="1370"/>
                          <a:pt x="1158" y="1423"/>
                        </a:cubicBezTo>
                        <a:cubicBezTo>
                          <a:pt x="1134" y="1556"/>
                          <a:pt x="1012" y="1639"/>
                          <a:pt x="885" y="1639"/>
                        </a:cubicBezTo>
                        <a:cubicBezTo>
                          <a:pt x="827" y="1639"/>
                          <a:pt x="768" y="1621"/>
                          <a:pt x="718" y="1582"/>
                        </a:cubicBezTo>
                        <a:cubicBezTo>
                          <a:pt x="750" y="1500"/>
                          <a:pt x="737" y="1296"/>
                          <a:pt x="622" y="1296"/>
                        </a:cubicBezTo>
                        <a:cubicBezTo>
                          <a:pt x="613" y="1296"/>
                          <a:pt x="604" y="1297"/>
                          <a:pt x="594" y="1300"/>
                        </a:cubicBezTo>
                        <a:cubicBezTo>
                          <a:pt x="488" y="1370"/>
                          <a:pt x="577" y="1529"/>
                          <a:pt x="647" y="1600"/>
                        </a:cubicBezTo>
                        <a:cubicBezTo>
                          <a:pt x="607" y="1721"/>
                          <a:pt x="557" y="1766"/>
                          <a:pt x="506" y="1766"/>
                        </a:cubicBezTo>
                        <a:cubicBezTo>
                          <a:pt x="401" y="1766"/>
                          <a:pt x="289" y="1572"/>
                          <a:pt x="241" y="1441"/>
                        </a:cubicBezTo>
                        <a:cubicBezTo>
                          <a:pt x="189" y="1300"/>
                          <a:pt x="153" y="1141"/>
                          <a:pt x="136" y="1000"/>
                        </a:cubicBezTo>
                        <a:cubicBezTo>
                          <a:pt x="118" y="771"/>
                          <a:pt x="83" y="559"/>
                          <a:pt x="65" y="330"/>
                        </a:cubicBezTo>
                        <a:cubicBezTo>
                          <a:pt x="59" y="327"/>
                          <a:pt x="53" y="325"/>
                          <a:pt x="49" y="325"/>
                        </a:cubicBezTo>
                        <a:cubicBezTo>
                          <a:pt x="1" y="325"/>
                          <a:pt x="30" y="474"/>
                          <a:pt x="30" y="506"/>
                        </a:cubicBezTo>
                        <a:cubicBezTo>
                          <a:pt x="48" y="612"/>
                          <a:pt x="65" y="736"/>
                          <a:pt x="65" y="841"/>
                        </a:cubicBezTo>
                        <a:cubicBezTo>
                          <a:pt x="65" y="1071"/>
                          <a:pt x="118" y="1300"/>
                          <a:pt x="206" y="1511"/>
                        </a:cubicBezTo>
                        <a:cubicBezTo>
                          <a:pt x="262" y="1680"/>
                          <a:pt x="382" y="1841"/>
                          <a:pt x="503" y="1841"/>
                        </a:cubicBezTo>
                        <a:cubicBezTo>
                          <a:pt x="573" y="1841"/>
                          <a:pt x="642" y="1788"/>
                          <a:pt x="700" y="1653"/>
                        </a:cubicBezTo>
                        <a:cubicBezTo>
                          <a:pt x="766" y="1692"/>
                          <a:pt x="842" y="1712"/>
                          <a:pt x="913" y="1712"/>
                        </a:cubicBezTo>
                        <a:cubicBezTo>
                          <a:pt x="937" y="1712"/>
                          <a:pt x="960" y="1710"/>
                          <a:pt x="982" y="1705"/>
                        </a:cubicBezTo>
                        <a:cubicBezTo>
                          <a:pt x="1106" y="1653"/>
                          <a:pt x="1194" y="1564"/>
                          <a:pt x="1229" y="1441"/>
                        </a:cubicBezTo>
                        <a:cubicBezTo>
                          <a:pt x="1240" y="1442"/>
                          <a:pt x="1250" y="1443"/>
                          <a:pt x="1261" y="1443"/>
                        </a:cubicBezTo>
                        <a:cubicBezTo>
                          <a:pt x="1373" y="1443"/>
                          <a:pt x="1477" y="1360"/>
                          <a:pt x="1494" y="1247"/>
                        </a:cubicBezTo>
                        <a:cubicBezTo>
                          <a:pt x="1617" y="930"/>
                          <a:pt x="1247" y="471"/>
                          <a:pt x="1017" y="242"/>
                        </a:cubicBezTo>
                        <a:cubicBezTo>
                          <a:pt x="986" y="211"/>
                          <a:pt x="763" y="1"/>
                          <a:pt x="6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23"/>
                  <p:cNvSpPr/>
                  <p:nvPr/>
                </p:nvSpPr>
                <p:spPr>
                  <a:xfrm rot="-479857">
                    <a:off x="3465670" y="-251240"/>
                    <a:ext cx="100131" cy="92702"/>
                  </a:xfrm>
                  <a:custGeom>
                    <a:avLst/>
                    <a:gdLst/>
                    <a:ahLst/>
                    <a:cxnLst/>
                    <a:rect l="l" t="t" r="r" b="b"/>
                    <a:pathLst>
                      <a:path w="1658" h="1535" extrusionOk="0">
                        <a:moveTo>
                          <a:pt x="1235" y="1"/>
                        </a:moveTo>
                        <a:lnTo>
                          <a:pt x="1199" y="18"/>
                        </a:lnTo>
                        <a:lnTo>
                          <a:pt x="1111" y="53"/>
                        </a:lnTo>
                        <a:lnTo>
                          <a:pt x="1076" y="71"/>
                        </a:lnTo>
                        <a:lnTo>
                          <a:pt x="829" y="195"/>
                        </a:lnTo>
                        <a:lnTo>
                          <a:pt x="617" y="318"/>
                        </a:lnTo>
                        <a:lnTo>
                          <a:pt x="476" y="389"/>
                        </a:lnTo>
                        <a:lnTo>
                          <a:pt x="353" y="459"/>
                        </a:lnTo>
                        <a:cubicBezTo>
                          <a:pt x="282" y="494"/>
                          <a:pt x="212" y="530"/>
                          <a:pt x="141" y="565"/>
                        </a:cubicBezTo>
                        <a:lnTo>
                          <a:pt x="71" y="600"/>
                        </a:lnTo>
                        <a:lnTo>
                          <a:pt x="35" y="618"/>
                        </a:lnTo>
                        <a:lnTo>
                          <a:pt x="18" y="635"/>
                        </a:lnTo>
                        <a:lnTo>
                          <a:pt x="0" y="635"/>
                        </a:lnTo>
                        <a:lnTo>
                          <a:pt x="0" y="653"/>
                        </a:lnTo>
                        <a:lnTo>
                          <a:pt x="0" y="671"/>
                        </a:lnTo>
                        <a:lnTo>
                          <a:pt x="53" y="759"/>
                        </a:lnTo>
                        <a:lnTo>
                          <a:pt x="353" y="1253"/>
                        </a:lnTo>
                        <a:cubicBezTo>
                          <a:pt x="406" y="1341"/>
                          <a:pt x="441" y="1411"/>
                          <a:pt x="494" y="1500"/>
                        </a:cubicBezTo>
                        <a:lnTo>
                          <a:pt x="529" y="1535"/>
                        </a:lnTo>
                        <a:lnTo>
                          <a:pt x="565" y="1517"/>
                        </a:lnTo>
                        <a:lnTo>
                          <a:pt x="829" y="1394"/>
                        </a:lnTo>
                        <a:lnTo>
                          <a:pt x="1146" y="1253"/>
                        </a:lnTo>
                        <a:lnTo>
                          <a:pt x="1482" y="1094"/>
                        </a:lnTo>
                        <a:lnTo>
                          <a:pt x="1605" y="1041"/>
                        </a:lnTo>
                        <a:lnTo>
                          <a:pt x="1658" y="1006"/>
                        </a:lnTo>
                        <a:lnTo>
                          <a:pt x="1658" y="988"/>
                        </a:lnTo>
                        <a:lnTo>
                          <a:pt x="1640" y="970"/>
                        </a:lnTo>
                        <a:cubicBezTo>
                          <a:pt x="1499" y="653"/>
                          <a:pt x="1358" y="336"/>
                          <a:pt x="1235" y="18"/>
                        </a:cubicBezTo>
                        <a:lnTo>
                          <a:pt x="12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59" name="Google Shape;6459;p23"/>
                <p:cNvSpPr/>
                <p:nvPr/>
              </p:nvSpPr>
              <p:spPr>
                <a:xfrm rot="-479857">
                  <a:off x="-939653" y="-307983"/>
                  <a:ext cx="5308309" cy="1294390"/>
                </a:xfrm>
                <a:custGeom>
                  <a:avLst/>
                  <a:gdLst/>
                  <a:ahLst/>
                  <a:cxnLst/>
                  <a:rect l="l" t="t" r="r" b="b"/>
                  <a:pathLst>
                    <a:path w="87897" h="21433" extrusionOk="0">
                      <a:moveTo>
                        <a:pt x="87770" y="0"/>
                      </a:moveTo>
                      <a:cubicBezTo>
                        <a:pt x="87758" y="0"/>
                        <a:pt x="87747" y="2"/>
                        <a:pt x="87738" y="7"/>
                      </a:cubicBezTo>
                      <a:cubicBezTo>
                        <a:pt x="87632" y="77"/>
                        <a:pt x="77633" y="4451"/>
                        <a:pt x="61903" y="6902"/>
                      </a:cubicBezTo>
                      <a:cubicBezTo>
                        <a:pt x="55981" y="7831"/>
                        <a:pt x="48726" y="8560"/>
                        <a:pt x="40529" y="8560"/>
                      </a:cubicBezTo>
                      <a:cubicBezTo>
                        <a:pt x="28663" y="8560"/>
                        <a:pt x="14823" y="7032"/>
                        <a:pt x="200" y="2370"/>
                      </a:cubicBezTo>
                      <a:cubicBezTo>
                        <a:pt x="189" y="2367"/>
                        <a:pt x="179" y="2366"/>
                        <a:pt x="169" y="2366"/>
                      </a:cubicBezTo>
                      <a:cubicBezTo>
                        <a:pt x="50" y="2366"/>
                        <a:pt x="1" y="2550"/>
                        <a:pt x="147" y="2599"/>
                      </a:cubicBezTo>
                      <a:cubicBezTo>
                        <a:pt x="11133" y="6091"/>
                        <a:pt x="22543" y="8136"/>
                        <a:pt x="34058" y="8665"/>
                      </a:cubicBezTo>
                      <a:cubicBezTo>
                        <a:pt x="36192" y="8766"/>
                        <a:pt x="38326" y="8816"/>
                        <a:pt x="40460" y="8816"/>
                      </a:cubicBezTo>
                      <a:cubicBezTo>
                        <a:pt x="47656" y="8816"/>
                        <a:pt x="54843" y="8246"/>
                        <a:pt x="61956" y="7131"/>
                      </a:cubicBezTo>
                      <a:cubicBezTo>
                        <a:pt x="74882" y="5103"/>
                        <a:pt x="83946" y="1770"/>
                        <a:pt x="86839" y="624"/>
                      </a:cubicBezTo>
                      <a:lnTo>
                        <a:pt x="86839" y="624"/>
                      </a:lnTo>
                      <a:cubicBezTo>
                        <a:pt x="84035" y="2493"/>
                        <a:pt x="74724" y="8383"/>
                        <a:pt x="61551" y="13356"/>
                      </a:cubicBezTo>
                      <a:cubicBezTo>
                        <a:pt x="51154" y="17283"/>
                        <a:pt x="36777" y="21183"/>
                        <a:pt x="20709" y="21183"/>
                      </a:cubicBezTo>
                      <a:cubicBezTo>
                        <a:pt x="14266" y="21183"/>
                        <a:pt x="7551" y="20556"/>
                        <a:pt x="711" y="19052"/>
                      </a:cubicBezTo>
                      <a:cubicBezTo>
                        <a:pt x="659" y="19052"/>
                        <a:pt x="606" y="19087"/>
                        <a:pt x="588" y="19140"/>
                      </a:cubicBezTo>
                      <a:cubicBezTo>
                        <a:pt x="570" y="19211"/>
                        <a:pt x="606" y="19264"/>
                        <a:pt x="676" y="19281"/>
                      </a:cubicBezTo>
                      <a:cubicBezTo>
                        <a:pt x="7289" y="20727"/>
                        <a:pt x="14061" y="21433"/>
                        <a:pt x="20832" y="21433"/>
                      </a:cubicBezTo>
                      <a:cubicBezTo>
                        <a:pt x="25188" y="21415"/>
                        <a:pt x="29526" y="21150"/>
                        <a:pt x="33847" y="20604"/>
                      </a:cubicBezTo>
                      <a:cubicBezTo>
                        <a:pt x="42999" y="19440"/>
                        <a:pt x="52363" y="17077"/>
                        <a:pt x="61639" y="13568"/>
                      </a:cubicBezTo>
                      <a:cubicBezTo>
                        <a:pt x="77457" y="7590"/>
                        <a:pt x="87738" y="271"/>
                        <a:pt x="87844" y="201"/>
                      </a:cubicBezTo>
                      <a:cubicBezTo>
                        <a:pt x="87879" y="165"/>
                        <a:pt x="87897" y="112"/>
                        <a:pt x="87861" y="60"/>
                      </a:cubicBezTo>
                      <a:cubicBezTo>
                        <a:pt x="87848" y="20"/>
                        <a:pt x="87805" y="0"/>
                        <a:pt x="87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60" name="Google Shape;6460;p23"/>
                <p:cNvGrpSpPr/>
                <p:nvPr/>
              </p:nvGrpSpPr>
              <p:grpSpPr>
                <a:xfrm rot="-709743">
                  <a:off x="-848940" y="240043"/>
                  <a:ext cx="192750" cy="223125"/>
                  <a:chOff x="5318197" y="-566537"/>
                  <a:chExt cx="192743" cy="223116"/>
                </a:xfrm>
              </p:grpSpPr>
              <p:sp>
                <p:nvSpPr>
                  <p:cNvPr id="6461" name="Google Shape;6461;p23"/>
                  <p:cNvSpPr/>
                  <p:nvPr/>
                </p:nvSpPr>
                <p:spPr>
                  <a:xfrm rot="229867">
                    <a:off x="5330146" y="-504624"/>
                    <a:ext cx="175795" cy="155504"/>
                  </a:xfrm>
                  <a:custGeom>
                    <a:avLst/>
                    <a:gdLst/>
                    <a:ahLst/>
                    <a:cxnLst/>
                    <a:rect l="l" t="t" r="r" b="b"/>
                    <a:pathLst>
                      <a:path w="2911" h="2575" extrusionOk="0">
                        <a:moveTo>
                          <a:pt x="1408" y="1"/>
                        </a:moveTo>
                        <a:cubicBezTo>
                          <a:pt x="1368" y="1"/>
                          <a:pt x="1328" y="2"/>
                          <a:pt x="1288" y="5"/>
                        </a:cubicBezTo>
                        <a:cubicBezTo>
                          <a:pt x="1023" y="23"/>
                          <a:pt x="776" y="111"/>
                          <a:pt x="565" y="252"/>
                        </a:cubicBezTo>
                        <a:cubicBezTo>
                          <a:pt x="265" y="534"/>
                          <a:pt x="71" y="904"/>
                          <a:pt x="53" y="1310"/>
                        </a:cubicBezTo>
                        <a:cubicBezTo>
                          <a:pt x="0" y="1927"/>
                          <a:pt x="512" y="2333"/>
                          <a:pt x="1059" y="2509"/>
                        </a:cubicBezTo>
                        <a:cubicBezTo>
                          <a:pt x="1207" y="2552"/>
                          <a:pt x="1359" y="2574"/>
                          <a:pt x="1511" y="2574"/>
                        </a:cubicBezTo>
                        <a:cubicBezTo>
                          <a:pt x="1794" y="2574"/>
                          <a:pt x="2076" y="2500"/>
                          <a:pt x="2328" y="2351"/>
                        </a:cubicBezTo>
                        <a:cubicBezTo>
                          <a:pt x="2699" y="2104"/>
                          <a:pt x="2910" y="1663"/>
                          <a:pt x="2857" y="1222"/>
                        </a:cubicBezTo>
                        <a:cubicBezTo>
                          <a:pt x="2840" y="711"/>
                          <a:pt x="2505" y="270"/>
                          <a:pt x="2011" y="129"/>
                        </a:cubicBezTo>
                        <a:cubicBezTo>
                          <a:pt x="1819" y="40"/>
                          <a:pt x="1614" y="1"/>
                          <a:pt x="1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23"/>
                  <p:cNvSpPr/>
                  <p:nvPr/>
                </p:nvSpPr>
                <p:spPr>
                  <a:xfrm rot="229867">
                    <a:off x="5350259" y="-502213"/>
                    <a:ext cx="136421" cy="121686"/>
                  </a:xfrm>
                  <a:custGeom>
                    <a:avLst/>
                    <a:gdLst/>
                    <a:ahLst/>
                    <a:cxnLst/>
                    <a:rect l="l" t="t" r="r" b="b"/>
                    <a:pathLst>
                      <a:path w="2259" h="2015" extrusionOk="0">
                        <a:moveTo>
                          <a:pt x="1006" y="0"/>
                        </a:moveTo>
                        <a:cubicBezTo>
                          <a:pt x="988" y="0"/>
                          <a:pt x="971" y="18"/>
                          <a:pt x="971" y="36"/>
                        </a:cubicBezTo>
                        <a:cubicBezTo>
                          <a:pt x="653" y="71"/>
                          <a:pt x="371" y="247"/>
                          <a:pt x="212" y="512"/>
                        </a:cubicBezTo>
                        <a:cubicBezTo>
                          <a:pt x="71" y="723"/>
                          <a:pt x="1" y="953"/>
                          <a:pt x="1" y="1200"/>
                        </a:cubicBezTo>
                        <a:cubicBezTo>
                          <a:pt x="36" y="1429"/>
                          <a:pt x="124" y="1640"/>
                          <a:pt x="301" y="1781"/>
                        </a:cubicBezTo>
                        <a:cubicBezTo>
                          <a:pt x="389" y="1887"/>
                          <a:pt x="512" y="1958"/>
                          <a:pt x="636" y="1975"/>
                        </a:cubicBezTo>
                        <a:cubicBezTo>
                          <a:pt x="746" y="2001"/>
                          <a:pt x="869" y="2015"/>
                          <a:pt x="994" y="2015"/>
                        </a:cubicBezTo>
                        <a:cubicBezTo>
                          <a:pt x="1470" y="2015"/>
                          <a:pt x="1995" y="1822"/>
                          <a:pt x="2135" y="1376"/>
                        </a:cubicBezTo>
                        <a:cubicBezTo>
                          <a:pt x="2258" y="935"/>
                          <a:pt x="2170" y="371"/>
                          <a:pt x="1729" y="141"/>
                        </a:cubicBezTo>
                        <a:cubicBezTo>
                          <a:pt x="1570" y="36"/>
                          <a:pt x="1376" y="0"/>
                          <a:pt x="1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63" name="Google Shape;6463;p23"/>
                  <p:cNvGrpSpPr/>
                  <p:nvPr/>
                </p:nvGrpSpPr>
                <p:grpSpPr>
                  <a:xfrm>
                    <a:off x="5318197" y="-509618"/>
                    <a:ext cx="185191" cy="157925"/>
                    <a:chOff x="5318197" y="-509618"/>
                    <a:chExt cx="185191" cy="157925"/>
                  </a:xfrm>
                </p:grpSpPr>
                <p:sp>
                  <p:nvSpPr>
                    <p:cNvPr id="6464" name="Google Shape;6464;p23"/>
                    <p:cNvSpPr/>
                    <p:nvPr/>
                  </p:nvSpPr>
                  <p:spPr>
                    <a:xfrm rot="229867">
                      <a:off x="5322895" y="-503909"/>
                      <a:ext cx="175795" cy="146506"/>
                    </a:xfrm>
                    <a:custGeom>
                      <a:avLst/>
                      <a:gdLst/>
                      <a:ahLst/>
                      <a:cxnLst/>
                      <a:rect l="l" t="t" r="r" b="b"/>
                      <a:pathLst>
                        <a:path w="2911" h="2426" extrusionOk="0">
                          <a:moveTo>
                            <a:pt x="1412" y="38"/>
                          </a:moveTo>
                          <a:cubicBezTo>
                            <a:pt x="1412" y="91"/>
                            <a:pt x="1500" y="73"/>
                            <a:pt x="1535" y="91"/>
                          </a:cubicBezTo>
                          <a:cubicBezTo>
                            <a:pt x="1694" y="126"/>
                            <a:pt x="1870" y="144"/>
                            <a:pt x="2029" y="197"/>
                          </a:cubicBezTo>
                          <a:cubicBezTo>
                            <a:pt x="2593" y="444"/>
                            <a:pt x="2911" y="1043"/>
                            <a:pt x="2787" y="1660"/>
                          </a:cubicBezTo>
                          <a:cubicBezTo>
                            <a:pt x="2590" y="2173"/>
                            <a:pt x="2010" y="2382"/>
                            <a:pt x="1465" y="2382"/>
                          </a:cubicBezTo>
                          <a:cubicBezTo>
                            <a:pt x="1279" y="2382"/>
                            <a:pt x="1097" y="2358"/>
                            <a:pt x="936" y="2313"/>
                          </a:cubicBezTo>
                          <a:cubicBezTo>
                            <a:pt x="213" y="2137"/>
                            <a:pt x="72" y="1466"/>
                            <a:pt x="371" y="849"/>
                          </a:cubicBezTo>
                          <a:cubicBezTo>
                            <a:pt x="512" y="585"/>
                            <a:pt x="724" y="355"/>
                            <a:pt x="971" y="197"/>
                          </a:cubicBezTo>
                          <a:cubicBezTo>
                            <a:pt x="1112" y="126"/>
                            <a:pt x="1271" y="73"/>
                            <a:pt x="1412" y="38"/>
                          </a:cubicBezTo>
                          <a:close/>
                          <a:moveTo>
                            <a:pt x="1409" y="1"/>
                          </a:moveTo>
                          <a:cubicBezTo>
                            <a:pt x="1359" y="1"/>
                            <a:pt x="1274" y="38"/>
                            <a:pt x="1235" y="38"/>
                          </a:cubicBezTo>
                          <a:cubicBezTo>
                            <a:pt x="918" y="144"/>
                            <a:pt x="618" y="355"/>
                            <a:pt x="424" y="638"/>
                          </a:cubicBezTo>
                          <a:cubicBezTo>
                            <a:pt x="1" y="1272"/>
                            <a:pt x="72" y="2137"/>
                            <a:pt x="900" y="2348"/>
                          </a:cubicBezTo>
                          <a:cubicBezTo>
                            <a:pt x="1080" y="2399"/>
                            <a:pt x="1264" y="2425"/>
                            <a:pt x="1447" y="2425"/>
                          </a:cubicBezTo>
                          <a:cubicBezTo>
                            <a:pt x="1767" y="2425"/>
                            <a:pt x="2083" y="2347"/>
                            <a:pt x="2364" y="2189"/>
                          </a:cubicBezTo>
                          <a:cubicBezTo>
                            <a:pt x="2646" y="2048"/>
                            <a:pt x="2840" y="1749"/>
                            <a:pt x="2875" y="1431"/>
                          </a:cubicBezTo>
                          <a:cubicBezTo>
                            <a:pt x="2875" y="1167"/>
                            <a:pt x="2805" y="884"/>
                            <a:pt x="2681" y="655"/>
                          </a:cubicBezTo>
                          <a:cubicBezTo>
                            <a:pt x="2558" y="461"/>
                            <a:pt x="2399" y="320"/>
                            <a:pt x="2205" y="214"/>
                          </a:cubicBezTo>
                          <a:cubicBezTo>
                            <a:pt x="2047" y="126"/>
                            <a:pt x="1853" y="73"/>
                            <a:pt x="1676" y="56"/>
                          </a:cubicBezTo>
                          <a:lnTo>
                            <a:pt x="1500" y="20"/>
                          </a:lnTo>
                          <a:lnTo>
                            <a:pt x="1447" y="20"/>
                          </a:lnTo>
                          <a:cubicBezTo>
                            <a:pt x="1442" y="6"/>
                            <a:pt x="1428" y="1"/>
                            <a:pt x="14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23"/>
                    <p:cNvSpPr/>
                    <p:nvPr/>
                  </p:nvSpPr>
                  <p:spPr>
                    <a:xfrm rot="229867">
                      <a:off x="5374302" y="-499358"/>
                      <a:ext cx="94691" cy="103267"/>
                    </a:xfrm>
                    <a:custGeom>
                      <a:avLst/>
                      <a:gdLst/>
                      <a:ahLst/>
                      <a:cxnLst/>
                      <a:rect l="l" t="t" r="r" b="b"/>
                      <a:pathLst>
                        <a:path w="1568" h="1710" extrusionOk="0">
                          <a:moveTo>
                            <a:pt x="509" y="1138"/>
                          </a:moveTo>
                          <a:cubicBezTo>
                            <a:pt x="544" y="1191"/>
                            <a:pt x="456" y="1279"/>
                            <a:pt x="421" y="1314"/>
                          </a:cubicBezTo>
                          <a:cubicBezTo>
                            <a:pt x="421" y="1261"/>
                            <a:pt x="439" y="1156"/>
                            <a:pt x="509" y="1138"/>
                          </a:cubicBezTo>
                          <a:close/>
                          <a:moveTo>
                            <a:pt x="950" y="1244"/>
                          </a:moveTo>
                          <a:lnTo>
                            <a:pt x="950" y="1244"/>
                          </a:lnTo>
                          <a:cubicBezTo>
                            <a:pt x="1038" y="1297"/>
                            <a:pt x="968" y="1455"/>
                            <a:pt x="897" y="1508"/>
                          </a:cubicBezTo>
                          <a:cubicBezTo>
                            <a:pt x="862" y="1438"/>
                            <a:pt x="862" y="1279"/>
                            <a:pt x="950" y="1244"/>
                          </a:cubicBezTo>
                          <a:close/>
                          <a:moveTo>
                            <a:pt x="752" y="1"/>
                          </a:moveTo>
                          <a:cubicBezTo>
                            <a:pt x="715" y="1"/>
                            <a:pt x="647" y="105"/>
                            <a:pt x="633" y="133"/>
                          </a:cubicBezTo>
                          <a:cubicBezTo>
                            <a:pt x="562" y="221"/>
                            <a:pt x="509" y="309"/>
                            <a:pt x="439" y="397"/>
                          </a:cubicBezTo>
                          <a:cubicBezTo>
                            <a:pt x="280" y="574"/>
                            <a:pt x="174" y="768"/>
                            <a:pt x="86" y="979"/>
                          </a:cubicBezTo>
                          <a:cubicBezTo>
                            <a:pt x="14" y="1194"/>
                            <a:pt x="1" y="1468"/>
                            <a:pt x="197" y="1468"/>
                          </a:cubicBezTo>
                          <a:cubicBezTo>
                            <a:pt x="243" y="1468"/>
                            <a:pt x="299" y="1453"/>
                            <a:pt x="368" y="1420"/>
                          </a:cubicBezTo>
                          <a:cubicBezTo>
                            <a:pt x="403" y="1526"/>
                            <a:pt x="456" y="1596"/>
                            <a:pt x="544" y="1649"/>
                          </a:cubicBezTo>
                          <a:cubicBezTo>
                            <a:pt x="586" y="1670"/>
                            <a:pt x="633" y="1680"/>
                            <a:pt x="682" y="1680"/>
                          </a:cubicBezTo>
                          <a:cubicBezTo>
                            <a:pt x="756" y="1680"/>
                            <a:pt x="833" y="1657"/>
                            <a:pt x="897" y="1614"/>
                          </a:cubicBezTo>
                          <a:cubicBezTo>
                            <a:pt x="940" y="1678"/>
                            <a:pt x="1007" y="1709"/>
                            <a:pt x="1081" y="1709"/>
                          </a:cubicBezTo>
                          <a:cubicBezTo>
                            <a:pt x="1131" y="1709"/>
                            <a:pt x="1183" y="1695"/>
                            <a:pt x="1232" y="1667"/>
                          </a:cubicBezTo>
                          <a:cubicBezTo>
                            <a:pt x="1532" y="1526"/>
                            <a:pt x="1567" y="926"/>
                            <a:pt x="1532" y="609"/>
                          </a:cubicBezTo>
                          <a:cubicBezTo>
                            <a:pt x="1532" y="557"/>
                            <a:pt x="1515" y="203"/>
                            <a:pt x="1449" y="203"/>
                          </a:cubicBezTo>
                          <a:cubicBezTo>
                            <a:pt x="1447" y="203"/>
                            <a:pt x="1445" y="203"/>
                            <a:pt x="1444" y="203"/>
                          </a:cubicBezTo>
                          <a:cubicBezTo>
                            <a:pt x="1426" y="203"/>
                            <a:pt x="1409" y="221"/>
                            <a:pt x="1409" y="239"/>
                          </a:cubicBezTo>
                          <a:cubicBezTo>
                            <a:pt x="1479" y="521"/>
                            <a:pt x="1497" y="820"/>
                            <a:pt x="1461" y="1103"/>
                          </a:cubicBezTo>
                          <a:cubicBezTo>
                            <a:pt x="1444" y="1261"/>
                            <a:pt x="1373" y="1420"/>
                            <a:pt x="1268" y="1544"/>
                          </a:cubicBezTo>
                          <a:cubicBezTo>
                            <a:pt x="1213" y="1598"/>
                            <a:pt x="1133" y="1645"/>
                            <a:pt x="1058" y="1645"/>
                          </a:cubicBezTo>
                          <a:cubicBezTo>
                            <a:pt x="1011" y="1645"/>
                            <a:pt x="966" y="1626"/>
                            <a:pt x="932" y="1579"/>
                          </a:cubicBezTo>
                          <a:cubicBezTo>
                            <a:pt x="985" y="1526"/>
                            <a:pt x="1021" y="1455"/>
                            <a:pt x="1038" y="1385"/>
                          </a:cubicBezTo>
                          <a:cubicBezTo>
                            <a:pt x="1055" y="1318"/>
                            <a:pt x="1040" y="1189"/>
                            <a:pt x="950" y="1189"/>
                          </a:cubicBezTo>
                          <a:cubicBezTo>
                            <a:pt x="944" y="1189"/>
                            <a:pt x="939" y="1190"/>
                            <a:pt x="932" y="1191"/>
                          </a:cubicBezTo>
                          <a:cubicBezTo>
                            <a:pt x="791" y="1244"/>
                            <a:pt x="809" y="1455"/>
                            <a:pt x="862" y="1561"/>
                          </a:cubicBezTo>
                          <a:cubicBezTo>
                            <a:pt x="812" y="1600"/>
                            <a:pt x="753" y="1618"/>
                            <a:pt x="694" y="1618"/>
                          </a:cubicBezTo>
                          <a:cubicBezTo>
                            <a:pt x="568" y="1618"/>
                            <a:pt x="445" y="1535"/>
                            <a:pt x="421" y="1402"/>
                          </a:cubicBezTo>
                          <a:cubicBezTo>
                            <a:pt x="509" y="1350"/>
                            <a:pt x="650" y="1156"/>
                            <a:pt x="527" y="1103"/>
                          </a:cubicBezTo>
                          <a:cubicBezTo>
                            <a:pt x="515" y="1100"/>
                            <a:pt x="504" y="1098"/>
                            <a:pt x="494" y="1098"/>
                          </a:cubicBezTo>
                          <a:cubicBezTo>
                            <a:pt x="378" y="1098"/>
                            <a:pt x="334" y="1270"/>
                            <a:pt x="351" y="1367"/>
                          </a:cubicBezTo>
                          <a:cubicBezTo>
                            <a:pt x="291" y="1398"/>
                            <a:pt x="244" y="1412"/>
                            <a:pt x="208" y="1412"/>
                          </a:cubicBezTo>
                          <a:cubicBezTo>
                            <a:pt x="40" y="1412"/>
                            <a:pt x="99" y="1121"/>
                            <a:pt x="157" y="962"/>
                          </a:cubicBezTo>
                          <a:cubicBezTo>
                            <a:pt x="227" y="820"/>
                            <a:pt x="298" y="679"/>
                            <a:pt x="386" y="556"/>
                          </a:cubicBezTo>
                          <a:cubicBezTo>
                            <a:pt x="509" y="380"/>
                            <a:pt x="650" y="203"/>
                            <a:pt x="774" y="27"/>
                          </a:cubicBezTo>
                          <a:cubicBezTo>
                            <a:pt x="770" y="8"/>
                            <a:pt x="762" y="1"/>
                            <a:pt x="7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66" name="Google Shape;6466;p23"/>
                  <p:cNvSpPr/>
                  <p:nvPr/>
                </p:nvSpPr>
                <p:spPr>
                  <a:xfrm rot="229867">
                    <a:off x="5413215" y="-563572"/>
                    <a:ext cx="91612" cy="85271"/>
                  </a:xfrm>
                  <a:custGeom>
                    <a:avLst/>
                    <a:gdLst/>
                    <a:ahLst/>
                    <a:cxnLst/>
                    <a:rect l="l" t="t" r="r" b="b"/>
                    <a:pathLst>
                      <a:path w="1517" h="1412" extrusionOk="0">
                        <a:moveTo>
                          <a:pt x="194" y="0"/>
                        </a:moveTo>
                        <a:lnTo>
                          <a:pt x="194" y="18"/>
                        </a:lnTo>
                        <a:lnTo>
                          <a:pt x="194" y="53"/>
                        </a:lnTo>
                        <a:lnTo>
                          <a:pt x="159" y="141"/>
                        </a:lnTo>
                        <a:cubicBezTo>
                          <a:pt x="124" y="335"/>
                          <a:pt x="88" y="512"/>
                          <a:pt x="53" y="706"/>
                        </a:cubicBezTo>
                        <a:lnTo>
                          <a:pt x="0" y="988"/>
                        </a:lnTo>
                        <a:lnTo>
                          <a:pt x="0" y="1023"/>
                        </a:lnTo>
                        <a:lnTo>
                          <a:pt x="35" y="1041"/>
                        </a:lnTo>
                        <a:lnTo>
                          <a:pt x="300" y="1129"/>
                        </a:lnTo>
                        <a:lnTo>
                          <a:pt x="653" y="1235"/>
                        </a:lnTo>
                        <a:lnTo>
                          <a:pt x="1005" y="1358"/>
                        </a:lnTo>
                        <a:lnTo>
                          <a:pt x="1129" y="1393"/>
                        </a:lnTo>
                        <a:lnTo>
                          <a:pt x="1182" y="1411"/>
                        </a:lnTo>
                        <a:lnTo>
                          <a:pt x="1182" y="1393"/>
                        </a:lnTo>
                        <a:lnTo>
                          <a:pt x="1182" y="1358"/>
                        </a:lnTo>
                        <a:cubicBezTo>
                          <a:pt x="1287" y="1041"/>
                          <a:pt x="1393" y="706"/>
                          <a:pt x="1517" y="388"/>
                        </a:cubicBezTo>
                        <a:cubicBezTo>
                          <a:pt x="1517" y="388"/>
                          <a:pt x="1517" y="371"/>
                          <a:pt x="1517" y="371"/>
                        </a:cubicBezTo>
                        <a:lnTo>
                          <a:pt x="1481" y="371"/>
                        </a:lnTo>
                        <a:lnTo>
                          <a:pt x="1446" y="318"/>
                        </a:lnTo>
                        <a:lnTo>
                          <a:pt x="1411" y="318"/>
                        </a:lnTo>
                        <a:lnTo>
                          <a:pt x="1146" y="230"/>
                        </a:lnTo>
                        <a:lnTo>
                          <a:pt x="899" y="177"/>
                        </a:lnTo>
                        <a:lnTo>
                          <a:pt x="758" y="141"/>
                        </a:lnTo>
                        <a:lnTo>
                          <a:pt x="617" y="106"/>
                        </a:lnTo>
                        <a:lnTo>
                          <a:pt x="353" y="36"/>
                        </a:lnTo>
                        <a:lnTo>
                          <a:pt x="335" y="36"/>
                        </a:lnTo>
                        <a:lnTo>
                          <a:pt x="282" y="18"/>
                        </a:lnTo>
                        <a:lnTo>
                          <a:pt x="2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67" name="Google Shape;6467;p23"/>
                <p:cNvGrpSpPr/>
                <p:nvPr/>
              </p:nvGrpSpPr>
              <p:grpSpPr>
                <a:xfrm>
                  <a:off x="-120172" y="297642"/>
                  <a:ext cx="203674" cy="233118"/>
                  <a:chOff x="-301585" y="265492"/>
                  <a:chExt cx="203674" cy="233118"/>
                </a:xfrm>
              </p:grpSpPr>
              <p:sp>
                <p:nvSpPr>
                  <p:cNvPr id="6468" name="Google Shape;6468;p23"/>
                  <p:cNvSpPr/>
                  <p:nvPr/>
                </p:nvSpPr>
                <p:spPr>
                  <a:xfrm rot="-479857">
                    <a:off x="-283711" y="331146"/>
                    <a:ext cx="175802" cy="155994"/>
                  </a:xfrm>
                  <a:custGeom>
                    <a:avLst/>
                    <a:gdLst/>
                    <a:ahLst/>
                    <a:cxnLst/>
                    <a:rect l="l" t="t" r="r" b="b"/>
                    <a:pathLst>
                      <a:path w="2911" h="2583" extrusionOk="0">
                        <a:moveTo>
                          <a:pt x="1390" y="1"/>
                        </a:moveTo>
                        <a:cubicBezTo>
                          <a:pt x="1297" y="1"/>
                          <a:pt x="1204" y="11"/>
                          <a:pt x="1112" y="30"/>
                        </a:cubicBezTo>
                        <a:cubicBezTo>
                          <a:pt x="865" y="83"/>
                          <a:pt x="618" y="207"/>
                          <a:pt x="406" y="365"/>
                        </a:cubicBezTo>
                        <a:cubicBezTo>
                          <a:pt x="142" y="665"/>
                          <a:pt x="1" y="1071"/>
                          <a:pt x="36" y="1476"/>
                        </a:cubicBezTo>
                        <a:cubicBezTo>
                          <a:pt x="54" y="2094"/>
                          <a:pt x="583" y="2446"/>
                          <a:pt x="1147" y="2552"/>
                        </a:cubicBezTo>
                        <a:cubicBezTo>
                          <a:pt x="1249" y="2573"/>
                          <a:pt x="1353" y="2583"/>
                          <a:pt x="1455" y="2583"/>
                        </a:cubicBezTo>
                        <a:cubicBezTo>
                          <a:pt x="1795" y="2583"/>
                          <a:pt x="2128" y="2473"/>
                          <a:pt x="2399" y="2270"/>
                        </a:cubicBezTo>
                        <a:cubicBezTo>
                          <a:pt x="2752" y="1988"/>
                          <a:pt x="2911" y="1512"/>
                          <a:pt x="2805" y="1088"/>
                        </a:cubicBezTo>
                        <a:cubicBezTo>
                          <a:pt x="2734" y="577"/>
                          <a:pt x="2346" y="171"/>
                          <a:pt x="1852" y="83"/>
                        </a:cubicBezTo>
                        <a:cubicBezTo>
                          <a:pt x="1698" y="28"/>
                          <a:pt x="1544" y="1"/>
                          <a:pt x="1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23"/>
                  <p:cNvSpPr/>
                  <p:nvPr/>
                </p:nvSpPr>
                <p:spPr>
                  <a:xfrm rot="-479857">
                    <a:off x="-269565" y="334468"/>
                    <a:ext cx="135279" cy="123502"/>
                  </a:xfrm>
                  <a:custGeom>
                    <a:avLst/>
                    <a:gdLst/>
                    <a:ahLst/>
                    <a:cxnLst/>
                    <a:rect l="l" t="t" r="r" b="b"/>
                    <a:pathLst>
                      <a:path w="2240" h="2045" extrusionOk="0">
                        <a:moveTo>
                          <a:pt x="1158" y="1"/>
                        </a:moveTo>
                        <a:cubicBezTo>
                          <a:pt x="1125" y="1"/>
                          <a:pt x="1092" y="2"/>
                          <a:pt x="1058" y="5"/>
                        </a:cubicBezTo>
                        <a:lnTo>
                          <a:pt x="882" y="23"/>
                        </a:lnTo>
                        <a:cubicBezTo>
                          <a:pt x="864" y="23"/>
                          <a:pt x="847" y="58"/>
                          <a:pt x="847" y="76"/>
                        </a:cubicBezTo>
                        <a:cubicBezTo>
                          <a:pt x="547" y="128"/>
                          <a:pt x="283" y="340"/>
                          <a:pt x="159" y="640"/>
                        </a:cubicBezTo>
                        <a:cubicBezTo>
                          <a:pt x="36" y="851"/>
                          <a:pt x="0" y="1098"/>
                          <a:pt x="36" y="1345"/>
                        </a:cubicBezTo>
                        <a:cubicBezTo>
                          <a:pt x="71" y="1557"/>
                          <a:pt x="194" y="1751"/>
                          <a:pt x="371" y="1874"/>
                        </a:cubicBezTo>
                        <a:cubicBezTo>
                          <a:pt x="476" y="1962"/>
                          <a:pt x="600" y="2033"/>
                          <a:pt x="741" y="2033"/>
                        </a:cubicBezTo>
                        <a:cubicBezTo>
                          <a:pt x="800" y="2041"/>
                          <a:pt x="861" y="2045"/>
                          <a:pt x="925" y="2045"/>
                        </a:cubicBezTo>
                        <a:cubicBezTo>
                          <a:pt x="1434" y="2045"/>
                          <a:pt x="2058" y="1792"/>
                          <a:pt x="2152" y="1275"/>
                        </a:cubicBezTo>
                        <a:cubicBezTo>
                          <a:pt x="2240" y="816"/>
                          <a:pt x="2099" y="270"/>
                          <a:pt x="1623" y="93"/>
                        </a:cubicBezTo>
                        <a:cubicBezTo>
                          <a:pt x="1477" y="35"/>
                          <a:pt x="1318" y="1"/>
                          <a:pt x="11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23"/>
                  <p:cNvSpPr/>
                  <p:nvPr/>
                </p:nvSpPr>
                <p:spPr>
                  <a:xfrm rot="-479857">
                    <a:off x="-292224" y="336546"/>
                    <a:ext cx="172601" cy="146633"/>
                  </a:xfrm>
                  <a:custGeom>
                    <a:avLst/>
                    <a:gdLst/>
                    <a:ahLst/>
                    <a:cxnLst/>
                    <a:rect l="l" t="t" r="r" b="b"/>
                    <a:pathLst>
                      <a:path w="2858" h="2428" extrusionOk="0">
                        <a:moveTo>
                          <a:pt x="1270" y="35"/>
                        </a:moveTo>
                        <a:cubicBezTo>
                          <a:pt x="1270" y="88"/>
                          <a:pt x="1341" y="70"/>
                          <a:pt x="1376" y="88"/>
                        </a:cubicBezTo>
                        <a:cubicBezTo>
                          <a:pt x="1553" y="105"/>
                          <a:pt x="1711" y="105"/>
                          <a:pt x="1888" y="141"/>
                        </a:cubicBezTo>
                        <a:cubicBezTo>
                          <a:pt x="2187" y="211"/>
                          <a:pt x="2470" y="423"/>
                          <a:pt x="2628" y="705"/>
                        </a:cubicBezTo>
                        <a:cubicBezTo>
                          <a:pt x="2769" y="934"/>
                          <a:pt x="2822" y="1216"/>
                          <a:pt x="2805" y="1499"/>
                        </a:cubicBezTo>
                        <a:cubicBezTo>
                          <a:pt x="2636" y="2113"/>
                          <a:pt x="1904" y="2380"/>
                          <a:pt x="1299" y="2380"/>
                        </a:cubicBezTo>
                        <a:cubicBezTo>
                          <a:pt x="1209" y="2380"/>
                          <a:pt x="1123" y="2374"/>
                          <a:pt x="1041" y="2363"/>
                        </a:cubicBezTo>
                        <a:lnTo>
                          <a:pt x="1041" y="2345"/>
                        </a:lnTo>
                        <a:cubicBezTo>
                          <a:pt x="301" y="2239"/>
                          <a:pt x="89" y="1587"/>
                          <a:pt x="318" y="952"/>
                        </a:cubicBezTo>
                        <a:cubicBezTo>
                          <a:pt x="424" y="670"/>
                          <a:pt x="618" y="423"/>
                          <a:pt x="847" y="247"/>
                        </a:cubicBezTo>
                        <a:cubicBezTo>
                          <a:pt x="988" y="158"/>
                          <a:pt x="1129" y="88"/>
                          <a:pt x="1270" y="35"/>
                        </a:cubicBezTo>
                        <a:close/>
                        <a:moveTo>
                          <a:pt x="1253" y="1"/>
                        </a:moveTo>
                        <a:cubicBezTo>
                          <a:pt x="1202" y="1"/>
                          <a:pt x="1121" y="57"/>
                          <a:pt x="1094" y="70"/>
                        </a:cubicBezTo>
                        <a:cubicBezTo>
                          <a:pt x="777" y="194"/>
                          <a:pt x="512" y="441"/>
                          <a:pt x="353" y="740"/>
                        </a:cubicBezTo>
                        <a:cubicBezTo>
                          <a:pt x="1" y="1410"/>
                          <a:pt x="159" y="2275"/>
                          <a:pt x="1006" y="2398"/>
                        </a:cubicBezTo>
                        <a:cubicBezTo>
                          <a:pt x="1118" y="2418"/>
                          <a:pt x="1231" y="2428"/>
                          <a:pt x="1344" y="2428"/>
                        </a:cubicBezTo>
                        <a:cubicBezTo>
                          <a:pt x="1728" y="2428"/>
                          <a:pt x="2107" y="2312"/>
                          <a:pt x="2434" y="2081"/>
                        </a:cubicBezTo>
                        <a:cubicBezTo>
                          <a:pt x="2699" y="1904"/>
                          <a:pt x="2858" y="1604"/>
                          <a:pt x="2858" y="1287"/>
                        </a:cubicBezTo>
                        <a:cubicBezTo>
                          <a:pt x="2822" y="1005"/>
                          <a:pt x="2734" y="740"/>
                          <a:pt x="2575" y="511"/>
                        </a:cubicBezTo>
                        <a:cubicBezTo>
                          <a:pt x="2434" y="352"/>
                          <a:pt x="2258" y="211"/>
                          <a:pt x="2064" y="123"/>
                        </a:cubicBezTo>
                        <a:cubicBezTo>
                          <a:pt x="1918" y="65"/>
                          <a:pt x="1772" y="30"/>
                          <a:pt x="1616" y="30"/>
                        </a:cubicBezTo>
                        <a:cubicBezTo>
                          <a:pt x="1583" y="30"/>
                          <a:pt x="1551" y="32"/>
                          <a:pt x="1517" y="35"/>
                        </a:cubicBezTo>
                        <a:lnTo>
                          <a:pt x="1341" y="17"/>
                        </a:lnTo>
                        <a:lnTo>
                          <a:pt x="1288" y="17"/>
                        </a:lnTo>
                        <a:cubicBezTo>
                          <a:pt x="1280" y="5"/>
                          <a:pt x="1268" y="1"/>
                          <a:pt x="12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23"/>
                  <p:cNvSpPr/>
                  <p:nvPr/>
                </p:nvSpPr>
                <p:spPr>
                  <a:xfrm rot="-479857">
                    <a:off x="-245215" y="337398"/>
                    <a:ext cx="92823" cy="101761"/>
                  </a:xfrm>
                  <a:custGeom>
                    <a:avLst/>
                    <a:gdLst/>
                    <a:ahLst/>
                    <a:cxnLst/>
                    <a:rect l="l" t="t" r="r" b="b"/>
                    <a:pathLst>
                      <a:path w="1537" h="1685" extrusionOk="0">
                        <a:moveTo>
                          <a:pt x="479" y="1165"/>
                        </a:moveTo>
                        <a:lnTo>
                          <a:pt x="479" y="1165"/>
                        </a:lnTo>
                        <a:cubicBezTo>
                          <a:pt x="532" y="1218"/>
                          <a:pt x="461" y="1324"/>
                          <a:pt x="426" y="1359"/>
                        </a:cubicBezTo>
                        <a:cubicBezTo>
                          <a:pt x="408" y="1288"/>
                          <a:pt x="408" y="1182"/>
                          <a:pt x="479" y="1165"/>
                        </a:cubicBezTo>
                        <a:close/>
                        <a:moveTo>
                          <a:pt x="937" y="1218"/>
                        </a:moveTo>
                        <a:lnTo>
                          <a:pt x="937" y="1218"/>
                        </a:lnTo>
                        <a:cubicBezTo>
                          <a:pt x="1025" y="1271"/>
                          <a:pt x="972" y="1429"/>
                          <a:pt x="920" y="1500"/>
                        </a:cubicBezTo>
                        <a:cubicBezTo>
                          <a:pt x="884" y="1412"/>
                          <a:pt x="849" y="1271"/>
                          <a:pt x="937" y="1218"/>
                        </a:cubicBezTo>
                        <a:close/>
                        <a:moveTo>
                          <a:pt x="614" y="1"/>
                        </a:moveTo>
                        <a:cubicBezTo>
                          <a:pt x="573" y="1"/>
                          <a:pt x="511" y="113"/>
                          <a:pt x="496" y="142"/>
                        </a:cubicBezTo>
                        <a:cubicBezTo>
                          <a:pt x="443" y="230"/>
                          <a:pt x="391" y="336"/>
                          <a:pt x="338" y="424"/>
                        </a:cubicBezTo>
                        <a:cubicBezTo>
                          <a:pt x="214" y="618"/>
                          <a:pt x="108" y="830"/>
                          <a:pt x="55" y="1059"/>
                        </a:cubicBezTo>
                        <a:cubicBezTo>
                          <a:pt x="0" y="1267"/>
                          <a:pt x="10" y="1529"/>
                          <a:pt x="188" y="1529"/>
                        </a:cubicBezTo>
                        <a:cubicBezTo>
                          <a:pt x="237" y="1529"/>
                          <a:pt x="297" y="1510"/>
                          <a:pt x="373" y="1465"/>
                        </a:cubicBezTo>
                        <a:cubicBezTo>
                          <a:pt x="426" y="1553"/>
                          <a:pt x="496" y="1623"/>
                          <a:pt x="585" y="1659"/>
                        </a:cubicBezTo>
                        <a:cubicBezTo>
                          <a:pt x="620" y="1676"/>
                          <a:pt x="659" y="1684"/>
                          <a:pt x="699" y="1684"/>
                        </a:cubicBezTo>
                        <a:cubicBezTo>
                          <a:pt x="779" y="1684"/>
                          <a:pt x="861" y="1653"/>
                          <a:pt x="920" y="1606"/>
                        </a:cubicBezTo>
                        <a:cubicBezTo>
                          <a:pt x="964" y="1650"/>
                          <a:pt x="1025" y="1672"/>
                          <a:pt x="1087" y="1672"/>
                        </a:cubicBezTo>
                        <a:cubicBezTo>
                          <a:pt x="1149" y="1672"/>
                          <a:pt x="1211" y="1650"/>
                          <a:pt x="1255" y="1606"/>
                        </a:cubicBezTo>
                        <a:cubicBezTo>
                          <a:pt x="1537" y="1412"/>
                          <a:pt x="1502" y="812"/>
                          <a:pt x="1449" y="512"/>
                        </a:cubicBezTo>
                        <a:cubicBezTo>
                          <a:pt x="1432" y="462"/>
                          <a:pt x="1383" y="122"/>
                          <a:pt x="1317" y="122"/>
                        </a:cubicBezTo>
                        <a:cubicBezTo>
                          <a:pt x="1314" y="122"/>
                          <a:pt x="1311" y="123"/>
                          <a:pt x="1308" y="124"/>
                        </a:cubicBezTo>
                        <a:cubicBezTo>
                          <a:pt x="1290" y="124"/>
                          <a:pt x="1290" y="142"/>
                          <a:pt x="1290" y="160"/>
                        </a:cubicBezTo>
                        <a:cubicBezTo>
                          <a:pt x="1396" y="442"/>
                          <a:pt x="1431" y="724"/>
                          <a:pt x="1431" y="1024"/>
                        </a:cubicBezTo>
                        <a:cubicBezTo>
                          <a:pt x="1431" y="1182"/>
                          <a:pt x="1378" y="1341"/>
                          <a:pt x="1290" y="1482"/>
                        </a:cubicBezTo>
                        <a:cubicBezTo>
                          <a:pt x="1230" y="1542"/>
                          <a:pt x="1147" y="1601"/>
                          <a:pt x="1066" y="1601"/>
                        </a:cubicBezTo>
                        <a:cubicBezTo>
                          <a:pt x="1028" y="1601"/>
                          <a:pt x="989" y="1587"/>
                          <a:pt x="955" y="1553"/>
                        </a:cubicBezTo>
                        <a:cubicBezTo>
                          <a:pt x="1008" y="1482"/>
                          <a:pt x="1025" y="1429"/>
                          <a:pt x="1043" y="1359"/>
                        </a:cubicBezTo>
                        <a:cubicBezTo>
                          <a:pt x="1059" y="1280"/>
                          <a:pt x="1032" y="1159"/>
                          <a:pt x="951" y="1159"/>
                        </a:cubicBezTo>
                        <a:cubicBezTo>
                          <a:pt x="942" y="1159"/>
                          <a:pt x="931" y="1161"/>
                          <a:pt x="920" y="1165"/>
                        </a:cubicBezTo>
                        <a:cubicBezTo>
                          <a:pt x="779" y="1235"/>
                          <a:pt x="814" y="1447"/>
                          <a:pt x="884" y="1553"/>
                        </a:cubicBezTo>
                        <a:cubicBezTo>
                          <a:pt x="828" y="1597"/>
                          <a:pt x="762" y="1618"/>
                          <a:pt x="698" y="1618"/>
                        </a:cubicBezTo>
                        <a:cubicBezTo>
                          <a:pt x="582" y="1618"/>
                          <a:pt x="471" y="1548"/>
                          <a:pt x="426" y="1412"/>
                        </a:cubicBezTo>
                        <a:cubicBezTo>
                          <a:pt x="514" y="1359"/>
                          <a:pt x="637" y="1165"/>
                          <a:pt x="496" y="1112"/>
                        </a:cubicBezTo>
                        <a:cubicBezTo>
                          <a:pt x="490" y="1111"/>
                          <a:pt x="484" y="1111"/>
                          <a:pt x="479" y="1111"/>
                        </a:cubicBezTo>
                        <a:cubicBezTo>
                          <a:pt x="354" y="1111"/>
                          <a:pt x="338" y="1293"/>
                          <a:pt x="355" y="1394"/>
                        </a:cubicBezTo>
                        <a:cubicBezTo>
                          <a:pt x="291" y="1437"/>
                          <a:pt x="240" y="1455"/>
                          <a:pt x="202" y="1455"/>
                        </a:cubicBezTo>
                        <a:cubicBezTo>
                          <a:pt x="53" y="1455"/>
                          <a:pt x="84" y="1178"/>
                          <a:pt x="126" y="1024"/>
                        </a:cubicBezTo>
                        <a:cubicBezTo>
                          <a:pt x="161" y="865"/>
                          <a:pt x="232" y="724"/>
                          <a:pt x="302" y="600"/>
                        </a:cubicBezTo>
                        <a:cubicBezTo>
                          <a:pt x="408" y="407"/>
                          <a:pt x="514" y="213"/>
                          <a:pt x="637" y="19"/>
                        </a:cubicBezTo>
                        <a:cubicBezTo>
                          <a:pt x="631" y="6"/>
                          <a:pt x="623" y="1"/>
                          <a:pt x="6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23"/>
                  <p:cNvSpPr/>
                  <p:nvPr/>
                </p:nvSpPr>
                <p:spPr>
                  <a:xfrm rot="-479857">
                    <a:off x="-231419" y="271198"/>
                    <a:ext cx="87388" cy="76759"/>
                  </a:xfrm>
                  <a:custGeom>
                    <a:avLst/>
                    <a:gdLst/>
                    <a:ahLst/>
                    <a:cxnLst/>
                    <a:rect l="l" t="t" r="r" b="b"/>
                    <a:pathLst>
                      <a:path w="1447" h="1271" extrusionOk="0">
                        <a:moveTo>
                          <a:pt x="71" y="1"/>
                        </a:moveTo>
                        <a:lnTo>
                          <a:pt x="71" y="36"/>
                        </a:lnTo>
                        <a:lnTo>
                          <a:pt x="71" y="142"/>
                        </a:lnTo>
                        <a:cubicBezTo>
                          <a:pt x="53" y="336"/>
                          <a:pt x="35" y="530"/>
                          <a:pt x="18" y="724"/>
                        </a:cubicBezTo>
                        <a:cubicBezTo>
                          <a:pt x="18" y="812"/>
                          <a:pt x="0" y="900"/>
                          <a:pt x="0" y="1006"/>
                        </a:cubicBezTo>
                        <a:lnTo>
                          <a:pt x="0" y="1041"/>
                        </a:lnTo>
                        <a:lnTo>
                          <a:pt x="53" y="1041"/>
                        </a:lnTo>
                        <a:lnTo>
                          <a:pt x="318" y="1094"/>
                        </a:lnTo>
                        <a:lnTo>
                          <a:pt x="670" y="1165"/>
                        </a:lnTo>
                        <a:lnTo>
                          <a:pt x="1041" y="1235"/>
                        </a:lnTo>
                        <a:lnTo>
                          <a:pt x="1164" y="1271"/>
                        </a:lnTo>
                        <a:lnTo>
                          <a:pt x="1217" y="1271"/>
                        </a:lnTo>
                        <a:lnTo>
                          <a:pt x="1217" y="1235"/>
                        </a:lnTo>
                        <a:lnTo>
                          <a:pt x="1217" y="1218"/>
                        </a:lnTo>
                        <a:cubicBezTo>
                          <a:pt x="1288" y="883"/>
                          <a:pt x="1358" y="548"/>
                          <a:pt x="1446" y="212"/>
                        </a:cubicBezTo>
                        <a:cubicBezTo>
                          <a:pt x="1446" y="212"/>
                          <a:pt x="1446" y="195"/>
                          <a:pt x="1446" y="195"/>
                        </a:cubicBezTo>
                        <a:lnTo>
                          <a:pt x="1411" y="195"/>
                        </a:lnTo>
                        <a:lnTo>
                          <a:pt x="1358" y="160"/>
                        </a:lnTo>
                        <a:lnTo>
                          <a:pt x="1323" y="160"/>
                        </a:lnTo>
                        <a:lnTo>
                          <a:pt x="1058" y="124"/>
                        </a:lnTo>
                        <a:lnTo>
                          <a:pt x="794" y="89"/>
                        </a:lnTo>
                        <a:lnTo>
                          <a:pt x="653" y="54"/>
                        </a:lnTo>
                        <a:lnTo>
                          <a:pt x="512" y="36"/>
                        </a:lnTo>
                        <a:lnTo>
                          <a:pt x="2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73" name="Google Shape;6473;p23"/>
                <p:cNvGrpSpPr/>
                <p:nvPr/>
              </p:nvGrpSpPr>
              <p:grpSpPr>
                <a:xfrm rot="-709743">
                  <a:off x="-431864" y="75173"/>
                  <a:ext cx="191646" cy="222097"/>
                  <a:chOff x="5759721" y="-639680"/>
                  <a:chExt cx="191639" cy="222089"/>
                </a:xfrm>
              </p:grpSpPr>
              <p:sp>
                <p:nvSpPr>
                  <p:cNvPr id="6474" name="Google Shape;6474;p23"/>
                  <p:cNvSpPr/>
                  <p:nvPr/>
                </p:nvSpPr>
                <p:spPr>
                  <a:xfrm rot="229867">
                    <a:off x="5764684" y="-633979"/>
                    <a:ext cx="175795" cy="154417"/>
                  </a:xfrm>
                  <a:custGeom>
                    <a:avLst/>
                    <a:gdLst/>
                    <a:ahLst/>
                    <a:cxnLst/>
                    <a:rect l="l" t="t" r="r" b="b"/>
                    <a:pathLst>
                      <a:path w="2911" h="2557" extrusionOk="0">
                        <a:moveTo>
                          <a:pt x="1379" y="1"/>
                        </a:moveTo>
                        <a:cubicBezTo>
                          <a:pt x="1096" y="1"/>
                          <a:pt x="821" y="71"/>
                          <a:pt x="583" y="207"/>
                        </a:cubicBezTo>
                        <a:cubicBezTo>
                          <a:pt x="195" y="454"/>
                          <a:pt x="1" y="895"/>
                          <a:pt x="54" y="1353"/>
                        </a:cubicBezTo>
                        <a:cubicBezTo>
                          <a:pt x="71" y="1847"/>
                          <a:pt x="406" y="2288"/>
                          <a:pt x="882" y="2429"/>
                        </a:cubicBezTo>
                        <a:cubicBezTo>
                          <a:pt x="1074" y="2518"/>
                          <a:pt x="1279" y="2557"/>
                          <a:pt x="1496" y="2557"/>
                        </a:cubicBezTo>
                        <a:cubicBezTo>
                          <a:pt x="1538" y="2557"/>
                          <a:pt x="1580" y="2555"/>
                          <a:pt x="1623" y="2553"/>
                        </a:cubicBezTo>
                        <a:cubicBezTo>
                          <a:pt x="1870" y="2535"/>
                          <a:pt x="2117" y="2447"/>
                          <a:pt x="2346" y="2306"/>
                        </a:cubicBezTo>
                        <a:cubicBezTo>
                          <a:pt x="2646" y="2041"/>
                          <a:pt x="2822" y="1653"/>
                          <a:pt x="2840" y="1265"/>
                        </a:cubicBezTo>
                        <a:cubicBezTo>
                          <a:pt x="2910" y="630"/>
                          <a:pt x="2399" y="225"/>
                          <a:pt x="1852" y="66"/>
                        </a:cubicBezTo>
                        <a:cubicBezTo>
                          <a:pt x="1695" y="22"/>
                          <a:pt x="1536" y="1"/>
                          <a:pt x="13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23"/>
                  <p:cNvSpPr/>
                  <p:nvPr/>
                </p:nvSpPr>
                <p:spPr>
                  <a:xfrm rot="229867">
                    <a:off x="5782918" y="-603671"/>
                    <a:ext cx="136361" cy="122712"/>
                  </a:xfrm>
                  <a:custGeom>
                    <a:avLst/>
                    <a:gdLst/>
                    <a:ahLst/>
                    <a:cxnLst/>
                    <a:rect l="l" t="t" r="r" b="b"/>
                    <a:pathLst>
                      <a:path w="2258" h="2032" extrusionOk="0">
                        <a:moveTo>
                          <a:pt x="1273" y="0"/>
                        </a:moveTo>
                        <a:cubicBezTo>
                          <a:pt x="801" y="0"/>
                          <a:pt x="263" y="196"/>
                          <a:pt x="123" y="656"/>
                        </a:cubicBezTo>
                        <a:cubicBezTo>
                          <a:pt x="0" y="1097"/>
                          <a:pt x="88" y="1662"/>
                          <a:pt x="529" y="1873"/>
                        </a:cubicBezTo>
                        <a:cubicBezTo>
                          <a:pt x="705" y="1979"/>
                          <a:pt x="882" y="2032"/>
                          <a:pt x="1076" y="2032"/>
                        </a:cubicBezTo>
                        <a:lnTo>
                          <a:pt x="1270" y="2032"/>
                        </a:lnTo>
                        <a:cubicBezTo>
                          <a:pt x="1287" y="2032"/>
                          <a:pt x="1305" y="2014"/>
                          <a:pt x="1305" y="1979"/>
                        </a:cubicBezTo>
                        <a:cubicBezTo>
                          <a:pt x="1622" y="1961"/>
                          <a:pt x="1905" y="1785"/>
                          <a:pt x="2063" y="1503"/>
                        </a:cubicBezTo>
                        <a:cubicBezTo>
                          <a:pt x="2187" y="1309"/>
                          <a:pt x="2257" y="1062"/>
                          <a:pt x="2257" y="815"/>
                        </a:cubicBezTo>
                        <a:cubicBezTo>
                          <a:pt x="2240" y="604"/>
                          <a:pt x="2134" y="392"/>
                          <a:pt x="1975" y="233"/>
                        </a:cubicBezTo>
                        <a:cubicBezTo>
                          <a:pt x="1887" y="145"/>
                          <a:pt x="1763" y="75"/>
                          <a:pt x="1622" y="39"/>
                        </a:cubicBezTo>
                        <a:cubicBezTo>
                          <a:pt x="1516" y="14"/>
                          <a:pt x="1397" y="0"/>
                          <a:pt x="12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76" name="Google Shape;6476;p23"/>
                  <p:cNvGrpSpPr/>
                  <p:nvPr/>
                </p:nvGrpSpPr>
                <p:grpSpPr>
                  <a:xfrm>
                    <a:off x="5769350" y="-632049"/>
                    <a:ext cx="182010" cy="157891"/>
                    <a:chOff x="5769350" y="-632049"/>
                    <a:chExt cx="182010" cy="157891"/>
                  </a:xfrm>
                </p:grpSpPr>
                <p:sp>
                  <p:nvSpPr>
                    <p:cNvPr id="6477" name="Google Shape;6477;p23"/>
                    <p:cNvSpPr/>
                    <p:nvPr/>
                  </p:nvSpPr>
                  <p:spPr>
                    <a:xfrm rot="229867">
                      <a:off x="5774058" y="-626447"/>
                      <a:ext cx="172594" cy="146687"/>
                    </a:xfrm>
                    <a:custGeom>
                      <a:avLst/>
                      <a:gdLst/>
                      <a:ahLst/>
                      <a:cxnLst/>
                      <a:rect l="l" t="t" r="r" b="b"/>
                      <a:pathLst>
                        <a:path w="2858" h="2429" extrusionOk="0">
                          <a:moveTo>
                            <a:pt x="1440" y="50"/>
                          </a:moveTo>
                          <a:cubicBezTo>
                            <a:pt x="1616" y="50"/>
                            <a:pt x="1787" y="71"/>
                            <a:pt x="1940" y="109"/>
                          </a:cubicBezTo>
                          <a:cubicBezTo>
                            <a:pt x="2663" y="303"/>
                            <a:pt x="2787" y="973"/>
                            <a:pt x="2504" y="1590"/>
                          </a:cubicBezTo>
                          <a:cubicBezTo>
                            <a:pt x="2363" y="1855"/>
                            <a:pt x="2152" y="2084"/>
                            <a:pt x="1887" y="2225"/>
                          </a:cubicBezTo>
                          <a:cubicBezTo>
                            <a:pt x="1746" y="2296"/>
                            <a:pt x="1605" y="2366"/>
                            <a:pt x="1446" y="2384"/>
                          </a:cubicBezTo>
                          <a:cubicBezTo>
                            <a:pt x="1446" y="2331"/>
                            <a:pt x="1376" y="2348"/>
                            <a:pt x="1341" y="2331"/>
                          </a:cubicBezTo>
                          <a:cubicBezTo>
                            <a:pt x="1182" y="2296"/>
                            <a:pt x="1005" y="2278"/>
                            <a:pt x="847" y="2225"/>
                          </a:cubicBezTo>
                          <a:cubicBezTo>
                            <a:pt x="547" y="2102"/>
                            <a:pt x="300" y="1872"/>
                            <a:pt x="177" y="1573"/>
                          </a:cubicBezTo>
                          <a:cubicBezTo>
                            <a:pt x="53" y="1326"/>
                            <a:pt x="18" y="1043"/>
                            <a:pt x="88" y="779"/>
                          </a:cubicBezTo>
                          <a:cubicBezTo>
                            <a:pt x="289" y="257"/>
                            <a:pt x="887" y="50"/>
                            <a:pt x="1440" y="50"/>
                          </a:cubicBezTo>
                          <a:close/>
                          <a:moveTo>
                            <a:pt x="1447" y="1"/>
                          </a:moveTo>
                          <a:cubicBezTo>
                            <a:pt x="1124" y="1"/>
                            <a:pt x="799" y="83"/>
                            <a:pt x="512" y="232"/>
                          </a:cubicBezTo>
                          <a:cubicBezTo>
                            <a:pt x="212" y="391"/>
                            <a:pt x="36" y="673"/>
                            <a:pt x="0" y="991"/>
                          </a:cubicBezTo>
                          <a:cubicBezTo>
                            <a:pt x="0" y="1273"/>
                            <a:pt x="71" y="1537"/>
                            <a:pt x="194" y="1784"/>
                          </a:cubicBezTo>
                          <a:cubicBezTo>
                            <a:pt x="318" y="1960"/>
                            <a:pt x="476" y="2119"/>
                            <a:pt x="653" y="2225"/>
                          </a:cubicBezTo>
                          <a:cubicBezTo>
                            <a:pt x="829" y="2313"/>
                            <a:pt x="1005" y="2366"/>
                            <a:pt x="1199" y="2384"/>
                          </a:cubicBezTo>
                          <a:lnTo>
                            <a:pt x="1376" y="2419"/>
                          </a:lnTo>
                          <a:lnTo>
                            <a:pt x="1429" y="2419"/>
                          </a:lnTo>
                          <a:cubicBezTo>
                            <a:pt x="1432" y="2426"/>
                            <a:pt x="1441" y="2429"/>
                            <a:pt x="1452" y="2429"/>
                          </a:cubicBezTo>
                          <a:cubicBezTo>
                            <a:pt x="1499" y="2429"/>
                            <a:pt x="1594" y="2384"/>
                            <a:pt x="1623" y="2384"/>
                          </a:cubicBezTo>
                          <a:cubicBezTo>
                            <a:pt x="1958" y="2278"/>
                            <a:pt x="2240" y="2066"/>
                            <a:pt x="2434" y="1784"/>
                          </a:cubicBezTo>
                          <a:cubicBezTo>
                            <a:pt x="2857" y="1167"/>
                            <a:pt x="2804" y="285"/>
                            <a:pt x="1958" y="74"/>
                          </a:cubicBezTo>
                          <a:cubicBezTo>
                            <a:pt x="1792" y="24"/>
                            <a:pt x="1619" y="1"/>
                            <a:pt x="14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23"/>
                    <p:cNvSpPr/>
                    <p:nvPr/>
                  </p:nvSpPr>
                  <p:spPr>
                    <a:xfrm rot="229867">
                      <a:off x="5801611" y="-587074"/>
                      <a:ext cx="94631" cy="102844"/>
                    </a:xfrm>
                    <a:custGeom>
                      <a:avLst/>
                      <a:gdLst/>
                      <a:ahLst/>
                      <a:cxnLst/>
                      <a:rect l="l" t="t" r="r" b="b"/>
                      <a:pathLst>
                        <a:path w="1567" h="1703" extrusionOk="0">
                          <a:moveTo>
                            <a:pt x="653" y="185"/>
                          </a:moveTo>
                          <a:cubicBezTo>
                            <a:pt x="688" y="274"/>
                            <a:pt x="706" y="415"/>
                            <a:pt x="600" y="468"/>
                          </a:cubicBezTo>
                          <a:cubicBezTo>
                            <a:pt x="529" y="415"/>
                            <a:pt x="600" y="256"/>
                            <a:pt x="653" y="185"/>
                          </a:cubicBezTo>
                          <a:close/>
                          <a:moveTo>
                            <a:pt x="1147" y="379"/>
                          </a:moveTo>
                          <a:cubicBezTo>
                            <a:pt x="1147" y="450"/>
                            <a:pt x="1129" y="538"/>
                            <a:pt x="1059" y="556"/>
                          </a:cubicBezTo>
                          <a:cubicBezTo>
                            <a:pt x="1023" y="503"/>
                            <a:pt x="1111" y="415"/>
                            <a:pt x="1147" y="379"/>
                          </a:cubicBezTo>
                          <a:close/>
                          <a:moveTo>
                            <a:pt x="479" y="1"/>
                          </a:moveTo>
                          <a:cubicBezTo>
                            <a:pt x="430" y="1"/>
                            <a:pt x="380" y="15"/>
                            <a:pt x="336" y="44"/>
                          </a:cubicBezTo>
                          <a:cubicBezTo>
                            <a:pt x="18" y="185"/>
                            <a:pt x="0" y="785"/>
                            <a:pt x="18" y="1102"/>
                          </a:cubicBezTo>
                          <a:cubicBezTo>
                            <a:pt x="18" y="1154"/>
                            <a:pt x="52" y="1509"/>
                            <a:pt x="119" y="1509"/>
                          </a:cubicBezTo>
                          <a:cubicBezTo>
                            <a:pt x="121" y="1509"/>
                            <a:pt x="122" y="1508"/>
                            <a:pt x="124" y="1508"/>
                          </a:cubicBezTo>
                          <a:cubicBezTo>
                            <a:pt x="124" y="1490"/>
                            <a:pt x="142" y="1490"/>
                            <a:pt x="142" y="1473"/>
                          </a:cubicBezTo>
                          <a:cubicBezTo>
                            <a:pt x="71" y="1191"/>
                            <a:pt x="53" y="891"/>
                            <a:pt x="89" y="609"/>
                          </a:cubicBezTo>
                          <a:cubicBezTo>
                            <a:pt x="106" y="432"/>
                            <a:pt x="177" y="274"/>
                            <a:pt x="283" y="150"/>
                          </a:cubicBezTo>
                          <a:cubicBezTo>
                            <a:pt x="336" y="108"/>
                            <a:pt x="415" y="65"/>
                            <a:pt x="488" y="65"/>
                          </a:cubicBezTo>
                          <a:cubicBezTo>
                            <a:pt x="537" y="65"/>
                            <a:pt x="583" y="84"/>
                            <a:pt x="618" y="133"/>
                          </a:cubicBezTo>
                          <a:cubicBezTo>
                            <a:pt x="565" y="185"/>
                            <a:pt x="529" y="238"/>
                            <a:pt x="512" y="309"/>
                          </a:cubicBezTo>
                          <a:cubicBezTo>
                            <a:pt x="495" y="376"/>
                            <a:pt x="510" y="522"/>
                            <a:pt x="602" y="522"/>
                          </a:cubicBezTo>
                          <a:cubicBezTo>
                            <a:pt x="607" y="522"/>
                            <a:pt x="612" y="521"/>
                            <a:pt x="618" y="521"/>
                          </a:cubicBezTo>
                          <a:cubicBezTo>
                            <a:pt x="759" y="450"/>
                            <a:pt x="759" y="256"/>
                            <a:pt x="688" y="133"/>
                          </a:cubicBezTo>
                          <a:cubicBezTo>
                            <a:pt x="743" y="94"/>
                            <a:pt x="803" y="76"/>
                            <a:pt x="861" y="76"/>
                          </a:cubicBezTo>
                          <a:cubicBezTo>
                            <a:pt x="989" y="76"/>
                            <a:pt x="1105" y="163"/>
                            <a:pt x="1129" y="309"/>
                          </a:cubicBezTo>
                          <a:cubicBezTo>
                            <a:pt x="1059" y="362"/>
                            <a:pt x="917" y="538"/>
                            <a:pt x="1041" y="609"/>
                          </a:cubicBezTo>
                          <a:cubicBezTo>
                            <a:pt x="1047" y="610"/>
                            <a:pt x="1052" y="610"/>
                            <a:pt x="1058" y="610"/>
                          </a:cubicBezTo>
                          <a:cubicBezTo>
                            <a:pt x="1169" y="610"/>
                            <a:pt x="1216" y="445"/>
                            <a:pt x="1200" y="344"/>
                          </a:cubicBezTo>
                          <a:cubicBezTo>
                            <a:pt x="1264" y="312"/>
                            <a:pt x="1314" y="298"/>
                            <a:pt x="1352" y="298"/>
                          </a:cubicBezTo>
                          <a:cubicBezTo>
                            <a:pt x="1521" y="298"/>
                            <a:pt x="1451" y="577"/>
                            <a:pt x="1394" y="750"/>
                          </a:cubicBezTo>
                          <a:cubicBezTo>
                            <a:pt x="1341" y="891"/>
                            <a:pt x="1270" y="1014"/>
                            <a:pt x="1182" y="1138"/>
                          </a:cubicBezTo>
                          <a:cubicBezTo>
                            <a:pt x="1041" y="1314"/>
                            <a:pt x="917" y="1508"/>
                            <a:pt x="776" y="1684"/>
                          </a:cubicBezTo>
                          <a:cubicBezTo>
                            <a:pt x="783" y="1697"/>
                            <a:pt x="791" y="1702"/>
                            <a:pt x="800" y="1702"/>
                          </a:cubicBezTo>
                          <a:cubicBezTo>
                            <a:pt x="842" y="1702"/>
                            <a:pt x="906" y="1593"/>
                            <a:pt x="935" y="1579"/>
                          </a:cubicBezTo>
                          <a:cubicBezTo>
                            <a:pt x="988" y="1490"/>
                            <a:pt x="1059" y="1402"/>
                            <a:pt x="1129" y="1314"/>
                          </a:cubicBezTo>
                          <a:cubicBezTo>
                            <a:pt x="1270" y="1138"/>
                            <a:pt x="1394" y="926"/>
                            <a:pt x="1464" y="715"/>
                          </a:cubicBezTo>
                          <a:cubicBezTo>
                            <a:pt x="1550" y="499"/>
                            <a:pt x="1566" y="226"/>
                            <a:pt x="1361" y="226"/>
                          </a:cubicBezTo>
                          <a:cubicBezTo>
                            <a:pt x="1314" y="226"/>
                            <a:pt x="1255" y="241"/>
                            <a:pt x="1182" y="274"/>
                          </a:cubicBezTo>
                          <a:cubicBezTo>
                            <a:pt x="1164" y="185"/>
                            <a:pt x="1094" y="97"/>
                            <a:pt x="1006" y="62"/>
                          </a:cubicBezTo>
                          <a:cubicBezTo>
                            <a:pt x="959" y="31"/>
                            <a:pt x="906" y="17"/>
                            <a:pt x="852" y="17"/>
                          </a:cubicBezTo>
                          <a:cubicBezTo>
                            <a:pt x="783" y="17"/>
                            <a:pt x="712" y="40"/>
                            <a:pt x="653" y="80"/>
                          </a:cubicBezTo>
                          <a:cubicBezTo>
                            <a:pt x="612" y="28"/>
                            <a:pt x="547" y="1"/>
                            <a:pt x="4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79" name="Google Shape;6479;p23"/>
                  <p:cNvSpPr/>
                  <p:nvPr/>
                </p:nvSpPr>
                <p:spPr>
                  <a:xfrm rot="229867">
                    <a:off x="5764743" y="-505863"/>
                    <a:ext cx="92699" cy="85271"/>
                  </a:xfrm>
                  <a:custGeom>
                    <a:avLst/>
                    <a:gdLst/>
                    <a:ahLst/>
                    <a:cxnLst/>
                    <a:rect l="l" t="t" r="r" b="b"/>
                    <a:pathLst>
                      <a:path w="1535" h="1412" extrusionOk="0">
                        <a:moveTo>
                          <a:pt x="335" y="1"/>
                        </a:moveTo>
                        <a:lnTo>
                          <a:pt x="335" y="36"/>
                        </a:lnTo>
                        <a:lnTo>
                          <a:pt x="335" y="54"/>
                        </a:lnTo>
                        <a:cubicBezTo>
                          <a:pt x="247" y="389"/>
                          <a:pt x="124" y="706"/>
                          <a:pt x="0" y="1023"/>
                        </a:cubicBezTo>
                        <a:cubicBezTo>
                          <a:pt x="0" y="1041"/>
                          <a:pt x="0" y="1041"/>
                          <a:pt x="0" y="1059"/>
                        </a:cubicBezTo>
                        <a:lnTo>
                          <a:pt x="36" y="1059"/>
                        </a:lnTo>
                        <a:lnTo>
                          <a:pt x="89" y="1112"/>
                        </a:lnTo>
                        <a:lnTo>
                          <a:pt x="106" y="1112"/>
                        </a:lnTo>
                        <a:lnTo>
                          <a:pt x="388" y="1182"/>
                        </a:lnTo>
                        <a:lnTo>
                          <a:pt x="635" y="1253"/>
                        </a:lnTo>
                        <a:lnTo>
                          <a:pt x="776" y="1288"/>
                        </a:lnTo>
                        <a:lnTo>
                          <a:pt x="917" y="1323"/>
                        </a:lnTo>
                        <a:lnTo>
                          <a:pt x="1164" y="1394"/>
                        </a:lnTo>
                        <a:lnTo>
                          <a:pt x="1200" y="1394"/>
                        </a:lnTo>
                        <a:lnTo>
                          <a:pt x="1252" y="1411"/>
                        </a:lnTo>
                        <a:lnTo>
                          <a:pt x="1341" y="1411"/>
                        </a:lnTo>
                        <a:lnTo>
                          <a:pt x="1341" y="1394"/>
                        </a:lnTo>
                        <a:lnTo>
                          <a:pt x="1341" y="1376"/>
                        </a:lnTo>
                        <a:cubicBezTo>
                          <a:pt x="1341" y="1341"/>
                          <a:pt x="1358" y="1306"/>
                          <a:pt x="1358" y="1270"/>
                        </a:cubicBezTo>
                        <a:cubicBezTo>
                          <a:pt x="1394" y="1094"/>
                          <a:pt x="1446" y="900"/>
                          <a:pt x="1482" y="706"/>
                        </a:cubicBezTo>
                        <a:lnTo>
                          <a:pt x="1535" y="424"/>
                        </a:lnTo>
                        <a:lnTo>
                          <a:pt x="1535" y="389"/>
                        </a:lnTo>
                        <a:lnTo>
                          <a:pt x="1482" y="371"/>
                        </a:lnTo>
                        <a:lnTo>
                          <a:pt x="1217" y="283"/>
                        </a:lnTo>
                        <a:lnTo>
                          <a:pt x="865" y="177"/>
                        </a:lnTo>
                        <a:lnTo>
                          <a:pt x="512" y="71"/>
                        </a:lnTo>
                        <a:lnTo>
                          <a:pt x="388" y="18"/>
                        </a:lnTo>
                        <a:lnTo>
                          <a:pt x="3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80" name="Google Shape;6480;p23"/>
                <p:cNvGrpSpPr/>
                <p:nvPr/>
              </p:nvGrpSpPr>
              <p:grpSpPr>
                <a:xfrm>
                  <a:off x="305733" y="107810"/>
                  <a:ext cx="203597" cy="231852"/>
                  <a:chOff x="138770" y="75660"/>
                  <a:chExt cx="203597" cy="231852"/>
                </a:xfrm>
              </p:grpSpPr>
              <p:sp>
                <p:nvSpPr>
                  <p:cNvPr id="6481" name="Google Shape;6481;p23"/>
                  <p:cNvSpPr/>
                  <p:nvPr/>
                </p:nvSpPr>
                <p:spPr>
                  <a:xfrm rot="-479857">
                    <a:off x="148679" y="87133"/>
                    <a:ext cx="175742" cy="154725"/>
                  </a:xfrm>
                  <a:custGeom>
                    <a:avLst/>
                    <a:gdLst/>
                    <a:ahLst/>
                    <a:cxnLst/>
                    <a:rect l="l" t="t" r="r" b="b"/>
                    <a:pathLst>
                      <a:path w="2910" h="2562" extrusionOk="0">
                        <a:moveTo>
                          <a:pt x="1481" y="0"/>
                        </a:moveTo>
                        <a:cubicBezTo>
                          <a:pt x="1120" y="0"/>
                          <a:pt x="763" y="122"/>
                          <a:pt x="476" y="337"/>
                        </a:cubicBezTo>
                        <a:cubicBezTo>
                          <a:pt x="141" y="637"/>
                          <a:pt x="0" y="1096"/>
                          <a:pt x="124" y="1536"/>
                        </a:cubicBezTo>
                        <a:cubicBezTo>
                          <a:pt x="212" y="2030"/>
                          <a:pt x="600" y="2436"/>
                          <a:pt x="1111" y="2506"/>
                        </a:cubicBezTo>
                        <a:cubicBezTo>
                          <a:pt x="1234" y="2544"/>
                          <a:pt x="1367" y="2562"/>
                          <a:pt x="1499" y="2562"/>
                        </a:cubicBezTo>
                        <a:cubicBezTo>
                          <a:pt x="1614" y="2562"/>
                          <a:pt x="1728" y="2549"/>
                          <a:pt x="1834" y="2524"/>
                        </a:cubicBezTo>
                        <a:cubicBezTo>
                          <a:pt x="2099" y="2453"/>
                          <a:pt x="2328" y="2330"/>
                          <a:pt x="2522" y="2171"/>
                        </a:cubicBezTo>
                        <a:cubicBezTo>
                          <a:pt x="2786" y="1854"/>
                          <a:pt x="2910" y="1466"/>
                          <a:pt x="2875" y="1060"/>
                        </a:cubicBezTo>
                        <a:cubicBezTo>
                          <a:pt x="2839" y="443"/>
                          <a:pt x="2293" y="108"/>
                          <a:pt x="1728" y="20"/>
                        </a:cubicBezTo>
                        <a:cubicBezTo>
                          <a:pt x="1646" y="7"/>
                          <a:pt x="1563" y="0"/>
                          <a:pt x="14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23"/>
                  <p:cNvSpPr/>
                  <p:nvPr/>
                </p:nvSpPr>
                <p:spPr>
                  <a:xfrm rot="-479857">
                    <a:off x="177107" y="114688"/>
                    <a:ext cx="134252" cy="124348"/>
                  </a:xfrm>
                  <a:custGeom>
                    <a:avLst/>
                    <a:gdLst/>
                    <a:ahLst/>
                    <a:cxnLst/>
                    <a:rect l="l" t="t" r="r" b="b"/>
                    <a:pathLst>
                      <a:path w="2223" h="2059" extrusionOk="0">
                        <a:moveTo>
                          <a:pt x="1316" y="0"/>
                        </a:moveTo>
                        <a:cubicBezTo>
                          <a:pt x="799" y="0"/>
                          <a:pt x="134" y="283"/>
                          <a:pt x="53" y="835"/>
                        </a:cubicBezTo>
                        <a:cubicBezTo>
                          <a:pt x="0" y="1276"/>
                          <a:pt x="141" y="1823"/>
                          <a:pt x="617" y="1981"/>
                        </a:cubicBezTo>
                        <a:cubicBezTo>
                          <a:pt x="752" y="2035"/>
                          <a:pt x="897" y="2058"/>
                          <a:pt x="1044" y="2058"/>
                        </a:cubicBezTo>
                        <a:cubicBezTo>
                          <a:pt x="1090" y="2058"/>
                          <a:pt x="1136" y="2056"/>
                          <a:pt x="1182" y="2052"/>
                        </a:cubicBezTo>
                        <a:lnTo>
                          <a:pt x="1376" y="2017"/>
                        </a:lnTo>
                        <a:cubicBezTo>
                          <a:pt x="1393" y="2017"/>
                          <a:pt x="1393" y="1999"/>
                          <a:pt x="1393" y="1981"/>
                        </a:cubicBezTo>
                        <a:cubicBezTo>
                          <a:pt x="1711" y="1911"/>
                          <a:pt x="1958" y="1699"/>
                          <a:pt x="2081" y="1400"/>
                        </a:cubicBezTo>
                        <a:cubicBezTo>
                          <a:pt x="2187" y="1170"/>
                          <a:pt x="2222" y="923"/>
                          <a:pt x="2187" y="694"/>
                        </a:cubicBezTo>
                        <a:cubicBezTo>
                          <a:pt x="2134" y="465"/>
                          <a:pt x="1993" y="289"/>
                          <a:pt x="1816" y="165"/>
                        </a:cubicBezTo>
                        <a:cubicBezTo>
                          <a:pt x="1711" y="77"/>
                          <a:pt x="1587" y="24"/>
                          <a:pt x="1446" y="6"/>
                        </a:cubicBezTo>
                        <a:cubicBezTo>
                          <a:pt x="1404" y="2"/>
                          <a:pt x="1361" y="0"/>
                          <a:pt x="13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23"/>
                  <p:cNvSpPr/>
                  <p:nvPr/>
                </p:nvSpPr>
                <p:spPr>
                  <a:xfrm rot="-479857">
                    <a:off x="159387" y="91104"/>
                    <a:ext cx="173628" cy="146572"/>
                  </a:xfrm>
                  <a:custGeom>
                    <a:avLst/>
                    <a:gdLst/>
                    <a:ahLst/>
                    <a:cxnLst/>
                    <a:rect l="l" t="t" r="r" b="b"/>
                    <a:pathLst>
                      <a:path w="2875" h="2427" extrusionOk="0">
                        <a:moveTo>
                          <a:pt x="1603" y="44"/>
                        </a:moveTo>
                        <a:cubicBezTo>
                          <a:pt x="1676" y="44"/>
                          <a:pt x="1748" y="48"/>
                          <a:pt x="1817" y="55"/>
                        </a:cubicBezTo>
                        <a:cubicBezTo>
                          <a:pt x="2558" y="143"/>
                          <a:pt x="2787" y="796"/>
                          <a:pt x="2575" y="1431"/>
                        </a:cubicBezTo>
                        <a:cubicBezTo>
                          <a:pt x="2469" y="1713"/>
                          <a:pt x="2293" y="1977"/>
                          <a:pt x="2064" y="2154"/>
                        </a:cubicBezTo>
                        <a:cubicBezTo>
                          <a:pt x="1940" y="2260"/>
                          <a:pt x="1799" y="2330"/>
                          <a:pt x="1658" y="2383"/>
                        </a:cubicBezTo>
                        <a:cubicBezTo>
                          <a:pt x="1648" y="2351"/>
                          <a:pt x="1618" y="2345"/>
                          <a:pt x="1588" y="2345"/>
                        </a:cubicBezTo>
                        <a:cubicBezTo>
                          <a:pt x="1569" y="2345"/>
                          <a:pt x="1549" y="2348"/>
                          <a:pt x="1535" y="2348"/>
                        </a:cubicBezTo>
                        <a:cubicBezTo>
                          <a:pt x="1358" y="2330"/>
                          <a:pt x="1200" y="2330"/>
                          <a:pt x="1023" y="2313"/>
                        </a:cubicBezTo>
                        <a:cubicBezTo>
                          <a:pt x="724" y="2224"/>
                          <a:pt x="441" y="2030"/>
                          <a:pt x="283" y="1766"/>
                        </a:cubicBezTo>
                        <a:cubicBezTo>
                          <a:pt x="124" y="1519"/>
                          <a:pt x="53" y="1254"/>
                          <a:pt x="71" y="972"/>
                        </a:cubicBezTo>
                        <a:cubicBezTo>
                          <a:pt x="229" y="324"/>
                          <a:pt x="969" y="44"/>
                          <a:pt x="1603" y="44"/>
                        </a:cubicBezTo>
                        <a:close/>
                        <a:moveTo>
                          <a:pt x="1564" y="1"/>
                        </a:moveTo>
                        <a:cubicBezTo>
                          <a:pt x="1158" y="1"/>
                          <a:pt x="756" y="131"/>
                          <a:pt x="424" y="390"/>
                        </a:cubicBezTo>
                        <a:cubicBezTo>
                          <a:pt x="159" y="567"/>
                          <a:pt x="1" y="884"/>
                          <a:pt x="18" y="1202"/>
                        </a:cubicBezTo>
                        <a:cubicBezTo>
                          <a:pt x="53" y="1466"/>
                          <a:pt x="159" y="1731"/>
                          <a:pt x="318" y="1960"/>
                        </a:cubicBezTo>
                        <a:cubicBezTo>
                          <a:pt x="459" y="2119"/>
                          <a:pt x="653" y="2242"/>
                          <a:pt x="847" y="2330"/>
                        </a:cubicBezTo>
                        <a:cubicBezTo>
                          <a:pt x="1023" y="2401"/>
                          <a:pt x="1217" y="2418"/>
                          <a:pt x="1394" y="2418"/>
                        </a:cubicBezTo>
                        <a:lnTo>
                          <a:pt x="1641" y="2418"/>
                        </a:lnTo>
                        <a:cubicBezTo>
                          <a:pt x="1643" y="2424"/>
                          <a:pt x="1649" y="2427"/>
                          <a:pt x="1657" y="2427"/>
                        </a:cubicBezTo>
                        <a:cubicBezTo>
                          <a:pt x="1697" y="2427"/>
                          <a:pt x="1790" y="2363"/>
                          <a:pt x="1835" y="2348"/>
                        </a:cubicBezTo>
                        <a:cubicBezTo>
                          <a:pt x="2134" y="2207"/>
                          <a:pt x="2399" y="1960"/>
                          <a:pt x="2540" y="1660"/>
                        </a:cubicBezTo>
                        <a:cubicBezTo>
                          <a:pt x="2875" y="972"/>
                          <a:pt x="2699" y="108"/>
                          <a:pt x="1835" y="20"/>
                        </a:cubicBezTo>
                        <a:cubicBezTo>
                          <a:pt x="1745" y="7"/>
                          <a:pt x="1654" y="1"/>
                          <a:pt x="15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23"/>
                  <p:cNvSpPr/>
                  <p:nvPr/>
                </p:nvSpPr>
                <p:spPr>
                  <a:xfrm rot="-479857">
                    <a:off x="193140" y="135151"/>
                    <a:ext cx="93125" cy="100976"/>
                  </a:xfrm>
                  <a:custGeom>
                    <a:avLst/>
                    <a:gdLst/>
                    <a:ahLst/>
                    <a:cxnLst/>
                    <a:rect l="l" t="t" r="r" b="b"/>
                    <a:pathLst>
                      <a:path w="1542" h="1672" extrusionOk="0">
                        <a:moveTo>
                          <a:pt x="618" y="191"/>
                        </a:moveTo>
                        <a:cubicBezTo>
                          <a:pt x="653" y="261"/>
                          <a:pt x="689" y="420"/>
                          <a:pt x="618" y="473"/>
                        </a:cubicBezTo>
                        <a:cubicBezTo>
                          <a:pt x="512" y="420"/>
                          <a:pt x="565" y="261"/>
                          <a:pt x="618" y="191"/>
                        </a:cubicBezTo>
                        <a:close/>
                        <a:moveTo>
                          <a:pt x="1130" y="314"/>
                        </a:moveTo>
                        <a:cubicBezTo>
                          <a:pt x="1130" y="385"/>
                          <a:pt x="1130" y="491"/>
                          <a:pt x="1059" y="508"/>
                        </a:cubicBezTo>
                        <a:cubicBezTo>
                          <a:pt x="1024" y="455"/>
                          <a:pt x="1094" y="349"/>
                          <a:pt x="1130" y="314"/>
                        </a:cubicBezTo>
                        <a:close/>
                        <a:moveTo>
                          <a:pt x="855" y="1"/>
                        </a:moveTo>
                        <a:cubicBezTo>
                          <a:pt x="760" y="1"/>
                          <a:pt x="666" y="37"/>
                          <a:pt x="601" y="103"/>
                        </a:cubicBezTo>
                        <a:cubicBezTo>
                          <a:pt x="556" y="59"/>
                          <a:pt x="499" y="36"/>
                          <a:pt x="442" y="36"/>
                        </a:cubicBezTo>
                        <a:cubicBezTo>
                          <a:pt x="385" y="36"/>
                          <a:pt x="327" y="59"/>
                          <a:pt x="283" y="103"/>
                        </a:cubicBezTo>
                        <a:cubicBezTo>
                          <a:pt x="1" y="297"/>
                          <a:pt x="54" y="879"/>
                          <a:pt x="107" y="1178"/>
                        </a:cubicBezTo>
                        <a:cubicBezTo>
                          <a:pt x="124" y="1229"/>
                          <a:pt x="205" y="1569"/>
                          <a:pt x="258" y="1569"/>
                        </a:cubicBezTo>
                        <a:cubicBezTo>
                          <a:pt x="261" y="1569"/>
                          <a:pt x="263" y="1568"/>
                          <a:pt x="265" y="1566"/>
                        </a:cubicBezTo>
                        <a:cubicBezTo>
                          <a:pt x="283" y="1566"/>
                          <a:pt x="283" y="1549"/>
                          <a:pt x="283" y="1531"/>
                        </a:cubicBezTo>
                        <a:cubicBezTo>
                          <a:pt x="177" y="1266"/>
                          <a:pt x="124" y="967"/>
                          <a:pt x="124" y="685"/>
                        </a:cubicBezTo>
                        <a:cubicBezTo>
                          <a:pt x="107" y="526"/>
                          <a:pt x="160" y="349"/>
                          <a:pt x="248" y="208"/>
                        </a:cubicBezTo>
                        <a:cubicBezTo>
                          <a:pt x="295" y="149"/>
                          <a:pt x="383" y="90"/>
                          <a:pt x="462" y="90"/>
                        </a:cubicBezTo>
                        <a:cubicBezTo>
                          <a:pt x="500" y="90"/>
                          <a:pt x="537" y="103"/>
                          <a:pt x="565" y="138"/>
                        </a:cubicBezTo>
                        <a:cubicBezTo>
                          <a:pt x="530" y="191"/>
                          <a:pt x="512" y="261"/>
                          <a:pt x="495" y="332"/>
                        </a:cubicBezTo>
                        <a:cubicBezTo>
                          <a:pt x="495" y="411"/>
                          <a:pt x="523" y="531"/>
                          <a:pt x="604" y="531"/>
                        </a:cubicBezTo>
                        <a:cubicBezTo>
                          <a:pt x="614" y="531"/>
                          <a:pt x="624" y="530"/>
                          <a:pt x="636" y="526"/>
                        </a:cubicBezTo>
                        <a:cubicBezTo>
                          <a:pt x="759" y="438"/>
                          <a:pt x="724" y="244"/>
                          <a:pt x="653" y="138"/>
                        </a:cubicBezTo>
                        <a:cubicBezTo>
                          <a:pt x="708" y="84"/>
                          <a:pt x="777" y="58"/>
                          <a:pt x="847" y="58"/>
                        </a:cubicBezTo>
                        <a:cubicBezTo>
                          <a:pt x="958" y="58"/>
                          <a:pt x="1068" y="124"/>
                          <a:pt x="1112" y="244"/>
                        </a:cubicBezTo>
                        <a:cubicBezTo>
                          <a:pt x="1024" y="314"/>
                          <a:pt x="918" y="508"/>
                          <a:pt x="1041" y="561"/>
                        </a:cubicBezTo>
                        <a:cubicBezTo>
                          <a:pt x="1182" y="561"/>
                          <a:pt x="1200" y="367"/>
                          <a:pt x="1182" y="279"/>
                        </a:cubicBezTo>
                        <a:cubicBezTo>
                          <a:pt x="1253" y="228"/>
                          <a:pt x="1306" y="207"/>
                          <a:pt x="1346" y="207"/>
                        </a:cubicBezTo>
                        <a:cubicBezTo>
                          <a:pt x="1484" y="207"/>
                          <a:pt x="1457" y="467"/>
                          <a:pt x="1429" y="632"/>
                        </a:cubicBezTo>
                        <a:cubicBezTo>
                          <a:pt x="1376" y="790"/>
                          <a:pt x="1324" y="931"/>
                          <a:pt x="1253" y="1073"/>
                        </a:cubicBezTo>
                        <a:cubicBezTo>
                          <a:pt x="1147" y="1266"/>
                          <a:pt x="1059" y="1460"/>
                          <a:pt x="953" y="1654"/>
                        </a:cubicBezTo>
                        <a:cubicBezTo>
                          <a:pt x="959" y="1666"/>
                          <a:pt x="966" y="1671"/>
                          <a:pt x="973" y="1671"/>
                        </a:cubicBezTo>
                        <a:cubicBezTo>
                          <a:pt x="1010" y="1671"/>
                          <a:pt x="1062" y="1546"/>
                          <a:pt x="1077" y="1531"/>
                        </a:cubicBezTo>
                        <a:cubicBezTo>
                          <a:pt x="1130" y="1425"/>
                          <a:pt x="1182" y="1337"/>
                          <a:pt x="1235" y="1249"/>
                        </a:cubicBezTo>
                        <a:cubicBezTo>
                          <a:pt x="1359" y="1037"/>
                          <a:pt x="1447" y="826"/>
                          <a:pt x="1500" y="596"/>
                        </a:cubicBezTo>
                        <a:cubicBezTo>
                          <a:pt x="1541" y="390"/>
                          <a:pt x="1518" y="142"/>
                          <a:pt x="1339" y="142"/>
                        </a:cubicBezTo>
                        <a:cubicBezTo>
                          <a:pt x="1289" y="142"/>
                          <a:pt x="1225" y="162"/>
                          <a:pt x="1147" y="208"/>
                        </a:cubicBezTo>
                        <a:cubicBezTo>
                          <a:pt x="1112" y="120"/>
                          <a:pt x="1041" y="50"/>
                          <a:pt x="953" y="14"/>
                        </a:cubicBezTo>
                        <a:cubicBezTo>
                          <a:pt x="921" y="5"/>
                          <a:pt x="888" y="1"/>
                          <a:pt x="8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23"/>
                  <p:cNvSpPr/>
                  <p:nvPr/>
                </p:nvSpPr>
                <p:spPr>
                  <a:xfrm rot="-479857">
                    <a:off x="189193" y="227226"/>
                    <a:ext cx="86301" cy="74645"/>
                  </a:xfrm>
                  <a:custGeom>
                    <a:avLst/>
                    <a:gdLst/>
                    <a:ahLst/>
                    <a:cxnLst/>
                    <a:rect l="l" t="t" r="r" b="b"/>
                    <a:pathLst>
                      <a:path w="1429" h="1236" extrusionOk="0">
                        <a:moveTo>
                          <a:pt x="194" y="1"/>
                        </a:moveTo>
                        <a:lnTo>
                          <a:pt x="194" y="18"/>
                        </a:lnTo>
                        <a:lnTo>
                          <a:pt x="194" y="54"/>
                        </a:lnTo>
                        <a:cubicBezTo>
                          <a:pt x="141" y="389"/>
                          <a:pt x="88" y="724"/>
                          <a:pt x="0" y="1059"/>
                        </a:cubicBezTo>
                        <a:cubicBezTo>
                          <a:pt x="0" y="1059"/>
                          <a:pt x="0" y="1076"/>
                          <a:pt x="0" y="1076"/>
                        </a:cubicBezTo>
                        <a:lnTo>
                          <a:pt x="35" y="1076"/>
                        </a:lnTo>
                        <a:lnTo>
                          <a:pt x="71" y="1094"/>
                        </a:lnTo>
                        <a:lnTo>
                          <a:pt x="106" y="1094"/>
                        </a:lnTo>
                        <a:lnTo>
                          <a:pt x="388" y="1129"/>
                        </a:lnTo>
                        <a:lnTo>
                          <a:pt x="653" y="1165"/>
                        </a:lnTo>
                        <a:lnTo>
                          <a:pt x="794" y="1182"/>
                        </a:lnTo>
                        <a:lnTo>
                          <a:pt x="952" y="1200"/>
                        </a:lnTo>
                        <a:lnTo>
                          <a:pt x="1199" y="1235"/>
                        </a:lnTo>
                        <a:lnTo>
                          <a:pt x="1376" y="1235"/>
                        </a:lnTo>
                        <a:lnTo>
                          <a:pt x="1376" y="1182"/>
                        </a:lnTo>
                        <a:lnTo>
                          <a:pt x="1376" y="1094"/>
                        </a:lnTo>
                        <a:cubicBezTo>
                          <a:pt x="1393" y="900"/>
                          <a:pt x="1411" y="706"/>
                          <a:pt x="1411" y="512"/>
                        </a:cubicBezTo>
                        <a:lnTo>
                          <a:pt x="1428" y="230"/>
                        </a:lnTo>
                        <a:lnTo>
                          <a:pt x="1428" y="195"/>
                        </a:lnTo>
                        <a:lnTo>
                          <a:pt x="1376" y="195"/>
                        </a:lnTo>
                        <a:lnTo>
                          <a:pt x="1111" y="142"/>
                        </a:lnTo>
                        <a:lnTo>
                          <a:pt x="758" y="89"/>
                        </a:lnTo>
                        <a:lnTo>
                          <a:pt x="388" y="18"/>
                        </a:lnTo>
                        <a:lnTo>
                          <a:pt x="2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86" name="Google Shape;6486;p23"/>
                <p:cNvGrpSpPr/>
                <p:nvPr/>
              </p:nvGrpSpPr>
              <p:grpSpPr>
                <a:xfrm>
                  <a:off x="740346" y="306551"/>
                  <a:ext cx="202396" cy="229631"/>
                  <a:chOff x="561824" y="274401"/>
                  <a:chExt cx="202396" cy="229631"/>
                </a:xfrm>
              </p:grpSpPr>
              <p:sp>
                <p:nvSpPr>
                  <p:cNvPr id="6487" name="Google Shape;6487;p23"/>
                  <p:cNvSpPr/>
                  <p:nvPr/>
                </p:nvSpPr>
                <p:spPr>
                  <a:xfrm rot="-479857">
                    <a:off x="577474" y="337578"/>
                    <a:ext cx="176829" cy="154906"/>
                  </a:xfrm>
                  <a:custGeom>
                    <a:avLst/>
                    <a:gdLst/>
                    <a:ahLst/>
                    <a:cxnLst/>
                    <a:rect l="l" t="t" r="r" b="b"/>
                    <a:pathLst>
                      <a:path w="2928" h="2565" extrusionOk="0">
                        <a:moveTo>
                          <a:pt x="1379" y="0"/>
                        </a:moveTo>
                        <a:cubicBezTo>
                          <a:pt x="1244" y="0"/>
                          <a:pt x="1111" y="18"/>
                          <a:pt x="988" y="56"/>
                        </a:cubicBezTo>
                        <a:cubicBezTo>
                          <a:pt x="741" y="144"/>
                          <a:pt x="512" y="285"/>
                          <a:pt x="318" y="479"/>
                        </a:cubicBezTo>
                        <a:cubicBezTo>
                          <a:pt x="89" y="796"/>
                          <a:pt x="0" y="1202"/>
                          <a:pt x="53" y="1607"/>
                        </a:cubicBezTo>
                        <a:cubicBezTo>
                          <a:pt x="142" y="2225"/>
                          <a:pt x="723" y="2507"/>
                          <a:pt x="1288" y="2560"/>
                        </a:cubicBezTo>
                        <a:cubicBezTo>
                          <a:pt x="1328" y="2563"/>
                          <a:pt x="1369" y="2564"/>
                          <a:pt x="1409" y="2564"/>
                        </a:cubicBezTo>
                        <a:cubicBezTo>
                          <a:pt x="1809" y="2564"/>
                          <a:pt x="2200" y="2409"/>
                          <a:pt x="2505" y="2136"/>
                        </a:cubicBezTo>
                        <a:cubicBezTo>
                          <a:pt x="2822" y="1819"/>
                          <a:pt x="2928" y="1343"/>
                          <a:pt x="2769" y="920"/>
                        </a:cubicBezTo>
                        <a:cubicBezTo>
                          <a:pt x="2646" y="426"/>
                          <a:pt x="2222" y="73"/>
                          <a:pt x="1729" y="38"/>
                        </a:cubicBezTo>
                        <a:cubicBezTo>
                          <a:pt x="1614" y="13"/>
                          <a:pt x="1496" y="0"/>
                          <a:pt x="13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23"/>
                  <p:cNvSpPr/>
                  <p:nvPr/>
                </p:nvSpPr>
                <p:spPr>
                  <a:xfrm rot="-479857">
                    <a:off x="591631" y="339986"/>
                    <a:ext cx="132139" cy="125556"/>
                  </a:xfrm>
                  <a:custGeom>
                    <a:avLst/>
                    <a:gdLst/>
                    <a:ahLst/>
                    <a:cxnLst/>
                    <a:rect l="l" t="t" r="r" b="b"/>
                    <a:pathLst>
                      <a:path w="2188" h="2079" extrusionOk="0">
                        <a:moveTo>
                          <a:pt x="1182" y="1"/>
                        </a:moveTo>
                        <a:cubicBezTo>
                          <a:pt x="1104" y="1"/>
                          <a:pt x="1027" y="10"/>
                          <a:pt x="953" y="33"/>
                        </a:cubicBezTo>
                        <a:lnTo>
                          <a:pt x="777" y="68"/>
                        </a:lnTo>
                        <a:cubicBezTo>
                          <a:pt x="742" y="68"/>
                          <a:pt x="742" y="85"/>
                          <a:pt x="742" y="121"/>
                        </a:cubicBezTo>
                        <a:cubicBezTo>
                          <a:pt x="442" y="209"/>
                          <a:pt x="195" y="438"/>
                          <a:pt x="107" y="738"/>
                        </a:cubicBezTo>
                        <a:cubicBezTo>
                          <a:pt x="19" y="967"/>
                          <a:pt x="1" y="1214"/>
                          <a:pt x="54" y="1461"/>
                        </a:cubicBezTo>
                        <a:cubicBezTo>
                          <a:pt x="124" y="1673"/>
                          <a:pt x="266" y="1849"/>
                          <a:pt x="459" y="1972"/>
                        </a:cubicBezTo>
                        <a:cubicBezTo>
                          <a:pt x="565" y="2043"/>
                          <a:pt x="706" y="2078"/>
                          <a:pt x="847" y="2078"/>
                        </a:cubicBezTo>
                        <a:cubicBezTo>
                          <a:pt x="861" y="2079"/>
                          <a:pt x="874" y="2079"/>
                          <a:pt x="888" y="2079"/>
                        </a:cubicBezTo>
                        <a:cubicBezTo>
                          <a:pt x="1413" y="2079"/>
                          <a:pt x="2118" y="1746"/>
                          <a:pt x="2170" y="1161"/>
                        </a:cubicBezTo>
                        <a:cubicBezTo>
                          <a:pt x="2188" y="720"/>
                          <a:pt x="1994" y="174"/>
                          <a:pt x="1500" y="50"/>
                        </a:cubicBezTo>
                        <a:cubicBezTo>
                          <a:pt x="1397" y="19"/>
                          <a:pt x="1289" y="1"/>
                          <a:pt x="11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23"/>
                  <p:cNvSpPr/>
                  <p:nvPr/>
                </p:nvSpPr>
                <p:spPr>
                  <a:xfrm rot="-479857">
                    <a:off x="571160" y="343110"/>
                    <a:ext cx="172601" cy="146270"/>
                  </a:xfrm>
                  <a:custGeom>
                    <a:avLst/>
                    <a:gdLst/>
                    <a:ahLst/>
                    <a:cxnLst/>
                    <a:rect l="l" t="t" r="r" b="b"/>
                    <a:pathLst>
                      <a:path w="2858" h="2422" extrusionOk="0">
                        <a:moveTo>
                          <a:pt x="1094" y="36"/>
                        </a:moveTo>
                        <a:cubicBezTo>
                          <a:pt x="1105" y="68"/>
                          <a:pt x="1134" y="75"/>
                          <a:pt x="1164" y="75"/>
                        </a:cubicBezTo>
                        <a:cubicBezTo>
                          <a:pt x="1184" y="75"/>
                          <a:pt x="1203" y="72"/>
                          <a:pt x="1217" y="72"/>
                        </a:cubicBezTo>
                        <a:cubicBezTo>
                          <a:pt x="1335" y="72"/>
                          <a:pt x="1445" y="64"/>
                          <a:pt x="1557" y="64"/>
                        </a:cubicBezTo>
                        <a:cubicBezTo>
                          <a:pt x="1613" y="64"/>
                          <a:pt x="1670" y="66"/>
                          <a:pt x="1729" y="72"/>
                        </a:cubicBezTo>
                        <a:cubicBezTo>
                          <a:pt x="2046" y="125"/>
                          <a:pt x="2328" y="301"/>
                          <a:pt x="2522" y="565"/>
                        </a:cubicBezTo>
                        <a:cubicBezTo>
                          <a:pt x="2681" y="777"/>
                          <a:pt x="2769" y="1059"/>
                          <a:pt x="2769" y="1324"/>
                        </a:cubicBezTo>
                        <a:cubicBezTo>
                          <a:pt x="2669" y="2029"/>
                          <a:pt x="1864" y="2367"/>
                          <a:pt x="1208" y="2367"/>
                        </a:cubicBezTo>
                        <a:cubicBezTo>
                          <a:pt x="1176" y="2367"/>
                          <a:pt x="1143" y="2366"/>
                          <a:pt x="1112" y="2364"/>
                        </a:cubicBezTo>
                        <a:cubicBezTo>
                          <a:pt x="371" y="2347"/>
                          <a:pt x="106" y="1729"/>
                          <a:pt x="248" y="1059"/>
                        </a:cubicBezTo>
                        <a:cubicBezTo>
                          <a:pt x="353" y="601"/>
                          <a:pt x="671" y="230"/>
                          <a:pt x="1094" y="36"/>
                        </a:cubicBezTo>
                        <a:close/>
                        <a:moveTo>
                          <a:pt x="1551" y="0"/>
                        </a:moveTo>
                        <a:cubicBezTo>
                          <a:pt x="1486" y="0"/>
                          <a:pt x="1421" y="6"/>
                          <a:pt x="1359" y="19"/>
                        </a:cubicBezTo>
                        <a:lnTo>
                          <a:pt x="1182" y="19"/>
                        </a:lnTo>
                        <a:cubicBezTo>
                          <a:pt x="1170" y="19"/>
                          <a:pt x="1151" y="11"/>
                          <a:pt x="1134" y="11"/>
                        </a:cubicBezTo>
                        <a:cubicBezTo>
                          <a:pt x="1125" y="11"/>
                          <a:pt x="1118" y="13"/>
                          <a:pt x="1112" y="19"/>
                        </a:cubicBezTo>
                        <a:cubicBezTo>
                          <a:pt x="1109" y="13"/>
                          <a:pt x="1103" y="11"/>
                          <a:pt x="1095" y="11"/>
                        </a:cubicBezTo>
                        <a:cubicBezTo>
                          <a:pt x="1056" y="11"/>
                          <a:pt x="965" y="75"/>
                          <a:pt x="935" y="89"/>
                        </a:cubicBezTo>
                        <a:cubicBezTo>
                          <a:pt x="636" y="266"/>
                          <a:pt x="389" y="530"/>
                          <a:pt x="265" y="848"/>
                        </a:cubicBezTo>
                        <a:cubicBezTo>
                          <a:pt x="1" y="1535"/>
                          <a:pt x="230" y="2399"/>
                          <a:pt x="1094" y="2417"/>
                        </a:cubicBezTo>
                        <a:cubicBezTo>
                          <a:pt x="1141" y="2420"/>
                          <a:pt x="1187" y="2422"/>
                          <a:pt x="1234" y="2422"/>
                        </a:cubicBezTo>
                        <a:cubicBezTo>
                          <a:pt x="1695" y="2422"/>
                          <a:pt x="2135" y="2263"/>
                          <a:pt x="2487" y="1959"/>
                        </a:cubicBezTo>
                        <a:cubicBezTo>
                          <a:pt x="2734" y="1765"/>
                          <a:pt x="2857" y="1447"/>
                          <a:pt x="2822" y="1112"/>
                        </a:cubicBezTo>
                        <a:cubicBezTo>
                          <a:pt x="2752" y="848"/>
                          <a:pt x="2646" y="601"/>
                          <a:pt x="2469" y="389"/>
                        </a:cubicBezTo>
                        <a:cubicBezTo>
                          <a:pt x="2311" y="230"/>
                          <a:pt x="2117" y="125"/>
                          <a:pt x="1905" y="54"/>
                        </a:cubicBezTo>
                        <a:cubicBezTo>
                          <a:pt x="1791" y="20"/>
                          <a:pt x="1670" y="0"/>
                          <a:pt x="1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23"/>
                  <p:cNvSpPr/>
                  <p:nvPr/>
                </p:nvSpPr>
                <p:spPr>
                  <a:xfrm rot="-479857">
                    <a:off x="616549" y="343241"/>
                    <a:ext cx="93306" cy="101459"/>
                  </a:xfrm>
                  <a:custGeom>
                    <a:avLst/>
                    <a:gdLst/>
                    <a:ahLst/>
                    <a:cxnLst/>
                    <a:rect l="l" t="t" r="r" b="b"/>
                    <a:pathLst>
                      <a:path w="1545" h="1680" extrusionOk="0">
                        <a:moveTo>
                          <a:pt x="468" y="1181"/>
                        </a:moveTo>
                        <a:cubicBezTo>
                          <a:pt x="516" y="1229"/>
                          <a:pt x="464" y="1319"/>
                          <a:pt x="427" y="1363"/>
                        </a:cubicBezTo>
                        <a:lnTo>
                          <a:pt x="427" y="1363"/>
                        </a:lnTo>
                        <a:cubicBezTo>
                          <a:pt x="416" y="1295"/>
                          <a:pt x="423" y="1212"/>
                          <a:pt x="468" y="1181"/>
                        </a:cubicBezTo>
                        <a:close/>
                        <a:moveTo>
                          <a:pt x="927" y="1181"/>
                        </a:moveTo>
                        <a:cubicBezTo>
                          <a:pt x="1027" y="1231"/>
                          <a:pt x="985" y="1376"/>
                          <a:pt x="951" y="1451"/>
                        </a:cubicBezTo>
                        <a:lnTo>
                          <a:pt x="951" y="1451"/>
                        </a:lnTo>
                        <a:cubicBezTo>
                          <a:pt x="888" y="1377"/>
                          <a:pt x="860" y="1248"/>
                          <a:pt x="927" y="1181"/>
                        </a:cubicBezTo>
                        <a:close/>
                        <a:moveTo>
                          <a:pt x="485" y="1"/>
                        </a:moveTo>
                        <a:cubicBezTo>
                          <a:pt x="452" y="1"/>
                          <a:pt x="413" y="129"/>
                          <a:pt x="398" y="159"/>
                        </a:cubicBezTo>
                        <a:cubicBezTo>
                          <a:pt x="345" y="264"/>
                          <a:pt x="310" y="352"/>
                          <a:pt x="257" y="458"/>
                        </a:cubicBezTo>
                        <a:cubicBezTo>
                          <a:pt x="151" y="670"/>
                          <a:pt x="63" y="882"/>
                          <a:pt x="27" y="1111"/>
                        </a:cubicBezTo>
                        <a:cubicBezTo>
                          <a:pt x="1" y="1324"/>
                          <a:pt x="45" y="1567"/>
                          <a:pt x="204" y="1567"/>
                        </a:cubicBezTo>
                        <a:cubicBezTo>
                          <a:pt x="256" y="1567"/>
                          <a:pt x="320" y="1542"/>
                          <a:pt x="398" y="1481"/>
                        </a:cubicBezTo>
                        <a:cubicBezTo>
                          <a:pt x="451" y="1569"/>
                          <a:pt x="521" y="1640"/>
                          <a:pt x="627" y="1675"/>
                        </a:cubicBezTo>
                        <a:cubicBezTo>
                          <a:pt x="645" y="1678"/>
                          <a:pt x="663" y="1679"/>
                          <a:pt x="681" y="1679"/>
                        </a:cubicBezTo>
                        <a:cubicBezTo>
                          <a:pt x="773" y="1679"/>
                          <a:pt x="871" y="1643"/>
                          <a:pt x="944" y="1569"/>
                        </a:cubicBezTo>
                        <a:cubicBezTo>
                          <a:pt x="990" y="1607"/>
                          <a:pt x="1043" y="1626"/>
                          <a:pt x="1094" y="1626"/>
                        </a:cubicBezTo>
                        <a:cubicBezTo>
                          <a:pt x="1162" y="1626"/>
                          <a:pt x="1229" y="1594"/>
                          <a:pt x="1280" y="1534"/>
                        </a:cubicBezTo>
                        <a:cubicBezTo>
                          <a:pt x="1544" y="1322"/>
                          <a:pt x="1438" y="723"/>
                          <a:pt x="1350" y="441"/>
                        </a:cubicBezTo>
                        <a:cubicBezTo>
                          <a:pt x="1334" y="391"/>
                          <a:pt x="1240" y="65"/>
                          <a:pt x="1185" y="65"/>
                        </a:cubicBezTo>
                        <a:cubicBezTo>
                          <a:pt x="1181" y="65"/>
                          <a:pt x="1177" y="67"/>
                          <a:pt x="1174" y="70"/>
                        </a:cubicBezTo>
                        <a:cubicBezTo>
                          <a:pt x="1156" y="70"/>
                          <a:pt x="1156" y="106"/>
                          <a:pt x="1174" y="106"/>
                        </a:cubicBezTo>
                        <a:cubicBezTo>
                          <a:pt x="1297" y="370"/>
                          <a:pt x="1368" y="652"/>
                          <a:pt x="1403" y="952"/>
                        </a:cubicBezTo>
                        <a:cubicBezTo>
                          <a:pt x="1421" y="1111"/>
                          <a:pt x="1385" y="1269"/>
                          <a:pt x="1315" y="1411"/>
                        </a:cubicBezTo>
                        <a:cubicBezTo>
                          <a:pt x="1265" y="1472"/>
                          <a:pt x="1181" y="1543"/>
                          <a:pt x="1099" y="1543"/>
                        </a:cubicBezTo>
                        <a:cubicBezTo>
                          <a:pt x="1064" y="1543"/>
                          <a:pt x="1029" y="1530"/>
                          <a:pt x="997" y="1499"/>
                        </a:cubicBezTo>
                        <a:cubicBezTo>
                          <a:pt x="1033" y="1446"/>
                          <a:pt x="1050" y="1375"/>
                          <a:pt x="1068" y="1305"/>
                        </a:cubicBezTo>
                        <a:cubicBezTo>
                          <a:pt x="1068" y="1242"/>
                          <a:pt x="1026" y="1123"/>
                          <a:pt x="942" y="1123"/>
                        </a:cubicBezTo>
                        <a:cubicBezTo>
                          <a:pt x="931" y="1123"/>
                          <a:pt x="921" y="1125"/>
                          <a:pt x="909" y="1128"/>
                        </a:cubicBezTo>
                        <a:cubicBezTo>
                          <a:pt x="786" y="1217"/>
                          <a:pt x="839" y="1411"/>
                          <a:pt x="927" y="1516"/>
                        </a:cubicBezTo>
                        <a:cubicBezTo>
                          <a:pt x="870" y="1580"/>
                          <a:pt x="796" y="1610"/>
                          <a:pt x="723" y="1610"/>
                        </a:cubicBezTo>
                        <a:cubicBezTo>
                          <a:pt x="613" y="1610"/>
                          <a:pt x="503" y="1544"/>
                          <a:pt x="451" y="1428"/>
                        </a:cubicBezTo>
                        <a:cubicBezTo>
                          <a:pt x="521" y="1375"/>
                          <a:pt x="627" y="1164"/>
                          <a:pt x="486" y="1128"/>
                        </a:cubicBezTo>
                        <a:cubicBezTo>
                          <a:pt x="363" y="1128"/>
                          <a:pt x="345" y="1322"/>
                          <a:pt x="380" y="1428"/>
                        </a:cubicBezTo>
                        <a:cubicBezTo>
                          <a:pt x="312" y="1484"/>
                          <a:pt x="259" y="1508"/>
                          <a:pt x="219" y="1508"/>
                        </a:cubicBezTo>
                        <a:cubicBezTo>
                          <a:pt x="82" y="1508"/>
                          <a:pt x="88" y="1239"/>
                          <a:pt x="116" y="1075"/>
                        </a:cubicBezTo>
                        <a:cubicBezTo>
                          <a:pt x="133" y="917"/>
                          <a:pt x="186" y="776"/>
                          <a:pt x="239" y="635"/>
                        </a:cubicBezTo>
                        <a:cubicBezTo>
                          <a:pt x="327" y="423"/>
                          <a:pt x="415" y="211"/>
                          <a:pt x="504" y="17"/>
                        </a:cubicBezTo>
                        <a:cubicBezTo>
                          <a:pt x="498" y="6"/>
                          <a:pt x="492" y="1"/>
                          <a:pt x="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23"/>
                  <p:cNvSpPr/>
                  <p:nvPr/>
                </p:nvSpPr>
                <p:spPr>
                  <a:xfrm rot="-479857">
                    <a:off x="619981" y="279840"/>
                    <a:ext cx="83100" cy="70357"/>
                  </a:xfrm>
                  <a:custGeom>
                    <a:avLst/>
                    <a:gdLst/>
                    <a:ahLst/>
                    <a:cxnLst/>
                    <a:rect l="l" t="t" r="r" b="b"/>
                    <a:pathLst>
                      <a:path w="1376" h="1165" extrusionOk="0">
                        <a:moveTo>
                          <a:pt x="0" y="0"/>
                        </a:moveTo>
                        <a:lnTo>
                          <a:pt x="0" y="53"/>
                        </a:lnTo>
                        <a:lnTo>
                          <a:pt x="0" y="141"/>
                        </a:lnTo>
                        <a:lnTo>
                          <a:pt x="0" y="741"/>
                        </a:lnTo>
                        <a:lnTo>
                          <a:pt x="0" y="1006"/>
                        </a:lnTo>
                        <a:lnTo>
                          <a:pt x="0" y="1058"/>
                        </a:lnTo>
                        <a:lnTo>
                          <a:pt x="53" y="1058"/>
                        </a:lnTo>
                        <a:lnTo>
                          <a:pt x="335" y="1094"/>
                        </a:lnTo>
                        <a:lnTo>
                          <a:pt x="705" y="1129"/>
                        </a:lnTo>
                        <a:lnTo>
                          <a:pt x="1076" y="1164"/>
                        </a:lnTo>
                        <a:lnTo>
                          <a:pt x="1252" y="1164"/>
                        </a:lnTo>
                        <a:lnTo>
                          <a:pt x="1252" y="1111"/>
                        </a:lnTo>
                        <a:cubicBezTo>
                          <a:pt x="1287" y="776"/>
                          <a:pt x="1323" y="424"/>
                          <a:pt x="1376" y="89"/>
                        </a:cubicBezTo>
                        <a:cubicBezTo>
                          <a:pt x="1376" y="89"/>
                          <a:pt x="1376" y="71"/>
                          <a:pt x="1376" y="71"/>
                        </a:cubicBezTo>
                        <a:lnTo>
                          <a:pt x="1340" y="71"/>
                        </a:lnTo>
                        <a:lnTo>
                          <a:pt x="1358" y="18"/>
                        </a:lnTo>
                        <a:lnTo>
                          <a:pt x="988" y="18"/>
                        </a:lnTo>
                        <a:lnTo>
                          <a:pt x="7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92" name="Google Shape;6492;p23"/>
                <p:cNvGrpSpPr/>
                <p:nvPr/>
              </p:nvGrpSpPr>
              <p:grpSpPr>
                <a:xfrm>
                  <a:off x="-372411" y="1208123"/>
                  <a:ext cx="202648" cy="232067"/>
                  <a:chOff x="-548044" y="1175973"/>
                  <a:chExt cx="202648" cy="232067"/>
                </a:xfrm>
              </p:grpSpPr>
              <p:sp>
                <p:nvSpPr>
                  <p:cNvPr id="6493" name="Google Shape;6493;p23"/>
                  <p:cNvSpPr/>
                  <p:nvPr/>
                </p:nvSpPr>
                <p:spPr>
                  <a:xfrm rot="-479857">
                    <a:off x="-530033" y="1241792"/>
                    <a:ext cx="174715" cy="154846"/>
                  </a:xfrm>
                  <a:custGeom>
                    <a:avLst/>
                    <a:gdLst/>
                    <a:ahLst/>
                    <a:cxnLst/>
                    <a:rect l="l" t="t" r="r" b="b"/>
                    <a:pathLst>
                      <a:path w="2893" h="2564" extrusionOk="0">
                        <a:moveTo>
                          <a:pt x="1419" y="1"/>
                        </a:moveTo>
                        <a:cubicBezTo>
                          <a:pt x="1305" y="1"/>
                          <a:pt x="1190" y="14"/>
                          <a:pt x="1076" y="39"/>
                        </a:cubicBezTo>
                        <a:cubicBezTo>
                          <a:pt x="829" y="91"/>
                          <a:pt x="582" y="215"/>
                          <a:pt x="388" y="391"/>
                        </a:cubicBezTo>
                        <a:cubicBezTo>
                          <a:pt x="123" y="691"/>
                          <a:pt x="0" y="1097"/>
                          <a:pt x="18" y="1485"/>
                        </a:cubicBezTo>
                        <a:cubicBezTo>
                          <a:pt x="53" y="2102"/>
                          <a:pt x="600" y="2454"/>
                          <a:pt x="1164" y="2543"/>
                        </a:cubicBezTo>
                        <a:cubicBezTo>
                          <a:pt x="1253" y="2557"/>
                          <a:pt x="1343" y="2564"/>
                          <a:pt x="1432" y="2564"/>
                        </a:cubicBezTo>
                        <a:cubicBezTo>
                          <a:pt x="1786" y="2564"/>
                          <a:pt x="2135" y="2454"/>
                          <a:pt x="2416" y="2243"/>
                        </a:cubicBezTo>
                        <a:cubicBezTo>
                          <a:pt x="2751" y="1943"/>
                          <a:pt x="2892" y="1485"/>
                          <a:pt x="2786" y="1044"/>
                        </a:cubicBezTo>
                        <a:cubicBezTo>
                          <a:pt x="2698" y="532"/>
                          <a:pt x="2310" y="144"/>
                          <a:pt x="1816" y="56"/>
                        </a:cubicBezTo>
                        <a:cubicBezTo>
                          <a:pt x="1684" y="18"/>
                          <a:pt x="1552" y="1"/>
                          <a:pt x="14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23"/>
                  <p:cNvSpPr/>
                  <p:nvPr/>
                </p:nvSpPr>
                <p:spPr>
                  <a:xfrm rot="-479857">
                    <a:off x="-516982" y="1244526"/>
                    <a:ext cx="135339" cy="124348"/>
                  </a:xfrm>
                  <a:custGeom>
                    <a:avLst/>
                    <a:gdLst/>
                    <a:ahLst/>
                    <a:cxnLst/>
                    <a:rect l="l" t="t" r="r" b="b"/>
                    <a:pathLst>
                      <a:path w="2241" h="2059" extrusionOk="0">
                        <a:moveTo>
                          <a:pt x="1178" y="0"/>
                        </a:moveTo>
                        <a:cubicBezTo>
                          <a:pt x="1133" y="0"/>
                          <a:pt x="1087" y="2"/>
                          <a:pt x="1041" y="7"/>
                        </a:cubicBezTo>
                        <a:lnTo>
                          <a:pt x="865" y="42"/>
                        </a:lnTo>
                        <a:cubicBezTo>
                          <a:pt x="847" y="42"/>
                          <a:pt x="830" y="59"/>
                          <a:pt x="830" y="77"/>
                        </a:cubicBezTo>
                        <a:cubicBezTo>
                          <a:pt x="530" y="148"/>
                          <a:pt x="265" y="359"/>
                          <a:pt x="142" y="659"/>
                        </a:cubicBezTo>
                        <a:cubicBezTo>
                          <a:pt x="36" y="871"/>
                          <a:pt x="1" y="1117"/>
                          <a:pt x="36" y="1364"/>
                        </a:cubicBezTo>
                        <a:cubicBezTo>
                          <a:pt x="89" y="1576"/>
                          <a:pt x="213" y="1770"/>
                          <a:pt x="389" y="1893"/>
                        </a:cubicBezTo>
                        <a:cubicBezTo>
                          <a:pt x="495" y="1982"/>
                          <a:pt x="636" y="2034"/>
                          <a:pt x="777" y="2052"/>
                        </a:cubicBezTo>
                        <a:cubicBezTo>
                          <a:pt x="821" y="2057"/>
                          <a:pt x="866" y="2059"/>
                          <a:pt x="913" y="2059"/>
                        </a:cubicBezTo>
                        <a:cubicBezTo>
                          <a:pt x="1427" y="2059"/>
                          <a:pt x="2073" y="1791"/>
                          <a:pt x="2170" y="1241"/>
                        </a:cubicBezTo>
                        <a:cubicBezTo>
                          <a:pt x="2240" y="800"/>
                          <a:pt x="2082" y="253"/>
                          <a:pt x="1606" y="77"/>
                        </a:cubicBezTo>
                        <a:cubicBezTo>
                          <a:pt x="1471" y="23"/>
                          <a:pt x="1326" y="0"/>
                          <a:pt x="11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23"/>
                  <p:cNvSpPr/>
                  <p:nvPr/>
                </p:nvSpPr>
                <p:spPr>
                  <a:xfrm rot="-479857">
                    <a:off x="-538691" y="1246044"/>
                    <a:ext cx="172601" cy="146512"/>
                  </a:xfrm>
                  <a:custGeom>
                    <a:avLst/>
                    <a:gdLst/>
                    <a:ahLst/>
                    <a:cxnLst/>
                    <a:rect l="l" t="t" r="r" b="b"/>
                    <a:pathLst>
                      <a:path w="2858" h="2426" extrusionOk="0">
                        <a:moveTo>
                          <a:pt x="1235" y="43"/>
                        </a:moveTo>
                        <a:cubicBezTo>
                          <a:pt x="1235" y="75"/>
                          <a:pt x="1261" y="82"/>
                          <a:pt x="1289" y="82"/>
                        </a:cubicBezTo>
                        <a:cubicBezTo>
                          <a:pt x="1307" y="82"/>
                          <a:pt x="1327" y="79"/>
                          <a:pt x="1341" y="79"/>
                        </a:cubicBezTo>
                        <a:cubicBezTo>
                          <a:pt x="1518" y="96"/>
                          <a:pt x="1676" y="96"/>
                          <a:pt x="1853" y="132"/>
                        </a:cubicBezTo>
                        <a:cubicBezTo>
                          <a:pt x="2452" y="290"/>
                          <a:pt x="2840" y="855"/>
                          <a:pt x="2787" y="1472"/>
                        </a:cubicBezTo>
                        <a:cubicBezTo>
                          <a:pt x="2645" y="2104"/>
                          <a:pt x="1893" y="2382"/>
                          <a:pt x="1256" y="2382"/>
                        </a:cubicBezTo>
                        <a:cubicBezTo>
                          <a:pt x="1183" y="2382"/>
                          <a:pt x="1111" y="2378"/>
                          <a:pt x="1041" y="2371"/>
                        </a:cubicBezTo>
                        <a:cubicBezTo>
                          <a:pt x="301" y="2283"/>
                          <a:pt x="89" y="1631"/>
                          <a:pt x="301" y="978"/>
                        </a:cubicBezTo>
                        <a:cubicBezTo>
                          <a:pt x="407" y="696"/>
                          <a:pt x="583" y="449"/>
                          <a:pt x="812" y="255"/>
                        </a:cubicBezTo>
                        <a:cubicBezTo>
                          <a:pt x="953" y="167"/>
                          <a:pt x="1094" y="96"/>
                          <a:pt x="1235" y="43"/>
                        </a:cubicBezTo>
                        <a:close/>
                        <a:moveTo>
                          <a:pt x="1239" y="1"/>
                        </a:moveTo>
                        <a:cubicBezTo>
                          <a:pt x="1197" y="1"/>
                          <a:pt x="1089" y="79"/>
                          <a:pt x="1059" y="79"/>
                        </a:cubicBezTo>
                        <a:cubicBezTo>
                          <a:pt x="742" y="220"/>
                          <a:pt x="495" y="467"/>
                          <a:pt x="336" y="766"/>
                        </a:cubicBezTo>
                        <a:cubicBezTo>
                          <a:pt x="1" y="1454"/>
                          <a:pt x="177" y="2301"/>
                          <a:pt x="1024" y="2406"/>
                        </a:cubicBezTo>
                        <a:cubicBezTo>
                          <a:pt x="1114" y="2419"/>
                          <a:pt x="1205" y="2426"/>
                          <a:pt x="1296" y="2426"/>
                        </a:cubicBezTo>
                        <a:cubicBezTo>
                          <a:pt x="1702" y="2426"/>
                          <a:pt x="2107" y="2299"/>
                          <a:pt x="2452" y="2054"/>
                        </a:cubicBezTo>
                        <a:cubicBezTo>
                          <a:pt x="2717" y="1877"/>
                          <a:pt x="2858" y="1560"/>
                          <a:pt x="2858" y="1243"/>
                        </a:cubicBezTo>
                        <a:cubicBezTo>
                          <a:pt x="2822" y="960"/>
                          <a:pt x="2717" y="714"/>
                          <a:pt x="2558" y="484"/>
                        </a:cubicBezTo>
                        <a:cubicBezTo>
                          <a:pt x="2417" y="326"/>
                          <a:pt x="2241" y="184"/>
                          <a:pt x="2029" y="96"/>
                        </a:cubicBezTo>
                        <a:cubicBezTo>
                          <a:pt x="1853" y="43"/>
                          <a:pt x="1676" y="8"/>
                          <a:pt x="1482" y="8"/>
                        </a:cubicBezTo>
                        <a:lnTo>
                          <a:pt x="1253" y="8"/>
                        </a:lnTo>
                        <a:cubicBezTo>
                          <a:pt x="1250" y="3"/>
                          <a:pt x="1245" y="1"/>
                          <a:pt x="12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23"/>
                  <p:cNvSpPr/>
                  <p:nvPr/>
                </p:nvSpPr>
                <p:spPr>
                  <a:xfrm rot="-479857">
                    <a:off x="-491746" y="1248470"/>
                    <a:ext cx="93065" cy="101036"/>
                  </a:xfrm>
                  <a:custGeom>
                    <a:avLst/>
                    <a:gdLst/>
                    <a:ahLst/>
                    <a:cxnLst/>
                    <a:rect l="l" t="t" r="r" b="b"/>
                    <a:pathLst>
                      <a:path w="1541" h="1673" extrusionOk="0">
                        <a:moveTo>
                          <a:pt x="483" y="1165"/>
                        </a:moveTo>
                        <a:cubicBezTo>
                          <a:pt x="518" y="1218"/>
                          <a:pt x="448" y="1306"/>
                          <a:pt x="412" y="1359"/>
                        </a:cubicBezTo>
                        <a:lnTo>
                          <a:pt x="412" y="1341"/>
                        </a:lnTo>
                        <a:cubicBezTo>
                          <a:pt x="412" y="1271"/>
                          <a:pt x="412" y="1183"/>
                          <a:pt x="483" y="1165"/>
                        </a:cubicBezTo>
                        <a:close/>
                        <a:moveTo>
                          <a:pt x="924" y="1200"/>
                        </a:moveTo>
                        <a:lnTo>
                          <a:pt x="924" y="1200"/>
                        </a:lnTo>
                        <a:cubicBezTo>
                          <a:pt x="1020" y="1264"/>
                          <a:pt x="985" y="1387"/>
                          <a:pt x="938" y="1461"/>
                        </a:cubicBezTo>
                        <a:lnTo>
                          <a:pt x="938" y="1461"/>
                        </a:lnTo>
                        <a:cubicBezTo>
                          <a:pt x="870" y="1390"/>
                          <a:pt x="854" y="1252"/>
                          <a:pt x="924" y="1200"/>
                        </a:cubicBezTo>
                        <a:close/>
                        <a:moveTo>
                          <a:pt x="585" y="1"/>
                        </a:moveTo>
                        <a:cubicBezTo>
                          <a:pt x="548" y="1"/>
                          <a:pt x="497" y="113"/>
                          <a:pt x="483" y="142"/>
                        </a:cubicBezTo>
                        <a:cubicBezTo>
                          <a:pt x="430" y="230"/>
                          <a:pt x="377" y="336"/>
                          <a:pt x="307" y="424"/>
                        </a:cubicBezTo>
                        <a:cubicBezTo>
                          <a:pt x="183" y="618"/>
                          <a:pt x="95" y="830"/>
                          <a:pt x="42" y="1059"/>
                        </a:cubicBezTo>
                        <a:cubicBezTo>
                          <a:pt x="0" y="1267"/>
                          <a:pt x="24" y="1529"/>
                          <a:pt x="199" y="1529"/>
                        </a:cubicBezTo>
                        <a:cubicBezTo>
                          <a:pt x="247" y="1529"/>
                          <a:pt x="305" y="1510"/>
                          <a:pt x="377" y="1465"/>
                        </a:cubicBezTo>
                        <a:cubicBezTo>
                          <a:pt x="412" y="1553"/>
                          <a:pt x="501" y="1623"/>
                          <a:pt x="589" y="1659"/>
                        </a:cubicBezTo>
                        <a:cubicBezTo>
                          <a:pt x="622" y="1668"/>
                          <a:pt x="655" y="1673"/>
                          <a:pt x="687" y="1673"/>
                        </a:cubicBezTo>
                        <a:cubicBezTo>
                          <a:pt x="776" y="1673"/>
                          <a:pt x="859" y="1640"/>
                          <a:pt x="924" y="1588"/>
                        </a:cubicBezTo>
                        <a:cubicBezTo>
                          <a:pt x="968" y="1623"/>
                          <a:pt x="1030" y="1641"/>
                          <a:pt x="1091" y="1641"/>
                        </a:cubicBezTo>
                        <a:cubicBezTo>
                          <a:pt x="1153" y="1641"/>
                          <a:pt x="1215" y="1623"/>
                          <a:pt x="1259" y="1588"/>
                        </a:cubicBezTo>
                        <a:cubicBezTo>
                          <a:pt x="1541" y="1394"/>
                          <a:pt x="1488" y="795"/>
                          <a:pt x="1435" y="495"/>
                        </a:cubicBezTo>
                        <a:cubicBezTo>
                          <a:pt x="1418" y="444"/>
                          <a:pt x="1353" y="104"/>
                          <a:pt x="1286" y="104"/>
                        </a:cubicBezTo>
                        <a:cubicBezTo>
                          <a:pt x="1283" y="104"/>
                          <a:pt x="1280" y="105"/>
                          <a:pt x="1276" y="107"/>
                        </a:cubicBezTo>
                        <a:cubicBezTo>
                          <a:pt x="1259" y="107"/>
                          <a:pt x="1259" y="124"/>
                          <a:pt x="1259" y="142"/>
                        </a:cubicBezTo>
                        <a:cubicBezTo>
                          <a:pt x="1365" y="407"/>
                          <a:pt x="1418" y="706"/>
                          <a:pt x="1418" y="989"/>
                        </a:cubicBezTo>
                        <a:cubicBezTo>
                          <a:pt x="1418" y="1165"/>
                          <a:pt x="1382" y="1324"/>
                          <a:pt x="1294" y="1465"/>
                        </a:cubicBezTo>
                        <a:cubicBezTo>
                          <a:pt x="1235" y="1524"/>
                          <a:pt x="1151" y="1584"/>
                          <a:pt x="1071" y="1584"/>
                        </a:cubicBezTo>
                        <a:cubicBezTo>
                          <a:pt x="1032" y="1584"/>
                          <a:pt x="994" y="1570"/>
                          <a:pt x="959" y="1535"/>
                        </a:cubicBezTo>
                        <a:cubicBezTo>
                          <a:pt x="1012" y="1482"/>
                          <a:pt x="1030" y="1412"/>
                          <a:pt x="1047" y="1341"/>
                        </a:cubicBezTo>
                        <a:cubicBezTo>
                          <a:pt x="1047" y="1263"/>
                          <a:pt x="1019" y="1142"/>
                          <a:pt x="938" y="1142"/>
                        </a:cubicBezTo>
                        <a:cubicBezTo>
                          <a:pt x="928" y="1142"/>
                          <a:pt x="918" y="1143"/>
                          <a:pt x="906" y="1147"/>
                        </a:cubicBezTo>
                        <a:cubicBezTo>
                          <a:pt x="783" y="1218"/>
                          <a:pt x="818" y="1429"/>
                          <a:pt x="888" y="1535"/>
                        </a:cubicBezTo>
                        <a:cubicBezTo>
                          <a:pt x="831" y="1586"/>
                          <a:pt x="765" y="1609"/>
                          <a:pt x="700" y="1609"/>
                        </a:cubicBezTo>
                        <a:cubicBezTo>
                          <a:pt x="585" y="1609"/>
                          <a:pt x="475" y="1536"/>
                          <a:pt x="430" y="1412"/>
                        </a:cubicBezTo>
                        <a:cubicBezTo>
                          <a:pt x="501" y="1359"/>
                          <a:pt x="624" y="1165"/>
                          <a:pt x="483" y="1112"/>
                        </a:cubicBezTo>
                        <a:cubicBezTo>
                          <a:pt x="359" y="1112"/>
                          <a:pt x="342" y="1288"/>
                          <a:pt x="359" y="1394"/>
                        </a:cubicBezTo>
                        <a:cubicBezTo>
                          <a:pt x="291" y="1444"/>
                          <a:pt x="239" y="1464"/>
                          <a:pt x="200" y="1464"/>
                        </a:cubicBezTo>
                        <a:cubicBezTo>
                          <a:pt x="57" y="1464"/>
                          <a:pt x="85" y="1190"/>
                          <a:pt x="113" y="1024"/>
                        </a:cubicBezTo>
                        <a:cubicBezTo>
                          <a:pt x="148" y="883"/>
                          <a:pt x="218" y="724"/>
                          <a:pt x="289" y="601"/>
                        </a:cubicBezTo>
                        <a:cubicBezTo>
                          <a:pt x="395" y="407"/>
                          <a:pt x="501" y="195"/>
                          <a:pt x="606" y="19"/>
                        </a:cubicBezTo>
                        <a:cubicBezTo>
                          <a:pt x="600" y="6"/>
                          <a:pt x="593" y="1"/>
                          <a:pt x="5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23"/>
                  <p:cNvSpPr/>
                  <p:nvPr/>
                </p:nvSpPr>
                <p:spPr>
                  <a:xfrm rot="-479857">
                    <a:off x="-481047" y="1181684"/>
                    <a:ext cx="87388" cy="75672"/>
                  </a:xfrm>
                  <a:custGeom>
                    <a:avLst/>
                    <a:gdLst/>
                    <a:ahLst/>
                    <a:cxnLst/>
                    <a:rect l="l" t="t" r="r" b="b"/>
                    <a:pathLst>
                      <a:path w="1447" h="1253" extrusionOk="0">
                        <a:moveTo>
                          <a:pt x="71" y="0"/>
                        </a:moveTo>
                        <a:lnTo>
                          <a:pt x="71" y="36"/>
                        </a:lnTo>
                        <a:lnTo>
                          <a:pt x="71" y="141"/>
                        </a:lnTo>
                        <a:cubicBezTo>
                          <a:pt x="53" y="335"/>
                          <a:pt x="36" y="529"/>
                          <a:pt x="18" y="723"/>
                        </a:cubicBezTo>
                        <a:cubicBezTo>
                          <a:pt x="0" y="812"/>
                          <a:pt x="0" y="900"/>
                          <a:pt x="0" y="1006"/>
                        </a:cubicBezTo>
                        <a:lnTo>
                          <a:pt x="0" y="1041"/>
                        </a:lnTo>
                        <a:lnTo>
                          <a:pt x="53" y="1041"/>
                        </a:lnTo>
                        <a:lnTo>
                          <a:pt x="336" y="1094"/>
                        </a:lnTo>
                        <a:lnTo>
                          <a:pt x="688" y="1164"/>
                        </a:lnTo>
                        <a:lnTo>
                          <a:pt x="1059" y="1217"/>
                        </a:lnTo>
                        <a:lnTo>
                          <a:pt x="1182" y="1252"/>
                        </a:lnTo>
                        <a:lnTo>
                          <a:pt x="1235" y="1252"/>
                        </a:lnTo>
                        <a:lnTo>
                          <a:pt x="1235" y="1217"/>
                        </a:lnTo>
                        <a:lnTo>
                          <a:pt x="1235" y="1199"/>
                        </a:lnTo>
                        <a:cubicBezTo>
                          <a:pt x="1288" y="847"/>
                          <a:pt x="1358" y="529"/>
                          <a:pt x="1446" y="194"/>
                        </a:cubicBezTo>
                        <a:cubicBezTo>
                          <a:pt x="1446" y="177"/>
                          <a:pt x="1446" y="177"/>
                          <a:pt x="1446" y="159"/>
                        </a:cubicBezTo>
                        <a:lnTo>
                          <a:pt x="1411" y="159"/>
                        </a:lnTo>
                        <a:lnTo>
                          <a:pt x="1358" y="141"/>
                        </a:lnTo>
                        <a:lnTo>
                          <a:pt x="1323" y="141"/>
                        </a:lnTo>
                        <a:lnTo>
                          <a:pt x="1041" y="106"/>
                        </a:lnTo>
                        <a:lnTo>
                          <a:pt x="794" y="71"/>
                        </a:lnTo>
                        <a:lnTo>
                          <a:pt x="653" y="53"/>
                        </a:lnTo>
                        <a:lnTo>
                          <a:pt x="494" y="36"/>
                        </a:lnTo>
                        <a:lnTo>
                          <a:pt x="2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98" name="Google Shape;6498;p23"/>
                <p:cNvGrpSpPr/>
                <p:nvPr/>
              </p:nvGrpSpPr>
              <p:grpSpPr>
                <a:xfrm rot="-1185565">
                  <a:off x="997873" y="801616"/>
                  <a:ext cx="202892" cy="236072"/>
                  <a:chOff x="-879939" y="959642"/>
                  <a:chExt cx="202874" cy="236052"/>
                </a:xfrm>
              </p:grpSpPr>
              <p:sp>
                <p:nvSpPr>
                  <p:cNvPr id="6499" name="Google Shape;6499;p23"/>
                  <p:cNvSpPr/>
                  <p:nvPr/>
                </p:nvSpPr>
                <p:spPr>
                  <a:xfrm rot="-479857">
                    <a:off x="-869993" y="971117"/>
                    <a:ext cx="175802" cy="155269"/>
                  </a:xfrm>
                  <a:custGeom>
                    <a:avLst/>
                    <a:gdLst/>
                    <a:ahLst/>
                    <a:cxnLst/>
                    <a:rect l="l" t="t" r="r" b="b"/>
                    <a:pathLst>
                      <a:path w="2911" h="2571" extrusionOk="0">
                        <a:moveTo>
                          <a:pt x="1411" y="1"/>
                        </a:moveTo>
                        <a:cubicBezTo>
                          <a:pt x="1119" y="1"/>
                          <a:pt x="826" y="75"/>
                          <a:pt x="565" y="229"/>
                        </a:cubicBezTo>
                        <a:cubicBezTo>
                          <a:pt x="195" y="476"/>
                          <a:pt x="1" y="935"/>
                          <a:pt x="71" y="1375"/>
                        </a:cubicBezTo>
                        <a:cubicBezTo>
                          <a:pt x="89" y="1887"/>
                          <a:pt x="442" y="2310"/>
                          <a:pt x="918" y="2451"/>
                        </a:cubicBezTo>
                        <a:cubicBezTo>
                          <a:pt x="1090" y="2530"/>
                          <a:pt x="1281" y="2570"/>
                          <a:pt x="1471" y="2570"/>
                        </a:cubicBezTo>
                        <a:cubicBezTo>
                          <a:pt x="1534" y="2570"/>
                          <a:pt x="1597" y="2566"/>
                          <a:pt x="1658" y="2557"/>
                        </a:cubicBezTo>
                        <a:cubicBezTo>
                          <a:pt x="1923" y="2522"/>
                          <a:pt x="2170" y="2433"/>
                          <a:pt x="2381" y="2292"/>
                        </a:cubicBezTo>
                        <a:cubicBezTo>
                          <a:pt x="2681" y="2010"/>
                          <a:pt x="2840" y="1640"/>
                          <a:pt x="2858" y="1234"/>
                        </a:cubicBezTo>
                        <a:cubicBezTo>
                          <a:pt x="2910" y="599"/>
                          <a:pt x="2381" y="212"/>
                          <a:pt x="1835" y="53"/>
                        </a:cubicBezTo>
                        <a:cubicBezTo>
                          <a:pt x="1696" y="18"/>
                          <a:pt x="1554" y="1"/>
                          <a:pt x="14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23"/>
                  <p:cNvSpPr/>
                  <p:nvPr/>
                </p:nvSpPr>
                <p:spPr>
                  <a:xfrm rot="-479857">
                    <a:off x="-846782" y="1000971"/>
                    <a:ext cx="135279" cy="122355"/>
                  </a:xfrm>
                  <a:custGeom>
                    <a:avLst/>
                    <a:gdLst/>
                    <a:ahLst/>
                    <a:cxnLst/>
                    <a:rect l="l" t="t" r="r" b="b"/>
                    <a:pathLst>
                      <a:path w="2240" h="2026" extrusionOk="0">
                        <a:moveTo>
                          <a:pt x="1281" y="1"/>
                        </a:moveTo>
                        <a:cubicBezTo>
                          <a:pt x="793" y="1"/>
                          <a:pt x="236" y="205"/>
                          <a:pt x="106" y="682"/>
                        </a:cubicBezTo>
                        <a:cubicBezTo>
                          <a:pt x="0" y="1123"/>
                          <a:pt x="89" y="1688"/>
                          <a:pt x="529" y="1899"/>
                        </a:cubicBezTo>
                        <a:cubicBezTo>
                          <a:pt x="683" y="1976"/>
                          <a:pt x="850" y="2026"/>
                          <a:pt x="1019" y="2026"/>
                        </a:cubicBezTo>
                        <a:cubicBezTo>
                          <a:pt x="1044" y="2026"/>
                          <a:pt x="1069" y="2025"/>
                          <a:pt x="1094" y="2023"/>
                        </a:cubicBezTo>
                        <a:lnTo>
                          <a:pt x="1270" y="2023"/>
                        </a:lnTo>
                        <a:cubicBezTo>
                          <a:pt x="1288" y="2023"/>
                          <a:pt x="1305" y="2005"/>
                          <a:pt x="1305" y="1987"/>
                        </a:cubicBezTo>
                        <a:cubicBezTo>
                          <a:pt x="1623" y="1952"/>
                          <a:pt x="1905" y="1776"/>
                          <a:pt x="2046" y="1494"/>
                        </a:cubicBezTo>
                        <a:cubicBezTo>
                          <a:pt x="2187" y="1282"/>
                          <a:pt x="2240" y="1035"/>
                          <a:pt x="2240" y="806"/>
                        </a:cubicBezTo>
                        <a:cubicBezTo>
                          <a:pt x="2222" y="577"/>
                          <a:pt x="2117" y="383"/>
                          <a:pt x="1940" y="224"/>
                        </a:cubicBezTo>
                        <a:cubicBezTo>
                          <a:pt x="1852" y="136"/>
                          <a:pt x="1729" y="65"/>
                          <a:pt x="1588" y="30"/>
                        </a:cubicBezTo>
                        <a:cubicBezTo>
                          <a:pt x="1492" y="11"/>
                          <a:pt x="1388" y="1"/>
                          <a:pt x="1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23"/>
                  <p:cNvSpPr/>
                  <p:nvPr/>
                </p:nvSpPr>
                <p:spPr>
                  <a:xfrm rot="-479857">
                    <a:off x="-861173" y="976745"/>
                    <a:ext cx="174715" cy="147237"/>
                  </a:xfrm>
                  <a:custGeom>
                    <a:avLst/>
                    <a:gdLst/>
                    <a:ahLst/>
                    <a:cxnLst/>
                    <a:rect l="l" t="t" r="r" b="b"/>
                    <a:pathLst>
                      <a:path w="2893" h="2438" extrusionOk="0">
                        <a:moveTo>
                          <a:pt x="1460" y="61"/>
                        </a:moveTo>
                        <a:cubicBezTo>
                          <a:pt x="1629" y="61"/>
                          <a:pt x="1793" y="80"/>
                          <a:pt x="1941" y="117"/>
                        </a:cubicBezTo>
                        <a:cubicBezTo>
                          <a:pt x="2681" y="276"/>
                          <a:pt x="2822" y="946"/>
                          <a:pt x="2540" y="1563"/>
                        </a:cubicBezTo>
                        <a:cubicBezTo>
                          <a:pt x="2417" y="1828"/>
                          <a:pt x="2205" y="2057"/>
                          <a:pt x="1941" y="2233"/>
                        </a:cubicBezTo>
                        <a:cubicBezTo>
                          <a:pt x="1817" y="2304"/>
                          <a:pt x="1658" y="2357"/>
                          <a:pt x="1500" y="2392"/>
                        </a:cubicBezTo>
                        <a:cubicBezTo>
                          <a:pt x="1500" y="2339"/>
                          <a:pt x="1429" y="2357"/>
                          <a:pt x="1394" y="2339"/>
                        </a:cubicBezTo>
                        <a:cubicBezTo>
                          <a:pt x="1235" y="2304"/>
                          <a:pt x="1059" y="2286"/>
                          <a:pt x="900" y="2251"/>
                        </a:cubicBezTo>
                        <a:cubicBezTo>
                          <a:pt x="336" y="2022"/>
                          <a:pt x="1" y="1422"/>
                          <a:pt x="107" y="805"/>
                        </a:cubicBezTo>
                        <a:cubicBezTo>
                          <a:pt x="296" y="277"/>
                          <a:pt x="902" y="61"/>
                          <a:pt x="1460" y="61"/>
                        </a:cubicBezTo>
                        <a:close/>
                        <a:moveTo>
                          <a:pt x="1467" y="1"/>
                        </a:moveTo>
                        <a:cubicBezTo>
                          <a:pt x="1134" y="1"/>
                          <a:pt x="804" y="83"/>
                          <a:pt x="512" y="258"/>
                        </a:cubicBezTo>
                        <a:cubicBezTo>
                          <a:pt x="230" y="399"/>
                          <a:pt x="54" y="699"/>
                          <a:pt x="18" y="1016"/>
                        </a:cubicBezTo>
                        <a:cubicBezTo>
                          <a:pt x="36" y="1299"/>
                          <a:pt x="107" y="1563"/>
                          <a:pt x="230" y="1810"/>
                        </a:cubicBezTo>
                        <a:cubicBezTo>
                          <a:pt x="353" y="1986"/>
                          <a:pt x="530" y="2127"/>
                          <a:pt x="724" y="2251"/>
                        </a:cubicBezTo>
                        <a:cubicBezTo>
                          <a:pt x="883" y="2321"/>
                          <a:pt x="1059" y="2374"/>
                          <a:pt x="1253" y="2392"/>
                        </a:cubicBezTo>
                        <a:lnTo>
                          <a:pt x="1429" y="2427"/>
                        </a:lnTo>
                        <a:lnTo>
                          <a:pt x="1482" y="2427"/>
                        </a:lnTo>
                        <a:cubicBezTo>
                          <a:pt x="1486" y="2434"/>
                          <a:pt x="1494" y="2437"/>
                          <a:pt x="1506" y="2437"/>
                        </a:cubicBezTo>
                        <a:cubicBezTo>
                          <a:pt x="1553" y="2437"/>
                          <a:pt x="1651" y="2392"/>
                          <a:pt x="1694" y="2392"/>
                        </a:cubicBezTo>
                        <a:cubicBezTo>
                          <a:pt x="2011" y="2269"/>
                          <a:pt x="2293" y="2057"/>
                          <a:pt x="2487" y="1775"/>
                        </a:cubicBezTo>
                        <a:cubicBezTo>
                          <a:pt x="2893" y="1140"/>
                          <a:pt x="2805" y="258"/>
                          <a:pt x="1976" y="64"/>
                        </a:cubicBezTo>
                        <a:cubicBezTo>
                          <a:pt x="1809" y="22"/>
                          <a:pt x="1638" y="1"/>
                          <a:pt x="1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23"/>
                  <p:cNvSpPr/>
                  <p:nvPr/>
                </p:nvSpPr>
                <p:spPr>
                  <a:xfrm rot="-479857">
                    <a:off x="-826492" y="1018691"/>
                    <a:ext cx="92883" cy="103513"/>
                  </a:xfrm>
                  <a:custGeom>
                    <a:avLst/>
                    <a:gdLst/>
                    <a:ahLst/>
                    <a:cxnLst/>
                    <a:rect l="l" t="t" r="r" b="b"/>
                    <a:pathLst>
                      <a:path w="1538" h="1714" extrusionOk="0">
                        <a:moveTo>
                          <a:pt x="636" y="181"/>
                        </a:moveTo>
                        <a:lnTo>
                          <a:pt x="636" y="181"/>
                        </a:lnTo>
                        <a:cubicBezTo>
                          <a:pt x="671" y="269"/>
                          <a:pt x="689" y="410"/>
                          <a:pt x="583" y="463"/>
                        </a:cubicBezTo>
                        <a:cubicBezTo>
                          <a:pt x="495" y="410"/>
                          <a:pt x="565" y="251"/>
                          <a:pt x="636" y="181"/>
                        </a:cubicBezTo>
                        <a:close/>
                        <a:moveTo>
                          <a:pt x="1129" y="375"/>
                        </a:moveTo>
                        <a:cubicBezTo>
                          <a:pt x="1129" y="428"/>
                          <a:pt x="1112" y="533"/>
                          <a:pt x="1041" y="551"/>
                        </a:cubicBezTo>
                        <a:cubicBezTo>
                          <a:pt x="1006" y="498"/>
                          <a:pt x="1077" y="410"/>
                          <a:pt x="1129" y="375"/>
                        </a:cubicBezTo>
                        <a:close/>
                        <a:moveTo>
                          <a:pt x="468" y="1"/>
                        </a:moveTo>
                        <a:cubicBezTo>
                          <a:pt x="416" y="1"/>
                          <a:pt x="364" y="19"/>
                          <a:pt x="318" y="57"/>
                        </a:cubicBezTo>
                        <a:cubicBezTo>
                          <a:pt x="18" y="216"/>
                          <a:pt x="1" y="816"/>
                          <a:pt x="18" y="1115"/>
                        </a:cubicBezTo>
                        <a:cubicBezTo>
                          <a:pt x="36" y="1167"/>
                          <a:pt x="70" y="1522"/>
                          <a:pt x="121" y="1522"/>
                        </a:cubicBezTo>
                        <a:cubicBezTo>
                          <a:pt x="122" y="1522"/>
                          <a:pt x="123" y="1521"/>
                          <a:pt x="124" y="1521"/>
                        </a:cubicBezTo>
                        <a:cubicBezTo>
                          <a:pt x="142" y="1521"/>
                          <a:pt x="160" y="1503"/>
                          <a:pt x="160" y="1486"/>
                        </a:cubicBezTo>
                        <a:cubicBezTo>
                          <a:pt x="71" y="1204"/>
                          <a:pt x="54" y="904"/>
                          <a:pt x="89" y="622"/>
                        </a:cubicBezTo>
                        <a:cubicBezTo>
                          <a:pt x="107" y="463"/>
                          <a:pt x="160" y="304"/>
                          <a:pt x="265" y="163"/>
                        </a:cubicBezTo>
                        <a:cubicBezTo>
                          <a:pt x="322" y="118"/>
                          <a:pt x="406" y="66"/>
                          <a:pt x="483" y="66"/>
                        </a:cubicBezTo>
                        <a:cubicBezTo>
                          <a:pt x="527" y="66"/>
                          <a:pt x="568" y="83"/>
                          <a:pt x="600" y="128"/>
                        </a:cubicBezTo>
                        <a:cubicBezTo>
                          <a:pt x="548" y="181"/>
                          <a:pt x="512" y="251"/>
                          <a:pt x="495" y="322"/>
                        </a:cubicBezTo>
                        <a:cubicBezTo>
                          <a:pt x="495" y="385"/>
                          <a:pt x="509" y="521"/>
                          <a:pt x="589" y="521"/>
                        </a:cubicBezTo>
                        <a:cubicBezTo>
                          <a:pt x="598" y="521"/>
                          <a:pt x="608" y="519"/>
                          <a:pt x="618" y="516"/>
                        </a:cubicBezTo>
                        <a:cubicBezTo>
                          <a:pt x="759" y="463"/>
                          <a:pt x="741" y="251"/>
                          <a:pt x="671" y="146"/>
                        </a:cubicBezTo>
                        <a:cubicBezTo>
                          <a:pt x="727" y="106"/>
                          <a:pt x="788" y="89"/>
                          <a:pt x="847" y="89"/>
                        </a:cubicBezTo>
                        <a:cubicBezTo>
                          <a:pt x="973" y="89"/>
                          <a:pt x="1088" y="172"/>
                          <a:pt x="1112" y="304"/>
                        </a:cubicBezTo>
                        <a:cubicBezTo>
                          <a:pt x="1024" y="357"/>
                          <a:pt x="900" y="533"/>
                          <a:pt x="1024" y="604"/>
                        </a:cubicBezTo>
                        <a:cubicBezTo>
                          <a:pt x="1030" y="605"/>
                          <a:pt x="1037" y="605"/>
                          <a:pt x="1043" y="605"/>
                        </a:cubicBezTo>
                        <a:cubicBezTo>
                          <a:pt x="1168" y="605"/>
                          <a:pt x="1199" y="440"/>
                          <a:pt x="1182" y="339"/>
                        </a:cubicBezTo>
                        <a:cubicBezTo>
                          <a:pt x="1250" y="302"/>
                          <a:pt x="1302" y="287"/>
                          <a:pt x="1341" y="287"/>
                        </a:cubicBezTo>
                        <a:cubicBezTo>
                          <a:pt x="1508" y="287"/>
                          <a:pt x="1451" y="571"/>
                          <a:pt x="1394" y="727"/>
                        </a:cubicBezTo>
                        <a:cubicBezTo>
                          <a:pt x="1323" y="869"/>
                          <a:pt x="1253" y="1010"/>
                          <a:pt x="1165" y="1133"/>
                        </a:cubicBezTo>
                        <a:cubicBezTo>
                          <a:pt x="1041" y="1327"/>
                          <a:pt x="918" y="1503"/>
                          <a:pt x="794" y="1697"/>
                        </a:cubicBezTo>
                        <a:cubicBezTo>
                          <a:pt x="797" y="1709"/>
                          <a:pt x="802" y="1714"/>
                          <a:pt x="808" y="1714"/>
                        </a:cubicBezTo>
                        <a:cubicBezTo>
                          <a:pt x="840" y="1714"/>
                          <a:pt x="906" y="1589"/>
                          <a:pt x="935" y="1574"/>
                        </a:cubicBezTo>
                        <a:cubicBezTo>
                          <a:pt x="988" y="1486"/>
                          <a:pt x="1059" y="1398"/>
                          <a:pt x="1129" y="1309"/>
                        </a:cubicBezTo>
                        <a:cubicBezTo>
                          <a:pt x="1271" y="1133"/>
                          <a:pt x="1376" y="921"/>
                          <a:pt x="1464" y="710"/>
                        </a:cubicBezTo>
                        <a:cubicBezTo>
                          <a:pt x="1535" y="484"/>
                          <a:pt x="1538" y="213"/>
                          <a:pt x="1347" y="213"/>
                        </a:cubicBezTo>
                        <a:cubicBezTo>
                          <a:pt x="1299" y="213"/>
                          <a:pt x="1239" y="230"/>
                          <a:pt x="1165" y="269"/>
                        </a:cubicBezTo>
                        <a:cubicBezTo>
                          <a:pt x="1129" y="163"/>
                          <a:pt x="1077" y="93"/>
                          <a:pt x="988" y="40"/>
                        </a:cubicBezTo>
                        <a:cubicBezTo>
                          <a:pt x="947" y="28"/>
                          <a:pt x="906" y="22"/>
                          <a:pt x="866" y="22"/>
                        </a:cubicBezTo>
                        <a:cubicBezTo>
                          <a:pt x="787" y="22"/>
                          <a:pt x="712" y="46"/>
                          <a:pt x="653" y="93"/>
                        </a:cubicBezTo>
                        <a:cubicBezTo>
                          <a:pt x="603" y="33"/>
                          <a:pt x="536" y="1"/>
                          <a:pt x="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23"/>
                  <p:cNvSpPr/>
                  <p:nvPr/>
                </p:nvSpPr>
                <p:spPr>
                  <a:xfrm rot="-479857">
                    <a:off x="-845640" y="1106641"/>
                    <a:ext cx="90528" cy="83160"/>
                  </a:xfrm>
                  <a:custGeom>
                    <a:avLst/>
                    <a:gdLst/>
                    <a:ahLst/>
                    <a:cxnLst/>
                    <a:rect l="l" t="t" r="r" b="b"/>
                    <a:pathLst>
                      <a:path w="1499" h="1377" extrusionOk="0">
                        <a:moveTo>
                          <a:pt x="300" y="1"/>
                        </a:moveTo>
                        <a:lnTo>
                          <a:pt x="300" y="18"/>
                        </a:lnTo>
                        <a:lnTo>
                          <a:pt x="300" y="53"/>
                        </a:lnTo>
                        <a:cubicBezTo>
                          <a:pt x="212" y="371"/>
                          <a:pt x="106" y="706"/>
                          <a:pt x="0" y="1023"/>
                        </a:cubicBezTo>
                        <a:lnTo>
                          <a:pt x="0" y="1041"/>
                        </a:lnTo>
                        <a:cubicBezTo>
                          <a:pt x="0" y="1041"/>
                          <a:pt x="0" y="1059"/>
                          <a:pt x="0" y="1059"/>
                        </a:cubicBezTo>
                        <a:lnTo>
                          <a:pt x="35" y="1059"/>
                        </a:lnTo>
                        <a:lnTo>
                          <a:pt x="88" y="1112"/>
                        </a:lnTo>
                        <a:lnTo>
                          <a:pt x="124" y="1112"/>
                        </a:lnTo>
                        <a:lnTo>
                          <a:pt x="388" y="1164"/>
                        </a:lnTo>
                        <a:lnTo>
                          <a:pt x="635" y="1235"/>
                        </a:lnTo>
                        <a:lnTo>
                          <a:pt x="776" y="1270"/>
                        </a:lnTo>
                        <a:lnTo>
                          <a:pt x="917" y="1306"/>
                        </a:lnTo>
                        <a:lnTo>
                          <a:pt x="1164" y="1358"/>
                        </a:lnTo>
                        <a:lnTo>
                          <a:pt x="1182" y="1358"/>
                        </a:lnTo>
                        <a:lnTo>
                          <a:pt x="1234" y="1376"/>
                        </a:lnTo>
                        <a:lnTo>
                          <a:pt x="1323" y="1376"/>
                        </a:lnTo>
                        <a:lnTo>
                          <a:pt x="1323" y="1358"/>
                        </a:lnTo>
                        <a:lnTo>
                          <a:pt x="1323" y="1341"/>
                        </a:lnTo>
                        <a:cubicBezTo>
                          <a:pt x="1340" y="1306"/>
                          <a:pt x="1340" y="1288"/>
                          <a:pt x="1340" y="1253"/>
                        </a:cubicBezTo>
                        <a:cubicBezTo>
                          <a:pt x="1376" y="1059"/>
                          <a:pt x="1411" y="865"/>
                          <a:pt x="1446" y="671"/>
                        </a:cubicBezTo>
                        <a:lnTo>
                          <a:pt x="1499" y="389"/>
                        </a:lnTo>
                        <a:lnTo>
                          <a:pt x="1499" y="353"/>
                        </a:lnTo>
                        <a:lnTo>
                          <a:pt x="1446" y="336"/>
                        </a:lnTo>
                        <a:lnTo>
                          <a:pt x="1182" y="265"/>
                        </a:lnTo>
                        <a:lnTo>
                          <a:pt x="847" y="159"/>
                        </a:lnTo>
                        <a:lnTo>
                          <a:pt x="476" y="53"/>
                        </a:lnTo>
                        <a:lnTo>
                          <a:pt x="353" y="18"/>
                        </a:lnTo>
                        <a:lnTo>
                          <a:pt x="3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04" name="Google Shape;6504;p23"/>
                <p:cNvGrpSpPr/>
                <p:nvPr/>
              </p:nvGrpSpPr>
              <p:grpSpPr>
                <a:xfrm>
                  <a:off x="43323" y="972276"/>
                  <a:ext cx="202513" cy="230936"/>
                  <a:chOff x="-132310" y="940126"/>
                  <a:chExt cx="202513" cy="230936"/>
                </a:xfrm>
              </p:grpSpPr>
              <p:sp>
                <p:nvSpPr>
                  <p:cNvPr id="6505" name="Google Shape;6505;p23"/>
                  <p:cNvSpPr/>
                  <p:nvPr/>
                </p:nvSpPr>
                <p:spPr>
                  <a:xfrm rot="-479857">
                    <a:off x="-122443" y="951607"/>
                    <a:ext cx="175802" cy="154121"/>
                  </a:xfrm>
                  <a:custGeom>
                    <a:avLst/>
                    <a:gdLst/>
                    <a:ahLst/>
                    <a:cxnLst/>
                    <a:rect l="l" t="t" r="r" b="b"/>
                    <a:pathLst>
                      <a:path w="2911" h="2552" extrusionOk="0">
                        <a:moveTo>
                          <a:pt x="1494" y="0"/>
                        </a:moveTo>
                        <a:cubicBezTo>
                          <a:pt x="1121" y="0"/>
                          <a:pt x="759" y="125"/>
                          <a:pt x="459" y="365"/>
                        </a:cubicBezTo>
                        <a:cubicBezTo>
                          <a:pt x="124" y="665"/>
                          <a:pt x="1" y="1141"/>
                          <a:pt x="142" y="1564"/>
                        </a:cubicBezTo>
                        <a:cubicBezTo>
                          <a:pt x="230" y="2058"/>
                          <a:pt x="635" y="2446"/>
                          <a:pt x="1129" y="2499"/>
                        </a:cubicBezTo>
                        <a:cubicBezTo>
                          <a:pt x="1253" y="2534"/>
                          <a:pt x="1376" y="2552"/>
                          <a:pt x="1500" y="2552"/>
                        </a:cubicBezTo>
                        <a:cubicBezTo>
                          <a:pt x="1623" y="2552"/>
                          <a:pt x="1746" y="2534"/>
                          <a:pt x="1870" y="2499"/>
                        </a:cubicBezTo>
                        <a:cubicBezTo>
                          <a:pt x="2117" y="2446"/>
                          <a:pt x="2346" y="2322"/>
                          <a:pt x="2540" y="2128"/>
                        </a:cubicBezTo>
                        <a:cubicBezTo>
                          <a:pt x="2805" y="1829"/>
                          <a:pt x="2910" y="1423"/>
                          <a:pt x="2875" y="1035"/>
                        </a:cubicBezTo>
                        <a:cubicBezTo>
                          <a:pt x="2822" y="418"/>
                          <a:pt x="2258" y="83"/>
                          <a:pt x="1694" y="12"/>
                        </a:cubicBezTo>
                        <a:cubicBezTo>
                          <a:pt x="1627" y="4"/>
                          <a:pt x="1560" y="0"/>
                          <a:pt x="14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23"/>
                  <p:cNvSpPr/>
                  <p:nvPr/>
                </p:nvSpPr>
                <p:spPr>
                  <a:xfrm rot="-479857">
                    <a:off x="-92900" y="978786"/>
                    <a:ext cx="133165" cy="124831"/>
                  </a:xfrm>
                  <a:custGeom>
                    <a:avLst/>
                    <a:gdLst/>
                    <a:ahLst/>
                    <a:cxnLst/>
                    <a:rect l="l" t="t" r="r" b="b"/>
                    <a:pathLst>
                      <a:path w="2205" h="2067" extrusionOk="0">
                        <a:moveTo>
                          <a:pt x="1321" y="1"/>
                        </a:moveTo>
                        <a:cubicBezTo>
                          <a:pt x="800" y="1"/>
                          <a:pt x="119" y="284"/>
                          <a:pt x="35" y="850"/>
                        </a:cubicBezTo>
                        <a:cubicBezTo>
                          <a:pt x="0" y="1309"/>
                          <a:pt x="159" y="1855"/>
                          <a:pt x="635" y="1996"/>
                        </a:cubicBezTo>
                        <a:cubicBezTo>
                          <a:pt x="753" y="2043"/>
                          <a:pt x="886" y="2067"/>
                          <a:pt x="1014" y="2067"/>
                        </a:cubicBezTo>
                        <a:cubicBezTo>
                          <a:pt x="1078" y="2067"/>
                          <a:pt x="1140" y="2061"/>
                          <a:pt x="1199" y="2049"/>
                        </a:cubicBezTo>
                        <a:lnTo>
                          <a:pt x="1393" y="2032"/>
                        </a:lnTo>
                        <a:cubicBezTo>
                          <a:pt x="1411" y="2014"/>
                          <a:pt x="1429" y="1996"/>
                          <a:pt x="1411" y="1979"/>
                        </a:cubicBezTo>
                        <a:cubicBezTo>
                          <a:pt x="1728" y="1908"/>
                          <a:pt x="1975" y="1679"/>
                          <a:pt x="2081" y="1379"/>
                        </a:cubicBezTo>
                        <a:cubicBezTo>
                          <a:pt x="2187" y="1168"/>
                          <a:pt x="2204" y="903"/>
                          <a:pt x="2169" y="674"/>
                        </a:cubicBezTo>
                        <a:cubicBezTo>
                          <a:pt x="2116" y="462"/>
                          <a:pt x="1975" y="268"/>
                          <a:pt x="1799" y="145"/>
                        </a:cubicBezTo>
                        <a:cubicBezTo>
                          <a:pt x="1693" y="57"/>
                          <a:pt x="1552" y="21"/>
                          <a:pt x="1411" y="4"/>
                        </a:cubicBezTo>
                        <a:cubicBezTo>
                          <a:pt x="1381" y="2"/>
                          <a:pt x="1351" y="1"/>
                          <a:pt x="13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23"/>
                  <p:cNvSpPr/>
                  <p:nvPr/>
                </p:nvSpPr>
                <p:spPr>
                  <a:xfrm rot="-479857">
                    <a:off x="-112768" y="955363"/>
                    <a:ext cx="173628" cy="146452"/>
                  </a:xfrm>
                  <a:custGeom>
                    <a:avLst/>
                    <a:gdLst/>
                    <a:ahLst/>
                    <a:cxnLst/>
                    <a:rect l="l" t="t" r="r" b="b"/>
                    <a:pathLst>
                      <a:path w="2875" h="2425" extrusionOk="0">
                        <a:moveTo>
                          <a:pt x="1639" y="47"/>
                        </a:moveTo>
                        <a:cubicBezTo>
                          <a:pt x="1693" y="47"/>
                          <a:pt x="1747" y="50"/>
                          <a:pt x="1799" y="54"/>
                        </a:cubicBezTo>
                        <a:lnTo>
                          <a:pt x="1817" y="54"/>
                        </a:lnTo>
                        <a:cubicBezTo>
                          <a:pt x="2557" y="124"/>
                          <a:pt x="2787" y="759"/>
                          <a:pt x="2593" y="1411"/>
                        </a:cubicBezTo>
                        <a:cubicBezTo>
                          <a:pt x="2452" y="1870"/>
                          <a:pt x="2116" y="2223"/>
                          <a:pt x="1693" y="2381"/>
                        </a:cubicBezTo>
                        <a:cubicBezTo>
                          <a:pt x="1683" y="2350"/>
                          <a:pt x="1653" y="2343"/>
                          <a:pt x="1623" y="2343"/>
                        </a:cubicBezTo>
                        <a:cubicBezTo>
                          <a:pt x="1604" y="2343"/>
                          <a:pt x="1584" y="2346"/>
                          <a:pt x="1570" y="2346"/>
                        </a:cubicBezTo>
                        <a:cubicBezTo>
                          <a:pt x="1482" y="2337"/>
                          <a:pt x="1398" y="2337"/>
                          <a:pt x="1314" y="2337"/>
                        </a:cubicBezTo>
                        <a:cubicBezTo>
                          <a:pt x="1230" y="2337"/>
                          <a:pt x="1147" y="2337"/>
                          <a:pt x="1058" y="2328"/>
                        </a:cubicBezTo>
                        <a:cubicBezTo>
                          <a:pt x="459" y="2170"/>
                          <a:pt x="53" y="1623"/>
                          <a:pt x="89" y="1006"/>
                        </a:cubicBezTo>
                        <a:cubicBezTo>
                          <a:pt x="219" y="339"/>
                          <a:pt x="993" y="47"/>
                          <a:pt x="1639" y="47"/>
                        </a:cubicBezTo>
                        <a:close/>
                        <a:moveTo>
                          <a:pt x="1565" y="1"/>
                        </a:moveTo>
                        <a:cubicBezTo>
                          <a:pt x="1153" y="1"/>
                          <a:pt x="743" y="143"/>
                          <a:pt x="406" y="406"/>
                        </a:cubicBezTo>
                        <a:cubicBezTo>
                          <a:pt x="141" y="583"/>
                          <a:pt x="0" y="900"/>
                          <a:pt x="36" y="1218"/>
                        </a:cubicBezTo>
                        <a:cubicBezTo>
                          <a:pt x="71" y="1500"/>
                          <a:pt x="177" y="1747"/>
                          <a:pt x="335" y="1976"/>
                        </a:cubicBezTo>
                        <a:cubicBezTo>
                          <a:pt x="594" y="2250"/>
                          <a:pt x="955" y="2421"/>
                          <a:pt x="1326" y="2421"/>
                        </a:cubicBezTo>
                        <a:cubicBezTo>
                          <a:pt x="1360" y="2421"/>
                          <a:pt x="1394" y="2420"/>
                          <a:pt x="1429" y="2417"/>
                        </a:cubicBezTo>
                        <a:lnTo>
                          <a:pt x="1676" y="2417"/>
                        </a:lnTo>
                        <a:cubicBezTo>
                          <a:pt x="1679" y="2422"/>
                          <a:pt x="1684" y="2425"/>
                          <a:pt x="1692" y="2425"/>
                        </a:cubicBezTo>
                        <a:cubicBezTo>
                          <a:pt x="1732" y="2425"/>
                          <a:pt x="1825" y="2361"/>
                          <a:pt x="1870" y="2346"/>
                        </a:cubicBezTo>
                        <a:cubicBezTo>
                          <a:pt x="2169" y="2205"/>
                          <a:pt x="2416" y="1941"/>
                          <a:pt x="2557" y="1641"/>
                        </a:cubicBezTo>
                        <a:cubicBezTo>
                          <a:pt x="2875" y="935"/>
                          <a:pt x="2681" y="89"/>
                          <a:pt x="1817" y="18"/>
                        </a:cubicBezTo>
                        <a:cubicBezTo>
                          <a:pt x="1733" y="6"/>
                          <a:pt x="1649" y="1"/>
                          <a:pt x="15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23"/>
                  <p:cNvSpPr/>
                  <p:nvPr/>
                </p:nvSpPr>
                <p:spPr>
                  <a:xfrm rot="-479857">
                    <a:off x="-77896" y="999140"/>
                    <a:ext cx="93065" cy="101701"/>
                  </a:xfrm>
                  <a:custGeom>
                    <a:avLst/>
                    <a:gdLst/>
                    <a:ahLst/>
                    <a:cxnLst/>
                    <a:rect l="l" t="t" r="r" b="b"/>
                    <a:pathLst>
                      <a:path w="1541" h="1684" extrusionOk="0">
                        <a:moveTo>
                          <a:pt x="600" y="209"/>
                        </a:moveTo>
                        <a:cubicBezTo>
                          <a:pt x="653" y="279"/>
                          <a:pt x="688" y="420"/>
                          <a:pt x="600" y="491"/>
                        </a:cubicBezTo>
                        <a:cubicBezTo>
                          <a:pt x="512" y="420"/>
                          <a:pt x="565" y="279"/>
                          <a:pt x="600" y="209"/>
                        </a:cubicBezTo>
                        <a:close/>
                        <a:moveTo>
                          <a:pt x="1111" y="315"/>
                        </a:moveTo>
                        <a:cubicBezTo>
                          <a:pt x="1129" y="385"/>
                          <a:pt x="1129" y="491"/>
                          <a:pt x="1058" y="509"/>
                        </a:cubicBezTo>
                        <a:cubicBezTo>
                          <a:pt x="1023" y="456"/>
                          <a:pt x="1076" y="367"/>
                          <a:pt x="1111" y="315"/>
                        </a:cubicBezTo>
                        <a:close/>
                        <a:moveTo>
                          <a:pt x="836" y="1"/>
                        </a:moveTo>
                        <a:cubicBezTo>
                          <a:pt x="748" y="1"/>
                          <a:pt x="664" y="34"/>
                          <a:pt x="600" y="85"/>
                        </a:cubicBezTo>
                        <a:cubicBezTo>
                          <a:pt x="560" y="46"/>
                          <a:pt x="510" y="27"/>
                          <a:pt x="458" y="27"/>
                        </a:cubicBezTo>
                        <a:cubicBezTo>
                          <a:pt x="395" y="27"/>
                          <a:pt x="331" y="54"/>
                          <a:pt x="283" y="103"/>
                        </a:cubicBezTo>
                        <a:cubicBezTo>
                          <a:pt x="0" y="315"/>
                          <a:pt x="71" y="896"/>
                          <a:pt x="141" y="1196"/>
                        </a:cubicBezTo>
                        <a:cubicBezTo>
                          <a:pt x="141" y="1247"/>
                          <a:pt x="222" y="1587"/>
                          <a:pt x="290" y="1587"/>
                        </a:cubicBezTo>
                        <a:cubicBezTo>
                          <a:pt x="294" y="1587"/>
                          <a:pt x="297" y="1586"/>
                          <a:pt x="300" y="1584"/>
                        </a:cubicBezTo>
                        <a:cubicBezTo>
                          <a:pt x="318" y="1584"/>
                          <a:pt x="318" y="1567"/>
                          <a:pt x="318" y="1549"/>
                        </a:cubicBezTo>
                        <a:cubicBezTo>
                          <a:pt x="212" y="1284"/>
                          <a:pt x="141" y="985"/>
                          <a:pt x="141" y="702"/>
                        </a:cubicBezTo>
                        <a:cubicBezTo>
                          <a:pt x="124" y="544"/>
                          <a:pt x="159" y="367"/>
                          <a:pt x="247" y="226"/>
                        </a:cubicBezTo>
                        <a:cubicBezTo>
                          <a:pt x="297" y="164"/>
                          <a:pt x="381" y="94"/>
                          <a:pt x="463" y="94"/>
                        </a:cubicBezTo>
                        <a:cubicBezTo>
                          <a:pt x="498" y="94"/>
                          <a:pt x="533" y="107"/>
                          <a:pt x="565" y="138"/>
                        </a:cubicBezTo>
                        <a:cubicBezTo>
                          <a:pt x="529" y="209"/>
                          <a:pt x="512" y="279"/>
                          <a:pt x="494" y="350"/>
                        </a:cubicBezTo>
                        <a:cubicBezTo>
                          <a:pt x="494" y="413"/>
                          <a:pt x="522" y="532"/>
                          <a:pt x="603" y="532"/>
                        </a:cubicBezTo>
                        <a:cubicBezTo>
                          <a:pt x="613" y="532"/>
                          <a:pt x="624" y="530"/>
                          <a:pt x="635" y="526"/>
                        </a:cubicBezTo>
                        <a:cubicBezTo>
                          <a:pt x="759" y="456"/>
                          <a:pt x="723" y="244"/>
                          <a:pt x="653" y="138"/>
                        </a:cubicBezTo>
                        <a:cubicBezTo>
                          <a:pt x="707" y="84"/>
                          <a:pt x="777" y="58"/>
                          <a:pt x="846" y="58"/>
                        </a:cubicBezTo>
                        <a:cubicBezTo>
                          <a:pt x="957" y="58"/>
                          <a:pt x="1068" y="124"/>
                          <a:pt x="1111" y="244"/>
                        </a:cubicBezTo>
                        <a:cubicBezTo>
                          <a:pt x="1023" y="315"/>
                          <a:pt x="917" y="509"/>
                          <a:pt x="1058" y="561"/>
                        </a:cubicBezTo>
                        <a:cubicBezTo>
                          <a:pt x="1200" y="561"/>
                          <a:pt x="1200" y="367"/>
                          <a:pt x="1182" y="262"/>
                        </a:cubicBezTo>
                        <a:cubicBezTo>
                          <a:pt x="1247" y="212"/>
                          <a:pt x="1297" y="191"/>
                          <a:pt x="1336" y="191"/>
                        </a:cubicBezTo>
                        <a:cubicBezTo>
                          <a:pt x="1479" y="191"/>
                          <a:pt x="1470" y="466"/>
                          <a:pt x="1429" y="632"/>
                        </a:cubicBezTo>
                        <a:cubicBezTo>
                          <a:pt x="1394" y="773"/>
                          <a:pt x="1341" y="932"/>
                          <a:pt x="1288" y="1073"/>
                        </a:cubicBezTo>
                        <a:cubicBezTo>
                          <a:pt x="1182" y="1267"/>
                          <a:pt x="1076" y="1478"/>
                          <a:pt x="988" y="1672"/>
                        </a:cubicBezTo>
                        <a:cubicBezTo>
                          <a:pt x="993" y="1680"/>
                          <a:pt x="999" y="1683"/>
                          <a:pt x="1005" y="1683"/>
                        </a:cubicBezTo>
                        <a:cubicBezTo>
                          <a:pt x="1042" y="1683"/>
                          <a:pt x="1096" y="1562"/>
                          <a:pt x="1111" y="1531"/>
                        </a:cubicBezTo>
                        <a:cubicBezTo>
                          <a:pt x="1147" y="1443"/>
                          <a:pt x="1200" y="1337"/>
                          <a:pt x="1252" y="1249"/>
                        </a:cubicBezTo>
                        <a:cubicBezTo>
                          <a:pt x="1376" y="1038"/>
                          <a:pt x="1464" y="826"/>
                          <a:pt x="1499" y="597"/>
                        </a:cubicBezTo>
                        <a:cubicBezTo>
                          <a:pt x="1540" y="392"/>
                          <a:pt x="1518" y="135"/>
                          <a:pt x="1342" y="135"/>
                        </a:cubicBezTo>
                        <a:cubicBezTo>
                          <a:pt x="1291" y="135"/>
                          <a:pt x="1227" y="157"/>
                          <a:pt x="1147" y="209"/>
                        </a:cubicBezTo>
                        <a:cubicBezTo>
                          <a:pt x="1111" y="121"/>
                          <a:pt x="1023" y="50"/>
                          <a:pt x="935" y="15"/>
                        </a:cubicBezTo>
                        <a:cubicBezTo>
                          <a:pt x="902" y="5"/>
                          <a:pt x="869" y="1"/>
                          <a:pt x="8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23"/>
                  <p:cNvSpPr/>
                  <p:nvPr/>
                </p:nvSpPr>
                <p:spPr>
                  <a:xfrm rot="-479857">
                    <a:off x="-78704" y="1091930"/>
                    <a:ext cx="85274" cy="73558"/>
                  </a:xfrm>
                  <a:custGeom>
                    <a:avLst/>
                    <a:gdLst/>
                    <a:ahLst/>
                    <a:cxnLst/>
                    <a:rect l="l" t="t" r="r" b="b"/>
                    <a:pathLst>
                      <a:path w="1412" h="1218" extrusionOk="0">
                        <a:moveTo>
                          <a:pt x="177" y="1"/>
                        </a:moveTo>
                        <a:lnTo>
                          <a:pt x="177" y="36"/>
                        </a:lnTo>
                        <a:lnTo>
                          <a:pt x="177" y="54"/>
                        </a:lnTo>
                        <a:cubicBezTo>
                          <a:pt x="124" y="406"/>
                          <a:pt x="71" y="724"/>
                          <a:pt x="0" y="1059"/>
                        </a:cubicBezTo>
                        <a:lnTo>
                          <a:pt x="0" y="1076"/>
                        </a:lnTo>
                        <a:cubicBezTo>
                          <a:pt x="0" y="1076"/>
                          <a:pt x="0" y="1094"/>
                          <a:pt x="0" y="1094"/>
                        </a:cubicBezTo>
                        <a:lnTo>
                          <a:pt x="36" y="1094"/>
                        </a:lnTo>
                        <a:lnTo>
                          <a:pt x="36" y="1112"/>
                        </a:lnTo>
                        <a:lnTo>
                          <a:pt x="124" y="1112"/>
                        </a:lnTo>
                        <a:lnTo>
                          <a:pt x="388" y="1147"/>
                        </a:lnTo>
                        <a:lnTo>
                          <a:pt x="653" y="1165"/>
                        </a:lnTo>
                        <a:lnTo>
                          <a:pt x="794" y="1182"/>
                        </a:lnTo>
                        <a:lnTo>
                          <a:pt x="935" y="1182"/>
                        </a:lnTo>
                        <a:lnTo>
                          <a:pt x="1200" y="1217"/>
                        </a:lnTo>
                        <a:lnTo>
                          <a:pt x="1376" y="1217"/>
                        </a:lnTo>
                        <a:lnTo>
                          <a:pt x="1376" y="1182"/>
                        </a:lnTo>
                        <a:lnTo>
                          <a:pt x="1376" y="1076"/>
                        </a:lnTo>
                        <a:cubicBezTo>
                          <a:pt x="1394" y="882"/>
                          <a:pt x="1411" y="688"/>
                          <a:pt x="1411" y="494"/>
                        </a:cubicBezTo>
                        <a:lnTo>
                          <a:pt x="1411" y="212"/>
                        </a:lnTo>
                        <a:lnTo>
                          <a:pt x="1411" y="177"/>
                        </a:lnTo>
                        <a:lnTo>
                          <a:pt x="1358" y="177"/>
                        </a:lnTo>
                        <a:lnTo>
                          <a:pt x="1076" y="124"/>
                        </a:lnTo>
                        <a:lnTo>
                          <a:pt x="723" y="71"/>
                        </a:lnTo>
                        <a:lnTo>
                          <a:pt x="353" y="18"/>
                        </a:lnTo>
                        <a:lnTo>
                          <a:pt x="2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10" name="Google Shape;6510;p23"/>
                <p:cNvGrpSpPr/>
                <p:nvPr/>
              </p:nvGrpSpPr>
              <p:grpSpPr>
                <a:xfrm>
                  <a:off x="531330" y="1124608"/>
                  <a:ext cx="202270" cy="227004"/>
                  <a:chOff x="352807" y="1092458"/>
                  <a:chExt cx="202270" cy="227004"/>
                </a:xfrm>
              </p:grpSpPr>
              <p:sp>
                <p:nvSpPr>
                  <p:cNvPr id="6511" name="Google Shape;6511;p23"/>
                  <p:cNvSpPr/>
                  <p:nvPr/>
                </p:nvSpPr>
                <p:spPr>
                  <a:xfrm rot="-479857">
                    <a:off x="367275" y="1153293"/>
                    <a:ext cx="177916" cy="154544"/>
                  </a:xfrm>
                  <a:custGeom>
                    <a:avLst/>
                    <a:gdLst/>
                    <a:ahLst/>
                    <a:cxnLst/>
                    <a:rect l="l" t="t" r="r" b="b"/>
                    <a:pathLst>
                      <a:path w="2946" h="2559" extrusionOk="0">
                        <a:moveTo>
                          <a:pt x="1465" y="0"/>
                        </a:moveTo>
                        <a:cubicBezTo>
                          <a:pt x="1300" y="0"/>
                          <a:pt x="1135" y="24"/>
                          <a:pt x="971" y="71"/>
                        </a:cubicBezTo>
                        <a:cubicBezTo>
                          <a:pt x="724" y="159"/>
                          <a:pt x="495" y="300"/>
                          <a:pt x="318" y="494"/>
                        </a:cubicBezTo>
                        <a:cubicBezTo>
                          <a:pt x="89" y="829"/>
                          <a:pt x="1" y="1235"/>
                          <a:pt x="89" y="1623"/>
                        </a:cubicBezTo>
                        <a:cubicBezTo>
                          <a:pt x="177" y="2240"/>
                          <a:pt x="759" y="2522"/>
                          <a:pt x="1341" y="2557"/>
                        </a:cubicBezTo>
                        <a:cubicBezTo>
                          <a:pt x="1363" y="2558"/>
                          <a:pt x="1385" y="2559"/>
                          <a:pt x="1407" y="2559"/>
                        </a:cubicBezTo>
                        <a:cubicBezTo>
                          <a:pt x="1824" y="2559"/>
                          <a:pt x="2222" y="2401"/>
                          <a:pt x="2540" y="2117"/>
                        </a:cubicBezTo>
                        <a:cubicBezTo>
                          <a:pt x="2840" y="1782"/>
                          <a:pt x="2946" y="1305"/>
                          <a:pt x="2769" y="900"/>
                        </a:cubicBezTo>
                        <a:cubicBezTo>
                          <a:pt x="2646" y="406"/>
                          <a:pt x="2223" y="53"/>
                          <a:pt x="1711" y="18"/>
                        </a:cubicBezTo>
                        <a:cubicBezTo>
                          <a:pt x="1629" y="6"/>
                          <a:pt x="1547" y="0"/>
                          <a:pt x="1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23"/>
                  <p:cNvSpPr/>
                  <p:nvPr/>
                </p:nvSpPr>
                <p:spPr>
                  <a:xfrm rot="-479857">
                    <a:off x="381619" y="1156243"/>
                    <a:ext cx="132139" cy="125979"/>
                  </a:xfrm>
                  <a:custGeom>
                    <a:avLst/>
                    <a:gdLst/>
                    <a:ahLst/>
                    <a:cxnLst/>
                    <a:rect l="l" t="t" r="r" b="b"/>
                    <a:pathLst>
                      <a:path w="2188" h="2086" extrusionOk="0">
                        <a:moveTo>
                          <a:pt x="1208" y="0"/>
                        </a:moveTo>
                        <a:cubicBezTo>
                          <a:pt x="1111" y="0"/>
                          <a:pt x="1014" y="14"/>
                          <a:pt x="917" y="40"/>
                        </a:cubicBezTo>
                        <a:lnTo>
                          <a:pt x="741" y="75"/>
                        </a:lnTo>
                        <a:cubicBezTo>
                          <a:pt x="723" y="75"/>
                          <a:pt x="706" y="93"/>
                          <a:pt x="723" y="128"/>
                        </a:cubicBezTo>
                        <a:cubicBezTo>
                          <a:pt x="424" y="216"/>
                          <a:pt x="194" y="463"/>
                          <a:pt x="89" y="763"/>
                        </a:cubicBezTo>
                        <a:cubicBezTo>
                          <a:pt x="18" y="992"/>
                          <a:pt x="0" y="1239"/>
                          <a:pt x="71" y="1486"/>
                        </a:cubicBezTo>
                        <a:cubicBezTo>
                          <a:pt x="141" y="1698"/>
                          <a:pt x="283" y="1874"/>
                          <a:pt x="476" y="1980"/>
                        </a:cubicBezTo>
                        <a:cubicBezTo>
                          <a:pt x="582" y="2050"/>
                          <a:pt x="723" y="2086"/>
                          <a:pt x="864" y="2086"/>
                        </a:cubicBezTo>
                        <a:cubicBezTo>
                          <a:pt x="1393" y="2086"/>
                          <a:pt x="2134" y="1751"/>
                          <a:pt x="2169" y="1133"/>
                        </a:cubicBezTo>
                        <a:cubicBezTo>
                          <a:pt x="2187" y="675"/>
                          <a:pt x="1975" y="146"/>
                          <a:pt x="1499" y="40"/>
                        </a:cubicBezTo>
                        <a:cubicBezTo>
                          <a:pt x="1402" y="14"/>
                          <a:pt x="1305" y="0"/>
                          <a:pt x="12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23"/>
                  <p:cNvSpPr/>
                  <p:nvPr/>
                </p:nvSpPr>
                <p:spPr>
                  <a:xfrm rot="-479857">
                    <a:off x="362156" y="1157335"/>
                    <a:ext cx="172601" cy="146452"/>
                  </a:xfrm>
                  <a:custGeom>
                    <a:avLst/>
                    <a:gdLst/>
                    <a:ahLst/>
                    <a:cxnLst/>
                    <a:rect l="l" t="t" r="r" b="b"/>
                    <a:pathLst>
                      <a:path w="2858" h="2425" extrusionOk="0">
                        <a:moveTo>
                          <a:pt x="1076" y="43"/>
                        </a:moveTo>
                        <a:cubicBezTo>
                          <a:pt x="1084" y="66"/>
                          <a:pt x="1101" y="72"/>
                          <a:pt x="1121" y="72"/>
                        </a:cubicBezTo>
                        <a:cubicBezTo>
                          <a:pt x="1148" y="72"/>
                          <a:pt x="1180" y="61"/>
                          <a:pt x="1200" y="61"/>
                        </a:cubicBezTo>
                        <a:cubicBezTo>
                          <a:pt x="1317" y="61"/>
                          <a:pt x="1427" y="53"/>
                          <a:pt x="1539" y="53"/>
                        </a:cubicBezTo>
                        <a:cubicBezTo>
                          <a:pt x="1596" y="53"/>
                          <a:pt x="1652" y="55"/>
                          <a:pt x="1711" y="61"/>
                        </a:cubicBezTo>
                        <a:cubicBezTo>
                          <a:pt x="2311" y="166"/>
                          <a:pt x="2769" y="678"/>
                          <a:pt x="2787" y="1295"/>
                        </a:cubicBezTo>
                        <a:cubicBezTo>
                          <a:pt x="2684" y="2018"/>
                          <a:pt x="1841" y="2371"/>
                          <a:pt x="1194" y="2371"/>
                        </a:cubicBezTo>
                        <a:cubicBezTo>
                          <a:pt x="1178" y="2371"/>
                          <a:pt x="1162" y="2371"/>
                          <a:pt x="1147" y="2371"/>
                        </a:cubicBezTo>
                        <a:cubicBezTo>
                          <a:pt x="389" y="2371"/>
                          <a:pt x="106" y="1753"/>
                          <a:pt x="248" y="1066"/>
                        </a:cubicBezTo>
                        <a:cubicBezTo>
                          <a:pt x="318" y="766"/>
                          <a:pt x="477" y="501"/>
                          <a:pt x="688" y="290"/>
                        </a:cubicBezTo>
                        <a:cubicBezTo>
                          <a:pt x="812" y="184"/>
                          <a:pt x="935" y="96"/>
                          <a:pt x="1076" y="43"/>
                        </a:cubicBezTo>
                        <a:close/>
                        <a:moveTo>
                          <a:pt x="1479" y="1"/>
                        </a:moveTo>
                        <a:cubicBezTo>
                          <a:pt x="1427" y="1"/>
                          <a:pt x="1375" y="3"/>
                          <a:pt x="1323" y="8"/>
                        </a:cubicBezTo>
                        <a:lnTo>
                          <a:pt x="1094" y="8"/>
                        </a:lnTo>
                        <a:cubicBezTo>
                          <a:pt x="1091" y="6"/>
                          <a:pt x="1087" y="5"/>
                          <a:pt x="1083" y="5"/>
                        </a:cubicBezTo>
                        <a:cubicBezTo>
                          <a:pt x="1040" y="5"/>
                          <a:pt x="948" y="80"/>
                          <a:pt x="900" y="96"/>
                        </a:cubicBezTo>
                        <a:cubicBezTo>
                          <a:pt x="618" y="272"/>
                          <a:pt x="389" y="537"/>
                          <a:pt x="265" y="854"/>
                        </a:cubicBezTo>
                        <a:cubicBezTo>
                          <a:pt x="1" y="1577"/>
                          <a:pt x="265" y="2424"/>
                          <a:pt x="1129" y="2424"/>
                        </a:cubicBezTo>
                        <a:cubicBezTo>
                          <a:pt x="1154" y="2424"/>
                          <a:pt x="1179" y="2425"/>
                          <a:pt x="1203" y="2425"/>
                        </a:cubicBezTo>
                        <a:cubicBezTo>
                          <a:pt x="1672" y="2425"/>
                          <a:pt x="2136" y="2266"/>
                          <a:pt x="2505" y="1947"/>
                        </a:cubicBezTo>
                        <a:cubicBezTo>
                          <a:pt x="2752" y="1736"/>
                          <a:pt x="2857" y="1401"/>
                          <a:pt x="2822" y="1083"/>
                        </a:cubicBezTo>
                        <a:cubicBezTo>
                          <a:pt x="2752" y="819"/>
                          <a:pt x="2628" y="572"/>
                          <a:pt x="2452" y="360"/>
                        </a:cubicBezTo>
                        <a:cubicBezTo>
                          <a:pt x="2293" y="219"/>
                          <a:pt x="2099" y="113"/>
                          <a:pt x="1888" y="43"/>
                        </a:cubicBezTo>
                        <a:cubicBezTo>
                          <a:pt x="1758" y="17"/>
                          <a:pt x="1620" y="1"/>
                          <a:pt x="14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23"/>
                  <p:cNvSpPr/>
                  <p:nvPr/>
                </p:nvSpPr>
                <p:spPr>
                  <a:xfrm rot="-479857">
                    <a:off x="407511" y="1157820"/>
                    <a:ext cx="94333" cy="100372"/>
                  </a:xfrm>
                  <a:custGeom>
                    <a:avLst/>
                    <a:gdLst/>
                    <a:ahLst/>
                    <a:cxnLst/>
                    <a:rect l="l" t="t" r="r" b="b"/>
                    <a:pathLst>
                      <a:path w="1562" h="1662" extrusionOk="0">
                        <a:moveTo>
                          <a:pt x="468" y="1163"/>
                        </a:moveTo>
                        <a:lnTo>
                          <a:pt x="468" y="1163"/>
                        </a:lnTo>
                        <a:cubicBezTo>
                          <a:pt x="521" y="1216"/>
                          <a:pt x="451" y="1322"/>
                          <a:pt x="433" y="1357"/>
                        </a:cubicBezTo>
                        <a:lnTo>
                          <a:pt x="433" y="1375"/>
                        </a:lnTo>
                        <a:cubicBezTo>
                          <a:pt x="415" y="1304"/>
                          <a:pt x="398" y="1216"/>
                          <a:pt x="468" y="1163"/>
                        </a:cubicBezTo>
                        <a:close/>
                        <a:moveTo>
                          <a:pt x="927" y="1163"/>
                        </a:moveTo>
                        <a:lnTo>
                          <a:pt x="927" y="1163"/>
                        </a:lnTo>
                        <a:cubicBezTo>
                          <a:pt x="1033" y="1198"/>
                          <a:pt x="997" y="1357"/>
                          <a:pt x="944" y="1445"/>
                        </a:cubicBezTo>
                        <a:cubicBezTo>
                          <a:pt x="892" y="1375"/>
                          <a:pt x="856" y="1234"/>
                          <a:pt x="927" y="1163"/>
                        </a:cubicBezTo>
                        <a:close/>
                        <a:moveTo>
                          <a:pt x="450" y="0"/>
                        </a:moveTo>
                        <a:cubicBezTo>
                          <a:pt x="417" y="0"/>
                          <a:pt x="377" y="128"/>
                          <a:pt x="363" y="158"/>
                        </a:cubicBezTo>
                        <a:cubicBezTo>
                          <a:pt x="327" y="264"/>
                          <a:pt x="274" y="352"/>
                          <a:pt x="239" y="458"/>
                        </a:cubicBezTo>
                        <a:cubicBezTo>
                          <a:pt x="133" y="669"/>
                          <a:pt x="63" y="881"/>
                          <a:pt x="27" y="1110"/>
                        </a:cubicBezTo>
                        <a:cubicBezTo>
                          <a:pt x="1" y="1323"/>
                          <a:pt x="45" y="1567"/>
                          <a:pt x="212" y="1567"/>
                        </a:cubicBezTo>
                        <a:cubicBezTo>
                          <a:pt x="266" y="1567"/>
                          <a:pt x="333" y="1541"/>
                          <a:pt x="415" y="1481"/>
                        </a:cubicBezTo>
                        <a:cubicBezTo>
                          <a:pt x="451" y="1569"/>
                          <a:pt x="539" y="1622"/>
                          <a:pt x="627" y="1657"/>
                        </a:cubicBezTo>
                        <a:cubicBezTo>
                          <a:pt x="648" y="1660"/>
                          <a:pt x="668" y="1661"/>
                          <a:pt x="689" y="1661"/>
                        </a:cubicBezTo>
                        <a:cubicBezTo>
                          <a:pt x="791" y="1661"/>
                          <a:pt x="889" y="1625"/>
                          <a:pt x="962" y="1551"/>
                        </a:cubicBezTo>
                        <a:cubicBezTo>
                          <a:pt x="1004" y="1579"/>
                          <a:pt x="1052" y="1593"/>
                          <a:pt x="1100" y="1593"/>
                        </a:cubicBezTo>
                        <a:cubicBezTo>
                          <a:pt x="1172" y="1593"/>
                          <a:pt x="1244" y="1562"/>
                          <a:pt x="1297" y="1498"/>
                        </a:cubicBezTo>
                        <a:cubicBezTo>
                          <a:pt x="1562" y="1287"/>
                          <a:pt x="1438" y="687"/>
                          <a:pt x="1350" y="405"/>
                        </a:cubicBezTo>
                        <a:cubicBezTo>
                          <a:pt x="1334" y="355"/>
                          <a:pt x="1240" y="29"/>
                          <a:pt x="1171" y="29"/>
                        </a:cubicBezTo>
                        <a:cubicBezTo>
                          <a:pt x="1166" y="29"/>
                          <a:pt x="1161" y="31"/>
                          <a:pt x="1156" y="35"/>
                        </a:cubicBezTo>
                        <a:cubicBezTo>
                          <a:pt x="1138" y="35"/>
                          <a:pt x="1138" y="52"/>
                          <a:pt x="1138" y="70"/>
                        </a:cubicBezTo>
                        <a:cubicBezTo>
                          <a:pt x="1280" y="334"/>
                          <a:pt x="1368" y="616"/>
                          <a:pt x="1385" y="899"/>
                        </a:cubicBezTo>
                        <a:cubicBezTo>
                          <a:pt x="1421" y="1075"/>
                          <a:pt x="1385" y="1234"/>
                          <a:pt x="1315" y="1375"/>
                        </a:cubicBezTo>
                        <a:cubicBezTo>
                          <a:pt x="1265" y="1450"/>
                          <a:pt x="1180" y="1524"/>
                          <a:pt x="1097" y="1524"/>
                        </a:cubicBezTo>
                        <a:cubicBezTo>
                          <a:pt x="1062" y="1524"/>
                          <a:pt x="1028" y="1512"/>
                          <a:pt x="997" y="1481"/>
                        </a:cubicBezTo>
                        <a:cubicBezTo>
                          <a:pt x="1033" y="1428"/>
                          <a:pt x="1050" y="1357"/>
                          <a:pt x="1050" y="1287"/>
                        </a:cubicBezTo>
                        <a:cubicBezTo>
                          <a:pt x="1050" y="1209"/>
                          <a:pt x="1009" y="1104"/>
                          <a:pt x="927" y="1104"/>
                        </a:cubicBezTo>
                        <a:cubicBezTo>
                          <a:pt x="916" y="1104"/>
                          <a:pt x="904" y="1106"/>
                          <a:pt x="892" y="1110"/>
                        </a:cubicBezTo>
                        <a:cubicBezTo>
                          <a:pt x="786" y="1198"/>
                          <a:pt x="839" y="1392"/>
                          <a:pt x="927" y="1498"/>
                        </a:cubicBezTo>
                        <a:cubicBezTo>
                          <a:pt x="867" y="1566"/>
                          <a:pt x="788" y="1598"/>
                          <a:pt x="710" y="1598"/>
                        </a:cubicBezTo>
                        <a:cubicBezTo>
                          <a:pt x="604" y="1598"/>
                          <a:pt x="501" y="1539"/>
                          <a:pt x="451" y="1428"/>
                        </a:cubicBezTo>
                        <a:cubicBezTo>
                          <a:pt x="521" y="1357"/>
                          <a:pt x="627" y="1145"/>
                          <a:pt x="486" y="1110"/>
                        </a:cubicBezTo>
                        <a:lnTo>
                          <a:pt x="486" y="1110"/>
                        </a:lnTo>
                        <a:cubicBezTo>
                          <a:pt x="345" y="1128"/>
                          <a:pt x="345" y="1322"/>
                          <a:pt x="380" y="1410"/>
                        </a:cubicBezTo>
                        <a:cubicBezTo>
                          <a:pt x="309" y="1473"/>
                          <a:pt x="254" y="1499"/>
                          <a:pt x="213" y="1499"/>
                        </a:cubicBezTo>
                        <a:cubicBezTo>
                          <a:pt x="81" y="1499"/>
                          <a:pt x="85" y="1236"/>
                          <a:pt x="98" y="1075"/>
                        </a:cubicBezTo>
                        <a:cubicBezTo>
                          <a:pt x="116" y="916"/>
                          <a:pt x="169" y="775"/>
                          <a:pt x="221" y="634"/>
                        </a:cubicBezTo>
                        <a:cubicBezTo>
                          <a:pt x="310" y="422"/>
                          <a:pt x="380" y="211"/>
                          <a:pt x="468" y="17"/>
                        </a:cubicBezTo>
                        <a:cubicBezTo>
                          <a:pt x="463" y="5"/>
                          <a:pt x="456" y="0"/>
                          <a:pt x="4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23"/>
                  <p:cNvSpPr/>
                  <p:nvPr/>
                </p:nvSpPr>
                <p:spPr>
                  <a:xfrm rot="-479857">
                    <a:off x="407849" y="1097907"/>
                    <a:ext cx="83100" cy="68243"/>
                  </a:xfrm>
                  <a:custGeom>
                    <a:avLst/>
                    <a:gdLst/>
                    <a:ahLst/>
                    <a:cxnLst/>
                    <a:rect l="l" t="t" r="r" b="b"/>
                    <a:pathLst>
                      <a:path w="1376" h="1130" extrusionOk="0">
                        <a:moveTo>
                          <a:pt x="0" y="0"/>
                        </a:moveTo>
                        <a:lnTo>
                          <a:pt x="0" y="53"/>
                        </a:lnTo>
                        <a:lnTo>
                          <a:pt x="0" y="142"/>
                        </a:lnTo>
                        <a:cubicBezTo>
                          <a:pt x="18" y="336"/>
                          <a:pt x="18" y="529"/>
                          <a:pt x="18" y="723"/>
                        </a:cubicBezTo>
                        <a:lnTo>
                          <a:pt x="35" y="1006"/>
                        </a:lnTo>
                        <a:lnTo>
                          <a:pt x="35" y="1059"/>
                        </a:lnTo>
                        <a:lnTo>
                          <a:pt x="88" y="1059"/>
                        </a:lnTo>
                        <a:lnTo>
                          <a:pt x="371" y="1076"/>
                        </a:lnTo>
                        <a:lnTo>
                          <a:pt x="723" y="1094"/>
                        </a:lnTo>
                        <a:lnTo>
                          <a:pt x="1094" y="1129"/>
                        </a:lnTo>
                        <a:lnTo>
                          <a:pt x="1288" y="1129"/>
                        </a:lnTo>
                        <a:lnTo>
                          <a:pt x="1288" y="1076"/>
                        </a:lnTo>
                        <a:cubicBezTo>
                          <a:pt x="1305" y="723"/>
                          <a:pt x="1340" y="388"/>
                          <a:pt x="1376" y="53"/>
                        </a:cubicBezTo>
                        <a:lnTo>
                          <a:pt x="1376" y="36"/>
                        </a:lnTo>
                        <a:cubicBezTo>
                          <a:pt x="1376" y="36"/>
                          <a:pt x="1376" y="18"/>
                          <a:pt x="1376" y="18"/>
                        </a:cubicBezTo>
                        <a:lnTo>
                          <a:pt x="1340" y="18"/>
                        </a:lnTo>
                        <a:lnTo>
                          <a:pt x="13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16" name="Google Shape;6516;p23"/>
                <p:cNvGrpSpPr/>
                <p:nvPr/>
              </p:nvGrpSpPr>
              <p:grpSpPr>
                <a:xfrm>
                  <a:off x="1521918" y="224450"/>
                  <a:ext cx="198773" cy="228544"/>
                  <a:chOff x="1354956" y="192300"/>
                  <a:chExt cx="198773" cy="228544"/>
                </a:xfrm>
              </p:grpSpPr>
              <p:sp>
                <p:nvSpPr>
                  <p:cNvPr id="6517" name="Google Shape;6517;p23"/>
                  <p:cNvSpPr/>
                  <p:nvPr/>
                </p:nvSpPr>
                <p:spPr>
                  <a:xfrm rot="-479857">
                    <a:off x="1366988" y="254449"/>
                    <a:ext cx="176829" cy="154846"/>
                  </a:xfrm>
                  <a:custGeom>
                    <a:avLst/>
                    <a:gdLst/>
                    <a:ahLst/>
                    <a:cxnLst/>
                    <a:rect l="l" t="t" r="r" b="b"/>
                    <a:pathLst>
                      <a:path w="2928" h="2564" extrusionOk="0">
                        <a:moveTo>
                          <a:pt x="1478" y="1"/>
                        </a:moveTo>
                        <a:cubicBezTo>
                          <a:pt x="1261" y="1"/>
                          <a:pt x="1056" y="40"/>
                          <a:pt x="864" y="129"/>
                        </a:cubicBezTo>
                        <a:cubicBezTo>
                          <a:pt x="635" y="234"/>
                          <a:pt x="423" y="393"/>
                          <a:pt x="265" y="605"/>
                        </a:cubicBezTo>
                        <a:cubicBezTo>
                          <a:pt x="53" y="940"/>
                          <a:pt x="0" y="1363"/>
                          <a:pt x="124" y="1751"/>
                        </a:cubicBezTo>
                        <a:cubicBezTo>
                          <a:pt x="243" y="2329"/>
                          <a:pt x="821" y="2563"/>
                          <a:pt x="1384" y="2563"/>
                        </a:cubicBezTo>
                        <a:cubicBezTo>
                          <a:pt x="1405" y="2563"/>
                          <a:pt x="1426" y="2563"/>
                          <a:pt x="1446" y="2562"/>
                        </a:cubicBezTo>
                        <a:cubicBezTo>
                          <a:pt x="1887" y="2544"/>
                          <a:pt x="2293" y="2351"/>
                          <a:pt x="2592" y="2015"/>
                        </a:cubicBezTo>
                        <a:cubicBezTo>
                          <a:pt x="2875" y="1663"/>
                          <a:pt x="2928" y="1187"/>
                          <a:pt x="2734" y="781"/>
                        </a:cubicBezTo>
                        <a:cubicBezTo>
                          <a:pt x="2562" y="318"/>
                          <a:pt x="2123" y="4"/>
                          <a:pt x="1644" y="4"/>
                        </a:cubicBezTo>
                        <a:cubicBezTo>
                          <a:pt x="1631" y="4"/>
                          <a:pt x="1618" y="5"/>
                          <a:pt x="1605" y="5"/>
                        </a:cubicBezTo>
                        <a:cubicBezTo>
                          <a:pt x="1562" y="2"/>
                          <a:pt x="1520" y="1"/>
                          <a:pt x="14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23"/>
                  <p:cNvSpPr/>
                  <p:nvPr/>
                </p:nvSpPr>
                <p:spPr>
                  <a:xfrm rot="-479857">
                    <a:off x="1380304" y="256932"/>
                    <a:ext cx="132078" cy="128153"/>
                  </a:xfrm>
                  <a:custGeom>
                    <a:avLst/>
                    <a:gdLst/>
                    <a:ahLst/>
                    <a:cxnLst/>
                    <a:rect l="l" t="t" r="r" b="b"/>
                    <a:pathLst>
                      <a:path w="2187" h="2122" extrusionOk="0">
                        <a:moveTo>
                          <a:pt x="1200" y="1"/>
                        </a:moveTo>
                        <a:cubicBezTo>
                          <a:pt x="1072" y="1"/>
                          <a:pt x="946" y="24"/>
                          <a:pt x="829" y="71"/>
                        </a:cubicBezTo>
                        <a:lnTo>
                          <a:pt x="653" y="124"/>
                        </a:lnTo>
                        <a:cubicBezTo>
                          <a:pt x="635" y="124"/>
                          <a:pt x="617" y="142"/>
                          <a:pt x="635" y="177"/>
                        </a:cubicBezTo>
                        <a:cubicBezTo>
                          <a:pt x="335" y="301"/>
                          <a:pt x="124" y="565"/>
                          <a:pt x="71" y="865"/>
                        </a:cubicBezTo>
                        <a:cubicBezTo>
                          <a:pt x="0" y="1112"/>
                          <a:pt x="18" y="1359"/>
                          <a:pt x="106" y="1588"/>
                        </a:cubicBezTo>
                        <a:cubicBezTo>
                          <a:pt x="176" y="1782"/>
                          <a:pt x="353" y="1958"/>
                          <a:pt x="547" y="2046"/>
                        </a:cubicBezTo>
                        <a:cubicBezTo>
                          <a:pt x="648" y="2090"/>
                          <a:pt x="762" y="2121"/>
                          <a:pt x="877" y="2121"/>
                        </a:cubicBezTo>
                        <a:cubicBezTo>
                          <a:pt x="902" y="2121"/>
                          <a:pt x="927" y="2120"/>
                          <a:pt x="952" y="2117"/>
                        </a:cubicBezTo>
                        <a:cubicBezTo>
                          <a:pt x="1481" y="2064"/>
                          <a:pt x="2187" y="1658"/>
                          <a:pt x="2169" y="1059"/>
                        </a:cubicBezTo>
                        <a:cubicBezTo>
                          <a:pt x="2134" y="600"/>
                          <a:pt x="1887" y="89"/>
                          <a:pt x="1393" y="18"/>
                        </a:cubicBezTo>
                        <a:cubicBezTo>
                          <a:pt x="1329" y="7"/>
                          <a:pt x="1264" y="1"/>
                          <a:pt x="1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23"/>
                  <p:cNvSpPr/>
                  <p:nvPr/>
                </p:nvSpPr>
                <p:spPr>
                  <a:xfrm rot="-479857">
                    <a:off x="1364476" y="259326"/>
                    <a:ext cx="171031" cy="148807"/>
                  </a:xfrm>
                  <a:custGeom>
                    <a:avLst/>
                    <a:gdLst/>
                    <a:ahLst/>
                    <a:cxnLst/>
                    <a:rect l="l" t="t" r="r" b="b"/>
                    <a:pathLst>
                      <a:path w="2832" h="2464" extrusionOk="0">
                        <a:moveTo>
                          <a:pt x="1562" y="78"/>
                        </a:moveTo>
                        <a:cubicBezTo>
                          <a:pt x="2179" y="113"/>
                          <a:pt x="2673" y="590"/>
                          <a:pt x="2743" y="1207"/>
                        </a:cubicBezTo>
                        <a:cubicBezTo>
                          <a:pt x="2708" y="1930"/>
                          <a:pt x="1862" y="2371"/>
                          <a:pt x="1191" y="2424"/>
                        </a:cubicBezTo>
                        <a:cubicBezTo>
                          <a:pt x="1162" y="2426"/>
                          <a:pt x="1132" y="2427"/>
                          <a:pt x="1104" y="2427"/>
                        </a:cubicBezTo>
                        <a:cubicBezTo>
                          <a:pt x="440" y="2427"/>
                          <a:pt x="119" y="1849"/>
                          <a:pt x="204" y="1207"/>
                        </a:cubicBezTo>
                        <a:cubicBezTo>
                          <a:pt x="257" y="907"/>
                          <a:pt x="380" y="625"/>
                          <a:pt x="574" y="396"/>
                        </a:cubicBezTo>
                        <a:cubicBezTo>
                          <a:pt x="680" y="290"/>
                          <a:pt x="803" y="184"/>
                          <a:pt x="945" y="113"/>
                        </a:cubicBezTo>
                        <a:cubicBezTo>
                          <a:pt x="952" y="136"/>
                          <a:pt x="969" y="143"/>
                          <a:pt x="989" y="143"/>
                        </a:cubicBezTo>
                        <a:cubicBezTo>
                          <a:pt x="1016" y="143"/>
                          <a:pt x="1048" y="131"/>
                          <a:pt x="1068" y="131"/>
                        </a:cubicBezTo>
                        <a:cubicBezTo>
                          <a:pt x="1227" y="113"/>
                          <a:pt x="1403" y="78"/>
                          <a:pt x="1562" y="78"/>
                        </a:cubicBezTo>
                        <a:close/>
                        <a:moveTo>
                          <a:pt x="1478" y="1"/>
                        </a:moveTo>
                        <a:cubicBezTo>
                          <a:pt x="1373" y="1"/>
                          <a:pt x="1271" y="14"/>
                          <a:pt x="1174" y="43"/>
                        </a:cubicBezTo>
                        <a:lnTo>
                          <a:pt x="997" y="61"/>
                        </a:lnTo>
                        <a:cubicBezTo>
                          <a:pt x="989" y="69"/>
                          <a:pt x="980" y="69"/>
                          <a:pt x="971" y="69"/>
                        </a:cubicBezTo>
                        <a:cubicBezTo>
                          <a:pt x="962" y="69"/>
                          <a:pt x="953" y="69"/>
                          <a:pt x="945" y="78"/>
                        </a:cubicBezTo>
                        <a:cubicBezTo>
                          <a:pt x="940" y="73"/>
                          <a:pt x="933" y="71"/>
                          <a:pt x="926" y="71"/>
                        </a:cubicBezTo>
                        <a:cubicBezTo>
                          <a:pt x="881" y="71"/>
                          <a:pt x="799" y="151"/>
                          <a:pt x="768" y="166"/>
                        </a:cubicBezTo>
                        <a:cubicBezTo>
                          <a:pt x="486" y="360"/>
                          <a:pt x="274" y="660"/>
                          <a:pt x="186" y="995"/>
                        </a:cubicBezTo>
                        <a:cubicBezTo>
                          <a:pt x="0" y="1689"/>
                          <a:pt x="301" y="2463"/>
                          <a:pt x="1072" y="2463"/>
                        </a:cubicBezTo>
                        <a:cubicBezTo>
                          <a:pt x="1105" y="2463"/>
                          <a:pt x="1139" y="2462"/>
                          <a:pt x="1174" y="2459"/>
                        </a:cubicBezTo>
                        <a:cubicBezTo>
                          <a:pt x="1685" y="2441"/>
                          <a:pt x="2161" y="2230"/>
                          <a:pt x="2514" y="1859"/>
                        </a:cubicBezTo>
                        <a:cubicBezTo>
                          <a:pt x="2743" y="1612"/>
                          <a:pt x="2831" y="1295"/>
                          <a:pt x="2761" y="978"/>
                        </a:cubicBezTo>
                        <a:cubicBezTo>
                          <a:pt x="2673" y="713"/>
                          <a:pt x="2514" y="484"/>
                          <a:pt x="2320" y="290"/>
                        </a:cubicBezTo>
                        <a:cubicBezTo>
                          <a:pt x="2144" y="149"/>
                          <a:pt x="1950" y="61"/>
                          <a:pt x="1738" y="25"/>
                        </a:cubicBezTo>
                        <a:cubicBezTo>
                          <a:pt x="1651" y="9"/>
                          <a:pt x="1564" y="1"/>
                          <a:pt x="14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23"/>
                  <p:cNvSpPr/>
                  <p:nvPr/>
                </p:nvSpPr>
                <p:spPr>
                  <a:xfrm rot="-479857">
                    <a:off x="1407918" y="259927"/>
                    <a:ext cx="91374" cy="101399"/>
                  </a:xfrm>
                  <a:custGeom>
                    <a:avLst/>
                    <a:gdLst/>
                    <a:ahLst/>
                    <a:cxnLst/>
                    <a:rect l="l" t="t" r="r" b="b"/>
                    <a:pathLst>
                      <a:path w="1513" h="1679" extrusionOk="0">
                        <a:moveTo>
                          <a:pt x="455" y="1220"/>
                        </a:moveTo>
                        <a:cubicBezTo>
                          <a:pt x="508" y="1255"/>
                          <a:pt x="455" y="1361"/>
                          <a:pt x="419" y="1414"/>
                        </a:cubicBezTo>
                        <a:cubicBezTo>
                          <a:pt x="402" y="1361"/>
                          <a:pt x="384" y="1255"/>
                          <a:pt x="455" y="1220"/>
                        </a:cubicBezTo>
                        <a:close/>
                        <a:moveTo>
                          <a:pt x="913" y="1167"/>
                        </a:moveTo>
                        <a:lnTo>
                          <a:pt x="913" y="1167"/>
                        </a:lnTo>
                        <a:cubicBezTo>
                          <a:pt x="1001" y="1202"/>
                          <a:pt x="984" y="1361"/>
                          <a:pt x="948" y="1449"/>
                        </a:cubicBezTo>
                        <a:cubicBezTo>
                          <a:pt x="896" y="1379"/>
                          <a:pt x="825" y="1238"/>
                          <a:pt x="913" y="1167"/>
                        </a:cubicBezTo>
                        <a:close/>
                        <a:moveTo>
                          <a:pt x="1027" y="1"/>
                        </a:moveTo>
                        <a:cubicBezTo>
                          <a:pt x="1024" y="1"/>
                          <a:pt x="1022" y="2"/>
                          <a:pt x="1019" y="3"/>
                        </a:cubicBezTo>
                        <a:cubicBezTo>
                          <a:pt x="1001" y="21"/>
                          <a:pt x="1001" y="39"/>
                          <a:pt x="1019" y="56"/>
                        </a:cubicBezTo>
                        <a:cubicBezTo>
                          <a:pt x="1178" y="303"/>
                          <a:pt x="1284" y="568"/>
                          <a:pt x="1336" y="850"/>
                        </a:cubicBezTo>
                        <a:cubicBezTo>
                          <a:pt x="1372" y="1026"/>
                          <a:pt x="1354" y="1185"/>
                          <a:pt x="1301" y="1344"/>
                        </a:cubicBezTo>
                        <a:cubicBezTo>
                          <a:pt x="1262" y="1422"/>
                          <a:pt x="1175" y="1500"/>
                          <a:pt x="1089" y="1500"/>
                        </a:cubicBezTo>
                        <a:cubicBezTo>
                          <a:pt x="1059" y="1500"/>
                          <a:pt x="1029" y="1490"/>
                          <a:pt x="1001" y="1467"/>
                        </a:cubicBezTo>
                        <a:cubicBezTo>
                          <a:pt x="1019" y="1414"/>
                          <a:pt x="1037" y="1344"/>
                          <a:pt x="1037" y="1273"/>
                        </a:cubicBezTo>
                        <a:cubicBezTo>
                          <a:pt x="1022" y="1198"/>
                          <a:pt x="981" y="1085"/>
                          <a:pt x="905" y="1085"/>
                        </a:cubicBezTo>
                        <a:cubicBezTo>
                          <a:pt x="891" y="1085"/>
                          <a:pt x="876" y="1089"/>
                          <a:pt x="860" y="1097"/>
                        </a:cubicBezTo>
                        <a:cubicBezTo>
                          <a:pt x="755" y="1202"/>
                          <a:pt x="825" y="1396"/>
                          <a:pt x="913" y="1485"/>
                        </a:cubicBezTo>
                        <a:cubicBezTo>
                          <a:pt x="863" y="1568"/>
                          <a:pt x="777" y="1608"/>
                          <a:pt x="691" y="1608"/>
                        </a:cubicBezTo>
                        <a:cubicBezTo>
                          <a:pt x="596" y="1608"/>
                          <a:pt x="501" y="1560"/>
                          <a:pt x="455" y="1467"/>
                        </a:cubicBezTo>
                        <a:cubicBezTo>
                          <a:pt x="525" y="1396"/>
                          <a:pt x="596" y="1167"/>
                          <a:pt x="455" y="1150"/>
                        </a:cubicBezTo>
                        <a:cubicBezTo>
                          <a:pt x="314" y="1167"/>
                          <a:pt x="331" y="1361"/>
                          <a:pt x="384" y="1449"/>
                        </a:cubicBezTo>
                        <a:cubicBezTo>
                          <a:pt x="312" y="1522"/>
                          <a:pt x="256" y="1551"/>
                          <a:pt x="212" y="1551"/>
                        </a:cubicBezTo>
                        <a:cubicBezTo>
                          <a:pt x="86" y="1551"/>
                          <a:pt x="67" y="1302"/>
                          <a:pt x="67" y="1132"/>
                        </a:cubicBezTo>
                        <a:cubicBezTo>
                          <a:pt x="84" y="991"/>
                          <a:pt x="102" y="832"/>
                          <a:pt x="155" y="691"/>
                        </a:cubicBezTo>
                        <a:cubicBezTo>
                          <a:pt x="225" y="479"/>
                          <a:pt x="278" y="285"/>
                          <a:pt x="349" y="56"/>
                        </a:cubicBezTo>
                        <a:cubicBezTo>
                          <a:pt x="341" y="45"/>
                          <a:pt x="333" y="41"/>
                          <a:pt x="326" y="41"/>
                        </a:cubicBezTo>
                        <a:cubicBezTo>
                          <a:pt x="286" y="41"/>
                          <a:pt x="258" y="185"/>
                          <a:pt x="243" y="215"/>
                        </a:cubicBezTo>
                        <a:cubicBezTo>
                          <a:pt x="225" y="321"/>
                          <a:pt x="190" y="427"/>
                          <a:pt x="155" y="515"/>
                        </a:cubicBezTo>
                        <a:cubicBezTo>
                          <a:pt x="67" y="744"/>
                          <a:pt x="14" y="973"/>
                          <a:pt x="14" y="1202"/>
                        </a:cubicBezTo>
                        <a:cubicBezTo>
                          <a:pt x="1" y="1396"/>
                          <a:pt x="63" y="1627"/>
                          <a:pt x="215" y="1627"/>
                        </a:cubicBezTo>
                        <a:cubicBezTo>
                          <a:pt x="271" y="1627"/>
                          <a:pt x="339" y="1596"/>
                          <a:pt x="419" y="1520"/>
                        </a:cubicBezTo>
                        <a:cubicBezTo>
                          <a:pt x="472" y="1608"/>
                          <a:pt x="561" y="1661"/>
                          <a:pt x="649" y="1679"/>
                        </a:cubicBezTo>
                        <a:cubicBezTo>
                          <a:pt x="772" y="1679"/>
                          <a:pt x="878" y="1626"/>
                          <a:pt x="948" y="1537"/>
                        </a:cubicBezTo>
                        <a:cubicBezTo>
                          <a:pt x="986" y="1556"/>
                          <a:pt x="1029" y="1566"/>
                          <a:pt x="1072" y="1566"/>
                        </a:cubicBezTo>
                        <a:cubicBezTo>
                          <a:pt x="1149" y="1566"/>
                          <a:pt x="1227" y="1535"/>
                          <a:pt x="1284" y="1467"/>
                        </a:cubicBezTo>
                        <a:cubicBezTo>
                          <a:pt x="1513" y="1220"/>
                          <a:pt x="1354" y="638"/>
                          <a:pt x="1248" y="356"/>
                        </a:cubicBezTo>
                        <a:cubicBezTo>
                          <a:pt x="1215" y="322"/>
                          <a:pt x="1085" y="1"/>
                          <a:pt x="10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23"/>
                  <p:cNvSpPr/>
                  <p:nvPr/>
                </p:nvSpPr>
                <p:spPr>
                  <a:xfrm rot="-479857">
                    <a:off x="1395395" y="197758"/>
                    <a:ext cx="83160" cy="67156"/>
                  </a:xfrm>
                  <a:custGeom>
                    <a:avLst/>
                    <a:gdLst/>
                    <a:ahLst/>
                    <a:cxnLst/>
                    <a:rect l="l" t="t" r="r" b="b"/>
                    <a:pathLst>
                      <a:path w="1377" h="1112" extrusionOk="0">
                        <a:moveTo>
                          <a:pt x="1253" y="0"/>
                        </a:moveTo>
                        <a:lnTo>
                          <a:pt x="988" y="18"/>
                        </a:lnTo>
                        <a:lnTo>
                          <a:pt x="741" y="35"/>
                        </a:lnTo>
                        <a:lnTo>
                          <a:pt x="600" y="53"/>
                        </a:lnTo>
                        <a:lnTo>
                          <a:pt x="441" y="53"/>
                        </a:lnTo>
                        <a:lnTo>
                          <a:pt x="195" y="71"/>
                        </a:lnTo>
                        <a:lnTo>
                          <a:pt x="1" y="71"/>
                        </a:lnTo>
                        <a:lnTo>
                          <a:pt x="1" y="106"/>
                        </a:lnTo>
                        <a:lnTo>
                          <a:pt x="18" y="194"/>
                        </a:lnTo>
                        <a:cubicBezTo>
                          <a:pt x="36" y="388"/>
                          <a:pt x="71" y="582"/>
                          <a:pt x="89" y="776"/>
                        </a:cubicBezTo>
                        <a:cubicBezTo>
                          <a:pt x="106" y="864"/>
                          <a:pt x="124" y="970"/>
                          <a:pt x="124" y="1058"/>
                        </a:cubicBezTo>
                        <a:lnTo>
                          <a:pt x="124" y="1111"/>
                        </a:lnTo>
                        <a:lnTo>
                          <a:pt x="1376" y="1111"/>
                        </a:lnTo>
                        <a:lnTo>
                          <a:pt x="1376" y="1058"/>
                        </a:lnTo>
                        <a:cubicBezTo>
                          <a:pt x="1358" y="706"/>
                          <a:pt x="1358" y="371"/>
                          <a:pt x="1376" y="35"/>
                        </a:cubicBezTo>
                        <a:cubicBezTo>
                          <a:pt x="1376" y="18"/>
                          <a:pt x="1376" y="0"/>
                          <a:pt x="13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2" name="Google Shape;6522;p23"/>
                <p:cNvGrpSpPr/>
                <p:nvPr/>
              </p:nvGrpSpPr>
              <p:grpSpPr>
                <a:xfrm>
                  <a:off x="1141749" y="56780"/>
                  <a:ext cx="202303" cy="228610"/>
                  <a:chOff x="966116" y="24630"/>
                  <a:chExt cx="202303" cy="228610"/>
                </a:xfrm>
              </p:grpSpPr>
              <p:sp>
                <p:nvSpPr>
                  <p:cNvPr id="6523" name="Google Shape;6523;p23"/>
                  <p:cNvSpPr/>
                  <p:nvPr/>
                </p:nvSpPr>
                <p:spPr>
                  <a:xfrm rot="-479857">
                    <a:off x="976008" y="36180"/>
                    <a:ext cx="176829" cy="154544"/>
                  </a:xfrm>
                  <a:custGeom>
                    <a:avLst/>
                    <a:gdLst/>
                    <a:ahLst/>
                    <a:cxnLst/>
                    <a:rect l="l" t="t" r="r" b="b"/>
                    <a:pathLst>
                      <a:path w="2928" h="2559" extrusionOk="0">
                        <a:moveTo>
                          <a:pt x="1490" y="1"/>
                        </a:moveTo>
                        <a:cubicBezTo>
                          <a:pt x="1095" y="1"/>
                          <a:pt x="709" y="142"/>
                          <a:pt x="424" y="412"/>
                        </a:cubicBezTo>
                        <a:cubicBezTo>
                          <a:pt x="106" y="729"/>
                          <a:pt x="1" y="1205"/>
                          <a:pt x="159" y="1628"/>
                        </a:cubicBezTo>
                        <a:cubicBezTo>
                          <a:pt x="265" y="2122"/>
                          <a:pt x="688" y="2492"/>
                          <a:pt x="1200" y="2528"/>
                        </a:cubicBezTo>
                        <a:cubicBezTo>
                          <a:pt x="1297" y="2549"/>
                          <a:pt x="1395" y="2558"/>
                          <a:pt x="1492" y="2558"/>
                        </a:cubicBezTo>
                        <a:cubicBezTo>
                          <a:pt x="1641" y="2558"/>
                          <a:pt x="1791" y="2535"/>
                          <a:pt x="1940" y="2492"/>
                        </a:cubicBezTo>
                        <a:cubicBezTo>
                          <a:pt x="2187" y="2404"/>
                          <a:pt x="2417" y="2263"/>
                          <a:pt x="2593" y="2087"/>
                        </a:cubicBezTo>
                        <a:cubicBezTo>
                          <a:pt x="2822" y="1752"/>
                          <a:pt x="2928" y="1346"/>
                          <a:pt x="2857" y="958"/>
                        </a:cubicBezTo>
                        <a:cubicBezTo>
                          <a:pt x="2787" y="341"/>
                          <a:pt x="2205" y="41"/>
                          <a:pt x="1623" y="6"/>
                        </a:cubicBezTo>
                        <a:cubicBezTo>
                          <a:pt x="1579" y="2"/>
                          <a:pt x="1534" y="1"/>
                          <a:pt x="14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23"/>
                  <p:cNvSpPr/>
                  <p:nvPr/>
                </p:nvSpPr>
                <p:spPr>
                  <a:xfrm rot="-479857">
                    <a:off x="1006531" y="63121"/>
                    <a:ext cx="132139" cy="125073"/>
                  </a:xfrm>
                  <a:custGeom>
                    <a:avLst/>
                    <a:gdLst/>
                    <a:ahLst/>
                    <a:cxnLst/>
                    <a:rect l="l" t="t" r="r" b="b"/>
                    <a:pathLst>
                      <a:path w="2188" h="2071" extrusionOk="0">
                        <a:moveTo>
                          <a:pt x="1301" y="1"/>
                        </a:moveTo>
                        <a:cubicBezTo>
                          <a:pt x="775" y="1"/>
                          <a:pt x="70" y="334"/>
                          <a:pt x="18" y="918"/>
                        </a:cubicBezTo>
                        <a:cubicBezTo>
                          <a:pt x="1" y="1359"/>
                          <a:pt x="195" y="1888"/>
                          <a:pt x="689" y="2012"/>
                        </a:cubicBezTo>
                        <a:cubicBezTo>
                          <a:pt x="792" y="2053"/>
                          <a:pt x="901" y="2070"/>
                          <a:pt x="1009" y="2070"/>
                        </a:cubicBezTo>
                        <a:cubicBezTo>
                          <a:pt x="1086" y="2070"/>
                          <a:pt x="1162" y="2062"/>
                          <a:pt x="1235" y="2047"/>
                        </a:cubicBezTo>
                        <a:lnTo>
                          <a:pt x="1412" y="2012"/>
                        </a:lnTo>
                        <a:cubicBezTo>
                          <a:pt x="1447" y="2012"/>
                          <a:pt x="1447" y="1994"/>
                          <a:pt x="1447" y="1977"/>
                        </a:cubicBezTo>
                        <a:cubicBezTo>
                          <a:pt x="1747" y="1871"/>
                          <a:pt x="1993" y="1641"/>
                          <a:pt x="2082" y="1342"/>
                        </a:cubicBezTo>
                        <a:cubicBezTo>
                          <a:pt x="2170" y="1112"/>
                          <a:pt x="2187" y="866"/>
                          <a:pt x="2135" y="619"/>
                        </a:cubicBezTo>
                        <a:cubicBezTo>
                          <a:pt x="2064" y="407"/>
                          <a:pt x="1923" y="231"/>
                          <a:pt x="1729" y="125"/>
                        </a:cubicBezTo>
                        <a:cubicBezTo>
                          <a:pt x="1623" y="37"/>
                          <a:pt x="1482" y="1"/>
                          <a:pt x="1341" y="1"/>
                        </a:cubicBezTo>
                        <a:cubicBezTo>
                          <a:pt x="1328" y="1"/>
                          <a:pt x="1314" y="1"/>
                          <a:pt x="1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23"/>
                  <p:cNvSpPr/>
                  <p:nvPr/>
                </p:nvSpPr>
                <p:spPr>
                  <a:xfrm rot="-479857">
                    <a:off x="986457" y="38263"/>
                    <a:ext cx="172601" cy="146633"/>
                  </a:xfrm>
                  <a:custGeom>
                    <a:avLst/>
                    <a:gdLst/>
                    <a:ahLst/>
                    <a:cxnLst/>
                    <a:rect l="l" t="t" r="r" b="b"/>
                    <a:pathLst>
                      <a:path w="2858" h="2428" extrusionOk="0">
                        <a:moveTo>
                          <a:pt x="1639" y="55"/>
                        </a:moveTo>
                        <a:cubicBezTo>
                          <a:pt x="1669" y="55"/>
                          <a:pt x="1699" y="56"/>
                          <a:pt x="1729" y="58"/>
                        </a:cubicBezTo>
                        <a:lnTo>
                          <a:pt x="1747" y="58"/>
                        </a:lnTo>
                        <a:cubicBezTo>
                          <a:pt x="2487" y="75"/>
                          <a:pt x="2752" y="710"/>
                          <a:pt x="2593" y="1380"/>
                        </a:cubicBezTo>
                        <a:cubicBezTo>
                          <a:pt x="2523" y="1663"/>
                          <a:pt x="2364" y="1927"/>
                          <a:pt x="2135" y="2139"/>
                        </a:cubicBezTo>
                        <a:cubicBezTo>
                          <a:pt x="2011" y="2227"/>
                          <a:pt x="1888" y="2315"/>
                          <a:pt x="1747" y="2386"/>
                        </a:cubicBezTo>
                        <a:cubicBezTo>
                          <a:pt x="1736" y="2354"/>
                          <a:pt x="1707" y="2347"/>
                          <a:pt x="1677" y="2347"/>
                        </a:cubicBezTo>
                        <a:cubicBezTo>
                          <a:pt x="1657" y="2347"/>
                          <a:pt x="1637" y="2350"/>
                          <a:pt x="1623" y="2350"/>
                        </a:cubicBezTo>
                        <a:cubicBezTo>
                          <a:pt x="1518" y="2350"/>
                          <a:pt x="1404" y="2358"/>
                          <a:pt x="1293" y="2358"/>
                        </a:cubicBezTo>
                        <a:cubicBezTo>
                          <a:pt x="1237" y="2358"/>
                          <a:pt x="1182" y="2356"/>
                          <a:pt x="1130" y="2350"/>
                        </a:cubicBezTo>
                        <a:cubicBezTo>
                          <a:pt x="812" y="2297"/>
                          <a:pt x="512" y="2121"/>
                          <a:pt x="336" y="1856"/>
                        </a:cubicBezTo>
                        <a:cubicBezTo>
                          <a:pt x="160" y="1645"/>
                          <a:pt x="72" y="1380"/>
                          <a:pt x="72" y="1098"/>
                        </a:cubicBezTo>
                        <a:cubicBezTo>
                          <a:pt x="173" y="408"/>
                          <a:pt x="996" y="55"/>
                          <a:pt x="1639" y="55"/>
                        </a:cubicBezTo>
                        <a:close/>
                        <a:moveTo>
                          <a:pt x="1635" y="0"/>
                        </a:moveTo>
                        <a:cubicBezTo>
                          <a:pt x="1170" y="0"/>
                          <a:pt x="726" y="173"/>
                          <a:pt x="371" y="463"/>
                        </a:cubicBezTo>
                        <a:cubicBezTo>
                          <a:pt x="124" y="675"/>
                          <a:pt x="1" y="992"/>
                          <a:pt x="36" y="1310"/>
                        </a:cubicBezTo>
                        <a:cubicBezTo>
                          <a:pt x="89" y="1574"/>
                          <a:pt x="213" y="1821"/>
                          <a:pt x="389" y="2033"/>
                        </a:cubicBezTo>
                        <a:cubicBezTo>
                          <a:pt x="548" y="2192"/>
                          <a:pt x="742" y="2297"/>
                          <a:pt x="936" y="2368"/>
                        </a:cubicBezTo>
                        <a:cubicBezTo>
                          <a:pt x="1081" y="2408"/>
                          <a:pt x="1217" y="2427"/>
                          <a:pt x="1357" y="2427"/>
                        </a:cubicBezTo>
                        <a:cubicBezTo>
                          <a:pt x="1404" y="2427"/>
                          <a:pt x="1451" y="2425"/>
                          <a:pt x="1500" y="2421"/>
                        </a:cubicBezTo>
                        <a:lnTo>
                          <a:pt x="1729" y="2421"/>
                        </a:lnTo>
                        <a:cubicBezTo>
                          <a:pt x="1734" y="2426"/>
                          <a:pt x="1741" y="2428"/>
                          <a:pt x="1749" y="2428"/>
                        </a:cubicBezTo>
                        <a:cubicBezTo>
                          <a:pt x="1798" y="2428"/>
                          <a:pt x="1893" y="2350"/>
                          <a:pt x="1923" y="2350"/>
                        </a:cubicBezTo>
                        <a:cubicBezTo>
                          <a:pt x="2223" y="2174"/>
                          <a:pt x="2452" y="1909"/>
                          <a:pt x="2576" y="1592"/>
                        </a:cubicBezTo>
                        <a:cubicBezTo>
                          <a:pt x="2858" y="887"/>
                          <a:pt x="2611" y="40"/>
                          <a:pt x="1764" y="5"/>
                        </a:cubicBezTo>
                        <a:cubicBezTo>
                          <a:pt x="1721" y="2"/>
                          <a:pt x="1678" y="0"/>
                          <a:pt x="16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23"/>
                  <p:cNvSpPr/>
                  <p:nvPr/>
                </p:nvSpPr>
                <p:spPr>
                  <a:xfrm rot="-479857">
                    <a:off x="1018326" y="83643"/>
                    <a:ext cx="95118" cy="100855"/>
                  </a:xfrm>
                  <a:custGeom>
                    <a:avLst/>
                    <a:gdLst/>
                    <a:ahLst/>
                    <a:cxnLst/>
                    <a:rect l="l" t="t" r="r" b="b"/>
                    <a:pathLst>
                      <a:path w="1575" h="1670" extrusionOk="0">
                        <a:moveTo>
                          <a:pt x="635" y="207"/>
                        </a:moveTo>
                        <a:lnTo>
                          <a:pt x="635" y="207"/>
                        </a:lnTo>
                        <a:cubicBezTo>
                          <a:pt x="688" y="296"/>
                          <a:pt x="723" y="437"/>
                          <a:pt x="653" y="490"/>
                        </a:cubicBezTo>
                        <a:cubicBezTo>
                          <a:pt x="547" y="454"/>
                          <a:pt x="582" y="296"/>
                          <a:pt x="635" y="207"/>
                        </a:cubicBezTo>
                        <a:close/>
                        <a:moveTo>
                          <a:pt x="1146" y="296"/>
                        </a:moveTo>
                        <a:lnTo>
                          <a:pt x="1146" y="313"/>
                        </a:lnTo>
                        <a:cubicBezTo>
                          <a:pt x="1164" y="366"/>
                          <a:pt x="1164" y="472"/>
                          <a:pt x="1111" y="490"/>
                        </a:cubicBezTo>
                        <a:cubicBezTo>
                          <a:pt x="1058" y="454"/>
                          <a:pt x="1129" y="349"/>
                          <a:pt x="1146" y="296"/>
                        </a:cubicBezTo>
                        <a:close/>
                        <a:moveTo>
                          <a:pt x="858" y="0"/>
                        </a:moveTo>
                        <a:cubicBezTo>
                          <a:pt x="762" y="0"/>
                          <a:pt x="666" y="40"/>
                          <a:pt x="600" y="119"/>
                        </a:cubicBezTo>
                        <a:cubicBezTo>
                          <a:pt x="552" y="80"/>
                          <a:pt x="497" y="61"/>
                          <a:pt x="445" y="61"/>
                        </a:cubicBezTo>
                        <a:cubicBezTo>
                          <a:pt x="381" y="61"/>
                          <a:pt x="321" y="88"/>
                          <a:pt x="282" y="137"/>
                        </a:cubicBezTo>
                        <a:cubicBezTo>
                          <a:pt x="0" y="366"/>
                          <a:pt x="106" y="948"/>
                          <a:pt x="194" y="1248"/>
                        </a:cubicBezTo>
                        <a:cubicBezTo>
                          <a:pt x="211" y="1298"/>
                          <a:pt x="308" y="1621"/>
                          <a:pt x="363" y="1621"/>
                        </a:cubicBezTo>
                        <a:cubicBezTo>
                          <a:pt x="365" y="1621"/>
                          <a:pt x="368" y="1620"/>
                          <a:pt x="370" y="1618"/>
                        </a:cubicBezTo>
                        <a:cubicBezTo>
                          <a:pt x="388" y="1618"/>
                          <a:pt x="388" y="1601"/>
                          <a:pt x="388" y="1583"/>
                        </a:cubicBezTo>
                        <a:cubicBezTo>
                          <a:pt x="265" y="1318"/>
                          <a:pt x="194" y="1036"/>
                          <a:pt x="176" y="754"/>
                        </a:cubicBezTo>
                        <a:cubicBezTo>
                          <a:pt x="141" y="578"/>
                          <a:pt x="176" y="419"/>
                          <a:pt x="247" y="260"/>
                        </a:cubicBezTo>
                        <a:cubicBezTo>
                          <a:pt x="296" y="199"/>
                          <a:pt x="381" y="128"/>
                          <a:pt x="463" y="128"/>
                        </a:cubicBezTo>
                        <a:cubicBezTo>
                          <a:pt x="498" y="128"/>
                          <a:pt x="533" y="141"/>
                          <a:pt x="564" y="172"/>
                        </a:cubicBezTo>
                        <a:cubicBezTo>
                          <a:pt x="529" y="225"/>
                          <a:pt x="512" y="296"/>
                          <a:pt x="512" y="366"/>
                        </a:cubicBezTo>
                        <a:cubicBezTo>
                          <a:pt x="512" y="441"/>
                          <a:pt x="550" y="554"/>
                          <a:pt x="615" y="554"/>
                        </a:cubicBezTo>
                        <a:cubicBezTo>
                          <a:pt x="627" y="554"/>
                          <a:pt x="639" y="551"/>
                          <a:pt x="653" y="543"/>
                        </a:cubicBezTo>
                        <a:cubicBezTo>
                          <a:pt x="794" y="454"/>
                          <a:pt x="741" y="260"/>
                          <a:pt x="653" y="155"/>
                        </a:cubicBezTo>
                        <a:cubicBezTo>
                          <a:pt x="710" y="97"/>
                          <a:pt x="785" y="69"/>
                          <a:pt x="859" y="69"/>
                        </a:cubicBezTo>
                        <a:cubicBezTo>
                          <a:pt x="966" y="69"/>
                          <a:pt x="1069" y="128"/>
                          <a:pt x="1111" y="243"/>
                        </a:cubicBezTo>
                        <a:cubicBezTo>
                          <a:pt x="1058" y="313"/>
                          <a:pt x="952" y="507"/>
                          <a:pt x="1093" y="560"/>
                        </a:cubicBezTo>
                        <a:cubicBezTo>
                          <a:pt x="1217" y="543"/>
                          <a:pt x="1235" y="349"/>
                          <a:pt x="1199" y="260"/>
                        </a:cubicBezTo>
                        <a:cubicBezTo>
                          <a:pt x="1269" y="203"/>
                          <a:pt x="1323" y="179"/>
                          <a:pt x="1364" y="179"/>
                        </a:cubicBezTo>
                        <a:cubicBezTo>
                          <a:pt x="1497" y="179"/>
                          <a:pt x="1491" y="437"/>
                          <a:pt x="1464" y="613"/>
                        </a:cubicBezTo>
                        <a:cubicBezTo>
                          <a:pt x="1446" y="754"/>
                          <a:pt x="1393" y="895"/>
                          <a:pt x="1340" y="1054"/>
                        </a:cubicBezTo>
                        <a:cubicBezTo>
                          <a:pt x="1252" y="1248"/>
                          <a:pt x="1164" y="1460"/>
                          <a:pt x="1076" y="1654"/>
                        </a:cubicBezTo>
                        <a:cubicBezTo>
                          <a:pt x="1082" y="1665"/>
                          <a:pt x="1088" y="1670"/>
                          <a:pt x="1094" y="1670"/>
                        </a:cubicBezTo>
                        <a:cubicBezTo>
                          <a:pt x="1127" y="1670"/>
                          <a:pt x="1167" y="1542"/>
                          <a:pt x="1182" y="1512"/>
                        </a:cubicBezTo>
                        <a:cubicBezTo>
                          <a:pt x="1235" y="1424"/>
                          <a:pt x="1270" y="1318"/>
                          <a:pt x="1323" y="1230"/>
                        </a:cubicBezTo>
                        <a:cubicBezTo>
                          <a:pt x="1429" y="1019"/>
                          <a:pt x="1499" y="789"/>
                          <a:pt x="1534" y="560"/>
                        </a:cubicBezTo>
                        <a:cubicBezTo>
                          <a:pt x="1574" y="347"/>
                          <a:pt x="1534" y="104"/>
                          <a:pt x="1375" y="104"/>
                        </a:cubicBezTo>
                        <a:cubicBezTo>
                          <a:pt x="1323" y="104"/>
                          <a:pt x="1259" y="129"/>
                          <a:pt x="1182" y="190"/>
                        </a:cubicBezTo>
                        <a:cubicBezTo>
                          <a:pt x="1129" y="102"/>
                          <a:pt x="1041" y="31"/>
                          <a:pt x="952" y="14"/>
                        </a:cubicBezTo>
                        <a:cubicBezTo>
                          <a:pt x="922" y="5"/>
                          <a:pt x="890" y="0"/>
                          <a:pt x="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23"/>
                  <p:cNvSpPr/>
                  <p:nvPr/>
                </p:nvSpPr>
                <p:spPr>
                  <a:xfrm rot="-479857">
                    <a:off x="1027190" y="178598"/>
                    <a:ext cx="82073" cy="69270"/>
                  </a:xfrm>
                  <a:custGeom>
                    <a:avLst/>
                    <a:gdLst/>
                    <a:ahLst/>
                    <a:cxnLst/>
                    <a:rect l="l" t="t" r="r" b="b"/>
                    <a:pathLst>
                      <a:path w="1359" h="1147" extrusionOk="0">
                        <a:moveTo>
                          <a:pt x="124" y="0"/>
                        </a:moveTo>
                        <a:lnTo>
                          <a:pt x="124" y="53"/>
                        </a:lnTo>
                        <a:cubicBezTo>
                          <a:pt x="89" y="388"/>
                          <a:pt x="54" y="723"/>
                          <a:pt x="1" y="1058"/>
                        </a:cubicBezTo>
                        <a:lnTo>
                          <a:pt x="1" y="1094"/>
                        </a:lnTo>
                        <a:lnTo>
                          <a:pt x="36" y="1094"/>
                        </a:lnTo>
                        <a:lnTo>
                          <a:pt x="18" y="1129"/>
                        </a:lnTo>
                        <a:lnTo>
                          <a:pt x="89" y="1129"/>
                        </a:lnTo>
                        <a:lnTo>
                          <a:pt x="371" y="1147"/>
                        </a:lnTo>
                        <a:lnTo>
                          <a:pt x="1359" y="1147"/>
                        </a:lnTo>
                        <a:lnTo>
                          <a:pt x="1359" y="1111"/>
                        </a:lnTo>
                        <a:lnTo>
                          <a:pt x="1359" y="1006"/>
                        </a:lnTo>
                        <a:lnTo>
                          <a:pt x="1359" y="424"/>
                        </a:lnTo>
                        <a:lnTo>
                          <a:pt x="1359" y="141"/>
                        </a:lnTo>
                        <a:lnTo>
                          <a:pt x="1359" y="106"/>
                        </a:lnTo>
                        <a:lnTo>
                          <a:pt x="1306" y="106"/>
                        </a:lnTo>
                        <a:lnTo>
                          <a:pt x="1024" y="71"/>
                        </a:lnTo>
                        <a:lnTo>
                          <a:pt x="671" y="36"/>
                        </a:lnTo>
                        <a:lnTo>
                          <a:pt x="3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8" name="Google Shape;6528;p23"/>
                <p:cNvGrpSpPr/>
                <p:nvPr/>
              </p:nvGrpSpPr>
              <p:grpSpPr>
                <a:xfrm>
                  <a:off x="1900316" y="-57511"/>
                  <a:ext cx="197687" cy="229350"/>
                  <a:chOff x="1727574" y="-89661"/>
                  <a:chExt cx="197687" cy="229350"/>
                </a:xfrm>
              </p:grpSpPr>
              <p:sp>
                <p:nvSpPr>
                  <p:cNvPr id="6529" name="Google Shape;6529;p23"/>
                  <p:cNvSpPr/>
                  <p:nvPr/>
                </p:nvSpPr>
                <p:spPr>
                  <a:xfrm rot="-479857">
                    <a:off x="1737495" y="-78185"/>
                    <a:ext cx="175802" cy="154906"/>
                  </a:xfrm>
                  <a:custGeom>
                    <a:avLst/>
                    <a:gdLst/>
                    <a:ahLst/>
                    <a:cxnLst/>
                    <a:rect l="l" t="t" r="r" b="b"/>
                    <a:pathLst>
                      <a:path w="2911" h="2565" extrusionOk="0">
                        <a:moveTo>
                          <a:pt x="1573" y="1"/>
                        </a:moveTo>
                        <a:cubicBezTo>
                          <a:pt x="1531" y="1"/>
                          <a:pt x="1489" y="2"/>
                          <a:pt x="1446" y="5"/>
                        </a:cubicBezTo>
                        <a:cubicBezTo>
                          <a:pt x="1006" y="22"/>
                          <a:pt x="582" y="234"/>
                          <a:pt x="300" y="586"/>
                        </a:cubicBezTo>
                        <a:cubicBezTo>
                          <a:pt x="36" y="939"/>
                          <a:pt x="0" y="1433"/>
                          <a:pt x="212" y="1821"/>
                        </a:cubicBezTo>
                        <a:cubicBezTo>
                          <a:pt x="379" y="2272"/>
                          <a:pt x="815" y="2564"/>
                          <a:pt x="1294" y="2564"/>
                        </a:cubicBezTo>
                        <a:cubicBezTo>
                          <a:pt x="1321" y="2564"/>
                          <a:pt x="1349" y="2563"/>
                          <a:pt x="1376" y="2562"/>
                        </a:cubicBezTo>
                        <a:cubicBezTo>
                          <a:pt x="1407" y="2564"/>
                          <a:pt x="1439" y="2565"/>
                          <a:pt x="1470" y="2565"/>
                        </a:cubicBezTo>
                        <a:cubicBezTo>
                          <a:pt x="1685" y="2565"/>
                          <a:pt x="1899" y="2513"/>
                          <a:pt x="2099" y="2420"/>
                        </a:cubicBezTo>
                        <a:cubicBezTo>
                          <a:pt x="2328" y="2297"/>
                          <a:pt x="2540" y="2138"/>
                          <a:pt x="2698" y="1927"/>
                        </a:cubicBezTo>
                        <a:cubicBezTo>
                          <a:pt x="2875" y="1574"/>
                          <a:pt x="2910" y="1151"/>
                          <a:pt x="2804" y="780"/>
                        </a:cubicBezTo>
                        <a:cubicBezTo>
                          <a:pt x="2641" y="209"/>
                          <a:pt x="2100" y="1"/>
                          <a:pt x="1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23"/>
                  <p:cNvSpPr/>
                  <p:nvPr/>
                </p:nvSpPr>
                <p:spPr>
                  <a:xfrm rot="-479857">
                    <a:off x="1767727" y="-54990"/>
                    <a:ext cx="133165" cy="128636"/>
                  </a:xfrm>
                  <a:custGeom>
                    <a:avLst/>
                    <a:gdLst/>
                    <a:ahLst/>
                    <a:cxnLst/>
                    <a:rect l="l" t="t" r="r" b="b"/>
                    <a:pathLst>
                      <a:path w="2205" h="2130" extrusionOk="0">
                        <a:moveTo>
                          <a:pt x="1317" y="1"/>
                        </a:moveTo>
                        <a:cubicBezTo>
                          <a:pt x="1284" y="1"/>
                          <a:pt x="1251" y="3"/>
                          <a:pt x="1217" y="7"/>
                        </a:cubicBezTo>
                        <a:cubicBezTo>
                          <a:pt x="706" y="78"/>
                          <a:pt x="1" y="501"/>
                          <a:pt x="36" y="1118"/>
                        </a:cubicBezTo>
                        <a:cubicBezTo>
                          <a:pt x="71" y="1559"/>
                          <a:pt x="353" y="2070"/>
                          <a:pt x="847" y="2123"/>
                        </a:cubicBezTo>
                        <a:cubicBezTo>
                          <a:pt x="889" y="2127"/>
                          <a:pt x="932" y="2130"/>
                          <a:pt x="977" y="2130"/>
                        </a:cubicBezTo>
                        <a:cubicBezTo>
                          <a:pt x="1121" y="2130"/>
                          <a:pt x="1277" y="2107"/>
                          <a:pt x="1411" y="2053"/>
                        </a:cubicBezTo>
                        <a:lnTo>
                          <a:pt x="1588" y="1982"/>
                        </a:lnTo>
                        <a:cubicBezTo>
                          <a:pt x="1605" y="1982"/>
                          <a:pt x="1605" y="1965"/>
                          <a:pt x="1605" y="1947"/>
                        </a:cubicBezTo>
                        <a:cubicBezTo>
                          <a:pt x="1887" y="1806"/>
                          <a:pt x="2081" y="1541"/>
                          <a:pt x="2134" y="1224"/>
                        </a:cubicBezTo>
                        <a:cubicBezTo>
                          <a:pt x="2205" y="995"/>
                          <a:pt x="2187" y="748"/>
                          <a:pt x="2081" y="519"/>
                        </a:cubicBezTo>
                        <a:cubicBezTo>
                          <a:pt x="1993" y="307"/>
                          <a:pt x="1835" y="148"/>
                          <a:pt x="1623" y="78"/>
                        </a:cubicBezTo>
                        <a:cubicBezTo>
                          <a:pt x="1529" y="24"/>
                          <a:pt x="1424" y="1"/>
                          <a:pt x="13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23"/>
                  <p:cNvSpPr/>
                  <p:nvPr/>
                </p:nvSpPr>
                <p:spPr>
                  <a:xfrm rot="-479857">
                    <a:off x="1745754" y="-78038"/>
                    <a:ext cx="169884" cy="150196"/>
                  </a:xfrm>
                  <a:custGeom>
                    <a:avLst/>
                    <a:gdLst/>
                    <a:ahLst/>
                    <a:cxnLst/>
                    <a:rect l="l" t="t" r="r" b="b"/>
                    <a:pathLst>
                      <a:path w="2813" h="2487" extrusionOk="0">
                        <a:moveTo>
                          <a:pt x="1733" y="51"/>
                        </a:moveTo>
                        <a:cubicBezTo>
                          <a:pt x="2376" y="51"/>
                          <a:pt x="2694" y="599"/>
                          <a:pt x="2628" y="1224"/>
                        </a:cubicBezTo>
                        <a:cubicBezTo>
                          <a:pt x="2593" y="1524"/>
                          <a:pt x="2469" y="1806"/>
                          <a:pt x="2275" y="2053"/>
                        </a:cubicBezTo>
                        <a:cubicBezTo>
                          <a:pt x="2187" y="2159"/>
                          <a:pt x="2064" y="2264"/>
                          <a:pt x="1923" y="2353"/>
                        </a:cubicBezTo>
                        <a:cubicBezTo>
                          <a:pt x="1917" y="2335"/>
                          <a:pt x="1907" y="2329"/>
                          <a:pt x="1895" y="2329"/>
                        </a:cubicBezTo>
                        <a:cubicBezTo>
                          <a:pt x="1870" y="2329"/>
                          <a:pt x="1834" y="2353"/>
                          <a:pt x="1799" y="2353"/>
                        </a:cubicBezTo>
                        <a:cubicBezTo>
                          <a:pt x="1640" y="2370"/>
                          <a:pt x="1482" y="2423"/>
                          <a:pt x="1305" y="2423"/>
                        </a:cubicBezTo>
                        <a:cubicBezTo>
                          <a:pt x="988" y="2405"/>
                          <a:pt x="671" y="2264"/>
                          <a:pt x="459" y="2035"/>
                        </a:cubicBezTo>
                        <a:cubicBezTo>
                          <a:pt x="247" y="1841"/>
                          <a:pt x="124" y="1594"/>
                          <a:pt x="89" y="1330"/>
                        </a:cubicBezTo>
                        <a:cubicBezTo>
                          <a:pt x="89" y="589"/>
                          <a:pt x="935" y="113"/>
                          <a:pt x="1588" y="60"/>
                        </a:cubicBezTo>
                        <a:cubicBezTo>
                          <a:pt x="1638" y="54"/>
                          <a:pt x="1686" y="51"/>
                          <a:pt x="1733" y="51"/>
                        </a:cubicBezTo>
                        <a:close/>
                        <a:moveTo>
                          <a:pt x="1732" y="0"/>
                        </a:moveTo>
                        <a:cubicBezTo>
                          <a:pt x="1691" y="0"/>
                          <a:pt x="1649" y="3"/>
                          <a:pt x="1605" y="7"/>
                        </a:cubicBezTo>
                        <a:cubicBezTo>
                          <a:pt x="1094" y="42"/>
                          <a:pt x="635" y="289"/>
                          <a:pt x="300" y="677"/>
                        </a:cubicBezTo>
                        <a:cubicBezTo>
                          <a:pt x="89" y="907"/>
                          <a:pt x="0" y="1242"/>
                          <a:pt x="89" y="1559"/>
                        </a:cubicBezTo>
                        <a:cubicBezTo>
                          <a:pt x="177" y="1806"/>
                          <a:pt x="336" y="2035"/>
                          <a:pt x="530" y="2229"/>
                        </a:cubicBezTo>
                        <a:cubicBezTo>
                          <a:pt x="706" y="2353"/>
                          <a:pt x="917" y="2441"/>
                          <a:pt x="1129" y="2476"/>
                        </a:cubicBezTo>
                        <a:cubicBezTo>
                          <a:pt x="1200" y="2482"/>
                          <a:pt x="1269" y="2487"/>
                          <a:pt x="1337" y="2487"/>
                        </a:cubicBezTo>
                        <a:cubicBezTo>
                          <a:pt x="1455" y="2487"/>
                          <a:pt x="1570" y="2474"/>
                          <a:pt x="1693" y="2441"/>
                        </a:cubicBezTo>
                        <a:lnTo>
                          <a:pt x="1870" y="2405"/>
                        </a:lnTo>
                        <a:lnTo>
                          <a:pt x="1923" y="2405"/>
                        </a:lnTo>
                        <a:cubicBezTo>
                          <a:pt x="1925" y="2407"/>
                          <a:pt x="1928" y="2407"/>
                          <a:pt x="1932" y="2407"/>
                        </a:cubicBezTo>
                        <a:cubicBezTo>
                          <a:pt x="1974" y="2407"/>
                          <a:pt x="2066" y="2316"/>
                          <a:pt x="2099" y="2300"/>
                        </a:cubicBezTo>
                        <a:cubicBezTo>
                          <a:pt x="2364" y="2088"/>
                          <a:pt x="2557" y="1788"/>
                          <a:pt x="2646" y="1453"/>
                        </a:cubicBezTo>
                        <a:cubicBezTo>
                          <a:pt x="2813" y="751"/>
                          <a:pt x="2488" y="0"/>
                          <a:pt x="17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23"/>
                  <p:cNvSpPr/>
                  <p:nvPr/>
                </p:nvSpPr>
                <p:spPr>
                  <a:xfrm rot="-479857">
                    <a:off x="1779794" y="-30140"/>
                    <a:ext cx="92763" cy="100734"/>
                  </a:xfrm>
                  <a:custGeom>
                    <a:avLst/>
                    <a:gdLst/>
                    <a:ahLst/>
                    <a:cxnLst/>
                    <a:rect l="l" t="t" r="r" b="b"/>
                    <a:pathLst>
                      <a:path w="1536" h="1668" extrusionOk="0">
                        <a:moveTo>
                          <a:pt x="1112" y="269"/>
                        </a:moveTo>
                        <a:lnTo>
                          <a:pt x="1112" y="269"/>
                        </a:lnTo>
                        <a:cubicBezTo>
                          <a:pt x="1129" y="321"/>
                          <a:pt x="1147" y="427"/>
                          <a:pt x="1094" y="445"/>
                        </a:cubicBezTo>
                        <a:cubicBezTo>
                          <a:pt x="1041" y="410"/>
                          <a:pt x="1077" y="304"/>
                          <a:pt x="1112" y="269"/>
                        </a:cubicBezTo>
                        <a:close/>
                        <a:moveTo>
                          <a:pt x="583" y="251"/>
                        </a:moveTo>
                        <a:lnTo>
                          <a:pt x="583" y="251"/>
                        </a:lnTo>
                        <a:cubicBezTo>
                          <a:pt x="636" y="304"/>
                          <a:pt x="706" y="445"/>
                          <a:pt x="636" y="515"/>
                        </a:cubicBezTo>
                        <a:cubicBezTo>
                          <a:pt x="530" y="480"/>
                          <a:pt x="548" y="321"/>
                          <a:pt x="583" y="251"/>
                        </a:cubicBezTo>
                        <a:close/>
                        <a:moveTo>
                          <a:pt x="824" y="1"/>
                        </a:moveTo>
                        <a:cubicBezTo>
                          <a:pt x="729" y="1"/>
                          <a:pt x="627" y="53"/>
                          <a:pt x="565" y="145"/>
                        </a:cubicBezTo>
                        <a:cubicBezTo>
                          <a:pt x="528" y="120"/>
                          <a:pt x="486" y="108"/>
                          <a:pt x="444" y="108"/>
                        </a:cubicBezTo>
                        <a:cubicBezTo>
                          <a:pt x="368" y="108"/>
                          <a:pt x="293" y="147"/>
                          <a:pt x="248" y="216"/>
                        </a:cubicBezTo>
                        <a:cubicBezTo>
                          <a:pt x="1" y="480"/>
                          <a:pt x="195" y="1045"/>
                          <a:pt x="318" y="1327"/>
                        </a:cubicBezTo>
                        <a:cubicBezTo>
                          <a:pt x="335" y="1359"/>
                          <a:pt x="473" y="1667"/>
                          <a:pt x="535" y="1667"/>
                        </a:cubicBezTo>
                        <a:cubicBezTo>
                          <a:pt x="540" y="1667"/>
                          <a:pt x="544" y="1665"/>
                          <a:pt x="548" y="1662"/>
                        </a:cubicBezTo>
                        <a:cubicBezTo>
                          <a:pt x="565" y="1662"/>
                          <a:pt x="565" y="1644"/>
                          <a:pt x="548" y="1626"/>
                        </a:cubicBezTo>
                        <a:cubicBezTo>
                          <a:pt x="389" y="1380"/>
                          <a:pt x="283" y="1115"/>
                          <a:pt x="212" y="833"/>
                        </a:cubicBezTo>
                        <a:cubicBezTo>
                          <a:pt x="177" y="674"/>
                          <a:pt x="177" y="498"/>
                          <a:pt x="230" y="339"/>
                        </a:cubicBezTo>
                        <a:cubicBezTo>
                          <a:pt x="271" y="271"/>
                          <a:pt x="355" y="170"/>
                          <a:pt x="448" y="170"/>
                        </a:cubicBezTo>
                        <a:cubicBezTo>
                          <a:pt x="475" y="170"/>
                          <a:pt x="502" y="178"/>
                          <a:pt x="530" y="198"/>
                        </a:cubicBezTo>
                        <a:cubicBezTo>
                          <a:pt x="512" y="269"/>
                          <a:pt x="495" y="339"/>
                          <a:pt x="495" y="410"/>
                        </a:cubicBezTo>
                        <a:cubicBezTo>
                          <a:pt x="509" y="483"/>
                          <a:pt x="561" y="581"/>
                          <a:pt x="629" y="581"/>
                        </a:cubicBezTo>
                        <a:cubicBezTo>
                          <a:pt x="642" y="581"/>
                          <a:pt x="656" y="577"/>
                          <a:pt x="671" y="568"/>
                        </a:cubicBezTo>
                        <a:cubicBezTo>
                          <a:pt x="777" y="463"/>
                          <a:pt x="706" y="269"/>
                          <a:pt x="600" y="180"/>
                        </a:cubicBezTo>
                        <a:cubicBezTo>
                          <a:pt x="661" y="103"/>
                          <a:pt x="750" y="63"/>
                          <a:pt x="838" y="63"/>
                        </a:cubicBezTo>
                        <a:cubicBezTo>
                          <a:pt x="931" y="63"/>
                          <a:pt x="1022" y="108"/>
                          <a:pt x="1077" y="198"/>
                        </a:cubicBezTo>
                        <a:cubicBezTo>
                          <a:pt x="1024" y="269"/>
                          <a:pt x="953" y="498"/>
                          <a:pt x="1094" y="515"/>
                        </a:cubicBezTo>
                        <a:cubicBezTo>
                          <a:pt x="1218" y="480"/>
                          <a:pt x="1200" y="304"/>
                          <a:pt x="1147" y="198"/>
                        </a:cubicBezTo>
                        <a:cubicBezTo>
                          <a:pt x="1215" y="126"/>
                          <a:pt x="1269" y="96"/>
                          <a:pt x="1311" y="96"/>
                        </a:cubicBezTo>
                        <a:cubicBezTo>
                          <a:pt x="1435" y="96"/>
                          <a:pt x="1465" y="345"/>
                          <a:pt x="1465" y="515"/>
                        </a:cubicBezTo>
                        <a:cubicBezTo>
                          <a:pt x="1465" y="657"/>
                          <a:pt x="1447" y="815"/>
                          <a:pt x="1412" y="956"/>
                        </a:cubicBezTo>
                        <a:cubicBezTo>
                          <a:pt x="1341" y="1168"/>
                          <a:pt x="1288" y="1380"/>
                          <a:pt x="1235" y="1609"/>
                        </a:cubicBezTo>
                        <a:cubicBezTo>
                          <a:pt x="1241" y="1620"/>
                          <a:pt x="1246" y="1624"/>
                          <a:pt x="1251" y="1624"/>
                        </a:cubicBezTo>
                        <a:cubicBezTo>
                          <a:pt x="1281" y="1624"/>
                          <a:pt x="1309" y="1480"/>
                          <a:pt x="1323" y="1450"/>
                        </a:cubicBezTo>
                        <a:cubicBezTo>
                          <a:pt x="1341" y="1344"/>
                          <a:pt x="1376" y="1238"/>
                          <a:pt x="1412" y="1133"/>
                        </a:cubicBezTo>
                        <a:cubicBezTo>
                          <a:pt x="1500" y="921"/>
                          <a:pt x="1535" y="692"/>
                          <a:pt x="1535" y="463"/>
                        </a:cubicBezTo>
                        <a:cubicBezTo>
                          <a:pt x="1535" y="259"/>
                          <a:pt x="1471" y="28"/>
                          <a:pt x="1322" y="28"/>
                        </a:cubicBezTo>
                        <a:cubicBezTo>
                          <a:pt x="1265" y="28"/>
                          <a:pt x="1195" y="62"/>
                          <a:pt x="1112" y="145"/>
                        </a:cubicBezTo>
                        <a:cubicBezTo>
                          <a:pt x="1059" y="57"/>
                          <a:pt x="971" y="4"/>
                          <a:pt x="865" y="4"/>
                        </a:cubicBezTo>
                        <a:cubicBezTo>
                          <a:pt x="852" y="2"/>
                          <a:pt x="838" y="1"/>
                          <a:pt x="8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23"/>
                  <p:cNvSpPr/>
                  <p:nvPr/>
                </p:nvSpPr>
                <p:spPr>
                  <a:xfrm rot="-479857">
                    <a:off x="1804841" y="63746"/>
                    <a:ext cx="85214" cy="70357"/>
                  </a:xfrm>
                  <a:custGeom>
                    <a:avLst/>
                    <a:gdLst/>
                    <a:ahLst/>
                    <a:cxnLst/>
                    <a:rect l="l" t="t" r="r" b="b"/>
                    <a:pathLst>
                      <a:path w="1411" h="1165" extrusionOk="0">
                        <a:moveTo>
                          <a:pt x="1199" y="0"/>
                        </a:moveTo>
                        <a:lnTo>
                          <a:pt x="917" y="18"/>
                        </a:lnTo>
                        <a:lnTo>
                          <a:pt x="564" y="35"/>
                        </a:lnTo>
                        <a:lnTo>
                          <a:pt x="194" y="53"/>
                        </a:lnTo>
                        <a:lnTo>
                          <a:pt x="0" y="53"/>
                        </a:lnTo>
                        <a:lnTo>
                          <a:pt x="0" y="106"/>
                        </a:lnTo>
                        <a:cubicBezTo>
                          <a:pt x="35" y="441"/>
                          <a:pt x="35" y="776"/>
                          <a:pt x="35" y="1129"/>
                        </a:cubicBezTo>
                        <a:lnTo>
                          <a:pt x="35" y="1164"/>
                        </a:lnTo>
                        <a:lnTo>
                          <a:pt x="71" y="1164"/>
                        </a:lnTo>
                        <a:lnTo>
                          <a:pt x="106" y="1146"/>
                        </a:lnTo>
                        <a:lnTo>
                          <a:pt x="141" y="1146"/>
                        </a:lnTo>
                        <a:lnTo>
                          <a:pt x="423" y="1111"/>
                        </a:lnTo>
                        <a:lnTo>
                          <a:pt x="670" y="1094"/>
                        </a:lnTo>
                        <a:lnTo>
                          <a:pt x="811" y="1076"/>
                        </a:lnTo>
                        <a:lnTo>
                          <a:pt x="970" y="1058"/>
                        </a:lnTo>
                        <a:lnTo>
                          <a:pt x="1235" y="1041"/>
                        </a:lnTo>
                        <a:lnTo>
                          <a:pt x="1411" y="1041"/>
                        </a:lnTo>
                        <a:lnTo>
                          <a:pt x="1411" y="1005"/>
                        </a:lnTo>
                        <a:lnTo>
                          <a:pt x="1411" y="988"/>
                        </a:lnTo>
                        <a:cubicBezTo>
                          <a:pt x="1393" y="970"/>
                          <a:pt x="1393" y="935"/>
                          <a:pt x="1393" y="900"/>
                        </a:cubicBezTo>
                        <a:cubicBezTo>
                          <a:pt x="1358" y="706"/>
                          <a:pt x="1340" y="512"/>
                          <a:pt x="1305" y="318"/>
                        </a:cubicBezTo>
                        <a:lnTo>
                          <a:pt x="1252" y="35"/>
                        </a:lnTo>
                        <a:lnTo>
                          <a:pt x="12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34" name="Google Shape;6534;p23"/>
                <p:cNvGrpSpPr/>
                <p:nvPr/>
              </p:nvGrpSpPr>
              <p:grpSpPr>
                <a:xfrm>
                  <a:off x="2388688" y="39226"/>
                  <a:ext cx="196642" cy="230165"/>
                  <a:chOff x="2221726" y="7076"/>
                  <a:chExt cx="196642" cy="230165"/>
                </a:xfrm>
              </p:grpSpPr>
              <p:sp>
                <p:nvSpPr>
                  <p:cNvPr id="6535" name="Google Shape;6535;p23"/>
                  <p:cNvSpPr/>
                  <p:nvPr/>
                </p:nvSpPr>
                <p:spPr>
                  <a:xfrm rot="-479857">
                    <a:off x="2232600" y="69359"/>
                    <a:ext cx="175742" cy="156416"/>
                  </a:xfrm>
                  <a:custGeom>
                    <a:avLst/>
                    <a:gdLst/>
                    <a:ahLst/>
                    <a:cxnLst/>
                    <a:rect l="l" t="t" r="r" b="b"/>
                    <a:pathLst>
                      <a:path w="2910" h="2590" extrusionOk="0">
                        <a:moveTo>
                          <a:pt x="1622" y="0"/>
                        </a:moveTo>
                        <a:cubicBezTo>
                          <a:pt x="1581" y="0"/>
                          <a:pt x="1540" y="2"/>
                          <a:pt x="1499" y="7"/>
                        </a:cubicBezTo>
                        <a:cubicBezTo>
                          <a:pt x="1252" y="7"/>
                          <a:pt x="1005" y="60"/>
                          <a:pt x="776" y="165"/>
                        </a:cubicBezTo>
                        <a:cubicBezTo>
                          <a:pt x="547" y="289"/>
                          <a:pt x="353" y="465"/>
                          <a:pt x="194" y="677"/>
                        </a:cubicBezTo>
                        <a:cubicBezTo>
                          <a:pt x="18" y="1047"/>
                          <a:pt x="0" y="1453"/>
                          <a:pt x="124" y="1841"/>
                        </a:cubicBezTo>
                        <a:cubicBezTo>
                          <a:pt x="298" y="2378"/>
                          <a:pt x="811" y="2590"/>
                          <a:pt x="1322" y="2590"/>
                        </a:cubicBezTo>
                        <a:cubicBezTo>
                          <a:pt x="1382" y="2590"/>
                          <a:pt x="1441" y="2587"/>
                          <a:pt x="1499" y="2581"/>
                        </a:cubicBezTo>
                        <a:cubicBezTo>
                          <a:pt x="1940" y="2528"/>
                          <a:pt x="2346" y="2317"/>
                          <a:pt x="2628" y="1964"/>
                        </a:cubicBezTo>
                        <a:cubicBezTo>
                          <a:pt x="2892" y="1594"/>
                          <a:pt x="2910" y="1100"/>
                          <a:pt x="2681" y="712"/>
                        </a:cubicBezTo>
                        <a:cubicBezTo>
                          <a:pt x="2502" y="274"/>
                          <a:pt x="2085" y="0"/>
                          <a:pt x="16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23"/>
                  <p:cNvSpPr/>
                  <p:nvPr/>
                </p:nvSpPr>
                <p:spPr>
                  <a:xfrm rot="-479857">
                    <a:off x="2244909" y="72622"/>
                    <a:ext cx="133165" cy="129300"/>
                  </a:xfrm>
                  <a:custGeom>
                    <a:avLst/>
                    <a:gdLst/>
                    <a:ahLst/>
                    <a:cxnLst/>
                    <a:rect l="l" t="t" r="r" b="b"/>
                    <a:pathLst>
                      <a:path w="2205" h="2141" extrusionOk="0">
                        <a:moveTo>
                          <a:pt x="1192" y="1"/>
                        </a:moveTo>
                        <a:cubicBezTo>
                          <a:pt x="1043" y="1"/>
                          <a:pt x="895" y="27"/>
                          <a:pt x="759" y="95"/>
                        </a:cubicBezTo>
                        <a:lnTo>
                          <a:pt x="582" y="166"/>
                        </a:lnTo>
                        <a:cubicBezTo>
                          <a:pt x="582" y="166"/>
                          <a:pt x="565" y="183"/>
                          <a:pt x="565" y="201"/>
                        </a:cubicBezTo>
                        <a:cubicBezTo>
                          <a:pt x="283" y="342"/>
                          <a:pt x="106" y="624"/>
                          <a:pt x="53" y="942"/>
                        </a:cubicBezTo>
                        <a:cubicBezTo>
                          <a:pt x="0" y="1171"/>
                          <a:pt x="36" y="1418"/>
                          <a:pt x="124" y="1647"/>
                        </a:cubicBezTo>
                        <a:cubicBezTo>
                          <a:pt x="230" y="1841"/>
                          <a:pt x="406" y="2000"/>
                          <a:pt x="600" y="2070"/>
                        </a:cubicBezTo>
                        <a:cubicBezTo>
                          <a:pt x="694" y="2117"/>
                          <a:pt x="780" y="2141"/>
                          <a:pt x="869" y="2141"/>
                        </a:cubicBezTo>
                        <a:cubicBezTo>
                          <a:pt x="914" y="2141"/>
                          <a:pt x="959" y="2135"/>
                          <a:pt x="1006" y="2123"/>
                        </a:cubicBezTo>
                        <a:cubicBezTo>
                          <a:pt x="1535" y="2053"/>
                          <a:pt x="2205" y="1594"/>
                          <a:pt x="2152" y="994"/>
                        </a:cubicBezTo>
                        <a:cubicBezTo>
                          <a:pt x="2117" y="536"/>
                          <a:pt x="1817" y="60"/>
                          <a:pt x="1323" y="7"/>
                        </a:cubicBezTo>
                        <a:cubicBezTo>
                          <a:pt x="1279" y="3"/>
                          <a:pt x="1236" y="1"/>
                          <a:pt x="1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23"/>
                  <p:cNvSpPr/>
                  <p:nvPr/>
                </p:nvSpPr>
                <p:spPr>
                  <a:xfrm rot="-479857">
                    <a:off x="2231438" y="74263"/>
                    <a:ext cx="168676" cy="151404"/>
                  </a:xfrm>
                  <a:custGeom>
                    <a:avLst/>
                    <a:gdLst/>
                    <a:ahLst/>
                    <a:cxnLst/>
                    <a:rect l="l" t="t" r="r" b="b"/>
                    <a:pathLst>
                      <a:path w="2793" h="2507" extrusionOk="0">
                        <a:moveTo>
                          <a:pt x="1435" y="78"/>
                        </a:moveTo>
                        <a:cubicBezTo>
                          <a:pt x="2052" y="78"/>
                          <a:pt x="2581" y="519"/>
                          <a:pt x="2687" y="1136"/>
                        </a:cubicBezTo>
                        <a:cubicBezTo>
                          <a:pt x="2705" y="1876"/>
                          <a:pt x="1893" y="2353"/>
                          <a:pt x="1223" y="2441"/>
                        </a:cubicBezTo>
                        <a:lnTo>
                          <a:pt x="1241" y="2441"/>
                        </a:lnTo>
                        <a:cubicBezTo>
                          <a:pt x="1182" y="2449"/>
                          <a:pt x="1125" y="2453"/>
                          <a:pt x="1071" y="2453"/>
                        </a:cubicBezTo>
                        <a:cubicBezTo>
                          <a:pt x="444" y="2453"/>
                          <a:pt x="131" y="1911"/>
                          <a:pt x="148" y="1295"/>
                        </a:cubicBezTo>
                        <a:cubicBezTo>
                          <a:pt x="183" y="995"/>
                          <a:pt x="289" y="713"/>
                          <a:pt x="483" y="466"/>
                        </a:cubicBezTo>
                        <a:cubicBezTo>
                          <a:pt x="571" y="342"/>
                          <a:pt x="694" y="236"/>
                          <a:pt x="818" y="166"/>
                        </a:cubicBezTo>
                        <a:cubicBezTo>
                          <a:pt x="824" y="178"/>
                          <a:pt x="835" y="182"/>
                          <a:pt x="850" y="182"/>
                        </a:cubicBezTo>
                        <a:cubicBezTo>
                          <a:pt x="879" y="182"/>
                          <a:pt x="918" y="166"/>
                          <a:pt x="941" y="166"/>
                        </a:cubicBezTo>
                        <a:cubicBezTo>
                          <a:pt x="1118" y="131"/>
                          <a:pt x="1276" y="78"/>
                          <a:pt x="1435" y="78"/>
                        </a:cubicBezTo>
                        <a:close/>
                        <a:moveTo>
                          <a:pt x="1460" y="1"/>
                        </a:moveTo>
                        <a:cubicBezTo>
                          <a:pt x="1328" y="1"/>
                          <a:pt x="1196" y="20"/>
                          <a:pt x="1065" y="60"/>
                        </a:cubicBezTo>
                        <a:lnTo>
                          <a:pt x="888" y="95"/>
                        </a:lnTo>
                        <a:cubicBezTo>
                          <a:pt x="888" y="104"/>
                          <a:pt x="880" y="104"/>
                          <a:pt x="868" y="104"/>
                        </a:cubicBezTo>
                        <a:cubicBezTo>
                          <a:pt x="857" y="104"/>
                          <a:pt x="844" y="104"/>
                          <a:pt x="835" y="113"/>
                        </a:cubicBezTo>
                        <a:cubicBezTo>
                          <a:pt x="831" y="109"/>
                          <a:pt x="826" y="107"/>
                          <a:pt x="819" y="107"/>
                        </a:cubicBezTo>
                        <a:cubicBezTo>
                          <a:pt x="775" y="107"/>
                          <a:pt x="690" y="203"/>
                          <a:pt x="659" y="219"/>
                        </a:cubicBezTo>
                        <a:cubicBezTo>
                          <a:pt x="395" y="430"/>
                          <a:pt x="218" y="748"/>
                          <a:pt x="148" y="1083"/>
                        </a:cubicBezTo>
                        <a:cubicBezTo>
                          <a:pt x="0" y="1772"/>
                          <a:pt x="325" y="2506"/>
                          <a:pt x="1053" y="2506"/>
                        </a:cubicBezTo>
                        <a:cubicBezTo>
                          <a:pt x="1107" y="2506"/>
                          <a:pt x="1164" y="2502"/>
                          <a:pt x="1223" y="2494"/>
                        </a:cubicBezTo>
                        <a:cubicBezTo>
                          <a:pt x="1735" y="2441"/>
                          <a:pt x="2193" y="2176"/>
                          <a:pt x="2511" y="1788"/>
                        </a:cubicBezTo>
                        <a:cubicBezTo>
                          <a:pt x="2722" y="1541"/>
                          <a:pt x="2793" y="1206"/>
                          <a:pt x="2705" y="907"/>
                        </a:cubicBezTo>
                        <a:cubicBezTo>
                          <a:pt x="2599" y="660"/>
                          <a:pt x="2440" y="430"/>
                          <a:pt x="2229" y="254"/>
                        </a:cubicBezTo>
                        <a:cubicBezTo>
                          <a:pt x="2002" y="87"/>
                          <a:pt x="1734" y="1"/>
                          <a:pt x="14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23"/>
                  <p:cNvSpPr/>
                  <p:nvPr/>
                </p:nvSpPr>
                <p:spPr>
                  <a:xfrm rot="-479857">
                    <a:off x="2273321" y="75726"/>
                    <a:ext cx="92702" cy="101520"/>
                  </a:xfrm>
                  <a:custGeom>
                    <a:avLst/>
                    <a:gdLst/>
                    <a:ahLst/>
                    <a:cxnLst/>
                    <a:rect l="l" t="t" r="r" b="b"/>
                    <a:pathLst>
                      <a:path w="1535" h="1681" extrusionOk="0">
                        <a:moveTo>
                          <a:pt x="441" y="1222"/>
                        </a:moveTo>
                        <a:cubicBezTo>
                          <a:pt x="494" y="1258"/>
                          <a:pt x="459" y="1381"/>
                          <a:pt x="441" y="1416"/>
                        </a:cubicBezTo>
                        <a:cubicBezTo>
                          <a:pt x="406" y="1363"/>
                          <a:pt x="388" y="1275"/>
                          <a:pt x="441" y="1222"/>
                        </a:cubicBezTo>
                        <a:close/>
                        <a:moveTo>
                          <a:pt x="900" y="1152"/>
                        </a:moveTo>
                        <a:lnTo>
                          <a:pt x="900" y="1152"/>
                        </a:lnTo>
                        <a:cubicBezTo>
                          <a:pt x="1005" y="1169"/>
                          <a:pt x="988" y="1346"/>
                          <a:pt x="953" y="1416"/>
                        </a:cubicBezTo>
                        <a:cubicBezTo>
                          <a:pt x="900" y="1363"/>
                          <a:pt x="829" y="1222"/>
                          <a:pt x="900" y="1152"/>
                        </a:cubicBezTo>
                        <a:close/>
                        <a:moveTo>
                          <a:pt x="965" y="0"/>
                        </a:moveTo>
                        <a:cubicBezTo>
                          <a:pt x="960" y="0"/>
                          <a:pt x="956" y="2"/>
                          <a:pt x="953" y="5"/>
                        </a:cubicBezTo>
                        <a:cubicBezTo>
                          <a:pt x="935" y="23"/>
                          <a:pt x="935" y="41"/>
                          <a:pt x="953" y="41"/>
                        </a:cubicBezTo>
                        <a:cubicBezTo>
                          <a:pt x="1111" y="288"/>
                          <a:pt x="1235" y="552"/>
                          <a:pt x="1305" y="834"/>
                        </a:cubicBezTo>
                        <a:cubicBezTo>
                          <a:pt x="1358" y="993"/>
                          <a:pt x="1358" y="1169"/>
                          <a:pt x="1305" y="1310"/>
                        </a:cubicBezTo>
                        <a:cubicBezTo>
                          <a:pt x="1264" y="1393"/>
                          <a:pt x="1180" y="1497"/>
                          <a:pt x="1086" y="1497"/>
                        </a:cubicBezTo>
                        <a:cubicBezTo>
                          <a:pt x="1060" y="1497"/>
                          <a:pt x="1033" y="1489"/>
                          <a:pt x="1005" y="1469"/>
                        </a:cubicBezTo>
                        <a:cubicBezTo>
                          <a:pt x="1041" y="1399"/>
                          <a:pt x="1041" y="1328"/>
                          <a:pt x="1041" y="1258"/>
                        </a:cubicBezTo>
                        <a:cubicBezTo>
                          <a:pt x="1026" y="1184"/>
                          <a:pt x="975" y="1086"/>
                          <a:pt x="907" y="1086"/>
                        </a:cubicBezTo>
                        <a:cubicBezTo>
                          <a:pt x="893" y="1086"/>
                          <a:pt x="879" y="1090"/>
                          <a:pt x="864" y="1099"/>
                        </a:cubicBezTo>
                        <a:cubicBezTo>
                          <a:pt x="759" y="1205"/>
                          <a:pt x="829" y="1399"/>
                          <a:pt x="935" y="1487"/>
                        </a:cubicBezTo>
                        <a:cubicBezTo>
                          <a:pt x="882" y="1575"/>
                          <a:pt x="794" y="1619"/>
                          <a:pt x="703" y="1619"/>
                        </a:cubicBezTo>
                        <a:cubicBezTo>
                          <a:pt x="613" y="1619"/>
                          <a:pt x="520" y="1575"/>
                          <a:pt x="459" y="1487"/>
                        </a:cubicBezTo>
                        <a:cubicBezTo>
                          <a:pt x="529" y="1399"/>
                          <a:pt x="582" y="1187"/>
                          <a:pt x="441" y="1169"/>
                        </a:cubicBezTo>
                        <a:cubicBezTo>
                          <a:pt x="318" y="1205"/>
                          <a:pt x="335" y="1381"/>
                          <a:pt x="388" y="1487"/>
                        </a:cubicBezTo>
                        <a:cubicBezTo>
                          <a:pt x="325" y="1559"/>
                          <a:pt x="273" y="1589"/>
                          <a:pt x="231" y="1589"/>
                        </a:cubicBezTo>
                        <a:cubicBezTo>
                          <a:pt x="110" y="1589"/>
                          <a:pt x="71" y="1344"/>
                          <a:pt x="71" y="1187"/>
                        </a:cubicBezTo>
                        <a:cubicBezTo>
                          <a:pt x="53" y="1028"/>
                          <a:pt x="71" y="870"/>
                          <a:pt x="124" y="729"/>
                        </a:cubicBezTo>
                        <a:cubicBezTo>
                          <a:pt x="177" y="517"/>
                          <a:pt x="229" y="305"/>
                          <a:pt x="282" y="76"/>
                        </a:cubicBezTo>
                        <a:cubicBezTo>
                          <a:pt x="276" y="69"/>
                          <a:pt x="269" y="66"/>
                          <a:pt x="263" y="66"/>
                        </a:cubicBezTo>
                        <a:cubicBezTo>
                          <a:pt x="221" y="66"/>
                          <a:pt x="192" y="204"/>
                          <a:pt x="177" y="235"/>
                        </a:cubicBezTo>
                        <a:cubicBezTo>
                          <a:pt x="159" y="341"/>
                          <a:pt x="124" y="446"/>
                          <a:pt x="106" y="552"/>
                        </a:cubicBezTo>
                        <a:cubicBezTo>
                          <a:pt x="36" y="764"/>
                          <a:pt x="0" y="993"/>
                          <a:pt x="0" y="1240"/>
                        </a:cubicBezTo>
                        <a:cubicBezTo>
                          <a:pt x="0" y="1441"/>
                          <a:pt x="72" y="1661"/>
                          <a:pt x="216" y="1661"/>
                        </a:cubicBezTo>
                        <a:cubicBezTo>
                          <a:pt x="274" y="1661"/>
                          <a:pt x="343" y="1625"/>
                          <a:pt x="423" y="1540"/>
                        </a:cubicBezTo>
                        <a:cubicBezTo>
                          <a:pt x="494" y="1610"/>
                          <a:pt x="582" y="1663"/>
                          <a:pt x="670" y="1681"/>
                        </a:cubicBezTo>
                        <a:cubicBezTo>
                          <a:pt x="794" y="1681"/>
                          <a:pt x="917" y="1628"/>
                          <a:pt x="988" y="1540"/>
                        </a:cubicBezTo>
                        <a:cubicBezTo>
                          <a:pt x="1021" y="1556"/>
                          <a:pt x="1057" y="1564"/>
                          <a:pt x="1093" y="1564"/>
                        </a:cubicBezTo>
                        <a:cubicBezTo>
                          <a:pt x="1174" y="1564"/>
                          <a:pt x="1257" y="1525"/>
                          <a:pt x="1305" y="1452"/>
                        </a:cubicBezTo>
                        <a:cubicBezTo>
                          <a:pt x="1534" y="1187"/>
                          <a:pt x="1323" y="623"/>
                          <a:pt x="1199" y="341"/>
                        </a:cubicBezTo>
                        <a:cubicBezTo>
                          <a:pt x="1167" y="308"/>
                          <a:pt x="1027" y="0"/>
                          <a:pt x="9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23"/>
                  <p:cNvSpPr/>
                  <p:nvPr/>
                </p:nvSpPr>
                <p:spPr>
                  <a:xfrm rot="-479857">
                    <a:off x="2252610" y="12661"/>
                    <a:ext cx="85274" cy="71384"/>
                  </a:xfrm>
                  <a:custGeom>
                    <a:avLst/>
                    <a:gdLst/>
                    <a:ahLst/>
                    <a:cxnLst/>
                    <a:rect l="l" t="t" r="r" b="b"/>
                    <a:pathLst>
                      <a:path w="1412" h="1182" extrusionOk="0">
                        <a:moveTo>
                          <a:pt x="1323" y="0"/>
                        </a:moveTo>
                        <a:lnTo>
                          <a:pt x="1288" y="18"/>
                        </a:lnTo>
                        <a:lnTo>
                          <a:pt x="1253" y="18"/>
                        </a:lnTo>
                        <a:lnTo>
                          <a:pt x="970" y="53"/>
                        </a:lnTo>
                        <a:lnTo>
                          <a:pt x="724" y="88"/>
                        </a:lnTo>
                        <a:lnTo>
                          <a:pt x="582" y="106"/>
                        </a:lnTo>
                        <a:lnTo>
                          <a:pt x="424" y="124"/>
                        </a:lnTo>
                        <a:lnTo>
                          <a:pt x="177" y="159"/>
                        </a:lnTo>
                        <a:lnTo>
                          <a:pt x="1" y="159"/>
                        </a:lnTo>
                        <a:lnTo>
                          <a:pt x="1" y="176"/>
                        </a:lnTo>
                        <a:lnTo>
                          <a:pt x="1" y="194"/>
                        </a:lnTo>
                        <a:cubicBezTo>
                          <a:pt x="1" y="229"/>
                          <a:pt x="18" y="265"/>
                          <a:pt x="18" y="282"/>
                        </a:cubicBezTo>
                        <a:cubicBezTo>
                          <a:pt x="53" y="476"/>
                          <a:pt x="71" y="670"/>
                          <a:pt x="124" y="864"/>
                        </a:cubicBezTo>
                        <a:cubicBezTo>
                          <a:pt x="142" y="952"/>
                          <a:pt x="159" y="1058"/>
                          <a:pt x="177" y="1146"/>
                        </a:cubicBezTo>
                        <a:lnTo>
                          <a:pt x="177" y="1182"/>
                        </a:lnTo>
                        <a:lnTo>
                          <a:pt x="230" y="1182"/>
                        </a:lnTo>
                        <a:lnTo>
                          <a:pt x="512" y="1164"/>
                        </a:lnTo>
                        <a:lnTo>
                          <a:pt x="865" y="1129"/>
                        </a:lnTo>
                        <a:lnTo>
                          <a:pt x="1235" y="1111"/>
                        </a:lnTo>
                        <a:lnTo>
                          <a:pt x="1411" y="1111"/>
                        </a:lnTo>
                        <a:lnTo>
                          <a:pt x="1411" y="1058"/>
                        </a:lnTo>
                        <a:cubicBezTo>
                          <a:pt x="1394" y="706"/>
                          <a:pt x="1358" y="370"/>
                          <a:pt x="1358" y="35"/>
                        </a:cubicBezTo>
                        <a:lnTo>
                          <a:pt x="13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40" name="Google Shape;6540;p23"/>
                <p:cNvGrpSpPr/>
                <p:nvPr/>
              </p:nvGrpSpPr>
              <p:grpSpPr>
                <a:xfrm>
                  <a:off x="3327005" y="-276259"/>
                  <a:ext cx="196107" cy="232438"/>
                  <a:chOff x="3160042" y="-308409"/>
                  <a:chExt cx="196107" cy="232438"/>
                </a:xfrm>
              </p:grpSpPr>
              <p:sp>
                <p:nvSpPr>
                  <p:cNvPr id="6541" name="Google Shape;6541;p23"/>
                  <p:cNvSpPr/>
                  <p:nvPr/>
                </p:nvSpPr>
                <p:spPr>
                  <a:xfrm rot="-479857">
                    <a:off x="3170195" y="-246367"/>
                    <a:ext cx="175802" cy="158228"/>
                  </a:xfrm>
                  <a:custGeom>
                    <a:avLst/>
                    <a:gdLst/>
                    <a:ahLst/>
                    <a:cxnLst/>
                    <a:rect l="l" t="t" r="r" b="b"/>
                    <a:pathLst>
                      <a:path w="2911" h="2620" extrusionOk="0">
                        <a:moveTo>
                          <a:pt x="1600" y="0"/>
                        </a:moveTo>
                        <a:cubicBezTo>
                          <a:pt x="1520" y="0"/>
                          <a:pt x="1439" y="9"/>
                          <a:pt x="1358" y="26"/>
                        </a:cubicBezTo>
                        <a:cubicBezTo>
                          <a:pt x="1112" y="43"/>
                          <a:pt x="865" y="132"/>
                          <a:pt x="671" y="273"/>
                        </a:cubicBezTo>
                        <a:cubicBezTo>
                          <a:pt x="441" y="414"/>
                          <a:pt x="265" y="608"/>
                          <a:pt x="142" y="837"/>
                        </a:cubicBezTo>
                        <a:cubicBezTo>
                          <a:pt x="1" y="1225"/>
                          <a:pt x="18" y="1631"/>
                          <a:pt x="195" y="2001"/>
                        </a:cubicBezTo>
                        <a:cubicBezTo>
                          <a:pt x="387" y="2455"/>
                          <a:pt x="816" y="2619"/>
                          <a:pt x="1263" y="2619"/>
                        </a:cubicBezTo>
                        <a:cubicBezTo>
                          <a:pt x="1389" y="2619"/>
                          <a:pt x="1517" y="2606"/>
                          <a:pt x="1641" y="2583"/>
                        </a:cubicBezTo>
                        <a:cubicBezTo>
                          <a:pt x="2081" y="2495"/>
                          <a:pt x="2452" y="2230"/>
                          <a:pt x="2699" y="1842"/>
                        </a:cubicBezTo>
                        <a:cubicBezTo>
                          <a:pt x="2910" y="1454"/>
                          <a:pt x="2875" y="960"/>
                          <a:pt x="2610" y="590"/>
                        </a:cubicBezTo>
                        <a:cubicBezTo>
                          <a:pt x="2404" y="221"/>
                          <a:pt x="2012" y="0"/>
                          <a:pt x="16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23"/>
                  <p:cNvSpPr/>
                  <p:nvPr/>
                </p:nvSpPr>
                <p:spPr>
                  <a:xfrm rot="-479857">
                    <a:off x="3182666" y="-241753"/>
                    <a:ext cx="135339" cy="130568"/>
                  </a:xfrm>
                  <a:custGeom>
                    <a:avLst/>
                    <a:gdLst/>
                    <a:ahLst/>
                    <a:cxnLst/>
                    <a:rect l="l" t="t" r="r" b="b"/>
                    <a:pathLst>
                      <a:path w="2241" h="2162" extrusionOk="0">
                        <a:moveTo>
                          <a:pt x="1211" y="1"/>
                        </a:moveTo>
                        <a:cubicBezTo>
                          <a:pt x="1201" y="1"/>
                          <a:pt x="1192" y="1"/>
                          <a:pt x="1182" y="1"/>
                        </a:cubicBezTo>
                        <a:cubicBezTo>
                          <a:pt x="1006" y="1"/>
                          <a:pt x="812" y="54"/>
                          <a:pt x="636" y="142"/>
                        </a:cubicBezTo>
                        <a:lnTo>
                          <a:pt x="477" y="230"/>
                        </a:lnTo>
                        <a:cubicBezTo>
                          <a:pt x="459" y="230"/>
                          <a:pt x="459" y="266"/>
                          <a:pt x="459" y="283"/>
                        </a:cubicBezTo>
                        <a:cubicBezTo>
                          <a:pt x="195" y="442"/>
                          <a:pt x="36" y="742"/>
                          <a:pt x="18" y="1059"/>
                        </a:cubicBezTo>
                        <a:cubicBezTo>
                          <a:pt x="1" y="1306"/>
                          <a:pt x="54" y="1553"/>
                          <a:pt x="177" y="1765"/>
                        </a:cubicBezTo>
                        <a:cubicBezTo>
                          <a:pt x="301" y="1941"/>
                          <a:pt x="477" y="2082"/>
                          <a:pt x="689" y="2135"/>
                        </a:cubicBezTo>
                        <a:cubicBezTo>
                          <a:pt x="759" y="2152"/>
                          <a:pt x="830" y="2161"/>
                          <a:pt x="898" y="2161"/>
                        </a:cubicBezTo>
                        <a:cubicBezTo>
                          <a:pt x="966" y="2161"/>
                          <a:pt x="1032" y="2152"/>
                          <a:pt x="1094" y="2135"/>
                        </a:cubicBezTo>
                        <a:cubicBezTo>
                          <a:pt x="1623" y="1994"/>
                          <a:pt x="2240" y="1482"/>
                          <a:pt x="2117" y="883"/>
                        </a:cubicBezTo>
                        <a:cubicBezTo>
                          <a:pt x="2030" y="450"/>
                          <a:pt x="1706" y="1"/>
                          <a:pt x="1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23"/>
                  <p:cNvSpPr/>
                  <p:nvPr/>
                </p:nvSpPr>
                <p:spPr>
                  <a:xfrm rot="-479857">
                    <a:off x="3173327" y="-240660"/>
                    <a:ext cx="163543" cy="154061"/>
                  </a:xfrm>
                  <a:custGeom>
                    <a:avLst/>
                    <a:gdLst/>
                    <a:ahLst/>
                    <a:cxnLst/>
                    <a:rect l="l" t="t" r="r" b="b"/>
                    <a:pathLst>
                      <a:path w="2708" h="2551" extrusionOk="0">
                        <a:moveTo>
                          <a:pt x="1356" y="75"/>
                        </a:moveTo>
                        <a:cubicBezTo>
                          <a:pt x="1929" y="75"/>
                          <a:pt x="2436" y="450"/>
                          <a:pt x="2602" y="997"/>
                        </a:cubicBezTo>
                        <a:cubicBezTo>
                          <a:pt x="2708" y="1738"/>
                          <a:pt x="1932" y="2302"/>
                          <a:pt x="1297" y="2461"/>
                        </a:cubicBezTo>
                        <a:cubicBezTo>
                          <a:pt x="1199" y="2484"/>
                          <a:pt x="1107" y="2496"/>
                          <a:pt x="1020" y="2496"/>
                        </a:cubicBezTo>
                        <a:cubicBezTo>
                          <a:pt x="462" y="2496"/>
                          <a:pt x="128" y="2033"/>
                          <a:pt x="98" y="1438"/>
                        </a:cubicBezTo>
                        <a:cubicBezTo>
                          <a:pt x="98" y="1120"/>
                          <a:pt x="186" y="821"/>
                          <a:pt x="345" y="574"/>
                        </a:cubicBezTo>
                        <a:cubicBezTo>
                          <a:pt x="415" y="433"/>
                          <a:pt x="521" y="327"/>
                          <a:pt x="644" y="221"/>
                        </a:cubicBezTo>
                        <a:cubicBezTo>
                          <a:pt x="650" y="239"/>
                          <a:pt x="662" y="244"/>
                          <a:pt x="676" y="244"/>
                        </a:cubicBezTo>
                        <a:cubicBezTo>
                          <a:pt x="705" y="244"/>
                          <a:pt x="744" y="221"/>
                          <a:pt x="768" y="221"/>
                        </a:cubicBezTo>
                        <a:cubicBezTo>
                          <a:pt x="926" y="186"/>
                          <a:pt x="1085" y="115"/>
                          <a:pt x="1244" y="80"/>
                        </a:cubicBezTo>
                        <a:cubicBezTo>
                          <a:pt x="1282" y="77"/>
                          <a:pt x="1319" y="75"/>
                          <a:pt x="1356" y="75"/>
                        </a:cubicBezTo>
                        <a:close/>
                        <a:moveTo>
                          <a:pt x="1400" y="1"/>
                        </a:moveTo>
                        <a:cubicBezTo>
                          <a:pt x="1223" y="1"/>
                          <a:pt x="1045" y="37"/>
                          <a:pt x="874" y="115"/>
                        </a:cubicBezTo>
                        <a:lnTo>
                          <a:pt x="715" y="168"/>
                        </a:lnTo>
                        <a:cubicBezTo>
                          <a:pt x="697" y="186"/>
                          <a:pt x="662" y="186"/>
                          <a:pt x="644" y="203"/>
                        </a:cubicBezTo>
                        <a:cubicBezTo>
                          <a:pt x="642" y="199"/>
                          <a:pt x="639" y="197"/>
                          <a:pt x="634" y="197"/>
                        </a:cubicBezTo>
                        <a:cubicBezTo>
                          <a:pt x="602" y="197"/>
                          <a:pt x="516" y="294"/>
                          <a:pt x="486" y="309"/>
                        </a:cubicBezTo>
                        <a:cubicBezTo>
                          <a:pt x="256" y="556"/>
                          <a:pt x="98" y="873"/>
                          <a:pt x="62" y="1226"/>
                        </a:cubicBezTo>
                        <a:cubicBezTo>
                          <a:pt x="0" y="1895"/>
                          <a:pt x="363" y="2550"/>
                          <a:pt x="1019" y="2550"/>
                        </a:cubicBezTo>
                        <a:cubicBezTo>
                          <a:pt x="1106" y="2550"/>
                          <a:pt x="1199" y="2538"/>
                          <a:pt x="1297" y="2513"/>
                        </a:cubicBezTo>
                        <a:cubicBezTo>
                          <a:pt x="1791" y="2408"/>
                          <a:pt x="2214" y="2108"/>
                          <a:pt x="2496" y="1685"/>
                        </a:cubicBezTo>
                        <a:cubicBezTo>
                          <a:pt x="2672" y="1420"/>
                          <a:pt x="2708" y="1067"/>
                          <a:pt x="2584" y="768"/>
                        </a:cubicBezTo>
                        <a:cubicBezTo>
                          <a:pt x="2461" y="538"/>
                          <a:pt x="2267" y="327"/>
                          <a:pt x="2055" y="168"/>
                        </a:cubicBezTo>
                        <a:cubicBezTo>
                          <a:pt x="1848" y="60"/>
                          <a:pt x="1624" y="1"/>
                          <a:pt x="14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23"/>
                  <p:cNvSpPr/>
                  <p:nvPr/>
                </p:nvSpPr>
                <p:spPr>
                  <a:xfrm rot="-479857">
                    <a:off x="3209897" y="-239864"/>
                    <a:ext cx="93789" cy="104116"/>
                  </a:xfrm>
                  <a:custGeom>
                    <a:avLst/>
                    <a:gdLst/>
                    <a:ahLst/>
                    <a:cxnLst/>
                    <a:rect l="l" t="t" r="r" b="b"/>
                    <a:pathLst>
                      <a:path w="1553" h="1724" extrusionOk="0">
                        <a:moveTo>
                          <a:pt x="900" y="1152"/>
                        </a:moveTo>
                        <a:lnTo>
                          <a:pt x="900" y="1152"/>
                        </a:lnTo>
                        <a:cubicBezTo>
                          <a:pt x="1006" y="1170"/>
                          <a:pt x="1024" y="1329"/>
                          <a:pt x="988" y="1417"/>
                        </a:cubicBezTo>
                        <a:cubicBezTo>
                          <a:pt x="936" y="1364"/>
                          <a:pt x="847" y="1223"/>
                          <a:pt x="900" y="1152"/>
                        </a:cubicBezTo>
                        <a:close/>
                        <a:moveTo>
                          <a:pt x="477" y="1276"/>
                        </a:moveTo>
                        <a:cubicBezTo>
                          <a:pt x="530" y="1311"/>
                          <a:pt x="495" y="1417"/>
                          <a:pt x="477" y="1470"/>
                        </a:cubicBezTo>
                        <a:cubicBezTo>
                          <a:pt x="442" y="1417"/>
                          <a:pt x="407" y="1329"/>
                          <a:pt x="477" y="1276"/>
                        </a:cubicBezTo>
                        <a:close/>
                        <a:moveTo>
                          <a:pt x="862" y="0"/>
                        </a:moveTo>
                        <a:cubicBezTo>
                          <a:pt x="856" y="0"/>
                          <a:pt x="851" y="2"/>
                          <a:pt x="847" y="6"/>
                        </a:cubicBezTo>
                        <a:cubicBezTo>
                          <a:pt x="830" y="24"/>
                          <a:pt x="830" y="41"/>
                          <a:pt x="847" y="41"/>
                        </a:cubicBezTo>
                        <a:cubicBezTo>
                          <a:pt x="1041" y="271"/>
                          <a:pt x="1182" y="517"/>
                          <a:pt x="1288" y="782"/>
                        </a:cubicBezTo>
                        <a:cubicBezTo>
                          <a:pt x="1359" y="941"/>
                          <a:pt x="1376" y="1117"/>
                          <a:pt x="1341" y="1276"/>
                        </a:cubicBezTo>
                        <a:cubicBezTo>
                          <a:pt x="1312" y="1362"/>
                          <a:pt x="1237" y="1471"/>
                          <a:pt x="1134" y="1471"/>
                        </a:cubicBezTo>
                        <a:cubicBezTo>
                          <a:pt x="1111" y="1471"/>
                          <a:pt x="1085" y="1465"/>
                          <a:pt x="1059" y="1452"/>
                        </a:cubicBezTo>
                        <a:cubicBezTo>
                          <a:pt x="1077" y="1381"/>
                          <a:pt x="1077" y="1311"/>
                          <a:pt x="1059" y="1240"/>
                        </a:cubicBezTo>
                        <a:cubicBezTo>
                          <a:pt x="1045" y="1169"/>
                          <a:pt x="984" y="1085"/>
                          <a:pt x="914" y="1085"/>
                        </a:cubicBezTo>
                        <a:cubicBezTo>
                          <a:pt x="898" y="1085"/>
                          <a:pt x="881" y="1089"/>
                          <a:pt x="865" y="1099"/>
                        </a:cubicBezTo>
                        <a:cubicBezTo>
                          <a:pt x="759" y="1223"/>
                          <a:pt x="883" y="1399"/>
                          <a:pt x="988" y="1470"/>
                        </a:cubicBezTo>
                        <a:cubicBezTo>
                          <a:pt x="940" y="1576"/>
                          <a:pt x="843" y="1630"/>
                          <a:pt x="743" y="1630"/>
                        </a:cubicBezTo>
                        <a:cubicBezTo>
                          <a:pt x="661" y="1630"/>
                          <a:pt x="576" y="1594"/>
                          <a:pt x="512" y="1523"/>
                        </a:cubicBezTo>
                        <a:cubicBezTo>
                          <a:pt x="565" y="1434"/>
                          <a:pt x="601" y="1223"/>
                          <a:pt x="459" y="1223"/>
                        </a:cubicBezTo>
                        <a:cubicBezTo>
                          <a:pt x="336" y="1258"/>
                          <a:pt x="389" y="1452"/>
                          <a:pt x="442" y="1523"/>
                        </a:cubicBezTo>
                        <a:cubicBezTo>
                          <a:pt x="381" y="1619"/>
                          <a:pt x="327" y="1657"/>
                          <a:pt x="281" y="1657"/>
                        </a:cubicBezTo>
                        <a:cubicBezTo>
                          <a:pt x="168" y="1657"/>
                          <a:pt x="102" y="1426"/>
                          <a:pt x="89" y="1276"/>
                        </a:cubicBezTo>
                        <a:cubicBezTo>
                          <a:pt x="71" y="1117"/>
                          <a:pt x="71" y="958"/>
                          <a:pt x="89" y="817"/>
                        </a:cubicBezTo>
                        <a:cubicBezTo>
                          <a:pt x="124" y="588"/>
                          <a:pt x="142" y="376"/>
                          <a:pt x="177" y="147"/>
                        </a:cubicBezTo>
                        <a:cubicBezTo>
                          <a:pt x="169" y="141"/>
                          <a:pt x="162" y="138"/>
                          <a:pt x="155" y="138"/>
                        </a:cubicBezTo>
                        <a:cubicBezTo>
                          <a:pt x="107" y="138"/>
                          <a:pt x="107" y="292"/>
                          <a:pt x="107" y="323"/>
                        </a:cubicBezTo>
                        <a:cubicBezTo>
                          <a:pt x="89" y="429"/>
                          <a:pt x="71" y="535"/>
                          <a:pt x="54" y="641"/>
                        </a:cubicBezTo>
                        <a:cubicBezTo>
                          <a:pt x="1" y="870"/>
                          <a:pt x="1" y="1099"/>
                          <a:pt x="19" y="1329"/>
                        </a:cubicBezTo>
                        <a:cubicBezTo>
                          <a:pt x="43" y="1522"/>
                          <a:pt x="133" y="1724"/>
                          <a:pt x="267" y="1724"/>
                        </a:cubicBezTo>
                        <a:cubicBezTo>
                          <a:pt x="329" y="1724"/>
                          <a:pt x="399" y="1681"/>
                          <a:pt x="477" y="1575"/>
                        </a:cubicBezTo>
                        <a:cubicBezTo>
                          <a:pt x="548" y="1646"/>
                          <a:pt x="653" y="1699"/>
                          <a:pt x="742" y="1699"/>
                        </a:cubicBezTo>
                        <a:cubicBezTo>
                          <a:pt x="865" y="1699"/>
                          <a:pt x="988" y="1628"/>
                          <a:pt x="1041" y="1505"/>
                        </a:cubicBezTo>
                        <a:cubicBezTo>
                          <a:pt x="1074" y="1519"/>
                          <a:pt x="1108" y="1526"/>
                          <a:pt x="1139" y="1526"/>
                        </a:cubicBezTo>
                        <a:cubicBezTo>
                          <a:pt x="1226" y="1526"/>
                          <a:pt x="1302" y="1477"/>
                          <a:pt x="1341" y="1399"/>
                        </a:cubicBezTo>
                        <a:cubicBezTo>
                          <a:pt x="1553" y="1117"/>
                          <a:pt x="1288" y="570"/>
                          <a:pt x="1130" y="306"/>
                        </a:cubicBezTo>
                        <a:cubicBezTo>
                          <a:pt x="1097" y="273"/>
                          <a:pt x="929" y="0"/>
                          <a:pt x="8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23"/>
                  <p:cNvSpPr/>
                  <p:nvPr/>
                </p:nvSpPr>
                <p:spPr>
                  <a:xfrm rot="-479857">
                    <a:off x="3175587" y="-302410"/>
                    <a:ext cx="91676" cy="77785"/>
                  </a:xfrm>
                  <a:custGeom>
                    <a:avLst/>
                    <a:gdLst/>
                    <a:ahLst/>
                    <a:cxnLst/>
                    <a:rect l="l" t="t" r="r" b="b"/>
                    <a:pathLst>
                      <a:path w="1518" h="1288" extrusionOk="0">
                        <a:moveTo>
                          <a:pt x="1324" y="0"/>
                        </a:moveTo>
                        <a:lnTo>
                          <a:pt x="1271" y="18"/>
                        </a:lnTo>
                        <a:lnTo>
                          <a:pt x="1235" y="18"/>
                        </a:lnTo>
                        <a:lnTo>
                          <a:pt x="971" y="71"/>
                        </a:lnTo>
                        <a:lnTo>
                          <a:pt x="706" y="141"/>
                        </a:lnTo>
                        <a:lnTo>
                          <a:pt x="583" y="176"/>
                        </a:lnTo>
                        <a:lnTo>
                          <a:pt x="424" y="212"/>
                        </a:lnTo>
                        <a:lnTo>
                          <a:pt x="177" y="265"/>
                        </a:lnTo>
                        <a:lnTo>
                          <a:pt x="160" y="265"/>
                        </a:lnTo>
                        <a:lnTo>
                          <a:pt x="89" y="282"/>
                        </a:lnTo>
                        <a:lnTo>
                          <a:pt x="36" y="300"/>
                        </a:lnTo>
                        <a:lnTo>
                          <a:pt x="1" y="300"/>
                        </a:lnTo>
                        <a:lnTo>
                          <a:pt x="1" y="317"/>
                        </a:lnTo>
                        <a:lnTo>
                          <a:pt x="1" y="335"/>
                        </a:lnTo>
                        <a:lnTo>
                          <a:pt x="36" y="423"/>
                        </a:lnTo>
                        <a:cubicBezTo>
                          <a:pt x="89" y="617"/>
                          <a:pt x="142" y="794"/>
                          <a:pt x="195" y="988"/>
                        </a:cubicBezTo>
                        <a:lnTo>
                          <a:pt x="283" y="1252"/>
                        </a:lnTo>
                        <a:lnTo>
                          <a:pt x="301" y="1287"/>
                        </a:lnTo>
                        <a:lnTo>
                          <a:pt x="354" y="1287"/>
                        </a:lnTo>
                        <a:lnTo>
                          <a:pt x="618" y="1252"/>
                        </a:lnTo>
                        <a:lnTo>
                          <a:pt x="971" y="1182"/>
                        </a:lnTo>
                        <a:lnTo>
                          <a:pt x="1341" y="1111"/>
                        </a:lnTo>
                        <a:lnTo>
                          <a:pt x="1465" y="1076"/>
                        </a:lnTo>
                        <a:lnTo>
                          <a:pt x="1518" y="1076"/>
                        </a:lnTo>
                        <a:lnTo>
                          <a:pt x="1518" y="1058"/>
                        </a:lnTo>
                        <a:lnTo>
                          <a:pt x="1518" y="1040"/>
                        </a:lnTo>
                        <a:cubicBezTo>
                          <a:pt x="1465" y="688"/>
                          <a:pt x="1394" y="353"/>
                          <a:pt x="1359" y="18"/>
                        </a:cubicBezTo>
                        <a:cubicBezTo>
                          <a:pt x="1359" y="18"/>
                          <a:pt x="1359" y="0"/>
                          <a:pt x="1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46" name="Google Shape;6546;p23"/>
                <p:cNvGrpSpPr/>
                <p:nvPr/>
              </p:nvGrpSpPr>
              <p:grpSpPr>
                <a:xfrm>
                  <a:off x="2811774" y="-302812"/>
                  <a:ext cx="196559" cy="230221"/>
                  <a:chOff x="2644811" y="-334962"/>
                  <a:chExt cx="196559" cy="230221"/>
                </a:xfrm>
              </p:grpSpPr>
              <p:sp>
                <p:nvSpPr>
                  <p:cNvPr id="6547" name="Google Shape;6547;p23"/>
                  <p:cNvSpPr/>
                  <p:nvPr/>
                </p:nvSpPr>
                <p:spPr>
                  <a:xfrm rot="-479857">
                    <a:off x="2654766" y="-323487"/>
                    <a:ext cx="175802" cy="155390"/>
                  </a:xfrm>
                  <a:custGeom>
                    <a:avLst/>
                    <a:gdLst/>
                    <a:ahLst/>
                    <a:cxnLst/>
                    <a:rect l="l" t="t" r="r" b="b"/>
                    <a:pathLst>
                      <a:path w="2911" h="2573" extrusionOk="0">
                        <a:moveTo>
                          <a:pt x="1600" y="0"/>
                        </a:moveTo>
                        <a:cubicBezTo>
                          <a:pt x="1537" y="0"/>
                          <a:pt x="1474" y="3"/>
                          <a:pt x="1412" y="9"/>
                        </a:cubicBezTo>
                        <a:cubicBezTo>
                          <a:pt x="971" y="44"/>
                          <a:pt x="565" y="274"/>
                          <a:pt x="283" y="626"/>
                        </a:cubicBezTo>
                        <a:cubicBezTo>
                          <a:pt x="19" y="997"/>
                          <a:pt x="1" y="1473"/>
                          <a:pt x="230" y="1861"/>
                        </a:cubicBezTo>
                        <a:cubicBezTo>
                          <a:pt x="409" y="2299"/>
                          <a:pt x="826" y="2572"/>
                          <a:pt x="1289" y="2572"/>
                        </a:cubicBezTo>
                        <a:cubicBezTo>
                          <a:pt x="1330" y="2572"/>
                          <a:pt x="1371" y="2570"/>
                          <a:pt x="1412" y="2566"/>
                        </a:cubicBezTo>
                        <a:cubicBezTo>
                          <a:pt x="1437" y="2568"/>
                          <a:pt x="1463" y="2569"/>
                          <a:pt x="1488" y="2569"/>
                        </a:cubicBezTo>
                        <a:cubicBezTo>
                          <a:pt x="1709" y="2569"/>
                          <a:pt x="1929" y="2502"/>
                          <a:pt x="2135" y="2407"/>
                        </a:cubicBezTo>
                        <a:cubicBezTo>
                          <a:pt x="2364" y="2284"/>
                          <a:pt x="2558" y="2107"/>
                          <a:pt x="2717" y="1896"/>
                        </a:cubicBezTo>
                        <a:cubicBezTo>
                          <a:pt x="2893" y="1526"/>
                          <a:pt x="2911" y="1120"/>
                          <a:pt x="2787" y="732"/>
                        </a:cubicBezTo>
                        <a:cubicBezTo>
                          <a:pt x="2615" y="199"/>
                          <a:pt x="2107" y="0"/>
                          <a:pt x="16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23"/>
                  <p:cNvSpPr/>
                  <p:nvPr/>
                </p:nvSpPr>
                <p:spPr>
                  <a:xfrm rot="-479857">
                    <a:off x="2685062" y="-300060"/>
                    <a:ext cx="133165" cy="128696"/>
                  </a:xfrm>
                  <a:custGeom>
                    <a:avLst/>
                    <a:gdLst/>
                    <a:ahLst/>
                    <a:cxnLst/>
                    <a:rect l="l" t="t" r="r" b="b"/>
                    <a:pathLst>
                      <a:path w="2205" h="2131" extrusionOk="0">
                        <a:moveTo>
                          <a:pt x="1302" y="1"/>
                        </a:moveTo>
                        <a:cubicBezTo>
                          <a:pt x="1269" y="1"/>
                          <a:pt x="1235" y="3"/>
                          <a:pt x="1199" y="8"/>
                        </a:cubicBezTo>
                        <a:cubicBezTo>
                          <a:pt x="670" y="96"/>
                          <a:pt x="0" y="537"/>
                          <a:pt x="53" y="1136"/>
                        </a:cubicBezTo>
                        <a:cubicBezTo>
                          <a:pt x="106" y="1595"/>
                          <a:pt x="388" y="2088"/>
                          <a:pt x="882" y="2124"/>
                        </a:cubicBezTo>
                        <a:cubicBezTo>
                          <a:pt x="928" y="2128"/>
                          <a:pt x="973" y="2130"/>
                          <a:pt x="1019" y="2130"/>
                        </a:cubicBezTo>
                        <a:cubicBezTo>
                          <a:pt x="1166" y="2130"/>
                          <a:pt x="1311" y="2107"/>
                          <a:pt x="1446" y="2053"/>
                        </a:cubicBezTo>
                        <a:lnTo>
                          <a:pt x="1622" y="1983"/>
                        </a:lnTo>
                        <a:cubicBezTo>
                          <a:pt x="1640" y="1965"/>
                          <a:pt x="1640" y="1947"/>
                          <a:pt x="1640" y="1930"/>
                        </a:cubicBezTo>
                        <a:cubicBezTo>
                          <a:pt x="1905" y="1789"/>
                          <a:pt x="2099" y="1524"/>
                          <a:pt x="2152" y="1207"/>
                        </a:cubicBezTo>
                        <a:cubicBezTo>
                          <a:pt x="2204" y="960"/>
                          <a:pt x="2169" y="713"/>
                          <a:pt x="2081" y="484"/>
                        </a:cubicBezTo>
                        <a:cubicBezTo>
                          <a:pt x="1975" y="290"/>
                          <a:pt x="1799" y="131"/>
                          <a:pt x="1605" y="60"/>
                        </a:cubicBezTo>
                        <a:cubicBezTo>
                          <a:pt x="1499" y="21"/>
                          <a:pt x="1403" y="1"/>
                          <a:pt x="13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23"/>
                  <p:cNvSpPr/>
                  <p:nvPr/>
                </p:nvSpPr>
                <p:spPr>
                  <a:xfrm rot="-479857">
                    <a:off x="2663053" y="-323383"/>
                    <a:ext cx="168676" cy="150377"/>
                  </a:xfrm>
                  <a:custGeom>
                    <a:avLst/>
                    <a:gdLst/>
                    <a:ahLst/>
                    <a:cxnLst/>
                    <a:rect l="l" t="t" r="r" b="b"/>
                    <a:pathLst>
                      <a:path w="2793" h="2490" extrusionOk="0">
                        <a:moveTo>
                          <a:pt x="1701" y="40"/>
                        </a:moveTo>
                        <a:cubicBezTo>
                          <a:pt x="2344" y="40"/>
                          <a:pt x="2677" y="572"/>
                          <a:pt x="2628" y="1195"/>
                        </a:cubicBezTo>
                        <a:cubicBezTo>
                          <a:pt x="2592" y="1495"/>
                          <a:pt x="2487" y="1777"/>
                          <a:pt x="2310" y="2024"/>
                        </a:cubicBezTo>
                        <a:cubicBezTo>
                          <a:pt x="2204" y="2147"/>
                          <a:pt x="2081" y="2253"/>
                          <a:pt x="1957" y="2341"/>
                        </a:cubicBezTo>
                        <a:cubicBezTo>
                          <a:pt x="1952" y="2330"/>
                          <a:pt x="1940" y="2326"/>
                          <a:pt x="1925" y="2326"/>
                        </a:cubicBezTo>
                        <a:cubicBezTo>
                          <a:pt x="1897" y="2326"/>
                          <a:pt x="1858" y="2341"/>
                          <a:pt x="1834" y="2341"/>
                        </a:cubicBezTo>
                        <a:cubicBezTo>
                          <a:pt x="1675" y="2359"/>
                          <a:pt x="1517" y="2430"/>
                          <a:pt x="1340" y="2430"/>
                        </a:cubicBezTo>
                        <a:cubicBezTo>
                          <a:pt x="1023" y="2430"/>
                          <a:pt x="705" y="2306"/>
                          <a:pt x="476" y="2077"/>
                        </a:cubicBezTo>
                        <a:cubicBezTo>
                          <a:pt x="265" y="1883"/>
                          <a:pt x="141" y="1636"/>
                          <a:pt x="88" y="1371"/>
                        </a:cubicBezTo>
                        <a:cubicBezTo>
                          <a:pt x="71" y="631"/>
                          <a:pt x="899" y="137"/>
                          <a:pt x="1552" y="49"/>
                        </a:cubicBezTo>
                        <a:cubicBezTo>
                          <a:pt x="1603" y="43"/>
                          <a:pt x="1653" y="40"/>
                          <a:pt x="1701" y="40"/>
                        </a:cubicBezTo>
                        <a:close/>
                        <a:moveTo>
                          <a:pt x="1743" y="1"/>
                        </a:moveTo>
                        <a:cubicBezTo>
                          <a:pt x="1688" y="1"/>
                          <a:pt x="1630" y="5"/>
                          <a:pt x="1570" y="14"/>
                        </a:cubicBezTo>
                        <a:cubicBezTo>
                          <a:pt x="1058" y="67"/>
                          <a:pt x="600" y="313"/>
                          <a:pt x="282" y="701"/>
                        </a:cubicBezTo>
                        <a:cubicBezTo>
                          <a:pt x="71" y="948"/>
                          <a:pt x="0" y="1283"/>
                          <a:pt x="88" y="1583"/>
                        </a:cubicBezTo>
                        <a:cubicBezTo>
                          <a:pt x="194" y="1848"/>
                          <a:pt x="353" y="2077"/>
                          <a:pt x="564" y="2253"/>
                        </a:cubicBezTo>
                        <a:cubicBezTo>
                          <a:pt x="741" y="2377"/>
                          <a:pt x="952" y="2447"/>
                          <a:pt x="1164" y="2482"/>
                        </a:cubicBezTo>
                        <a:cubicBezTo>
                          <a:pt x="1212" y="2487"/>
                          <a:pt x="1260" y="2489"/>
                          <a:pt x="1307" y="2489"/>
                        </a:cubicBezTo>
                        <a:cubicBezTo>
                          <a:pt x="1447" y="2489"/>
                          <a:pt x="1583" y="2469"/>
                          <a:pt x="1728" y="2430"/>
                        </a:cubicBezTo>
                        <a:lnTo>
                          <a:pt x="1905" y="2394"/>
                        </a:lnTo>
                        <a:cubicBezTo>
                          <a:pt x="1905" y="2385"/>
                          <a:pt x="1913" y="2385"/>
                          <a:pt x="1924" y="2385"/>
                        </a:cubicBezTo>
                        <a:cubicBezTo>
                          <a:pt x="1935" y="2385"/>
                          <a:pt x="1949" y="2385"/>
                          <a:pt x="1957" y="2377"/>
                        </a:cubicBezTo>
                        <a:cubicBezTo>
                          <a:pt x="1962" y="2382"/>
                          <a:pt x="1969" y="2384"/>
                          <a:pt x="1976" y="2384"/>
                        </a:cubicBezTo>
                        <a:cubicBezTo>
                          <a:pt x="2021" y="2384"/>
                          <a:pt x="2103" y="2301"/>
                          <a:pt x="2134" y="2271"/>
                        </a:cubicBezTo>
                        <a:cubicBezTo>
                          <a:pt x="2398" y="2059"/>
                          <a:pt x="2575" y="1759"/>
                          <a:pt x="2645" y="1424"/>
                        </a:cubicBezTo>
                        <a:cubicBezTo>
                          <a:pt x="2793" y="720"/>
                          <a:pt x="2468" y="1"/>
                          <a:pt x="17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23"/>
                  <p:cNvSpPr/>
                  <p:nvPr/>
                </p:nvSpPr>
                <p:spPr>
                  <a:xfrm rot="-479857">
                    <a:off x="2697129" y="-275145"/>
                    <a:ext cx="92702" cy="100674"/>
                  </a:xfrm>
                  <a:custGeom>
                    <a:avLst/>
                    <a:gdLst/>
                    <a:ahLst/>
                    <a:cxnLst/>
                    <a:rect l="l" t="t" r="r" b="b"/>
                    <a:pathLst>
                      <a:path w="1535" h="1667" extrusionOk="0">
                        <a:moveTo>
                          <a:pt x="1111" y="250"/>
                        </a:moveTo>
                        <a:lnTo>
                          <a:pt x="1111" y="250"/>
                        </a:lnTo>
                        <a:cubicBezTo>
                          <a:pt x="1129" y="303"/>
                          <a:pt x="1147" y="409"/>
                          <a:pt x="1094" y="444"/>
                        </a:cubicBezTo>
                        <a:cubicBezTo>
                          <a:pt x="1041" y="409"/>
                          <a:pt x="1076" y="303"/>
                          <a:pt x="1111" y="250"/>
                        </a:cubicBezTo>
                        <a:close/>
                        <a:moveTo>
                          <a:pt x="582" y="250"/>
                        </a:moveTo>
                        <a:lnTo>
                          <a:pt x="582" y="250"/>
                        </a:lnTo>
                        <a:cubicBezTo>
                          <a:pt x="635" y="321"/>
                          <a:pt x="706" y="444"/>
                          <a:pt x="635" y="533"/>
                        </a:cubicBezTo>
                        <a:cubicBezTo>
                          <a:pt x="529" y="497"/>
                          <a:pt x="547" y="339"/>
                          <a:pt x="582" y="250"/>
                        </a:cubicBezTo>
                        <a:close/>
                        <a:moveTo>
                          <a:pt x="817" y="0"/>
                        </a:moveTo>
                        <a:cubicBezTo>
                          <a:pt x="710" y="0"/>
                          <a:pt x="609" y="50"/>
                          <a:pt x="547" y="127"/>
                        </a:cubicBezTo>
                        <a:cubicBezTo>
                          <a:pt x="514" y="111"/>
                          <a:pt x="478" y="103"/>
                          <a:pt x="442" y="103"/>
                        </a:cubicBezTo>
                        <a:cubicBezTo>
                          <a:pt x="361" y="103"/>
                          <a:pt x="278" y="142"/>
                          <a:pt x="230" y="215"/>
                        </a:cubicBezTo>
                        <a:cubicBezTo>
                          <a:pt x="0" y="480"/>
                          <a:pt x="212" y="1044"/>
                          <a:pt x="335" y="1326"/>
                        </a:cubicBezTo>
                        <a:cubicBezTo>
                          <a:pt x="368" y="1375"/>
                          <a:pt x="507" y="1667"/>
                          <a:pt x="569" y="1667"/>
                        </a:cubicBezTo>
                        <a:cubicBezTo>
                          <a:pt x="574" y="1667"/>
                          <a:pt x="579" y="1665"/>
                          <a:pt x="582" y="1661"/>
                        </a:cubicBezTo>
                        <a:cubicBezTo>
                          <a:pt x="600" y="1644"/>
                          <a:pt x="600" y="1626"/>
                          <a:pt x="582" y="1626"/>
                        </a:cubicBezTo>
                        <a:cubicBezTo>
                          <a:pt x="424" y="1379"/>
                          <a:pt x="300" y="1115"/>
                          <a:pt x="230" y="832"/>
                        </a:cubicBezTo>
                        <a:cubicBezTo>
                          <a:pt x="177" y="674"/>
                          <a:pt x="177" y="515"/>
                          <a:pt x="230" y="356"/>
                        </a:cubicBezTo>
                        <a:cubicBezTo>
                          <a:pt x="271" y="274"/>
                          <a:pt x="355" y="170"/>
                          <a:pt x="449" y="170"/>
                        </a:cubicBezTo>
                        <a:cubicBezTo>
                          <a:pt x="475" y="170"/>
                          <a:pt x="502" y="178"/>
                          <a:pt x="529" y="198"/>
                        </a:cubicBezTo>
                        <a:cubicBezTo>
                          <a:pt x="494" y="268"/>
                          <a:pt x="494" y="339"/>
                          <a:pt x="494" y="409"/>
                        </a:cubicBezTo>
                        <a:cubicBezTo>
                          <a:pt x="509" y="483"/>
                          <a:pt x="560" y="581"/>
                          <a:pt x="628" y="581"/>
                        </a:cubicBezTo>
                        <a:cubicBezTo>
                          <a:pt x="642" y="581"/>
                          <a:pt x="656" y="577"/>
                          <a:pt x="671" y="568"/>
                        </a:cubicBezTo>
                        <a:cubicBezTo>
                          <a:pt x="776" y="462"/>
                          <a:pt x="706" y="268"/>
                          <a:pt x="600" y="198"/>
                        </a:cubicBezTo>
                        <a:cubicBezTo>
                          <a:pt x="653" y="109"/>
                          <a:pt x="741" y="65"/>
                          <a:pt x="831" y="65"/>
                        </a:cubicBezTo>
                        <a:cubicBezTo>
                          <a:pt x="922" y="65"/>
                          <a:pt x="1014" y="109"/>
                          <a:pt x="1076" y="198"/>
                        </a:cubicBezTo>
                        <a:cubicBezTo>
                          <a:pt x="1006" y="268"/>
                          <a:pt x="953" y="480"/>
                          <a:pt x="1094" y="497"/>
                        </a:cubicBezTo>
                        <a:cubicBezTo>
                          <a:pt x="1217" y="480"/>
                          <a:pt x="1200" y="286"/>
                          <a:pt x="1147" y="198"/>
                        </a:cubicBezTo>
                        <a:cubicBezTo>
                          <a:pt x="1213" y="118"/>
                          <a:pt x="1267" y="85"/>
                          <a:pt x="1312" y="85"/>
                        </a:cubicBezTo>
                        <a:cubicBezTo>
                          <a:pt x="1434" y="85"/>
                          <a:pt x="1482" y="329"/>
                          <a:pt x="1482" y="497"/>
                        </a:cubicBezTo>
                        <a:cubicBezTo>
                          <a:pt x="1464" y="638"/>
                          <a:pt x="1446" y="797"/>
                          <a:pt x="1429" y="956"/>
                        </a:cubicBezTo>
                        <a:cubicBezTo>
                          <a:pt x="1358" y="1150"/>
                          <a:pt x="1323" y="1379"/>
                          <a:pt x="1270" y="1591"/>
                        </a:cubicBezTo>
                        <a:cubicBezTo>
                          <a:pt x="1278" y="1601"/>
                          <a:pt x="1285" y="1606"/>
                          <a:pt x="1292" y="1606"/>
                        </a:cubicBezTo>
                        <a:cubicBezTo>
                          <a:pt x="1328" y="1606"/>
                          <a:pt x="1343" y="1462"/>
                          <a:pt x="1358" y="1432"/>
                        </a:cubicBezTo>
                        <a:cubicBezTo>
                          <a:pt x="1376" y="1344"/>
                          <a:pt x="1411" y="1220"/>
                          <a:pt x="1429" y="1115"/>
                        </a:cubicBezTo>
                        <a:cubicBezTo>
                          <a:pt x="1499" y="903"/>
                          <a:pt x="1535" y="674"/>
                          <a:pt x="1535" y="444"/>
                        </a:cubicBezTo>
                        <a:cubicBezTo>
                          <a:pt x="1535" y="243"/>
                          <a:pt x="1463" y="24"/>
                          <a:pt x="1319" y="24"/>
                        </a:cubicBezTo>
                        <a:cubicBezTo>
                          <a:pt x="1261" y="24"/>
                          <a:pt x="1192" y="59"/>
                          <a:pt x="1111" y="145"/>
                        </a:cubicBezTo>
                        <a:cubicBezTo>
                          <a:pt x="1041" y="56"/>
                          <a:pt x="953" y="4"/>
                          <a:pt x="865" y="4"/>
                        </a:cubicBezTo>
                        <a:cubicBezTo>
                          <a:pt x="849" y="1"/>
                          <a:pt x="833" y="0"/>
                          <a:pt x="8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23"/>
                  <p:cNvSpPr/>
                  <p:nvPr/>
                </p:nvSpPr>
                <p:spPr>
                  <a:xfrm rot="-479857">
                    <a:off x="2725285" y="-182792"/>
                    <a:ext cx="85274" cy="72471"/>
                  </a:xfrm>
                  <a:custGeom>
                    <a:avLst/>
                    <a:gdLst/>
                    <a:ahLst/>
                    <a:cxnLst/>
                    <a:rect l="l" t="t" r="r" b="b"/>
                    <a:pathLst>
                      <a:path w="1412" h="1200" extrusionOk="0">
                        <a:moveTo>
                          <a:pt x="1182" y="0"/>
                        </a:moveTo>
                        <a:lnTo>
                          <a:pt x="900" y="18"/>
                        </a:lnTo>
                        <a:lnTo>
                          <a:pt x="547" y="53"/>
                        </a:lnTo>
                        <a:lnTo>
                          <a:pt x="177" y="71"/>
                        </a:lnTo>
                        <a:lnTo>
                          <a:pt x="53" y="88"/>
                        </a:lnTo>
                        <a:lnTo>
                          <a:pt x="1" y="88"/>
                        </a:lnTo>
                        <a:lnTo>
                          <a:pt x="1" y="123"/>
                        </a:lnTo>
                        <a:cubicBezTo>
                          <a:pt x="18" y="476"/>
                          <a:pt x="53" y="811"/>
                          <a:pt x="53" y="1164"/>
                        </a:cubicBezTo>
                        <a:lnTo>
                          <a:pt x="53" y="1199"/>
                        </a:lnTo>
                        <a:lnTo>
                          <a:pt x="89" y="1199"/>
                        </a:lnTo>
                        <a:lnTo>
                          <a:pt x="124" y="1164"/>
                        </a:lnTo>
                        <a:lnTo>
                          <a:pt x="159" y="1164"/>
                        </a:lnTo>
                        <a:lnTo>
                          <a:pt x="441" y="1129"/>
                        </a:lnTo>
                        <a:lnTo>
                          <a:pt x="688" y="1093"/>
                        </a:lnTo>
                        <a:lnTo>
                          <a:pt x="829" y="1076"/>
                        </a:lnTo>
                        <a:lnTo>
                          <a:pt x="970" y="1058"/>
                        </a:lnTo>
                        <a:lnTo>
                          <a:pt x="1235" y="1023"/>
                        </a:lnTo>
                        <a:lnTo>
                          <a:pt x="1411" y="1023"/>
                        </a:lnTo>
                        <a:lnTo>
                          <a:pt x="1411" y="1005"/>
                        </a:lnTo>
                        <a:lnTo>
                          <a:pt x="1411" y="988"/>
                        </a:lnTo>
                        <a:cubicBezTo>
                          <a:pt x="1411" y="952"/>
                          <a:pt x="1394" y="917"/>
                          <a:pt x="1394" y="899"/>
                        </a:cubicBezTo>
                        <a:cubicBezTo>
                          <a:pt x="1358" y="705"/>
                          <a:pt x="1323" y="511"/>
                          <a:pt x="1288" y="317"/>
                        </a:cubicBezTo>
                        <a:cubicBezTo>
                          <a:pt x="1270" y="229"/>
                          <a:pt x="1253" y="141"/>
                          <a:pt x="1235" y="35"/>
                        </a:cubicBezTo>
                        <a:lnTo>
                          <a:pt x="12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52" name="Google Shape;6552;p23"/>
                <p:cNvSpPr/>
                <p:nvPr/>
              </p:nvSpPr>
              <p:spPr>
                <a:xfrm rot="-479857">
                  <a:off x="3611930" y="-608540"/>
                  <a:ext cx="175802" cy="158470"/>
                </a:xfrm>
                <a:custGeom>
                  <a:avLst/>
                  <a:gdLst/>
                  <a:ahLst/>
                  <a:cxnLst/>
                  <a:rect l="l" t="t" r="r" b="b"/>
                  <a:pathLst>
                    <a:path w="2911" h="2624" extrusionOk="0">
                      <a:moveTo>
                        <a:pt x="1660" y="1"/>
                      </a:moveTo>
                      <a:cubicBezTo>
                        <a:pt x="1512" y="1"/>
                        <a:pt x="1362" y="21"/>
                        <a:pt x="1217" y="57"/>
                      </a:cubicBezTo>
                      <a:cubicBezTo>
                        <a:pt x="794" y="163"/>
                        <a:pt x="424" y="427"/>
                        <a:pt x="194" y="815"/>
                      </a:cubicBezTo>
                      <a:cubicBezTo>
                        <a:pt x="0" y="1221"/>
                        <a:pt x="36" y="1697"/>
                        <a:pt x="318" y="2067"/>
                      </a:cubicBezTo>
                      <a:cubicBezTo>
                        <a:pt x="537" y="2418"/>
                        <a:pt x="925" y="2623"/>
                        <a:pt x="1333" y="2623"/>
                      </a:cubicBezTo>
                      <a:cubicBezTo>
                        <a:pt x="1418" y="2623"/>
                        <a:pt x="1503" y="2615"/>
                        <a:pt x="1587" y="2596"/>
                      </a:cubicBezTo>
                      <a:cubicBezTo>
                        <a:pt x="1834" y="2561"/>
                        <a:pt x="2081" y="2473"/>
                        <a:pt x="2275" y="2332"/>
                      </a:cubicBezTo>
                      <a:cubicBezTo>
                        <a:pt x="2487" y="2173"/>
                        <a:pt x="2663" y="1979"/>
                        <a:pt x="2787" y="1732"/>
                      </a:cubicBezTo>
                      <a:cubicBezTo>
                        <a:pt x="2910" y="1362"/>
                        <a:pt x="2875" y="939"/>
                        <a:pt x="2698" y="586"/>
                      </a:cubicBezTo>
                      <a:cubicBezTo>
                        <a:pt x="2489" y="167"/>
                        <a:pt x="2085" y="1"/>
                        <a:pt x="1660" y="1"/>
                      </a:cubicBezTo>
                      <a:close/>
                    </a:path>
                  </a:pathLst>
                </a:custGeom>
                <a:solidFill>
                  <a:srgbClr val="6086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23"/>
                <p:cNvSpPr/>
                <p:nvPr/>
              </p:nvSpPr>
              <p:spPr>
                <a:xfrm rot="-479857">
                  <a:off x="3639874" y="-586152"/>
                  <a:ext cx="135279" cy="131474"/>
                </a:xfrm>
                <a:custGeom>
                  <a:avLst/>
                  <a:gdLst/>
                  <a:ahLst/>
                  <a:cxnLst/>
                  <a:rect l="l" t="t" r="r" b="b"/>
                  <a:pathLst>
                    <a:path w="2240" h="2177" extrusionOk="0">
                      <a:moveTo>
                        <a:pt x="1321" y="1"/>
                      </a:moveTo>
                      <a:cubicBezTo>
                        <a:pt x="1252" y="1"/>
                        <a:pt x="1182" y="14"/>
                        <a:pt x="1111" y="40"/>
                      </a:cubicBezTo>
                      <a:cubicBezTo>
                        <a:pt x="600" y="181"/>
                        <a:pt x="0" y="728"/>
                        <a:pt x="141" y="1310"/>
                      </a:cubicBezTo>
                      <a:cubicBezTo>
                        <a:pt x="243" y="1735"/>
                        <a:pt x="574" y="2176"/>
                        <a:pt x="1040" y="2176"/>
                      </a:cubicBezTo>
                      <a:cubicBezTo>
                        <a:pt x="1058" y="2176"/>
                        <a:pt x="1076" y="2175"/>
                        <a:pt x="1094" y="2174"/>
                      </a:cubicBezTo>
                      <a:cubicBezTo>
                        <a:pt x="1288" y="2174"/>
                        <a:pt x="1482" y="2121"/>
                        <a:pt x="1640" y="2015"/>
                      </a:cubicBezTo>
                      <a:lnTo>
                        <a:pt x="1799" y="1927"/>
                      </a:lnTo>
                      <a:cubicBezTo>
                        <a:pt x="1817" y="1927"/>
                        <a:pt x="1817" y="1892"/>
                        <a:pt x="1817" y="1874"/>
                      </a:cubicBezTo>
                      <a:cubicBezTo>
                        <a:pt x="2063" y="1698"/>
                        <a:pt x="2222" y="1398"/>
                        <a:pt x="2222" y="1081"/>
                      </a:cubicBezTo>
                      <a:cubicBezTo>
                        <a:pt x="2240" y="834"/>
                        <a:pt x="2187" y="605"/>
                        <a:pt x="2046" y="393"/>
                      </a:cubicBezTo>
                      <a:cubicBezTo>
                        <a:pt x="1922" y="217"/>
                        <a:pt x="1728" y="76"/>
                        <a:pt x="1517" y="40"/>
                      </a:cubicBezTo>
                      <a:cubicBezTo>
                        <a:pt x="1455" y="14"/>
                        <a:pt x="1389" y="1"/>
                        <a:pt x="1321" y="1"/>
                      </a:cubicBezTo>
                      <a:close/>
                    </a:path>
                  </a:pathLst>
                </a:custGeom>
                <a:solidFill>
                  <a:srgbClr val="83A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23"/>
                <p:cNvSpPr/>
                <p:nvPr/>
              </p:nvSpPr>
              <p:spPr>
                <a:xfrm rot="-479857">
                  <a:off x="3619917" y="-610174"/>
                  <a:ext cx="163663" cy="153880"/>
                </a:xfrm>
                <a:custGeom>
                  <a:avLst/>
                  <a:gdLst/>
                  <a:ahLst/>
                  <a:cxnLst/>
                  <a:rect l="l" t="t" r="r" b="b"/>
                  <a:pathLst>
                    <a:path w="2710" h="2548" extrusionOk="0">
                      <a:moveTo>
                        <a:pt x="1693" y="48"/>
                      </a:moveTo>
                      <a:cubicBezTo>
                        <a:pt x="2232" y="48"/>
                        <a:pt x="2566" y="503"/>
                        <a:pt x="2610" y="1084"/>
                      </a:cubicBezTo>
                      <a:cubicBezTo>
                        <a:pt x="2628" y="1384"/>
                        <a:pt x="2557" y="1684"/>
                        <a:pt x="2416" y="1948"/>
                      </a:cubicBezTo>
                      <a:cubicBezTo>
                        <a:pt x="2328" y="2089"/>
                        <a:pt x="2240" y="2213"/>
                        <a:pt x="2117" y="2319"/>
                      </a:cubicBezTo>
                      <a:cubicBezTo>
                        <a:pt x="2111" y="2301"/>
                        <a:pt x="2099" y="2295"/>
                        <a:pt x="2085" y="2295"/>
                      </a:cubicBezTo>
                      <a:cubicBezTo>
                        <a:pt x="2056" y="2295"/>
                        <a:pt x="2017" y="2319"/>
                        <a:pt x="1993" y="2319"/>
                      </a:cubicBezTo>
                      <a:cubicBezTo>
                        <a:pt x="1834" y="2354"/>
                        <a:pt x="1676" y="2424"/>
                        <a:pt x="1517" y="2460"/>
                      </a:cubicBezTo>
                      <a:cubicBezTo>
                        <a:pt x="1449" y="2471"/>
                        <a:pt x="1380" y="2477"/>
                        <a:pt x="1311" y="2477"/>
                      </a:cubicBezTo>
                      <a:cubicBezTo>
                        <a:pt x="1059" y="2477"/>
                        <a:pt x="808" y="2401"/>
                        <a:pt x="600" y="2248"/>
                      </a:cubicBezTo>
                      <a:cubicBezTo>
                        <a:pt x="388" y="2089"/>
                        <a:pt x="212" y="1860"/>
                        <a:pt x="124" y="1596"/>
                      </a:cubicBezTo>
                      <a:cubicBezTo>
                        <a:pt x="0" y="873"/>
                        <a:pt x="759" y="273"/>
                        <a:pt x="1394" y="97"/>
                      </a:cubicBezTo>
                      <a:lnTo>
                        <a:pt x="1376" y="97"/>
                      </a:lnTo>
                      <a:cubicBezTo>
                        <a:pt x="1488" y="64"/>
                        <a:pt x="1594" y="48"/>
                        <a:pt x="1693" y="48"/>
                      </a:cubicBezTo>
                      <a:close/>
                      <a:moveTo>
                        <a:pt x="1696" y="1"/>
                      </a:moveTo>
                      <a:cubicBezTo>
                        <a:pt x="1601" y="1"/>
                        <a:pt x="1500" y="14"/>
                        <a:pt x="1394" y="44"/>
                      </a:cubicBezTo>
                      <a:cubicBezTo>
                        <a:pt x="900" y="167"/>
                        <a:pt x="477" y="485"/>
                        <a:pt x="212" y="908"/>
                      </a:cubicBezTo>
                      <a:cubicBezTo>
                        <a:pt x="36" y="1190"/>
                        <a:pt x="18" y="1525"/>
                        <a:pt x="159" y="1825"/>
                      </a:cubicBezTo>
                      <a:cubicBezTo>
                        <a:pt x="300" y="2054"/>
                        <a:pt x="494" y="2266"/>
                        <a:pt x="723" y="2407"/>
                      </a:cubicBezTo>
                      <a:cubicBezTo>
                        <a:pt x="917" y="2495"/>
                        <a:pt x="1129" y="2548"/>
                        <a:pt x="1341" y="2548"/>
                      </a:cubicBezTo>
                      <a:cubicBezTo>
                        <a:pt x="1535" y="2548"/>
                        <a:pt x="1711" y="2495"/>
                        <a:pt x="1887" y="2424"/>
                      </a:cubicBezTo>
                      <a:lnTo>
                        <a:pt x="2064" y="2372"/>
                      </a:lnTo>
                      <a:cubicBezTo>
                        <a:pt x="2081" y="2354"/>
                        <a:pt x="2099" y="2354"/>
                        <a:pt x="2117" y="2336"/>
                      </a:cubicBezTo>
                      <a:cubicBezTo>
                        <a:pt x="2121" y="2341"/>
                        <a:pt x="2126" y="2343"/>
                        <a:pt x="2132" y="2343"/>
                      </a:cubicBezTo>
                      <a:cubicBezTo>
                        <a:pt x="2173" y="2343"/>
                        <a:pt x="2244" y="2244"/>
                        <a:pt x="2275" y="2213"/>
                      </a:cubicBezTo>
                      <a:cubicBezTo>
                        <a:pt x="2505" y="1966"/>
                        <a:pt x="2646" y="1631"/>
                        <a:pt x="2663" y="1296"/>
                      </a:cubicBezTo>
                      <a:cubicBezTo>
                        <a:pt x="2709" y="635"/>
                        <a:pt x="2340" y="1"/>
                        <a:pt x="16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23"/>
                <p:cNvSpPr/>
                <p:nvPr/>
              </p:nvSpPr>
              <p:spPr>
                <a:xfrm rot="-479857">
                  <a:off x="3656291" y="-561980"/>
                  <a:ext cx="91615" cy="105445"/>
                </a:xfrm>
                <a:custGeom>
                  <a:avLst/>
                  <a:gdLst/>
                  <a:ahLst/>
                  <a:cxnLst/>
                  <a:rect l="l" t="t" r="r" b="b"/>
                  <a:pathLst>
                    <a:path w="1517" h="1746" extrusionOk="0">
                      <a:moveTo>
                        <a:pt x="1023" y="272"/>
                      </a:moveTo>
                      <a:cubicBezTo>
                        <a:pt x="1076" y="325"/>
                        <a:pt x="1093" y="413"/>
                        <a:pt x="1023" y="466"/>
                      </a:cubicBezTo>
                      <a:cubicBezTo>
                        <a:pt x="988" y="430"/>
                        <a:pt x="1005" y="307"/>
                        <a:pt x="1023" y="272"/>
                      </a:cubicBezTo>
                      <a:close/>
                      <a:moveTo>
                        <a:pt x="512" y="342"/>
                      </a:moveTo>
                      <a:cubicBezTo>
                        <a:pt x="582" y="395"/>
                        <a:pt x="670" y="518"/>
                        <a:pt x="600" y="607"/>
                      </a:cubicBezTo>
                      <a:cubicBezTo>
                        <a:pt x="512" y="589"/>
                        <a:pt x="494" y="430"/>
                        <a:pt x="512" y="342"/>
                      </a:cubicBezTo>
                      <a:close/>
                      <a:moveTo>
                        <a:pt x="1221" y="0"/>
                      </a:moveTo>
                      <a:cubicBezTo>
                        <a:pt x="1162" y="0"/>
                        <a:pt x="1095" y="43"/>
                        <a:pt x="1023" y="148"/>
                      </a:cubicBezTo>
                      <a:cubicBezTo>
                        <a:pt x="952" y="78"/>
                        <a:pt x="847" y="42"/>
                        <a:pt x="741" y="42"/>
                      </a:cubicBezTo>
                      <a:cubicBezTo>
                        <a:pt x="635" y="60"/>
                        <a:pt x="529" y="131"/>
                        <a:pt x="476" y="236"/>
                      </a:cubicBezTo>
                      <a:cubicBezTo>
                        <a:pt x="450" y="229"/>
                        <a:pt x="425" y="225"/>
                        <a:pt x="400" y="225"/>
                      </a:cubicBezTo>
                      <a:cubicBezTo>
                        <a:pt x="304" y="225"/>
                        <a:pt x="218" y="276"/>
                        <a:pt x="176" y="360"/>
                      </a:cubicBezTo>
                      <a:cubicBezTo>
                        <a:pt x="0" y="660"/>
                        <a:pt x="265" y="1189"/>
                        <a:pt x="441" y="1435"/>
                      </a:cubicBezTo>
                      <a:cubicBezTo>
                        <a:pt x="457" y="1483"/>
                        <a:pt x="630" y="1745"/>
                        <a:pt x="703" y="1745"/>
                      </a:cubicBezTo>
                      <a:cubicBezTo>
                        <a:pt x="711" y="1745"/>
                        <a:pt x="718" y="1742"/>
                        <a:pt x="723" y="1735"/>
                      </a:cubicBezTo>
                      <a:cubicBezTo>
                        <a:pt x="741" y="1735"/>
                        <a:pt x="741" y="1718"/>
                        <a:pt x="723" y="1700"/>
                      </a:cubicBezTo>
                      <a:cubicBezTo>
                        <a:pt x="529" y="1488"/>
                        <a:pt x="370" y="1241"/>
                        <a:pt x="265" y="977"/>
                      </a:cubicBezTo>
                      <a:cubicBezTo>
                        <a:pt x="176" y="818"/>
                        <a:pt x="159" y="660"/>
                        <a:pt x="194" y="483"/>
                      </a:cubicBezTo>
                      <a:cubicBezTo>
                        <a:pt x="224" y="393"/>
                        <a:pt x="305" y="278"/>
                        <a:pt x="405" y="278"/>
                      </a:cubicBezTo>
                      <a:cubicBezTo>
                        <a:pt x="422" y="278"/>
                        <a:pt x="440" y="281"/>
                        <a:pt x="459" y="289"/>
                      </a:cubicBezTo>
                      <a:cubicBezTo>
                        <a:pt x="441" y="377"/>
                        <a:pt x="441" y="448"/>
                        <a:pt x="459" y="518"/>
                      </a:cubicBezTo>
                      <a:cubicBezTo>
                        <a:pt x="486" y="574"/>
                        <a:pt x="547" y="663"/>
                        <a:pt x="607" y="663"/>
                      </a:cubicBezTo>
                      <a:cubicBezTo>
                        <a:pt x="622" y="663"/>
                        <a:pt x="638" y="657"/>
                        <a:pt x="653" y="642"/>
                      </a:cubicBezTo>
                      <a:cubicBezTo>
                        <a:pt x="758" y="518"/>
                        <a:pt x="635" y="342"/>
                        <a:pt x="529" y="272"/>
                      </a:cubicBezTo>
                      <a:cubicBezTo>
                        <a:pt x="579" y="172"/>
                        <a:pt x="679" y="117"/>
                        <a:pt x="780" y="117"/>
                      </a:cubicBezTo>
                      <a:cubicBezTo>
                        <a:pt x="857" y="117"/>
                        <a:pt x="934" y="150"/>
                        <a:pt x="988" y="219"/>
                      </a:cubicBezTo>
                      <a:cubicBezTo>
                        <a:pt x="952" y="289"/>
                        <a:pt x="917" y="518"/>
                        <a:pt x="1058" y="518"/>
                      </a:cubicBezTo>
                      <a:cubicBezTo>
                        <a:pt x="1182" y="466"/>
                        <a:pt x="1129" y="289"/>
                        <a:pt x="1058" y="201"/>
                      </a:cubicBezTo>
                      <a:cubicBezTo>
                        <a:pt x="1119" y="104"/>
                        <a:pt x="1173" y="66"/>
                        <a:pt x="1219" y="66"/>
                      </a:cubicBezTo>
                      <a:cubicBezTo>
                        <a:pt x="1334" y="66"/>
                        <a:pt x="1403" y="297"/>
                        <a:pt x="1429" y="448"/>
                      </a:cubicBezTo>
                      <a:cubicBezTo>
                        <a:pt x="1446" y="607"/>
                        <a:pt x="1464" y="765"/>
                        <a:pt x="1446" y="906"/>
                      </a:cubicBezTo>
                      <a:cubicBezTo>
                        <a:pt x="1411" y="1136"/>
                        <a:pt x="1393" y="1347"/>
                        <a:pt x="1376" y="1577"/>
                      </a:cubicBezTo>
                      <a:cubicBezTo>
                        <a:pt x="1384" y="1583"/>
                        <a:pt x="1391" y="1586"/>
                        <a:pt x="1398" y="1586"/>
                      </a:cubicBezTo>
                      <a:cubicBezTo>
                        <a:pt x="1446" y="1586"/>
                        <a:pt x="1446" y="1431"/>
                        <a:pt x="1446" y="1400"/>
                      </a:cubicBezTo>
                      <a:cubicBezTo>
                        <a:pt x="1446" y="1294"/>
                        <a:pt x="1464" y="1189"/>
                        <a:pt x="1481" y="1083"/>
                      </a:cubicBezTo>
                      <a:cubicBezTo>
                        <a:pt x="1517" y="854"/>
                        <a:pt x="1517" y="624"/>
                        <a:pt x="1481" y="395"/>
                      </a:cubicBezTo>
                      <a:cubicBezTo>
                        <a:pt x="1445" y="202"/>
                        <a:pt x="1351" y="0"/>
                        <a:pt x="12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23"/>
                <p:cNvSpPr/>
                <p:nvPr/>
              </p:nvSpPr>
              <p:spPr>
                <a:xfrm rot="-479857">
                  <a:off x="3692678" y="-474411"/>
                  <a:ext cx="92702" cy="80986"/>
                </a:xfrm>
                <a:custGeom>
                  <a:avLst/>
                  <a:gdLst/>
                  <a:ahLst/>
                  <a:cxnLst/>
                  <a:rect l="l" t="t" r="r" b="b"/>
                  <a:pathLst>
                    <a:path w="1535" h="1341" extrusionOk="0">
                      <a:moveTo>
                        <a:pt x="1164" y="1"/>
                      </a:moveTo>
                      <a:lnTo>
                        <a:pt x="900" y="54"/>
                      </a:lnTo>
                      <a:lnTo>
                        <a:pt x="547" y="142"/>
                      </a:lnTo>
                      <a:lnTo>
                        <a:pt x="177" y="230"/>
                      </a:lnTo>
                      <a:lnTo>
                        <a:pt x="53" y="248"/>
                      </a:lnTo>
                      <a:lnTo>
                        <a:pt x="0" y="265"/>
                      </a:lnTo>
                      <a:lnTo>
                        <a:pt x="0" y="283"/>
                      </a:lnTo>
                      <a:lnTo>
                        <a:pt x="0" y="318"/>
                      </a:lnTo>
                      <a:cubicBezTo>
                        <a:pt x="71" y="635"/>
                        <a:pt x="141" y="971"/>
                        <a:pt x="194" y="1323"/>
                      </a:cubicBezTo>
                      <a:lnTo>
                        <a:pt x="194" y="1341"/>
                      </a:lnTo>
                      <a:lnTo>
                        <a:pt x="230" y="1341"/>
                      </a:lnTo>
                      <a:lnTo>
                        <a:pt x="282" y="1306"/>
                      </a:lnTo>
                      <a:lnTo>
                        <a:pt x="318" y="1306"/>
                      </a:lnTo>
                      <a:lnTo>
                        <a:pt x="582" y="1235"/>
                      </a:lnTo>
                      <a:lnTo>
                        <a:pt x="829" y="1165"/>
                      </a:lnTo>
                      <a:lnTo>
                        <a:pt x="970" y="1129"/>
                      </a:lnTo>
                      <a:lnTo>
                        <a:pt x="1111" y="1094"/>
                      </a:lnTo>
                      <a:lnTo>
                        <a:pt x="1358" y="1023"/>
                      </a:lnTo>
                      <a:lnTo>
                        <a:pt x="1393" y="1023"/>
                      </a:lnTo>
                      <a:lnTo>
                        <a:pt x="1446" y="1006"/>
                      </a:lnTo>
                      <a:lnTo>
                        <a:pt x="1499" y="988"/>
                      </a:lnTo>
                      <a:lnTo>
                        <a:pt x="1535" y="988"/>
                      </a:lnTo>
                      <a:lnTo>
                        <a:pt x="1535" y="971"/>
                      </a:lnTo>
                      <a:lnTo>
                        <a:pt x="1535" y="953"/>
                      </a:lnTo>
                      <a:cubicBezTo>
                        <a:pt x="1535" y="918"/>
                        <a:pt x="1499" y="900"/>
                        <a:pt x="1499" y="865"/>
                      </a:cubicBezTo>
                      <a:cubicBezTo>
                        <a:pt x="1446" y="671"/>
                        <a:pt x="1393" y="494"/>
                        <a:pt x="1323" y="300"/>
                      </a:cubicBezTo>
                      <a:cubicBezTo>
                        <a:pt x="1288" y="212"/>
                        <a:pt x="1252" y="124"/>
                        <a:pt x="1235" y="36"/>
                      </a:cubicBezTo>
                      <a:lnTo>
                        <a:pt x="1217" y="1"/>
                      </a:ln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557" name="Google Shape;6557;p23"/>
          <p:cNvGrpSpPr/>
          <p:nvPr/>
        </p:nvGrpSpPr>
        <p:grpSpPr>
          <a:xfrm>
            <a:off x="-402294" y="3544368"/>
            <a:ext cx="2476256" cy="1787439"/>
            <a:chOff x="-402294" y="3544368"/>
            <a:chExt cx="2476256" cy="1787439"/>
          </a:xfrm>
        </p:grpSpPr>
        <p:sp>
          <p:nvSpPr>
            <p:cNvPr id="6558" name="Google Shape;6558;p23"/>
            <p:cNvSpPr/>
            <p:nvPr/>
          </p:nvSpPr>
          <p:spPr>
            <a:xfrm rot="359464">
              <a:off x="-327600" y="3661558"/>
              <a:ext cx="2326867" cy="1553059"/>
            </a:xfrm>
            <a:custGeom>
              <a:avLst/>
              <a:gdLst/>
              <a:ahLst/>
              <a:cxnLst/>
              <a:rect l="l" t="t" r="r" b="b"/>
              <a:pathLst>
                <a:path w="37624" h="25112" extrusionOk="0">
                  <a:moveTo>
                    <a:pt x="7032" y="0"/>
                  </a:moveTo>
                  <a:cubicBezTo>
                    <a:pt x="7012" y="0"/>
                    <a:pt x="6999" y="36"/>
                    <a:pt x="6976" y="81"/>
                  </a:cubicBezTo>
                  <a:cubicBezTo>
                    <a:pt x="6924" y="160"/>
                    <a:pt x="6858" y="239"/>
                    <a:pt x="6792" y="305"/>
                  </a:cubicBezTo>
                  <a:cubicBezTo>
                    <a:pt x="6714" y="396"/>
                    <a:pt x="6622" y="462"/>
                    <a:pt x="6517" y="528"/>
                  </a:cubicBezTo>
                  <a:cubicBezTo>
                    <a:pt x="6359" y="659"/>
                    <a:pt x="6176" y="777"/>
                    <a:pt x="6005" y="895"/>
                  </a:cubicBezTo>
                  <a:cubicBezTo>
                    <a:pt x="5742" y="1105"/>
                    <a:pt x="5532" y="1381"/>
                    <a:pt x="5401" y="1696"/>
                  </a:cubicBezTo>
                  <a:cubicBezTo>
                    <a:pt x="5309" y="1971"/>
                    <a:pt x="5244" y="2260"/>
                    <a:pt x="5191" y="2536"/>
                  </a:cubicBezTo>
                  <a:cubicBezTo>
                    <a:pt x="5165" y="2772"/>
                    <a:pt x="5139" y="3008"/>
                    <a:pt x="5139" y="3244"/>
                  </a:cubicBezTo>
                  <a:lnTo>
                    <a:pt x="5139" y="3743"/>
                  </a:lnTo>
                  <a:lnTo>
                    <a:pt x="5651" y="3940"/>
                  </a:lnTo>
                  <a:lnTo>
                    <a:pt x="5651" y="3940"/>
                  </a:lnTo>
                  <a:lnTo>
                    <a:pt x="5427" y="3861"/>
                  </a:lnTo>
                  <a:lnTo>
                    <a:pt x="5165" y="3769"/>
                  </a:lnTo>
                  <a:lnTo>
                    <a:pt x="5047" y="3730"/>
                  </a:lnTo>
                  <a:lnTo>
                    <a:pt x="5008" y="3717"/>
                  </a:lnTo>
                  <a:cubicBezTo>
                    <a:pt x="5008" y="3730"/>
                    <a:pt x="5008" y="3743"/>
                    <a:pt x="4994" y="3769"/>
                  </a:cubicBezTo>
                  <a:cubicBezTo>
                    <a:pt x="4994" y="3782"/>
                    <a:pt x="4994" y="3809"/>
                    <a:pt x="4981" y="3822"/>
                  </a:cubicBezTo>
                  <a:lnTo>
                    <a:pt x="4942" y="4071"/>
                  </a:lnTo>
                  <a:cubicBezTo>
                    <a:pt x="4929" y="4150"/>
                    <a:pt x="4916" y="4229"/>
                    <a:pt x="4903" y="4321"/>
                  </a:cubicBezTo>
                  <a:cubicBezTo>
                    <a:pt x="4876" y="4412"/>
                    <a:pt x="4863" y="4491"/>
                    <a:pt x="4850" y="4557"/>
                  </a:cubicBezTo>
                  <a:lnTo>
                    <a:pt x="4811" y="4780"/>
                  </a:lnTo>
                  <a:cubicBezTo>
                    <a:pt x="4368" y="4734"/>
                    <a:pt x="3922" y="4712"/>
                    <a:pt x="3475" y="4712"/>
                  </a:cubicBezTo>
                  <a:cubicBezTo>
                    <a:pt x="2768" y="4712"/>
                    <a:pt x="2058" y="4767"/>
                    <a:pt x="1359" y="4872"/>
                  </a:cubicBezTo>
                  <a:cubicBezTo>
                    <a:pt x="978" y="4924"/>
                    <a:pt x="611" y="5003"/>
                    <a:pt x="230" y="5082"/>
                  </a:cubicBezTo>
                  <a:cubicBezTo>
                    <a:pt x="0" y="5142"/>
                    <a:pt x="72" y="5483"/>
                    <a:pt x="291" y="5483"/>
                  </a:cubicBezTo>
                  <a:cubicBezTo>
                    <a:pt x="309" y="5483"/>
                    <a:pt x="328" y="5480"/>
                    <a:pt x="349" y="5475"/>
                  </a:cubicBezTo>
                  <a:cubicBezTo>
                    <a:pt x="1366" y="5242"/>
                    <a:pt x="2409" y="5125"/>
                    <a:pt x="3453" y="5125"/>
                  </a:cubicBezTo>
                  <a:cubicBezTo>
                    <a:pt x="4228" y="5125"/>
                    <a:pt x="5003" y="5189"/>
                    <a:pt x="5769" y="5318"/>
                  </a:cubicBezTo>
                  <a:cubicBezTo>
                    <a:pt x="5769" y="5318"/>
                    <a:pt x="5782" y="5331"/>
                    <a:pt x="5782" y="5331"/>
                  </a:cubicBezTo>
                  <a:lnTo>
                    <a:pt x="5808" y="5331"/>
                  </a:lnTo>
                  <a:cubicBezTo>
                    <a:pt x="5808" y="5331"/>
                    <a:pt x="5808" y="5318"/>
                    <a:pt x="5808" y="5318"/>
                  </a:cubicBezTo>
                  <a:cubicBezTo>
                    <a:pt x="6779" y="5489"/>
                    <a:pt x="7711" y="5764"/>
                    <a:pt x="8617" y="6132"/>
                  </a:cubicBezTo>
                  <a:cubicBezTo>
                    <a:pt x="9142" y="6368"/>
                    <a:pt x="9667" y="6630"/>
                    <a:pt x="10165" y="6919"/>
                  </a:cubicBezTo>
                  <a:lnTo>
                    <a:pt x="10073" y="6880"/>
                  </a:lnTo>
                  <a:lnTo>
                    <a:pt x="10047" y="6880"/>
                  </a:lnTo>
                  <a:lnTo>
                    <a:pt x="10034" y="6906"/>
                  </a:lnTo>
                  <a:lnTo>
                    <a:pt x="9981" y="6998"/>
                  </a:lnTo>
                  <a:lnTo>
                    <a:pt x="9850" y="7234"/>
                  </a:lnTo>
                  <a:lnTo>
                    <a:pt x="9732" y="7483"/>
                  </a:lnTo>
                  <a:lnTo>
                    <a:pt x="9601" y="7720"/>
                  </a:lnTo>
                  <a:lnTo>
                    <a:pt x="9535" y="7838"/>
                  </a:lnTo>
                  <a:lnTo>
                    <a:pt x="9496" y="7930"/>
                  </a:lnTo>
                  <a:lnTo>
                    <a:pt x="9483" y="7956"/>
                  </a:lnTo>
                  <a:lnTo>
                    <a:pt x="9509" y="7969"/>
                  </a:lnTo>
                  <a:lnTo>
                    <a:pt x="9535" y="7969"/>
                  </a:lnTo>
                  <a:lnTo>
                    <a:pt x="9535" y="7982"/>
                  </a:lnTo>
                  <a:cubicBezTo>
                    <a:pt x="9076" y="8389"/>
                    <a:pt x="8722" y="8914"/>
                    <a:pt x="8498" y="9478"/>
                  </a:cubicBezTo>
                  <a:cubicBezTo>
                    <a:pt x="8367" y="9885"/>
                    <a:pt x="8354" y="10318"/>
                    <a:pt x="8472" y="10712"/>
                  </a:cubicBezTo>
                  <a:cubicBezTo>
                    <a:pt x="8525" y="10856"/>
                    <a:pt x="8577" y="10987"/>
                    <a:pt x="8643" y="11119"/>
                  </a:cubicBezTo>
                  <a:cubicBezTo>
                    <a:pt x="8774" y="11329"/>
                    <a:pt x="8840" y="11578"/>
                    <a:pt x="8827" y="11827"/>
                  </a:cubicBezTo>
                  <a:cubicBezTo>
                    <a:pt x="8813" y="11906"/>
                    <a:pt x="8800" y="11959"/>
                    <a:pt x="8787" y="12024"/>
                  </a:cubicBezTo>
                  <a:cubicBezTo>
                    <a:pt x="8761" y="12064"/>
                    <a:pt x="8722" y="12116"/>
                    <a:pt x="8748" y="12142"/>
                  </a:cubicBezTo>
                  <a:lnTo>
                    <a:pt x="8774" y="12142"/>
                  </a:lnTo>
                  <a:cubicBezTo>
                    <a:pt x="8775" y="12144"/>
                    <a:pt x="8777" y="12144"/>
                    <a:pt x="8779" y="12144"/>
                  </a:cubicBezTo>
                  <a:cubicBezTo>
                    <a:pt x="8793" y="12144"/>
                    <a:pt x="8815" y="12097"/>
                    <a:pt x="8827" y="12051"/>
                  </a:cubicBezTo>
                  <a:cubicBezTo>
                    <a:pt x="8892" y="11972"/>
                    <a:pt x="8945" y="11906"/>
                    <a:pt x="9023" y="11841"/>
                  </a:cubicBezTo>
                  <a:cubicBezTo>
                    <a:pt x="9115" y="11762"/>
                    <a:pt x="9207" y="11683"/>
                    <a:pt x="9299" y="11631"/>
                  </a:cubicBezTo>
                  <a:cubicBezTo>
                    <a:pt x="9470" y="11499"/>
                    <a:pt x="9653" y="11394"/>
                    <a:pt x="9824" y="11276"/>
                  </a:cubicBezTo>
                  <a:cubicBezTo>
                    <a:pt x="10100" y="11079"/>
                    <a:pt x="10323" y="10817"/>
                    <a:pt x="10467" y="10502"/>
                  </a:cubicBezTo>
                  <a:cubicBezTo>
                    <a:pt x="10572" y="10226"/>
                    <a:pt x="10651" y="9951"/>
                    <a:pt x="10703" y="9662"/>
                  </a:cubicBezTo>
                  <a:cubicBezTo>
                    <a:pt x="10743" y="9439"/>
                    <a:pt x="10769" y="9203"/>
                    <a:pt x="10782" y="8966"/>
                  </a:cubicBezTo>
                  <a:cubicBezTo>
                    <a:pt x="10795" y="8809"/>
                    <a:pt x="10795" y="8638"/>
                    <a:pt x="10808" y="8468"/>
                  </a:cubicBezTo>
                  <a:lnTo>
                    <a:pt x="10310" y="8245"/>
                  </a:lnTo>
                  <a:lnTo>
                    <a:pt x="10310" y="8245"/>
                  </a:lnTo>
                  <a:lnTo>
                    <a:pt x="10533" y="8336"/>
                  </a:lnTo>
                  <a:lnTo>
                    <a:pt x="10795" y="8441"/>
                  </a:lnTo>
                  <a:lnTo>
                    <a:pt x="10913" y="8481"/>
                  </a:lnTo>
                  <a:lnTo>
                    <a:pt x="10953" y="8494"/>
                  </a:lnTo>
                  <a:cubicBezTo>
                    <a:pt x="10953" y="8481"/>
                    <a:pt x="10953" y="8468"/>
                    <a:pt x="10953" y="8455"/>
                  </a:cubicBezTo>
                  <a:cubicBezTo>
                    <a:pt x="10966" y="8441"/>
                    <a:pt x="10953" y="8415"/>
                    <a:pt x="10966" y="8389"/>
                  </a:cubicBezTo>
                  <a:lnTo>
                    <a:pt x="11031" y="8153"/>
                  </a:lnTo>
                  <a:cubicBezTo>
                    <a:pt x="11045" y="8061"/>
                    <a:pt x="11058" y="7982"/>
                    <a:pt x="11084" y="7890"/>
                  </a:cubicBezTo>
                  <a:cubicBezTo>
                    <a:pt x="11097" y="7798"/>
                    <a:pt x="11110" y="7733"/>
                    <a:pt x="11136" y="7667"/>
                  </a:cubicBezTo>
                  <a:cubicBezTo>
                    <a:pt x="11136" y="7615"/>
                    <a:pt x="11150" y="7562"/>
                    <a:pt x="11163" y="7510"/>
                  </a:cubicBezTo>
                  <a:cubicBezTo>
                    <a:pt x="12606" y="8520"/>
                    <a:pt x="13892" y="9714"/>
                    <a:pt x="14995" y="11079"/>
                  </a:cubicBezTo>
                  <a:cubicBezTo>
                    <a:pt x="15887" y="12208"/>
                    <a:pt x="16688" y="13389"/>
                    <a:pt x="17397" y="14623"/>
                  </a:cubicBezTo>
                  <a:cubicBezTo>
                    <a:pt x="18105" y="15817"/>
                    <a:pt x="18945" y="16933"/>
                    <a:pt x="19916" y="17917"/>
                  </a:cubicBezTo>
                  <a:cubicBezTo>
                    <a:pt x="20691" y="18704"/>
                    <a:pt x="21544" y="19400"/>
                    <a:pt x="22462" y="19990"/>
                  </a:cubicBezTo>
                  <a:lnTo>
                    <a:pt x="22449" y="19990"/>
                  </a:lnTo>
                  <a:lnTo>
                    <a:pt x="22252" y="19912"/>
                  </a:lnTo>
                  <a:lnTo>
                    <a:pt x="22265" y="19886"/>
                  </a:lnTo>
                  <a:cubicBezTo>
                    <a:pt x="22265" y="19886"/>
                    <a:pt x="22265" y="19872"/>
                    <a:pt x="22265" y="19872"/>
                  </a:cubicBezTo>
                  <a:cubicBezTo>
                    <a:pt x="22265" y="19872"/>
                    <a:pt x="22265" y="19859"/>
                    <a:pt x="22252" y="19859"/>
                  </a:cubicBezTo>
                  <a:lnTo>
                    <a:pt x="22239" y="19859"/>
                  </a:lnTo>
                  <a:cubicBezTo>
                    <a:pt x="22226" y="19859"/>
                    <a:pt x="22226" y="19859"/>
                    <a:pt x="22226" y="19872"/>
                  </a:cubicBezTo>
                  <a:lnTo>
                    <a:pt x="22200" y="19899"/>
                  </a:lnTo>
                  <a:lnTo>
                    <a:pt x="22108" y="19872"/>
                  </a:lnTo>
                  <a:lnTo>
                    <a:pt x="22082" y="19872"/>
                  </a:lnTo>
                  <a:lnTo>
                    <a:pt x="22069" y="19899"/>
                  </a:lnTo>
                  <a:lnTo>
                    <a:pt x="22016" y="19990"/>
                  </a:lnTo>
                  <a:lnTo>
                    <a:pt x="21885" y="20227"/>
                  </a:lnTo>
                  <a:lnTo>
                    <a:pt x="21767" y="20463"/>
                  </a:lnTo>
                  <a:lnTo>
                    <a:pt x="21636" y="20699"/>
                  </a:lnTo>
                  <a:lnTo>
                    <a:pt x="21583" y="20830"/>
                  </a:lnTo>
                  <a:lnTo>
                    <a:pt x="21531" y="20909"/>
                  </a:lnTo>
                  <a:lnTo>
                    <a:pt x="21517" y="20949"/>
                  </a:lnTo>
                  <a:lnTo>
                    <a:pt x="21570" y="20949"/>
                  </a:lnTo>
                  <a:cubicBezTo>
                    <a:pt x="21111" y="21369"/>
                    <a:pt x="20756" y="21880"/>
                    <a:pt x="20546" y="22458"/>
                  </a:cubicBezTo>
                  <a:cubicBezTo>
                    <a:pt x="20402" y="22865"/>
                    <a:pt x="20389" y="23285"/>
                    <a:pt x="20507" y="23691"/>
                  </a:cubicBezTo>
                  <a:cubicBezTo>
                    <a:pt x="20559" y="23836"/>
                    <a:pt x="20612" y="23967"/>
                    <a:pt x="20677" y="24098"/>
                  </a:cubicBezTo>
                  <a:cubicBezTo>
                    <a:pt x="20809" y="24308"/>
                    <a:pt x="20874" y="24558"/>
                    <a:pt x="20874" y="24807"/>
                  </a:cubicBezTo>
                  <a:cubicBezTo>
                    <a:pt x="20861" y="24873"/>
                    <a:pt x="20835" y="24938"/>
                    <a:pt x="20822" y="25004"/>
                  </a:cubicBezTo>
                  <a:cubicBezTo>
                    <a:pt x="20796" y="25043"/>
                    <a:pt x="20756" y="25096"/>
                    <a:pt x="20782" y="25109"/>
                  </a:cubicBezTo>
                  <a:lnTo>
                    <a:pt x="20809" y="25109"/>
                  </a:lnTo>
                  <a:cubicBezTo>
                    <a:pt x="20810" y="25111"/>
                    <a:pt x="20812" y="25111"/>
                    <a:pt x="20815" y="25111"/>
                  </a:cubicBezTo>
                  <a:cubicBezTo>
                    <a:pt x="20829" y="25111"/>
                    <a:pt x="20850" y="25076"/>
                    <a:pt x="20861" y="25030"/>
                  </a:cubicBezTo>
                  <a:cubicBezTo>
                    <a:pt x="20927" y="24951"/>
                    <a:pt x="20992" y="24873"/>
                    <a:pt x="21058" y="24807"/>
                  </a:cubicBezTo>
                  <a:cubicBezTo>
                    <a:pt x="21150" y="24728"/>
                    <a:pt x="21242" y="24663"/>
                    <a:pt x="21334" y="24597"/>
                  </a:cubicBezTo>
                  <a:cubicBezTo>
                    <a:pt x="21504" y="24479"/>
                    <a:pt x="21688" y="24374"/>
                    <a:pt x="21872" y="24256"/>
                  </a:cubicBezTo>
                  <a:cubicBezTo>
                    <a:pt x="22147" y="24059"/>
                    <a:pt x="22357" y="23783"/>
                    <a:pt x="22502" y="23481"/>
                  </a:cubicBezTo>
                  <a:cubicBezTo>
                    <a:pt x="22607" y="23206"/>
                    <a:pt x="22685" y="22930"/>
                    <a:pt x="22738" y="22642"/>
                  </a:cubicBezTo>
                  <a:cubicBezTo>
                    <a:pt x="22777" y="22418"/>
                    <a:pt x="22804" y="22182"/>
                    <a:pt x="22817" y="21946"/>
                  </a:cubicBezTo>
                  <a:cubicBezTo>
                    <a:pt x="22830" y="21775"/>
                    <a:pt x="22830" y="21618"/>
                    <a:pt x="22843" y="21447"/>
                  </a:cubicBezTo>
                  <a:lnTo>
                    <a:pt x="22344" y="21224"/>
                  </a:lnTo>
                  <a:lnTo>
                    <a:pt x="22567" y="21316"/>
                  </a:lnTo>
                  <a:lnTo>
                    <a:pt x="22830" y="21408"/>
                  </a:lnTo>
                  <a:lnTo>
                    <a:pt x="22948" y="21460"/>
                  </a:lnTo>
                  <a:lnTo>
                    <a:pt x="22987" y="21474"/>
                  </a:lnTo>
                  <a:cubicBezTo>
                    <a:pt x="22987" y="21460"/>
                    <a:pt x="22987" y="21447"/>
                    <a:pt x="23000" y="21434"/>
                  </a:cubicBezTo>
                  <a:cubicBezTo>
                    <a:pt x="23000" y="21408"/>
                    <a:pt x="23000" y="21382"/>
                    <a:pt x="23014" y="21369"/>
                  </a:cubicBezTo>
                  <a:lnTo>
                    <a:pt x="23066" y="21119"/>
                  </a:lnTo>
                  <a:cubicBezTo>
                    <a:pt x="23079" y="21040"/>
                    <a:pt x="23105" y="20962"/>
                    <a:pt x="23119" y="20870"/>
                  </a:cubicBezTo>
                  <a:cubicBezTo>
                    <a:pt x="23132" y="20778"/>
                    <a:pt x="23158" y="20712"/>
                    <a:pt x="23171" y="20634"/>
                  </a:cubicBezTo>
                  <a:cubicBezTo>
                    <a:pt x="23184" y="20568"/>
                    <a:pt x="23197" y="20502"/>
                    <a:pt x="23210" y="20424"/>
                  </a:cubicBezTo>
                  <a:cubicBezTo>
                    <a:pt x="24260" y="20988"/>
                    <a:pt x="25350" y="21474"/>
                    <a:pt x="26478" y="21854"/>
                  </a:cubicBezTo>
                  <a:cubicBezTo>
                    <a:pt x="27843" y="22340"/>
                    <a:pt x="29247" y="22760"/>
                    <a:pt x="30665" y="23101"/>
                  </a:cubicBezTo>
                  <a:cubicBezTo>
                    <a:pt x="32057" y="23444"/>
                    <a:pt x="33491" y="23746"/>
                    <a:pt x="34933" y="23746"/>
                  </a:cubicBezTo>
                  <a:cubicBezTo>
                    <a:pt x="35312" y="23746"/>
                    <a:pt x="35692" y="23725"/>
                    <a:pt x="36072" y="23678"/>
                  </a:cubicBezTo>
                  <a:cubicBezTo>
                    <a:pt x="36518" y="23613"/>
                    <a:pt x="36951" y="23534"/>
                    <a:pt x="37384" y="23403"/>
                  </a:cubicBezTo>
                  <a:cubicBezTo>
                    <a:pt x="37623" y="23331"/>
                    <a:pt x="37547" y="22999"/>
                    <a:pt x="37333" y="22999"/>
                  </a:cubicBezTo>
                  <a:cubicBezTo>
                    <a:pt x="37312" y="22999"/>
                    <a:pt x="37290" y="23002"/>
                    <a:pt x="37266" y="23009"/>
                  </a:cubicBezTo>
                  <a:cubicBezTo>
                    <a:pt x="36501" y="23232"/>
                    <a:pt x="35721" y="23325"/>
                    <a:pt x="34939" y="23325"/>
                  </a:cubicBezTo>
                  <a:cubicBezTo>
                    <a:pt x="34433" y="23325"/>
                    <a:pt x="33926" y="23286"/>
                    <a:pt x="33421" y="23219"/>
                  </a:cubicBezTo>
                  <a:cubicBezTo>
                    <a:pt x="33421" y="23206"/>
                    <a:pt x="33434" y="23193"/>
                    <a:pt x="33447" y="23180"/>
                  </a:cubicBezTo>
                  <a:lnTo>
                    <a:pt x="33605" y="22957"/>
                  </a:lnTo>
                  <a:lnTo>
                    <a:pt x="33749" y="22733"/>
                  </a:lnTo>
                  <a:cubicBezTo>
                    <a:pt x="33775" y="22694"/>
                    <a:pt x="33801" y="22655"/>
                    <a:pt x="33828" y="22615"/>
                  </a:cubicBezTo>
                  <a:lnTo>
                    <a:pt x="33880" y="22537"/>
                  </a:lnTo>
                  <a:lnTo>
                    <a:pt x="33893" y="22510"/>
                  </a:lnTo>
                  <a:lnTo>
                    <a:pt x="33880" y="22497"/>
                  </a:lnTo>
                  <a:lnTo>
                    <a:pt x="33854" y="22497"/>
                  </a:lnTo>
                  <a:cubicBezTo>
                    <a:pt x="33985" y="22405"/>
                    <a:pt x="34103" y="22313"/>
                    <a:pt x="34221" y="22208"/>
                  </a:cubicBezTo>
                  <a:cubicBezTo>
                    <a:pt x="34563" y="21893"/>
                    <a:pt x="34838" y="21526"/>
                    <a:pt x="35048" y="21119"/>
                  </a:cubicBezTo>
                  <a:cubicBezTo>
                    <a:pt x="35232" y="20739"/>
                    <a:pt x="35284" y="20319"/>
                    <a:pt x="35219" y="19899"/>
                  </a:cubicBezTo>
                  <a:cubicBezTo>
                    <a:pt x="35179" y="19754"/>
                    <a:pt x="35140" y="19623"/>
                    <a:pt x="35101" y="19479"/>
                  </a:cubicBezTo>
                  <a:cubicBezTo>
                    <a:pt x="34930" y="19203"/>
                    <a:pt x="34917" y="18849"/>
                    <a:pt x="35061" y="18560"/>
                  </a:cubicBezTo>
                  <a:cubicBezTo>
                    <a:pt x="35088" y="18521"/>
                    <a:pt x="35140" y="18481"/>
                    <a:pt x="35101" y="18455"/>
                  </a:cubicBezTo>
                  <a:lnTo>
                    <a:pt x="35088" y="18455"/>
                  </a:lnTo>
                  <a:cubicBezTo>
                    <a:pt x="35086" y="18453"/>
                    <a:pt x="35084" y="18452"/>
                    <a:pt x="35082" y="18452"/>
                  </a:cubicBezTo>
                  <a:cubicBezTo>
                    <a:pt x="35068" y="18452"/>
                    <a:pt x="35045" y="18488"/>
                    <a:pt x="35022" y="18534"/>
                  </a:cubicBezTo>
                  <a:cubicBezTo>
                    <a:pt x="34956" y="18599"/>
                    <a:pt x="34878" y="18665"/>
                    <a:pt x="34799" y="18731"/>
                  </a:cubicBezTo>
                  <a:cubicBezTo>
                    <a:pt x="34707" y="18796"/>
                    <a:pt x="34602" y="18849"/>
                    <a:pt x="34497" y="18901"/>
                  </a:cubicBezTo>
                  <a:cubicBezTo>
                    <a:pt x="34313" y="19006"/>
                    <a:pt x="34116" y="19085"/>
                    <a:pt x="33933" y="19190"/>
                  </a:cubicBezTo>
                  <a:cubicBezTo>
                    <a:pt x="33631" y="19361"/>
                    <a:pt x="33395" y="19597"/>
                    <a:pt x="33211" y="19886"/>
                  </a:cubicBezTo>
                  <a:cubicBezTo>
                    <a:pt x="33080" y="20135"/>
                    <a:pt x="32961" y="20410"/>
                    <a:pt x="32870" y="20686"/>
                  </a:cubicBezTo>
                  <a:cubicBezTo>
                    <a:pt x="32804" y="20909"/>
                    <a:pt x="32751" y="21145"/>
                    <a:pt x="32725" y="21369"/>
                  </a:cubicBezTo>
                  <a:cubicBezTo>
                    <a:pt x="32686" y="21539"/>
                    <a:pt x="32673" y="21697"/>
                    <a:pt x="32633" y="21867"/>
                  </a:cubicBezTo>
                  <a:lnTo>
                    <a:pt x="33106" y="22130"/>
                  </a:lnTo>
                  <a:lnTo>
                    <a:pt x="32896" y="22025"/>
                  </a:lnTo>
                  <a:lnTo>
                    <a:pt x="32660" y="21893"/>
                  </a:lnTo>
                  <a:lnTo>
                    <a:pt x="32542" y="21828"/>
                  </a:lnTo>
                  <a:lnTo>
                    <a:pt x="32515" y="21815"/>
                  </a:lnTo>
                  <a:cubicBezTo>
                    <a:pt x="32515" y="21828"/>
                    <a:pt x="32502" y="21841"/>
                    <a:pt x="32489" y="21854"/>
                  </a:cubicBezTo>
                  <a:cubicBezTo>
                    <a:pt x="32489" y="21867"/>
                    <a:pt x="32476" y="21893"/>
                    <a:pt x="32476" y="21920"/>
                  </a:cubicBezTo>
                  <a:cubicBezTo>
                    <a:pt x="32450" y="21998"/>
                    <a:pt x="32423" y="22077"/>
                    <a:pt x="32397" y="22143"/>
                  </a:cubicBezTo>
                  <a:lnTo>
                    <a:pt x="32305" y="22392"/>
                  </a:lnTo>
                  <a:lnTo>
                    <a:pt x="32227" y="22615"/>
                  </a:lnTo>
                  <a:lnTo>
                    <a:pt x="32148" y="22865"/>
                  </a:lnTo>
                  <a:lnTo>
                    <a:pt x="32122" y="22943"/>
                  </a:lnTo>
                  <a:cubicBezTo>
                    <a:pt x="32108" y="22957"/>
                    <a:pt x="32108" y="22970"/>
                    <a:pt x="32108" y="22983"/>
                  </a:cubicBezTo>
                  <a:lnTo>
                    <a:pt x="32135" y="22996"/>
                  </a:lnTo>
                  <a:lnTo>
                    <a:pt x="32213" y="23035"/>
                  </a:lnTo>
                  <a:lnTo>
                    <a:pt x="32279" y="23075"/>
                  </a:lnTo>
                  <a:cubicBezTo>
                    <a:pt x="32108" y="23048"/>
                    <a:pt x="31951" y="23009"/>
                    <a:pt x="31807" y="22983"/>
                  </a:cubicBezTo>
                  <a:cubicBezTo>
                    <a:pt x="30271" y="22655"/>
                    <a:pt x="28762" y="22235"/>
                    <a:pt x="27292" y="21749"/>
                  </a:cubicBezTo>
                  <a:cubicBezTo>
                    <a:pt x="24825" y="20909"/>
                    <a:pt x="22462" y="19715"/>
                    <a:pt x="20559" y="17917"/>
                  </a:cubicBezTo>
                  <a:cubicBezTo>
                    <a:pt x="19562" y="16959"/>
                    <a:pt x="18696" y="15883"/>
                    <a:pt x="17974" y="14715"/>
                  </a:cubicBezTo>
                  <a:cubicBezTo>
                    <a:pt x="17593" y="14098"/>
                    <a:pt x="17239" y="13468"/>
                    <a:pt x="16845" y="12864"/>
                  </a:cubicBezTo>
                  <a:lnTo>
                    <a:pt x="16845" y="12864"/>
                  </a:lnTo>
                  <a:lnTo>
                    <a:pt x="16937" y="12943"/>
                  </a:lnTo>
                  <a:lnTo>
                    <a:pt x="17095" y="13087"/>
                  </a:lnTo>
                  <a:lnTo>
                    <a:pt x="17068" y="13114"/>
                  </a:lnTo>
                  <a:cubicBezTo>
                    <a:pt x="17068" y="13114"/>
                    <a:pt x="17068" y="13114"/>
                    <a:pt x="17068" y="13127"/>
                  </a:cubicBezTo>
                  <a:cubicBezTo>
                    <a:pt x="17055" y="13140"/>
                    <a:pt x="17068" y="13153"/>
                    <a:pt x="17082" y="13153"/>
                  </a:cubicBezTo>
                  <a:lnTo>
                    <a:pt x="17108" y="13153"/>
                  </a:lnTo>
                  <a:lnTo>
                    <a:pt x="17134" y="13127"/>
                  </a:lnTo>
                  <a:lnTo>
                    <a:pt x="17200" y="13192"/>
                  </a:lnTo>
                  <a:lnTo>
                    <a:pt x="17213" y="13205"/>
                  </a:lnTo>
                  <a:lnTo>
                    <a:pt x="17226" y="13219"/>
                  </a:lnTo>
                  <a:lnTo>
                    <a:pt x="17252" y="13192"/>
                  </a:lnTo>
                  <a:lnTo>
                    <a:pt x="17331" y="13127"/>
                  </a:lnTo>
                  <a:lnTo>
                    <a:pt x="17541" y="12969"/>
                  </a:lnTo>
                  <a:lnTo>
                    <a:pt x="17751" y="12785"/>
                  </a:lnTo>
                  <a:lnTo>
                    <a:pt x="17948" y="12628"/>
                  </a:lnTo>
                  <a:lnTo>
                    <a:pt x="18053" y="12536"/>
                  </a:lnTo>
                  <a:lnTo>
                    <a:pt x="18131" y="12470"/>
                  </a:lnTo>
                  <a:lnTo>
                    <a:pt x="18145" y="12444"/>
                  </a:lnTo>
                  <a:lnTo>
                    <a:pt x="18131" y="12431"/>
                  </a:lnTo>
                  <a:lnTo>
                    <a:pt x="18118" y="12431"/>
                  </a:lnTo>
                  <a:lnTo>
                    <a:pt x="18105" y="12418"/>
                  </a:lnTo>
                  <a:lnTo>
                    <a:pt x="18131" y="12418"/>
                  </a:lnTo>
                  <a:cubicBezTo>
                    <a:pt x="18276" y="12365"/>
                    <a:pt x="18420" y="12300"/>
                    <a:pt x="18565" y="12234"/>
                  </a:cubicBezTo>
                  <a:cubicBezTo>
                    <a:pt x="18971" y="12024"/>
                    <a:pt x="19339" y="11749"/>
                    <a:pt x="19654" y="11421"/>
                  </a:cubicBezTo>
                  <a:cubicBezTo>
                    <a:pt x="19929" y="11092"/>
                    <a:pt x="20100" y="10699"/>
                    <a:pt x="20139" y="10279"/>
                  </a:cubicBezTo>
                  <a:cubicBezTo>
                    <a:pt x="20153" y="10134"/>
                    <a:pt x="20153" y="9990"/>
                    <a:pt x="20139" y="9846"/>
                  </a:cubicBezTo>
                  <a:cubicBezTo>
                    <a:pt x="20100" y="9596"/>
                    <a:pt x="20139" y="9347"/>
                    <a:pt x="20231" y="9111"/>
                  </a:cubicBezTo>
                  <a:cubicBezTo>
                    <a:pt x="20271" y="9058"/>
                    <a:pt x="20310" y="9006"/>
                    <a:pt x="20349" y="8953"/>
                  </a:cubicBezTo>
                  <a:cubicBezTo>
                    <a:pt x="20389" y="8927"/>
                    <a:pt x="20441" y="8888"/>
                    <a:pt x="20428" y="8861"/>
                  </a:cubicBezTo>
                  <a:lnTo>
                    <a:pt x="20402" y="8861"/>
                  </a:lnTo>
                  <a:cubicBezTo>
                    <a:pt x="20400" y="8859"/>
                    <a:pt x="20397" y="8858"/>
                    <a:pt x="20394" y="8858"/>
                  </a:cubicBezTo>
                  <a:cubicBezTo>
                    <a:pt x="20379" y="8858"/>
                    <a:pt x="20356" y="8881"/>
                    <a:pt x="20323" y="8914"/>
                  </a:cubicBezTo>
                  <a:cubicBezTo>
                    <a:pt x="20231" y="8966"/>
                    <a:pt x="20153" y="9006"/>
                    <a:pt x="20061" y="9045"/>
                  </a:cubicBezTo>
                  <a:cubicBezTo>
                    <a:pt x="19943" y="9085"/>
                    <a:pt x="19838" y="9111"/>
                    <a:pt x="19719" y="9137"/>
                  </a:cubicBezTo>
                  <a:cubicBezTo>
                    <a:pt x="19509" y="9189"/>
                    <a:pt x="19299" y="9216"/>
                    <a:pt x="19103" y="9255"/>
                  </a:cubicBezTo>
                  <a:cubicBezTo>
                    <a:pt x="18775" y="9334"/>
                    <a:pt x="18473" y="9504"/>
                    <a:pt x="18223" y="9741"/>
                  </a:cubicBezTo>
                  <a:cubicBezTo>
                    <a:pt x="18013" y="9951"/>
                    <a:pt x="17843" y="10174"/>
                    <a:pt x="17685" y="10423"/>
                  </a:cubicBezTo>
                  <a:cubicBezTo>
                    <a:pt x="17554" y="10620"/>
                    <a:pt x="17449" y="10830"/>
                    <a:pt x="17357" y="11040"/>
                  </a:cubicBezTo>
                  <a:cubicBezTo>
                    <a:pt x="17278" y="11197"/>
                    <a:pt x="17213" y="11355"/>
                    <a:pt x="17147" y="11499"/>
                  </a:cubicBezTo>
                  <a:lnTo>
                    <a:pt x="17528" y="11880"/>
                  </a:lnTo>
                  <a:lnTo>
                    <a:pt x="17357" y="11722"/>
                  </a:lnTo>
                  <a:lnTo>
                    <a:pt x="17160" y="11526"/>
                  </a:lnTo>
                  <a:lnTo>
                    <a:pt x="17055" y="11434"/>
                  </a:lnTo>
                  <a:lnTo>
                    <a:pt x="17029" y="11407"/>
                  </a:lnTo>
                  <a:lnTo>
                    <a:pt x="17003" y="11447"/>
                  </a:lnTo>
                  <a:lnTo>
                    <a:pt x="16963" y="11499"/>
                  </a:lnTo>
                  <a:lnTo>
                    <a:pt x="16832" y="11709"/>
                  </a:lnTo>
                  <a:cubicBezTo>
                    <a:pt x="16780" y="11775"/>
                    <a:pt x="16727" y="11854"/>
                    <a:pt x="16675" y="11919"/>
                  </a:cubicBezTo>
                  <a:lnTo>
                    <a:pt x="16543" y="12116"/>
                  </a:lnTo>
                  <a:lnTo>
                    <a:pt x="16425" y="12300"/>
                  </a:lnTo>
                  <a:cubicBezTo>
                    <a:pt x="16163" y="11932"/>
                    <a:pt x="15900" y="11565"/>
                    <a:pt x="15625" y="11211"/>
                  </a:cubicBezTo>
                  <a:cubicBezTo>
                    <a:pt x="13958" y="9071"/>
                    <a:pt x="11884" y="7195"/>
                    <a:pt x="9417" y="6013"/>
                  </a:cubicBezTo>
                  <a:cubicBezTo>
                    <a:pt x="8380" y="5515"/>
                    <a:pt x="7278" y="5147"/>
                    <a:pt x="6136" y="4924"/>
                  </a:cubicBezTo>
                  <a:lnTo>
                    <a:pt x="6254" y="4675"/>
                  </a:lnTo>
                  <a:lnTo>
                    <a:pt x="6372" y="4439"/>
                  </a:lnTo>
                  <a:lnTo>
                    <a:pt x="6425" y="4307"/>
                  </a:lnTo>
                  <a:cubicBezTo>
                    <a:pt x="6438" y="4281"/>
                    <a:pt x="6451" y="4255"/>
                    <a:pt x="6464" y="4229"/>
                  </a:cubicBezTo>
                  <a:lnTo>
                    <a:pt x="6477" y="4189"/>
                  </a:lnTo>
                  <a:lnTo>
                    <a:pt x="6438" y="4189"/>
                  </a:lnTo>
                  <a:cubicBezTo>
                    <a:pt x="6543" y="4071"/>
                    <a:pt x="6648" y="3966"/>
                    <a:pt x="6753" y="3835"/>
                  </a:cubicBezTo>
                  <a:cubicBezTo>
                    <a:pt x="7029" y="3481"/>
                    <a:pt x="7252" y="3074"/>
                    <a:pt x="7409" y="2641"/>
                  </a:cubicBezTo>
                  <a:cubicBezTo>
                    <a:pt x="7527" y="2234"/>
                    <a:pt x="7527" y="1801"/>
                    <a:pt x="7383" y="1407"/>
                  </a:cubicBezTo>
                  <a:cubicBezTo>
                    <a:pt x="7330" y="1276"/>
                    <a:pt x="7278" y="1145"/>
                    <a:pt x="7199" y="1013"/>
                  </a:cubicBezTo>
                  <a:cubicBezTo>
                    <a:pt x="7068" y="803"/>
                    <a:pt x="6989" y="554"/>
                    <a:pt x="6989" y="305"/>
                  </a:cubicBezTo>
                  <a:cubicBezTo>
                    <a:pt x="6989" y="239"/>
                    <a:pt x="7002" y="173"/>
                    <a:pt x="7029" y="108"/>
                  </a:cubicBezTo>
                  <a:cubicBezTo>
                    <a:pt x="7055" y="68"/>
                    <a:pt x="7094" y="16"/>
                    <a:pt x="7055" y="3"/>
                  </a:cubicBezTo>
                  <a:lnTo>
                    <a:pt x="7042" y="3"/>
                  </a:lnTo>
                  <a:cubicBezTo>
                    <a:pt x="7038" y="1"/>
                    <a:pt x="7035" y="0"/>
                    <a:pt x="7032" y="0"/>
                  </a:cubicBezTo>
                  <a:close/>
                </a:path>
              </a:pathLst>
            </a:custGeom>
            <a:solidFill>
              <a:schemeClr val="accent5"/>
            </a:solidFill>
            <a:ln w="76200" cap="flat" cmpd="sng">
              <a:solidFill>
                <a:schemeClr val="accent5"/>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59" name="Google Shape;6559;p23"/>
            <p:cNvGrpSpPr/>
            <p:nvPr/>
          </p:nvGrpSpPr>
          <p:grpSpPr>
            <a:xfrm>
              <a:off x="-391399" y="3572616"/>
              <a:ext cx="2436606" cy="1677363"/>
              <a:chOff x="-391396" y="3575393"/>
              <a:chExt cx="2436606" cy="1677363"/>
            </a:xfrm>
          </p:grpSpPr>
          <p:grpSp>
            <p:nvGrpSpPr>
              <p:cNvPr id="6560" name="Google Shape;6560;p23"/>
              <p:cNvGrpSpPr/>
              <p:nvPr/>
            </p:nvGrpSpPr>
            <p:grpSpPr>
              <a:xfrm>
                <a:off x="22591" y="3575393"/>
                <a:ext cx="203023" cy="334916"/>
                <a:chOff x="22591" y="3575393"/>
                <a:chExt cx="203023" cy="334916"/>
              </a:xfrm>
            </p:grpSpPr>
            <p:sp>
              <p:nvSpPr>
                <p:cNvPr id="6561" name="Google Shape;6561;p23"/>
                <p:cNvSpPr/>
                <p:nvPr/>
              </p:nvSpPr>
              <p:spPr>
                <a:xfrm rot="359464">
                  <a:off x="65422" y="3582348"/>
                  <a:ext cx="146944" cy="261544"/>
                </a:xfrm>
                <a:custGeom>
                  <a:avLst/>
                  <a:gdLst/>
                  <a:ahLst/>
                  <a:cxnLst/>
                  <a:rect l="l" t="t" r="r" b="b"/>
                  <a:pathLst>
                    <a:path w="2376" h="4229" extrusionOk="0">
                      <a:moveTo>
                        <a:pt x="1881" y="1"/>
                      </a:moveTo>
                      <a:cubicBezTo>
                        <a:pt x="1860" y="1"/>
                        <a:pt x="1847" y="38"/>
                        <a:pt x="1825" y="95"/>
                      </a:cubicBezTo>
                      <a:cubicBezTo>
                        <a:pt x="1772" y="174"/>
                        <a:pt x="1720" y="239"/>
                        <a:pt x="1641" y="318"/>
                      </a:cubicBezTo>
                      <a:cubicBezTo>
                        <a:pt x="1562" y="397"/>
                        <a:pt x="1470" y="475"/>
                        <a:pt x="1365" y="541"/>
                      </a:cubicBezTo>
                      <a:cubicBezTo>
                        <a:pt x="1208" y="672"/>
                        <a:pt x="1024" y="777"/>
                        <a:pt x="853" y="909"/>
                      </a:cubicBezTo>
                      <a:cubicBezTo>
                        <a:pt x="591" y="1119"/>
                        <a:pt x="381" y="1394"/>
                        <a:pt x="250" y="1696"/>
                      </a:cubicBezTo>
                      <a:cubicBezTo>
                        <a:pt x="158" y="1972"/>
                        <a:pt x="92" y="2260"/>
                        <a:pt x="40" y="2549"/>
                      </a:cubicBezTo>
                      <a:cubicBezTo>
                        <a:pt x="14" y="2772"/>
                        <a:pt x="0" y="3008"/>
                        <a:pt x="0" y="3245"/>
                      </a:cubicBezTo>
                      <a:lnTo>
                        <a:pt x="0" y="3743"/>
                      </a:lnTo>
                      <a:lnTo>
                        <a:pt x="958" y="4124"/>
                      </a:lnTo>
                      <a:lnTo>
                        <a:pt x="1090" y="4163"/>
                      </a:lnTo>
                      <a:lnTo>
                        <a:pt x="1221" y="4203"/>
                      </a:lnTo>
                      <a:lnTo>
                        <a:pt x="1208" y="4216"/>
                      </a:lnTo>
                      <a:lnTo>
                        <a:pt x="1247" y="4229"/>
                      </a:lnTo>
                      <a:lnTo>
                        <a:pt x="1260" y="4216"/>
                      </a:lnTo>
                      <a:lnTo>
                        <a:pt x="1273" y="4203"/>
                      </a:lnTo>
                      <a:lnTo>
                        <a:pt x="1287" y="4190"/>
                      </a:lnTo>
                      <a:cubicBezTo>
                        <a:pt x="1392" y="4085"/>
                        <a:pt x="1497" y="3966"/>
                        <a:pt x="1601" y="3848"/>
                      </a:cubicBezTo>
                      <a:cubicBezTo>
                        <a:pt x="1877" y="3481"/>
                        <a:pt x="2100" y="3074"/>
                        <a:pt x="2258" y="2641"/>
                      </a:cubicBezTo>
                      <a:cubicBezTo>
                        <a:pt x="2376" y="2247"/>
                        <a:pt x="2376" y="1814"/>
                        <a:pt x="2231" y="1407"/>
                      </a:cubicBezTo>
                      <a:cubicBezTo>
                        <a:pt x="2179" y="1276"/>
                        <a:pt x="2126" y="1145"/>
                        <a:pt x="2048" y="1014"/>
                      </a:cubicBezTo>
                      <a:cubicBezTo>
                        <a:pt x="1916" y="804"/>
                        <a:pt x="1838" y="567"/>
                        <a:pt x="1838" y="305"/>
                      </a:cubicBezTo>
                      <a:cubicBezTo>
                        <a:pt x="1838" y="239"/>
                        <a:pt x="1864" y="174"/>
                        <a:pt x="1877" y="108"/>
                      </a:cubicBezTo>
                      <a:cubicBezTo>
                        <a:pt x="1903" y="69"/>
                        <a:pt x="1943" y="16"/>
                        <a:pt x="1903" y="3"/>
                      </a:cubicBezTo>
                      <a:lnTo>
                        <a:pt x="1890" y="3"/>
                      </a:lnTo>
                      <a:cubicBezTo>
                        <a:pt x="1887" y="1"/>
                        <a:pt x="1884" y="1"/>
                        <a:pt x="18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23"/>
                <p:cNvSpPr/>
                <p:nvPr/>
              </p:nvSpPr>
              <p:spPr>
                <a:xfrm rot="359464">
                  <a:off x="76915" y="3661851"/>
                  <a:ext cx="95860" cy="175950"/>
                </a:xfrm>
                <a:custGeom>
                  <a:avLst/>
                  <a:gdLst/>
                  <a:ahLst/>
                  <a:cxnLst/>
                  <a:rect l="l" t="t" r="r" b="b"/>
                  <a:pathLst>
                    <a:path w="1550" h="2845" extrusionOk="0">
                      <a:moveTo>
                        <a:pt x="1175" y="1"/>
                      </a:moveTo>
                      <a:cubicBezTo>
                        <a:pt x="1126" y="1"/>
                        <a:pt x="1067" y="109"/>
                        <a:pt x="1024" y="141"/>
                      </a:cubicBezTo>
                      <a:cubicBezTo>
                        <a:pt x="946" y="219"/>
                        <a:pt x="854" y="285"/>
                        <a:pt x="749" y="351"/>
                      </a:cubicBezTo>
                      <a:cubicBezTo>
                        <a:pt x="473" y="534"/>
                        <a:pt x="276" y="810"/>
                        <a:pt x="171" y="1112"/>
                      </a:cubicBezTo>
                      <a:cubicBezTo>
                        <a:pt x="40" y="1453"/>
                        <a:pt x="1" y="1807"/>
                        <a:pt x="27" y="2162"/>
                      </a:cubicBezTo>
                      <a:cubicBezTo>
                        <a:pt x="40" y="2293"/>
                        <a:pt x="66" y="2411"/>
                        <a:pt x="79" y="2529"/>
                      </a:cubicBezTo>
                      <a:lnTo>
                        <a:pt x="79" y="2542"/>
                      </a:lnTo>
                      <a:lnTo>
                        <a:pt x="79" y="2569"/>
                      </a:lnTo>
                      <a:lnTo>
                        <a:pt x="552" y="2752"/>
                      </a:lnTo>
                      <a:lnTo>
                        <a:pt x="618" y="2779"/>
                      </a:lnTo>
                      <a:lnTo>
                        <a:pt x="775" y="2831"/>
                      </a:lnTo>
                      <a:lnTo>
                        <a:pt x="814" y="2844"/>
                      </a:lnTo>
                      <a:lnTo>
                        <a:pt x="828" y="2831"/>
                      </a:lnTo>
                      <a:lnTo>
                        <a:pt x="854" y="2805"/>
                      </a:lnTo>
                      <a:lnTo>
                        <a:pt x="880" y="2779"/>
                      </a:lnTo>
                      <a:cubicBezTo>
                        <a:pt x="1182" y="2424"/>
                        <a:pt x="1392" y="2004"/>
                        <a:pt x="1510" y="1545"/>
                      </a:cubicBezTo>
                      <a:cubicBezTo>
                        <a:pt x="1549" y="1309"/>
                        <a:pt x="1549" y="1059"/>
                        <a:pt x="1484" y="810"/>
                      </a:cubicBezTo>
                      <a:cubicBezTo>
                        <a:pt x="1444" y="692"/>
                        <a:pt x="1405" y="561"/>
                        <a:pt x="1352" y="443"/>
                      </a:cubicBezTo>
                      <a:cubicBezTo>
                        <a:pt x="1300" y="311"/>
                        <a:pt x="1261" y="154"/>
                        <a:pt x="1208" y="23"/>
                      </a:cubicBezTo>
                      <a:cubicBezTo>
                        <a:pt x="1198" y="7"/>
                        <a:pt x="1187" y="1"/>
                        <a:pt x="1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63" name="Google Shape;6563;p23"/>
                <p:cNvGrpSpPr/>
                <p:nvPr/>
              </p:nvGrpSpPr>
              <p:grpSpPr>
                <a:xfrm>
                  <a:off x="81254" y="3666576"/>
                  <a:ext cx="119110" cy="170789"/>
                  <a:chOff x="81254" y="3666576"/>
                  <a:chExt cx="119110" cy="170789"/>
                </a:xfrm>
              </p:grpSpPr>
              <p:sp>
                <p:nvSpPr>
                  <p:cNvPr id="6564" name="Google Shape;6564;p23"/>
                  <p:cNvSpPr/>
                  <p:nvPr/>
                </p:nvSpPr>
                <p:spPr>
                  <a:xfrm rot="359464">
                    <a:off x="86562" y="3728977"/>
                    <a:ext cx="66607" cy="105199"/>
                  </a:xfrm>
                  <a:custGeom>
                    <a:avLst/>
                    <a:gdLst/>
                    <a:ahLst/>
                    <a:cxnLst/>
                    <a:rect l="l" t="t" r="r" b="b"/>
                    <a:pathLst>
                      <a:path w="1077" h="1701" extrusionOk="0">
                        <a:moveTo>
                          <a:pt x="631" y="572"/>
                        </a:moveTo>
                        <a:lnTo>
                          <a:pt x="631" y="572"/>
                        </a:lnTo>
                        <a:cubicBezTo>
                          <a:pt x="604" y="730"/>
                          <a:pt x="539" y="887"/>
                          <a:pt x="447" y="1018"/>
                        </a:cubicBezTo>
                        <a:cubicBezTo>
                          <a:pt x="430" y="1035"/>
                          <a:pt x="420" y="1042"/>
                          <a:pt x="413" y="1042"/>
                        </a:cubicBezTo>
                        <a:cubicBezTo>
                          <a:pt x="381" y="1042"/>
                          <a:pt x="475" y="841"/>
                          <a:pt x="486" y="808"/>
                        </a:cubicBezTo>
                        <a:cubicBezTo>
                          <a:pt x="526" y="730"/>
                          <a:pt x="578" y="651"/>
                          <a:pt x="631" y="572"/>
                        </a:cubicBezTo>
                        <a:close/>
                        <a:moveTo>
                          <a:pt x="555" y="1"/>
                        </a:moveTo>
                        <a:cubicBezTo>
                          <a:pt x="397" y="1"/>
                          <a:pt x="283" y="217"/>
                          <a:pt x="224" y="336"/>
                        </a:cubicBezTo>
                        <a:cubicBezTo>
                          <a:pt x="145" y="572"/>
                          <a:pt x="66" y="821"/>
                          <a:pt x="27" y="1071"/>
                        </a:cubicBezTo>
                        <a:cubicBezTo>
                          <a:pt x="14" y="1215"/>
                          <a:pt x="1" y="1373"/>
                          <a:pt x="14" y="1530"/>
                        </a:cubicBezTo>
                        <a:lnTo>
                          <a:pt x="93" y="1556"/>
                        </a:lnTo>
                        <a:lnTo>
                          <a:pt x="93" y="1530"/>
                        </a:lnTo>
                        <a:cubicBezTo>
                          <a:pt x="79" y="1373"/>
                          <a:pt x="79" y="1215"/>
                          <a:pt x="106" y="1058"/>
                        </a:cubicBezTo>
                        <a:cubicBezTo>
                          <a:pt x="145" y="808"/>
                          <a:pt x="211" y="559"/>
                          <a:pt x="316" y="323"/>
                        </a:cubicBezTo>
                        <a:cubicBezTo>
                          <a:pt x="396" y="163"/>
                          <a:pt x="479" y="80"/>
                          <a:pt x="541" y="80"/>
                        </a:cubicBezTo>
                        <a:cubicBezTo>
                          <a:pt x="612" y="80"/>
                          <a:pt x="658" y="185"/>
                          <a:pt x="644" y="401"/>
                        </a:cubicBezTo>
                        <a:cubicBezTo>
                          <a:pt x="513" y="585"/>
                          <a:pt x="408" y="808"/>
                          <a:pt x="368" y="1031"/>
                        </a:cubicBezTo>
                        <a:cubicBezTo>
                          <a:pt x="359" y="1070"/>
                          <a:pt x="384" y="1094"/>
                          <a:pt x="414" y="1094"/>
                        </a:cubicBezTo>
                        <a:cubicBezTo>
                          <a:pt x="425" y="1094"/>
                          <a:pt x="436" y="1091"/>
                          <a:pt x="447" y="1084"/>
                        </a:cubicBezTo>
                        <a:cubicBezTo>
                          <a:pt x="513" y="1031"/>
                          <a:pt x="565" y="966"/>
                          <a:pt x="591" y="887"/>
                        </a:cubicBezTo>
                        <a:cubicBezTo>
                          <a:pt x="644" y="756"/>
                          <a:pt x="683" y="611"/>
                          <a:pt x="709" y="480"/>
                        </a:cubicBezTo>
                        <a:cubicBezTo>
                          <a:pt x="729" y="450"/>
                          <a:pt x="833" y="336"/>
                          <a:pt x="887" y="336"/>
                        </a:cubicBezTo>
                        <a:cubicBezTo>
                          <a:pt x="904" y="336"/>
                          <a:pt x="916" y="347"/>
                          <a:pt x="919" y="375"/>
                        </a:cubicBezTo>
                        <a:cubicBezTo>
                          <a:pt x="933" y="480"/>
                          <a:pt x="919" y="585"/>
                          <a:pt x="880" y="703"/>
                        </a:cubicBezTo>
                        <a:cubicBezTo>
                          <a:pt x="828" y="887"/>
                          <a:pt x="762" y="1058"/>
                          <a:pt x="670" y="1241"/>
                        </a:cubicBezTo>
                        <a:cubicBezTo>
                          <a:pt x="618" y="1373"/>
                          <a:pt x="539" y="1491"/>
                          <a:pt x="473" y="1609"/>
                        </a:cubicBezTo>
                        <a:cubicBezTo>
                          <a:pt x="447" y="1635"/>
                          <a:pt x="434" y="1661"/>
                          <a:pt x="421" y="1688"/>
                        </a:cubicBezTo>
                        <a:lnTo>
                          <a:pt x="486" y="1701"/>
                        </a:lnTo>
                        <a:cubicBezTo>
                          <a:pt x="565" y="1609"/>
                          <a:pt x="644" y="1491"/>
                          <a:pt x="709" y="1373"/>
                        </a:cubicBezTo>
                        <a:cubicBezTo>
                          <a:pt x="854" y="1123"/>
                          <a:pt x="959" y="861"/>
                          <a:pt x="1038" y="585"/>
                        </a:cubicBezTo>
                        <a:cubicBezTo>
                          <a:pt x="1051" y="467"/>
                          <a:pt x="1077" y="323"/>
                          <a:pt x="972" y="231"/>
                        </a:cubicBezTo>
                        <a:cubicBezTo>
                          <a:pt x="949" y="211"/>
                          <a:pt x="925" y="203"/>
                          <a:pt x="900" y="203"/>
                        </a:cubicBezTo>
                        <a:cubicBezTo>
                          <a:pt x="829" y="203"/>
                          <a:pt x="758" y="274"/>
                          <a:pt x="709" y="323"/>
                        </a:cubicBezTo>
                        <a:cubicBezTo>
                          <a:pt x="709" y="218"/>
                          <a:pt x="709" y="73"/>
                          <a:pt x="604" y="8"/>
                        </a:cubicBezTo>
                        <a:cubicBezTo>
                          <a:pt x="587" y="3"/>
                          <a:pt x="571" y="1"/>
                          <a:pt x="5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23"/>
                  <p:cNvSpPr/>
                  <p:nvPr/>
                </p:nvSpPr>
                <p:spPr>
                  <a:xfrm rot="359464">
                    <a:off x="174264" y="3718451"/>
                    <a:ext cx="9772" cy="7916"/>
                  </a:xfrm>
                  <a:custGeom>
                    <a:avLst/>
                    <a:gdLst/>
                    <a:ahLst/>
                    <a:cxnLst/>
                    <a:rect l="l" t="t" r="r" b="b"/>
                    <a:pathLst>
                      <a:path w="158" h="128" extrusionOk="0">
                        <a:moveTo>
                          <a:pt x="84" y="0"/>
                        </a:moveTo>
                        <a:cubicBezTo>
                          <a:pt x="76" y="0"/>
                          <a:pt x="66" y="4"/>
                          <a:pt x="53" y="10"/>
                        </a:cubicBezTo>
                        <a:cubicBezTo>
                          <a:pt x="39" y="10"/>
                          <a:pt x="26" y="23"/>
                          <a:pt x="26" y="36"/>
                        </a:cubicBezTo>
                        <a:cubicBezTo>
                          <a:pt x="1" y="88"/>
                          <a:pt x="42" y="128"/>
                          <a:pt x="85" y="128"/>
                        </a:cubicBezTo>
                        <a:cubicBezTo>
                          <a:pt x="107" y="128"/>
                          <a:pt x="131" y="116"/>
                          <a:pt x="144" y="89"/>
                        </a:cubicBezTo>
                        <a:cubicBezTo>
                          <a:pt x="158" y="63"/>
                          <a:pt x="144" y="23"/>
                          <a:pt x="105" y="10"/>
                        </a:cubicBezTo>
                        <a:cubicBezTo>
                          <a:pt x="99" y="4"/>
                          <a:pt x="92" y="0"/>
                          <a:pt x="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23"/>
                  <p:cNvSpPr/>
                  <p:nvPr/>
                </p:nvSpPr>
                <p:spPr>
                  <a:xfrm rot="359464">
                    <a:off x="193511" y="3698843"/>
                    <a:ext cx="6556" cy="6061"/>
                  </a:xfrm>
                  <a:custGeom>
                    <a:avLst/>
                    <a:gdLst/>
                    <a:ahLst/>
                    <a:cxnLst/>
                    <a:rect l="l" t="t" r="r" b="b"/>
                    <a:pathLst>
                      <a:path w="106" h="98" extrusionOk="0">
                        <a:moveTo>
                          <a:pt x="66" y="1"/>
                        </a:moveTo>
                        <a:cubicBezTo>
                          <a:pt x="40" y="1"/>
                          <a:pt x="14" y="1"/>
                          <a:pt x="1" y="27"/>
                        </a:cubicBezTo>
                        <a:cubicBezTo>
                          <a:pt x="1" y="53"/>
                          <a:pt x="14" y="80"/>
                          <a:pt x="40" y="93"/>
                        </a:cubicBezTo>
                        <a:cubicBezTo>
                          <a:pt x="44" y="96"/>
                          <a:pt x="49" y="98"/>
                          <a:pt x="55" y="98"/>
                        </a:cubicBezTo>
                        <a:cubicBezTo>
                          <a:pt x="72" y="98"/>
                          <a:pt x="96" y="86"/>
                          <a:pt x="106" y="66"/>
                        </a:cubicBezTo>
                        <a:cubicBezTo>
                          <a:pt x="106" y="40"/>
                          <a:pt x="93" y="14"/>
                          <a:pt x="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23"/>
                  <p:cNvSpPr/>
                  <p:nvPr/>
                </p:nvSpPr>
                <p:spPr>
                  <a:xfrm rot="359464">
                    <a:off x="109555" y="3666901"/>
                    <a:ext cx="6556" cy="6061"/>
                  </a:xfrm>
                  <a:custGeom>
                    <a:avLst/>
                    <a:gdLst/>
                    <a:ahLst/>
                    <a:cxnLst/>
                    <a:rect l="l" t="t" r="r" b="b"/>
                    <a:pathLst>
                      <a:path w="106" h="98" extrusionOk="0">
                        <a:moveTo>
                          <a:pt x="56" y="0"/>
                        </a:moveTo>
                        <a:cubicBezTo>
                          <a:pt x="35" y="0"/>
                          <a:pt x="14" y="12"/>
                          <a:pt x="14" y="32"/>
                        </a:cubicBezTo>
                        <a:cubicBezTo>
                          <a:pt x="0" y="58"/>
                          <a:pt x="14" y="84"/>
                          <a:pt x="40" y="97"/>
                        </a:cubicBezTo>
                        <a:cubicBezTo>
                          <a:pt x="66" y="97"/>
                          <a:pt x="92" y="97"/>
                          <a:pt x="105" y="71"/>
                        </a:cubicBezTo>
                        <a:cubicBezTo>
                          <a:pt x="105" y="45"/>
                          <a:pt x="92" y="19"/>
                          <a:pt x="79" y="5"/>
                        </a:cubicBezTo>
                        <a:cubicBezTo>
                          <a:pt x="72" y="2"/>
                          <a:pt x="64" y="0"/>
                          <a:pt x="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23"/>
                  <p:cNvSpPr/>
                  <p:nvPr/>
                </p:nvSpPr>
                <p:spPr>
                  <a:xfrm rot="359464">
                    <a:off x="92582" y="3696914"/>
                    <a:ext cx="5752" cy="5195"/>
                  </a:xfrm>
                  <a:custGeom>
                    <a:avLst/>
                    <a:gdLst/>
                    <a:ahLst/>
                    <a:cxnLst/>
                    <a:rect l="l" t="t" r="r" b="b"/>
                    <a:pathLst>
                      <a:path w="93" h="84" extrusionOk="0">
                        <a:moveTo>
                          <a:pt x="47" y="0"/>
                        </a:moveTo>
                        <a:cubicBezTo>
                          <a:pt x="33" y="0"/>
                          <a:pt x="23" y="12"/>
                          <a:pt x="13" y="31"/>
                        </a:cubicBezTo>
                        <a:cubicBezTo>
                          <a:pt x="0" y="45"/>
                          <a:pt x="13" y="71"/>
                          <a:pt x="40" y="84"/>
                        </a:cubicBezTo>
                        <a:cubicBezTo>
                          <a:pt x="53" y="84"/>
                          <a:pt x="79" y="84"/>
                          <a:pt x="92" y="58"/>
                        </a:cubicBezTo>
                        <a:cubicBezTo>
                          <a:pt x="92" y="31"/>
                          <a:pt x="79" y="18"/>
                          <a:pt x="66" y="5"/>
                        </a:cubicBezTo>
                        <a:cubicBezTo>
                          <a:pt x="59" y="2"/>
                          <a:pt x="53" y="0"/>
                          <a:pt x="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69" name="Google Shape;6569;p23"/>
                <p:cNvSpPr/>
                <p:nvPr/>
              </p:nvSpPr>
              <p:spPr>
                <a:xfrm rot="359464">
                  <a:off x="27434" y="3806839"/>
                  <a:ext cx="104766" cy="98272"/>
                </a:xfrm>
                <a:custGeom>
                  <a:avLst/>
                  <a:gdLst/>
                  <a:ahLst/>
                  <a:cxnLst/>
                  <a:rect l="l" t="t" r="r" b="b"/>
                  <a:pathLst>
                    <a:path w="1694" h="1589" extrusionOk="0">
                      <a:moveTo>
                        <a:pt x="224" y="0"/>
                      </a:moveTo>
                      <a:lnTo>
                        <a:pt x="224" y="53"/>
                      </a:lnTo>
                      <a:cubicBezTo>
                        <a:pt x="224" y="79"/>
                        <a:pt x="224" y="92"/>
                        <a:pt x="198" y="105"/>
                      </a:cubicBezTo>
                      <a:lnTo>
                        <a:pt x="158" y="354"/>
                      </a:lnTo>
                      <a:cubicBezTo>
                        <a:pt x="132" y="446"/>
                        <a:pt x="119" y="538"/>
                        <a:pt x="106" y="604"/>
                      </a:cubicBezTo>
                      <a:cubicBezTo>
                        <a:pt x="93" y="683"/>
                        <a:pt x="80" y="761"/>
                        <a:pt x="67" y="840"/>
                      </a:cubicBezTo>
                      <a:lnTo>
                        <a:pt x="14" y="1089"/>
                      </a:lnTo>
                      <a:lnTo>
                        <a:pt x="1" y="1181"/>
                      </a:lnTo>
                      <a:lnTo>
                        <a:pt x="1" y="1221"/>
                      </a:lnTo>
                      <a:lnTo>
                        <a:pt x="40" y="1221"/>
                      </a:lnTo>
                      <a:lnTo>
                        <a:pt x="132" y="1247"/>
                      </a:lnTo>
                      <a:lnTo>
                        <a:pt x="355" y="1326"/>
                      </a:lnTo>
                      <a:lnTo>
                        <a:pt x="578" y="1404"/>
                      </a:lnTo>
                      <a:lnTo>
                        <a:pt x="801" y="1470"/>
                      </a:lnTo>
                      <a:lnTo>
                        <a:pt x="1038" y="1549"/>
                      </a:lnTo>
                      <a:lnTo>
                        <a:pt x="1143" y="1588"/>
                      </a:lnTo>
                      <a:lnTo>
                        <a:pt x="1169" y="1588"/>
                      </a:lnTo>
                      <a:lnTo>
                        <a:pt x="1182" y="1562"/>
                      </a:lnTo>
                      <a:cubicBezTo>
                        <a:pt x="1208" y="1522"/>
                        <a:pt x="1221" y="1496"/>
                        <a:pt x="1235" y="1470"/>
                      </a:cubicBezTo>
                      <a:cubicBezTo>
                        <a:pt x="1274" y="1391"/>
                        <a:pt x="1313" y="1299"/>
                        <a:pt x="1353" y="1221"/>
                      </a:cubicBezTo>
                      <a:lnTo>
                        <a:pt x="1471" y="971"/>
                      </a:lnTo>
                      <a:lnTo>
                        <a:pt x="1576" y="735"/>
                      </a:lnTo>
                      <a:lnTo>
                        <a:pt x="1641" y="604"/>
                      </a:lnTo>
                      <a:cubicBezTo>
                        <a:pt x="1655" y="578"/>
                        <a:pt x="1668" y="551"/>
                        <a:pt x="1681" y="525"/>
                      </a:cubicBezTo>
                      <a:lnTo>
                        <a:pt x="1694" y="499"/>
                      </a:lnTo>
                      <a:lnTo>
                        <a:pt x="1655" y="499"/>
                      </a:lnTo>
                      <a:lnTo>
                        <a:pt x="1550" y="459"/>
                      </a:lnTo>
                      <a:lnTo>
                        <a:pt x="1300" y="368"/>
                      </a:lnTo>
                      <a:lnTo>
                        <a:pt x="1156" y="328"/>
                      </a:lnTo>
                      <a:lnTo>
                        <a:pt x="893" y="236"/>
                      </a:lnTo>
                      <a:lnTo>
                        <a:pt x="644" y="144"/>
                      </a:lnTo>
                      <a:lnTo>
                        <a:pt x="395" y="53"/>
                      </a:lnTo>
                      <a:lnTo>
                        <a:pt x="263" y="13"/>
                      </a:lnTo>
                      <a:lnTo>
                        <a:pt x="2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70" name="Google Shape;6570;p23"/>
                <p:cNvGrpSpPr/>
                <p:nvPr/>
              </p:nvGrpSpPr>
              <p:grpSpPr>
                <a:xfrm>
                  <a:off x="44093" y="3810959"/>
                  <a:ext cx="80227" cy="99135"/>
                  <a:chOff x="44093" y="3810959"/>
                  <a:chExt cx="80227" cy="99135"/>
                </a:xfrm>
              </p:grpSpPr>
              <p:sp>
                <p:nvSpPr>
                  <p:cNvPr id="6571" name="Google Shape;6571;p23"/>
                  <p:cNvSpPr/>
                  <p:nvPr/>
                </p:nvSpPr>
                <p:spPr>
                  <a:xfrm rot="359464">
                    <a:off x="87439" y="3838846"/>
                    <a:ext cx="33335" cy="69700"/>
                  </a:xfrm>
                  <a:custGeom>
                    <a:avLst/>
                    <a:gdLst/>
                    <a:ahLst/>
                    <a:cxnLst/>
                    <a:rect l="l" t="t" r="r" b="b"/>
                    <a:pathLst>
                      <a:path w="539" h="1127" extrusionOk="0">
                        <a:moveTo>
                          <a:pt x="519" y="1"/>
                        </a:moveTo>
                        <a:cubicBezTo>
                          <a:pt x="512" y="1"/>
                          <a:pt x="506" y="4"/>
                          <a:pt x="499" y="11"/>
                        </a:cubicBezTo>
                        <a:cubicBezTo>
                          <a:pt x="499" y="11"/>
                          <a:pt x="499" y="11"/>
                          <a:pt x="499" y="24"/>
                        </a:cubicBezTo>
                        <a:lnTo>
                          <a:pt x="486" y="50"/>
                        </a:lnTo>
                        <a:lnTo>
                          <a:pt x="460" y="89"/>
                        </a:lnTo>
                        <a:cubicBezTo>
                          <a:pt x="447" y="116"/>
                          <a:pt x="433" y="155"/>
                          <a:pt x="420" y="181"/>
                        </a:cubicBezTo>
                        <a:lnTo>
                          <a:pt x="394" y="247"/>
                        </a:lnTo>
                        <a:lnTo>
                          <a:pt x="302" y="444"/>
                        </a:lnTo>
                        <a:lnTo>
                          <a:pt x="210" y="641"/>
                        </a:lnTo>
                        <a:lnTo>
                          <a:pt x="118" y="864"/>
                        </a:lnTo>
                        <a:lnTo>
                          <a:pt x="105" y="890"/>
                        </a:lnTo>
                        <a:cubicBezTo>
                          <a:pt x="92" y="916"/>
                          <a:pt x="66" y="956"/>
                          <a:pt x="53" y="982"/>
                        </a:cubicBezTo>
                        <a:lnTo>
                          <a:pt x="27" y="1034"/>
                        </a:lnTo>
                        <a:lnTo>
                          <a:pt x="13" y="1087"/>
                        </a:lnTo>
                        <a:cubicBezTo>
                          <a:pt x="0" y="1100"/>
                          <a:pt x="0" y="1100"/>
                          <a:pt x="13" y="1113"/>
                        </a:cubicBezTo>
                        <a:cubicBezTo>
                          <a:pt x="13" y="1113"/>
                          <a:pt x="13" y="1113"/>
                          <a:pt x="27" y="1126"/>
                        </a:cubicBezTo>
                        <a:lnTo>
                          <a:pt x="40" y="1126"/>
                        </a:lnTo>
                        <a:cubicBezTo>
                          <a:pt x="53" y="1126"/>
                          <a:pt x="40" y="1126"/>
                          <a:pt x="53" y="1113"/>
                        </a:cubicBezTo>
                        <a:cubicBezTo>
                          <a:pt x="53" y="1100"/>
                          <a:pt x="66" y="1074"/>
                          <a:pt x="66" y="1061"/>
                        </a:cubicBezTo>
                        <a:cubicBezTo>
                          <a:pt x="105" y="995"/>
                          <a:pt x="132" y="916"/>
                          <a:pt x="158" y="851"/>
                        </a:cubicBezTo>
                        <a:lnTo>
                          <a:pt x="263" y="641"/>
                        </a:lnTo>
                        <a:lnTo>
                          <a:pt x="355" y="431"/>
                        </a:lnTo>
                        <a:cubicBezTo>
                          <a:pt x="381" y="365"/>
                          <a:pt x="420" y="286"/>
                          <a:pt x="447" y="208"/>
                        </a:cubicBezTo>
                        <a:cubicBezTo>
                          <a:pt x="460" y="181"/>
                          <a:pt x="486" y="129"/>
                          <a:pt x="499" y="103"/>
                        </a:cubicBezTo>
                        <a:cubicBezTo>
                          <a:pt x="499" y="89"/>
                          <a:pt x="512" y="63"/>
                          <a:pt x="525" y="50"/>
                        </a:cubicBezTo>
                        <a:cubicBezTo>
                          <a:pt x="525" y="37"/>
                          <a:pt x="525" y="24"/>
                          <a:pt x="538" y="24"/>
                        </a:cubicBezTo>
                        <a:lnTo>
                          <a:pt x="538" y="11"/>
                        </a:lnTo>
                        <a:cubicBezTo>
                          <a:pt x="532" y="4"/>
                          <a:pt x="525" y="1"/>
                          <a:pt x="5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23"/>
                  <p:cNvSpPr/>
                  <p:nvPr/>
                </p:nvSpPr>
                <p:spPr>
                  <a:xfrm rot="359464">
                    <a:off x="66717" y="3823449"/>
                    <a:ext cx="25233" cy="74276"/>
                  </a:xfrm>
                  <a:custGeom>
                    <a:avLst/>
                    <a:gdLst/>
                    <a:ahLst/>
                    <a:cxnLst/>
                    <a:rect l="l" t="t" r="r" b="b"/>
                    <a:pathLst>
                      <a:path w="408" h="1201" extrusionOk="0">
                        <a:moveTo>
                          <a:pt x="382" y="1"/>
                        </a:moveTo>
                        <a:cubicBezTo>
                          <a:pt x="374" y="1"/>
                          <a:pt x="368" y="7"/>
                          <a:pt x="368" y="7"/>
                        </a:cubicBezTo>
                        <a:cubicBezTo>
                          <a:pt x="355" y="33"/>
                          <a:pt x="355" y="46"/>
                          <a:pt x="342" y="59"/>
                        </a:cubicBezTo>
                        <a:cubicBezTo>
                          <a:pt x="342" y="85"/>
                          <a:pt x="329" y="99"/>
                          <a:pt x="329" y="125"/>
                        </a:cubicBezTo>
                        <a:lnTo>
                          <a:pt x="250" y="374"/>
                        </a:lnTo>
                        <a:cubicBezTo>
                          <a:pt x="224" y="466"/>
                          <a:pt x="198" y="532"/>
                          <a:pt x="158" y="637"/>
                        </a:cubicBezTo>
                        <a:cubicBezTo>
                          <a:pt x="132" y="729"/>
                          <a:pt x="106" y="807"/>
                          <a:pt x="80" y="886"/>
                        </a:cubicBezTo>
                        <a:cubicBezTo>
                          <a:pt x="67" y="938"/>
                          <a:pt x="53" y="1004"/>
                          <a:pt x="40" y="1017"/>
                        </a:cubicBezTo>
                        <a:cubicBezTo>
                          <a:pt x="40" y="1043"/>
                          <a:pt x="27" y="1057"/>
                          <a:pt x="27" y="1083"/>
                        </a:cubicBezTo>
                        <a:cubicBezTo>
                          <a:pt x="14" y="1096"/>
                          <a:pt x="14" y="1096"/>
                          <a:pt x="14" y="1109"/>
                        </a:cubicBezTo>
                        <a:lnTo>
                          <a:pt x="14" y="1122"/>
                        </a:lnTo>
                        <a:lnTo>
                          <a:pt x="14" y="1135"/>
                        </a:lnTo>
                        <a:lnTo>
                          <a:pt x="1" y="1162"/>
                        </a:lnTo>
                        <a:cubicBezTo>
                          <a:pt x="1" y="1175"/>
                          <a:pt x="1" y="1175"/>
                          <a:pt x="1" y="1188"/>
                        </a:cubicBezTo>
                        <a:cubicBezTo>
                          <a:pt x="1" y="1188"/>
                          <a:pt x="14" y="1201"/>
                          <a:pt x="14" y="1201"/>
                        </a:cubicBezTo>
                        <a:cubicBezTo>
                          <a:pt x="27" y="1201"/>
                          <a:pt x="40" y="1201"/>
                          <a:pt x="53" y="1188"/>
                        </a:cubicBezTo>
                        <a:lnTo>
                          <a:pt x="53" y="1148"/>
                        </a:lnTo>
                        <a:cubicBezTo>
                          <a:pt x="53" y="1148"/>
                          <a:pt x="53" y="1148"/>
                          <a:pt x="53" y="1135"/>
                        </a:cubicBezTo>
                        <a:cubicBezTo>
                          <a:pt x="67" y="1109"/>
                          <a:pt x="67" y="1070"/>
                          <a:pt x="80" y="1043"/>
                        </a:cubicBezTo>
                        <a:lnTo>
                          <a:pt x="172" y="781"/>
                        </a:lnTo>
                        <a:cubicBezTo>
                          <a:pt x="198" y="702"/>
                          <a:pt x="211" y="637"/>
                          <a:pt x="237" y="545"/>
                        </a:cubicBezTo>
                        <a:cubicBezTo>
                          <a:pt x="277" y="453"/>
                          <a:pt x="303" y="361"/>
                          <a:pt x="329" y="269"/>
                        </a:cubicBezTo>
                        <a:cubicBezTo>
                          <a:pt x="342" y="230"/>
                          <a:pt x="355" y="177"/>
                          <a:pt x="368" y="151"/>
                        </a:cubicBezTo>
                        <a:cubicBezTo>
                          <a:pt x="368" y="125"/>
                          <a:pt x="382" y="99"/>
                          <a:pt x="395" y="85"/>
                        </a:cubicBezTo>
                        <a:cubicBezTo>
                          <a:pt x="395" y="59"/>
                          <a:pt x="408" y="46"/>
                          <a:pt x="408" y="20"/>
                        </a:cubicBezTo>
                        <a:cubicBezTo>
                          <a:pt x="408" y="20"/>
                          <a:pt x="408" y="20"/>
                          <a:pt x="408" y="7"/>
                        </a:cubicBezTo>
                        <a:lnTo>
                          <a:pt x="395" y="7"/>
                        </a:lnTo>
                        <a:cubicBezTo>
                          <a:pt x="390" y="2"/>
                          <a:pt x="386"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23"/>
                  <p:cNvSpPr/>
                  <p:nvPr/>
                </p:nvSpPr>
                <p:spPr>
                  <a:xfrm rot="359464">
                    <a:off x="48176" y="3811421"/>
                    <a:ext cx="12988" cy="78915"/>
                  </a:xfrm>
                  <a:custGeom>
                    <a:avLst/>
                    <a:gdLst/>
                    <a:ahLst/>
                    <a:cxnLst/>
                    <a:rect l="l" t="t" r="r" b="b"/>
                    <a:pathLst>
                      <a:path w="210" h="1276" extrusionOk="0">
                        <a:moveTo>
                          <a:pt x="188" y="0"/>
                        </a:moveTo>
                        <a:cubicBezTo>
                          <a:pt x="174" y="0"/>
                          <a:pt x="163" y="11"/>
                          <a:pt x="171" y="27"/>
                        </a:cubicBezTo>
                        <a:cubicBezTo>
                          <a:pt x="157" y="185"/>
                          <a:pt x="118" y="342"/>
                          <a:pt x="92" y="500"/>
                        </a:cubicBezTo>
                        <a:cubicBezTo>
                          <a:pt x="66" y="762"/>
                          <a:pt x="39" y="999"/>
                          <a:pt x="0" y="1248"/>
                        </a:cubicBezTo>
                        <a:cubicBezTo>
                          <a:pt x="0" y="1261"/>
                          <a:pt x="0" y="1274"/>
                          <a:pt x="13" y="1274"/>
                        </a:cubicBezTo>
                        <a:cubicBezTo>
                          <a:pt x="15" y="1275"/>
                          <a:pt x="17" y="1275"/>
                          <a:pt x="19" y="1275"/>
                        </a:cubicBezTo>
                        <a:cubicBezTo>
                          <a:pt x="53" y="1275"/>
                          <a:pt x="53" y="1168"/>
                          <a:pt x="53" y="1143"/>
                        </a:cubicBezTo>
                        <a:cubicBezTo>
                          <a:pt x="92" y="894"/>
                          <a:pt x="118" y="644"/>
                          <a:pt x="157" y="395"/>
                        </a:cubicBezTo>
                        <a:cubicBezTo>
                          <a:pt x="183" y="267"/>
                          <a:pt x="196" y="140"/>
                          <a:pt x="209" y="12"/>
                        </a:cubicBezTo>
                        <a:lnTo>
                          <a:pt x="209" y="12"/>
                        </a:lnTo>
                        <a:cubicBezTo>
                          <a:pt x="209" y="13"/>
                          <a:pt x="210" y="14"/>
                          <a:pt x="210" y="14"/>
                        </a:cubicBezTo>
                        <a:lnTo>
                          <a:pt x="210" y="1"/>
                        </a:lnTo>
                        <a:cubicBezTo>
                          <a:pt x="210" y="5"/>
                          <a:pt x="209" y="9"/>
                          <a:pt x="209" y="12"/>
                        </a:cubicBezTo>
                        <a:lnTo>
                          <a:pt x="209" y="12"/>
                        </a:lnTo>
                        <a:cubicBezTo>
                          <a:pt x="204" y="4"/>
                          <a:pt x="196" y="0"/>
                          <a:pt x="1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574" name="Google Shape;6574;p23"/>
              <p:cNvGrpSpPr/>
              <p:nvPr/>
            </p:nvGrpSpPr>
            <p:grpSpPr>
              <a:xfrm>
                <a:off x="679845" y="4201182"/>
                <a:ext cx="282526" cy="275106"/>
                <a:chOff x="679845" y="4201182"/>
                <a:chExt cx="282526" cy="275106"/>
              </a:xfrm>
            </p:grpSpPr>
            <p:sp>
              <p:nvSpPr>
                <p:cNvPr id="6575" name="Google Shape;6575;p23"/>
                <p:cNvSpPr/>
                <p:nvPr/>
              </p:nvSpPr>
              <p:spPr>
                <a:xfrm rot="359464">
                  <a:off x="746834" y="4211256"/>
                  <a:ext cx="204584" cy="220602"/>
                </a:xfrm>
                <a:custGeom>
                  <a:avLst/>
                  <a:gdLst/>
                  <a:ahLst/>
                  <a:cxnLst/>
                  <a:rect l="l" t="t" r="r" b="b"/>
                  <a:pathLst>
                    <a:path w="3308" h="3567" extrusionOk="0">
                      <a:moveTo>
                        <a:pt x="3253" y="0"/>
                      </a:moveTo>
                      <a:cubicBezTo>
                        <a:pt x="3234" y="0"/>
                        <a:pt x="3205" y="24"/>
                        <a:pt x="3177" y="63"/>
                      </a:cubicBezTo>
                      <a:cubicBezTo>
                        <a:pt x="3098" y="115"/>
                        <a:pt x="3006" y="155"/>
                        <a:pt x="2927" y="194"/>
                      </a:cubicBezTo>
                      <a:cubicBezTo>
                        <a:pt x="2809" y="233"/>
                        <a:pt x="2691" y="260"/>
                        <a:pt x="2586" y="273"/>
                      </a:cubicBezTo>
                      <a:cubicBezTo>
                        <a:pt x="2376" y="325"/>
                        <a:pt x="2166" y="352"/>
                        <a:pt x="1969" y="404"/>
                      </a:cubicBezTo>
                      <a:cubicBezTo>
                        <a:pt x="1628" y="483"/>
                        <a:pt x="1326" y="653"/>
                        <a:pt x="1077" y="876"/>
                      </a:cubicBezTo>
                      <a:cubicBezTo>
                        <a:pt x="880" y="1100"/>
                        <a:pt x="696" y="1323"/>
                        <a:pt x="539" y="1572"/>
                      </a:cubicBezTo>
                      <a:cubicBezTo>
                        <a:pt x="420" y="1756"/>
                        <a:pt x="302" y="1953"/>
                        <a:pt x="210" y="2163"/>
                      </a:cubicBezTo>
                      <a:cubicBezTo>
                        <a:pt x="132" y="2307"/>
                        <a:pt x="66" y="2464"/>
                        <a:pt x="1" y="2622"/>
                      </a:cubicBezTo>
                      <a:lnTo>
                        <a:pt x="722" y="3357"/>
                      </a:lnTo>
                      <a:lnTo>
                        <a:pt x="827" y="3449"/>
                      </a:lnTo>
                      <a:lnTo>
                        <a:pt x="919" y="3528"/>
                      </a:lnTo>
                      <a:lnTo>
                        <a:pt x="906" y="3528"/>
                      </a:lnTo>
                      <a:lnTo>
                        <a:pt x="932" y="3567"/>
                      </a:lnTo>
                      <a:lnTo>
                        <a:pt x="998" y="3567"/>
                      </a:lnTo>
                      <a:cubicBezTo>
                        <a:pt x="1142" y="3514"/>
                        <a:pt x="1287" y="3449"/>
                        <a:pt x="1431" y="3370"/>
                      </a:cubicBezTo>
                      <a:cubicBezTo>
                        <a:pt x="1838" y="3173"/>
                        <a:pt x="2205" y="2884"/>
                        <a:pt x="2507" y="2556"/>
                      </a:cubicBezTo>
                      <a:cubicBezTo>
                        <a:pt x="2796" y="2241"/>
                        <a:pt x="2967" y="1848"/>
                        <a:pt x="3006" y="1428"/>
                      </a:cubicBezTo>
                      <a:cubicBezTo>
                        <a:pt x="3019" y="1283"/>
                        <a:pt x="3019" y="1139"/>
                        <a:pt x="3006" y="995"/>
                      </a:cubicBezTo>
                      <a:cubicBezTo>
                        <a:pt x="2967" y="745"/>
                        <a:pt x="2993" y="483"/>
                        <a:pt x="3098" y="260"/>
                      </a:cubicBezTo>
                      <a:cubicBezTo>
                        <a:pt x="3137" y="194"/>
                        <a:pt x="3177" y="142"/>
                        <a:pt x="3216" y="89"/>
                      </a:cubicBezTo>
                      <a:cubicBezTo>
                        <a:pt x="3255" y="63"/>
                        <a:pt x="3308" y="37"/>
                        <a:pt x="3281" y="10"/>
                      </a:cubicBezTo>
                      <a:cubicBezTo>
                        <a:pt x="3281" y="4"/>
                        <a:pt x="3278" y="0"/>
                        <a:pt x="3275" y="0"/>
                      </a:cubicBezTo>
                      <a:cubicBezTo>
                        <a:pt x="3272" y="0"/>
                        <a:pt x="3268" y="4"/>
                        <a:pt x="3268" y="10"/>
                      </a:cubicBezTo>
                      <a:cubicBezTo>
                        <a:pt x="3265" y="3"/>
                        <a:pt x="3259" y="0"/>
                        <a:pt x="3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23"/>
                <p:cNvSpPr/>
                <p:nvPr/>
              </p:nvSpPr>
              <p:spPr>
                <a:xfrm rot="359464">
                  <a:off x="760494" y="4268775"/>
                  <a:ext cx="127525" cy="151706"/>
                </a:xfrm>
                <a:custGeom>
                  <a:avLst/>
                  <a:gdLst/>
                  <a:ahLst/>
                  <a:cxnLst/>
                  <a:rect l="l" t="t" r="r" b="b"/>
                  <a:pathLst>
                    <a:path w="2062" h="2453" extrusionOk="0">
                      <a:moveTo>
                        <a:pt x="2020" y="0"/>
                      </a:moveTo>
                      <a:cubicBezTo>
                        <a:pt x="1970" y="0"/>
                        <a:pt x="1888" y="55"/>
                        <a:pt x="1851" y="64"/>
                      </a:cubicBezTo>
                      <a:cubicBezTo>
                        <a:pt x="1733" y="103"/>
                        <a:pt x="1628" y="130"/>
                        <a:pt x="1523" y="143"/>
                      </a:cubicBezTo>
                      <a:cubicBezTo>
                        <a:pt x="1195" y="208"/>
                        <a:pt x="893" y="366"/>
                        <a:pt x="683" y="602"/>
                      </a:cubicBezTo>
                      <a:cubicBezTo>
                        <a:pt x="421" y="865"/>
                        <a:pt x="224" y="1166"/>
                        <a:pt x="106" y="1508"/>
                      </a:cubicBezTo>
                      <a:cubicBezTo>
                        <a:pt x="67" y="1626"/>
                        <a:pt x="40" y="1744"/>
                        <a:pt x="1" y="1862"/>
                      </a:cubicBezTo>
                      <a:lnTo>
                        <a:pt x="1" y="1875"/>
                      </a:lnTo>
                      <a:lnTo>
                        <a:pt x="1" y="1901"/>
                      </a:lnTo>
                      <a:lnTo>
                        <a:pt x="355" y="2269"/>
                      </a:lnTo>
                      <a:lnTo>
                        <a:pt x="408" y="2308"/>
                      </a:lnTo>
                      <a:lnTo>
                        <a:pt x="526" y="2426"/>
                      </a:lnTo>
                      <a:lnTo>
                        <a:pt x="513" y="2426"/>
                      </a:lnTo>
                      <a:lnTo>
                        <a:pt x="539" y="2453"/>
                      </a:lnTo>
                      <a:lnTo>
                        <a:pt x="552" y="2453"/>
                      </a:lnTo>
                      <a:lnTo>
                        <a:pt x="605" y="2426"/>
                      </a:lnTo>
                      <a:lnTo>
                        <a:pt x="631" y="2413"/>
                      </a:lnTo>
                      <a:cubicBezTo>
                        <a:pt x="1051" y="2216"/>
                        <a:pt x="1418" y="1914"/>
                        <a:pt x="1707" y="1560"/>
                      </a:cubicBezTo>
                      <a:cubicBezTo>
                        <a:pt x="1851" y="1350"/>
                        <a:pt x="1943" y="1114"/>
                        <a:pt x="1983" y="865"/>
                      </a:cubicBezTo>
                      <a:cubicBezTo>
                        <a:pt x="2009" y="746"/>
                        <a:pt x="2022" y="615"/>
                        <a:pt x="2022" y="484"/>
                      </a:cubicBezTo>
                      <a:cubicBezTo>
                        <a:pt x="2035" y="340"/>
                        <a:pt x="2061" y="182"/>
                        <a:pt x="2061" y="38"/>
                      </a:cubicBezTo>
                      <a:cubicBezTo>
                        <a:pt x="2058" y="10"/>
                        <a:pt x="2042" y="0"/>
                        <a:pt x="20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77" name="Google Shape;6577;p23"/>
                <p:cNvGrpSpPr/>
                <p:nvPr/>
              </p:nvGrpSpPr>
              <p:grpSpPr>
                <a:xfrm>
                  <a:off x="759179" y="4258611"/>
                  <a:ext cx="160145" cy="159147"/>
                  <a:chOff x="759179" y="4258611"/>
                  <a:chExt cx="160145" cy="159147"/>
                </a:xfrm>
              </p:grpSpPr>
              <p:sp>
                <p:nvSpPr>
                  <p:cNvPr id="6578" name="Google Shape;6578;p23"/>
                  <p:cNvSpPr/>
                  <p:nvPr/>
                </p:nvSpPr>
                <p:spPr>
                  <a:xfrm rot="359464">
                    <a:off x="763912" y="4317886"/>
                    <a:ext cx="90170" cy="95427"/>
                  </a:xfrm>
                  <a:custGeom>
                    <a:avLst/>
                    <a:gdLst/>
                    <a:ahLst/>
                    <a:cxnLst/>
                    <a:rect l="l" t="t" r="r" b="b"/>
                    <a:pathLst>
                      <a:path w="1458" h="1543" extrusionOk="0">
                        <a:moveTo>
                          <a:pt x="959" y="571"/>
                        </a:moveTo>
                        <a:lnTo>
                          <a:pt x="959" y="571"/>
                        </a:lnTo>
                        <a:cubicBezTo>
                          <a:pt x="867" y="703"/>
                          <a:pt x="749" y="821"/>
                          <a:pt x="618" y="900"/>
                        </a:cubicBezTo>
                        <a:cubicBezTo>
                          <a:pt x="601" y="906"/>
                          <a:pt x="589" y="908"/>
                          <a:pt x="581" y="908"/>
                        </a:cubicBezTo>
                        <a:cubicBezTo>
                          <a:pt x="523" y="908"/>
                          <a:pt x="701" y="752"/>
                          <a:pt x="736" y="729"/>
                        </a:cubicBezTo>
                        <a:cubicBezTo>
                          <a:pt x="801" y="676"/>
                          <a:pt x="880" y="624"/>
                          <a:pt x="959" y="571"/>
                        </a:cubicBezTo>
                        <a:close/>
                        <a:moveTo>
                          <a:pt x="1042" y="1"/>
                        </a:moveTo>
                        <a:cubicBezTo>
                          <a:pt x="915" y="1"/>
                          <a:pt x="762" y="122"/>
                          <a:pt x="683" y="191"/>
                        </a:cubicBezTo>
                        <a:cubicBezTo>
                          <a:pt x="513" y="362"/>
                          <a:pt x="342" y="558"/>
                          <a:pt x="211" y="755"/>
                        </a:cubicBezTo>
                        <a:cubicBezTo>
                          <a:pt x="132" y="900"/>
                          <a:pt x="53" y="1044"/>
                          <a:pt x="1" y="1201"/>
                        </a:cubicBezTo>
                        <a:lnTo>
                          <a:pt x="53" y="1254"/>
                        </a:lnTo>
                        <a:cubicBezTo>
                          <a:pt x="66" y="1241"/>
                          <a:pt x="66" y="1228"/>
                          <a:pt x="66" y="1228"/>
                        </a:cubicBezTo>
                        <a:cubicBezTo>
                          <a:pt x="119" y="1070"/>
                          <a:pt x="185" y="926"/>
                          <a:pt x="276" y="795"/>
                        </a:cubicBezTo>
                        <a:cubicBezTo>
                          <a:pt x="421" y="585"/>
                          <a:pt x="578" y="388"/>
                          <a:pt x="762" y="217"/>
                        </a:cubicBezTo>
                        <a:cubicBezTo>
                          <a:pt x="884" y="121"/>
                          <a:pt x="982" y="74"/>
                          <a:pt x="1045" y="74"/>
                        </a:cubicBezTo>
                        <a:cubicBezTo>
                          <a:pt x="1146" y="74"/>
                          <a:pt x="1159" y="193"/>
                          <a:pt x="1038" y="427"/>
                        </a:cubicBezTo>
                        <a:cubicBezTo>
                          <a:pt x="841" y="532"/>
                          <a:pt x="657" y="690"/>
                          <a:pt x="526" y="886"/>
                        </a:cubicBezTo>
                        <a:cubicBezTo>
                          <a:pt x="500" y="926"/>
                          <a:pt x="539" y="965"/>
                          <a:pt x="578" y="965"/>
                        </a:cubicBezTo>
                        <a:cubicBezTo>
                          <a:pt x="657" y="939"/>
                          <a:pt x="736" y="900"/>
                          <a:pt x="788" y="834"/>
                        </a:cubicBezTo>
                        <a:cubicBezTo>
                          <a:pt x="893" y="742"/>
                          <a:pt x="985" y="624"/>
                          <a:pt x="1064" y="506"/>
                        </a:cubicBezTo>
                        <a:cubicBezTo>
                          <a:pt x="1090" y="497"/>
                          <a:pt x="1206" y="447"/>
                          <a:pt x="1267" y="447"/>
                        </a:cubicBezTo>
                        <a:cubicBezTo>
                          <a:pt x="1296" y="447"/>
                          <a:pt x="1313" y="458"/>
                          <a:pt x="1300" y="493"/>
                        </a:cubicBezTo>
                        <a:cubicBezTo>
                          <a:pt x="1261" y="598"/>
                          <a:pt x="1208" y="703"/>
                          <a:pt x="1143" y="795"/>
                        </a:cubicBezTo>
                        <a:cubicBezTo>
                          <a:pt x="1011" y="939"/>
                          <a:pt x="867" y="1070"/>
                          <a:pt x="723" y="1188"/>
                        </a:cubicBezTo>
                        <a:cubicBezTo>
                          <a:pt x="605" y="1293"/>
                          <a:pt x="500" y="1372"/>
                          <a:pt x="381" y="1451"/>
                        </a:cubicBezTo>
                        <a:lnTo>
                          <a:pt x="303" y="1503"/>
                        </a:lnTo>
                        <a:lnTo>
                          <a:pt x="355" y="1543"/>
                        </a:lnTo>
                        <a:cubicBezTo>
                          <a:pt x="473" y="1477"/>
                          <a:pt x="591" y="1411"/>
                          <a:pt x="696" y="1333"/>
                        </a:cubicBezTo>
                        <a:cubicBezTo>
                          <a:pt x="933" y="1162"/>
                          <a:pt x="1143" y="965"/>
                          <a:pt x="1326" y="742"/>
                        </a:cubicBezTo>
                        <a:cubicBezTo>
                          <a:pt x="1379" y="650"/>
                          <a:pt x="1458" y="519"/>
                          <a:pt x="1405" y="401"/>
                        </a:cubicBezTo>
                        <a:cubicBezTo>
                          <a:pt x="1381" y="347"/>
                          <a:pt x="1340" y="328"/>
                          <a:pt x="1294" y="328"/>
                        </a:cubicBezTo>
                        <a:cubicBezTo>
                          <a:pt x="1240" y="328"/>
                          <a:pt x="1179" y="353"/>
                          <a:pt x="1130" y="375"/>
                        </a:cubicBezTo>
                        <a:cubicBezTo>
                          <a:pt x="1182" y="270"/>
                          <a:pt x="1221" y="138"/>
                          <a:pt x="1156" y="47"/>
                        </a:cubicBezTo>
                        <a:cubicBezTo>
                          <a:pt x="1123" y="14"/>
                          <a:pt x="1084" y="1"/>
                          <a:pt x="10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23"/>
                  <p:cNvSpPr/>
                  <p:nvPr/>
                </p:nvSpPr>
                <p:spPr>
                  <a:xfrm rot="359464">
                    <a:off x="885014" y="4333061"/>
                    <a:ext cx="9029" cy="8164"/>
                  </a:xfrm>
                  <a:custGeom>
                    <a:avLst/>
                    <a:gdLst/>
                    <a:ahLst/>
                    <a:cxnLst/>
                    <a:rect l="l" t="t" r="r" b="b"/>
                    <a:pathLst>
                      <a:path w="146" h="132" extrusionOk="0">
                        <a:moveTo>
                          <a:pt x="66" y="0"/>
                        </a:moveTo>
                        <a:cubicBezTo>
                          <a:pt x="53" y="0"/>
                          <a:pt x="40" y="13"/>
                          <a:pt x="27" y="13"/>
                        </a:cubicBezTo>
                        <a:cubicBezTo>
                          <a:pt x="1" y="40"/>
                          <a:pt x="1" y="92"/>
                          <a:pt x="27" y="118"/>
                        </a:cubicBezTo>
                        <a:cubicBezTo>
                          <a:pt x="27" y="131"/>
                          <a:pt x="53" y="131"/>
                          <a:pt x="66" y="131"/>
                        </a:cubicBezTo>
                        <a:cubicBezTo>
                          <a:pt x="80" y="131"/>
                          <a:pt x="106" y="131"/>
                          <a:pt x="119" y="118"/>
                        </a:cubicBezTo>
                        <a:cubicBezTo>
                          <a:pt x="145" y="92"/>
                          <a:pt x="145" y="53"/>
                          <a:pt x="119" y="26"/>
                        </a:cubicBezTo>
                        <a:cubicBezTo>
                          <a:pt x="106" y="13"/>
                          <a:pt x="93" y="0"/>
                          <a:pt x="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23"/>
                  <p:cNvSpPr/>
                  <p:nvPr/>
                </p:nvSpPr>
                <p:spPr>
                  <a:xfrm rot="359464">
                    <a:off x="912671" y="4322851"/>
                    <a:ext cx="4577" cy="6123"/>
                  </a:xfrm>
                  <a:custGeom>
                    <a:avLst/>
                    <a:gdLst/>
                    <a:ahLst/>
                    <a:cxnLst/>
                    <a:rect l="l" t="t" r="r" b="b"/>
                    <a:pathLst>
                      <a:path w="74" h="99" extrusionOk="0">
                        <a:moveTo>
                          <a:pt x="30" y="1"/>
                        </a:moveTo>
                        <a:cubicBezTo>
                          <a:pt x="1" y="1"/>
                          <a:pt x="1" y="99"/>
                          <a:pt x="30" y="99"/>
                        </a:cubicBezTo>
                        <a:cubicBezTo>
                          <a:pt x="35" y="99"/>
                          <a:pt x="41" y="96"/>
                          <a:pt x="47" y="89"/>
                        </a:cubicBezTo>
                        <a:cubicBezTo>
                          <a:pt x="74" y="63"/>
                          <a:pt x="74" y="37"/>
                          <a:pt x="47" y="10"/>
                        </a:cubicBezTo>
                        <a:cubicBezTo>
                          <a:pt x="41" y="4"/>
                          <a:pt x="35" y="1"/>
                          <a:pt x="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23"/>
                  <p:cNvSpPr/>
                  <p:nvPr/>
                </p:nvSpPr>
                <p:spPr>
                  <a:xfrm rot="359464">
                    <a:off x="915124" y="4290613"/>
                    <a:ext cx="4144" cy="1299"/>
                  </a:xfrm>
                  <a:custGeom>
                    <a:avLst/>
                    <a:gdLst/>
                    <a:ahLst/>
                    <a:cxnLst/>
                    <a:rect l="l" t="t" r="r" b="b"/>
                    <a:pathLst>
                      <a:path w="67" h="21" extrusionOk="0">
                        <a:moveTo>
                          <a:pt x="33" y="1"/>
                        </a:moveTo>
                        <a:cubicBezTo>
                          <a:pt x="17" y="1"/>
                          <a:pt x="1" y="7"/>
                          <a:pt x="14" y="20"/>
                        </a:cubicBezTo>
                        <a:lnTo>
                          <a:pt x="53" y="20"/>
                        </a:lnTo>
                        <a:cubicBezTo>
                          <a:pt x="66" y="7"/>
                          <a:pt x="50" y="1"/>
                          <a:pt x="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23"/>
                  <p:cNvSpPr/>
                  <p:nvPr/>
                </p:nvSpPr>
                <p:spPr>
                  <a:xfrm rot="359464">
                    <a:off x="847183" y="4258936"/>
                    <a:ext cx="6556" cy="6185"/>
                  </a:xfrm>
                  <a:custGeom>
                    <a:avLst/>
                    <a:gdLst/>
                    <a:ahLst/>
                    <a:cxnLst/>
                    <a:rect l="l" t="t" r="r" b="b"/>
                    <a:pathLst>
                      <a:path w="106" h="100" extrusionOk="0">
                        <a:moveTo>
                          <a:pt x="52" y="1"/>
                        </a:moveTo>
                        <a:cubicBezTo>
                          <a:pt x="40" y="1"/>
                          <a:pt x="27" y="4"/>
                          <a:pt x="14" y="11"/>
                        </a:cubicBezTo>
                        <a:cubicBezTo>
                          <a:pt x="1" y="37"/>
                          <a:pt x="1" y="63"/>
                          <a:pt x="14" y="89"/>
                        </a:cubicBezTo>
                        <a:cubicBezTo>
                          <a:pt x="27" y="96"/>
                          <a:pt x="40" y="99"/>
                          <a:pt x="53" y="99"/>
                        </a:cubicBezTo>
                        <a:cubicBezTo>
                          <a:pt x="67" y="99"/>
                          <a:pt x="80" y="96"/>
                          <a:pt x="93" y="89"/>
                        </a:cubicBezTo>
                        <a:cubicBezTo>
                          <a:pt x="106" y="63"/>
                          <a:pt x="106" y="37"/>
                          <a:pt x="80" y="11"/>
                        </a:cubicBezTo>
                        <a:cubicBezTo>
                          <a:pt x="73" y="4"/>
                          <a:pt x="63" y="1"/>
                          <a:pt x="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23"/>
                  <p:cNvSpPr/>
                  <p:nvPr/>
                </p:nvSpPr>
                <p:spPr>
                  <a:xfrm rot="359464">
                    <a:off x="818938" y="4279620"/>
                    <a:ext cx="5752" cy="5319"/>
                  </a:xfrm>
                  <a:custGeom>
                    <a:avLst/>
                    <a:gdLst/>
                    <a:ahLst/>
                    <a:cxnLst/>
                    <a:rect l="l" t="t" r="r" b="b"/>
                    <a:pathLst>
                      <a:path w="93" h="86" extrusionOk="0">
                        <a:moveTo>
                          <a:pt x="53" y="0"/>
                        </a:moveTo>
                        <a:cubicBezTo>
                          <a:pt x="44" y="0"/>
                          <a:pt x="34" y="4"/>
                          <a:pt x="27" y="10"/>
                        </a:cubicBezTo>
                        <a:cubicBezTo>
                          <a:pt x="1" y="36"/>
                          <a:pt x="1" y="63"/>
                          <a:pt x="27" y="76"/>
                        </a:cubicBezTo>
                        <a:cubicBezTo>
                          <a:pt x="34" y="82"/>
                          <a:pt x="44" y="86"/>
                          <a:pt x="53" y="86"/>
                        </a:cubicBezTo>
                        <a:cubicBezTo>
                          <a:pt x="63" y="86"/>
                          <a:pt x="73" y="82"/>
                          <a:pt x="80" y="76"/>
                        </a:cubicBezTo>
                        <a:cubicBezTo>
                          <a:pt x="93" y="63"/>
                          <a:pt x="93" y="36"/>
                          <a:pt x="80" y="10"/>
                        </a:cubicBezTo>
                        <a:cubicBezTo>
                          <a:pt x="73" y="4"/>
                          <a:pt x="63" y="0"/>
                          <a:pt x="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23"/>
                  <p:cNvSpPr/>
                  <p:nvPr/>
                </p:nvSpPr>
                <p:spPr>
                  <a:xfrm rot="359464">
                    <a:off x="881164" y="4260001"/>
                    <a:ext cx="5195" cy="4638"/>
                  </a:xfrm>
                  <a:custGeom>
                    <a:avLst/>
                    <a:gdLst/>
                    <a:ahLst/>
                    <a:cxnLst/>
                    <a:rect l="l" t="t" r="r" b="b"/>
                    <a:pathLst>
                      <a:path w="84" h="75" extrusionOk="0">
                        <a:moveTo>
                          <a:pt x="46" y="0"/>
                        </a:moveTo>
                        <a:cubicBezTo>
                          <a:pt x="38" y="0"/>
                          <a:pt x="31" y="4"/>
                          <a:pt x="31" y="10"/>
                        </a:cubicBezTo>
                        <a:cubicBezTo>
                          <a:pt x="1" y="31"/>
                          <a:pt x="26" y="75"/>
                          <a:pt x="51" y="75"/>
                        </a:cubicBezTo>
                        <a:cubicBezTo>
                          <a:pt x="58" y="75"/>
                          <a:pt x="65" y="71"/>
                          <a:pt x="71" y="63"/>
                        </a:cubicBezTo>
                        <a:cubicBezTo>
                          <a:pt x="84" y="50"/>
                          <a:pt x="84" y="23"/>
                          <a:pt x="71" y="10"/>
                        </a:cubicBezTo>
                        <a:cubicBezTo>
                          <a:pt x="64" y="4"/>
                          <a:pt x="54" y="0"/>
                          <a:pt x="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85" name="Google Shape;6585;p23"/>
                <p:cNvSpPr/>
                <p:nvPr/>
              </p:nvSpPr>
              <p:spPr>
                <a:xfrm rot="359464">
                  <a:off x="685469" y="4357037"/>
                  <a:ext cx="112868" cy="113672"/>
                </a:xfrm>
                <a:custGeom>
                  <a:avLst/>
                  <a:gdLst/>
                  <a:ahLst/>
                  <a:cxnLst/>
                  <a:rect l="l" t="t" r="r" b="b"/>
                  <a:pathLst>
                    <a:path w="1825" h="1838" extrusionOk="0">
                      <a:moveTo>
                        <a:pt x="709" y="0"/>
                      </a:moveTo>
                      <a:cubicBezTo>
                        <a:pt x="696" y="13"/>
                        <a:pt x="696" y="26"/>
                        <a:pt x="683" y="39"/>
                      </a:cubicBezTo>
                      <a:cubicBezTo>
                        <a:pt x="670" y="53"/>
                        <a:pt x="657" y="79"/>
                        <a:pt x="644" y="79"/>
                      </a:cubicBezTo>
                      <a:lnTo>
                        <a:pt x="499" y="289"/>
                      </a:lnTo>
                      <a:lnTo>
                        <a:pt x="355" y="499"/>
                      </a:lnTo>
                      <a:lnTo>
                        <a:pt x="224" y="696"/>
                      </a:lnTo>
                      <a:lnTo>
                        <a:pt x="79" y="906"/>
                      </a:lnTo>
                      <a:lnTo>
                        <a:pt x="27" y="984"/>
                      </a:lnTo>
                      <a:lnTo>
                        <a:pt x="1" y="1024"/>
                      </a:lnTo>
                      <a:lnTo>
                        <a:pt x="27" y="1037"/>
                      </a:lnTo>
                      <a:lnTo>
                        <a:pt x="93" y="1103"/>
                      </a:lnTo>
                      <a:lnTo>
                        <a:pt x="276" y="1260"/>
                      </a:lnTo>
                      <a:lnTo>
                        <a:pt x="434" y="1417"/>
                      </a:lnTo>
                      <a:lnTo>
                        <a:pt x="618" y="1575"/>
                      </a:lnTo>
                      <a:lnTo>
                        <a:pt x="801" y="1746"/>
                      </a:lnTo>
                      <a:lnTo>
                        <a:pt x="880" y="1811"/>
                      </a:lnTo>
                      <a:lnTo>
                        <a:pt x="893" y="1824"/>
                      </a:lnTo>
                      <a:lnTo>
                        <a:pt x="906" y="1837"/>
                      </a:lnTo>
                      <a:lnTo>
                        <a:pt x="933" y="1824"/>
                      </a:lnTo>
                      <a:lnTo>
                        <a:pt x="1011" y="1759"/>
                      </a:lnTo>
                      <a:lnTo>
                        <a:pt x="1221" y="1575"/>
                      </a:lnTo>
                      <a:lnTo>
                        <a:pt x="1431" y="1404"/>
                      </a:lnTo>
                      <a:lnTo>
                        <a:pt x="1628" y="1234"/>
                      </a:lnTo>
                      <a:lnTo>
                        <a:pt x="1733" y="1155"/>
                      </a:lnTo>
                      <a:lnTo>
                        <a:pt x="1812" y="1089"/>
                      </a:lnTo>
                      <a:lnTo>
                        <a:pt x="1825" y="1063"/>
                      </a:lnTo>
                      <a:lnTo>
                        <a:pt x="1812" y="1050"/>
                      </a:lnTo>
                      <a:lnTo>
                        <a:pt x="1799" y="1050"/>
                      </a:lnTo>
                      <a:lnTo>
                        <a:pt x="1799" y="1037"/>
                      </a:lnTo>
                      <a:lnTo>
                        <a:pt x="1733" y="971"/>
                      </a:lnTo>
                      <a:lnTo>
                        <a:pt x="1536" y="788"/>
                      </a:lnTo>
                      <a:lnTo>
                        <a:pt x="1431" y="683"/>
                      </a:lnTo>
                      <a:lnTo>
                        <a:pt x="1221" y="486"/>
                      </a:lnTo>
                      <a:lnTo>
                        <a:pt x="1037" y="315"/>
                      </a:lnTo>
                      <a:lnTo>
                        <a:pt x="828" y="118"/>
                      </a:lnTo>
                      <a:lnTo>
                        <a:pt x="736" y="26"/>
                      </a:lnTo>
                      <a:lnTo>
                        <a:pt x="7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86" name="Google Shape;6586;p23"/>
                <p:cNvGrpSpPr/>
                <p:nvPr/>
              </p:nvGrpSpPr>
              <p:grpSpPr>
                <a:xfrm>
                  <a:off x="697660" y="4366266"/>
                  <a:ext cx="91977" cy="105916"/>
                  <a:chOff x="697660" y="4366266"/>
                  <a:chExt cx="91977" cy="105916"/>
                </a:xfrm>
              </p:grpSpPr>
              <p:sp>
                <p:nvSpPr>
                  <p:cNvPr id="6587" name="Google Shape;6587;p23"/>
                  <p:cNvSpPr/>
                  <p:nvPr/>
                </p:nvSpPr>
                <p:spPr>
                  <a:xfrm rot="359464">
                    <a:off x="729465" y="4418966"/>
                    <a:ext cx="57702" cy="50342"/>
                  </a:xfrm>
                  <a:custGeom>
                    <a:avLst/>
                    <a:gdLst/>
                    <a:ahLst/>
                    <a:cxnLst/>
                    <a:rect l="l" t="t" r="r" b="b"/>
                    <a:pathLst>
                      <a:path w="933" h="814" extrusionOk="0">
                        <a:moveTo>
                          <a:pt x="893" y="0"/>
                        </a:moveTo>
                        <a:lnTo>
                          <a:pt x="880" y="13"/>
                        </a:lnTo>
                        <a:lnTo>
                          <a:pt x="841" y="53"/>
                        </a:lnTo>
                        <a:lnTo>
                          <a:pt x="762" y="105"/>
                        </a:lnTo>
                        <a:lnTo>
                          <a:pt x="710" y="158"/>
                        </a:lnTo>
                        <a:lnTo>
                          <a:pt x="552" y="302"/>
                        </a:lnTo>
                        <a:lnTo>
                          <a:pt x="381" y="446"/>
                        </a:lnTo>
                        <a:lnTo>
                          <a:pt x="211" y="617"/>
                        </a:lnTo>
                        <a:lnTo>
                          <a:pt x="185" y="630"/>
                        </a:lnTo>
                        <a:lnTo>
                          <a:pt x="106" y="696"/>
                        </a:lnTo>
                        <a:lnTo>
                          <a:pt x="53" y="735"/>
                        </a:lnTo>
                        <a:lnTo>
                          <a:pt x="14" y="775"/>
                        </a:lnTo>
                        <a:cubicBezTo>
                          <a:pt x="14" y="788"/>
                          <a:pt x="1" y="788"/>
                          <a:pt x="1" y="801"/>
                        </a:cubicBezTo>
                        <a:cubicBezTo>
                          <a:pt x="1" y="814"/>
                          <a:pt x="14" y="814"/>
                          <a:pt x="27" y="814"/>
                        </a:cubicBezTo>
                        <a:lnTo>
                          <a:pt x="40" y="814"/>
                        </a:lnTo>
                        <a:lnTo>
                          <a:pt x="80" y="788"/>
                        </a:lnTo>
                        <a:lnTo>
                          <a:pt x="250" y="630"/>
                        </a:lnTo>
                        <a:lnTo>
                          <a:pt x="421" y="473"/>
                        </a:lnTo>
                        <a:lnTo>
                          <a:pt x="591" y="315"/>
                        </a:lnTo>
                        <a:lnTo>
                          <a:pt x="762" y="158"/>
                        </a:lnTo>
                        <a:lnTo>
                          <a:pt x="854" y="79"/>
                        </a:lnTo>
                        <a:lnTo>
                          <a:pt x="906" y="40"/>
                        </a:lnTo>
                        <a:cubicBezTo>
                          <a:pt x="906" y="27"/>
                          <a:pt x="920" y="27"/>
                          <a:pt x="920" y="13"/>
                        </a:cubicBezTo>
                        <a:lnTo>
                          <a:pt x="9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23"/>
                  <p:cNvSpPr/>
                  <p:nvPr/>
                </p:nvSpPr>
                <p:spPr>
                  <a:xfrm rot="359464">
                    <a:off x="715446" y="4392804"/>
                    <a:ext cx="53620" cy="59124"/>
                  </a:xfrm>
                  <a:custGeom>
                    <a:avLst/>
                    <a:gdLst/>
                    <a:ahLst/>
                    <a:cxnLst/>
                    <a:rect l="l" t="t" r="r" b="b"/>
                    <a:pathLst>
                      <a:path w="867" h="956" extrusionOk="0">
                        <a:moveTo>
                          <a:pt x="827" y="1"/>
                        </a:moveTo>
                        <a:lnTo>
                          <a:pt x="801" y="40"/>
                        </a:lnTo>
                        <a:lnTo>
                          <a:pt x="748" y="92"/>
                        </a:lnTo>
                        <a:cubicBezTo>
                          <a:pt x="696" y="158"/>
                          <a:pt x="630" y="224"/>
                          <a:pt x="578" y="289"/>
                        </a:cubicBezTo>
                        <a:cubicBezTo>
                          <a:pt x="512" y="355"/>
                          <a:pt x="460" y="421"/>
                          <a:pt x="394" y="486"/>
                        </a:cubicBezTo>
                        <a:lnTo>
                          <a:pt x="210" y="683"/>
                        </a:lnTo>
                        <a:lnTo>
                          <a:pt x="119" y="788"/>
                        </a:lnTo>
                        <a:cubicBezTo>
                          <a:pt x="105" y="801"/>
                          <a:pt x="92" y="827"/>
                          <a:pt x="79" y="840"/>
                        </a:cubicBezTo>
                        <a:lnTo>
                          <a:pt x="53" y="867"/>
                        </a:lnTo>
                        <a:lnTo>
                          <a:pt x="53" y="880"/>
                        </a:lnTo>
                        <a:lnTo>
                          <a:pt x="40" y="880"/>
                        </a:lnTo>
                        <a:lnTo>
                          <a:pt x="14" y="906"/>
                        </a:lnTo>
                        <a:cubicBezTo>
                          <a:pt x="14" y="906"/>
                          <a:pt x="0" y="919"/>
                          <a:pt x="0" y="919"/>
                        </a:cubicBezTo>
                        <a:cubicBezTo>
                          <a:pt x="0" y="932"/>
                          <a:pt x="0" y="932"/>
                          <a:pt x="0" y="945"/>
                        </a:cubicBezTo>
                        <a:cubicBezTo>
                          <a:pt x="7" y="952"/>
                          <a:pt x="17" y="955"/>
                          <a:pt x="25" y="955"/>
                        </a:cubicBezTo>
                        <a:cubicBezTo>
                          <a:pt x="33" y="955"/>
                          <a:pt x="40" y="952"/>
                          <a:pt x="40" y="945"/>
                        </a:cubicBezTo>
                        <a:lnTo>
                          <a:pt x="66" y="919"/>
                        </a:lnTo>
                        <a:lnTo>
                          <a:pt x="66" y="906"/>
                        </a:lnTo>
                        <a:lnTo>
                          <a:pt x="132" y="827"/>
                        </a:lnTo>
                        <a:lnTo>
                          <a:pt x="315" y="630"/>
                        </a:lnTo>
                        <a:cubicBezTo>
                          <a:pt x="368" y="565"/>
                          <a:pt x="434" y="499"/>
                          <a:pt x="486" y="434"/>
                        </a:cubicBezTo>
                        <a:lnTo>
                          <a:pt x="670" y="224"/>
                        </a:lnTo>
                        <a:lnTo>
                          <a:pt x="762" y="132"/>
                        </a:lnTo>
                        <a:lnTo>
                          <a:pt x="801" y="79"/>
                        </a:lnTo>
                        <a:lnTo>
                          <a:pt x="840" y="40"/>
                        </a:lnTo>
                        <a:cubicBezTo>
                          <a:pt x="840" y="27"/>
                          <a:pt x="840" y="27"/>
                          <a:pt x="840" y="27"/>
                        </a:cubicBezTo>
                        <a:cubicBezTo>
                          <a:pt x="853" y="27"/>
                          <a:pt x="867" y="14"/>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23"/>
                  <p:cNvSpPr/>
                  <p:nvPr/>
                </p:nvSpPr>
                <p:spPr>
                  <a:xfrm rot="359464">
                    <a:off x="701126" y="4368370"/>
                    <a:ext cx="43910" cy="68710"/>
                  </a:xfrm>
                  <a:custGeom>
                    <a:avLst/>
                    <a:gdLst/>
                    <a:ahLst/>
                    <a:cxnLst/>
                    <a:rect l="l" t="t" r="r" b="b"/>
                    <a:pathLst>
                      <a:path w="710" h="1111" extrusionOk="0">
                        <a:moveTo>
                          <a:pt x="697" y="1"/>
                        </a:moveTo>
                        <a:cubicBezTo>
                          <a:pt x="690" y="1"/>
                          <a:pt x="683" y="7"/>
                          <a:pt x="683" y="20"/>
                        </a:cubicBezTo>
                        <a:cubicBezTo>
                          <a:pt x="592" y="165"/>
                          <a:pt x="500" y="296"/>
                          <a:pt x="408" y="427"/>
                        </a:cubicBezTo>
                        <a:cubicBezTo>
                          <a:pt x="277" y="650"/>
                          <a:pt x="145" y="860"/>
                          <a:pt x="14" y="1070"/>
                        </a:cubicBezTo>
                        <a:cubicBezTo>
                          <a:pt x="1" y="1083"/>
                          <a:pt x="1" y="1096"/>
                          <a:pt x="14" y="1110"/>
                        </a:cubicBezTo>
                        <a:cubicBezTo>
                          <a:pt x="16" y="1110"/>
                          <a:pt x="17" y="1111"/>
                          <a:pt x="19" y="1111"/>
                        </a:cubicBezTo>
                        <a:cubicBezTo>
                          <a:pt x="45" y="1111"/>
                          <a:pt x="81" y="1017"/>
                          <a:pt x="106" y="1005"/>
                        </a:cubicBezTo>
                        <a:cubicBezTo>
                          <a:pt x="237" y="795"/>
                          <a:pt x="355" y="572"/>
                          <a:pt x="500" y="362"/>
                        </a:cubicBezTo>
                        <a:cubicBezTo>
                          <a:pt x="578" y="257"/>
                          <a:pt x="644" y="138"/>
                          <a:pt x="710" y="33"/>
                        </a:cubicBezTo>
                        <a:lnTo>
                          <a:pt x="710" y="20"/>
                        </a:lnTo>
                        <a:cubicBezTo>
                          <a:pt x="710" y="7"/>
                          <a:pt x="703" y="1"/>
                          <a:pt x="6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590" name="Google Shape;6590;p23"/>
              <p:cNvGrpSpPr/>
              <p:nvPr/>
            </p:nvGrpSpPr>
            <p:grpSpPr>
              <a:xfrm>
                <a:off x="1584178" y="4893708"/>
                <a:ext cx="228178" cy="320244"/>
                <a:chOff x="1584178" y="4893708"/>
                <a:chExt cx="228178" cy="320244"/>
              </a:xfrm>
            </p:grpSpPr>
            <p:sp>
              <p:nvSpPr>
                <p:cNvPr id="6591" name="Google Shape;6591;p23"/>
                <p:cNvSpPr/>
                <p:nvPr/>
              </p:nvSpPr>
              <p:spPr>
                <a:xfrm rot="359464">
                  <a:off x="1636427" y="4901537"/>
                  <a:ext cx="163210" cy="252267"/>
                </a:xfrm>
                <a:custGeom>
                  <a:avLst/>
                  <a:gdLst/>
                  <a:ahLst/>
                  <a:cxnLst/>
                  <a:rect l="l" t="t" r="r" b="b"/>
                  <a:pathLst>
                    <a:path w="2639" h="4079" extrusionOk="0">
                      <a:moveTo>
                        <a:pt x="2442" y="0"/>
                      </a:moveTo>
                      <a:cubicBezTo>
                        <a:pt x="2439" y="0"/>
                        <a:pt x="2435" y="4"/>
                        <a:pt x="2429" y="10"/>
                      </a:cubicBezTo>
                      <a:cubicBezTo>
                        <a:pt x="2426" y="5"/>
                        <a:pt x="2422" y="2"/>
                        <a:pt x="2418" y="2"/>
                      </a:cubicBezTo>
                      <a:cubicBezTo>
                        <a:pt x="2404" y="2"/>
                        <a:pt x="2384" y="35"/>
                        <a:pt x="2363" y="76"/>
                      </a:cubicBezTo>
                      <a:cubicBezTo>
                        <a:pt x="2298" y="155"/>
                        <a:pt x="2232" y="220"/>
                        <a:pt x="2153" y="273"/>
                      </a:cubicBezTo>
                      <a:cubicBezTo>
                        <a:pt x="2048" y="338"/>
                        <a:pt x="1956" y="404"/>
                        <a:pt x="1838" y="443"/>
                      </a:cubicBezTo>
                      <a:cubicBezTo>
                        <a:pt x="1654" y="548"/>
                        <a:pt x="1471" y="640"/>
                        <a:pt x="1274" y="732"/>
                      </a:cubicBezTo>
                      <a:cubicBezTo>
                        <a:pt x="985" y="903"/>
                        <a:pt x="736" y="1139"/>
                        <a:pt x="552" y="1428"/>
                      </a:cubicBezTo>
                      <a:cubicBezTo>
                        <a:pt x="421" y="1690"/>
                        <a:pt x="316" y="1953"/>
                        <a:pt x="224" y="2228"/>
                      </a:cubicBezTo>
                      <a:cubicBezTo>
                        <a:pt x="158" y="2451"/>
                        <a:pt x="119" y="2688"/>
                        <a:pt x="80" y="2911"/>
                      </a:cubicBezTo>
                      <a:cubicBezTo>
                        <a:pt x="53" y="3081"/>
                        <a:pt x="27" y="3239"/>
                        <a:pt x="1" y="3409"/>
                      </a:cubicBezTo>
                      <a:lnTo>
                        <a:pt x="893" y="3921"/>
                      </a:lnTo>
                      <a:lnTo>
                        <a:pt x="1025" y="3987"/>
                      </a:lnTo>
                      <a:lnTo>
                        <a:pt x="1130" y="4039"/>
                      </a:lnTo>
                      <a:lnTo>
                        <a:pt x="1116" y="4052"/>
                      </a:lnTo>
                      <a:lnTo>
                        <a:pt x="1156" y="4079"/>
                      </a:lnTo>
                      <a:lnTo>
                        <a:pt x="1182" y="4066"/>
                      </a:lnTo>
                      <a:lnTo>
                        <a:pt x="1195" y="4052"/>
                      </a:lnTo>
                      <a:lnTo>
                        <a:pt x="1208" y="4039"/>
                      </a:lnTo>
                      <a:cubicBezTo>
                        <a:pt x="1326" y="3947"/>
                        <a:pt x="1458" y="3856"/>
                        <a:pt x="1563" y="3751"/>
                      </a:cubicBezTo>
                      <a:cubicBezTo>
                        <a:pt x="1904" y="3436"/>
                        <a:pt x="2193" y="3068"/>
                        <a:pt x="2403" y="2661"/>
                      </a:cubicBezTo>
                      <a:cubicBezTo>
                        <a:pt x="2573" y="2281"/>
                        <a:pt x="2639" y="1861"/>
                        <a:pt x="2560" y="1441"/>
                      </a:cubicBezTo>
                      <a:cubicBezTo>
                        <a:pt x="2534" y="1296"/>
                        <a:pt x="2494" y="1165"/>
                        <a:pt x="2442" y="1034"/>
                      </a:cubicBezTo>
                      <a:cubicBezTo>
                        <a:pt x="2271" y="745"/>
                        <a:pt x="2258" y="404"/>
                        <a:pt x="2403" y="102"/>
                      </a:cubicBezTo>
                      <a:cubicBezTo>
                        <a:pt x="2442" y="76"/>
                        <a:pt x="2481" y="23"/>
                        <a:pt x="2455" y="10"/>
                      </a:cubicBezTo>
                      <a:cubicBezTo>
                        <a:pt x="2448" y="4"/>
                        <a:pt x="2445" y="0"/>
                        <a:pt x="24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23"/>
                <p:cNvSpPr/>
                <p:nvPr/>
              </p:nvSpPr>
              <p:spPr>
                <a:xfrm rot="359464">
                  <a:off x="1651592" y="4975163"/>
                  <a:ext cx="103962" cy="170817"/>
                </a:xfrm>
                <a:custGeom>
                  <a:avLst/>
                  <a:gdLst/>
                  <a:ahLst/>
                  <a:cxnLst/>
                  <a:rect l="l" t="t" r="r" b="b"/>
                  <a:pathLst>
                    <a:path w="1681" h="2762" extrusionOk="0">
                      <a:moveTo>
                        <a:pt x="1479" y="1"/>
                      </a:moveTo>
                      <a:cubicBezTo>
                        <a:pt x="1427" y="1"/>
                        <a:pt x="1345" y="90"/>
                        <a:pt x="1313" y="111"/>
                      </a:cubicBezTo>
                      <a:cubicBezTo>
                        <a:pt x="1221" y="176"/>
                        <a:pt x="1116" y="229"/>
                        <a:pt x="1024" y="281"/>
                      </a:cubicBezTo>
                      <a:cubicBezTo>
                        <a:pt x="723" y="413"/>
                        <a:pt x="473" y="649"/>
                        <a:pt x="329" y="937"/>
                      </a:cubicBezTo>
                      <a:cubicBezTo>
                        <a:pt x="145" y="1252"/>
                        <a:pt x="40" y="1607"/>
                        <a:pt x="14" y="1974"/>
                      </a:cubicBezTo>
                      <a:cubicBezTo>
                        <a:pt x="14" y="2092"/>
                        <a:pt x="14" y="2210"/>
                        <a:pt x="14" y="2342"/>
                      </a:cubicBezTo>
                      <a:lnTo>
                        <a:pt x="14" y="2355"/>
                      </a:lnTo>
                      <a:cubicBezTo>
                        <a:pt x="1" y="2368"/>
                        <a:pt x="1" y="2368"/>
                        <a:pt x="14" y="2381"/>
                      </a:cubicBezTo>
                      <a:lnTo>
                        <a:pt x="460" y="2630"/>
                      </a:lnTo>
                      <a:lnTo>
                        <a:pt x="513" y="2657"/>
                      </a:lnTo>
                      <a:lnTo>
                        <a:pt x="657" y="2735"/>
                      </a:lnTo>
                      <a:lnTo>
                        <a:pt x="644" y="2735"/>
                      </a:lnTo>
                      <a:lnTo>
                        <a:pt x="683" y="2762"/>
                      </a:lnTo>
                      <a:lnTo>
                        <a:pt x="696" y="2749"/>
                      </a:lnTo>
                      <a:lnTo>
                        <a:pt x="736" y="2722"/>
                      </a:lnTo>
                      <a:lnTo>
                        <a:pt x="749" y="2696"/>
                      </a:lnTo>
                      <a:cubicBezTo>
                        <a:pt x="1103" y="2394"/>
                        <a:pt x="1379" y="2014"/>
                        <a:pt x="1576" y="1581"/>
                      </a:cubicBezTo>
                      <a:cubicBezTo>
                        <a:pt x="1654" y="1344"/>
                        <a:pt x="1681" y="1095"/>
                        <a:pt x="1654" y="846"/>
                      </a:cubicBezTo>
                      <a:cubicBezTo>
                        <a:pt x="1641" y="727"/>
                        <a:pt x="1615" y="596"/>
                        <a:pt x="1589" y="465"/>
                      </a:cubicBezTo>
                      <a:cubicBezTo>
                        <a:pt x="1562" y="321"/>
                        <a:pt x="1536" y="176"/>
                        <a:pt x="1510" y="19"/>
                      </a:cubicBezTo>
                      <a:cubicBezTo>
                        <a:pt x="1502" y="6"/>
                        <a:pt x="1491" y="1"/>
                        <a:pt x="1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93" name="Google Shape;6593;p23"/>
                <p:cNvGrpSpPr/>
                <p:nvPr/>
              </p:nvGrpSpPr>
              <p:grpSpPr>
                <a:xfrm>
                  <a:off x="1652301" y="4967175"/>
                  <a:ext cx="135858" cy="177731"/>
                  <a:chOff x="1652301" y="4967175"/>
                  <a:chExt cx="135858" cy="177731"/>
                </a:xfrm>
              </p:grpSpPr>
              <p:sp>
                <p:nvSpPr>
                  <p:cNvPr id="6594" name="Google Shape;6594;p23"/>
                  <p:cNvSpPr/>
                  <p:nvPr/>
                </p:nvSpPr>
                <p:spPr>
                  <a:xfrm rot="359464">
                    <a:off x="1657504" y="5037596"/>
                    <a:ext cx="75513" cy="103653"/>
                  </a:xfrm>
                  <a:custGeom>
                    <a:avLst/>
                    <a:gdLst/>
                    <a:ahLst/>
                    <a:cxnLst/>
                    <a:rect l="l" t="t" r="r" b="b"/>
                    <a:pathLst>
                      <a:path w="1221" h="1676" extrusionOk="0">
                        <a:moveTo>
                          <a:pt x="748" y="573"/>
                        </a:moveTo>
                        <a:lnTo>
                          <a:pt x="748" y="573"/>
                        </a:lnTo>
                        <a:cubicBezTo>
                          <a:pt x="696" y="730"/>
                          <a:pt x="617" y="875"/>
                          <a:pt x="512" y="993"/>
                        </a:cubicBezTo>
                        <a:cubicBezTo>
                          <a:pt x="493" y="1006"/>
                          <a:pt x="480" y="1012"/>
                          <a:pt x="472" y="1012"/>
                        </a:cubicBezTo>
                        <a:cubicBezTo>
                          <a:pt x="428" y="1012"/>
                          <a:pt x="555" y="818"/>
                          <a:pt x="578" y="796"/>
                        </a:cubicBezTo>
                        <a:cubicBezTo>
                          <a:pt x="630" y="717"/>
                          <a:pt x="683" y="651"/>
                          <a:pt x="748" y="573"/>
                        </a:cubicBezTo>
                        <a:close/>
                        <a:moveTo>
                          <a:pt x="734" y="1"/>
                        </a:moveTo>
                        <a:cubicBezTo>
                          <a:pt x="592" y="1"/>
                          <a:pt x="460" y="184"/>
                          <a:pt x="394" y="284"/>
                        </a:cubicBezTo>
                        <a:cubicBezTo>
                          <a:pt x="276" y="507"/>
                          <a:pt x="171" y="730"/>
                          <a:pt x="92" y="966"/>
                        </a:cubicBezTo>
                        <a:cubicBezTo>
                          <a:pt x="39" y="1111"/>
                          <a:pt x="13" y="1281"/>
                          <a:pt x="0" y="1439"/>
                        </a:cubicBezTo>
                        <a:lnTo>
                          <a:pt x="66" y="1478"/>
                        </a:lnTo>
                        <a:lnTo>
                          <a:pt x="66" y="1452"/>
                        </a:lnTo>
                        <a:cubicBezTo>
                          <a:pt x="79" y="1281"/>
                          <a:pt x="105" y="1124"/>
                          <a:pt x="144" y="966"/>
                        </a:cubicBezTo>
                        <a:cubicBezTo>
                          <a:pt x="223" y="730"/>
                          <a:pt x="341" y="494"/>
                          <a:pt x="459" y="284"/>
                        </a:cubicBezTo>
                        <a:cubicBezTo>
                          <a:pt x="564" y="145"/>
                          <a:pt x="655" y="75"/>
                          <a:pt x="718" y="75"/>
                        </a:cubicBezTo>
                        <a:cubicBezTo>
                          <a:pt x="798" y="75"/>
                          <a:pt x="832" y="188"/>
                          <a:pt x="788" y="415"/>
                        </a:cubicBezTo>
                        <a:cubicBezTo>
                          <a:pt x="630" y="573"/>
                          <a:pt x="499" y="770"/>
                          <a:pt x="420" y="993"/>
                        </a:cubicBezTo>
                        <a:cubicBezTo>
                          <a:pt x="409" y="1027"/>
                          <a:pt x="437" y="1061"/>
                          <a:pt x="470" y="1061"/>
                        </a:cubicBezTo>
                        <a:cubicBezTo>
                          <a:pt x="475" y="1061"/>
                          <a:pt x="480" y="1060"/>
                          <a:pt x="486" y="1058"/>
                        </a:cubicBezTo>
                        <a:cubicBezTo>
                          <a:pt x="564" y="1019"/>
                          <a:pt x="630" y="953"/>
                          <a:pt x="669" y="875"/>
                        </a:cubicBezTo>
                        <a:cubicBezTo>
                          <a:pt x="748" y="756"/>
                          <a:pt x="801" y="638"/>
                          <a:pt x="840" y="494"/>
                        </a:cubicBezTo>
                        <a:cubicBezTo>
                          <a:pt x="860" y="474"/>
                          <a:pt x="977" y="379"/>
                          <a:pt x="1033" y="379"/>
                        </a:cubicBezTo>
                        <a:cubicBezTo>
                          <a:pt x="1051" y="379"/>
                          <a:pt x="1063" y="389"/>
                          <a:pt x="1063" y="415"/>
                        </a:cubicBezTo>
                        <a:cubicBezTo>
                          <a:pt x="1063" y="533"/>
                          <a:pt x="1037" y="651"/>
                          <a:pt x="984" y="743"/>
                        </a:cubicBezTo>
                        <a:cubicBezTo>
                          <a:pt x="892" y="927"/>
                          <a:pt x="801" y="1085"/>
                          <a:pt x="683" y="1255"/>
                        </a:cubicBezTo>
                        <a:cubicBezTo>
                          <a:pt x="604" y="1373"/>
                          <a:pt x="525" y="1478"/>
                          <a:pt x="433" y="1596"/>
                        </a:cubicBezTo>
                        <a:lnTo>
                          <a:pt x="368" y="1649"/>
                        </a:lnTo>
                        <a:lnTo>
                          <a:pt x="433" y="1675"/>
                        </a:lnTo>
                        <a:cubicBezTo>
                          <a:pt x="525" y="1596"/>
                          <a:pt x="617" y="1491"/>
                          <a:pt x="696" y="1386"/>
                        </a:cubicBezTo>
                        <a:cubicBezTo>
                          <a:pt x="879" y="1163"/>
                          <a:pt x="1037" y="914"/>
                          <a:pt x="1155" y="651"/>
                        </a:cubicBezTo>
                        <a:cubicBezTo>
                          <a:pt x="1181" y="546"/>
                          <a:pt x="1221" y="402"/>
                          <a:pt x="1155" y="297"/>
                        </a:cubicBezTo>
                        <a:cubicBezTo>
                          <a:pt x="1129" y="267"/>
                          <a:pt x="1098" y="255"/>
                          <a:pt x="1065" y="255"/>
                        </a:cubicBezTo>
                        <a:cubicBezTo>
                          <a:pt x="997" y="255"/>
                          <a:pt x="924" y="305"/>
                          <a:pt x="879" y="350"/>
                        </a:cubicBezTo>
                        <a:cubicBezTo>
                          <a:pt x="892" y="245"/>
                          <a:pt x="906" y="100"/>
                          <a:pt x="814" y="21"/>
                        </a:cubicBezTo>
                        <a:cubicBezTo>
                          <a:pt x="787" y="7"/>
                          <a:pt x="760" y="1"/>
                          <a:pt x="7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23"/>
                  <p:cNvSpPr/>
                  <p:nvPr/>
                </p:nvSpPr>
                <p:spPr>
                  <a:xfrm rot="359464">
                    <a:off x="1758716" y="5036238"/>
                    <a:ext cx="9833" cy="8596"/>
                  </a:xfrm>
                  <a:custGeom>
                    <a:avLst/>
                    <a:gdLst/>
                    <a:ahLst/>
                    <a:cxnLst/>
                    <a:rect l="l" t="t" r="r" b="b"/>
                    <a:pathLst>
                      <a:path w="159" h="139" extrusionOk="0">
                        <a:moveTo>
                          <a:pt x="86" y="0"/>
                        </a:moveTo>
                        <a:cubicBezTo>
                          <a:pt x="79" y="0"/>
                          <a:pt x="73" y="4"/>
                          <a:pt x="66" y="10"/>
                        </a:cubicBezTo>
                        <a:cubicBezTo>
                          <a:pt x="40" y="10"/>
                          <a:pt x="27" y="23"/>
                          <a:pt x="27" y="36"/>
                        </a:cubicBezTo>
                        <a:cubicBezTo>
                          <a:pt x="1" y="76"/>
                          <a:pt x="14" y="115"/>
                          <a:pt x="40" y="128"/>
                        </a:cubicBezTo>
                        <a:cubicBezTo>
                          <a:pt x="47" y="135"/>
                          <a:pt x="56" y="138"/>
                          <a:pt x="66" y="138"/>
                        </a:cubicBezTo>
                        <a:cubicBezTo>
                          <a:pt x="76" y="138"/>
                          <a:pt x="86" y="135"/>
                          <a:pt x="93" y="128"/>
                        </a:cubicBezTo>
                        <a:cubicBezTo>
                          <a:pt x="106" y="128"/>
                          <a:pt x="119" y="115"/>
                          <a:pt x="132" y="102"/>
                        </a:cubicBezTo>
                        <a:cubicBezTo>
                          <a:pt x="158" y="63"/>
                          <a:pt x="145" y="23"/>
                          <a:pt x="106" y="10"/>
                        </a:cubicBezTo>
                        <a:cubicBezTo>
                          <a:pt x="99" y="4"/>
                          <a:pt x="93" y="0"/>
                          <a:pt x="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23"/>
                  <p:cNvSpPr/>
                  <p:nvPr/>
                </p:nvSpPr>
                <p:spPr>
                  <a:xfrm rot="359464">
                    <a:off x="1779977" y="5020015"/>
                    <a:ext cx="7916" cy="5504"/>
                  </a:xfrm>
                  <a:custGeom>
                    <a:avLst/>
                    <a:gdLst/>
                    <a:ahLst/>
                    <a:cxnLst/>
                    <a:rect l="l" t="t" r="r" b="b"/>
                    <a:pathLst>
                      <a:path w="128" h="89" extrusionOk="0">
                        <a:moveTo>
                          <a:pt x="61" y="0"/>
                        </a:moveTo>
                        <a:cubicBezTo>
                          <a:pt x="49" y="0"/>
                          <a:pt x="37" y="5"/>
                          <a:pt x="30" y="16"/>
                        </a:cubicBezTo>
                        <a:cubicBezTo>
                          <a:pt x="1" y="45"/>
                          <a:pt x="43" y="88"/>
                          <a:pt x="78" y="88"/>
                        </a:cubicBezTo>
                        <a:cubicBezTo>
                          <a:pt x="90" y="88"/>
                          <a:pt x="102" y="83"/>
                          <a:pt x="109" y="69"/>
                        </a:cubicBezTo>
                        <a:cubicBezTo>
                          <a:pt x="127" y="31"/>
                          <a:pt x="92" y="0"/>
                          <a:pt x="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23"/>
                  <p:cNvSpPr/>
                  <p:nvPr/>
                </p:nvSpPr>
                <p:spPr>
                  <a:xfrm rot="359464">
                    <a:off x="1776483" y="4986176"/>
                    <a:ext cx="4144" cy="3278"/>
                  </a:xfrm>
                  <a:custGeom>
                    <a:avLst/>
                    <a:gdLst/>
                    <a:ahLst/>
                    <a:cxnLst/>
                    <a:rect l="l" t="t" r="r" b="b"/>
                    <a:pathLst>
                      <a:path w="67" h="53" extrusionOk="0">
                        <a:moveTo>
                          <a:pt x="40" y="0"/>
                        </a:moveTo>
                        <a:cubicBezTo>
                          <a:pt x="27" y="0"/>
                          <a:pt x="14" y="0"/>
                          <a:pt x="1" y="13"/>
                        </a:cubicBezTo>
                        <a:cubicBezTo>
                          <a:pt x="1" y="26"/>
                          <a:pt x="1" y="40"/>
                          <a:pt x="14" y="53"/>
                        </a:cubicBezTo>
                        <a:lnTo>
                          <a:pt x="53" y="53"/>
                        </a:lnTo>
                        <a:cubicBezTo>
                          <a:pt x="66" y="26"/>
                          <a:pt x="53" y="13"/>
                          <a:pt x="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23"/>
                  <p:cNvSpPr/>
                  <p:nvPr/>
                </p:nvSpPr>
                <p:spPr>
                  <a:xfrm rot="359464">
                    <a:off x="1701823" y="4975089"/>
                    <a:ext cx="7174" cy="6185"/>
                  </a:xfrm>
                  <a:custGeom>
                    <a:avLst/>
                    <a:gdLst/>
                    <a:ahLst/>
                    <a:cxnLst/>
                    <a:rect l="l" t="t" r="r" b="b"/>
                    <a:pathLst>
                      <a:path w="116" h="100" extrusionOk="0">
                        <a:moveTo>
                          <a:pt x="75" y="1"/>
                        </a:moveTo>
                        <a:cubicBezTo>
                          <a:pt x="30" y="1"/>
                          <a:pt x="1" y="59"/>
                          <a:pt x="36" y="95"/>
                        </a:cubicBezTo>
                        <a:cubicBezTo>
                          <a:pt x="43" y="98"/>
                          <a:pt x="50" y="100"/>
                          <a:pt x="57" y="100"/>
                        </a:cubicBezTo>
                        <a:cubicBezTo>
                          <a:pt x="76" y="100"/>
                          <a:pt x="92" y="88"/>
                          <a:pt x="102" y="68"/>
                        </a:cubicBezTo>
                        <a:cubicBezTo>
                          <a:pt x="115" y="55"/>
                          <a:pt x="102" y="16"/>
                          <a:pt x="89" y="3"/>
                        </a:cubicBezTo>
                        <a:cubicBezTo>
                          <a:pt x="84" y="2"/>
                          <a:pt x="80" y="1"/>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23"/>
                  <p:cNvSpPr/>
                  <p:nvPr/>
                </p:nvSpPr>
                <p:spPr>
                  <a:xfrm rot="359464">
                    <a:off x="1680470" y="5002634"/>
                    <a:ext cx="7236" cy="4886"/>
                  </a:xfrm>
                  <a:custGeom>
                    <a:avLst/>
                    <a:gdLst/>
                    <a:ahLst/>
                    <a:cxnLst/>
                    <a:rect l="l" t="t" r="r" b="b"/>
                    <a:pathLst>
                      <a:path w="117" h="79" extrusionOk="0">
                        <a:moveTo>
                          <a:pt x="59" y="0"/>
                        </a:moveTo>
                        <a:cubicBezTo>
                          <a:pt x="46" y="0"/>
                          <a:pt x="31" y="7"/>
                          <a:pt x="19" y="22"/>
                        </a:cubicBezTo>
                        <a:cubicBezTo>
                          <a:pt x="1" y="50"/>
                          <a:pt x="35" y="78"/>
                          <a:pt x="66" y="78"/>
                        </a:cubicBezTo>
                        <a:cubicBezTo>
                          <a:pt x="78" y="78"/>
                          <a:pt x="90" y="73"/>
                          <a:pt x="98" y="62"/>
                        </a:cubicBezTo>
                        <a:cubicBezTo>
                          <a:pt x="117" y="34"/>
                          <a:pt x="90" y="0"/>
                          <a:pt x="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23"/>
                  <p:cNvSpPr/>
                  <p:nvPr/>
                </p:nvSpPr>
                <p:spPr>
                  <a:xfrm rot="359464">
                    <a:off x="1735990" y="4967437"/>
                    <a:ext cx="5257" cy="4267"/>
                  </a:xfrm>
                  <a:custGeom>
                    <a:avLst/>
                    <a:gdLst/>
                    <a:ahLst/>
                    <a:cxnLst/>
                    <a:rect l="l" t="t" r="r" b="b"/>
                    <a:pathLst>
                      <a:path w="85" h="69" extrusionOk="0">
                        <a:moveTo>
                          <a:pt x="39" y="1"/>
                        </a:moveTo>
                        <a:cubicBezTo>
                          <a:pt x="30" y="1"/>
                          <a:pt x="21" y="4"/>
                          <a:pt x="13" y="11"/>
                        </a:cubicBezTo>
                        <a:cubicBezTo>
                          <a:pt x="0" y="37"/>
                          <a:pt x="13" y="50"/>
                          <a:pt x="26" y="64"/>
                        </a:cubicBezTo>
                        <a:cubicBezTo>
                          <a:pt x="30" y="67"/>
                          <a:pt x="35" y="69"/>
                          <a:pt x="40" y="69"/>
                        </a:cubicBezTo>
                        <a:cubicBezTo>
                          <a:pt x="53" y="69"/>
                          <a:pt x="66" y="60"/>
                          <a:pt x="66" y="50"/>
                        </a:cubicBezTo>
                        <a:cubicBezTo>
                          <a:pt x="85" y="22"/>
                          <a:pt x="63" y="1"/>
                          <a:pt x="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01" name="Google Shape;6601;p23"/>
                <p:cNvSpPr/>
                <p:nvPr/>
              </p:nvSpPr>
              <p:spPr>
                <a:xfrm rot="359464">
                  <a:off x="1589433" y="5102085"/>
                  <a:ext cx="109652" cy="106436"/>
                </a:xfrm>
                <a:custGeom>
                  <a:avLst/>
                  <a:gdLst/>
                  <a:ahLst/>
                  <a:cxnLst/>
                  <a:rect l="l" t="t" r="r" b="b"/>
                  <a:pathLst>
                    <a:path w="1773" h="1721" extrusionOk="0">
                      <a:moveTo>
                        <a:pt x="408" y="1"/>
                      </a:moveTo>
                      <a:lnTo>
                        <a:pt x="394" y="53"/>
                      </a:lnTo>
                      <a:lnTo>
                        <a:pt x="368" y="106"/>
                      </a:lnTo>
                      <a:lnTo>
                        <a:pt x="290" y="342"/>
                      </a:lnTo>
                      <a:cubicBezTo>
                        <a:pt x="263" y="434"/>
                        <a:pt x="237" y="513"/>
                        <a:pt x="211" y="591"/>
                      </a:cubicBezTo>
                      <a:cubicBezTo>
                        <a:pt x="185" y="670"/>
                        <a:pt x="158" y="749"/>
                        <a:pt x="132" y="815"/>
                      </a:cubicBezTo>
                      <a:cubicBezTo>
                        <a:pt x="106" y="893"/>
                        <a:pt x="80" y="972"/>
                        <a:pt x="53" y="1064"/>
                      </a:cubicBezTo>
                      <a:lnTo>
                        <a:pt x="14" y="1143"/>
                      </a:lnTo>
                      <a:cubicBezTo>
                        <a:pt x="14" y="1156"/>
                        <a:pt x="1" y="1169"/>
                        <a:pt x="1" y="1182"/>
                      </a:cubicBezTo>
                      <a:lnTo>
                        <a:pt x="27" y="1195"/>
                      </a:lnTo>
                      <a:lnTo>
                        <a:pt x="119" y="1235"/>
                      </a:lnTo>
                      <a:lnTo>
                        <a:pt x="329" y="1353"/>
                      </a:lnTo>
                      <a:lnTo>
                        <a:pt x="526" y="1458"/>
                      </a:lnTo>
                      <a:lnTo>
                        <a:pt x="749" y="1563"/>
                      </a:lnTo>
                      <a:lnTo>
                        <a:pt x="972" y="1681"/>
                      </a:lnTo>
                      <a:lnTo>
                        <a:pt x="1064" y="1720"/>
                      </a:lnTo>
                      <a:lnTo>
                        <a:pt x="1090" y="1720"/>
                      </a:lnTo>
                      <a:lnTo>
                        <a:pt x="1116" y="1694"/>
                      </a:lnTo>
                      <a:lnTo>
                        <a:pt x="1169" y="1615"/>
                      </a:lnTo>
                      <a:lnTo>
                        <a:pt x="1326" y="1392"/>
                      </a:lnTo>
                      <a:lnTo>
                        <a:pt x="1484" y="1169"/>
                      </a:lnTo>
                      <a:cubicBezTo>
                        <a:pt x="1523" y="1090"/>
                        <a:pt x="1576" y="1025"/>
                        <a:pt x="1628" y="946"/>
                      </a:cubicBezTo>
                      <a:lnTo>
                        <a:pt x="1707" y="828"/>
                      </a:lnTo>
                      <a:lnTo>
                        <a:pt x="1759" y="749"/>
                      </a:lnTo>
                      <a:lnTo>
                        <a:pt x="1773" y="723"/>
                      </a:lnTo>
                      <a:lnTo>
                        <a:pt x="1759" y="710"/>
                      </a:lnTo>
                      <a:lnTo>
                        <a:pt x="1733" y="710"/>
                      </a:lnTo>
                      <a:lnTo>
                        <a:pt x="1641" y="657"/>
                      </a:lnTo>
                      <a:lnTo>
                        <a:pt x="1405" y="539"/>
                      </a:lnTo>
                      <a:lnTo>
                        <a:pt x="1274" y="473"/>
                      </a:lnTo>
                      <a:lnTo>
                        <a:pt x="1038" y="342"/>
                      </a:lnTo>
                      <a:lnTo>
                        <a:pt x="801" y="211"/>
                      </a:lnTo>
                      <a:lnTo>
                        <a:pt x="552" y="93"/>
                      </a:lnTo>
                      <a:lnTo>
                        <a:pt x="434" y="27"/>
                      </a:lnTo>
                      <a:lnTo>
                        <a:pt x="4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23"/>
                <p:cNvSpPr/>
                <p:nvPr/>
              </p:nvSpPr>
              <p:spPr>
                <a:xfrm rot="359464">
                  <a:off x="1644764" y="5146464"/>
                  <a:ext cx="42302" cy="64195"/>
                </a:xfrm>
                <a:custGeom>
                  <a:avLst/>
                  <a:gdLst/>
                  <a:ahLst/>
                  <a:cxnLst/>
                  <a:rect l="l" t="t" r="r" b="b"/>
                  <a:pathLst>
                    <a:path w="684" h="1038" extrusionOk="0">
                      <a:moveTo>
                        <a:pt x="675" y="1"/>
                      </a:moveTo>
                      <a:cubicBezTo>
                        <a:pt x="662" y="1"/>
                        <a:pt x="649" y="20"/>
                        <a:pt x="670" y="31"/>
                      </a:cubicBezTo>
                      <a:lnTo>
                        <a:pt x="644" y="31"/>
                      </a:lnTo>
                      <a:lnTo>
                        <a:pt x="631" y="44"/>
                      </a:lnTo>
                      <a:lnTo>
                        <a:pt x="604" y="83"/>
                      </a:lnTo>
                      <a:lnTo>
                        <a:pt x="552" y="162"/>
                      </a:lnTo>
                      <a:lnTo>
                        <a:pt x="512" y="227"/>
                      </a:lnTo>
                      <a:lnTo>
                        <a:pt x="394" y="398"/>
                      </a:lnTo>
                      <a:lnTo>
                        <a:pt x="276" y="595"/>
                      </a:lnTo>
                      <a:cubicBezTo>
                        <a:pt x="224" y="661"/>
                        <a:pt x="184" y="726"/>
                        <a:pt x="145" y="792"/>
                      </a:cubicBezTo>
                      <a:lnTo>
                        <a:pt x="132" y="818"/>
                      </a:lnTo>
                      <a:lnTo>
                        <a:pt x="66" y="910"/>
                      </a:lnTo>
                      <a:lnTo>
                        <a:pt x="27" y="949"/>
                      </a:lnTo>
                      <a:cubicBezTo>
                        <a:pt x="27" y="975"/>
                        <a:pt x="14" y="989"/>
                        <a:pt x="1" y="1002"/>
                      </a:cubicBezTo>
                      <a:cubicBezTo>
                        <a:pt x="1" y="1002"/>
                        <a:pt x="1" y="1015"/>
                        <a:pt x="1" y="1028"/>
                      </a:cubicBezTo>
                      <a:lnTo>
                        <a:pt x="14" y="1028"/>
                      </a:lnTo>
                      <a:cubicBezTo>
                        <a:pt x="14" y="1035"/>
                        <a:pt x="17" y="1038"/>
                        <a:pt x="20" y="1038"/>
                      </a:cubicBezTo>
                      <a:cubicBezTo>
                        <a:pt x="24" y="1038"/>
                        <a:pt x="27" y="1035"/>
                        <a:pt x="27" y="1028"/>
                      </a:cubicBezTo>
                      <a:lnTo>
                        <a:pt x="40" y="1028"/>
                      </a:lnTo>
                      <a:lnTo>
                        <a:pt x="66" y="975"/>
                      </a:lnTo>
                      <a:cubicBezTo>
                        <a:pt x="106" y="910"/>
                        <a:pt x="145" y="857"/>
                        <a:pt x="197" y="792"/>
                      </a:cubicBezTo>
                      <a:lnTo>
                        <a:pt x="316" y="582"/>
                      </a:lnTo>
                      <a:lnTo>
                        <a:pt x="447" y="398"/>
                      </a:lnTo>
                      <a:lnTo>
                        <a:pt x="565" y="201"/>
                      </a:lnTo>
                      <a:lnTo>
                        <a:pt x="631" y="96"/>
                      </a:lnTo>
                      <a:lnTo>
                        <a:pt x="670" y="44"/>
                      </a:lnTo>
                      <a:lnTo>
                        <a:pt x="683" y="17"/>
                      </a:lnTo>
                      <a:cubicBezTo>
                        <a:pt x="683" y="17"/>
                        <a:pt x="683" y="17"/>
                        <a:pt x="683" y="4"/>
                      </a:cubicBezTo>
                      <a:cubicBezTo>
                        <a:pt x="681" y="2"/>
                        <a:pt x="678" y="1"/>
                        <a:pt x="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23"/>
                <p:cNvSpPr/>
                <p:nvPr/>
              </p:nvSpPr>
              <p:spPr>
                <a:xfrm rot="359464">
                  <a:off x="1625325" y="5126560"/>
                  <a:ext cx="35747" cy="70009"/>
                </a:xfrm>
                <a:custGeom>
                  <a:avLst/>
                  <a:gdLst/>
                  <a:ahLst/>
                  <a:cxnLst/>
                  <a:rect l="l" t="t" r="r" b="b"/>
                  <a:pathLst>
                    <a:path w="578" h="1132" extrusionOk="0">
                      <a:moveTo>
                        <a:pt x="556" y="1"/>
                      </a:moveTo>
                      <a:cubicBezTo>
                        <a:pt x="552" y="1"/>
                        <a:pt x="545" y="4"/>
                        <a:pt x="538" y="11"/>
                      </a:cubicBezTo>
                      <a:lnTo>
                        <a:pt x="512" y="63"/>
                      </a:lnTo>
                      <a:cubicBezTo>
                        <a:pt x="512" y="76"/>
                        <a:pt x="499" y="89"/>
                        <a:pt x="486" y="116"/>
                      </a:cubicBezTo>
                      <a:cubicBezTo>
                        <a:pt x="447" y="194"/>
                        <a:pt x="407" y="273"/>
                        <a:pt x="368" y="352"/>
                      </a:cubicBezTo>
                      <a:lnTo>
                        <a:pt x="250" y="588"/>
                      </a:lnTo>
                      <a:cubicBezTo>
                        <a:pt x="210" y="667"/>
                        <a:pt x="171" y="746"/>
                        <a:pt x="132" y="824"/>
                      </a:cubicBezTo>
                      <a:lnTo>
                        <a:pt x="66" y="956"/>
                      </a:lnTo>
                      <a:lnTo>
                        <a:pt x="40" y="1008"/>
                      </a:lnTo>
                      <a:lnTo>
                        <a:pt x="27" y="1048"/>
                      </a:lnTo>
                      <a:lnTo>
                        <a:pt x="13" y="1061"/>
                      </a:lnTo>
                      <a:cubicBezTo>
                        <a:pt x="13" y="1074"/>
                        <a:pt x="13" y="1087"/>
                        <a:pt x="0" y="1087"/>
                      </a:cubicBezTo>
                      <a:cubicBezTo>
                        <a:pt x="0" y="1100"/>
                        <a:pt x="0" y="1100"/>
                        <a:pt x="0" y="1113"/>
                      </a:cubicBezTo>
                      <a:cubicBezTo>
                        <a:pt x="0" y="1113"/>
                        <a:pt x="13" y="1126"/>
                        <a:pt x="13" y="1126"/>
                      </a:cubicBezTo>
                      <a:cubicBezTo>
                        <a:pt x="17" y="1130"/>
                        <a:pt x="21" y="1132"/>
                        <a:pt x="25" y="1132"/>
                      </a:cubicBezTo>
                      <a:cubicBezTo>
                        <a:pt x="34" y="1132"/>
                        <a:pt x="44" y="1122"/>
                        <a:pt x="53" y="1113"/>
                      </a:cubicBezTo>
                      <a:lnTo>
                        <a:pt x="66" y="1087"/>
                      </a:lnTo>
                      <a:lnTo>
                        <a:pt x="66" y="1074"/>
                      </a:lnTo>
                      <a:cubicBezTo>
                        <a:pt x="79" y="1048"/>
                        <a:pt x="92" y="1008"/>
                        <a:pt x="105" y="982"/>
                      </a:cubicBezTo>
                      <a:lnTo>
                        <a:pt x="223" y="746"/>
                      </a:lnTo>
                      <a:cubicBezTo>
                        <a:pt x="263" y="667"/>
                        <a:pt x="302" y="601"/>
                        <a:pt x="342" y="509"/>
                      </a:cubicBezTo>
                      <a:cubicBezTo>
                        <a:pt x="381" y="418"/>
                        <a:pt x="433" y="339"/>
                        <a:pt x="473" y="260"/>
                      </a:cubicBezTo>
                      <a:cubicBezTo>
                        <a:pt x="486" y="221"/>
                        <a:pt x="512" y="168"/>
                        <a:pt x="525" y="142"/>
                      </a:cubicBezTo>
                      <a:cubicBezTo>
                        <a:pt x="538" y="116"/>
                        <a:pt x="552" y="103"/>
                        <a:pt x="552" y="76"/>
                      </a:cubicBezTo>
                      <a:lnTo>
                        <a:pt x="578" y="24"/>
                      </a:lnTo>
                      <a:cubicBezTo>
                        <a:pt x="578" y="24"/>
                        <a:pt x="578" y="11"/>
                        <a:pt x="578" y="11"/>
                      </a:cubicBezTo>
                      <a:lnTo>
                        <a:pt x="565" y="11"/>
                      </a:lnTo>
                      <a:cubicBezTo>
                        <a:pt x="565" y="4"/>
                        <a:pt x="561" y="1"/>
                        <a:pt x="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23"/>
                <p:cNvSpPr/>
                <p:nvPr/>
              </p:nvSpPr>
              <p:spPr>
                <a:xfrm rot="359464">
                  <a:off x="1607926" y="5109670"/>
                  <a:ext cx="24429" cy="76874"/>
                </a:xfrm>
                <a:custGeom>
                  <a:avLst/>
                  <a:gdLst/>
                  <a:ahLst/>
                  <a:cxnLst/>
                  <a:rect l="l" t="t" r="r" b="b"/>
                  <a:pathLst>
                    <a:path w="395" h="1243" extrusionOk="0">
                      <a:moveTo>
                        <a:pt x="376" y="1"/>
                      </a:moveTo>
                      <a:cubicBezTo>
                        <a:pt x="368" y="1"/>
                        <a:pt x="361" y="7"/>
                        <a:pt x="368" y="21"/>
                      </a:cubicBezTo>
                      <a:cubicBezTo>
                        <a:pt x="329" y="178"/>
                        <a:pt x="263" y="322"/>
                        <a:pt x="224" y="480"/>
                      </a:cubicBezTo>
                      <a:cubicBezTo>
                        <a:pt x="145" y="716"/>
                        <a:pt x="79" y="966"/>
                        <a:pt x="1" y="1215"/>
                      </a:cubicBezTo>
                      <a:cubicBezTo>
                        <a:pt x="1" y="1228"/>
                        <a:pt x="1" y="1241"/>
                        <a:pt x="14" y="1241"/>
                      </a:cubicBezTo>
                      <a:cubicBezTo>
                        <a:pt x="16" y="1242"/>
                        <a:pt x="18" y="1242"/>
                        <a:pt x="20" y="1242"/>
                      </a:cubicBezTo>
                      <a:cubicBezTo>
                        <a:pt x="54" y="1242"/>
                        <a:pt x="67" y="1135"/>
                        <a:pt x="79" y="1110"/>
                      </a:cubicBezTo>
                      <a:cubicBezTo>
                        <a:pt x="158" y="887"/>
                        <a:pt x="210" y="624"/>
                        <a:pt x="289" y="388"/>
                      </a:cubicBezTo>
                      <a:cubicBezTo>
                        <a:pt x="328" y="272"/>
                        <a:pt x="367" y="143"/>
                        <a:pt x="393" y="13"/>
                      </a:cubicBezTo>
                      <a:lnTo>
                        <a:pt x="393" y="13"/>
                      </a:lnTo>
                      <a:cubicBezTo>
                        <a:pt x="394" y="15"/>
                        <a:pt x="394" y="18"/>
                        <a:pt x="394" y="21"/>
                      </a:cubicBezTo>
                      <a:lnTo>
                        <a:pt x="394" y="7"/>
                      </a:lnTo>
                      <a:cubicBezTo>
                        <a:pt x="394" y="9"/>
                        <a:pt x="393" y="11"/>
                        <a:pt x="393" y="13"/>
                      </a:cubicBezTo>
                      <a:lnTo>
                        <a:pt x="393" y="13"/>
                      </a:lnTo>
                      <a:cubicBezTo>
                        <a:pt x="390" y="5"/>
                        <a:pt x="383" y="1"/>
                        <a:pt x="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05" name="Google Shape;6605;p23"/>
              <p:cNvGrpSpPr/>
              <p:nvPr/>
            </p:nvGrpSpPr>
            <p:grpSpPr>
              <a:xfrm>
                <a:off x="197142" y="4027313"/>
                <a:ext cx="209226" cy="332291"/>
                <a:chOff x="197142" y="4027313"/>
                <a:chExt cx="209226" cy="332291"/>
              </a:xfrm>
            </p:grpSpPr>
            <p:sp>
              <p:nvSpPr>
                <p:cNvPr id="6606" name="Google Shape;6606;p23"/>
                <p:cNvSpPr/>
                <p:nvPr/>
              </p:nvSpPr>
              <p:spPr>
                <a:xfrm rot="359464">
                  <a:off x="210295" y="4092496"/>
                  <a:ext cx="151026" cy="259936"/>
                </a:xfrm>
                <a:custGeom>
                  <a:avLst/>
                  <a:gdLst/>
                  <a:ahLst/>
                  <a:cxnLst/>
                  <a:rect l="l" t="t" r="r" b="b"/>
                  <a:pathLst>
                    <a:path w="2442" h="4203" extrusionOk="0">
                      <a:moveTo>
                        <a:pt x="1221" y="0"/>
                      </a:moveTo>
                      <a:lnTo>
                        <a:pt x="1208" y="13"/>
                      </a:lnTo>
                      <a:lnTo>
                        <a:pt x="1195" y="26"/>
                      </a:lnTo>
                      <a:lnTo>
                        <a:pt x="1182" y="39"/>
                      </a:lnTo>
                      <a:cubicBezTo>
                        <a:pt x="722" y="446"/>
                        <a:pt x="368" y="971"/>
                        <a:pt x="158" y="1549"/>
                      </a:cubicBezTo>
                      <a:cubicBezTo>
                        <a:pt x="14" y="1942"/>
                        <a:pt x="0" y="2376"/>
                        <a:pt x="119" y="2782"/>
                      </a:cubicBezTo>
                      <a:cubicBezTo>
                        <a:pt x="171" y="2914"/>
                        <a:pt x="224" y="3045"/>
                        <a:pt x="289" y="3176"/>
                      </a:cubicBezTo>
                      <a:cubicBezTo>
                        <a:pt x="486" y="3439"/>
                        <a:pt x="552" y="3780"/>
                        <a:pt x="434" y="4095"/>
                      </a:cubicBezTo>
                      <a:cubicBezTo>
                        <a:pt x="407" y="4121"/>
                        <a:pt x="368" y="4174"/>
                        <a:pt x="394" y="4200"/>
                      </a:cubicBezTo>
                      <a:lnTo>
                        <a:pt x="420" y="4200"/>
                      </a:lnTo>
                      <a:cubicBezTo>
                        <a:pt x="422" y="4201"/>
                        <a:pt x="424" y="4202"/>
                        <a:pt x="426" y="4202"/>
                      </a:cubicBezTo>
                      <a:cubicBezTo>
                        <a:pt x="440" y="4202"/>
                        <a:pt x="462" y="4165"/>
                        <a:pt x="473" y="4108"/>
                      </a:cubicBezTo>
                      <a:cubicBezTo>
                        <a:pt x="539" y="4029"/>
                        <a:pt x="604" y="3964"/>
                        <a:pt x="670" y="3898"/>
                      </a:cubicBezTo>
                      <a:cubicBezTo>
                        <a:pt x="762" y="3819"/>
                        <a:pt x="854" y="3740"/>
                        <a:pt x="959" y="3688"/>
                      </a:cubicBezTo>
                      <a:cubicBezTo>
                        <a:pt x="1116" y="3557"/>
                        <a:pt x="1313" y="3452"/>
                        <a:pt x="1483" y="3334"/>
                      </a:cubicBezTo>
                      <a:cubicBezTo>
                        <a:pt x="1759" y="3137"/>
                        <a:pt x="1969" y="2874"/>
                        <a:pt x="2113" y="2559"/>
                      </a:cubicBezTo>
                      <a:cubicBezTo>
                        <a:pt x="2218" y="2284"/>
                        <a:pt x="2297" y="2008"/>
                        <a:pt x="2350" y="1732"/>
                      </a:cubicBezTo>
                      <a:cubicBezTo>
                        <a:pt x="2389" y="1496"/>
                        <a:pt x="2415" y="1260"/>
                        <a:pt x="2428" y="1037"/>
                      </a:cubicBezTo>
                      <a:cubicBezTo>
                        <a:pt x="2442" y="866"/>
                        <a:pt x="2442" y="696"/>
                        <a:pt x="2442" y="525"/>
                      </a:cubicBezTo>
                      <a:lnTo>
                        <a:pt x="1497" y="118"/>
                      </a:lnTo>
                      <a:lnTo>
                        <a:pt x="1365" y="79"/>
                      </a:lnTo>
                      <a:lnTo>
                        <a:pt x="1247" y="26"/>
                      </a:lnTo>
                      <a:lnTo>
                        <a:pt x="1260" y="13"/>
                      </a:lnTo>
                      <a:lnTo>
                        <a:pt x="12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23"/>
                <p:cNvSpPr/>
                <p:nvPr/>
              </p:nvSpPr>
              <p:spPr>
                <a:xfrm rot="359464">
                  <a:off x="250629" y="4099341"/>
                  <a:ext cx="97406" cy="175146"/>
                </a:xfrm>
                <a:custGeom>
                  <a:avLst/>
                  <a:gdLst/>
                  <a:ahLst/>
                  <a:cxnLst/>
                  <a:rect l="l" t="t" r="r" b="b"/>
                  <a:pathLst>
                    <a:path w="1575" h="2832" extrusionOk="0">
                      <a:moveTo>
                        <a:pt x="801" y="1"/>
                      </a:moveTo>
                      <a:lnTo>
                        <a:pt x="788" y="14"/>
                      </a:lnTo>
                      <a:lnTo>
                        <a:pt x="761" y="40"/>
                      </a:lnTo>
                      <a:lnTo>
                        <a:pt x="735" y="67"/>
                      </a:lnTo>
                      <a:cubicBezTo>
                        <a:pt x="420" y="408"/>
                        <a:pt x="197" y="828"/>
                        <a:pt x="66" y="1274"/>
                      </a:cubicBezTo>
                      <a:cubicBezTo>
                        <a:pt x="0" y="1510"/>
                        <a:pt x="0" y="1760"/>
                        <a:pt x="66" y="2009"/>
                      </a:cubicBezTo>
                      <a:cubicBezTo>
                        <a:pt x="92" y="2127"/>
                        <a:pt x="131" y="2258"/>
                        <a:pt x="171" y="2376"/>
                      </a:cubicBezTo>
                      <a:cubicBezTo>
                        <a:pt x="223" y="2521"/>
                        <a:pt x="249" y="2665"/>
                        <a:pt x="302" y="2810"/>
                      </a:cubicBezTo>
                      <a:cubicBezTo>
                        <a:pt x="312" y="2825"/>
                        <a:pt x="324" y="2831"/>
                        <a:pt x="337" y="2831"/>
                      </a:cubicBezTo>
                      <a:cubicBezTo>
                        <a:pt x="389" y="2831"/>
                        <a:pt x="454" y="2726"/>
                        <a:pt x="486" y="2705"/>
                      </a:cubicBezTo>
                      <a:cubicBezTo>
                        <a:pt x="578" y="2626"/>
                        <a:pt x="669" y="2560"/>
                        <a:pt x="761" y="2508"/>
                      </a:cubicBezTo>
                      <a:cubicBezTo>
                        <a:pt x="1037" y="2337"/>
                        <a:pt x="1247" y="2075"/>
                        <a:pt x="1365" y="1760"/>
                      </a:cubicBezTo>
                      <a:cubicBezTo>
                        <a:pt x="1509" y="1432"/>
                        <a:pt x="1575" y="1064"/>
                        <a:pt x="1562" y="710"/>
                      </a:cubicBezTo>
                      <a:cubicBezTo>
                        <a:pt x="1562" y="578"/>
                        <a:pt x="1549" y="460"/>
                        <a:pt x="1536" y="329"/>
                      </a:cubicBezTo>
                      <a:lnTo>
                        <a:pt x="1536" y="316"/>
                      </a:lnTo>
                      <a:cubicBezTo>
                        <a:pt x="1536" y="316"/>
                        <a:pt x="1536" y="303"/>
                        <a:pt x="1536" y="303"/>
                      </a:cubicBezTo>
                      <a:lnTo>
                        <a:pt x="1063" y="93"/>
                      </a:lnTo>
                      <a:lnTo>
                        <a:pt x="1011" y="80"/>
                      </a:lnTo>
                      <a:lnTo>
                        <a:pt x="840" y="14"/>
                      </a:lnTo>
                      <a:lnTo>
                        <a:pt x="8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23"/>
                <p:cNvSpPr/>
                <p:nvPr/>
              </p:nvSpPr>
              <p:spPr>
                <a:xfrm rot="359464">
                  <a:off x="324182" y="4235351"/>
                  <a:ext cx="5690" cy="5257"/>
                </a:xfrm>
                <a:custGeom>
                  <a:avLst/>
                  <a:gdLst/>
                  <a:ahLst/>
                  <a:cxnLst/>
                  <a:rect l="l" t="t" r="r" b="b"/>
                  <a:pathLst>
                    <a:path w="92" h="85" extrusionOk="0">
                      <a:moveTo>
                        <a:pt x="45" y="0"/>
                      </a:moveTo>
                      <a:cubicBezTo>
                        <a:pt x="27" y="0"/>
                        <a:pt x="13" y="12"/>
                        <a:pt x="13" y="32"/>
                      </a:cubicBezTo>
                      <a:cubicBezTo>
                        <a:pt x="0" y="45"/>
                        <a:pt x="13" y="71"/>
                        <a:pt x="26" y="84"/>
                      </a:cubicBezTo>
                      <a:cubicBezTo>
                        <a:pt x="53" y="84"/>
                        <a:pt x="79" y="71"/>
                        <a:pt x="79" y="58"/>
                      </a:cubicBezTo>
                      <a:cubicBezTo>
                        <a:pt x="92" y="32"/>
                        <a:pt x="79" y="18"/>
                        <a:pt x="66" y="5"/>
                      </a:cubicBezTo>
                      <a:cubicBezTo>
                        <a:pt x="59" y="2"/>
                        <a:pt x="52" y="0"/>
                        <a:pt x="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09" name="Google Shape;6609;p23"/>
                <p:cNvGrpSpPr/>
                <p:nvPr/>
              </p:nvGrpSpPr>
              <p:grpSpPr>
                <a:xfrm>
                  <a:off x="221654" y="4099854"/>
                  <a:ext cx="123658" cy="182306"/>
                  <a:chOff x="221654" y="4099854"/>
                  <a:chExt cx="123658" cy="182306"/>
                </a:xfrm>
              </p:grpSpPr>
              <p:sp>
                <p:nvSpPr>
                  <p:cNvPr id="6610" name="Google Shape;6610;p23"/>
                  <p:cNvSpPr/>
                  <p:nvPr/>
                </p:nvSpPr>
                <p:spPr>
                  <a:xfrm rot="359464">
                    <a:off x="271760" y="4103132"/>
                    <a:ext cx="68277" cy="104642"/>
                  </a:xfrm>
                  <a:custGeom>
                    <a:avLst/>
                    <a:gdLst/>
                    <a:ahLst/>
                    <a:cxnLst/>
                    <a:rect l="l" t="t" r="r" b="b"/>
                    <a:pathLst>
                      <a:path w="1104" h="1692" extrusionOk="0">
                        <a:moveTo>
                          <a:pt x="682" y="659"/>
                        </a:moveTo>
                        <a:cubicBezTo>
                          <a:pt x="720" y="659"/>
                          <a:pt x="616" y="860"/>
                          <a:pt x="604" y="893"/>
                        </a:cubicBezTo>
                        <a:cubicBezTo>
                          <a:pt x="552" y="972"/>
                          <a:pt x="500" y="1050"/>
                          <a:pt x="447" y="1116"/>
                        </a:cubicBezTo>
                        <a:cubicBezTo>
                          <a:pt x="486" y="959"/>
                          <a:pt x="552" y="814"/>
                          <a:pt x="644" y="683"/>
                        </a:cubicBezTo>
                        <a:cubicBezTo>
                          <a:pt x="663" y="666"/>
                          <a:pt x="675" y="659"/>
                          <a:pt x="682" y="659"/>
                        </a:cubicBezTo>
                        <a:close/>
                        <a:moveTo>
                          <a:pt x="644" y="0"/>
                        </a:moveTo>
                        <a:cubicBezTo>
                          <a:pt x="565" y="92"/>
                          <a:pt x="473" y="197"/>
                          <a:pt x="408" y="315"/>
                        </a:cubicBezTo>
                        <a:cubicBezTo>
                          <a:pt x="250" y="552"/>
                          <a:pt x="132" y="827"/>
                          <a:pt x="53" y="1103"/>
                        </a:cubicBezTo>
                        <a:cubicBezTo>
                          <a:pt x="40" y="1208"/>
                          <a:pt x="1" y="1365"/>
                          <a:pt x="93" y="1444"/>
                        </a:cubicBezTo>
                        <a:cubicBezTo>
                          <a:pt x="122" y="1470"/>
                          <a:pt x="152" y="1480"/>
                          <a:pt x="180" y="1480"/>
                        </a:cubicBezTo>
                        <a:cubicBezTo>
                          <a:pt x="253" y="1480"/>
                          <a:pt x="321" y="1413"/>
                          <a:pt x="368" y="1365"/>
                        </a:cubicBezTo>
                        <a:cubicBezTo>
                          <a:pt x="368" y="1483"/>
                          <a:pt x="368" y="1615"/>
                          <a:pt x="460" y="1680"/>
                        </a:cubicBezTo>
                        <a:cubicBezTo>
                          <a:pt x="481" y="1688"/>
                          <a:pt x="501" y="1691"/>
                          <a:pt x="521" y="1691"/>
                        </a:cubicBezTo>
                        <a:cubicBezTo>
                          <a:pt x="675" y="1691"/>
                          <a:pt x="796" y="1482"/>
                          <a:pt x="854" y="1365"/>
                        </a:cubicBezTo>
                        <a:cubicBezTo>
                          <a:pt x="946" y="1142"/>
                          <a:pt x="1024" y="906"/>
                          <a:pt x="1077" y="657"/>
                        </a:cubicBezTo>
                        <a:cubicBezTo>
                          <a:pt x="1090" y="499"/>
                          <a:pt x="1103" y="342"/>
                          <a:pt x="1090" y="184"/>
                        </a:cubicBezTo>
                        <a:lnTo>
                          <a:pt x="1024" y="158"/>
                        </a:lnTo>
                        <a:cubicBezTo>
                          <a:pt x="1024" y="158"/>
                          <a:pt x="1024" y="171"/>
                          <a:pt x="1024" y="184"/>
                        </a:cubicBezTo>
                        <a:cubicBezTo>
                          <a:pt x="1038" y="342"/>
                          <a:pt x="1024" y="499"/>
                          <a:pt x="998" y="657"/>
                        </a:cubicBezTo>
                        <a:cubicBezTo>
                          <a:pt x="946" y="906"/>
                          <a:pt x="867" y="1155"/>
                          <a:pt x="762" y="1379"/>
                        </a:cubicBezTo>
                        <a:cubicBezTo>
                          <a:pt x="670" y="1537"/>
                          <a:pt x="584" y="1619"/>
                          <a:pt x="523" y="1619"/>
                        </a:cubicBezTo>
                        <a:cubicBezTo>
                          <a:pt x="452" y="1619"/>
                          <a:pt x="413" y="1511"/>
                          <a:pt x="434" y="1287"/>
                        </a:cubicBezTo>
                        <a:cubicBezTo>
                          <a:pt x="578" y="1103"/>
                          <a:pt x="683" y="893"/>
                          <a:pt x="736" y="670"/>
                        </a:cubicBezTo>
                        <a:cubicBezTo>
                          <a:pt x="746" y="639"/>
                          <a:pt x="717" y="609"/>
                          <a:pt x="685" y="609"/>
                        </a:cubicBezTo>
                        <a:cubicBezTo>
                          <a:pt x="675" y="609"/>
                          <a:pt x="666" y="611"/>
                          <a:pt x="657" y="617"/>
                        </a:cubicBezTo>
                        <a:cubicBezTo>
                          <a:pt x="591" y="670"/>
                          <a:pt x="539" y="735"/>
                          <a:pt x="513" y="814"/>
                        </a:cubicBezTo>
                        <a:cubicBezTo>
                          <a:pt x="447" y="945"/>
                          <a:pt x="395" y="1077"/>
                          <a:pt x="381" y="1208"/>
                        </a:cubicBezTo>
                        <a:cubicBezTo>
                          <a:pt x="351" y="1238"/>
                          <a:pt x="245" y="1352"/>
                          <a:pt x="190" y="1352"/>
                        </a:cubicBezTo>
                        <a:cubicBezTo>
                          <a:pt x="173" y="1352"/>
                          <a:pt x="161" y="1341"/>
                          <a:pt x="158" y="1313"/>
                        </a:cubicBezTo>
                        <a:cubicBezTo>
                          <a:pt x="158" y="1208"/>
                          <a:pt x="171" y="1090"/>
                          <a:pt x="211" y="985"/>
                        </a:cubicBezTo>
                        <a:cubicBezTo>
                          <a:pt x="276" y="801"/>
                          <a:pt x="342" y="630"/>
                          <a:pt x="434" y="460"/>
                        </a:cubicBezTo>
                        <a:cubicBezTo>
                          <a:pt x="500" y="329"/>
                          <a:pt x="578" y="197"/>
                          <a:pt x="657" y="79"/>
                        </a:cubicBezTo>
                        <a:cubicBezTo>
                          <a:pt x="670" y="66"/>
                          <a:pt x="683" y="40"/>
                          <a:pt x="709" y="14"/>
                        </a:cubicBezTo>
                        <a:lnTo>
                          <a:pt x="64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23"/>
                  <p:cNvSpPr/>
                  <p:nvPr/>
                </p:nvSpPr>
                <p:spPr>
                  <a:xfrm rot="359464">
                    <a:off x="239536" y="4207874"/>
                    <a:ext cx="9029" cy="8473"/>
                  </a:xfrm>
                  <a:custGeom>
                    <a:avLst/>
                    <a:gdLst/>
                    <a:ahLst/>
                    <a:cxnLst/>
                    <a:rect l="l" t="t" r="r" b="b"/>
                    <a:pathLst>
                      <a:path w="146" h="137" extrusionOk="0">
                        <a:moveTo>
                          <a:pt x="77" y="1"/>
                        </a:moveTo>
                        <a:cubicBezTo>
                          <a:pt x="48" y="1"/>
                          <a:pt x="24" y="15"/>
                          <a:pt x="14" y="45"/>
                        </a:cubicBezTo>
                        <a:cubicBezTo>
                          <a:pt x="1" y="71"/>
                          <a:pt x="14" y="110"/>
                          <a:pt x="53" y="137"/>
                        </a:cubicBezTo>
                        <a:lnTo>
                          <a:pt x="93" y="137"/>
                        </a:lnTo>
                        <a:cubicBezTo>
                          <a:pt x="119" y="124"/>
                          <a:pt x="132" y="110"/>
                          <a:pt x="132" y="97"/>
                        </a:cubicBezTo>
                        <a:cubicBezTo>
                          <a:pt x="145" y="58"/>
                          <a:pt x="132" y="19"/>
                          <a:pt x="106" y="5"/>
                        </a:cubicBezTo>
                        <a:cubicBezTo>
                          <a:pt x="96" y="2"/>
                          <a:pt x="86" y="1"/>
                          <a:pt x="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23"/>
                  <p:cNvSpPr/>
                  <p:nvPr/>
                </p:nvSpPr>
                <p:spPr>
                  <a:xfrm rot="359464">
                    <a:off x="221966" y="4228758"/>
                    <a:ext cx="7360" cy="6370"/>
                  </a:xfrm>
                  <a:custGeom>
                    <a:avLst/>
                    <a:gdLst/>
                    <a:ahLst/>
                    <a:cxnLst/>
                    <a:rect l="l" t="t" r="r" b="b"/>
                    <a:pathLst>
                      <a:path w="119" h="103" extrusionOk="0">
                        <a:moveTo>
                          <a:pt x="58" y="1"/>
                        </a:moveTo>
                        <a:cubicBezTo>
                          <a:pt x="40" y="1"/>
                          <a:pt x="23" y="13"/>
                          <a:pt x="14" y="32"/>
                        </a:cubicBezTo>
                        <a:cubicBezTo>
                          <a:pt x="0" y="58"/>
                          <a:pt x="14" y="85"/>
                          <a:pt x="40" y="98"/>
                        </a:cubicBezTo>
                        <a:cubicBezTo>
                          <a:pt x="47" y="101"/>
                          <a:pt x="54" y="103"/>
                          <a:pt x="61" y="103"/>
                        </a:cubicBezTo>
                        <a:cubicBezTo>
                          <a:pt x="79" y="103"/>
                          <a:pt x="96" y="91"/>
                          <a:pt x="105" y="72"/>
                        </a:cubicBezTo>
                        <a:cubicBezTo>
                          <a:pt x="119" y="45"/>
                          <a:pt x="105" y="19"/>
                          <a:pt x="79" y="6"/>
                        </a:cubicBezTo>
                        <a:cubicBezTo>
                          <a:pt x="72" y="2"/>
                          <a:pt x="65" y="1"/>
                          <a:pt x="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23"/>
                  <p:cNvSpPr/>
                  <p:nvPr/>
                </p:nvSpPr>
                <p:spPr>
                  <a:xfrm rot="359464">
                    <a:off x="233859" y="4264423"/>
                    <a:ext cx="3340" cy="3278"/>
                  </a:xfrm>
                  <a:custGeom>
                    <a:avLst/>
                    <a:gdLst/>
                    <a:ahLst/>
                    <a:cxnLst/>
                    <a:rect l="l" t="t" r="r" b="b"/>
                    <a:pathLst>
                      <a:path w="54" h="53" extrusionOk="0">
                        <a:moveTo>
                          <a:pt x="40" y="0"/>
                        </a:moveTo>
                        <a:cubicBezTo>
                          <a:pt x="27" y="0"/>
                          <a:pt x="14" y="0"/>
                          <a:pt x="1" y="13"/>
                        </a:cubicBezTo>
                        <a:cubicBezTo>
                          <a:pt x="1" y="26"/>
                          <a:pt x="1" y="40"/>
                          <a:pt x="14" y="53"/>
                        </a:cubicBezTo>
                        <a:cubicBezTo>
                          <a:pt x="27" y="53"/>
                          <a:pt x="40" y="53"/>
                          <a:pt x="53" y="40"/>
                        </a:cubicBezTo>
                        <a:cubicBezTo>
                          <a:pt x="53" y="26"/>
                          <a:pt x="53" y="13"/>
                          <a:pt x="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23"/>
                  <p:cNvSpPr/>
                  <p:nvPr/>
                </p:nvSpPr>
                <p:spPr>
                  <a:xfrm rot="359464">
                    <a:off x="305170" y="4264440"/>
                    <a:ext cx="7978" cy="3773"/>
                  </a:xfrm>
                  <a:custGeom>
                    <a:avLst/>
                    <a:gdLst/>
                    <a:ahLst/>
                    <a:cxnLst/>
                    <a:rect l="l" t="t" r="r" b="b"/>
                    <a:pathLst>
                      <a:path w="129" h="61" extrusionOk="0">
                        <a:moveTo>
                          <a:pt x="54" y="1"/>
                        </a:moveTo>
                        <a:cubicBezTo>
                          <a:pt x="35" y="1"/>
                          <a:pt x="18" y="13"/>
                          <a:pt x="9" y="32"/>
                        </a:cubicBezTo>
                        <a:cubicBezTo>
                          <a:pt x="0" y="53"/>
                          <a:pt x="12" y="61"/>
                          <a:pt x="28" y="61"/>
                        </a:cubicBezTo>
                        <a:cubicBezTo>
                          <a:pt x="65" y="61"/>
                          <a:pt x="128" y="24"/>
                          <a:pt x="74" y="6"/>
                        </a:cubicBezTo>
                        <a:cubicBezTo>
                          <a:pt x="67" y="3"/>
                          <a:pt x="60" y="1"/>
                          <a:pt x="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23"/>
                  <p:cNvSpPr/>
                  <p:nvPr/>
                </p:nvSpPr>
                <p:spPr>
                  <a:xfrm rot="359464">
                    <a:off x="274906" y="4277461"/>
                    <a:ext cx="4948" cy="4453"/>
                  </a:xfrm>
                  <a:custGeom>
                    <a:avLst/>
                    <a:gdLst/>
                    <a:ahLst/>
                    <a:cxnLst/>
                    <a:rect l="l" t="t" r="r" b="b"/>
                    <a:pathLst>
                      <a:path w="80" h="72" extrusionOk="0">
                        <a:moveTo>
                          <a:pt x="33" y="0"/>
                        </a:moveTo>
                        <a:cubicBezTo>
                          <a:pt x="19" y="0"/>
                          <a:pt x="10" y="9"/>
                          <a:pt x="0" y="19"/>
                        </a:cubicBezTo>
                        <a:cubicBezTo>
                          <a:pt x="0" y="32"/>
                          <a:pt x="0" y="58"/>
                          <a:pt x="27" y="71"/>
                        </a:cubicBezTo>
                        <a:cubicBezTo>
                          <a:pt x="40" y="71"/>
                          <a:pt x="53" y="71"/>
                          <a:pt x="66" y="45"/>
                        </a:cubicBezTo>
                        <a:cubicBezTo>
                          <a:pt x="79" y="32"/>
                          <a:pt x="66" y="6"/>
                          <a:pt x="53" y="6"/>
                        </a:cubicBezTo>
                        <a:cubicBezTo>
                          <a:pt x="45" y="2"/>
                          <a:pt x="39" y="0"/>
                          <a:pt x="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16" name="Google Shape;6616;p23"/>
                <p:cNvSpPr/>
                <p:nvPr/>
              </p:nvSpPr>
              <p:spPr>
                <a:xfrm rot="359464">
                  <a:off x="295831" y="4032547"/>
                  <a:ext cx="105570" cy="100684"/>
                </a:xfrm>
                <a:custGeom>
                  <a:avLst/>
                  <a:gdLst/>
                  <a:ahLst/>
                  <a:cxnLst/>
                  <a:rect l="l" t="t" r="r" b="b"/>
                  <a:pathLst>
                    <a:path w="1707" h="1628" extrusionOk="0">
                      <a:moveTo>
                        <a:pt x="565" y="0"/>
                      </a:moveTo>
                      <a:lnTo>
                        <a:pt x="538" y="26"/>
                      </a:lnTo>
                      <a:lnTo>
                        <a:pt x="499" y="118"/>
                      </a:lnTo>
                      <a:lnTo>
                        <a:pt x="368" y="354"/>
                      </a:lnTo>
                      <a:lnTo>
                        <a:pt x="237" y="604"/>
                      </a:lnTo>
                      <a:lnTo>
                        <a:pt x="118" y="827"/>
                      </a:lnTo>
                      <a:lnTo>
                        <a:pt x="53" y="958"/>
                      </a:lnTo>
                      <a:lnTo>
                        <a:pt x="13" y="1037"/>
                      </a:lnTo>
                      <a:lnTo>
                        <a:pt x="0" y="1076"/>
                      </a:lnTo>
                      <a:lnTo>
                        <a:pt x="40" y="1076"/>
                      </a:lnTo>
                      <a:lnTo>
                        <a:pt x="145" y="1116"/>
                      </a:lnTo>
                      <a:lnTo>
                        <a:pt x="394" y="1221"/>
                      </a:lnTo>
                      <a:lnTo>
                        <a:pt x="525" y="1273"/>
                      </a:lnTo>
                      <a:lnTo>
                        <a:pt x="788" y="1365"/>
                      </a:lnTo>
                      <a:lnTo>
                        <a:pt x="1037" y="1470"/>
                      </a:lnTo>
                      <a:lnTo>
                        <a:pt x="1286" y="1562"/>
                      </a:lnTo>
                      <a:lnTo>
                        <a:pt x="1405" y="1614"/>
                      </a:lnTo>
                      <a:lnTo>
                        <a:pt x="1444" y="1627"/>
                      </a:lnTo>
                      <a:lnTo>
                        <a:pt x="1457" y="1588"/>
                      </a:lnTo>
                      <a:lnTo>
                        <a:pt x="1470" y="1522"/>
                      </a:lnTo>
                      <a:cubicBezTo>
                        <a:pt x="1483" y="1444"/>
                        <a:pt x="1496" y="1365"/>
                        <a:pt x="1523" y="1273"/>
                      </a:cubicBezTo>
                      <a:cubicBezTo>
                        <a:pt x="1536" y="1181"/>
                        <a:pt x="1549" y="1102"/>
                        <a:pt x="1575" y="1024"/>
                      </a:cubicBezTo>
                      <a:lnTo>
                        <a:pt x="1628" y="788"/>
                      </a:lnTo>
                      <a:lnTo>
                        <a:pt x="1680" y="538"/>
                      </a:lnTo>
                      <a:lnTo>
                        <a:pt x="1693" y="459"/>
                      </a:lnTo>
                      <a:cubicBezTo>
                        <a:pt x="1706" y="446"/>
                        <a:pt x="1706" y="433"/>
                        <a:pt x="1706" y="407"/>
                      </a:cubicBezTo>
                      <a:lnTo>
                        <a:pt x="1680" y="407"/>
                      </a:lnTo>
                      <a:lnTo>
                        <a:pt x="1588" y="368"/>
                      </a:lnTo>
                      <a:lnTo>
                        <a:pt x="1365" y="289"/>
                      </a:lnTo>
                      <a:lnTo>
                        <a:pt x="1155" y="210"/>
                      </a:lnTo>
                      <a:lnTo>
                        <a:pt x="919" y="118"/>
                      </a:lnTo>
                      <a:lnTo>
                        <a:pt x="696" y="39"/>
                      </a:lnTo>
                      <a:lnTo>
                        <a:pt x="5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17" name="Google Shape;6617;p23"/>
                <p:cNvGrpSpPr/>
                <p:nvPr/>
              </p:nvGrpSpPr>
              <p:grpSpPr>
                <a:xfrm>
                  <a:off x="304711" y="4027795"/>
                  <a:ext cx="81649" cy="100970"/>
                  <a:chOff x="304711" y="4027795"/>
                  <a:chExt cx="81649" cy="100970"/>
                </a:xfrm>
              </p:grpSpPr>
              <p:sp>
                <p:nvSpPr>
                  <p:cNvPr id="6618" name="Google Shape;6618;p23"/>
                  <p:cNvSpPr/>
                  <p:nvPr/>
                </p:nvSpPr>
                <p:spPr>
                  <a:xfrm rot="359464">
                    <a:off x="308207" y="4029434"/>
                    <a:ext cx="35004" cy="68834"/>
                  </a:xfrm>
                  <a:custGeom>
                    <a:avLst/>
                    <a:gdLst/>
                    <a:ahLst/>
                    <a:cxnLst/>
                    <a:rect l="l" t="t" r="r" b="b"/>
                    <a:pathLst>
                      <a:path w="566" h="1113" extrusionOk="0">
                        <a:moveTo>
                          <a:pt x="539" y="0"/>
                        </a:moveTo>
                        <a:cubicBezTo>
                          <a:pt x="536" y="0"/>
                          <a:pt x="532" y="4"/>
                          <a:pt x="526" y="10"/>
                        </a:cubicBezTo>
                        <a:lnTo>
                          <a:pt x="513" y="10"/>
                        </a:lnTo>
                        <a:lnTo>
                          <a:pt x="500" y="63"/>
                        </a:lnTo>
                        <a:lnTo>
                          <a:pt x="395" y="273"/>
                        </a:lnTo>
                        <a:cubicBezTo>
                          <a:pt x="355" y="338"/>
                          <a:pt x="329" y="417"/>
                          <a:pt x="290" y="483"/>
                        </a:cubicBezTo>
                        <a:lnTo>
                          <a:pt x="198" y="679"/>
                        </a:lnTo>
                        <a:cubicBezTo>
                          <a:pt x="158" y="758"/>
                          <a:pt x="119" y="824"/>
                          <a:pt x="93" y="903"/>
                        </a:cubicBezTo>
                        <a:cubicBezTo>
                          <a:pt x="67" y="929"/>
                          <a:pt x="53" y="968"/>
                          <a:pt x="40" y="1008"/>
                        </a:cubicBezTo>
                        <a:lnTo>
                          <a:pt x="14" y="1060"/>
                        </a:lnTo>
                        <a:lnTo>
                          <a:pt x="1" y="1086"/>
                        </a:lnTo>
                        <a:lnTo>
                          <a:pt x="1" y="1099"/>
                        </a:lnTo>
                        <a:cubicBezTo>
                          <a:pt x="1" y="1099"/>
                          <a:pt x="1" y="1099"/>
                          <a:pt x="1" y="1112"/>
                        </a:cubicBezTo>
                        <a:cubicBezTo>
                          <a:pt x="1" y="1112"/>
                          <a:pt x="27" y="1112"/>
                          <a:pt x="14" y="1086"/>
                        </a:cubicBezTo>
                        <a:lnTo>
                          <a:pt x="14" y="1086"/>
                        </a:lnTo>
                        <a:cubicBezTo>
                          <a:pt x="21" y="1093"/>
                          <a:pt x="24" y="1096"/>
                          <a:pt x="25" y="1096"/>
                        </a:cubicBezTo>
                        <a:cubicBezTo>
                          <a:pt x="27" y="1096"/>
                          <a:pt x="27" y="1093"/>
                          <a:pt x="27" y="1086"/>
                        </a:cubicBezTo>
                        <a:lnTo>
                          <a:pt x="40" y="1073"/>
                        </a:lnTo>
                        <a:cubicBezTo>
                          <a:pt x="40" y="1060"/>
                          <a:pt x="67" y="1047"/>
                          <a:pt x="67" y="1034"/>
                        </a:cubicBezTo>
                        <a:lnTo>
                          <a:pt x="106" y="942"/>
                        </a:lnTo>
                        <a:lnTo>
                          <a:pt x="132" y="876"/>
                        </a:lnTo>
                        <a:lnTo>
                          <a:pt x="237" y="693"/>
                        </a:lnTo>
                        <a:lnTo>
                          <a:pt x="329" y="483"/>
                        </a:lnTo>
                        <a:lnTo>
                          <a:pt x="447" y="273"/>
                        </a:lnTo>
                        <a:lnTo>
                          <a:pt x="447" y="259"/>
                        </a:lnTo>
                        <a:lnTo>
                          <a:pt x="447" y="233"/>
                        </a:lnTo>
                        <a:lnTo>
                          <a:pt x="500" y="141"/>
                        </a:lnTo>
                        <a:lnTo>
                          <a:pt x="526" y="89"/>
                        </a:lnTo>
                        <a:cubicBezTo>
                          <a:pt x="539" y="76"/>
                          <a:pt x="552" y="49"/>
                          <a:pt x="552" y="36"/>
                        </a:cubicBezTo>
                        <a:cubicBezTo>
                          <a:pt x="565" y="36"/>
                          <a:pt x="565" y="23"/>
                          <a:pt x="552" y="23"/>
                        </a:cubicBezTo>
                        <a:cubicBezTo>
                          <a:pt x="552" y="10"/>
                          <a:pt x="552" y="10"/>
                          <a:pt x="552" y="10"/>
                        </a:cubicBezTo>
                        <a:cubicBezTo>
                          <a:pt x="546" y="4"/>
                          <a:pt x="542"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23"/>
                  <p:cNvSpPr/>
                  <p:nvPr/>
                </p:nvSpPr>
                <p:spPr>
                  <a:xfrm rot="359464">
                    <a:off x="335320" y="4041170"/>
                    <a:ext cx="27645" cy="73410"/>
                  </a:xfrm>
                  <a:custGeom>
                    <a:avLst/>
                    <a:gdLst/>
                    <a:ahLst/>
                    <a:cxnLst/>
                    <a:rect l="l" t="t" r="r" b="b"/>
                    <a:pathLst>
                      <a:path w="447" h="1187" extrusionOk="0">
                        <a:moveTo>
                          <a:pt x="422" y="0"/>
                        </a:moveTo>
                        <a:cubicBezTo>
                          <a:pt x="414" y="0"/>
                          <a:pt x="407" y="9"/>
                          <a:pt x="407" y="19"/>
                        </a:cubicBezTo>
                        <a:cubicBezTo>
                          <a:pt x="394" y="32"/>
                          <a:pt x="394" y="32"/>
                          <a:pt x="407" y="45"/>
                        </a:cubicBezTo>
                        <a:cubicBezTo>
                          <a:pt x="407" y="58"/>
                          <a:pt x="407" y="58"/>
                          <a:pt x="407" y="58"/>
                        </a:cubicBezTo>
                        <a:cubicBezTo>
                          <a:pt x="394" y="97"/>
                          <a:pt x="381" y="124"/>
                          <a:pt x="368" y="163"/>
                        </a:cubicBezTo>
                        <a:lnTo>
                          <a:pt x="276" y="412"/>
                        </a:lnTo>
                        <a:cubicBezTo>
                          <a:pt x="250" y="491"/>
                          <a:pt x="223" y="570"/>
                          <a:pt x="184" y="649"/>
                        </a:cubicBezTo>
                        <a:cubicBezTo>
                          <a:pt x="158" y="740"/>
                          <a:pt x="118" y="832"/>
                          <a:pt x="92" y="924"/>
                        </a:cubicBezTo>
                        <a:lnTo>
                          <a:pt x="53" y="1042"/>
                        </a:lnTo>
                        <a:lnTo>
                          <a:pt x="26" y="1108"/>
                        </a:lnTo>
                        <a:cubicBezTo>
                          <a:pt x="13" y="1121"/>
                          <a:pt x="0" y="1147"/>
                          <a:pt x="0" y="1160"/>
                        </a:cubicBezTo>
                        <a:cubicBezTo>
                          <a:pt x="0" y="1160"/>
                          <a:pt x="0" y="1173"/>
                          <a:pt x="0" y="1173"/>
                        </a:cubicBezTo>
                        <a:cubicBezTo>
                          <a:pt x="0" y="1187"/>
                          <a:pt x="13" y="1187"/>
                          <a:pt x="13" y="1187"/>
                        </a:cubicBezTo>
                        <a:cubicBezTo>
                          <a:pt x="26" y="1187"/>
                          <a:pt x="40" y="1187"/>
                          <a:pt x="40" y="1173"/>
                        </a:cubicBezTo>
                        <a:lnTo>
                          <a:pt x="66" y="1121"/>
                        </a:lnTo>
                        <a:lnTo>
                          <a:pt x="79" y="1068"/>
                        </a:lnTo>
                        <a:lnTo>
                          <a:pt x="171" y="819"/>
                        </a:lnTo>
                        <a:cubicBezTo>
                          <a:pt x="210" y="727"/>
                          <a:pt x="236" y="662"/>
                          <a:pt x="263" y="570"/>
                        </a:cubicBezTo>
                        <a:cubicBezTo>
                          <a:pt x="302" y="478"/>
                          <a:pt x="328" y="399"/>
                          <a:pt x="355" y="307"/>
                        </a:cubicBezTo>
                        <a:cubicBezTo>
                          <a:pt x="368" y="268"/>
                          <a:pt x="394" y="202"/>
                          <a:pt x="407" y="176"/>
                        </a:cubicBezTo>
                        <a:cubicBezTo>
                          <a:pt x="407" y="163"/>
                          <a:pt x="407" y="137"/>
                          <a:pt x="420" y="124"/>
                        </a:cubicBezTo>
                        <a:cubicBezTo>
                          <a:pt x="433" y="110"/>
                          <a:pt x="433" y="97"/>
                          <a:pt x="433" y="84"/>
                        </a:cubicBezTo>
                        <a:cubicBezTo>
                          <a:pt x="433" y="84"/>
                          <a:pt x="433" y="84"/>
                          <a:pt x="433" y="71"/>
                        </a:cubicBezTo>
                        <a:lnTo>
                          <a:pt x="433" y="58"/>
                        </a:lnTo>
                        <a:lnTo>
                          <a:pt x="446" y="32"/>
                        </a:lnTo>
                        <a:cubicBezTo>
                          <a:pt x="446" y="32"/>
                          <a:pt x="446" y="19"/>
                          <a:pt x="446" y="19"/>
                        </a:cubicBezTo>
                        <a:cubicBezTo>
                          <a:pt x="446" y="5"/>
                          <a:pt x="446" y="5"/>
                          <a:pt x="433" y="5"/>
                        </a:cubicBezTo>
                        <a:cubicBezTo>
                          <a:pt x="429" y="2"/>
                          <a:pt x="426"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23"/>
                  <p:cNvSpPr/>
                  <p:nvPr/>
                </p:nvSpPr>
                <p:spPr>
                  <a:xfrm rot="359464">
                    <a:off x="366007" y="4048970"/>
                    <a:ext cx="16265" cy="79162"/>
                  </a:xfrm>
                  <a:custGeom>
                    <a:avLst/>
                    <a:gdLst/>
                    <a:ahLst/>
                    <a:cxnLst/>
                    <a:rect l="l" t="t" r="r" b="b"/>
                    <a:pathLst>
                      <a:path w="263" h="1280" extrusionOk="0">
                        <a:moveTo>
                          <a:pt x="230" y="0"/>
                        </a:moveTo>
                        <a:cubicBezTo>
                          <a:pt x="197" y="0"/>
                          <a:pt x="196" y="108"/>
                          <a:pt x="184" y="132"/>
                        </a:cubicBezTo>
                        <a:cubicBezTo>
                          <a:pt x="144" y="395"/>
                          <a:pt x="118" y="631"/>
                          <a:pt x="66" y="880"/>
                        </a:cubicBezTo>
                        <a:cubicBezTo>
                          <a:pt x="39" y="1012"/>
                          <a:pt x="13" y="1143"/>
                          <a:pt x="0" y="1274"/>
                        </a:cubicBezTo>
                        <a:cubicBezTo>
                          <a:pt x="4" y="1278"/>
                          <a:pt x="9" y="1280"/>
                          <a:pt x="14" y="1280"/>
                        </a:cubicBezTo>
                        <a:cubicBezTo>
                          <a:pt x="25" y="1280"/>
                          <a:pt x="36" y="1270"/>
                          <a:pt x="26" y="1261"/>
                        </a:cubicBezTo>
                        <a:cubicBezTo>
                          <a:pt x="53" y="1090"/>
                          <a:pt x="105" y="946"/>
                          <a:pt x="131" y="776"/>
                        </a:cubicBezTo>
                        <a:cubicBezTo>
                          <a:pt x="171" y="526"/>
                          <a:pt x="210" y="277"/>
                          <a:pt x="249" y="27"/>
                        </a:cubicBezTo>
                        <a:cubicBezTo>
                          <a:pt x="263" y="14"/>
                          <a:pt x="249" y="1"/>
                          <a:pt x="236" y="1"/>
                        </a:cubicBezTo>
                        <a:cubicBezTo>
                          <a:pt x="234" y="1"/>
                          <a:pt x="232" y="0"/>
                          <a:pt x="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621" name="Google Shape;6621;p23"/>
              <p:cNvSpPr/>
              <p:nvPr/>
            </p:nvSpPr>
            <p:spPr>
              <a:xfrm rot="359464">
                <a:off x="865825" y="4969180"/>
                <a:ext cx="151088" cy="259936"/>
              </a:xfrm>
              <a:custGeom>
                <a:avLst/>
                <a:gdLst/>
                <a:ahLst/>
                <a:cxnLst/>
                <a:rect l="l" t="t" r="r" b="b"/>
                <a:pathLst>
                  <a:path w="2443" h="4203" extrusionOk="0">
                    <a:moveTo>
                      <a:pt x="1222" y="1"/>
                    </a:moveTo>
                    <a:lnTo>
                      <a:pt x="1195" y="14"/>
                    </a:lnTo>
                    <a:lnTo>
                      <a:pt x="1195" y="27"/>
                    </a:lnTo>
                    <a:lnTo>
                      <a:pt x="1182" y="40"/>
                    </a:lnTo>
                    <a:cubicBezTo>
                      <a:pt x="723" y="447"/>
                      <a:pt x="368" y="972"/>
                      <a:pt x="145" y="1549"/>
                    </a:cubicBezTo>
                    <a:cubicBezTo>
                      <a:pt x="14" y="1943"/>
                      <a:pt x="1" y="2376"/>
                      <a:pt x="119" y="2770"/>
                    </a:cubicBezTo>
                    <a:cubicBezTo>
                      <a:pt x="172" y="2914"/>
                      <a:pt x="224" y="3046"/>
                      <a:pt x="290" y="3177"/>
                    </a:cubicBezTo>
                    <a:cubicBezTo>
                      <a:pt x="421" y="3387"/>
                      <a:pt x="487" y="3636"/>
                      <a:pt x="487" y="3899"/>
                    </a:cubicBezTo>
                    <a:cubicBezTo>
                      <a:pt x="473" y="3964"/>
                      <a:pt x="447" y="4030"/>
                      <a:pt x="434" y="4082"/>
                    </a:cubicBezTo>
                    <a:cubicBezTo>
                      <a:pt x="408" y="4122"/>
                      <a:pt x="368" y="4174"/>
                      <a:pt x="395" y="4200"/>
                    </a:cubicBezTo>
                    <a:lnTo>
                      <a:pt x="421" y="4200"/>
                    </a:lnTo>
                    <a:cubicBezTo>
                      <a:pt x="423" y="4202"/>
                      <a:pt x="425" y="4203"/>
                      <a:pt x="427" y="4203"/>
                    </a:cubicBezTo>
                    <a:cubicBezTo>
                      <a:pt x="441" y="4203"/>
                      <a:pt x="462" y="4166"/>
                      <a:pt x="473" y="4109"/>
                    </a:cubicBezTo>
                    <a:cubicBezTo>
                      <a:pt x="539" y="4030"/>
                      <a:pt x="605" y="3964"/>
                      <a:pt x="670" y="3899"/>
                    </a:cubicBezTo>
                    <a:cubicBezTo>
                      <a:pt x="762" y="3820"/>
                      <a:pt x="854" y="3741"/>
                      <a:pt x="946" y="3689"/>
                    </a:cubicBezTo>
                    <a:cubicBezTo>
                      <a:pt x="1117" y="3557"/>
                      <a:pt x="1300" y="3452"/>
                      <a:pt x="1484" y="3334"/>
                    </a:cubicBezTo>
                    <a:cubicBezTo>
                      <a:pt x="1746" y="3137"/>
                      <a:pt x="1970" y="2875"/>
                      <a:pt x="2114" y="2560"/>
                    </a:cubicBezTo>
                    <a:cubicBezTo>
                      <a:pt x="2219" y="2284"/>
                      <a:pt x="2298" y="2009"/>
                      <a:pt x="2350" y="1720"/>
                    </a:cubicBezTo>
                    <a:cubicBezTo>
                      <a:pt x="2390" y="1497"/>
                      <a:pt x="2416" y="1261"/>
                      <a:pt x="2429" y="1038"/>
                    </a:cubicBezTo>
                    <a:cubicBezTo>
                      <a:pt x="2442" y="867"/>
                      <a:pt x="2442" y="696"/>
                      <a:pt x="2442" y="526"/>
                    </a:cubicBezTo>
                    <a:lnTo>
                      <a:pt x="1497" y="119"/>
                    </a:lnTo>
                    <a:lnTo>
                      <a:pt x="1366" y="66"/>
                    </a:lnTo>
                    <a:lnTo>
                      <a:pt x="1248" y="27"/>
                    </a:lnTo>
                    <a:lnTo>
                      <a:pt x="1261" y="14"/>
                    </a:lnTo>
                    <a:lnTo>
                      <a:pt x="12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23"/>
              <p:cNvSpPr/>
              <p:nvPr/>
            </p:nvSpPr>
            <p:spPr>
              <a:xfrm rot="359464">
                <a:off x="906956" y="4976128"/>
                <a:ext cx="96664" cy="175146"/>
              </a:xfrm>
              <a:custGeom>
                <a:avLst/>
                <a:gdLst/>
                <a:ahLst/>
                <a:cxnLst/>
                <a:rect l="l" t="t" r="r" b="b"/>
                <a:pathLst>
                  <a:path w="1563" h="2832" extrusionOk="0">
                    <a:moveTo>
                      <a:pt x="801" y="1"/>
                    </a:moveTo>
                    <a:lnTo>
                      <a:pt x="788" y="14"/>
                    </a:lnTo>
                    <a:lnTo>
                      <a:pt x="749" y="40"/>
                    </a:lnTo>
                    <a:lnTo>
                      <a:pt x="736" y="66"/>
                    </a:lnTo>
                    <a:cubicBezTo>
                      <a:pt x="421" y="408"/>
                      <a:pt x="184" y="814"/>
                      <a:pt x="53" y="1261"/>
                    </a:cubicBezTo>
                    <a:cubicBezTo>
                      <a:pt x="1" y="1510"/>
                      <a:pt x="1" y="1759"/>
                      <a:pt x="53" y="2009"/>
                    </a:cubicBezTo>
                    <a:cubicBezTo>
                      <a:pt x="79" y="2127"/>
                      <a:pt x="119" y="2258"/>
                      <a:pt x="158" y="2376"/>
                    </a:cubicBezTo>
                    <a:cubicBezTo>
                      <a:pt x="211" y="2520"/>
                      <a:pt x="250" y="2665"/>
                      <a:pt x="289" y="2809"/>
                    </a:cubicBezTo>
                    <a:cubicBezTo>
                      <a:pt x="300" y="2825"/>
                      <a:pt x="312" y="2831"/>
                      <a:pt x="324" y="2831"/>
                    </a:cubicBezTo>
                    <a:cubicBezTo>
                      <a:pt x="377" y="2831"/>
                      <a:pt x="444" y="2725"/>
                      <a:pt x="486" y="2704"/>
                    </a:cubicBezTo>
                    <a:cubicBezTo>
                      <a:pt x="565" y="2625"/>
                      <a:pt x="657" y="2560"/>
                      <a:pt x="749" y="2507"/>
                    </a:cubicBezTo>
                    <a:cubicBezTo>
                      <a:pt x="1037" y="2337"/>
                      <a:pt x="1247" y="2074"/>
                      <a:pt x="1352" y="1759"/>
                    </a:cubicBezTo>
                    <a:cubicBezTo>
                      <a:pt x="1497" y="1431"/>
                      <a:pt x="1562" y="1064"/>
                      <a:pt x="1549" y="709"/>
                    </a:cubicBezTo>
                    <a:cubicBezTo>
                      <a:pt x="1549" y="578"/>
                      <a:pt x="1523" y="460"/>
                      <a:pt x="1523" y="329"/>
                    </a:cubicBezTo>
                    <a:lnTo>
                      <a:pt x="1523" y="316"/>
                    </a:lnTo>
                    <a:cubicBezTo>
                      <a:pt x="1523" y="316"/>
                      <a:pt x="1523" y="303"/>
                      <a:pt x="1523" y="303"/>
                    </a:cubicBezTo>
                    <a:lnTo>
                      <a:pt x="1051" y="93"/>
                    </a:lnTo>
                    <a:lnTo>
                      <a:pt x="985" y="66"/>
                    </a:lnTo>
                    <a:lnTo>
                      <a:pt x="828" y="14"/>
                    </a:lnTo>
                    <a:lnTo>
                      <a:pt x="841" y="14"/>
                    </a:lnTo>
                    <a:lnTo>
                      <a:pt x="8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23" name="Google Shape;6623;p23"/>
              <p:cNvGrpSpPr/>
              <p:nvPr/>
            </p:nvGrpSpPr>
            <p:grpSpPr>
              <a:xfrm>
                <a:off x="877179" y="4975804"/>
                <a:ext cx="123742" cy="182954"/>
                <a:chOff x="877179" y="4975804"/>
                <a:chExt cx="123742" cy="182954"/>
              </a:xfrm>
            </p:grpSpPr>
            <p:sp>
              <p:nvSpPr>
                <p:cNvPr id="6624" name="Google Shape;6624;p23"/>
                <p:cNvSpPr/>
                <p:nvPr/>
              </p:nvSpPr>
              <p:spPr>
                <a:xfrm rot="359464">
                  <a:off x="927350" y="4979074"/>
                  <a:ext cx="68215" cy="106188"/>
                </a:xfrm>
                <a:custGeom>
                  <a:avLst/>
                  <a:gdLst/>
                  <a:ahLst/>
                  <a:cxnLst/>
                  <a:rect l="l" t="t" r="r" b="b"/>
                  <a:pathLst>
                    <a:path w="1103" h="1717" extrusionOk="0">
                      <a:moveTo>
                        <a:pt x="678" y="671"/>
                      </a:moveTo>
                      <a:cubicBezTo>
                        <a:pt x="708" y="671"/>
                        <a:pt x="615" y="860"/>
                        <a:pt x="604" y="892"/>
                      </a:cubicBezTo>
                      <a:cubicBezTo>
                        <a:pt x="552" y="984"/>
                        <a:pt x="499" y="1050"/>
                        <a:pt x="447" y="1129"/>
                      </a:cubicBezTo>
                      <a:cubicBezTo>
                        <a:pt x="473" y="971"/>
                        <a:pt x="538" y="827"/>
                        <a:pt x="643" y="696"/>
                      </a:cubicBezTo>
                      <a:cubicBezTo>
                        <a:pt x="661" y="678"/>
                        <a:pt x="672" y="671"/>
                        <a:pt x="678" y="671"/>
                      </a:cubicBezTo>
                      <a:close/>
                      <a:moveTo>
                        <a:pt x="643" y="0"/>
                      </a:moveTo>
                      <a:cubicBezTo>
                        <a:pt x="552" y="105"/>
                        <a:pt x="473" y="210"/>
                        <a:pt x="407" y="328"/>
                      </a:cubicBezTo>
                      <a:cubicBezTo>
                        <a:pt x="250" y="578"/>
                        <a:pt x="132" y="840"/>
                        <a:pt x="53" y="1116"/>
                      </a:cubicBezTo>
                      <a:cubicBezTo>
                        <a:pt x="27" y="1234"/>
                        <a:pt x="0" y="1378"/>
                        <a:pt x="92" y="1470"/>
                      </a:cubicBezTo>
                      <a:cubicBezTo>
                        <a:pt x="117" y="1492"/>
                        <a:pt x="144" y="1500"/>
                        <a:pt x="170" y="1500"/>
                      </a:cubicBezTo>
                      <a:cubicBezTo>
                        <a:pt x="240" y="1500"/>
                        <a:pt x="311" y="1439"/>
                        <a:pt x="368" y="1391"/>
                      </a:cubicBezTo>
                      <a:cubicBezTo>
                        <a:pt x="368" y="1496"/>
                        <a:pt x="368" y="1641"/>
                        <a:pt x="460" y="1706"/>
                      </a:cubicBezTo>
                      <a:cubicBezTo>
                        <a:pt x="480" y="1713"/>
                        <a:pt x="499" y="1717"/>
                        <a:pt x="517" y="1717"/>
                      </a:cubicBezTo>
                      <a:cubicBezTo>
                        <a:pt x="671" y="1717"/>
                        <a:pt x="782" y="1495"/>
                        <a:pt x="840" y="1378"/>
                      </a:cubicBezTo>
                      <a:cubicBezTo>
                        <a:pt x="945" y="1155"/>
                        <a:pt x="1024" y="919"/>
                        <a:pt x="1076" y="683"/>
                      </a:cubicBezTo>
                      <a:cubicBezTo>
                        <a:pt x="1090" y="525"/>
                        <a:pt x="1103" y="354"/>
                        <a:pt x="1090" y="197"/>
                      </a:cubicBezTo>
                      <a:lnTo>
                        <a:pt x="1024" y="158"/>
                      </a:lnTo>
                      <a:lnTo>
                        <a:pt x="1024" y="197"/>
                      </a:lnTo>
                      <a:cubicBezTo>
                        <a:pt x="1037" y="354"/>
                        <a:pt x="1024" y="512"/>
                        <a:pt x="998" y="669"/>
                      </a:cubicBezTo>
                      <a:cubicBezTo>
                        <a:pt x="945" y="919"/>
                        <a:pt x="866" y="1168"/>
                        <a:pt x="761" y="1391"/>
                      </a:cubicBezTo>
                      <a:cubicBezTo>
                        <a:pt x="670" y="1550"/>
                        <a:pt x="584" y="1632"/>
                        <a:pt x="522" y="1632"/>
                      </a:cubicBezTo>
                      <a:cubicBezTo>
                        <a:pt x="451" y="1632"/>
                        <a:pt x="412" y="1524"/>
                        <a:pt x="433" y="1299"/>
                      </a:cubicBezTo>
                      <a:cubicBezTo>
                        <a:pt x="578" y="1116"/>
                        <a:pt x="683" y="906"/>
                        <a:pt x="735" y="683"/>
                      </a:cubicBezTo>
                      <a:cubicBezTo>
                        <a:pt x="735" y="652"/>
                        <a:pt x="712" y="622"/>
                        <a:pt x="683" y="622"/>
                      </a:cubicBezTo>
                      <a:cubicBezTo>
                        <a:pt x="674" y="622"/>
                        <a:pt x="665" y="624"/>
                        <a:pt x="656" y="630"/>
                      </a:cubicBezTo>
                      <a:cubicBezTo>
                        <a:pt x="591" y="683"/>
                        <a:pt x="538" y="748"/>
                        <a:pt x="499" y="827"/>
                      </a:cubicBezTo>
                      <a:cubicBezTo>
                        <a:pt x="447" y="958"/>
                        <a:pt x="394" y="1089"/>
                        <a:pt x="381" y="1221"/>
                      </a:cubicBezTo>
                      <a:cubicBezTo>
                        <a:pt x="351" y="1251"/>
                        <a:pt x="244" y="1365"/>
                        <a:pt x="190" y="1365"/>
                      </a:cubicBezTo>
                      <a:cubicBezTo>
                        <a:pt x="173" y="1365"/>
                        <a:pt x="161" y="1354"/>
                        <a:pt x="158" y="1326"/>
                      </a:cubicBezTo>
                      <a:cubicBezTo>
                        <a:pt x="145" y="1221"/>
                        <a:pt x="171" y="1102"/>
                        <a:pt x="197" y="997"/>
                      </a:cubicBezTo>
                      <a:cubicBezTo>
                        <a:pt x="263" y="814"/>
                        <a:pt x="342" y="630"/>
                        <a:pt x="433" y="459"/>
                      </a:cubicBezTo>
                      <a:cubicBezTo>
                        <a:pt x="499" y="341"/>
                        <a:pt x="578" y="210"/>
                        <a:pt x="656" y="92"/>
                      </a:cubicBezTo>
                      <a:lnTo>
                        <a:pt x="709" y="26"/>
                      </a:lnTo>
                      <a:lnTo>
                        <a:pt x="64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23"/>
                <p:cNvSpPr/>
                <p:nvPr/>
              </p:nvSpPr>
              <p:spPr>
                <a:xfrm rot="359464">
                  <a:off x="895113" y="5084928"/>
                  <a:ext cx="8968" cy="8040"/>
                </a:xfrm>
                <a:custGeom>
                  <a:avLst/>
                  <a:gdLst/>
                  <a:ahLst/>
                  <a:cxnLst/>
                  <a:rect l="l" t="t" r="r" b="b"/>
                  <a:pathLst>
                    <a:path w="145" h="130" extrusionOk="0">
                      <a:moveTo>
                        <a:pt x="53" y="0"/>
                      </a:moveTo>
                      <a:cubicBezTo>
                        <a:pt x="27" y="13"/>
                        <a:pt x="13" y="26"/>
                        <a:pt x="13" y="40"/>
                      </a:cubicBezTo>
                      <a:cubicBezTo>
                        <a:pt x="0" y="66"/>
                        <a:pt x="13" y="105"/>
                        <a:pt x="40" y="118"/>
                      </a:cubicBezTo>
                      <a:cubicBezTo>
                        <a:pt x="51" y="126"/>
                        <a:pt x="63" y="129"/>
                        <a:pt x="74" y="129"/>
                      </a:cubicBezTo>
                      <a:cubicBezTo>
                        <a:pt x="100" y="129"/>
                        <a:pt x="122" y="111"/>
                        <a:pt x="132" y="92"/>
                      </a:cubicBezTo>
                      <a:cubicBezTo>
                        <a:pt x="145" y="53"/>
                        <a:pt x="132" y="13"/>
                        <a:pt x="1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23"/>
                <p:cNvSpPr/>
                <p:nvPr/>
              </p:nvSpPr>
              <p:spPr>
                <a:xfrm rot="359464">
                  <a:off x="877491" y="5105504"/>
                  <a:ext cx="7421" cy="6370"/>
                </a:xfrm>
                <a:custGeom>
                  <a:avLst/>
                  <a:gdLst/>
                  <a:ahLst/>
                  <a:cxnLst/>
                  <a:rect l="l" t="t" r="r" b="b"/>
                  <a:pathLst>
                    <a:path w="120" h="103" extrusionOk="0">
                      <a:moveTo>
                        <a:pt x="59" y="0"/>
                      </a:moveTo>
                      <a:cubicBezTo>
                        <a:pt x="40" y="0"/>
                        <a:pt x="24" y="13"/>
                        <a:pt x="14" y="32"/>
                      </a:cubicBezTo>
                      <a:cubicBezTo>
                        <a:pt x="1" y="58"/>
                        <a:pt x="14" y="84"/>
                        <a:pt x="40" y="98"/>
                      </a:cubicBezTo>
                      <a:cubicBezTo>
                        <a:pt x="47" y="101"/>
                        <a:pt x="54" y="103"/>
                        <a:pt x="61" y="103"/>
                      </a:cubicBezTo>
                      <a:cubicBezTo>
                        <a:pt x="80" y="103"/>
                        <a:pt x="96" y="90"/>
                        <a:pt x="106" y="71"/>
                      </a:cubicBezTo>
                      <a:cubicBezTo>
                        <a:pt x="119" y="45"/>
                        <a:pt x="106" y="19"/>
                        <a:pt x="80" y="6"/>
                      </a:cubicBezTo>
                      <a:cubicBezTo>
                        <a:pt x="73" y="2"/>
                        <a:pt x="66" y="0"/>
                        <a:pt x="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23"/>
                <p:cNvSpPr/>
                <p:nvPr/>
              </p:nvSpPr>
              <p:spPr>
                <a:xfrm rot="359464">
                  <a:off x="889200" y="5141133"/>
                  <a:ext cx="4329" cy="2165"/>
                </a:xfrm>
                <a:custGeom>
                  <a:avLst/>
                  <a:gdLst/>
                  <a:ahLst/>
                  <a:cxnLst/>
                  <a:rect l="l" t="t" r="r" b="b"/>
                  <a:pathLst>
                    <a:path w="70" h="35" extrusionOk="0">
                      <a:moveTo>
                        <a:pt x="45" y="1"/>
                      </a:moveTo>
                      <a:cubicBezTo>
                        <a:pt x="32" y="1"/>
                        <a:pt x="18" y="1"/>
                        <a:pt x="5" y="14"/>
                      </a:cubicBezTo>
                      <a:cubicBezTo>
                        <a:pt x="1" y="28"/>
                        <a:pt x="10" y="34"/>
                        <a:pt x="22" y="34"/>
                      </a:cubicBezTo>
                      <a:cubicBezTo>
                        <a:pt x="42" y="34"/>
                        <a:pt x="70" y="17"/>
                        <a:pt x="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23"/>
                <p:cNvSpPr/>
                <p:nvPr/>
              </p:nvSpPr>
              <p:spPr>
                <a:xfrm rot="359464">
                  <a:off x="959962" y="5141330"/>
                  <a:ext cx="7421" cy="5566"/>
                </a:xfrm>
                <a:custGeom>
                  <a:avLst/>
                  <a:gdLst/>
                  <a:ahLst/>
                  <a:cxnLst/>
                  <a:rect l="l" t="t" r="r" b="b"/>
                  <a:pathLst>
                    <a:path w="120" h="90" extrusionOk="0">
                      <a:moveTo>
                        <a:pt x="62" y="0"/>
                      </a:moveTo>
                      <a:cubicBezTo>
                        <a:pt x="46" y="0"/>
                        <a:pt x="29" y="9"/>
                        <a:pt x="19" y="28"/>
                      </a:cubicBezTo>
                      <a:cubicBezTo>
                        <a:pt x="1" y="56"/>
                        <a:pt x="47" y="89"/>
                        <a:pt x="80" y="89"/>
                      </a:cubicBezTo>
                      <a:cubicBezTo>
                        <a:pt x="95" y="89"/>
                        <a:pt x="107" y="83"/>
                        <a:pt x="111" y="67"/>
                      </a:cubicBezTo>
                      <a:cubicBezTo>
                        <a:pt x="119" y="26"/>
                        <a:pt x="91" y="0"/>
                        <a:pt x="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23"/>
                <p:cNvSpPr/>
                <p:nvPr/>
              </p:nvSpPr>
              <p:spPr>
                <a:xfrm rot="359464">
                  <a:off x="979735" y="5112049"/>
                  <a:ext cx="5999" cy="4824"/>
                </a:xfrm>
                <a:custGeom>
                  <a:avLst/>
                  <a:gdLst/>
                  <a:ahLst/>
                  <a:cxnLst/>
                  <a:rect l="l" t="t" r="r" b="b"/>
                  <a:pathLst>
                    <a:path w="97" h="78" extrusionOk="0">
                      <a:moveTo>
                        <a:pt x="42" y="0"/>
                      </a:moveTo>
                      <a:cubicBezTo>
                        <a:pt x="30" y="0"/>
                        <a:pt x="18" y="6"/>
                        <a:pt x="14" y="19"/>
                      </a:cubicBezTo>
                      <a:cubicBezTo>
                        <a:pt x="1" y="45"/>
                        <a:pt x="14" y="72"/>
                        <a:pt x="27" y="72"/>
                      </a:cubicBezTo>
                      <a:cubicBezTo>
                        <a:pt x="35" y="75"/>
                        <a:pt x="41" y="77"/>
                        <a:pt x="47" y="77"/>
                      </a:cubicBezTo>
                      <a:cubicBezTo>
                        <a:pt x="61" y="77"/>
                        <a:pt x="70" y="68"/>
                        <a:pt x="79" y="59"/>
                      </a:cubicBezTo>
                      <a:cubicBezTo>
                        <a:pt x="97" y="24"/>
                        <a:pt x="68" y="0"/>
                        <a:pt x="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23"/>
                <p:cNvSpPr/>
                <p:nvPr/>
              </p:nvSpPr>
              <p:spPr>
                <a:xfrm rot="359464">
                  <a:off x="930439" y="5154100"/>
                  <a:ext cx="4144" cy="4453"/>
                </a:xfrm>
                <a:custGeom>
                  <a:avLst/>
                  <a:gdLst/>
                  <a:ahLst/>
                  <a:cxnLst/>
                  <a:rect l="l" t="t" r="r" b="b"/>
                  <a:pathLst>
                    <a:path w="67" h="72" extrusionOk="0">
                      <a:moveTo>
                        <a:pt x="33" y="1"/>
                      </a:moveTo>
                      <a:cubicBezTo>
                        <a:pt x="19" y="1"/>
                        <a:pt x="10" y="10"/>
                        <a:pt x="1" y="19"/>
                      </a:cubicBezTo>
                      <a:cubicBezTo>
                        <a:pt x="1" y="32"/>
                        <a:pt x="1" y="59"/>
                        <a:pt x="14" y="72"/>
                      </a:cubicBezTo>
                      <a:cubicBezTo>
                        <a:pt x="40" y="72"/>
                        <a:pt x="53" y="72"/>
                        <a:pt x="66" y="46"/>
                      </a:cubicBezTo>
                      <a:cubicBezTo>
                        <a:pt x="66" y="32"/>
                        <a:pt x="66" y="6"/>
                        <a:pt x="53" y="6"/>
                      </a:cubicBezTo>
                      <a:cubicBezTo>
                        <a:pt x="46" y="2"/>
                        <a:pt x="39" y="1"/>
                        <a:pt x="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31" name="Google Shape;6631;p23"/>
              <p:cNvSpPr/>
              <p:nvPr/>
            </p:nvSpPr>
            <p:spPr>
              <a:xfrm rot="359464">
                <a:off x="951359" y="4909228"/>
                <a:ext cx="105570" cy="100746"/>
              </a:xfrm>
              <a:custGeom>
                <a:avLst/>
                <a:gdLst/>
                <a:ahLst/>
                <a:cxnLst/>
                <a:rect l="l" t="t" r="r" b="b"/>
                <a:pathLst>
                  <a:path w="1707" h="1629" extrusionOk="0">
                    <a:moveTo>
                      <a:pt x="552" y="1"/>
                    </a:moveTo>
                    <a:lnTo>
                      <a:pt x="539" y="27"/>
                    </a:lnTo>
                    <a:lnTo>
                      <a:pt x="499" y="119"/>
                    </a:lnTo>
                    <a:lnTo>
                      <a:pt x="368" y="355"/>
                    </a:lnTo>
                    <a:lnTo>
                      <a:pt x="237" y="604"/>
                    </a:lnTo>
                    <a:lnTo>
                      <a:pt x="119" y="828"/>
                    </a:lnTo>
                    <a:lnTo>
                      <a:pt x="53" y="959"/>
                    </a:lnTo>
                    <a:lnTo>
                      <a:pt x="14" y="1038"/>
                    </a:lnTo>
                    <a:lnTo>
                      <a:pt x="1" y="1077"/>
                    </a:lnTo>
                    <a:lnTo>
                      <a:pt x="40" y="1077"/>
                    </a:lnTo>
                    <a:lnTo>
                      <a:pt x="132" y="1116"/>
                    </a:lnTo>
                    <a:lnTo>
                      <a:pt x="381" y="1208"/>
                    </a:lnTo>
                    <a:lnTo>
                      <a:pt x="526" y="1274"/>
                    </a:lnTo>
                    <a:lnTo>
                      <a:pt x="788" y="1366"/>
                    </a:lnTo>
                    <a:lnTo>
                      <a:pt x="1024" y="1471"/>
                    </a:lnTo>
                    <a:lnTo>
                      <a:pt x="1287" y="1563"/>
                    </a:lnTo>
                    <a:lnTo>
                      <a:pt x="1405" y="1615"/>
                    </a:lnTo>
                    <a:lnTo>
                      <a:pt x="1444" y="1628"/>
                    </a:lnTo>
                    <a:lnTo>
                      <a:pt x="1458" y="1576"/>
                    </a:lnTo>
                    <a:lnTo>
                      <a:pt x="1471" y="1523"/>
                    </a:lnTo>
                    <a:lnTo>
                      <a:pt x="1523" y="1274"/>
                    </a:lnTo>
                    <a:cubicBezTo>
                      <a:pt x="1549" y="1182"/>
                      <a:pt x="1563" y="1090"/>
                      <a:pt x="1576" y="1024"/>
                    </a:cubicBezTo>
                    <a:cubicBezTo>
                      <a:pt x="1602" y="959"/>
                      <a:pt x="1615" y="880"/>
                      <a:pt x="1628" y="788"/>
                    </a:cubicBezTo>
                    <a:cubicBezTo>
                      <a:pt x="1654" y="709"/>
                      <a:pt x="1668" y="631"/>
                      <a:pt x="1681" y="539"/>
                    </a:cubicBezTo>
                    <a:lnTo>
                      <a:pt x="1707" y="460"/>
                    </a:lnTo>
                    <a:cubicBezTo>
                      <a:pt x="1707" y="447"/>
                      <a:pt x="1707" y="434"/>
                      <a:pt x="1707" y="421"/>
                    </a:cubicBezTo>
                    <a:lnTo>
                      <a:pt x="1681" y="408"/>
                    </a:lnTo>
                    <a:lnTo>
                      <a:pt x="1589" y="368"/>
                    </a:lnTo>
                    <a:lnTo>
                      <a:pt x="1366" y="290"/>
                    </a:lnTo>
                    <a:lnTo>
                      <a:pt x="1156" y="211"/>
                    </a:lnTo>
                    <a:lnTo>
                      <a:pt x="919" y="119"/>
                    </a:lnTo>
                    <a:lnTo>
                      <a:pt x="683" y="40"/>
                    </a:lnTo>
                    <a:lnTo>
                      <a:pt x="5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23"/>
              <p:cNvSpPr/>
              <p:nvPr/>
            </p:nvSpPr>
            <p:spPr>
              <a:xfrm rot="359464">
                <a:off x="962953" y="4906692"/>
                <a:ext cx="35747" cy="68463"/>
              </a:xfrm>
              <a:custGeom>
                <a:avLst/>
                <a:gdLst/>
                <a:ahLst/>
                <a:cxnLst/>
                <a:rect l="l" t="t" r="r" b="b"/>
                <a:pathLst>
                  <a:path w="578" h="1107" extrusionOk="0">
                    <a:moveTo>
                      <a:pt x="538" y="1"/>
                    </a:moveTo>
                    <a:cubicBezTo>
                      <a:pt x="538" y="1"/>
                      <a:pt x="525" y="1"/>
                      <a:pt x="525" y="14"/>
                    </a:cubicBezTo>
                    <a:cubicBezTo>
                      <a:pt x="525" y="27"/>
                      <a:pt x="512" y="40"/>
                      <a:pt x="499" y="53"/>
                    </a:cubicBezTo>
                    <a:lnTo>
                      <a:pt x="407" y="263"/>
                    </a:lnTo>
                    <a:cubicBezTo>
                      <a:pt x="368" y="329"/>
                      <a:pt x="341" y="395"/>
                      <a:pt x="302" y="473"/>
                    </a:cubicBezTo>
                    <a:lnTo>
                      <a:pt x="210" y="670"/>
                    </a:lnTo>
                    <a:cubicBezTo>
                      <a:pt x="171" y="749"/>
                      <a:pt x="132" y="814"/>
                      <a:pt x="105" y="880"/>
                    </a:cubicBezTo>
                    <a:cubicBezTo>
                      <a:pt x="79" y="919"/>
                      <a:pt x="53" y="972"/>
                      <a:pt x="53" y="985"/>
                    </a:cubicBezTo>
                    <a:cubicBezTo>
                      <a:pt x="40" y="1011"/>
                      <a:pt x="27" y="1024"/>
                      <a:pt x="27" y="1051"/>
                    </a:cubicBezTo>
                    <a:lnTo>
                      <a:pt x="13" y="1077"/>
                    </a:lnTo>
                    <a:lnTo>
                      <a:pt x="13" y="1090"/>
                    </a:lnTo>
                    <a:cubicBezTo>
                      <a:pt x="0" y="1090"/>
                      <a:pt x="0" y="1090"/>
                      <a:pt x="13" y="1103"/>
                    </a:cubicBezTo>
                    <a:cubicBezTo>
                      <a:pt x="16" y="1106"/>
                      <a:pt x="19" y="1107"/>
                      <a:pt x="22" y="1107"/>
                    </a:cubicBezTo>
                    <a:cubicBezTo>
                      <a:pt x="35" y="1107"/>
                      <a:pt x="50" y="1088"/>
                      <a:pt x="40" y="1077"/>
                    </a:cubicBezTo>
                    <a:lnTo>
                      <a:pt x="53" y="1077"/>
                    </a:lnTo>
                    <a:lnTo>
                      <a:pt x="66" y="1051"/>
                    </a:lnTo>
                    <a:lnTo>
                      <a:pt x="79" y="1011"/>
                    </a:lnTo>
                    <a:lnTo>
                      <a:pt x="132" y="919"/>
                    </a:lnTo>
                    <a:lnTo>
                      <a:pt x="158" y="854"/>
                    </a:lnTo>
                    <a:cubicBezTo>
                      <a:pt x="184" y="801"/>
                      <a:pt x="223" y="736"/>
                      <a:pt x="250" y="670"/>
                    </a:cubicBezTo>
                    <a:lnTo>
                      <a:pt x="355" y="473"/>
                    </a:lnTo>
                    <a:lnTo>
                      <a:pt x="460" y="250"/>
                    </a:lnTo>
                    <a:lnTo>
                      <a:pt x="473" y="224"/>
                    </a:lnTo>
                    <a:cubicBezTo>
                      <a:pt x="486" y="198"/>
                      <a:pt x="512" y="145"/>
                      <a:pt x="525" y="132"/>
                    </a:cubicBezTo>
                    <a:cubicBezTo>
                      <a:pt x="538" y="119"/>
                      <a:pt x="538" y="93"/>
                      <a:pt x="551" y="80"/>
                    </a:cubicBezTo>
                    <a:lnTo>
                      <a:pt x="578" y="27"/>
                    </a:lnTo>
                    <a:cubicBezTo>
                      <a:pt x="578" y="27"/>
                      <a:pt x="578" y="14"/>
                      <a:pt x="578" y="14"/>
                    </a:cubicBezTo>
                    <a:lnTo>
                      <a:pt x="565" y="1"/>
                    </a:ln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23"/>
              <p:cNvSpPr/>
              <p:nvPr/>
            </p:nvSpPr>
            <p:spPr>
              <a:xfrm rot="359464">
                <a:off x="990848" y="4917851"/>
                <a:ext cx="27645" cy="73472"/>
              </a:xfrm>
              <a:custGeom>
                <a:avLst/>
                <a:gdLst/>
                <a:ahLst/>
                <a:cxnLst/>
                <a:rect l="l" t="t" r="r" b="b"/>
                <a:pathLst>
                  <a:path w="447" h="1188" extrusionOk="0">
                    <a:moveTo>
                      <a:pt x="422" y="1"/>
                    </a:moveTo>
                    <a:cubicBezTo>
                      <a:pt x="413" y="1"/>
                      <a:pt x="404" y="10"/>
                      <a:pt x="394" y="19"/>
                    </a:cubicBezTo>
                    <a:lnTo>
                      <a:pt x="394" y="46"/>
                    </a:lnTo>
                    <a:cubicBezTo>
                      <a:pt x="394" y="59"/>
                      <a:pt x="394" y="59"/>
                      <a:pt x="394" y="59"/>
                    </a:cubicBezTo>
                    <a:cubicBezTo>
                      <a:pt x="394" y="98"/>
                      <a:pt x="381" y="124"/>
                      <a:pt x="368" y="164"/>
                    </a:cubicBezTo>
                    <a:lnTo>
                      <a:pt x="276" y="413"/>
                    </a:lnTo>
                    <a:cubicBezTo>
                      <a:pt x="237" y="492"/>
                      <a:pt x="211" y="570"/>
                      <a:pt x="184" y="649"/>
                    </a:cubicBezTo>
                    <a:lnTo>
                      <a:pt x="93" y="925"/>
                    </a:lnTo>
                    <a:lnTo>
                      <a:pt x="40" y="1043"/>
                    </a:lnTo>
                    <a:lnTo>
                      <a:pt x="27" y="1109"/>
                    </a:lnTo>
                    <a:cubicBezTo>
                      <a:pt x="14" y="1122"/>
                      <a:pt x="1" y="1148"/>
                      <a:pt x="1" y="1161"/>
                    </a:cubicBezTo>
                    <a:cubicBezTo>
                      <a:pt x="1" y="1161"/>
                      <a:pt x="1" y="1174"/>
                      <a:pt x="1" y="1174"/>
                    </a:cubicBezTo>
                    <a:cubicBezTo>
                      <a:pt x="1" y="1187"/>
                      <a:pt x="14" y="1187"/>
                      <a:pt x="14" y="1187"/>
                    </a:cubicBezTo>
                    <a:cubicBezTo>
                      <a:pt x="27" y="1187"/>
                      <a:pt x="40" y="1187"/>
                      <a:pt x="40" y="1174"/>
                    </a:cubicBezTo>
                    <a:cubicBezTo>
                      <a:pt x="53" y="1161"/>
                      <a:pt x="53" y="1148"/>
                      <a:pt x="66" y="1122"/>
                    </a:cubicBezTo>
                    <a:cubicBezTo>
                      <a:pt x="66" y="1109"/>
                      <a:pt x="79" y="1095"/>
                      <a:pt x="79" y="1069"/>
                    </a:cubicBezTo>
                    <a:lnTo>
                      <a:pt x="171" y="820"/>
                    </a:lnTo>
                    <a:lnTo>
                      <a:pt x="263" y="570"/>
                    </a:lnTo>
                    <a:cubicBezTo>
                      <a:pt x="289" y="479"/>
                      <a:pt x="329" y="400"/>
                      <a:pt x="355" y="308"/>
                    </a:cubicBezTo>
                    <a:cubicBezTo>
                      <a:pt x="368" y="269"/>
                      <a:pt x="394" y="203"/>
                      <a:pt x="408" y="190"/>
                    </a:cubicBezTo>
                    <a:cubicBezTo>
                      <a:pt x="408" y="164"/>
                      <a:pt x="421" y="137"/>
                      <a:pt x="421" y="124"/>
                    </a:cubicBezTo>
                    <a:cubicBezTo>
                      <a:pt x="421" y="111"/>
                      <a:pt x="434" y="98"/>
                      <a:pt x="434" y="85"/>
                    </a:cubicBezTo>
                    <a:cubicBezTo>
                      <a:pt x="434" y="85"/>
                      <a:pt x="434" y="85"/>
                      <a:pt x="434" y="72"/>
                    </a:cubicBezTo>
                    <a:lnTo>
                      <a:pt x="434" y="59"/>
                    </a:lnTo>
                    <a:cubicBezTo>
                      <a:pt x="434" y="59"/>
                      <a:pt x="447" y="46"/>
                      <a:pt x="447" y="46"/>
                    </a:cubicBezTo>
                    <a:cubicBezTo>
                      <a:pt x="447" y="32"/>
                      <a:pt x="447" y="19"/>
                      <a:pt x="447" y="19"/>
                    </a:cubicBezTo>
                    <a:cubicBezTo>
                      <a:pt x="447" y="6"/>
                      <a:pt x="434" y="6"/>
                      <a:pt x="434" y="6"/>
                    </a:cubicBezTo>
                    <a:cubicBezTo>
                      <a:pt x="430" y="2"/>
                      <a:pt x="426" y="1"/>
                      <a:pt x="422" y="1"/>
                    </a:cubicBez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23"/>
              <p:cNvSpPr/>
              <p:nvPr/>
            </p:nvSpPr>
            <p:spPr>
              <a:xfrm rot="359464">
                <a:off x="1021534" y="4925671"/>
                <a:ext cx="15461" cy="79162"/>
              </a:xfrm>
              <a:custGeom>
                <a:avLst/>
                <a:gdLst/>
                <a:ahLst/>
                <a:cxnLst/>
                <a:rect l="l" t="t" r="r" b="b"/>
                <a:pathLst>
                  <a:path w="250" h="1280" extrusionOk="0">
                    <a:moveTo>
                      <a:pt x="237" y="1"/>
                    </a:moveTo>
                    <a:cubicBezTo>
                      <a:pt x="197" y="1"/>
                      <a:pt x="197" y="106"/>
                      <a:pt x="184" y="132"/>
                    </a:cubicBezTo>
                    <a:cubicBezTo>
                      <a:pt x="132" y="395"/>
                      <a:pt x="106" y="631"/>
                      <a:pt x="66" y="880"/>
                    </a:cubicBezTo>
                    <a:cubicBezTo>
                      <a:pt x="27" y="1011"/>
                      <a:pt x="14" y="1143"/>
                      <a:pt x="1" y="1274"/>
                    </a:cubicBezTo>
                    <a:cubicBezTo>
                      <a:pt x="1" y="1278"/>
                      <a:pt x="4" y="1279"/>
                      <a:pt x="8" y="1279"/>
                    </a:cubicBezTo>
                    <a:cubicBezTo>
                      <a:pt x="19" y="1279"/>
                      <a:pt x="36" y="1270"/>
                      <a:pt x="27" y="1261"/>
                    </a:cubicBezTo>
                    <a:cubicBezTo>
                      <a:pt x="53" y="1090"/>
                      <a:pt x="92" y="946"/>
                      <a:pt x="119" y="775"/>
                    </a:cubicBezTo>
                    <a:cubicBezTo>
                      <a:pt x="171" y="526"/>
                      <a:pt x="211" y="277"/>
                      <a:pt x="250" y="27"/>
                    </a:cubicBezTo>
                    <a:cubicBezTo>
                      <a:pt x="250" y="14"/>
                      <a:pt x="250" y="1"/>
                      <a:pt x="237" y="1"/>
                    </a:cubicBezTo>
                    <a:close/>
                  </a:path>
                </a:pathLst>
              </a:custGeom>
              <a:solidFill>
                <a:srgbClr val="1C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23"/>
              <p:cNvSpPr/>
              <p:nvPr/>
            </p:nvSpPr>
            <p:spPr>
              <a:xfrm rot="359464">
                <a:off x="-335908" y="3949670"/>
                <a:ext cx="2325630" cy="1184956"/>
              </a:xfrm>
              <a:custGeom>
                <a:avLst/>
                <a:gdLst/>
                <a:ahLst/>
                <a:cxnLst/>
                <a:rect l="l" t="t" r="r" b="b"/>
                <a:pathLst>
                  <a:path w="37604" h="19160" extrusionOk="0">
                    <a:moveTo>
                      <a:pt x="3484" y="1"/>
                    </a:moveTo>
                    <a:cubicBezTo>
                      <a:pt x="2779" y="1"/>
                      <a:pt x="2073" y="56"/>
                      <a:pt x="1372" y="167"/>
                    </a:cubicBezTo>
                    <a:cubicBezTo>
                      <a:pt x="991" y="219"/>
                      <a:pt x="611" y="298"/>
                      <a:pt x="243" y="377"/>
                    </a:cubicBezTo>
                    <a:cubicBezTo>
                      <a:pt x="0" y="426"/>
                      <a:pt x="72" y="778"/>
                      <a:pt x="292" y="778"/>
                    </a:cubicBezTo>
                    <a:cubicBezTo>
                      <a:pt x="310" y="778"/>
                      <a:pt x="329" y="776"/>
                      <a:pt x="348" y="771"/>
                    </a:cubicBezTo>
                    <a:cubicBezTo>
                      <a:pt x="1372" y="527"/>
                      <a:pt x="2415" y="406"/>
                      <a:pt x="3456" y="406"/>
                    </a:cubicBezTo>
                    <a:cubicBezTo>
                      <a:pt x="5214" y="406"/>
                      <a:pt x="6967" y="751"/>
                      <a:pt x="8616" y="1427"/>
                    </a:cubicBezTo>
                    <a:cubicBezTo>
                      <a:pt x="11123" y="2490"/>
                      <a:pt x="13262" y="4301"/>
                      <a:pt x="14981" y="6388"/>
                    </a:cubicBezTo>
                    <a:cubicBezTo>
                      <a:pt x="15860" y="7516"/>
                      <a:pt x="16661" y="8698"/>
                      <a:pt x="17383" y="9931"/>
                    </a:cubicBezTo>
                    <a:cubicBezTo>
                      <a:pt x="18078" y="11139"/>
                      <a:pt x="18918" y="12241"/>
                      <a:pt x="19890" y="13238"/>
                    </a:cubicBezTo>
                    <a:cubicBezTo>
                      <a:pt x="21727" y="15089"/>
                      <a:pt x="24010" y="16375"/>
                      <a:pt x="26451" y="17281"/>
                    </a:cubicBezTo>
                    <a:cubicBezTo>
                      <a:pt x="27830" y="17766"/>
                      <a:pt x="29221" y="18186"/>
                      <a:pt x="30638" y="18514"/>
                    </a:cubicBezTo>
                    <a:cubicBezTo>
                      <a:pt x="32031" y="18857"/>
                      <a:pt x="33473" y="19159"/>
                      <a:pt x="34918" y="19159"/>
                    </a:cubicBezTo>
                    <a:cubicBezTo>
                      <a:pt x="35298" y="19159"/>
                      <a:pt x="35678" y="19138"/>
                      <a:pt x="36058" y="19092"/>
                    </a:cubicBezTo>
                    <a:cubicBezTo>
                      <a:pt x="36504" y="19039"/>
                      <a:pt x="36938" y="18947"/>
                      <a:pt x="37371" y="18816"/>
                    </a:cubicBezTo>
                    <a:cubicBezTo>
                      <a:pt x="37604" y="18755"/>
                      <a:pt x="37527" y="18417"/>
                      <a:pt x="37312" y="18417"/>
                    </a:cubicBezTo>
                    <a:cubicBezTo>
                      <a:pt x="37297" y="18417"/>
                      <a:pt x="37282" y="18419"/>
                      <a:pt x="37266" y="18422"/>
                    </a:cubicBezTo>
                    <a:cubicBezTo>
                      <a:pt x="36495" y="18655"/>
                      <a:pt x="35708" y="18747"/>
                      <a:pt x="34917" y="18747"/>
                    </a:cubicBezTo>
                    <a:cubicBezTo>
                      <a:pt x="33876" y="18747"/>
                      <a:pt x="32828" y="18586"/>
                      <a:pt x="31806" y="18370"/>
                    </a:cubicBezTo>
                    <a:cubicBezTo>
                      <a:pt x="30284" y="18042"/>
                      <a:pt x="28774" y="17635"/>
                      <a:pt x="27305" y="17136"/>
                    </a:cubicBezTo>
                    <a:cubicBezTo>
                      <a:pt x="24837" y="16296"/>
                      <a:pt x="22475" y="15115"/>
                      <a:pt x="20572" y="13304"/>
                    </a:cubicBezTo>
                    <a:cubicBezTo>
                      <a:pt x="19575" y="12359"/>
                      <a:pt x="18695" y="11283"/>
                      <a:pt x="17960" y="10115"/>
                    </a:cubicBezTo>
                    <a:cubicBezTo>
                      <a:pt x="17580" y="9498"/>
                      <a:pt x="17225" y="8855"/>
                      <a:pt x="16832" y="8238"/>
                    </a:cubicBezTo>
                    <a:cubicBezTo>
                      <a:pt x="16451" y="7661"/>
                      <a:pt x="16044" y="7096"/>
                      <a:pt x="15611" y="6545"/>
                    </a:cubicBezTo>
                    <a:cubicBezTo>
                      <a:pt x="13944" y="4406"/>
                      <a:pt x="11871" y="2529"/>
                      <a:pt x="9404" y="1348"/>
                    </a:cubicBezTo>
                    <a:cubicBezTo>
                      <a:pt x="7551" y="461"/>
                      <a:pt x="5524" y="1"/>
                      <a:pt x="34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3700"/>
              <a:buFont typeface="Berkshire Swash"/>
              <a:buNone/>
              <a:defRPr sz="3700">
                <a:solidFill>
                  <a:schemeClr val="lt1"/>
                </a:solidFill>
                <a:latin typeface="Berkshire Swash"/>
                <a:ea typeface="Berkshire Swash"/>
                <a:cs typeface="Berkshire Swash"/>
                <a:sym typeface="Berkshire Swash"/>
              </a:defRPr>
            </a:lvl1pPr>
            <a:lvl2pPr lvl="1" rtl="0">
              <a:spcBef>
                <a:spcPts val="0"/>
              </a:spcBef>
              <a:spcAft>
                <a:spcPts val="0"/>
              </a:spcAft>
              <a:buClr>
                <a:schemeClr val="lt1"/>
              </a:buClr>
              <a:buSzPts val="3700"/>
              <a:buFont typeface="Berkshire Swash"/>
              <a:buNone/>
              <a:defRPr sz="3700">
                <a:solidFill>
                  <a:schemeClr val="lt1"/>
                </a:solidFill>
                <a:latin typeface="Berkshire Swash"/>
                <a:ea typeface="Berkshire Swash"/>
                <a:cs typeface="Berkshire Swash"/>
                <a:sym typeface="Berkshire Swash"/>
              </a:defRPr>
            </a:lvl2pPr>
            <a:lvl3pPr lvl="2" rtl="0">
              <a:spcBef>
                <a:spcPts val="0"/>
              </a:spcBef>
              <a:spcAft>
                <a:spcPts val="0"/>
              </a:spcAft>
              <a:buClr>
                <a:schemeClr val="lt1"/>
              </a:buClr>
              <a:buSzPts val="3700"/>
              <a:buFont typeface="Berkshire Swash"/>
              <a:buNone/>
              <a:defRPr sz="3700">
                <a:solidFill>
                  <a:schemeClr val="lt1"/>
                </a:solidFill>
                <a:latin typeface="Berkshire Swash"/>
                <a:ea typeface="Berkshire Swash"/>
                <a:cs typeface="Berkshire Swash"/>
                <a:sym typeface="Berkshire Swash"/>
              </a:defRPr>
            </a:lvl3pPr>
            <a:lvl4pPr lvl="3" rtl="0">
              <a:spcBef>
                <a:spcPts val="0"/>
              </a:spcBef>
              <a:spcAft>
                <a:spcPts val="0"/>
              </a:spcAft>
              <a:buClr>
                <a:schemeClr val="lt1"/>
              </a:buClr>
              <a:buSzPts val="3700"/>
              <a:buFont typeface="Berkshire Swash"/>
              <a:buNone/>
              <a:defRPr sz="3700">
                <a:solidFill>
                  <a:schemeClr val="lt1"/>
                </a:solidFill>
                <a:latin typeface="Berkshire Swash"/>
                <a:ea typeface="Berkshire Swash"/>
                <a:cs typeface="Berkshire Swash"/>
                <a:sym typeface="Berkshire Swash"/>
              </a:defRPr>
            </a:lvl4pPr>
            <a:lvl5pPr lvl="4" rtl="0">
              <a:spcBef>
                <a:spcPts val="0"/>
              </a:spcBef>
              <a:spcAft>
                <a:spcPts val="0"/>
              </a:spcAft>
              <a:buClr>
                <a:schemeClr val="lt1"/>
              </a:buClr>
              <a:buSzPts val="3700"/>
              <a:buFont typeface="Berkshire Swash"/>
              <a:buNone/>
              <a:defRPr sz="3700">
                <a:solidFill>
                  <a:schemeClr val="lt1"/>
                </a:solidFill>
                <a:latin typeface="Berkshire Swash"/>
                <a:ea typeface="Berkshire Swash"/>
                <a:cs typeface="Berkshire Swash"/>
                <a:sym typeface="Berkshire Swash"/>
              </a:defRPr>
            </a:lvl5pPr>
            <a:lvl6pPr lvl="5" rtl="0">
              <a:spcBef>
                <a:spcPts val="0"/>
              </a:spcBef>
              <a:spcAft>
                <a:spcPts val="0"/>
              </a:spcAft>
              <a:buClr>
                <a:schemeClr val="lt1"/>
              </a:buClr>
              <a:buSzPts val="3700"/>
              <a:buFont typeface="Berkshire Swash"/>
              <a:buNone/>
              <a:defRPr sz="3700">
                <a:solidFill>
                  <a:schemeClr val="lt1"/>
                </a:solidFill>
                <a:latin typeface="Berkshire Swash"/>
                <a:ea typeface="Berkshire Swash"/>
                <a:cs typeface="Berkshire Swash"/>
                <a:sym typeface="Berkshire Swash"/>
              </a:defRPr>
            </a:lvl6pPr>
            <a:lvl7pPr lvl="6" rtl="0">
              <a:spcBef>
                <a:spcPts val="0"/>
              </a:spcBef>
              <a:spcAft>
                <a:spcPts val="0"/>
              </a:spcAft>
              <a:buClr>
                <a:schemeClr val="lt1"/>
              </a:buClr>
              <a:buSzPts val="3700"/>
              <a:buFont typeface="Berkshire Swash"/>
              <a:buNone/>
              <a:defRPr sz="3700">
                <a:solidFill>
                  <a:schemeClr val="lt1"/>
                </a:solidFill>
                <a:latin typeface="Berkshire Swash"/>
                <a:ea typeface="Berkshire Swash"/>
                <a:cs typeface="Berkshire Swash"/>
                <a:sym typeface="Berkshire Swash"/>
              </a:defRPr>
            </a:lvl7pPr>
            <a:lvl8pPr lvl="7" rtl="0">
              <a:spcBef>
                <a:spcPts val="0"/>
              </a:spcBef>
              <a:spcAft>
                <a:spcPts val="0"/>
              </a:spcAft>
              <a:buClr>
                <a:schemeClr val="lt1"/>
              </a:buClr>
              <a:buSzPts val="3700"/>
              <a:buFont typeface="Berkshire Swash"/>
              <a:buNone/>
              <a:defRPr sz="3700">
                <a:solidFill>
                  <a:schemeClr val="lt1"/>
                </a:solidFill>
                <a:latin typeface="Berkshire Swash"/>
                <a:ea typeface="Berkshire Swash"/>
                <a:cs typeface="Berkshire Swash"/>
                <a:sym typeface="Berkshire Swash"/>
              </a:defRPr>
            </a:lvl8pPr>
            <a:lvl9pPr lvl="8" rtl="0">
              <a:spcBef>
                <a:spcPts val="0"/>
              </a:spcBef>
              <a:spcAft>
                <a:spcPts val="0"/>
              </a:spcAft>
              <a:buClr>
                <a:schemeClr val="lt1"/>
              </a:buClr>
              <a:buSzPts val="3700"/>
              <a:buFont typeface="Berkshire Swash"/>
              <a:buNone/>
              <a:defRPr sz="3700">
                <a:solidFill>
                  <a:schemeClr val="lt1"/>
                </a:solidFill>
                <a:latin typeface="Berkshire Swash"/>
                <a:ea typeface="Berkshire Swash"/>
                <a:cs typeface="Berkshire Swash"/>
                <a:sym typeface="Berkshire Swash"/>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Josefin Sans"/>
              <a:buChar char="●"/>
              <a:defRPr>
                <a:solidFill>
                  <a:schemeClr val="dk1"/>
                </a:solidFill>
                <a:latin typeface="Josefin Sans"/>
                <a:ea typeface="Josefin Sans"/>
                <a:cs typeface="Josefin Sans"/>
                <a:sym typeface="Josefin Sans"/>
              </a:defRPr>
            </a:lvl1pPr>
            <a:lvl2pPr marL="914400" lvl="1" indent="-317500">
              <a:lnSpc>
                <a:spcPct val="100000"/>
              </a:lnSpc>
              <a:spcBef>
                <a:spcPts val="0"/>
              </a:spcBef>
              <a:spcAft>
                <a:spcPts val="0"/>
              </a:spcAft>
              <a:buClr>
                <a:schemeClr val="dk1"/>
              </a:buClr>
              <a:buSzPts val="1400"/>
              <a:buFont typeface="Josefin Sans"/>
              <a:buChar char="○"/>
              <a:defRPr>
                <a:solidFill>
                  <a:schemeClr val="dk1"/>
                </a:solidFill>
                <a:latin typeface="Josefin Sans"/>
                <a:ea typeface="Josefin Sans"/>
                <a:cs typeface="Josefin Sans"/>
                <a:sym typeface="Josefin Sans"/>
              </a:defRPr>
            </a:lvl2pPr>
            <a:lvl3pPr marL="1371600" lvl="2" indent="-317500">
              <a:lnSpc>
                <a:spcPct val="100000"/>
              </a:lnSpc>
              <a:spcBef>
                <a:spcPts val="0"/>
              </a:spcBef>
              <a:spcAft>
                <a:spcPts val="0"/>
              </a:spcAft>
              <a:buClr>
                <a:schemeClr val="dk1"/>
              </a:buClr>
              <a:buSzPts val="1400"/>
              <a:buFont typeface="Josefin Sans"/>
              <a:buChar char="■"/>
              <a:defRPr>
                <a:solidFill>
                  <a:schemeClr val="dk1"/>
                </a:solidFill>
                <a:latin typeface="Josefin Sans"/>
                <a:ea typeface="Josefin Sans"/>
                <a:cs typeface="Josefin Sans"/>
                <a:sym typeface="Josefin Sans"/>
              </a:defRPr>
            </a:lvl3pPr>
            <a:lvl4pPr marL="1828800" lvl="3" indent="-317500">
              <a:lnSpc>
                <a:spcPct val="100000"/>
              </a:lnSpc>
              <a:spcBef>
                <a:spcPts val="0"/>
              </a:spcBef>
              <a:spcAft>
                <a:spcPts val="0"/>
              </a:spcAft>
              <a:buClr>
                <a:schemeClr val="dk1"/>
              </a:buClr>
              <a:buSzPts val="1400"/>
              <a:buFont typeface="Josefin Sans"/>
              <a:buChar char="●"/>
              <a:defRPr>
                <a:solidFill>
                  <a:schemeClr val="dk1"/>
                </a:solidFill>
                <a:latin typeface="Josefin Sans"/>
                <a:ea typeface="Josefin Sans"/>
                <a:cs typeface="Josefin Sans"/>
                <a:sym typeface="Josefin Sans"/>
              </a:defRPr>
            </a:lvl4pPr>
            <a:lvl5pPr marL="2286000" lvl="4" indent="-317500">
              <a:lnSpc>
                <a:spcPct val="100000"/>
              </a:lnSpc>
              <a:spcBef>
                <a:spcPts val="0"/>
              </a:spcBef>
              <a:spcAft>
                <a:spcPts val="0"/>
              </a:spcAft>
              <a:buClr>
                <a:schemeClr val="dk1"/>
              </a:buClr>
              <a:buSzPts val="1400"/>
              <a:buFont typeface="Josefin Sans"/>
              <a:buChar char="○"/>
              <a:defRPr>
                <a:solidFill>
                  <a:schemeClr val="dk1"/>
                </a:solidFill>
                <a:latin typeface="Josefin Sans"/>
                <a:ea typeface="Josefin Sans"/>
                <a:cs typeface="Josefin Sans"/>
                <a:sym typeface="Josefin Sans"/>
              </a:defRPr>
            </a:lvl5pPr>
            <a:lvl6pPr marL="2743200" lvl="5" indent="-317500">
              <a:lnSpc>
                <a:spcPct val="100000"/>
              </a:lnSpc>
              <a:spcBef>
                <a:spcPts val="0"/>
              </a:spcBef>
              <a:spcAft>
                <a:spcPts val="0"/>
              </a:spcAft>
              <a:buClr>
                <a:schemeClr val="dk1"/>
              </a:buClr>
              <a:buSzPts val="1400"/>
              <a:buFont typeface="Josefin Sans"/>
              <a:buChar char="■"/>
              <a:defRPr>
                <a:solidFill>
                  <a:schemeClr val="dk1"/>
                </a:solidFill>
                <a:latin typeface="Josefin Sans"/>
                <a:ea typeface="Josefin Sans"/>
                <a:cs typeface="Josefin Sans"/>
                <a:sym typeface="Josefin Sans"/>
              </a:defRPr>
            </a:lvl6pPr>
            <a:lvl7pPr marL="3200400" lvl="6" indent="-317500">
              <a:lnSpc>
                <a:spcPct val="100000"/>
              </a:lnSpc>
              <a:spcBef>
                <a:spcPts val="0"/>
              </a:spcBef>
              <a:spcAft>
                <a:spcPts val="0"/>
              </a:spcAft>
              <a:buClr>
                <a:schemeClr val="dk1"/>
              </a:buClr>
              <a:buSzPts val="1400"/>
              <a:buFont typeface="Josefin Sans"/>
              <a:buChar char="●"/>
              <a:defRPr>
                <a:solidFill>
                  <a:schemeClr val="dk1"/>
                </a:solidFill>
                <a:latin typeface="Josefin Sans"/>
                <a:ea typeface="Josefin Sans"/>
                <a:cs typeface="Josefin Sans"/>
                <a:sym typeface="Josefin Sans"/>
              </a:defRPr>
            </a:lvl7pPr>
            <a:lvl8pPr marL="3657600" lvl="7" indent="-317500">
              <a:lnSpc>
                <a:spcPct val="100000"/>
              </a:lnSpc>
              <a:spcBef>
                <a:spcPts val="0"/>
              </a:spcBef>
              <a:spcAft>
                <a:spcPts val="0"/>
              </a:spcAft>
              <a:buClr>
                <a:schemeClr val="dk1"/>
              </a:buClr>
              <a:buSzPts val="1400"/>
              <a:buFont typeface="Josefin Sans"/>
              <a:buChar char="○"/>
              <a:defRPr>
                <a:solidFill>
                  <a:schemeClr val="dk1"/>
                </a:solidFill>
                <a:latin typeface="Josefin Sans"/>
                <a:ea typeface="Josefin Sans"/>
                <a:cs typeface="Josefin Sans"/>
                <a:sym typeface="Josefin Sans"/>
              </a:defRPr>
            </a:lvl8pPr>
            <a:lvl9pPr marL="4114800" lvl="8" indent="-317500">
              <a:lnSpc>
                <a:spcPct val="100000"/>
              </a:lnSpc>
              <a:spcBef>
                <a:spcPts val="0"/>
              </a:spcBef>
              <a:spcAft>
                <a:spcPts val="0"/>
              </a:spcAft>
              <a:buClr>
                <a:schemeClr val="dk1"/>
              </a:buClr>
              <a:buSzPts val="1400"/>
              <a:buFont typeface="Josefin Sans"/>
              <a:buChar char="■"/>
              <a:defRPr>
                <a:solidFill>
                  <a:schemeClr val="dk1"/>
                </a:solidFill>
                <a:latin typeface="Josefin Sans"/>
                <a:ea typeface="Josefin Sans"/>
                <a:cs typeface="Josefin Sans"/>
                <a:sym typeface="Josefi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4" r:id="rId3"/>
    <p:sldLayoutId id="2147483655" r:id="rId4"/>
    <p:sldLayoutId id="2147483656" r:id="rId5"/>
    <p:sldLayoutId id="2147483658" r:id="rId6"/>
    <p:sldLayoutId id="2147483659" r:id="rId7"/>
    <p:sldLayoutId id="2147483668" r:id="rId8"/>
    <p:sldLayoutId id="2147483669"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6645"/>
        <p:cNvGrpSpPr/>
        <p:nvPr/>
      </p:nvGrpSpPr>
      <p:grpSpPr>
        <a:xfrm>
          <a:off x="0" y="0"/>
          <a:ext cx="0" cy="0"/>
          <a:chOff x="0" y="0"/>
          <a:chExt cx="0" cy="0"/>
        </a:xfrm>
      </p:grpSpPr>
      <p:sp>
        <p:nvSpPr>
          <p:cNvPr id="6646" name="Google Shape;6646;p27"/>
          <p:cNvSpPr txBox="1">
            <a:spLocks noGrp="1"/>
          </p:cNvSpPr>
          <p:nvPr>
            <p:ph type="ctrTitle"/>
          </p:nvPr>
        </p:nvSpPr>
        <p:spPr>
          <a:xfrm>
            <a:off x="650800" y="1130308"/>
            <a:ext cx="7413700" cy="20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sz="3200" dirty="0"/>
              <a:t>LA LECTURA MEDIADA DE LITERATURA INFANTIL COMO HERRAMIENTA PARA EL DESARROLLO DE COMPETENCIAS.</a:t>
            </a:r>
            <a:endParaRPr sz="3200" dirty="0"/>
          </a:p>
        </p:txBody>
      </p:sp>
      <p:sp>
        <p:nvSpPr>
          <p:cNvPr id="6647" name="Google Shape;6647;p27"/>
          <p:cNvSpPr txBox="1">
            <a:spLocks noGrp="1"/>
          </p:cNvSpPr>
          <p:nvPr>
            <p:ph type="subTitle" idx="1"/>
          </p:nvPr>
        </p:nvSpPr>
        <p:spPr>
          <a:xfrm>
            <a:off x="2253300" y="3199708"/>
            <a:ext cx="4637400" cy="71189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dirty="0"/>
              <a:t>Alumna. Victoria Hernández Herrera #15</a:t>
            </a:r>
          </a:p>
          <a:p>
            <a:pPr marL="0" lvl="0" indent="0" algn="ctr" rtl="0">
              <a:spcBef>
                <a:spcPts val="0"/>
              </a:spcBef>
              <a:spcAft>
                <a:spcPts val="0"/>
              </a:spcAft>
              <a:buNone/>
            </a:pPr>
            <a:r>
              <a:rPr lang="es-ES" dirty="0"/>
              <a:t>Titular. Miguel Andrés Rivera Castro</a:t>
            </a:r>
            <a:endParaRPr dirty="0"/>
          </a:p>
        </p:txBody>
      </p:sp>
      <p:sp>
        <p:nvSpPr>
          <p:cNvPr id="6648" name="Google Shape;6648;p27"/>
          <p:cNvSpPr/>
          <p:nvPr/>
        </p:nvSpPr>
        <p:spPr>
          <a:xfrm>
            <a:off x="7565115" y="3199708"/>
            <a:ext cx="155340" cy="182626"/>
          </a:xfrm>
          <a:custGeom>
            <a:avLst/>
            <a:gdLst/>
            <a:ahLst/>
            <a:cxnLst/>
            <a:rect l="l" t="t" r="r" b="b"/>
            <a:pathLst>
              <a:path w="4321" h="5080" extrusionOk="0">
                <a:moveTo>
                  <a:pt x="2143" y="1"/>
                </a:moveTo>
                <a:cubicBezTo>
                  <a:pt x="2086" y="1"/>
                  <a:pt x="2028" y="36"/>
                  <a:pt x="2028" y="106"/>
                </a:cubicBezTo>
                <a:lnTo>
                  <a:pt x="2028" y="2240"/>
                </a:lnTo>
                <a:lnTo>
                  <a:pt x="635" y="829"/>
                </a:lnTo>
                <a:cubicBezTo>
                  <a:pt x="611" y="805"/>
                  <a:pt x="583" y="795"/>
                  <a:pt x="557" y="795"/>
                </a:cubicBezTo>
                <a:cubicBezTo>
                  <a:pt x="470" y="795"/>
                  <a:pt x="395" y="907"/>
                  <a:pt x="477" y="988"/>
                </a:cubicBezTo>
                <a:lnTo>
                  <a:pt x="2028" y="2540"/>
                </a:lnTo>
                <a:lnTo>
                  <a:pt x="2028" y="2628"/>
                </a:lnTo>
                <a:lnTo>
                  <a:pt x="142" y="2628"/>
                </a:lnTo>
                <a:cubicBezTo>
                  <a:pt x="1" y="2628"/>
                  <a:pt x="1" y="2857"/>
                  <a:pt x="142" y="2857"/>
                </a:cubicBezTo>
                <a:lnTo>
                  <a:pt x="1923" y="2857"/>
                </a:lnTo>
                <a:lnTo>
                  <a:pt x="724" y="4057"/>
                </a:lnTo>
                <a:cubicBezTo>
                  <a:pt x="641" y="4139"/>
                  <a:pt x="719" y="4243"/>
                  <a:pt x="800" y="4243"/>
                </a:cubicBezTo>
                <a:cubicBezTo>
                  <a:pt x="822" y="4243"/>
                  <a:pt x="845" y="4235"/>
                  <a:pt x="865" y="4215"/>
                </a:cubicBezTo>
                <a:lnTo>
                  <a:pt x="2028" y="3051"/>
                </a:lnTo>
                <a:lnTo>
                  <a:pt x="2028" y="4974"/>
                </a:lnTo>
                <a:cubicBezTo>
                  <a:pt x="2028" y="5044"/>
                  <a:pt x="2081" y="5079"/>
                  <a:pt x="2134" y="5079"/>
                </a:cubicBezTo>
                <a:cubicBezTo>
                  <a:pt x="2187" y="5079"/>
                  <a:pt x="2240" y="5044"/>
                  <a:pt x="2240" y="4974"/>
                </a:cubicBezTo>
                <a:lnTo>
                  <a:pt x="2240" y="2857"/>
                </a:lnTo>
                <a:lnTo>
                  <a:pt x="2346" y="2857"/>
                </a:lnTo>
                <a:lnTo>
                  <a:pt x="3651" y="4162"/>
                </a:lnTo>
                <a:cubicBezTo>
                  <a:pt x="3670" y="4182"/>
                  <a:pt x="3693" y="4190"/>
                  <a:pt x="3716" y="4190"/>
                </a:cubicBezTo>
                <a:cubicBezTo>
                  <a:pt x="3796" y="4190"/>
                  <a:pt x="3874" y="4086"/>
                  <a:pt x="3792" y="4004"/>
                </a:cubicBezTo>
                <a:lnTo>
                  <a:pt x="2646" y="2857"/>
                </a:lnTo>
                <a:lnTo>
                  <a:pt x="4162" y="2857"/>
                </a:lnTo>
                <a:cubicBezTo>
                  <a:pt x="4303" y="2857"/>
                  <a:pt x="4321" y="2628"/>
                  <a:pt x="4180" y="2628"/>
                </a:cubicBezTo>
                <a:lnTo>
                  <a:pt x="2452" y="2628"/>
                </a:lnTo>
                <a:lnTo>
                  <a:pt x="3898" y="1182"/>
                </a:lnTo>
                <a:cubicBezTo>
                  <a:pt x="3980" y="1100"/>
                  <a:pt x="3913" y="996"/>
                  <a:pt x="3829" y="996"/>
                </a:cubicBezTo>
                <a:cubicBezTo>
                  <a:pt x="3805" y="996"/>
                  <a:pt x="3780" y="1004"/>
                  <a:pt x="3757" y="1023"/>
                </a:cubicBezTo>
                <a:lnTo>
                  <a:pt x="2293" y="2487"/>
                </a:lnTo>
                <a:lnTo>
                  <a:pt x="2258" y="2452"/>
                </a:lnTo>
                <a:lnTo>
                  <a:pt x="2258" y="106"/>
                </a:lnTo>
                <a:cubicBezTo>
                  <a:pt x="2258" y="36"/>
                  <a:pt x="2200" y="1"/>
                  <a:pt x="2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27"/>
          <p:cNvSpPr/>
          <p:nvPr/>
        </p:nvSpPr>
        <p:spPr>
          <a:xfrm>
            <a:off x="1730300" y="2913960"/>
            <a:ext cx="166161" cy="136646"/>
          </a:xfrm>
          <a:custGeom>
            <a:avLst/>
            <a:gdLst/>
            <a:ahLst/>
            <a:cxnLst/>
            <a:rect l="l" t="t" r="r" b="b"/>
            <a:pathLst>
              <a:path w="4622" h="3801" extrusionOk="0">
                <a:moveTo>
                  <a:pt x="2496" y="1"/>
                </a:moveTo>
                <a:cubicBezTo>
                  <a:pt x="2448" y="1"/>
                  <a:pt x="2399" y="31"/>
                  <a:pt x="2399" y="93"/>
                </a:cubicBezTo>
                <a:lnTo>
                  <a:pt x="2399" y="1645"/>
                </a:lnTo>
                <a:lnTo>
                  <a:pt x="1094" y="340"/>
                </a:lnTo>
                <a:cubicBezTo>
                  <a:pt x="1074" y="324"/>
                  <a:pt x="1054" y="317"/>
                  <a:pt x="1034" y="317"/>
                </a:cubicBezTo>
                <a:cubicBezTo>
                  <a:pt x="966" y="317"/>
                  <a:pt x="912" y="399"/>
                  <a:pt x="953" y="481"/>
                </a:cubicBezTo>
                <a:cubicBezTo>
                  <a:pt x="1394" y="922"/>
                  <a:pt x="1835" y="1363"/>
                  <a:pt x="2276" y="1804"/>
                </a:cubicBezTo>
                <a:lnTo>
                  <a:pt x="2223" y="1839"/>
                </a:lnTo>
                <a:lnTo>
                  <a:pt x="142" y="1839"/>
                </a:lnTo>
                <a:cubicBezTo>
                  <a:pt x="1" y="1839"/>
                  <a:pt x="1" y="2033"/>
                  <a:pt x="142" y="2033"/>
                </a:cubicBezTo>
                <a:lnTo>
                  <a:pt x="2046" y="2033"/>
                </a:lnTo>
                <a:lnTo>
                  <a:pt x="777" y="3285"/>
                </a:lnTo>
                <a:cubicBezTo>
                  <a:pt x="708" y="3354"/>
                  <a:pt x="778" y="3454"/>
                  <a:pt x="854" y="3454"/>
                </a:cubicBezTo>
                <a:cubicBezTo>
                  <a:pt x="876" y="3454"/>
                  <a:pt x="898" y="3446"/>
                  <a:pt x="918" y="3426"/>
                </a:cubicBezTo>
                <a:lnTo>
                  <a:pt x="2311" y="2015"/>
                </a:lnTo>
                <a:lnTo>
                  <a:pt x="2399" y="2015"/>
                </a:lnTo>
                <a:lnTo>
                  <a:pt x="2399" y="3708"/>
                </a:lnTo>
                <a:cubicBezTo>
                  <a:pt x="2399" y="3770"/>
                  <a:pt x="2448" y="3801"/>
                  <a:pt x="2496" y="3801"/>
                </a:cubicBezTo>
                <a:cubicBezTo>
                  <a:pt x="2545" y="3801"/>
                  <a:pt x="2593" y="3770"/>
                  <a:pt x="2593" y="3708"/>
                </a:cubicBezTo>
                <a:lnTo>
                  <a:pt x="2593" y="2104"/>
                </a:lnTo>
                <a:lnTo>
                  <a:pt x="3669" y="3197"/>
                </a:lnTo>
                <a:cubicBezTo>
                  <a:pt x="3688" y="3217"/>
                  <a:pt x="3711" y="3225"/>
                  <a:pt x="3733" y="3225"/>
                </a:cubicBezTo>
                <a:cubicBezTo>
                  <a:pt x="3808" y="3225"/>
                  <a:pt x="3878" y="3124"/>
                  <a:pt x="3810" y="3056"/>
                </a:cubicBezTo>
                <a:lnTo>
                  <a:pt x="2769" y="2015"/>
                </a:lnTo>
                <a:lnTo>
                  <a:pt x="4498" y="2015"/>
                </a:lnTo>
                <a:cubicBezTo>
                  <a:pt x="4621" y="2015"/>
                  <a:pt x="4621" y="1821"/>
                  <a:pt x="4498" y="1821"/>
                </a:cubicBezTo>
                <a:lnTo>
                  <a:pt x="2593" y="1821"/>
                </a:lnTo>
                <a:lnTo>
                  <a:pt x="2593" y="1733"/>
                </a:lnTo>
                <a:lnTo>
                  <a:pt x="3775" y="569"/>
                </a:lnTo>
                <a:cubicBezTo>
                  <a:pt x="3843" y="501"/>
                  <a:pt x="3773" y="400"/>
                  <a:pt x="3697" y="400"/>
                </a:cubicBezTo>
                <a:cubicBezTo>
                  <a:pt x="3675" y="400"/>
                  <a:pt x="3653" y="409"/>
                  <a:pt x="3634" y="428"/>
                </a:cubicBezTo>
                <a:lnTo>
                  <a:pt x="2593" y="1469"/>
                </a:lnTo>
                <a:lnTo>
                  <a:pt x="2593" y="93"/>
                </a:lnTo>
                <a:cubicBezTo>
                  <a:pt x="2593" y="31"/>
                  <a:pt x="2545" y="1"/>
                  <a:pt x="24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53"/>
        <p:cNvGrpSpPr/>
        <p:nvPr/>
      </p:nvGrpSpPr>
      <p:grpSpPr>
        <a:xfrm>
          <a:off x="0" y="0"/>
          <a:ext cx="0" cy="0"/>
          <a:chOff x="0" y="0"/>
          <a:chExt cx="0" cy="0"/>
        </a:xfrm>
      </p:grpSpPr>
      <p:sp>
        <p:nvSpPr>
          <p:cNvPr id="6654" name="Google Shape;6654;p2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dirty="0"/>
              <a:t>Índice</a:t>
            </a:r>
            <a:endParaRPr dirty="0"/>
          </a:p>
        </p:txBody>
      </p:sp>
      <p:sp>
        <p:nvSpPr>
          <p:cNvPr id="6656" name="Google Shape;6656;p28"/>
          <p:cNvSpPr txBox="1"/>
          <p:nvPr/>
        </p:nvSpPr>
        <p:spPr>
          <a:xfrm>
            <a:off x="720000" y="1276986"/>
            <a:ext cx="7704000" cy="3218814"/>
          </a:xfrm>
          <a:prstGeom prst="rect">
            <a:avLst/>
          </a:prstGeom>
          <a:noFill/>
          <a:ln>
            <a:noFill/>
          </a:ln>
        </p:spPr>
        <p:txBody>
          <a:bodyPr spcFirstLastPara="1" wrap="square" lIns="91425" tIns="91425" rIns="0" bIns="91425" anchor="t" anchorCtr="0">
            <a:noAutofit/>
          </a:bodyPr>
          <a:lstStyle/>
          <a:p>
            <a:pPr marL="171450" lvl="0" indent="-171450" rtl="0">
              <a:spcBef>
                <a:spcPts val="0"/>
              </a:spcBef>
              <a:spcAft>
                <a:spcPts val="0"/>
              </a:spcAft>
              <a:buFont typeface="Arial" panose="020B0604020202020204" pitchFamily="34" charset="0"/>
              <a:buChar char="•"/>
            </a:pPr>
            <a:r>
              <a:rPr lang="es-ES" sz="1200" b="1" dirty="0">
                <a:solidFill>
                  <a:schemeClr val="dk1"/>
                </a:solidFill>
                <a:latin typeface="Josefin Sans"/>
                <a:ea typeface="Josefin Sans"/>
                <a:cs typeface="Josefin Sans"/>
                <a:sym typeface="Josefin Sans"/>
              </a:rPr>
              <a:t>Lectura de los temas:</a:t>
            </a:r>
          </a:p>
          <a:p>
            <a:pPr lvl="0" rtl="0">
              <a:spcBef>
                <a:spcPts val="0"/>
              </a:spcBef>
              <a:spcAft>
                <a:spcPts val="0"/>
              </a:spcAft>
            </a:pPr>
            <a:endParaRPr lang="es-ES" sz="1200" b="1" dirty="0">
              <a:solidFill>
                <a:schemeClr val="dk1"/>
              </a:solidFill>
              <a:latin typeface="Josefin Sans"/>
              <a:ea typeface="Josefin Sans"/>
              <a:cs typeface="Josefin Sans"/>
              <a:sym typeface="Josefin Sans"/>
            </a:endParaRPr>
          </a:p>
          <a:p>
            <a:pPr marL="171450" lvl="0" indent="-171450" rtl="0">
              <a:spcBef>
                <a:spcPts val="0"/>
              </a:spcBef>
              <a:spcAft>
                <a:spcPts val="0"/>
              </a:spcAft>
              <a:buFont typeface="Arial" panose="020B0604020202020204" pitchFamily="34" charset="0"/>
              <a:buChar char="•"/>
            </a:pPr>
            <a:r>
              <a:rPr lang="es-ES" sz="1200" b="1" dirty="0">
                <a:solidFill>
                  <a:schemeClr val="dk1"/>
                </a:solidFill>
                <a:latin typeface="Josefin Sans"/>
                <a:ea typeface="Josefin Sans"/>
                <a:cs typeface="Josefin Sans"/>
                <a:sym typeface="Josefin Sans"/>
              </a:rPr>
              <a:t>LA LECTURA MEDIADA DE LITERATURA INFANTIL COMO HERRAMIENTA PARA EL DESARROLLO DE COMPETENCIAS EMOCIONALES.</a:t>
            </a:r>
          </a:p>
          <a:p>
            <a:pPr marL="171450" lvl="0" indent="-171450" rtl="0">
              <a:spcBef>
                <a:spcPts val="0"/>
              </a:spcBef>
              <a:spcAft>
                <a:spcPts val="0"/>
              </a:spcAft>
              <a:buFont typeface="Arial" panose="020B0604020202020204" pitchFamily="34" charset="0"/>
              <a:buChar char="•"/>
            </a:pPr>
            <a:endParaRPr lang="es-ES" sz="1200" b="1" dirty="0">
              <a:solidFill>
                <a:schemeClr val="dk1"/>
              </a:solidFill>
              <a:latin typeface="Josefin Sans"/>
              <a:ea typeface="Josefin Sans"/>
              <a:cs typeface="Josefin Sans"/>
              <a:sym typeface="Josefin Sans"/>
            </a:endParaRPr>
          </a:p>
          <a:p>
            <a:pPr marL="171450" lvl="0" indent="-171450" rtl="0">
              <a:spcBef>
                <a:spcPts val="0"/>
              </a:spcBef>
              <a:spcAft>
                <a:spcPts val="0"/>
              </a:spcAft>
              <a:buFont typeface="Arial" panose="020B0604020202020204" pitchFamily="34" charset="0"/>
              <a:buChar char="•"/>
            </a:pPr>
            <a:r>
              <a:rPr lang="es-ES" sz="1200" b="1" dirty="0">
                <a:solidFill>
                  <a:schemeClr val="dk1"/>
                </a:solidFill>
                <a:latin typeface="Josefin Sans"/>
                <a:ea typeface="Josefin Sans"/>
                <a:cs typeface="Josefin Sans"/>
                <a:sym typeface="Josefin Sans"/>
              </a:rPr>
              <a:t>Hacia una reconsideración del mundo emocional.</a:t>
            </a:r>
          </a:p>
          <a:p>
            <a:pPr lvl="0" rtl="0">
              <a:spcBef>
                <a:spcPts val="0"/>
              </a:spcBef>
              <a:spcAft>
                <a:spcPts val="0"/>
              </a:spcAft>
            </a:pPr>
            <a:endParaRPr lang="es-ES" sz="1200" b="1" dirty="0">
              <a:solidFill>
                <a:schemeClr val="dk1"/>
              </a:solidFill>
              <a:latin typeface="Josefin Sans"/>
              <a:ea typeface="Josefin Sans"/>
              <a:cs typeface="Josefin Sans"/>
              <a:sym typeface="Josefin Sans"/>
            </a:endParaRPr>
          </a:p>
          <a:p>
            <a:pPr marL="171450" lvl="0" indent="-171450" rtl="0">
              <a:spcBef>
                <a:spcPts val="0"/>
              </a:spcBef>
              <a:spcAft>
                <a:spcPts val="0"/>
              </a:spcAft>
              <a:buFont typeface="Arial" panose="020B0604020202020204" pitchFamily="34" charset="0"/>
              <a:buChar char="•"/>
            </a:pPr>
            <a:r>
              <a:rPr lang="es-ES" sz="1200" b="1" dirty="0">
                <a:solidFill>
                  <a:schemeClr val="dk1"/>
                </a:solidFill>
                <a:latin typeface="Josefin Sans"/>
                <a:ea typeface="Josefin Sans"/>
                <a:cs typeface="Josefin Sans"/>
                <a:sym typeface="Josefin Sans"/>
              </a:rPr>
              <a:t>La ficción y el proceso de lectura.</a:t>
            </a:r>
          </a:p>
          <a:p>
            <a:pPr lvl="0" rtl="0">
              <a:spcBef>
                <a:spcPts val="0"/>
              </a:spcBef>
              <a:spcAft>
                <a:spcPts val="0"/>
              </a:spcAft>
            </a:pPr>
            <a:endParaRPr lang="es-ES" sz="1200" b="1" dirty="0">
              <a:solidFill>
                <a:schemeClr val="dk1"/>
              </a:solidFill>
              <a:latin typeface="Josefin Sans"/>
              <a:ea typeface="Josefin Sans"/>
              <a:cs typeface="Josefin Sans"/>
              <a:sym typeface="Josefin Sans"/>
            </a:endParaRPr>
          </a:p>
          <a:p>
            <a:pPr marL="171450" lvl="0" indent="-171450" rtl="0">
              <a:spcBef>
                <a:spcPts val="0"/>
              </a:spcBef>
              <a:spcAft>
                <a:spcPts val="0"/>
              </a:spcAft>
              <a:buFont typeface="Arial" panose="020B0604020202020204" pitchFamily="34" charset="0"/>
              <a:buChar char="•"/>
            </a:pPr>
            <a:r>
              <a:rPr lang="es-ES" sz="1200" b="1" dirty="0">
                <a:solidFill>
                  <a:schemeClr val="dk1"/>
                </a:solidFill>
                <a:latin typeface="Josefin Sans"/>
                <a:ea typeface="Josefin Sans"/>
                <a:cs typeface="Josefin Sans"/>
                <a:sym typeface="Josefin Sans"/>
              </a:rPr>
              <a:t>La lectura mediada de literatura infantil.</a:t>
            </a:r>
          </a:p>
          <a:p>
            <a:pPr lvl="0" rtl="0">
              <a:spcBef>
                <a:spcPts val="0"/>
              </a:spcBef>
              <a:spcAft>
                <a:spcPts val="0"/>
              </a:spcAft>
            </a:pPr>
            <a:endParaRPr lang="es-ES" sz="1200" b="1" dirty="0">
              <a:solidFill>
                <a:schemeClr val="dk1"/>
              </a:solidFill>
              <a:latin typeface="Josefin Sans"/>
              <a:ea typeface="Josefin Sans"/>
              <a:cs typeface="Josefin Sans"/>
              <a:sym typeface="Josefin Sans"/>
            </a:endParaRPr>
          </a:p>
          <a:p>
            <a:pPr marL="171450" lvl="0" indent="-171450" rtl="0">
              <a:spcBef>
                <a:spcPts val="0"/>
              </a:spcBef>
              <a:spcAft>
                <a:spcPts val="0"/>
              </a:spcAft>
              <a:buFont typeface="Arial" panose="020B0604020202020204" pitchFamily="34" charset="0"/>
              <a:buChar char="•"/>
            </a:pPr>
            <a:r>
              <a:rPr lang="es-ES" sz="1200" b="1" dirty="0">
                <a:solidFill>
                  <a:schemeClr val="dk1"/>
                </a:solidFill>
                <a:latin typeface="Josefin Sans"/>
                <a:ea typeface="Josefin Sans"/>
                <a:cs typeface="Josefin Sans"/>
                <a:sym typeface="Josefin Sans"/>
              </a:rPr>
              <a:t>ALGUNAS CONSIDERACIONES SOBRE EL IMPACTO DE LA LECTURA MEDIADA DE LITERATURA INFANTIL.</a:t>
            </a:r>
          </a:p>
          <a:p>
            <a:pPr lvl="0" rtl="0">
              <a:spcBef>
                <a:spcPts val="0"/>
              </a:spcBef>
              <a:spcAft>
                <a:spcPts val="0"/>
              </a:spcAft>
            </a:pPr>
            <a:endParaRPr lang="es-ES" sz="1200" b="1" dirty="0">
              <a:solidFill>
                <a:schemeClr val="dk1"/>
              </a:solidFill>
              <a:latin typeface="Josefin Sans"/>
              <a:ea typeface="Josefin Sans"/>
              <a:cs typeface="Josefin Sans"/>
              <a:sym typeface="Josefin Sans"/>
            </a:endParaRPr>
          </a:p>
          <a:p>
            <a:pPr marL="171450" lvl="0" indent="-171450" rtl="0">
              <a:spcBef>
                <a:spcPts val="0"/>
              </a:spcBef>
              <a:spcAft>
                <a:spcPts val="0"/>
              </a:spcAft>
              <a:buFont typeface="Arial" panose="020B0604020202020204" pitchFamily="34" charset="0"/>
              <a:buChar char="•"/>
            </a:pPr>
            <a:r>
              <a:rPr lang="es-ES" sz="1200" b="1" dirty="0">
                <a:solidFill>
                  <a:schemeClr val="dk1"/>
                </a:solidFill>
                <a:latin typeface="Josefin Sans"/>
                <a:ea typeface="Josefin Sans"/>
                <a:cs typeface="Josefin Sans"/>
                <a:sym typeface="Josefin Sans"/>
              </a:rPr>
              <a:t>ELECCIÓN DE LOS CUENTOS Y DEL MEDIADOR PARA EL DESARROLLO DE COMPETENCIAS EMOCIONALES.</a:t>
            </a:r>
            <a:endParaRPr sz="1200" b="1" dirty="0">
              <a:solidFill>
                <a:schemeClr val="dk1"/>
              </a:solidFill>
              <a:latin typeface="Josefin Sans"/>
              <a:ea typeface="Josefin Sans"/>
              <a:cs typeface="Josefin Sans"/>
              <a:sym typeface="Josefin Sans"/>
            </a:endParaRPr>
          </a:p>
        </p:txBody>
      </p:sp>
      <p:sp>
        <p:nvSpPr>
          <p:cNvPr id="6659" name="Google Shape;6659;p28"/>
          <p:cNvSpPr/>
          <p:nvPr/>
        </p:nvSpPr>
        <p:spPr>
          <a:xfrm>
            <a:off x="1248890" y="792083"/>
            <a:ext cx="155340" cy="182626"/>
          </a:xfrm>
          <a:custGeom>
            <a:avLst/>
            <a:gdLst/>
            <a:ahLst/>
            <a:cxnLst/>
            <a:rect l="l" t="t" r="r" b="b"/>
            <a:pathLst>
              <a:path w="4321" h="5080" extrusionOk="0">
                <a:moveTo>
                  <a:pt x="2143" y="1"/>
                </a:moveTo>
                <a:cubicBezTo>
                  <a:pt x="2086" y="1"/>
                  <a:pt x="2028" y="36"/>
                  <a:pt x="2028" y="106"/>
                </a:cubicBezTo>
                <a:lnTo>
                  <a:pt x="2028" y="2240"/>
                </a:lnTo>
                <a:lnTo>
                  <a:pt x="635" y="829"/>
                </a:lnTo>
                <a:cubicBezTo>
                  <a:pt x="611" y="805"/>
                  <a:pt x="583" y="795"/>
                  <a:pt x="557" y="795"/>
                </a:cubicBezTo>
                <a:cubicBezTo>
                  <a:pt x="470" y="795"/>
                  <a:pt x="395" y="907"/>
                  <a:pt x="477" y="988"/>
                </a:cubicBezTo>
                <a:lnTo>
                  <a:pt x="2028" y="2540"/>
                </a:lnTo>
                <a:lnTo>
                  <a:pt x="2028" y="2628"/>
                </a:lnTo>
                <a:lnTo>
                  <a:pt x="142" y="2628"/>
                </a:lnTo>
                <a:cubicBezTo>
                  <a:pt x="1" y="2628"/>
                  <a:pt x="1" y="2857"/>
                  <a:pt x="142" y="2857"/>
                </a:cubicBezTo>
                <a:lnTo>
                  <a:pt x="1923" y="2857"/>
                </a:lnTo>
                <a:lnTo>
                  <a:pt x="724" y="4057"/>
                </a:lnTo>
                <a:cubicBezTo>
                  <a:pt x="641" y="4139"/>
                  <a:pt x="719" y="4243"/>
                  <a:pt x="800" y="4243"/>
                </a:cubicBezTo>
                <a:cubicBezTo>
                  <a:pt x="822" y="4243"/>
                  <a:pt x="845" y="4235"/>
                  <a:pt x="865" y="4215"/>
                </a:cubicBezTo>
                <a:lnTo>
                  <a:pt x="2028" y="3051"/>
                </a:lnTo>
                <a:lnTo>
                  <a:pt x="2028" y="4974"/>
                </a:lnTo>
                <a:cubicBezTo>
                  <a:pt x="2028" y="5044"/>
                  <a:pt x="2081" y="5079"/>
                  <a:pt x="2134" y="5079"/>
                </a:cubicBezTo>
                <a:cubicBezTo>
                  <a:pt x="2187" y="5079"/>
                  <a:pt x="2240" y="5044"/>
                  <a:pt x="2240" y="4974"/>
                </a:cubicBezTo>
                <a:lnTo>
                  <a:pt x="2240" y="2857"/>
                </a:lnTo>
                <a:lnTo>
                  <a:pt x="2346" y="2857"/>
                </a:lnTo>
                <a:lnTo>
                  <a:pt x="3651" y="4162"/>
                </a:lnTo>
                <a:cubicBezTo>
                  <a:pt x="3670" y="4182"/>
                  <a:pt x="3693" y="4190"/>
                  <a:pt x="3716" y="4190"/>
                </a:cubicBezTo>
                <a:cubicBezTo>
                  <a:pt x="3796" y="4190"/>
                  <a:pt x="3874" y="4086"/>
                  <a:pt x="3792" y="4004"/>
                </a:cubicBezTo>
                <a:lnTo>
                  <a:pt x="2646" y="2857"/>
                </a:lnTo>
                <a:lnTo>
                  <a:pt x="4162" y="2857"/>
                </a:lnTo>
                <a:cubicBezTo>
                  <a:pt x="4303" y="2857"/>
                  <a:pt x="4321" y="2628"/>
                  <a:pt x="4180" y="2628"/>
                </a:cubicBezTo>
                <a:lnTo>
                  <a:pt x="2452" y="2628"/>
                </a:lnTo>
                <a:lnTo>
                  <a:pt x="3898" y="1182"/>
                </a:lnTo>
                <a:cubicBezTo>
                  <a:pt x="3980" y="1100"/>
                  <a:pt x="3913" y="996"/>
                  <a:pt x="3829" y="996"/>
                </a:cubicBezTo>
                <a:cubicBezTo>
                  <a:pt x="3805" y="996"/>
                  <a:pt x="3780" y="1004"/>
                  <a:pt x="3757" y="1023"/>
                </a:cubicBezTo>
                <a:lnTo>
                  <a:pt x="2293" y="2487"/>
                </a:lnTo>
                <a:lnTo>
                  <a:pt x="2258" y="2452"/>
                </a:lnTo>
                <a:lnTo>
                  <a:pt x="2258" y="106"/>
                </a:lnTo>
                <a:cubicBezTo>
                  <a:pt x="2258" y="36"/>
                  <a:pt x="2200" y="1"/>
                  <a:pt x="2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63"/>
        <p:cNvGrpSpPr/>
        <p:nvPr/>
      </p:nvGrpSpPr>
      <p:grpSpPr>
        <a:xfrm>
          <a:off x="0" y="0"/>
          <a:ext cx="0" cy="0"/>
          <a:chOff x="0" y="0"/>
          <a:chExt cx="0" cy="0"/>
        </a:xfrm>
      </p:grpSpPr>
      <p:sp>
        <p:nvSpPr>
          <p:cNvPr id="6682" name="Google Shape;6682;p29"/>
          <p:cNvSpPr txBox="1">
            <a:spLocks noGrp="1"/>
          </p:cNvSpPr>
          <p:nvPr>
            <p:ph type="title"/>
          </p:nvPr>
        </p:nvSpPr>
        <p:spPr>
          <a:xfrm>
            <a:off x="720000" y="445025"/>
            <a:ext cx="7704000" cy="75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sz="1600" dirty="0"/>
              <a:t>ACTIVIDADES DE DESARROLLO:</a:t>
            </a:r>
            <a:br>
              <a:rPr lang="es-ES" sz="1600" dirty="0"/>
            </a:br>
            <a:r>
              <a:rPr lang="es-ES" sz="1600" dirty="0">
                <a:solidFill>
                  <a:schemeClr val="tx1"/>
                </a:solidFill>
              </a:rPr>
              <a:t>. Responde o complementa los siguientes cuestionamientos</a:t>
            </a:r>
            <a:r>
              <a:rPr lang="es-ES" sz="1600" dirty="0"/>
              <a:t>:</a:t>
            </a:r>
            <a:endParaRPr sz="1600" dirty="0"/>
          </a:p>
        </p:txBody>
      </p:sp>
      <p:sp>
        <p:nvSpPr>
          <p:cNvPr id="25" name="Subtítulo 24">
            <a:extLst>
              <a:ext uri="{FF2B5EF4-FFF2-40B4-BE49-F238E27FC236}">
                <a16:creationId xmlns:a16="http://schemas.microsoft.com/office/drawing/2014/main" id="{7568190B-F7F5-7374-C19C-FF2717D727B3}"/>
              </a:ext>
            </a:extLst>
          </p:cNvPr>
          <p:cNvSpPr>
            <a:spLocks noGrp="1"/>
          </p:cNvSpPr>
          <p:nvPr>
            <p:ph type="subTitle" idx="7"/>
          </p:nvPr>
        </p:nvSpPr>
        <p:spPr>
          <a:xfrm>
            <a:off x="571500" y="1087052"/>
            <a:ext cx="7852500" cy="3209038"/>
          </a:xfrm>
        </p:spPr>
        <p:txBody>
          <a:bodyPr/>
          <a:lstStyle/>
          <a:p>
            <a:r>
              <a:rPr lang="es-ES" sz="1200" dirty="0">
                <a:solidFill>
                  <a:schemeClr val="accent2"/>
                </a:solidFill>
              </a:rPr>
              <a:t>39.- ¿Por qué es importante destacar el rol de la emoción e integrarla al ámbito educativo?</a:t>
            </a:r>
          </a:p>
          <a:p>
            <a:r>
              <a:rPr lang="es-ES" sz="1200" dirty="0">
                <a:solidFill>
                  <a:schemeClr val="tx1"/>
                </a:solidFill>
              </a:rPr>
              <a:t>Su positivo impacto en el desarrollo académico, en el desarrollo de habilidades sociales, al mejoramiento de la conducta en el aula y los beneficios económicos que impacta el intervenir a tiempo en una intervención psicológica y educativa. </a:t>
            </a:r>
          </a:p>
          <a:p>
            <a:endParaRPr lang="es-ES" sz="1200" dirty="0">
              <a:solidFill>
                <a:schemeClr val="tx1"/>
              </a:solidFill>
            </a:endParaRPr>
          </a:p>
          <a:p>
            <a:r>
              <a:rPr lang="es-ES" sz="1200" dirty="0">
                <a:solidFill>
                  <a:schemeClr val="accent2"/>
                </a:solidFill>
              </a:rPr>
              <a:t>40.- Los actuales modelos de intervención emocional consideran al niño como un individuo aislado, señalado como alguien con características que lo hacen ser, por su “naturaleza”, sujeto de atención especial. Estas “intervenciones” son inadecuadas por dos razones:</a:t>
            </a:r>
          </a:p>
          <a:p>
            <a:r>
              <a:rPr lang="es-ES" sz="1200" dirty="0"/>
              <a:t>1- </a:t>
            </a:r>
            <a:r>
              <a:rPr lang="es-MX" sz="1200" dirty="0"/>
              <a:t>Porque clasifica a los alumnos en buenos y malos loque culmina su inclusión o exclusión acentuándose en ellos </a:t>
            </a:r>
            <a:r>
              <a:rPr lang="es-ES" sz="1200" dirty="0"/>
              <a:t>.</a:t>
            </a:r>
          </a:p>
          <a:p>
            <a:r>
              <a:rPr lang="es-ES" sz="1200" dirty="0"/>
              <a:t>2- Porque </a:t>
            </a:r>
            <a:r>
              <a:rPr lang="es-MX" sz="1200" dirty="0"/>
              <a:t>las sesiones terapéuticas o de apoyo que se ofrecen a los niños excluidos están muy alejados del contexto regular cotidiano.</a:t>
            </a:r>
            <a:endParaRPr lang="es-ES" sz="1200" dirty="0"/>
          </a:p>
          <a:p>
            <a:r>
              <a:rPr lang="es-ES" sz="1200" dirty="0">
                <a:solidFill>
                  <a:schemeClr val="accent2"/>
                </a:solidFill>
              </a:rPr>
              <a:t>41.- El niño puede explorar las emociones y estados mentales de los personajes que viven en las historias imaginarias de la literatura infantil; estos tienen la capacidad de “representar” los estados emocionales propios de la vida humana. ¿Qué utilidades le representa esto al niño lector?</a:t>
            </a:r>
          </a:p>
          <a:p>
            <a:r>
              <a:rPr lang="es-ES" sz="1200" dirty="0"/>
              <a:t>1- Puede identificar dichos estados emocionales en un proceso de empatía hacia personajes que viven situaciones similares a las suyas.</a:t>
            </a:r>
          </a:p>
          <a:p>
            <a:r>
              <a:rPr lang="es-ES" sz="1200" dirty="0"/>
              <a:t>2- Puede observar también sentimientos, valores, conductas que le gusten o disgusten</a:t>
            </a:r>
          </a:p>
          <a:p>
            <a:r>
              <a:rPr lang="es-ES" sz="1200" dirty="0"/>
              <a:t>3- Puede observar también las causas que llevan a los personajes a actuar o sentir determinada situación.  </a:t>
            </a:r>
          </a:p>
          <a:p>
            <a:r>
              <a:rPr lang="es-ES" sz="1200" dirty="0"/>
              <a:t> </a:t>
            </a:r>
            <a:endParaRPr lang="es-MX"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05"/>
        <p:cNvGrpSpPr/>
        <p:nvPr/>
      </p:nvGrpSpPr>
      <p:grpSpPr>
        <a:xfrm>
          <a:off x="0" y="0"/>
          <a:ext cx="0" cy="0"/>
          <a:chOff x="0" y="0"/>
          <a:chExt cx="0" cy="0"/>
        </a:xfrm>
      </p:grpSpPr>
      <p:sp>
        <p:nvSpPr>
          <p:cNvPr id="6708" name="Google Shape;6708;p30"/>
          <p:cNvSpPr/>
          <p:nvPr/>
        </p:nvSpPr>
        <p:spPr>
          <a:xfrm>
            <a:off x="1884097" y="4158401"/>
            <a:ext cx="42" cy="42"/>
          </a:xfrm>
          <a:custGeom>
            <a:avLst/>
            <a:gdLst/>
            <a:ahLst/>
            <a:cxnLst/>
            <a:rect l="l" t="t" r="r" b="b"/>
            <a:pathLst>
              <a:path w="1" h="1" extrusionOk="0">
                <a:moveTo>
                  <a:pt x="0" y="1"/>
                </a:moveTo>
                <a:close/>
              </a:path>
            </a:pathLst>
          </a:custGeom>
          <a:solidFill>
            <a:srgbClr val="588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CuadroTexto 7">
            <a:extLst>
              <a:ext uri="{FF2B5EF4-FFF2-40B4-BE49-F238E27FC236}">
                <a16:creationId xmlns:a16="http://schemas.microsoft.com/office/drawing/2014/main" id="{334509B3-D89F-5066-7828-D8CD148F7DB4}"/>
              </a:ext>
            </a:extLst>
          </p:cNvPr>
          <p:cNvSpPr txBox="1"/>
          <p:nvPr/>
        </p:nvSpPr>
        <p:spPr>
          <a:xfrm>
            <a:off x="800100" y="1265301"/>
            <a:ext cx="8248650" cy="2893100"/>
          </a:xfrm>
          <a:prstGeom prst="rect">
            <a:avLst/>
          </a:prstGeom>
          <a:noFill/>
        </p:spPr>
        <p:txBody>
          <a:bodyPr wrap="square">
            <a:spAutoFit/>
          </a:bodyPr>
          <a:lstStyle/>
          <a:p>
            <a:r>
              <a:rPr lang="es-ES" dirty="0">
                <a:solidFill>
                  <a:schemeClr val="accent2"/>
                </a:solidFill>
                <a:latin typeface="Josefin Sans" pitchFamily="2" charset="0"/>
              </a:rPr>
              <a:t>42.- ¿Qué es un mediador de lectura? ¿Cuál es su objetivo? ¿Cuál es su estrategia más utilizada con los niños?</a:t>
            </a:r>
          </a:p>
          <a:p>
            <a:r>
              <a:rPr lang="es-ES" dirty="0">
                <a:latin typeface="Josefin Sans" pitchFamily="2" charset="0"/>
              </a:rPr>
              <a:t>Es el adulto que facilita los primeros acercamientos del niño al libro con el objetivo de propiciar un acercamiento efectivo entre el niño y la literatura. </a:t>
            </a:r>
          </a:p>
          <a:p>
            <a:r>
              <a:rPr lang="es-ES" dirty="0">
                <a:solidFill>
                  <a:schemeClr val="accent2"/>
                </a:solidFill>
                <a:latin typeface="Josefin Sans" pitchFamily="2" charset="0"/>
              </a:rPr>
              <a:t>43.- Explica en qué consiste el proceso de “lectura mediada”.</a:t>
            </a:r>
          </a:p>
          <a:p>
            <a:r>
              <a:rPr lang="es-ES" dirty="0">
                <a:latin typeface="Josefin Sans" pitchFamily="2" charset="0"/>
              </a:rPr>
              <a:t>Proceso de intervención texto- narrador- niños, como objetivo de la conexión.</a:t>
            </a:r>
          </a:p>
          <a:p>
            <a:r>
              <a:rPr lang="es-ES" dirty="0">
                <a:solidFill>
                  <a:schemeClr val="accent2"/>
                </a:solidFill>
                <a:latin typeface="Josefin Sans" pitchFamily="2" charset="0"/>
              </a:rPr>
              <a:t>44.- Además del lenguaje verbal, para lograr una lectura mediada eficaz, el narrador debe usar otros dos lenguajes:</a:t>
            </a:r>
          </a:p>
          <a:p>
            <a:r>
              <a:rPr lang="es-ES" dirty="0">
                <a:latin typeface="Josefin Sans" pitchFamily="2" charset="0"/>
              </a:rPr>
              <a:t>·         </a:t>
            </a:r>
            <a:r>
              <a:rPr lang="es-ES" dirty="0">
                <a:solidFill>
                  <a:schemeClr val="accent2"/>
                </a:solidFill>
                <a:latin typeface="Josefin Sans" pitchFamily="2" charset="0"/>
              </a:rPr>
              <a:t>No</a:t>
            </a:r>
            <a:r>
              <a:rPr lang="es-ES" dirty="0">
                <a:latin typeface="Josefin Sans" pitchFamily="2" charset="0"/>
              </a:rPr>
              <a:t> </a:t>
            </a:r>
            <a:r>
              <a:rPr lang="es-ES" dirty="0">
                <a:solidFill>
                  <a:schemeClr val="accent2"/>
                </a:solidFill>
                <a:latin typeface="Josefin Sans" pitchFamily="2" charset="0"/>
              </a:rPr>
              <a:t>verbal</a:t>
            </a:r>
            <a:r>
              <a:rPr lang="es-ES" dirty="0">
                <a:latin typeface="Josefin Sans" pitchFamily="2" charset="0"/>
              </a:rPr>
              <a:t>. La expresión corporal sus gustos y movimientos ayudan a regular las acciones del relato.</a:t>
            </a:r>
          </a:p>
          <a:p>
            <a:r>
              <a:rPr lang="es-ES" dirty="0">
                <a:latin typeface="Josefin Sans" pitchFamily="2" charset="0"/>
              </a:rPr>
              <a:t>·         </a:t>
            </a:r>
            <a:r>
              <a:rPr lang="es-ES" dirty="0">
                <a:solidFill>
                  <a:schemeClr val="accent2"/>
                </a:solidFill>
                <a:latin typeface="Josefin Sans" pitchFamily="2" charset="0"/>
              </a:rPr>
              <a:t>Paraverbal</a:t>
            </a:r>
            <a:r>
              <a:rPr lang="es-ES" dirty="0">
                <a:latin typeface="Josefin Sans" pitchFamily="2" charset="0"/>
              </a:rPr>
              <a:t>. La atención corporal, el tono y extrema adecuación serán determinantes. </a:t>
            </a:r>
          </a:p>
          <a:p>
            <a:r>
              <a:rPr lang="es-ES" dirty="0">
                <a:solidFill>
                  <a:schemeClr val="accent2"/>
                </a:solidFill>
                <a:latin typeface="Josefin Sans" pitchFamily="2" charset="0"/>
              </a:rPr>
              <a:t>45.- ¿Cuál es la importancia emocional de los procesos de lectura mediada?</a:t>
            </a:r>
          </a:p>
          <a:p>
            <a:r>
              <a:rPr lang="es-ES" dirty="0">
                <a:latin typeface="Josefin Sans" pitchFamily="2" charset="0"/>
              </a:rPr>
              <a:t>Introducen al niño en los diversos estados emocionales de los personajes a lo largo de la historia.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304DBA8-49F0-D633-76CE-3F53D6C26E6C}"/>
              </a:ext>
            </a:extLst>
          </p:cNvPr>
          <p:cNvSpPr txBox="1"/>
          <p:nvPr/>
        </p:nvSpPr>
        <p:spPr>
          <a:xfrm>
            <a:off x="114300" y="432703"/>
            <a:ext cx="8382000" cy="4278094"/>
          </a:xfrm>
          <a:prstGeom prst="rect">
            <a:avLst/>
          </a:prstGeom>
          <a:noFill/>
        </p:spPr>
        <p:txBody>
          <a:bodyPr wrap="square">
            <a:spAutoFit/>
          </a:bodyPr>
          <a:lstStyle/>
          <a:p>
            <a:r>
              <a:rPr lang="es-ES" sz="1600" dirty="0">
                <a:solidFill>
                  <a:schemeClr val="accent2"/>
                </a:solidFill>
                <a:latin typeface="Josefin Sans" pitchFamily="2" charset="0"/>
              </a:rPr>
              <a:t>50.- El autor, en la lectura mediada como herramienta para el desarrollo de competencias emocionales del niño, recomienda el cuento ilustrado, porque…</a:t>
            </a:r>
          </a:p>
          <a:p>
            <a:r>
              <a:rPr lang="es-ES" sz="1600" dirty="0">
                <a:latin typeface="Josefin Sans" pitchFamily="2" charset="0"/>
              </a:rPr>
              <a:t>Permite al niño observar durante la sesión de lectura, una serie de ilustraciones portadoras de sentido en el contexto del cuento narrado.</a:t>
            </a:r>
          </a:p>
          <a:p>
            <a:r>
              <a:rPr lang="es-ES" sz="1600" dirty="0">
                <a:solidFill>
                  <a:schemeClr val="accent2"/>
                </a:solidFill>
                <a:latin typeface="Josefin Sans" pitchFamily="2" charset="0"/>
              </a:rPr>
              <a:t>51.- Es muy importante la forma adoptada en que se leen los cuentos; necesitan de una lectura fluida y un mediador que transmita sus emociones. Por eso, además del lenguaje literario y la narración visual son muy importantes…</a:t>
            </a:r>
          </a:p>
          <a:p>
            <a:r>
              <a:rPr lang="es-ES" sz="1600" dirty="0">
                <a:latin typeface="Josefin Sans" pitchFamily="2" charset="0"/>
              </a:rPr>
              <a:t>Las pausas, tono y ritmo de lectura, la expresión facial y los movimientos del mediador para adentrarse en el mundo de emociones en el texto.</a:t>
            </a:r>
          </a:p>
          <a:p>
            <a:r>
              <a:rPr lang="es-ES" sz="1600" dirty="0">
                <a:solidFill>
                  <a:schemeClr val="accent2"/>
                </a:solidFill>
                <a:latin typeface="Josefin Sans" pitchFamily="2" charset="0"/>
              </a:rPr>
              <a:t>52.- Al terminar de leer el cuento, el mediador debe promover una conversación con los niños, para repasar las atmósferas emocionales más significativas, propiciando un diálogo colectivo, en el que los niños puedan expresar sus propias emociones e impresiones, y oír las experiencias de sus compañeros. Este diálogo crea una comunidad que genera…</a:t>
            </a:r>
          </a:p>
          <a:p>
            <a:r>
              <a:rPr lang="es-ES" sz="1600" dirty="0">
                <a:latin typeface="Josefin Sans" pitchFamily="2" charset="0"/>
              </a:rPr>
              <a:t>Una capacidad autorreflexiva que conlleva el ajuste de la conducta propia y la imagen de sí mismo para enfrentarse de modo apropiado a la comunidad social a la que no pertenece. </a:t>
            </a:r>
            <a:endParaRPr lang="es-MX" sz="1600" dirty="0">
              <a:latin typeface="Josefin Sans" pitchFamily="2" charset="0"/>
            </a:endParaRPr>
          </a:p>
        </p:txBody>
      </p:sp>
    </p:spTree>
    <p:extLst>
      <p:ext uri="{BB962C8B-B14F-4D97-AF65-F5344CB8AC3E}">
        <p14:creationId xmlns:p14="http://schemas.microsoft.com/office/powerpoint/2010/main" val="2235174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88"/>
        <p:cNvGrpSpPr/>
        <p:nvPr/>
      </p:nvGrpSpPr>
      <p:grpSpPr>
        <a:xfrm>
          <a:off x="0" y="0"/>
          <a:ext cx="0" cy="0"/>
          <a:chOff x="0" y="0"/>
          <a:chExt cx="0" cy="0"/>
        </a:xfrm>
      </p:grpSpPr>
      <p:sp>
        <p:nvSpPr>
          <p:cNvPr id="6890" name="Google Shape;6890;p36"/>
          <p:cNvSpPr/>
          <p:nvPr/>
        </p:nvSpPr>
        <p:spPr>
          <a:xfrm>
            <a:off x="1081233" y="3407189"/>
            <a:ext cx="166150" cy="192798"/>
          </a:xfrm>
          <a:custGeom>
            <a:avLst/>
            <a:gdLst/>
            <a:ahLst/>
            <a:cxnLst/>
            <a:rect l="l" t="t" r="r" b="b"/>
            <a:pathLst>
              <a:path w="2029" h="2355" extrusionOk="0">
                <a:moveTo>
                  <a:pt x="1032" y="1"/>
                </a:moveTo>
                <a:cubicBezTo>
                  <a:pt x="1010" y="1"/>
                  <a:pt x="988" y="14"/>
                  <a:pt x="988" y="40"/>
                </a:cubicBezTo>
                <a:lnTo>
                  <a:pt x="988" y="1028"/>
                </a:lnTo>
                <a:lnTo>
                  <a:pt x="935" y="1028"/>
                </a:lnTo>
                <a:lnTo>
                  <a:pt x="318" y="411"/>
                </a:lnTo>
                <a:cubicBezTo>
                  <a:pt x="310" y="403"/>
                  <a:pt x="300" y="399"/>
                  <a:pt x="290" y="399"/>
                </a:cubicBezTo>
                <a:cubicBezTo>
                  <a:pt x="256" y="399"/>
                  <a:pt x="220" y="440"/>
                  <a:pt x="247" y="481"/>
                </a:cubicBezTo>
                <a:lnTo>
                  <a:pt x="794" y="1010"/>
                </a:lnTo>
                <a:lnTo>
                  <a:pt x="71" y="1010"/>
                </a:lnTo>
                <a:cubicBezTo>
                  <a:pt x="0" y="1010"/>
                  <a:pt x="0" y="1116"/>
                  <a:pt x="71" y="1134"/>
                </a:cubicBezTo>
                <a:lnTo>
                  <a:pt x="882" y="1134"/>
                </a:lnTo>
                <a:lnTo>
                  <a:pt x="194" y="1804"/>
                </a:lnTo>
                <a:cubicBezTo>
                  <a:pt x="181" y="1845"/>
                  <a:pt x="209" y="1886"/>
                  <a:pt x="239" y="1886"/>
                </a:cubicBezTo>
                <a:cubicBezTo>
                  <a:pt x="248" y="1886"/>
                  <a:pt x="257" y="1882"/>
                  <a:pt x="265" y="1874"/>
                </a:cubicBezTo>
                <a:lnTo>
                  <a:pt x="953" y="1187"/>
                </a:lnTo>
                <a:lnTo>
                  <a:pt x="970" y="1204"/>
                </a:lnTo>
                <a:lnTo>
                  <a:pt x="970" y="2315"/>
                </a:lnTo>
                <a:cubicBezTo>
                  <a:pt x="979" y="2342"/>
                  <a:pt x="1001" y="2355"/>
                  <a:pt x="1023" y="2355"/>
                </a:cubicBezTo>
                <a:cubicBezTo>
                  <a:pt x="1045" y="2355"/>
                  <a:pt x="1067" y="2342"/>
                  <a:pt x="1076" y="2315"/>
                </a:cubicBezTo>
                <a:lnTo>
                  <a:pt x="1076" y="1310"/>
                </a:lnTo>
                <a:lnTo>
                  <a:pt x="1746" y="1980"/>
                </a:lnTo>
                <a:cubicBezTo>
                  <a:pt x="1754" y="1988"/>
                  <a:pt x="1763" y="1992"/>
                  <a:pt x="1772" y="1992"/>
                </a:cubicBezTo>
                <a:cubicBezTo>
                  <a:pt x="1802" y="1992"/>
                  <a:pt x="1830" y="1951"/>
                  <a:pt x="1817" y="1910"/>
                </a:cubicBezTo>
                <a:lnTo>
                  <a:pt x="1076" y="1187"/>
                </a:lnTo>
                <a:lnTo>
                  <a:pt x="1076" y="1134"/>
                </a:lnTo>
                <a:lnTo>
                  <a:pt x="1958" y="1134"/>
                </a:lnTo>
                <a:cubicBezTo>
                  <a:pt x="2028" y="1134"/>
                  <a:pt x="2028" y="1028"/>
                  <a:pt x="1958" y="1028"/>
                </a:cubicBezTo>
                <a:lnTo>
                  <a:pt x="1129" y="1028"/>
                </a:lnTo>
                <a:lnTo>
                  <a:pt x="1693" y="464"/>
                </a:lnTo>
                <a:cubicBezTo>
                  <a:pt x="1722" y="435"/>
                  <a:pt x="1693" y="384"/>
                  <a:pt x="1652" y="384"/>
                </a:cubicBezTo>
                <a:cubicBezTo>
                  <a:pt x="1643" y="384"/>
                  <a:pt x="1633" y="386"/>
                  <a:pt x="1623" y="393"/>
                </a:cubicBezTo>
                <a:lnTo>
                  <a:pt x="1076" y="940"/>
                </a:lnTo>
                <a:lnTo>
                  <a:pt x="1076" y="40"/>
                </a:lnTo>
                <a:cubicBezTo>
                  <a:pt x="1076" y="14"/>
                  <a:pt x="1054" y="1"/>
                  <a:pt x="10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36"/>
          <p:cNvSpPr/>
          <p:nvPr/>
        </p:nvSpPr>
        <p:spPr>
          <a:xfrm>
            <a:off x="4320598" y="803996"/>
            <a:ext cx="92248" cy="113207"/>
          </a:xfrm>
          <a:custGeom>
            <a:avLst/>
            <a:gdLst/>
            <a:ahLst/>
            <a:cxnLst/>
            <a:rect l="l" t="t" r="r" b="b"/>
            <a:pathLst>
              <a:path w="2566" h="3149" extrusionOk="0">
                <a:moveTo>
                  <a:pt x="1277" y="1"/>
                </a:moveTo>
                <a:cubicBezTo>
                  <a:pt x="1213" y="1"/>
                  <a:pt x="1146" y="40"/>
                  <a:pt x="1129" y="120"/>
                </a:cubicBezTo>
                <a:lnTo>
                  <a:pt x="1129" y="1019"/>
                </a:lnTo>
                <a:lnTo>
                  <a:pt x="565" y="455"/>
                </a:lnTo>
                <a:cubicBezTo>
                  <a:pt x="534" y="420"/>
                  <a:pt x="499" y="405"/>
                  <a:pt x="466" y="405"/>
                </a:cubicBezTo>
                <a:cubicBezTo>
                  <a:pt x="364" y="405"/>
                  <a:pt x="278" y="538"/>
                  <a:pt x="371" y="631"/>
                </a:cubicBezTo>
                <a:lnTo>
                  <a:pt x="900" y="1160"/>
                </a:lnTo>
                <a:lnTo>
                  <a:pt x="177" y="1160"/>
                </a:lnTo>
                <a:cubicBezTo>
                  <a:pt x="0" y="1160"/>
                  <a:pt x="0" y="1442"/>
                  <a:pt x="177" y="1442"/>
                </a:cubicBezTo>
                <a:lnTo>
                  <a:pt x="1005" y="1442"/>
                </a:lnTo>
                <a:lnTo>
                  <a:pt x="459" y="1971"/>
                </a:lnTo>
                <a:cubicBezTo>
                  <a:pt x="388" y="2070"/>
                  <a:pt x="475" y="2191"/>
                  <a:pt x="576" y="2191"/>
                </a:cubicBezTo>
                <a:cubicBezTo>
                  <a:pt x="601" y="2191"/>
                  <a:pt x="628" y="2183"/>
                  <a:pt x="653" y="2165"/>
                </a:cubicBezTo>
                <a:lnTo>
                  <a:pt x="1146" y="1689"/>
                </a:lnTo>
                <a:lnTo>
                  <a:pt x="1146" y="3029"/>
                </a:lnTo>
                <a:cubicBezTo>
                  <a:pt x="1155" y="3109"/>
                  <a:pt x="1217" y="3148"/>
                  <a:pt x="1279" y="3148"/>
                </a:cubicBezTo>
                <a:cubicBezTo>
                  <a:pt x="1340" y="3148"/>
                  <a:pt x="1402" y="3109"/>
                  <a:pt x="1411" y="3029"/>
                </a:cubicBezTo>
                <a:lnTo>
                  <a:pt x="1411" y="1671"/>
                </a:lnTo>
                <a:lnTo>
                  <a:pt x="2275" y="2536"/>
                </a:lnTo>
                <a:cubicBezTo>
                  <a:pt x="2303" y="2563"/>
                  <a:pt x="2334" y="2575"/>
                  <a:pt x="2365" y="2575"/>
                </a:cubicBezTo>
                <a:cubicBezTo>
                  <a:pt x="2470" y="2575"/>
                  <a:pt x="2565" y="2437"/>
                  <a:pt x="2469" y="2342"/>
                </a:cubicBezTo>
                <a:cubicBezTo>
                  <a:pt x="2169" y="2042"/>
                  <a:pt x="1869" y="1742"/>
                  <a:pt x="1570" y="1442"/>
                </a:cubicBezTo>
                <a:lnTo>
                  <a:pt x="2381" y="1442"/>
                </a:lnTo>
                <a:cubicBezTo>
                  <a:pt x="2557" y="1442"/>
                  <a:pt x="2557" y="1160"/>
                  <a:pt x="2381" y="1160"/>
                </a:cubicBezTo>
                <a:lnTo>
                  <a:pt x="1658" y="1160"/>
                </a:lnTo>
                <a:lnTo>
                  <a:pt x="2469" y="349"/>
                </a:lnTo>
                <a:cubicBezTo>
                  <a:pt x="2566" y="252"/>
                  <a:pt x="2467" y="122"/>
                  <a:pt x="2361" y="122"/>
                </a:cubicBezTo>
                <a:cubicBezTo>
                  <a:pt x="2331" y="122"/>
                  <a:pt x="2302" y="132"/>
                  <a:pt x="2275" y="155"/>
                </a:cubicBezTo>
                <a:lnTo>
                  <a:pt x="1411" y="1019"/>
                </a:lnTo>
                <a:lnTo>
                  <a:pt x="1411" y="120"/>
                </a:lnTo>
                <a:cubicBezTo>
                  <a:pt x="1402" y="40"/>
                  <a:pt x="1340"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36"/>
          <p:cNvSpPr/>
          <p:nvPr/>
        </p:nvSpPr>
        <p:spPr>
          <a:xfrm>
            <a:off x="7071340" y="2917208"/>
            <a:ext cx="155340" cy="182626"/>
          </a:xfrm>
          <a:custGeom>
            <a:avLst/>
            <a:gdLst/>
            <a:ahLst/>
            <a:cxnLst/>
            <a:rect l="l" t="t" r="r" b="b"/>
            <a:pathLst>
              <a:path w="4321" h="5080" extrusionOk="0">
                <a:moveTo>
                  <a:pt x="2143" y="1"/>
                </a:moveTo>
                <a:cubicBezTo>
                  <a:pt x="2086" y="1"/>
                  <a:pt x="2028" y="36"/>
                  <a:pt x="2028" y="106"/>
                </a:cubicBezTo>
                <a:lnTo>
                  <a:pt x="2028" y="2240"/>
                </a:lnTo>
                <a:lnTo>
                  <a:pt x="635" y="829"/>
                </a:lnTo>
                <a:cubicBezTo>
                  <a:pt x="611" y="805"/>
                  <a:pt x="583" y="795"/>
                  <a:pt x="557" y="795"/>
                </a:cubicBezTo>
                <a:cubicBezTo>
                  <a:pt x="470" y="795"/>
                  <a:pt x="395" y="907"/>
                  <a:pt x="477" y="988"/>
                </a:cubicBezTo>
                <a:lnTo>
                  <a:pt x="2028" y="2540"/>
                </a:lnTo>
                <a:lnTo>
                  <a:pt x="2028" y="2628"/>
                </a:lnTo>
                <a:lnTo>
                  <a:pt x="142" y="2628"/>
                </a:lnTo>
                <a:cubicBezTo>
                  <a:pt x="1" y="2628"/>
                  <a:pt x="1" y="2857"/>
                  <a:pt x="142" y="2857"/>
                </a:cubicBezTo>
                <a:lnTo>
                  <a:pt x="1923" y="2857"/>
                </a:lnTo>
                <a:lnTo>
                  <a:pt x="724" y="4057"/>
                </a:lnTo>
                <a:cubicBezTo>
                  <a:pt x="641" y="4139"/>
                  <a:pt x="719" y="4243"/>
                  <a:pt x="800" y="4243"/>
                </a:cubicBezTo>
                <a:cubicBezTo>
                  <a:pt x="822" y="4243"/>
                  <a:pt x="845" y="4235"/>
                  <a:pt x="865" y="4215"/>
                </a:cubicBezTo>
                <a:lnTo>
                  <a:pt x="2028" y="3051"/>
                </a:lnTo>
                <a:lnTo>
                  <a:pt x="2028" y="4974"/>
                </a:lnTo>
                <a:cubicBezTo>
                  <a:pt x="2028" y="5044"/>
                  <a:pt x="2081" y="5079"/>
                  <a:pt x="2134" y="5079"/>
                </a:cubicBezTo>
                <a:cubicBezTo>
                  <a:pt x="2187" y="5079"/>
                  <a:pt x="2240" y="5044"/>
                  <a:pt x="2240" y="4974"/>
                </a:cubicBezTo>
                <a:lnTo>
                  <a:pt x="2240" y="2857"/>
                </a:lnTo>
                <a:lnTo>
                  <a:pt x="2346" y="2857"/>
                </a:lnTo>
                <a:lnTo>
                  <a:pt x="3651" y="4162"/>
                </a:lnTo>
                <a:cubicBezTo>
                  <a:pt x="3670" y="4182"/>
                  <a:pt x="3693" y="4190"/>
                  <a:pt x="3716" y="4190"/>
                </a:cubicBezTo>
                <a:cubicBezTo>
                  <a:pt x="3796" y="4190"/>
                  <a:pt x="3874" y="4086"/>
                  <a:pt x="3792" y="4004"/>
                </a:cubicBezTo>
                <a:lnTo>
                  <a:pt x="2646" y="2857"/>
                </a:lnTo>
                <a:lnTo>
                  <a:pt x="4162" y="2857"/>
                </a:lnTo>
                <a:cubicBezTo>
                  <a:pt x="4303" y="2857"/>
                  <a:pt x="4321" y="2628"/>
                  <a:pt x="4180" y="2628"/>
                </a:cubicBezTo>
                <a:lnTo>
                  <a:pt x="2452" y="2628"/>
                </a:lnTo>
                <a:lnTo>
                  <a:pt x="3898" y="1182"/>
                </a:lnTo>
                <a:cubicBezTo>
                  <a:pt x="3980" y="1100"/>
                  <a:pt x="3913" y="996"/>
                  <a:pt x="3829" y="996"/>
                </a:cubicBezTo>
                <a:cubicBezTo>
                  <a:pt x="3805" y="996"/>
                  <a:pt x="3780" y="1004"/>
                  <a:pt x="3757" y="1023"/>
                </a:cubicBezTo>
                <a:lnTo>
                  <a:pt x="2293" y="2487"/>
                </a:lnTo>
                <a:lnTo>
                  <a:pt x="2258" y="2452"/>
                </a:lnTo>
                <a:lnTo>
                  <a:pt x="2258" y="106"/>
                </a:lnTo>
                <a:cubicBezTo>
                  <a:pt x="2258" y="36"/>
                  <a:pt x="2200" y="1"/>
                  <a:pt x="2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CuadroTexto 4">
            <a:extLst>
              <a:ext uri="{FF2B5EF4-FFF2-40B4-BE49-F238E27FC236}">
                <a16:creationId xmlns:a16="http://schemas.microsoft.com/office/drawing/2014/main" id="{E0AA0108-6DB5-4665-0BE1-66CB533C34A1}"/>
              </a:ext>
            </a:extLst>
          </p:cNvPr>
          <p:cNvSpPr txBox="1"/>
          <p:nvPr/>
        </p:nvSpPr>
        <p:spPr>
          <a:xfrm>
            <a:off x="533400" y="1017478"/>
            <a:ext cx="8293100" cy="3231654"/>
          </a:xfrm>
          <a:prstGeom prst="rect">
            <a:avLst/>
          </a:prstGeom>
          <a:noFill/>
        </p:spPr>
        <p:txBody>
          <a:bodyPr wrap="square">
            <a:spAutoFit/>
          </a:bodyPr>
          <a:lstStyle/>
          <a:p>
            <a:r>
              <a:rPr lang="es-ES" sz="1200" dirty="0">
                <a:solidFill>
                  <a:schemeClr val="accent2"/>
                </a:solidFill>
                <a:latin typeface="Josefin Sans" pitchFamily="2" charset="0"/>
              </a:rPr>
              <a:t>46.- Después de leer este texto, define que es la alfabetización emocional y describe la función de la literatura infantil en su desarrollo.</a:t>
            </a:r>
          </a:p>
          <a:p>
            <a:r>
              <a:rPr lang="es-ES" sz="1200" dirty="0">
                <a:latin typeface="Josefin Sans" pitchFamily="2" charset="0"/>
              </a:rPr>
              <a:t>Es un proceso fundamental que aporta al desarrollo de la empatía y de competencias emocionales así como de las conductas prosociales en los niños, se exploran narraciones con interacciones cargadas de emoción.</a:t>
            </a:r>
          </a:p>
          <a:p>
            <a:r>
              <a:rPr lang="es-ES" sz="1200" dirty="0">
                <a:solidFill>
                  <a:schemeClr val="accent2"/>
                </a:solidFill>
                <a:latin typeface="Josefin Sans" pitchFamily="2" charset="0"/>
              </a:rPr>
              <a:t>47.- ¿Cuál es la principal fortaleza, en cuanto a prevención, que tiene la lectura mediada de literatura infantil? </a:t>
            </a:r>
          </a:p>
          <a:p>
            <a:r>
              <a:rPr lang="es-ES" sz="1200" dirty="0">
                <a:latin typeface="Josefin Sans" pitchFamily="2" charset="0"/>
              </a:rPr>
              <a:t>La literatura medida de literatura infantil al ayudar al niño a explorar y entender los estados mentales de las personas (deseos, emociones y creencias).</a:t>
            </a:r>
          </a:p>
          <a:p>
            <a:r>
              <a:rPr lang="es-ES" sz="1200" dirty="0">
                <a:solidFill>
                  <a:schemeClr val="accent2"/>
                </a:solidFill>
                <a:latin typeface="Josefin Sans" pitchFamily="2" charset="0"/>
              </a:rPr>
              <a:t>48.- El cuento en sí mismo no necesariamente logra el desarrollo de la emoción que se pretende “enseñar”, debemos considerar las características del niño y el contexto de una lectura mediada, porque los niños necesitan…</a:t>
            </a:r>
          </a:p>
          <a:p>
            <a:pPr marL="171450" indent="-171450">
              <a:buFontTx/>
              <a:buChar char="-"/>
            </a:pPr>
            <a:r>
              <a:rPr lang="es-ES" sz="1200" dirty="0">
                <a:latin typeface="Josefin Sans" pitchFamily="2" charset="0"/>
              </a:rPr>
              <a:t>Tener la oportunidad de intercambiar con otros integrando conceptos emocionales</a:t>
            </a:r>
          </a:p>
          <a:p>
            <a:pPr marL="171450" indent="-171450">
              <a:buFontTx/>
              <a:buChar char="-"/>
            </a:pPr>
            <a:r>
              <a:rPr lang="es-ES" sz="1200" dirty="0">
                <a:latin typeface="Josefin Sans" pitchFamily="2" charset="0"/>
              </a:rPr>
              <a:t>Con ayuda de un mediador</a:t>
            </a:r>
          </a:p>
          <a:p>
            <a:pPr marL="171450" indent="-171450">
              <a:buFontTx/>
              <a:buChar char="-"/>
            </a:pPr>
            <a:r>
              <a:rPr lang="es-ES" sz="1200" dirty="0">
                <a:latin typeface="Josefin Sans" pitchFamily="2" charset="0"/>
              </a:rPr>
              <a:t>Focalizando en dos ámbitos claves literarios y diversidad.</a:t>
            </a:r>
          </a:p>
          <a:p>
            <a:r>
              <a:rPr lang="es-ES" sz="1200" dirty="0">
                <a:solidFill>
                  <a:schemeClr val="accent2"/>
                </a:solidFill>
                <a:latin typeface="Josefin Sans" pitchFamily="2" charset="0"/>
              </a:rPr>
              <a:t>49.- El autor dice que al elegir libros para una lectura mediada que apunta hacia la alfabetización emocional de los niños, es más importante escogerlos por su calidad estético-literaria, que por su contenido emocional.  Explica brevemente la razón.</a:t>
            </a:r>
          </a:p>
          <a:p>
            <a:r>
              <a:rPr lang="es-ES" sz="1200" dirty="0">
                <a:latin typeface="Josefin Sans" pitchFamily="2" charset="0"/>
              </a:rPr>
              <a:t>La adecuación a los intereses de los lectores y la variedad de funciones que queremos otorgarles en el proceso de formación; deben funcionar como criterios para la selección de textos literarios.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896"/>
        <p:cNvGrpSpPr/>
        <p:nvPr/>
      </p:nvGrpSpPr>
      <p:grpSpPr>
        <a:xfrm>
          <a:off x="0" y="0"/>
          <a:ext cx="0" cy="0"/>
          <a:chOff x="0" y="0"/>
          <a:chExt cx="0" cy="0"/>
        </a:xfrm>
      </p:grpSpPr>
      <p:sp>
        <p:nvSpPr>
          <p:cNvPr id="6898" name="Google Shape;6898;p37"/>
          <p:cNvSpPr/>
          <p:nvPr/>
        </p:nvSpPr>
        <p:spPr>
          <a:xfrm>
            <a:off x="817258" y="1512739"/>
            <a:ext cx="166150" cy="192798"/>
          </a:xfrm>
          <a:custGeom>
            <a:avLst/>
            <a:gdLst/>
            <a:ahLst/>
            <a:cxnLst/>
            <a:rect l="l" t="t" r="r" b="b"/>
            <a:pathLst>
              <a:path w="2029" h="2355" extrusionOk="0">
                <a:moveTo>
                  <a:pt x="1032" y="1"/>
                </a:moveTo>
                <a:cubicBezTo>
                  <a:pt x="1010" y="1"/>
                  <a:pt x="988" y="14"/>
                  <a:pt x="988" y="40"/>
                </a:cubicBezTo>
                <a:lnTo>
                  <a:pt x="988" y="1028"/>
                </a:lnTo>
                <a:lnTo>
                  <a:pt x="935" y="1028"/>
                </a:lnTo>
                <a:lnTo>
                  <a:pt x="318" y="411"/>
                </a:lnTo>
                <a:cubicBezTo>
                  <a:pt x="310" y="403"/>
                  <a:pt x="300" y="399"/>
                  <a:pt x="290" y="399"/>
                </a:cubicBezTo>
                <a:cubicBezTo>
                  <a:pt x="256" y="399"/>
                  <a:pt x="220" y="440"/>
                  <a:pt x="247" y="481"/>
                </a:cubicBezTo>
                <a:lnTo>
                  <a:pt x="794" y="1010"/>
                </a:lnTo>
                <a:lnTo>
                  <a:pt x="71" y="1010"/>
                </a:lnTo>
                <a:cubicBezTo>
                  <a:pt x="0" y="1010"/>
                  <a:pt x="0" y="1116"/>
                  <a:pt x="71" y="1134"/>
                </a:cubicBezTo>
                <a:lnTo>
                  <a:pt x="882" y="1134"/>
                </a:lnTo>
                <a:lnTo>
                  <a:pt x="194" y="1804"/>
                </a:lnTo>
                <a:cubicBezTo>
                  <a:pt x="181" y="1845"/>
                  <a:pt x="209" y="1886"/>
                  <a:pt x="239" y="1886"/>
                </a:cubicBezTo>
                <a:cubicBezTo>
                  <a:pt x="248" y="1886"/>
                  <a:pt x="257" y="1882"/>
                  <a:pt x="265" y="1874"/>
                </a:cubicBezTo>
                <a:lnTo>
                  <a:pt x="953" y="1187"/>
                </a:lnTo>
                <a:lnTo>
                  <a:pt x="970" y="1204"/>
                </a:lnTo>
                <a:lnTo>
                  <a:pt x="970" y="2315"/>
                </a:lnTo>
                <a:cubicBezTo>
                  <a:pt x="979" y="2342"/>
                  <a:pt x="1001" y="2355"/>
                  <a:pt x="1023" y="2355"/>
                </a:cubicBezTo>
                <a:cubicBezTo>
                  <a:pt x="1045" y="2355"/>
                  <a:pt x="1067" y="2342"/>
                  <a:pt x="1076" y="2315"/>
                </a:cubicBezTo>
                <a:lnTo>
                  <a:pt x="1076" y="1310"/>
                </a:lnTo>
                <a:lnTo>
                  <a:pt x="1746" y="1980"/>
                </a:lnTo>
                <a:cubicBezTo>
                  <a:pt x="1754" y="1988"/>
                  <a:pt x="1763" y="1992"/>
                  <a:pt x="1772" y="1992"/>
                </a:cubicBezTo>
                <a:cubicBezTo>
                  <a:pt x="1802" y="1992"/>
                  <a:pt x="1830" y="1951"/>
                  <a:pt x="1817" y="1910"/>
                </a:cubicBezTo>
                <a:lnTo>
                  <a:pt x="1076" y="1187"/>
                </a:lnTo>
                <a:lnTo>
                  <a:pt x="1076" y="1134"/>
                </a:lnTo>
                <a:lnTo>
                  <a:pt x="1958" y="1134"/>
                </a:lnTo>
                <a:cubicBezTo>
                  <a:pt x="2028" y="1134"/>
                  <a:pt x="2028" y="1028"/>
                  <a:pt x="1958" y="1028"/>
                </a:cubicBezTo>
                <a:lnTo>
                  <a:pt x="1129" y="1028"/>
                </a:lnTo>
                <a:lnTo>
                  <a:pt x="1693" y="464"/>
                </a:lnTo>
                <a:cubicBezTo>
                  <a:pt x="1722" y="435"/>
                  <a:pt x="1693" y="384"/>
                  <a:pt x="1652" y="384"/>
                </a:cubicBezTo>
                <a:cubicBezTo>
                  <a:pt x="1643" y="384"/>
                  <a:pt x="1633" y="386"/>
                  <a:pt x="1623" y="393"/>
                </a:cubicBezTo>
                <a:lnTo>
                  <a:pt x="1076" y="940"/>
                </a:lnTo>
                <a:lnTo>
                  <a:pt x="1076" y="40"/>
                </a:lnTo>
                <a:cubicBezTo>
                  <a:pt x="1076" y="14"/>
                  <a:pt x="1054" y="1"/>
                  <a:pt x="10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Imagen 4">
            <a:extLst>
              <a:ext uri="{FF2B5EF4-FFF2-40B4-BE49-F238E27FC236}">
                <a16:creationId xmlns:a16="http://schemas.microsoft.com/office/drawing/2014/main" id="{6B338798-94A8-0F00-E09B-A745AE42B5C6}"/>
              </a:ext>
            </a:extLst>
          </p:cNvPr>
          <p:cNvPicPr>
            <a:picLocks noChangeAspect="1"/>
          </p:cNvPicPr>
          <p:nvPr/>
        </p:nvPicPr>
        <p:blipFill>
          <a:blip r:embed="rId4"/>
          <a:stretch>
            <a:fillRect/>
          </a:stretch>
        </p:blipFill>
        <p:spPr>
          <a:xfrm>
            <a:off x="140408" y="2753194"/>
            <a:ext cx="1685999" cy="2358556"/>
          </a:xfrm>
          <a:prstGeom prst="rect">
            <a:avLst/>
          </a:prstGeom>
        </p:spPr>
      </p:pic>
      <p:pic>
        <p:nvPicPr>
          <p:cNvPr id="6" name="Imagen 5">
            <a:extLst>
              <a:ext uri="{FF2B5EF4-FFF2-40B4-BE49-F238E27FC236}">
                <a16:creationId xmlns:a16="http://schemas.microsoft.com/office/drawing/2014/main" id="{2A728F5D-25DB-A3E5-2E42-9BD2AC720604}"/>
              </a:ext>
            </a:extLst>
          </p:cNvPr>
          <p:cNvPicPr>
            <a:picLocks noChangeAspect="1"/>
          </p:cNvPicPr>
          <p:nvPr/>
        </p:nvPicPr>
        <p:blipFill>
          <a:blip r:embed="rId5"/>
          <a:stretch>
            <a:fillRect/>
          </a:stretch>
        </p:blipFill>
        <p:spPr>
          <a:xfrm>
            <a:off x="1826407" y="1177829"/>
            <a:ext cx="1660202" cy="2358556"/>
          </a:xfrm>
          <a:prstGeom prst="rect">
            <a:avLst/>
          </a:prstGeom>
        </p:spPr>
      </p:pic>
      <p:pic>
        <p:nvPicPr>
          <p:cNvPr id="7" name="Imagen 6">
            <a:extLst>
              <a:ext uri="{FF2B5EF4-FFF2-40B4-BE49-F238E27FC236}">
                <a16:creationId xmlns:a16="http://schemas.microsoft.com/office/drawing/2014/main" id="{1DA4B486-43F6-0777-4A23-1F95D95F728E}"/>
              </a:ext>
            </a:extLst>
          </p:cNvPr>
          <p:cNvPicPr>
            <a:picLocks noChangeAspect="1"/>
          </p:cNvPicPr>
          <p:nvPr/>
        </p:nvPicPr>
        <p:blipFill>
          <a:blip r:embed="rId6"/>
          <a:stretch>
            <a:fillRect/>
          </a:stretch>
        </p:blipFill>
        <p:spPr>
          <a:xfrm>
            <a:off x="3512406" y="2753194"/>
            <a:ext cx="1632563" cy="2358556"/>
          </a:xfrm>
          <a:prstGeom prst="rect">
            <a:avLst/>
          </a:prstGeom>
        </p:spPr>
      </p:pic>
      <p:pic>
        <p:nvPicPr>
          <p:cNvPr id="8" name="Imagen 7">
            <a:extLst>
              <a:ext uri="{FF2B5EF4-FFF2-40B4-BE49-F238E27FC236}">
                <a16:creationId xmlns:a16="http://schemas.microsoft.com/office/drawing/2014/main" id="{918AC1CA-8F8A-BC50-F69A-3B3972D307C6}"/>
              </a:ext>
            </a:extLst>
          </p:cNvPr>
          <p:cNvPicPr>
            <a:picLocks noChangeAspect="1"/>
          </p:cNvPicPr>
          <p:nvPr/>
        </p:nvPicPr>
        <p:blipFill>
          <a:blip r:embed="rId7"/>
          <a:stretch>
            <a:fillRect/>
          </a:stretch>
        </p:blipFill>
        <p:spPr>
          <a:xfrm>
            <a:off x="5119172" y="1193800"/>
            <a:ext cx="1608609" cy="2358556"/>
          </a:xfrm>
          <a:prstGeom prst="rect">
            <a:avLst/>
          </a:prstGeom>
        </p:spPr>
      </p:pic>
      <p:pic>
        <p:nvPicPr>
          <p:cNvPr id="9" name="Imagen 8">
            <a:extLst>
              <a:ext uri="{FF2B5EF4-FFF2-40B4-BE49-F238E27FC236}">
                <a16:creationId xmlns:a16="http://schemas.microsoft.com/office/drawing/2014/main" id="{1BCD4F52-EC72-C7B3-20C3-CBA132C2A73A}"/>
              </a:ext>
            </a:extLst>
          </p:cNvPr>
          <p:cNvPicPr>
            <a:picLocks noChangeAspect="1"/>
          </p:cNvPicPr>
          <p:nvPr/>
        </p:nvPicPr>
        <p:blipFill>
          <a:blip r:embed="rId8"/>
          <a:stretch>
            <a:fillRect/>
          </a:stretch>
        </p:blipFill>
        <p:spPr>
          <a:xfrm>
            <a:off x="6635074" y="2357107"/>
            <a:ext cx="1649070" cy="239049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896"/>
        <p:cNvGrpSpPr/>
        <p:nvPr/>
      </p:nvGrpSpPr>
      <p:grpSpPr>
        <a:xfrm>
          <a:off x="0" y="0"/>
          <a:ext cx="0" cy="0"/>
          <a:chOff x="0" y="0"/>
          <a:chExt cx="0" cy="0"/>
        </a:xfrm>
      </p:grpSpPr>
      <p:sp>
        <p:nvSpPr>
          <p:cNvPr id="6898" name="Google Shape;6898;p37"/>
          <p:cNvSpPr/>
          <p:nvPr/>
        </p:nvSpPr>
        <p:spPr>
          <a:xfrm>
            <a:off x="817258" y="1512739"/>
            <a:ext cx="166150" cy="192798"/>
          </a:xfrm>
          <a:custGeom>
            <a:avLst/>
            <a:gdLst/>
            <a:ahLst/>
            <a:cxnLst/>
            <a:rect l="l" t="t" r="r" b="b"/>
            <a:pathLst>
              <a:path w="2029" h="2355" extrusionOk="0">
                <a:moveTo>
                  <a:pt x="1032" y="1"/>
                </a:moveTo>
                <a:cubicBezTo>
                  <a:pt x="1010" y="1"/>
                  <a:pt x="988" y="14"/>
                  <a:pt x="988" y="40"/>
                </a:cubicBezTo>
                <a:lnTo>
                  <a:pt x="988" y="1028"/>
                </a:lnTo>
                <a:lnTo>
                  <a:pt x="935" y="1028"/>
                </a:lnTo>
                <a:lnTo>
                  <a:pt x="318" y="411"/>
                </a:lnTo>
                <a:cubicBezTo>
                  <a:pt x="310" y="403"/>
                  <a:pt x="300" y="399"/>
                  <a:pt x="290" y="399"/>
                </a:cubicBezTo>
                <a:cubicBezTo>
                  <a:pt x="256" y="399"/>
                  <a:pt x="220" y="440"/>
                  <a:pt x="247" y="481"/>
                </a:cubicBezTo>
                <a:lnTo>
                  <a:pt x="794" y="1010"/>
                </a:lnTo>
                <a:lnTo>
                  <a:pt x="71" y="1010"/>
                </a:lnTo>
                <a:cubicBezTo>
                  <a:pt x="0" y="1010"/>
                  <a:pt x="0" y="1116"/>
                  <a:pt x="71" y="1134"/>
                </a:cubicBezTo>
                <a:lnTo>
                  <a:pt x="882" y="1134"/>
                </a:lnTo>
                <a:lnTo>
                  <a:pt x="194" y="1804"/>
                </a:lnTo>
                <a:cubicBezTo>
                  <a:pt x="181" y="1845"/>
                  <a:pt x="209" y="1886"/>
                  <a:pt x="239" y="1886"/>
                </a:cubicBezTo>
                <a:cubicBezTo>
                  <a:pt x="248" y="1886"/>
                  <a:pt x="257" y="1882"/>
                  <a:pt x="265" y="1874"/>
                </a:cubicBezTo>
                <a:lnTo>
                  <a:pt x="953" y="1187"/>
                </a:lnTo>
                <a:lnTo>
                  <a:pt x="970" y="1204"/>
                </a:lnTo>
                <a:lnTo>
                  <a:pt x="970" y="2315"/>
                </a:lnTo>
                <a:cubicBezTo>
                  <a:pt x="979" y="2342"/>
                  <a:pt x="1001" y="2355"/>
                  <a:pt x="1023" y="2355"/>
                </a:cubicBezTo>
                <a:cubicBezTo>
                  <a:pt x="1045" y="2355"/>
                  <a:pt x="1067" y="2342"/>
                  <a:pt x="1076" y="2315"/>
                </a:cubicBezTo>
                <a:lnTo>
                  <a:pt x="1076" y="1310"/>
                </a:lnTo>
                <a:lnTo>
                  <a:pt x="1746" y="1980"/>
                </a:lnTo>
                <a:cubicBezTo>
                  <a:pt x="1754" y="1988"/>
                  <a:pt x="1763" y="1992"/>
                  <a:pt x="1772" y="1992"/>
                </a:cubicBezTo>
                <a:cubicBezTo>
                  <a:pt x="1802" y="1992"/>
                  <a:pt x="1830" y="1951"/>
                  <a:pt x="1817" y="1910"/>
                </a:cubicBezTo>
                <a:lnTo>
                  <a:pt x="1076" y="1187"/>
                </a:lnTo>
                <a:lnTo>
                  <a:pt x="1076" y="1134"/>
                </a:lnTo>
                <a:lnTo>
                  <a:pt x="1958" y="1134"/>
                </a:lnTo>
                <a:cubicBezTo>
                  <a:pt x="2028" y="1134"/>
                  <a:pt x="2028" y="1028"/>
                  <a:pt x="1958" y="1028"/>
                </a:cubicBezTo>
                <a:lnTo>
                  <a:pt x="1129" y="1028"/>
                </a:lnTo>
                <a:lnTo>
                  <a:pt x="1693" y="464"/>
                </a:lnTo>
                <a:cubicBezTo>
                  <a:pt x="1722" y="435"/>
                  <a:pt x="1693" y="384"/>
                  <a:pt x="1652" y="384"/>
                </a:cubicBezTo>
                <a:cubicBezTo>
                  <a:pt x="1643" y="384"/>
                  <a:pt x="1633" y="386"/>
                  <a:pt x="1623" y="393"/>
                </a:cubicBezTo>
                <a:lnTo>
                  <a:pt x="1076" y="940"/>
                </a:lnTo>
                <a:lnTo>
                  <a:pt x="1076" y="40"/>
                </a:lnTo>
                <a:cubicBezTo>
                  <a:pt x="1076" y="14"/>
                  <a:pt x="1054" y="1"/>
                  <a:pt x="10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Imagen 3">
            <a:extLst>
              <a:ext uri="{FF2B5EF4-FFF2-40B4-BE49-F238E27FC236}">
                <a16:creationId xmlns:a16="http://schemas.microsoft.com/office/drawing/2014/main" id="{E6ED8196-8588-08BB-A7BD-55484438F695}"/>
              </a:ext>
            </a:extLst>
          </p:cNvPr>
          <p:cNvPicPr>
            <a:picLocks noChangeAspect="1"/>
          </p:cNvPicPr>
          <p:nvPr/>
        </p:nvPicPr>
        <p:blipFill>
          <a:blip r:embed="rId4"/>
          <a:stretch>
            <a:fillRect/>
          </a:stretch>
        </p:blipFill>
        <p:spPr>
          <a:xfrm>
            <a:off x="2672464" y="0"/>
            <a:ext cx="3799071" cy="5176576"/>
          </a:xfrm>
          <a:prstGeom prst="rect">
            <a:avLst/>
          </a:prstGeom>
        </p:spPr>
      </p:pic>
    </p:spTree>
    <p:extLst>
      <p:ext uri="{BB962C8B-B14F-4D97-AF65-F5344CB8AC3E}">
        <p14:creationId xmlns:p14="http://schemas.microsoft.com/office/powerpoint/2010/main" val="1472686059"/>
      </p:ext>
    </p:extLst>
  </p:cSld>
  <p:clrMapOvr>
    <a:masterClrMapping/>
  </p:clrMapOvr>
</p:sld>
</file>

<file path=ppt/theme/theme1.xml><?xml version="1.0" encoding="utf-8"?>
<a:theme xmlns:a="http://schemas.openxmlformats.org/drawingml/2006/main" name="Christmas Lights Minitheme by Slidesgo">
  <a:themeElements>
    <a:clrScheme name="Simple Light">
      <a:dk1>
        <a:srgbClr val="191919"/>
      </a:dk1>
      <a:lt1>
        <a:srgbClr val="CC0000"/>
      </a:lt1>
      <a:dk2>
        <a:srgbClr val="EE8B8B"/>
      </a:dk2>
      <a:lt2>
        <a:srgbClr val="E6B645"/>
      </a:lt2>
      <a:accent1>
        <a:srgbClr val="EFE985"/>
      </a:accent1>
      <a:accent2>
        <a:srgbClr val="448171"/>
      </a:accent2>
      <a:accent3>
        <a:srgbClr val="82C0B0"/>
      </a:accent3>
      <a:accent4>
        <a:srgbClr val="F9F0E6"/>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998</Words>
  <Application>Microsoft Office PowerPoint</Application>
  <PresentationFormat>Presentación en pantalla (16:9)</PresentationFormat>
  <Paragraphs>54</Paragraphs>
  <Slides>8</Slides>
  <Notes>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Josefin Sans</vt:lpstr>
      <vt:lpstr>Berkshire Swash</vt:lpstr>
      <vt:lpstr>Bebas Neue</vt:lpstr>
      <vt:lpstr>Arial</vt:lpstr>
      <vt:lpstr>Christmas Lights Minitheme by Slidesgo</vt:lpstr>
      <vt:lpstr>LA LECTURA MEDIADA DE LITERATURA INFANTIL COMO HERRAMIENTA PARA EL DESARROLLO DE COMPETENCIAS.</vt:lpstr>
      <vt:lpstr>Índice</vt:lpstr>
      <vt:lpstr>ACTIVIDADES DE DESARROLLO: . Responde o complementa los siguientes cuestionamientos:</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LECTURA MEDIADA DE LITERATURA INFANTIL COMO HERRAMIENTA PARA EL DESARROLLO DE COMPETENCIAS.</dc:title>
  <cp:lastModifiedBy>victoria hernández</cp:lastModifiedBy>
  <cp:revision>1</cp:revision>
  <dcterms:modified xsi:type="dcterms:W3CDTF">2022-12-09T06:34:06Z</dcterms:modified>
</cp:coreProperties>
</file>